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>
        <p:scale>
          <a:sx n="121" d="100"/>
          <a:sy n="121" d="100"/>
        </p:scale>
        <p:origin x="44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3" descr="Tass int wereldbol lichte il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5775"/>
            <a:ext cx="91440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7"/>
          <p:cNvSpPr txBox="1">
            <a:spLocks noChangeArrowheads="1"/>
          </p:cNvSpPr>
          <p:nvPr/>
        </p:nvSpPr>
        <p:spPr bwMode="auto">
          <a:xfrm>
            <a:off x="4838700" y="6175375"/>
            <a:ext cx="35496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nl-NL" sz="1400" b="1" smtClean="0">
                <a:solidFill>
                  <a:schemeClr val="tx2"/>
                </a:solidFill>
                <a:latin typeface="Calibri" pitchFamily="34" charset="0"/>
              </a:rPr>
              <a:t>www.tassinternational.com</a:t>
            </a:r>
          </a:p>
        </p:txBody>
      </p:sp>
      <p:pic>
        <p:nvPicPr>
          <p:cNvPr id="8" name="Afbeelding 6" descr="TASS-international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963" y="850900"/>
            <a:ext cx="29733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0461" y="3994059"/>
            <a:ext cx="7937433" cy="1066115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48062" y="5142340"/>
            <a:ext cx="7939701" cy="86666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FF8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41326" y="6175871"/>
            <a:ext cx="3549600" cy="27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21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22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23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11" name="Rechte verbindingslijn 24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59600"/>
            <a:ext cx="3957638" cy="225558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/>
          </p:nvPr>
        </p:nvSpPr>
        <p:spPr>
          <a:xfrm>
            <a:off x="4718050" y="1659600"/>
            <a:ext cx="3967163" cy="225558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9" name="Tijdelijke aanduiding voor inhoud 2"/>
          <p:cNvSpPr>
            <a:spLocks noGrp="1"/>
          </p:cNvSpPr>
          <p:nvPr>
            <p:ph sz="half" idx="17"/>
          </p:nvPr>
        </p:nvSpPr>
        <p:spPr>
          <a:xfrm>
            <a:off x="457200" y="4135693"/>
            <a:ext cx="3957638" cy="225558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0" name="Tijdelijke aanduiding voor afbeelding 9"/>
          <p:cNvSpPr>
            <a:spLocks noGrp="1"/>
          </p:cNvSpPr>
          <p:nvPr>
            <p:ph type="pic" sz="quarter" idx="18"/>
          </p:nvPr>
        </p:nvSpPr>
        <p:spPr>
          <a:xfrm>
            <a:off x="4718050" y="4135693"/>
            <a:ext cx="3967163" cy="225558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datum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28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29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30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9" name="Rechte verbindingslijn 31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199" y="1659600"/>
            <a:ext cx="8228013" cy="225676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2" name="Tijdelijke aanduiding voor afbeelding 9"/>
          <p:cNvSpPr>
            <a:spLocks noGrp="1"/>
          </p:cNvSpPr>
          <p:nvPr>
            <p:ph type="pic" sz="quarter" idx="18"/>
          </p:nvPr>
        </p:nvSpPr>
        <p:spPr>
          <a:xfrm>
            <a:off x="4718050" y="4135693"/>
            <a:ext cx="3967163" cy="225558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3" name="Tijdelijke aanduiding voor afbeelding 9"/>
          <p:cNvSpPr>
            <a:spLocks noGrp="1"/>
          </p:cNvSpPr>
          <p:nvPr>
            <p:ph type="pic" sz="quarter" idx="19"/>
          </p:nvPr>
        </p:nvSpPr>
        <p:spPr>
          <a:xfrm>
            <a:off x="457201" y="4135693"/>
            <a:ext cx="3967163" cy="225558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9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23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24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11" name="Rechte verbindingslijn 25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afbeelding 9"/>
          <p:cNvSpPr>
            <a:spLocks noGrp="1"/>
          </p:cNvSpPr>
          <p:nvPr>
            <p:ph type="pic" sz="quarter" idx="13"/>
          </p:nvPr>
        </p:nvSpPr>
        <p:spPr>
          <a:xfrm>
            <a:off x="4700588" y="1658938"/>
            <a:ext cx="3984625" cy="146570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1" name="Tijdelijke aanduiding voor afbeelding 9"/>
          <p:cNvSpPr>
            <a:spLocks noGrp="1"/>
          </p:cNvSpPr>
          <p:nvPr>
            <p:ph type="pic" sz="quarter" idx="17"/>
          </p:nvPr>
        </p:nvSpPr>
        <p:spPr>
          <a:xfrm>
            <a:off x="4700588" y="3297735"/>
            <a:ext cx="3984625" cy="146570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2" name="Tijdelijke aanduiding voor afbeelding 9"/>
          <p:cNvSpPr>
            <a:spLocks noGrp="1"/>
          </p:cNvSpPr>
          <p:nvPr>
            <p:ph type="pic" sz="quarter" idx="18"/>
          </p:nvPr>
        </p:nvSpPr>
        <p:spPr>
          <a:xfrm>
            <a:off x="4700588" y="4936531"/>
            <a:ext cx="3984625" cy="146570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59599"/>
            <a:ext cx="3957638" cy="474263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Tijdelijke aanduiding voor datum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21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9" name="Afbeelding 22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kstvak 23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16" name="Rechte verbindingslijn 24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199" y="1659600"/>
            <a:ext cx="8228013" cy="180309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3" name="Tijdelijke aanduiding voor afbeelding 9"/>
          <p:cNvSpPr>
            <a:spLocks noGrp="1"/>
          </p:cNvSpPr>
          <p:nvPr>
            <p:ph type="pic" sz="quarter" idx="15"/>
          </p:nvPr>
        </p:nvSpPr>
        <p:spPr>
          <a:xfrm>
            <a:off x="457200" y="3654555"/>
            <a:ext cx="1800000" cy="2736720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6"/>
          </p:nvPr>
        </p:nvSpPr>
        <p:spPr>
          <a:xfrm>
            <a:off x="2599871" y="3654555"/>
            <a:ext cx="1800000" cy="2736720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7"/>
          </p:nvPr>
        </p:nvSpPr>
        <p:spPr>
          <a:xfrm>
            <a:off x="4742542" y="3654555"/>
            <a:ext cx="1800000" cy="2736720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4" name="Tijdelijke aanduiding voor afbeelding 9"/>
          <p:cNvSpPr>
            <a:spLocks noGrp="1"/>
          </p:cNvSpPr>
          <p:nvPr>
            <p:ph type="pic" sz="quarter" idx="18"/>
          </p:nvPr>
        </p:nvSpPr>
        <p:spPr>
          <a:xfrm>
            <a:off x="6885212" y="3654555"/>
            <a:ext cx="1800000" cy="2736720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7" name="Tijdelijke aanduiding voor datum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8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28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9" name="Afbeelding 29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kstvak 30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15" name="Rechte verbindingslijn 31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199" y="3362190"/>
            <a:ext cx="8228013" cy="302908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3" name="Tijdelijke aanduiding voor afbeelding 9"/>
          <p:cNvSpPr>
            <a:spLocks noGrp="1"/>
          </p:cNvSpPr>
          <p:nvPr>
            <p:ph type="pic" sz="quarter" idx="15"/>
          </p:nvPr>
        </p:nvSpPr>
        <p:spPr>
          <a:xfrm>
            <a:off x="457200" y="1658938"/>
            <a:ext cx="1800000" cy="1526955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6"/>
          </p:nvPr>
        </p:nvSpPr>
        <p:spPr>
          <a:xfrm>
            <a:off x="2599871" y="1658938"/>
            <a:ext cx="1800000" cy="1526955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7"/>
          </p:nvPr>
        </p:nvSpPr>
        <p:spPr>
          <a:xfrm>
            <a:off x="4742542" y="1658938"/>
            <a:ext cx="1800000" cy="1526955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4" name="Tijdelijke aanduiding voor afbeelding 9"/>
          <p:cNvSpPr>
            <a:spLocks noGrp="1"/>
          </p:cNvSpPr>
          <p:nvPr>
            <p:ph type="pic" sz="quarter" idx="18"/>
          </p:nvPr>
        </p:nvSpPr>
        <p:spPr>
          <a:xfrm>
            <a:off x="6885212" y="1658938"/>
            <a:ext cx="1800000" cy="1526955"/>
          </a:xfrm>
        </p:spPr>
        <p:txBody>
          <a:bodyPr rtlCol="0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6" name="Tijdelijke aanduiding voor datum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7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9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3" name="Afbeelding 20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kstvak 29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18" name="Rechte verbindingslijn 30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afbeelding 9"/>
          <p:cNvSpPr>
            <a:spLocks noGrp="1"/>
          </p:cNvSpPr>
          <p:nvPr>
            <p:ph type="pic" sz="quarter" idx="13"/>
          </p:nvPr>
        </p:nvSpPr>
        <p:spPr>
          <a:xfrm>
            <a:off x="4700588" y="1658938"/>
            <a:ext cx="3984625" cy="1840298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5"/>
          </p:nvPr>
        </p:nvSpPr>
        <p:spPr>
          <a:xfrm>
            <a:off x="457200" y="1658938"/>
            <a:ext cx="3984625" cy="1840298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4" name="Tijdelijke aanduiding voor tekst 9"/>
          <p:cNvSpPr>
            <a:spLocks noGrp="1"/>
          </p:cNvSpPr>
          <p:nvPr>
            <p:ph type="body" sz="quarter" idx="17"/>
          </p:nvPr>
        </p:nvSpPr>
        <p:spPr>
          <a:xfrm>
            <a:off x="457200" y="3499236"/>
            <a:ext cx="3984625" cy="415132"/>
          </a:xfrm>
        </p:spPr>
        <p:txBody>
          <a:bodyPr/>
          <a:lstStyle>
            <a:lvl1pPr marL="0" indent="0" algn="l"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jdelijke aanduiding voor tekst 9"/>
          <p:cNvSpPr>
            <a:spLocks noGrp="1"/>
          </p:cNvSpPr>
          <p:nvPr>
            <p:ph type="body" sz="quarter" idx="18"/>
          </p:nvPr>
        </p:nvSpPr>
        <p:spPr>
          <a:xfrm>
            <a:off x="4702175" y="3499236"/>
            <a:ext cx="3984625" cy="415132"/>
          </a:xfrm>
        </p:spPr>
        <p:txBody>
          <a:bodyPr/>
          <a:lstStyle>
            <a:lvl1pPr marL="0" indent="0" algn="l"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ijdelijke aanduiding voor afbeelding 9"/>
          <p:cNvSpPr>
            <a:spLocks noGrp="1"/>
          </p:cNvSpPr>
          <p:nvPr>
            <p:ph type="pic" sz="quarter" idx="24"/>
          </p:nvPr>
        </p:nvSpPr>
        <p:spPr>
          <a:xfrm>
            <a:off x="4700588" y="4135845"/>
            <a:ext cx="3984625" cy="1840298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7" name="Tijdelijke aanduiding voor afbeelding 9"/>
          <p:cNvSpPr>
            <a:spLocks noGrp="1"/>
          </p:cNvSpPr>
          <p:nvPr>
            <p:ph type="pic" sz="quarter" idx="25"/>
          </p:nvPr>
        </p:nvSpPr>
        <p:spPr>
          <a:xfrm>
            <a:off x="457200" y="4135845"/>
            <a:ext cx="3984625" cy="1840298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8" name="Tijdelijke aanduiding voor tekst 9"/>
          <p:cNvSpPr>
            <a:spLocks noGrp="1"/>
          </p:cNvSpPr>
          <p:nvPr>
            <p:ph type="body" sz="quarter" idx="26"/>
          </p:nvPr>
        </p:nvSpPr>
        <p:spPr>
          <a:xfrm>
            <a:off x="457200" y="5976143"/>
            <a:ext cx="3984625" cy="415132"/>
          </a:xfrm>
        </p:spPr>
        <p:txBody>
          <a:bodyPr/>
          <a:lstStyle>
            <a:lvl1pPr marL="0" indent="0" algn="l"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ijdelijke aanduiding voor tekst 9"/>
          <p:cNvSpPr>
            <a:spLocks noGrp="1"/>
          </p:cNvSpPr>
          <p:nvPr>
            <p:ph type="body" sz="quarter" idx="27"/>
          </p:nvPr>
        </p:nvSpPr>
        <p:spPr>
          <a:xfrm>
            <a:off x="4702175" y="5976143"/>
            <a:ext cx="3984625" cy="415132"/>
          </a:xfrm>
        </p:spPr>
        <p:txBody>
          <a:bodyPr/>
          <a:lstStyle>
            <a:lvl1pPr marL="0" indent="0" algn="l"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9" name="Tijdelijke aanduiding voor datum 3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7"/>
          <p:cNvSpPr/>
          <p:nvPr/>
        </p:nvSpPr>
        <p:spPr>
          <a:xfrm>
            <a:off x="457200" y="1658938"/>
            <a:ext cx="8228013" cy="4732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" name="Rechthoek 1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6" name="Afbeelding 18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19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8" name="Rechte verbindingslijn 20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457200" y="1658938"/>
            <a:ext cx="8228013" cy="415132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rgbClr val="FF83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/>
          <p:cNvSpPr/>
          <p:nvPr/>
        </p:nvSpPr>
        <p:spPr>
          <a:xfrm>
            <a:off x="457200" y="1658938"/>
            <a:ext cx="3984625" cy="4732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8"/>
          <p:cNvSpPr/>
          <p:nvPr/>
        </p:nvSpPr>
        <p:spPr>
          <a:xfrm>
            <a:off x="4700588" y="1658938"/>
            <a:ext cx="3984625" cy="4732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20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21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22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12" name="Rechte verbindingslijn 23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457200" y="1658938"/>
            <a:ext cx="3984625" cy="536091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rgbClr val="FF83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4700588" y="1658938"/>
            <a:ext cx="3984625" cy="536091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rgbClr val="FF83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16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4" name="Afbeelding 17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18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6" name="Rechte verbindingslijn 19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DieselEmissionContro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69913"/>
            <a:ext cx="8228013" cy="58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11"/>
          <p:cNvSpPr txBox="1">
            <a:spLocks noChangeArrowheads="1"/>
          </p:cNvSpPr>
          <p:nvPr/>
        </p:nvSpPr>
        <p:spPr bwMode="auto">
          <a:xfrm>
            <a:off x="457200" y="3214688"/>
            <a:ext cx="41148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10800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2000"/>
              </a:lnSpc>
              <a:defRPr/>
            </a:pPr>
            <a:r>
              <a:rPr lang="nl-NL" sz="2000" b="1" smtClean="0">
                <a:solidFill>
                  <a:schemeClr val="bg1"/>
                </a:solidFill>
                <a:latin typeface="Calibri" pitchFamily="34" charset="0"/>
              </a:rPr>
              <a:t>Diesel Emission Control</a:t>
            </a:r>
          </a:p>
        </p:txBody>
      </p:sp>
      <p:sp>
        <p:nvSpPr>
          <p:cNvPr id="4" name="Rechthoek 9"/>
          <p:cNvSpPr/>
          <p:nvPr/>
        </p:nvSpPr>
        <p:spPr>
          <a:xfrm>
            <a:off x="457200" y="569913"/>
            <a:ext cx="8229600" cy="582136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5" name="Afbeelding 10" descr="TASS-international-diap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963" y="850900"/>
            <a:ext cx="2973387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8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Stock_000001051305Smal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69913"/>
            <a:ext cx="8229600" cy="58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12"/>
          <p:cNvSpPr txBox="1">
            <a:spLocks noChangeArrowheads="1"/>
          </p:cNvSpPr>
          <p:nvPr/>
        </p:nvSpPr>
        <p:spPr bwMode="auto">
          <a:xfrm>
            <a:off x="457200" y="3214688"/>
            <a:ext cx="41148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10800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2000"/>
              </a:lnSpc>
              <a:defRPr/>
            </a:pPr>
            <a:r>
              <a:rPr lang="nl-NL" sz="2000" b="1" smtClean="0">
                <a:solidFill>
                  <a:schemeClr val="bg1"/>
                </a:solidFill>
                <a:latin typeface="Calibri" pitchFamily="34" charset="0"/>
              </a:rPr>
              <a:t>TNO Solutions</a:t>
            </a:r>
          </a:p>
        </p:txBody>
      </p:sp>
      <p:sp>
        <p:nvSpPr>
          <p:cNvPr id="4" name="Rechthoek 9"/>
          <p:cNvSpPr/>
          <p:nvPr/>
        </p:nvSpPr>
        <p:spPr>
          <a:xfrm>
            <a:off x="457200" y="569913"/>
            <a:ext cx="8229600" cy="582136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5" name="Afbeelding 10" descr="TASS-international-diap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963" y="850900"/>
            <a:ext cx="2973387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7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7" descr="iStock_000021309475Mediu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6275" y="569913"/>
            <a:ext cx="4200525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Afbeelding 12" descr="EEMC_imiev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32175"/>
            <a:ext cx="4183063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Afbeelding 1" descr="Engineering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69913"/>
            <a:ext cx="411480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Afbeelding 16" descr="20110304-35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430588"/>
            <a:ext cx="4114800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19"/>
          <p:cNvSpPr txBox="1">
            <a:spLocks noChangeArrowheads="1"/>
          </p:cNvSpPr>
          <p:nvPr/>
        </p:nvSpPr>
        <p:spPr bwMode="auto">
          <a:xfrm>
            <a:off x="457200" y="3214688"/>
            <a:ext cx="41148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10800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2000"/>
              </a:lnSpc>
              <a:defRPr/>
            </a:pPr>
            <a:r>
              <a:rPr lang="nl-NL" sz="2000" b="1" smtClean="0">
                <a:solidFill>
                  <a:schemeClr val="bg1"/>
                </a:solidFill>
                <a:latin typeface="Calibri" pitchFamily="34" charset="0"/>
              </a:rPr>
              <a:t>Services</a:t>
            </a:r>
          </a:p>
        </p:txBody>
      </p:sp>
      <p:sp>
        <p:nvSpPr>
          <p:cNvPr id="7" name="Rechthoek 9"/>
          <p:cNvSpPr/>
          <p:nvPr/>
        </p:nvSpPr>
        <p:spPr>
          <a:xfrm>
            <a:off x="457200" y="569913"/>
            <a:ext cx="8229600" cy="582136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8" name="Afbeelding 10" descr="TASS-international-diap-logo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4963" y="850900"/>
            <a:ext cx="2973387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11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0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1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12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7" name="Rechte verbindingslijn 6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81594"/>
            <a:ext cx="8229600" cy="4612005"/>
          </a:xfrm>
        </p:spPr>
        <p:txBody>
          <a:bodyPr/>
          <a:lstStyle>
            <a:lvl1pPr marL="180975" indent="-180975">
              <a:buClr>
                <a:schemeClr val="tx2"/>
              </a:buClr>
              <a:defRPr/>
            </a:lvl1pPr>
            <a:lvl2pPr marL="449263" indent="-180975"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717550" indent="-184150">
              <a:buClr>
                <a:schemeClr val="accent2"/>
              </a:buClr>
              <a:buSzPct val="100000"/>
              <a:buFont typeface="Arial"/>
              <a:buChar char="•"/>
              <a:defRPr/>
            </a:lvl3pPr>
            <a:lvl4pPr marL="984250" indent="-180975">
              <a:buClr>
                <a:schemeClr val="accent2"/>
              </a:buClr>
              <a:buSzPct val="100000"/>
              <a:buFont typeface="Arial"/>
              <a:buChar char="•"/>
              <a:defRPr/>
            </a:lvl4pPr>
            <a:lvl5pPr marL="1252538" indent="-173038">
              <a:buClr>
                <a:schemeClr val="accent2"/>
              </a:buClr>
              <a:buSzPct val="100000"/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6" name="Afbeelding 18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19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8" name="Rechte verbindingslijn 20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58938"/>
            <a:ext cx="3957638" cy="4734662"/>
          </a:xfrm>
        </p:spPr>
        <p:txBody>
          <a:bodyPr/>
          <a:lstStyle>
            <a:lvl1pPr marL="180975" indent="-180975">
              <a:buClr>
                <a:schemeClr val="tx2"/>
              </a:buClr>
              <a:defRPr/>
            </a:lvl1pPr>
            <a:lvl2pPr marL="449263" indent="-180975"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717550" indent="-184150">
              <a:buClr>
                <a:schemeClr val="accent2"/>
              </a:buClr>
              <a:buSzPct val="100000"/>
              <a:buFont typeface="Arial"/>
              <a:buChar char="•"/>
              <a:defRPr/>
            </a:lvl3pPr>
            <a:lvl4pPr marL="984250" indent="-180975">
              <a:buClr>
                <a:schemeClr val="accent2"/>
              </a:buClr>
              <a:buSzPct val="100000"/>
              <a:buFont typeface="Arial"/>
              <a:buChar char="•"/>
              <a:defRPr/>
            </a:lvl4pPr>
            <a:lvl5pPr marL="1252538" indent="-173038">
              <a:buClr>
                <a:schemeClr val="accent2"/>
              </a:buClr>
              <a:buSzPct val="100000"/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5"/>
          </p:nvPr>
        </p:nvSpPr>
        <p:spPr>
          <a:xfrm>
            <a:off x="4729162" y="1658938"/>
            <a:ext cx="3957638" cy="4734662"/>
          </a:xfrm>
        </p:spPr>
        <p:txBody>
          <a:bodyPr/>
          <a:lstStyle>
            <a:lvl1pPr marL="180975" indent="-180975">
              <a:buClr>
                <a:schemeClr val="tx2"/>
              </a:buClr>
              <a:defRPr/>
            </a:lvl1pPr>
            <a:lvl2pPr marL="449263" indent="-180975">
              <a:buClr>
                <a:schemeClr val="accent2"/>
              </a:buClr>
              <a:buSzPct val="100000"/>
              <a:buFont typeface="Arial"/>
              <a:buChar char="•"/>
              <a:defRPr/>
            </a:lvl2pPr>
            <a:lvl3pPr marL="717550" indent="-184150">
              <a:buClr>
                <a:schemeClr val="accent2"/>
              </a:buClr>
              <a:buSzPct val="100000"/>
              <a:buFont typeface="Arial"/>
              <a:buChar char="•"/>
              <a:defRPr/>
            </a:lvl3pPr>
            <a:lvl4pPr marL="984250" indent="-180975">
              <a:buClr>
                <a:schemeClr val="accent2"/>
              </a:buClr>
              <a:buSzPct val="100000"/>
              <a:buFont typeface="Arial"/>
              <a:buChar char="•"/>
              <a:defRPr/>
            </a:lvl4pPr>
            <a:lvl5pPr marL="1252538" indent="-173038">
              <a:buClr>
                <a:schemeClr val="accent2"/>
              </a:buClr>
              <a:buSzPct val="100000"/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26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27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28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10" name="Rechte verbindingslijn 29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58938"/>
            <a:ext cx="3957638" cy="63976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430279"/>
            <a:ext cx="3957638" cy="396099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727574" y="1658938"/>
            <a:ext cx="3957637" cy="63976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27574" y="2430279"/>
            <a:ext cx="3957637" cy="396099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7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6" name="Afbeelding 19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20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8" name="Rechte verbindingslijn 21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199" y="1659600"/>
            <a:ext cx="8228013" cy="220346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3" name="Tijdelijke aanduiding voor afbeelding 9"/>
          <p:cNvSpPr>
            <a:spLocks noGrp="1"/>
          </p:cNvSpPr>
          <p:nvPr>
            <p:ph type="pic" sz="quarter" idx="15"/>
          </p:nvPr>
        </p:nvSpPr>
        <p:spPr>
          <a:xfrm>
            <a:off x="457199" y="4023033"/>
            <a:ext cx="8229601" cy="2368242"/>
          </a:xfrm>
        </p:spPr>
        <p:txBody>
          <a:bodyPr rtlCol="0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18"/>
          <p:cNvSpPr/>
          <p:nvPr/>
        </p:nvSpPr>
        <p:spPr>
          <a:xfrm>
            <a:off x="0" y="0"/>
            <a:ext cx="9144000" cy="574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21" descr="TASS international - logo diap-zwart-pms15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38100"/>
            <a:ext cx="1577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22"/>
          <p:cNvSpPr txBox="1">
            <a:spLocks noChangeArrowheads="1"/>
          </p:cNvSpPr>
          <p:nvPr/>
        </p:nvSpPr>
        <p:spPr bwMode="auto">
          <a:xfrm>
            <a:off x="447675" y="6530975"/>
            <a:ext cx="512763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sz="800" smtClean="0">
                <a:solidFill>
                  <a:schemeClr val="accent2"/>
                </a:solidFill>
                <a:latin typeface="Calibri" pitchFamily="34" charset="0"/>
              </a:rPr>
              <a:t>Confidential</a:t>
            </a:r>
          </a:p>
        </p:txBody>
      </p:sp>
      <p:cxnSp>
        <p:nvCxnSpPr>
          <p:cNvPr id="9" name="Rechte verbindingslijn 23"/>
          <p:cNvCxnSpPr/>
          <p:nvPr/>
        </p:nvCxnSpPr>
        <p:spPr>
          <a:xfrm>
            <a:off x="0" y="574675"/>
            <a:ext cx="914400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58938"/>
            <a:ext cx="3957638" cy="4743299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0" name="Tijdelijke aanduiding voor afbeelding 9"/>
          <p:cNvSpPr>
            <a:spLocks noGrp="1"/>
          </p:cNvSpPr>
          <p:nvPr>
            <p:ph type="pic" sz="quarter" idx="13"/>
          </p:nvPr>
        </p:nvSpPr>
        <p:spPr>
          <a:xfrm>
            <a:off x="4718050" y="1659600"/>
            <a:ext cx="3967163" cy="225558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21" name="Tijdelijke aanduiding voor afbeelding 9"/>
          <p:cNvSpPr>
            <a:spLocks noGrp="1"/>
          </p:cNvSpPr>
          <p:nvPr>
            <p:ph type="pic" sz="quarter" idx="18"/>
          </p:nvPr>
        </p:nvSpPr>
        <p:spPr>
          <a:xfrm>
            <a:off x="4718050" y="4135693"/>
            <a:ext cx="3967163" cy="2255582"/>
          </a:xfrm>
        </p:spPr>
        <p:txBody>
          <a:bodyPr rtlCol="0">
            <a:noAutofit/>
          </a:bodyPr>
          <a:lstStyle>
            <a:lvl1pPr marL="0" indent="0" algn="ctr"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8228013" cy="8683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676275"/>
            <a:ext cx="8228013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66563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58938"/>
            <a:ext cx="8229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519988" y="6497638"/>
            <a:ext cx="635000" cy="2825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fld id="{12596151-F892-364B-8599-F00582B4F3A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59775" y="6497638"/>
            <a:ext cx="327025" cy="2825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fld id="{93ADCFF7-4B18-EA4F-A0C5-A6B94950D2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Calibri" pitchFamily="34" charset="0"/>
        </a:defRPr>
      </a:lvl9pPr>
    </p:titleStyle>
    <p:bodyStyle>
      <a:lvl1pPr marL="180975" indent="-180975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0975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82563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180975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2538" indent="-173038" algn="l" defTabSz="4572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/>
          <p:cNvCxnSpPr>
            <a:stCxn id="8" idx="2"/>
            <a:endCxn id="80" idx="2"/>
          </p:cNvCxnSpPr>
          <p:nvPr/>
        </p:nvCxnSpPr>
        <p:spPr>
          <a:xfrm>
            <a:off x="540774" y="3426391"/>
            <a:ext cx="7722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95334" y="3212993"/>
            <a:ext cx="1584960" cy="426795"/>
          </a:xfrm>
          <a:prstGeom prst="trapezoid">
            <a:avLst>
              <a:gd name="adj" fmla="val 505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rot="5400000">
            <a:off x="28513" y="3212993"/>
            <a:ext cx="1584960" cy="426795"/>
          </a:xfrm>
          <a:prstGeom prst="trapezoid">
            <a:avLst>
              <a:gd name="adj" fmla="val 505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-38309" y="3212993"/>
            <a:ext cx="1584960" cy="426795"/>
          </a:xfrm>
          <a:prstGeom prst="trapezoid">
            <a:avLst>
              <a:gd name="adj" fmla="val 517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23094" y="2437573"/>
            <a:ext cx="226142" cy="1977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48099" y="2633911"/>
            <a:ext cx="355966" cy="1584960"/>
            <a:chOff x="3975144" y="2556325"/>
            <a:chExt cx="355966" cy="3293837"/>
          </a:xfrm>
        </p:grpSpPr>
        <p:sp>
          <p:nvSpPr>
            <p:cNvPr id="16" name="Trapezoid 15"/>
            <p:cNvSpPr/>
            <p:nvPr/>
          </p:nvSpPr>
          <p:spPr>
            <a:xfrm rot="5400000">
              <a:off x="2548650" y="4067703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 rot="5400000">
              <a:off x="2506208" y="4067703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/>
            <p:cNvSpPr/>
            <p:nvPr/>
          </p:nvSpPr>
          <p:spPr>
            <a:xfrm rot="5400000">
              <a:off x="2463766" y="4067703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97771" y="2633911"/>
            <a:ext cx="491508" cy="1584960"/>
            <a:chOff x="2670813" y="2315482"/>
            <a:chExt cx="491508" cy="3293837"/>
          </a:xfrm>
        </p:grpSpPr>
        <p:sp>
          <p:nvSpPr>
            <p:cNvPr id="21" name="Trapezoid 20"/>
            <p:cNvSpPr/>
            <p:nvPr/>
          </p:nvSpPr>
          <p:spPr>
            <a:xfrm rot="5400000">
              <a:off x="1379861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/>
            <p:cNvSpPr/>
            <p:nvPr/>
          </p:nvSpPr>
          <p:spPr>
            <a:xfrm rot="5400000">
              <a:off x="1337419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 rot="5400000">
              <a:off x="1294977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 rot="5400000">
              <a:off x="1244319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 rot="5400000">
              <a:off x="1201877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/>
            <p:cNvSpPr/>
            <p:nvPr/>
          </p:nvSpPr>
          <p:spPr>
            <a:xfrm rot="5400000">
              <a:off x="1159435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4538" y="1673530"/>
            <a:ext cx="8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3x160x320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73760" y="167353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Norm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643179" y="167353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Crop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3x90x320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48947" y="1673530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Conv</a:t>
            </a:r>
          </a:p>
          <a:p>
            <a:pPr algn="ctr"/>
            <a:r>
              <a:rPr lang="en-US" sz="1200" dirty="0" err="1" smtClean="0"/>
              <a:t>MaxPool</a:t>
            </a:r>
            <a:endParaRPr lang="en-US" sz="1200" dirty="0" smtClean="0"/>
          </a:p>
          <a:p>
            <a:pPr algn="ctr"/>
            <a:r>
              <a:rPr lang="en-US" sz="1200" dirty="0" smtClean="0"/>
              <a:t>24x43x158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4849" y="167353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Conv</a:t>
            </a:r>
          </a:p>
          <a:p>
            <a:pPr algn="ctr"/>
            <a:r>
              <a:rPr lang="en-US" sz="1200" dirty="0" err="1" smtClean="0"/>
              <a:t>MaxPool</a:t>
            </a:r>
            <a:endParaRPr lang="en-US" sz="1200" dirty="0" smtClean="0"/>
          </a:p>
          <a:p>
            <a:pPr algn="ctr"/>
            <a:r>
              <a:rPr lang="en-US" sz="1200" dirty="0" smtClean="0"/>
              <a:t>36x19x79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923830" y="1673530"/>
            <a:ext cx="7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Conv</a:t>
            </a:r>
          </a:p>
          <a:p>
            <a:pPr algn="ctr"/>
            <a:r>
              <a:rPr lang="en-US" sz="1200" dirty="0" err="1" smtClean="0"/>
              <a:t>MaxPool</a:t>
            </a:r>
            <a:endParaRPr lang="en-US" sz="1200" dirty="0" smtClean="0"/>
          </a:p>
          <a:p>
            <a:pPr algn="ctr"/>
            <a:r>
              <a:rPr lang="en-US" sz="1200" dirty="0" smtClean="0"/>
              <a:t>48x7x37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02587" y="1673530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Conv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64x5x35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1562" y="1673530"/>
            <a:ext cx="712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Conv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64x3x33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07112" y="1673530"/>
            <a:ext cx="618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Flatten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6336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19248" y="1673530"/>
            <a:ext cx="420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Full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100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211915" y="167353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Full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50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718382" y="167353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Full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144874" y="16735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Out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200729" y="2633911"/>
            <a:ext cx="491508" cy="1584960"/>
            <a:chOff x="2670813" y="2315482"/>
            <a:chExt cx="491508" cy="3293837"/>
          </a:xfrm>
        </p:grpSpPr>
        <p:sp>
          <p:nvSpPr>
            <p:cNvPr id="42" name="Trapezoid 41"/>
            <p:cNvSpPr/>
            <p:nvPr/>
          </p:nvSpPr>
          <p:spPr>
            <a:xfrm rot="5400000">
              <a:off x="1379861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apezoid 42"/>
            <p:cNvSpPr/>
            <p:nvPr/>
          </p:nvSpPr>
          <p:spPr>
            <a:xfrm rot="5400000">
              <a:off x="1337419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apezoid 43"/>
            <p:cNvSpPr/>
            <p:nvPr/>
          </p:nvSpPr>
          <p:spPr>
            <a:xfrm rot="5400000">
              <a:off x="1294977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/>
            <p:cNvSpPr/>
            <p:nvPr/>
          </p:nvSpPr>
          <p:spPr>
            <a:xfrm rot="5400000">
              <a:off x="1244319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/>
            <p:cNvSpPr/>
            <p:nvPr/>
          </p:nvSpPr>
          <p:spPr>
            <a:xfrm rot="5400000">
              <a:off x="1201877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apezoid 46"/>
            <p:cNvSpPr/>
            <p:nvPr/>
          </p:nvSpPr>
          <p:spPr>
            <a:xfrm rot="5400000">
              <a:off x="1159435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06350" y="2633911"/>
            <a:ext cx="491508" cy="1584960"/>
            <a:chOff x="2670813" y="2315482"/>
            <a:chExt cx="491508" cy="3293837"/>
          </a:xfrm>
        </p:grpSpPr>
        <p:sp>
          <p:nvSpPr>
            <p:cNvPr id="49" name="Trapezoid 48"/>
            <p:cNvSpPr/>
            <p:nvPr/>
          </p:nvSpPr>
          <p:spPr>
            <a:xfrm rot="5400000">
              <a:off x="1379861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apezoid 49"/>
            <p:cNvSpPr/>
            <p:nvPr/>
          </p:nvSpPr>
          <p:spPr>
            <a:xfrm rot="5400000">
              <a:off x="1337419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apezoid 50"/>
            <p:cNvSpPr/>
            <p:nvPr/>
          </p:nvSpPr>
          <p:spPr>
            <a:xfrm rot="5400000">
              <a:off x="1294977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 rot="5400000">
              <a:off x="1244319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apezoid 52"/>
            <p:cNvSpPr/>
            <p:nvPr/>
          </p:nvSpPr>
          <p:spPr>
            <a:xfrm rot="5400000">
              <a:off x="1201877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apezoid 53"/>
            <p:cNvSpPr/>
            <p:nvPr/>
          </p:nvSpPr>
          <p:spPr>
            <a:xfrm rot="5400000">
              <a:off x="1159435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92226" y="2633911"/>
            <a:ext cx="491508" cy="1584960"/>
            <a:chOff x="2670813" y="2315482"/>
            <a:chExt cx="491508" cy="3293837"/>
          </a:xfrm>
        </p:grpSpPr>
        <p:sp>
          <p:nvSpPr>
            <p:cNvPr id="56" name="Trapezoid 55"/>
            <p:cNvSpPr/>
            <p:nvPr/>
          </p:nvSpPr>
          <p:spPr>
            <a:xfrm rot="5400000">
              <a:off x="1379861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apezoid 56"/>
            <p:cNvSpPr/>
            <p:nvPr/>
          </p:nvSpPr>
          <p:spPr>
            <a:xfrm rot="5400000">
              <a:off x="1337419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apezoid 57"/>
            <p:cNvSpPr/>
            <p:nvPr/>
          </p:nvSpPr>
          <p:spPr>
            <a:xfrm rot="5400000">
              <a:off x="1294977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apezoid 58"/>
            <p:cNvSpPr/>
            <p:nvPr/>
          </p:nvSpPr>
          <p:spPr>
            <a:xfrm rot="5400000">
              <a:off x="1244319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apezoid 59"/>
            <p:cNvSpPr/>
            <p:nvPr/>
          </p:nvSpPr>
          <p:spPr>
            <a:xfrm rot="5400000">
              <a:off x="1201877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apezoid 60"/>
            <p:cNvSpPr/>
            <p:nvPr/>
          </p:nvSpPr>
          <p:spPr>
            <a:xfrm rot="5400000">
              <a:off x="1159435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317031" y="2633911"/>
            <a:ext cx="491508" cy="1584960"/>
            <a:chOff x="2670813" y="2315482"/>
            <a:chExt cx="491508" cy="3293837"/>
          </a:xfrm>
        </p:grpSpPr>
        <p:sp>
          <p:nvSpPr>
            <p:cNvPr id="63" name="Trapezoid 62"/>
            <p:cNvSpPr/>
            <p:nvPr/>
          </p:nvSpPr>
          <p:spPr>
            <a:xfrm rot="5400000">
              <a:off x="1379861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apezoid 63"/>
            <p:cNvSpPr/>
            <p:nvPr/>
          </p:nvSpPr>
          <p:spPr>
            <a:xfrm rot="5400000">
              <a:off x="1337419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apezoid 64"/>
            <p:cNvSpPr/>
            <p:nvPr/>
          </p:nvSpPr>
          <p:spPr>
            <a:xfrm rot="5400000">
              <a:off x="1294977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 rot="5400000">
              <a:off x="1244319" y="3826860"/>
              <a:ext cx="3293837" cy="271082"/>
            </a:xfrm>
            <a:prstGeom prst="trapezoid">
              <a:avLst>
                <a:gd name="adj" fmla="val 7483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 rot="5400000">
              <a:off x="1201877" y="3826860"/>
              <a:ext cx="3293837" cy="271082"/>
            </a:xfrm>
            <a:prstGeom prst="trapezoid">
              <a:avLst>
                <a:gd name="adj" fmla="val 767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 rot="5400000">
              <a:off x="1159435" y="3826860"/>
              <a:ext cx="3293837" cy="271082"/>
            </a:xfrm>
            <a:prstGeom prst="trapezoid">
              <a:avLst>
                <a:gd name="adj" fmla="val 8058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rapezoid 76"/>
          <p:cNvSpPr/>
          <p:nvPr/>
        </p:nvSpPr>
        <p:spPr>
          <a:xfrm rot="5400000">
            <a:off x="6892909" y="3305599"/>
            <a:ext cx="873458" cy="241584"/>
          </a:xfrm>
          <a:prstGeom prst="trapezoid">
            <a:avLst>
              <a:gd name="adj" fmla="val 805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apezoid 78"/>
          <p:cNvSpPr/>
          <p:nvPr/>
        </p:nvSpPr>
        <p:spPr>
          <a:xfrm rot="5400000">
            <a:off x="7658640" y="3305599"/>
            <a:ext cx="454928" cy="241584"/>
          </a:xfrm>
          <a:prstGeom prst="trapezoid">
            <a:avLst>
              <a:gd name="adj" fmla="val 805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apezoid 79"/>
          <p:cNvSpPr/>
          <p:nvPr/>
        </p:nvSpPr>
        <p:spPr>
          <a:xfrm rot="5400000">
            <a:off x="8311223" y="3305599"/>
            <a:ext cx="145578" cy="241584"/>
          </a:xfrm>
          <a:prstGeom prst="trapezoid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/>
        </p:nvSpPr>
        <p:spPr>
          <a:xfrm rot="5400000">
            <a:off x="6192750" y="3305599"/>
            <a:ext cx="1255596" cy="241584"/>
          </a:xfrm>
          <a:prstGeom prst="trapezoid">
            <a:avLst>
              <a:gd name="adj" fmla="val 805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apezoid 81"/>
          <p:cNvSpPr/>
          <p:nvPr/>
        </p:nvSpPr>
        <p:spPr>
          <a:xfrm rot="5400000">
            <a:off x="5419276" y="3305599"/>
            <a:ext cx="1584956" cy="241584"/>
          </a:xfrm>
          <a:prstGeom prst="trapezoid">
            <a:avLst>
              <a:gd name="adj" fmla="val 805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446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ASS 1">
      <a:dk1>
        <a:sysClr val="windowText" lastClr="000000"/>
      </a:dk1>
      <a:lt1>
        <a:sysClr val="window" lastClr="FFFFFF"/>
      </a:lt1>
      <a:dk2>
        <a:srgbClr val="FF8300"/>
      </a:dk2>
      <a:lt2>
        <a:srgbClr val="000000"/>
      </a:lt2>
      <a:accent1>
        <a:srgbClr val="FF8300"/>
      </a:accent1>
      <a:accent2>
        <a:srgbClr val="9C9E9F"/>
      </a:accent2>
      <a:accent3>
        <a:srgbClr val="333333"/>
      </a:accent3>
      <a:accent4>
        <a:srgbClr val="666666"/>
      </a:accent4>
      <a:accent5>
        <a:srgbClr val="CCCCCC"/>
      </a:accent5>
      <a:accent6>
        <a:srgbClr val="E6E6E6"/>
      </a:accent6>
      <a:hlink>
        <a:srgbClr val="FF83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</TotalTime>
  <Words>28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Passchier</dc:creator>
  <cp:lastModifiedBy>Igor Passchier</cp:lastModifiedBy>
  <cp:revision>3</cp:revision>
  <dcterms:created xsi:type="dcterms:W3CDTF">2017-07-21T19:39:27Z</dcterms:created>
  <dcterms:modified xsi:type="dcterms:W3CDTF">2017-07-21T20:06:24Z</dcterms:modified>
</cp:coreProperties>
</file>