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84000"/>
            <a:ext cx="10079640" cy="22316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 rot="10793400">
            <a:off x="360" y="0"/>
            <a:ext cx="10079640" cy="223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5184000"/>
            <a:ext cx="10079640" cy="22316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 rot="10793400">
            <a:off x="360" y="0"/>
            <a:ext cx="10079640" cy="2231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1114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8800" strike="noStrike">
                <a:latin typeface="Arial"/>
              </a:rPr>
              <a:t>Genes and DNA!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76360" y="216792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GB" sz="3200" strike="noStrike">
                <a:latin typeface="Arial"/>
              </a:rPr>
              <a:t>DNA</a:t>
            </a:r>
            <a:r>
              <a:rPr lang="en-GB" sz="3200" strike="noStrike">
                <a:latin typeface="Arial"/>
              </a:rPr>
              <a:t> stands for </a:t>
            </a:r>
            <a:r>
              <a:rPr b="1" lang="en-GB" sz="5400" strike="noStrike">
                <a:latin typeface="Arial"/>
              </a:rPr>
              <a:t>D</a:t>
            </a:r>
            <a:r>
              <a:rPr lang="en-GB" sz="3200" strike="noStrike">
                <a:latin typeface="Arial"/>
              </a:rPr>
              <a:t>eoxyribo</a:t>
            </a:r>
            <a:r>
              <a:rPr b="1" lang="en-GB" sz="5400" strike="noStrike">
                <a:latin typeface="Arial"/>
              </a:rPr>
              <a:t>N</a:t>
            </a:r>
            <a:r>
              <a:rPr lang="en-GB" sz="3200" strike="noStrike">
                <a:latin typeface="Arial"/>
              </a:rPr>
              <a:t>ucleic </a:t>
            </a:r>
            <a:r>
              <a:rPr b="1" lang="en-GB" sz="5400" strike="noStrike">
                <a:latin typeface="Arial"/>
              </a:rPr>
              <a:t>A</a:t>
            </a:r>
            <a:r>
              <a:rPr lang="en-GB" sz="3200" strike="noStrike">
                <a:latin typeface="Arial"/>
              </a:rPr>
              <a:t>cid.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 strike="noStrike">
                <a:latin typeface="Arial"/>
              </a:rPr>
              <a:t>The instructions of how to make people, animals, plants and bacteria.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 strike="noStrike">
                <a:latin typeface="Arial"/>
              </a:rPr>
              <a:t>Made up of 4 chemicals: </a:t>
            </a:r>
            <a:r>
              <a:rPr b="1" lang="en-GB" sz="60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6000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GB" sz="60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6000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1" lang="en-GB" sz="6000" strike="noStrike">
                <a:solidFill>
                  <a:srgbClr val="ff9900"/>
                </a:solidFill>
                <a:latin typeface="Arial"/>
              </a:rPr>
              <a:t>T </a:t>
            </a:r>
            <a:r>
              <a:rPr lang="en-GB" sz="3600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GB" sz="6000" strike="noStrike">
                <a:solidFill>
                  <a:srgbClr val="ff9900"/>
                </a:solidFill>
                <a:latin typeface="Arial"/>
              </a:rPr>
              <a:t> </a:t>
            </a:r>
            <a:r>
              <a:rPr b="1" lang="en-GB" sz="60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48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944000"/>
            <a:ext cx="986364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GB" sz="3600" strike="noStrike">
                <a:latin typeface="Arial"/>
              </a:rPr>
              <a:t>People have 3,000,000,000 letters:</a:t>
            </a:r>
            <a:r>
              <a:rPr lang="en-GB" sz="3600" strike="noStrike">
                <a:latin typeface="Arial"/>
              </a:rPr>
              <a:t> 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3333"/>
                </a:solidFill>
                <a:latin typeface="Arial"/>
              </a:rPr>
              <a:t>A</a:t>
            </a:r>
            <a:r>
              <a:rPr lang="en-GB" sz="2800" strike="noStrike">
                <a:solidFill>
                  <a:srgbClr val="ff9900"/>
                </a:solidFill>
                <a:latin typeface="Arial"/>
              </a:rPr>
              <a:t>T</a:t>
            </a:r>
            <a:r>
              <a:rPr lang="en-GB" sz="2800" strike="noStrike">
                <a:solidFill>
                  <a:srgbClr val="00cc33"/>
                </a:solidFill>
                <a:latin typeface="Arial"/>
              </a:rPr>
              <a:t>G</a:t>
            </a:r>
            <a:r>
              <a:rPr lang="en-GB" sz="2800" strike="noStrike">
                <a:solidFill>
                  <a:srgbClr val="6666ff"/>
                </a:solidFill>
                <a:latin typeface="Arial"/>
              </a:rPr>
              <a:t>C</a:t>
            </a:r>
            <a:r>
              <a:rPr lang="en-GB" sz="2800" strike="noStrike">
                <a:solidFill>
                  <a:srgbClr val="ff0000"/>
                </a:solidFill>
                <a:latin typeface="Arial"/>
              </a:rPr>
              <a:t>AA.</a:t>
            </a:r>
            <a:r>
              <a:rPr lang="en-GB" sz="3000" strike="noStrike">
                <a:solidFill>
                  <a:srgbClr val="ff0000"/>
                </a:solidFill>
                <a:latin typeface="Arial"/>
              </a:rPr>
              <a:t>....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504000" y="1905120"/>
            <a:ext cx="11087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GB" sz="3200" strike="noStrike">
                <a:latin typeface="Arial"/>
              </a:rPr>
              <a:t>The order of DNA makes different </a:t>
            </a:r>
            <a:r>
              <a:rPr b="1" lang="en-GB" sz="5400" strike="noStrike">
                <a:latin typeface="Arial"/>
              </a:rPr>
              <a:t>Genes</a:t>
            </a:r>
            <a:r>
              <a:rPr lang="en-GB" sz="5400" strike="noStrike">
                <a:latin typeface="Arial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600" strike="noStrike">
                <a:latin typeface="Arial"/>
              </a:rPr>
              <a:t>Different versions make </a:t>
            </a:r>
            <a:r>
              <a:rPr b="1" lang="en-GB" sz="4800" strike="noStrike">
                <a:latin typeface="Arial"/>
              </a:rPr>
              <a:t>Phenotypes</a:t>
            </a:r>
            <a:r>
              <a:rPr b="1" lang="en-GB" sz="3600" strike="noStrike">
                <a:latin typeface="Arial"/>
              </a:rPr>
              <a:t>.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 rot="105000">
            <a:off x="337680" y="4255200"/>
            <a:ext cx="5629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ffcc00"/>
                </a:solidFill>
                <a:latin typeface="Arial"/>
              </a:rPr>
              <a:t>Brown Hair / Blonde Hair / Black Hair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 rot="447000">
            <a:off x="6033960" y="4147200"/>
            <a:ext cx="33836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00cc33"/>
                </a:solidFill>
                <a:latin typeface="Arial"/>
              </a:rPr>
              <a:t>Black Fur / Ginger Fur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 rot="443400">
            <a:off x="71280" y="4927320"/>
            <a:ext cx="387576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ff00cc"/>
                </a:solidFill>
                <a:latin typeface="Arial"/>
              </a:rPr>
              <a:t>Pointy Beak / Round Beak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 rot="21594000">
            <a:off x="4248360" y="5042160"/>
            <a:ext cx="33836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00ffff"/>
                </a:solidFill>
                <a:latin typeface="Arial"/>
              </a:rPr>
              <a:t>Male / Female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 rot="490800">
            <a:off x="192600" y="3586680"/>
            <a:ext cx="38998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0000ff"/>
                </a:solidFill>
                <a:latin typeface="Arial"/>
              </a:rPr>
              <a:t>Blue Eyes / Brown Eyes</a:t>
            </a:r>
            <a:endParaRPr/>
          </a:p>
        </p:txBody>
      </p:sp>
      <p:sp>
        <p:nvSpPr>
          <p:cNvPr id="87" name="CustomShape 7"/>
          <p:cNvSpPr/>
          <p:nvPr/>
        </p:nvSpPr>
        <p:spPr>
          <a:xfrm rot="21348600">
            <a:off x="7412040" y="4785840"/>
            <a:ext cx="338364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600" strike="noStrike">
                <a:solidFill>
                  <a:srgbClr val="6600ff"/>
                </a:solidFill>
                <a:latin typeface="Arial"/>
              </a:rPr>
              <a:t>Tall / Short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 rot="177600">
            <a:off x="5198400" y="3595320"/>
            <a:ext cx="466380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400" strike="noStrike">
                <a:solidFill>
                  <a:srgbClr val="ff3333"/>
                </a:solidFill>
                <a:latin typeface="Arial"/>
              </a:rPr>
              <a:t>Purple Flowers / White Flowers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392000" y="1982880"/>
            <a:ext cx="5645160" cy="34527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-71640" y="2248920"/>
            <a:ext cx="453564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GB" sz="3200" strike="noStrike">
                <a:latin typeface="Arial"/>
              </a:rPr>
              <a:t>What we're going to do: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sz="5400" strike="noStrike">
                <a:latin typeface="Arial"/>
              </a:rPr>
              <a:t>Guess Who!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latin typeface="Arial"/>
              </a:rPr>
              <a:t>Sequence DNA to find out what our person looks like!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dcterms:modified xsi:type="dcterms:W3CDTF">2015-06-01T09:48:27Z</dcterms:modified>
  <cp:revision>2</cp:revision>
</cp:coreProperties>
</file>