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3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DE79-A80C-4F2C-80C3-8A844A1C6F3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376A-6AB6-4735-91D6-8E3CD9E1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98192"/>
            <a:ext cx="6429456" cy="204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42945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58640"/>
            <a:ext cx="6429455" cy="23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28104" y="762000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AfterBrickWall.txt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8104" y="3136130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Average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28103" y="5347454"/>
            <a:ext cx="21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FineAlignedSignal.txt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3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Seagate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Il Kim</dc:creator>
  <cp:lastModifiedBy>Yong Il Kim</cp:lastModifiedBy>
  <cp:revision>1</cp:revision>
  <dcterms:created xsi:type="dcterms:W3CDTF">2018-05-30T13:48:15Z</dcterms:created>
  <dcterms:modified xsi:type="dcterms:W3CDTF">2018-05-30T13:50:47Z</dcterms:modified>
</cp:coreProperties>
</file>