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99FF66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54" autoAdjust="0"/>
  </p:normalViewPr>
  <p:slideViewPr>
    <p:cSldViewPr>
      <p:cViewPr varScale="1">
        <p:scale>
          <a:sx n="68" d="100"/>
          <a:sy n="68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8/8/2016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8/8/2016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rPr smtClean="0"/>
              <a:t>Session 11</a:t>
            </a:r>
            <a:br>
              <a:rPr smtClean="0"/>
            </a:br>
            <a:r>
              <a:rPr smtClean="0"/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Stop Vietnamese mode of the VN keyboard software</a:t>
            </a:r>
            <a:endParaRPr lang="en-US" sz="200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</a:t>
            </a:r>
            <a:r>
              <a:rPr lang="en-US" smtClean="0"/>
              <a:t>be </a:t>
            </a:r>
            <a:r>
              <a:rPr lang="en-US" smtClean="0"/>
              <a:t>missed </a:t>
            </a:r>
            <a:r>
              <a:rPr lang="en-US" dirty="0" smtClean="0"/>
              <a:t>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serielizes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1324</TotalTime>
  <Words>2176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63</cp:revision>
  <dcterms:created xsi:type="dcterms:W3CDTF">2014-12-30T03:31:12Z</dcterms:created>
  <dcterms:modified xsi:type="dcterms:W3CDTF">2016-08-08T02:06:46Z</dcterms:modified>
</cp:coreProperties>
</file>