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95" r:id="rId5"/>
    <p:sldId id="274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4BBD0-42EF-6B82-9A59-12BBC8F27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F5102-441B-D2FC-D229-E6FC929FB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FB379-2838-7F28-3127-81D1A333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DFF04-EF37-7793-C86B-02A7E487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661FC-E266-DF2D-5169-C321E4FF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35879-493B-821F-DB2A-BFF51B04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8C12B-B784-C7B0-F896-9E0A0407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8D451-3E9D-70CB-98A0-51A83182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CEDE7-E9E9-0A2B-7B13-1F42611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5235-E2AD-1A0E-1D34-8F4F7592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9AA93-B346-D0D8-5523-193AB703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9CE22-F3C7-9A4E-D574-C537866F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79783-9E38-6548-E04D-0B99360B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004B4-464B-1159-CE70-853100E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8C464-4AF9-D8EB-2822-7304E16C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6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4F5CF-C9B8-342D-6406-A483189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C7E6A-5A9F-E594-D08E-C9CC64A3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A0EB1-7512-DE81-5F53-14F77A02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B12E5-5559-B6AA-1D19-8AE1661A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C34E0-787A-DFBF-D5CA-C0C3CF5A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1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A6B5-0768-E319-4903-674DB09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6F22-FDD5-9E18-DF37-84930A37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6AF56-4A1B-47E4-8815-E91BBAF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82F4E-8353-2E3F-1C66-624085B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3E20C-225F-A897-48A3-E6EE59D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D31CF-7F84-ADDF-1C45-9AD69E6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81ABA-CB2B-925F-C823-B01E353FC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528D9-9565-5390-6EE2-1CD925EF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E70F2-55E2-CEA7-C8B3-90E5193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94568-13FE-F512-39FD-D69D5391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94206-0D57-A8FA-CD6A-74A74C1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140F-F69F-DC2D-48AA-23241F25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85BB8-CA77-390F-4583-B7780093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03BF0-87A5-0586-2BC1-55E59E7E5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0B6AE-0695-5699-49A4-2DF73EC2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50FEF-258D-0090-5AE7-4DF72A1C2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F972E-117F-71B2-5569-E852F58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E9F378-AA9C-6587-A7AC-43017866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B54F5-71E1-61B8-EBE7-1A53362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FD1AA-C03C-34B8-FC94-B3E80202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F0C61-C8F6-C16A-3E89-F5104F7E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C671E5-0918-7C7A-D6DA-38BBD87D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D8899-E2A8-12AD-942B-B834EF35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0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1B41A0-5CD4-EE99-FC59-8081B20C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14E30-9E81-3362-82D2-4EA861BD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477D8-9598-177D-816F-A623E769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954C-E7AE-2953-5AAA-68600FB2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5CFFB-B4F6-73A2-B40C-616076B5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374C0-032E-779B-C343-A44C198A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0D877-EC0D-4C03-0771-D1FC17C8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3047C-1C88-DA7E-30B8-1490E252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C61DC-B52F-29FB-5A4F-B26B0437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5BBAC-9172-AB16-E634-F6A4320A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85D73-5E9D-C4BF-4B20-7CB9B65F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264E-830C-7D12-D5E2-D254D711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0911A-5AED-1F69-FBF2-213E8A1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1F5AC-3F46-0BDE-330E-297EED4C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5C8C6-890C-ECFB-B498-0F93EBDD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69758-3732-DBE3-BED6-9339F707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39E53-0271-D74B-B699-EBD4FED1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DD781-A310-8937-C693-4C05836BF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6C71-7517-49C6-A718-AC628AAE858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F932E-775D-96BC-FB11-0939F9CC1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59229-714B-3F41-E0CF-A46E47575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02D5-8E02-4D32-A83B-B67676336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0FE179BB-7024-682E-2669-F9B388598B24}"/>
              </a:ext>
            </a:extLst>
          </p:cNvPr>
          <p:cNvSpPr/>
          <p:nvPr/>
        </p:nvSpPr>
        <p:spPr>
          <a:xfrm>
            <a:off x="5431527" y="2892461"/>
            <a:ext cx="1107100" cy="1454725"/>
          </a:xfrm>
          <a:prstGeom prst="can">
            <a:avLst>
              <a:gd name="adj" fmla="val 25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9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" name="Google Shape;107;p16">
            <a:extLst>
              <a:ext uri="{FF2B5EF4-FFF2-40B4-BE49-F238E27FC236}">
                <a16:creationId xmlns:a16="http://schemas.microsoft.com/office/drawing/2014/main" id="{16F242F6-C7D1-1610-D990-DC33CC204B11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2852975" y="2480455"/>
            <a:ext cx="725390" cy="11393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108;p16">
            <a:extLst>
              <a:ext uri="{FF2B5EF4-FFF2-40B4-BE49-F238E27FC236}">
                <a16:creationId xmlns:a16="http://schemas.microsoft.com/office/drawing/2014/main" id="{BDC2273A-8DAE-CC04-80E6-E6250C791277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 flipV="1">
            <a:off x="6538627" y="2956392"/>
            <a:ext cx="1006290" cy="6634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10;p16">
            <a:extLst>
              <a:ext uri="{FF2B5EF4-FFF2-40B4-BE49-F238E27FC236}">
                <a16:creationId xmlns:a16="http://schemas.microsoft.com/office/drawing/2014/main" id="{07B8C558-5DEE-04BC-6403-2137E7CB4AB6}"/>
              </a:ext>
            </a:extLst>
          </p:cNvPr>
          <p:cNvCxnSpPr>
            <a:cxnSpLocks/>
            <a:stCxn id="4" idx="4"/>
            <a:endCxn id="13" idx="1"/>
          </p:cNvCxnSpPr>
          <p:nvPr/>
        </p:nvCxnSpPr>
        <p:spPr>
          <a:xfrm>
            <a:off x="6538627" y="3619824"/>
            <a:ext cx="1006303" cy="12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14;p16">
            <a:extLst>
              <a:ext uri="{FF2B5EF4-FFF2-40B4-BE49-F238E27FC236}">
                <a16:creationId xmlns:a16="http://schemas.microsoft.com/office/drawing/2014/main" id="{FC49957B-23AB-DBB6-7D56-163631E91595}"/>
              </a:ext>
            </a:extLst>
          </p:cNvPr>
          <p:cNvSpPr/>
          <p:nvPr/>
        </p:nvSpPr>
        <p:spPr>
          <a:xfrm>
            <a:off x="9186725" y="2892461"/>
            <a:ext cx="1739687" cy="755975"/>
          </a:xfrm>
          <a:prstGeom prst="trapezoid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-US" altLang="ko-KR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altLang="ko-KR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VQA model</a:t>
            </a:r>
            <a:endParaRPr lang="en-US" altLang="ko-KR" sz="1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Google Shape;115;p16">
            <a:extLst>
              <a:ext uri="{FF2B5EF4-FFF2-40B4-BE49-F238E27FC236}">
                <a16:creationId xmlns:a16="http://schemas.microsoft.com/office/drawing/2014/main" id="{5E99988D-2000-9DE1-222F-1B45C047BC4F}"/>
              </a:ext>
            </a:extLst>
          </p:cNvPr>
          <p:cNvGrpSpPr/>
          <p:nvPr/>
        </p:nvGrpSpPr>
        <p:grpSpPr>
          <a:xfrm>
            <a:off x="7508392" y="2810292"/>
            <a:ext cx="932445" cy="292213"/>
            <a:chOff x="4078250" y="1506388"/>
            <a:chExt cx="932445" cy="292213"/>
          </a:xfrm>
        </p:grpSpPr>
        <p:sp>
          <p:nvSpPr>
            <p:cNvPr id="10" name="Google Shape;109;p16">
              <a:extLst>
                <a:ext uri="{FF2B5EF4-FFF2-40B4-BE49-F238E27FC236}">
                  <a16:creationId xmlns:a16="http://schemas.microsoft.com/office/drawing/2014/main" id="{C68A1F19-C362-5659-EFEB-33C175C05E79}"/>
                </a:ext>
              </a:extLst>
            </p:cNvPr>
            <p:cNvSpPr/>
            <p:nvPr/>
          </p:nvSpPr>
          <p:spPr>
            <a:xfrm rot="10800000" flipH="1">
              <a:off x="4078250" y="1506388"/>
              <a:ext cx="932400" cy="292200"/>
            </a:xfrm>
            <a:prstGeom prst="trapezoid">
              <a:avLst>
                <a:gd name="adj" fmla="val 25000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1" name="Google Shape;116;p16">
              <a:extLst>
                <a:ext uri="{FF2B5EF4-FFF2-40B4-BE49-F238E27FC236}">
                  <a16:creationId xmlns:a16="http://schemas.microsoft.com/office/drawing/2014/main" id="{DA3FB76E-CF9C-C5B6-BAF3-119B98934AE6}"/>
                </a:ext>
              </a:extLst>
            </p:cNvPr>
            <p:cNvSpPr txBox="1"/>
            <p:nvPr/>
          </p:nvSpPr>
          <p:spPr>
            <a:xfrm>
              <a:off x="4078295" y="1506400"/>
              <a:ext cx="932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Train set</a:t>
              </a:r>
              <a:endParaRPr sz="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" name="Google Shape;117;p16">
            <a:extLst>
              <a:ext uri="{FF2B5EF4-FFF2-40B4-BE49-F238E27FC236}">
                <a16:creationId xmlns:a16="http://schemas.microsoft.com/office/drawing/2014/main" id="{CDA8C7A8-8AA3-0919-4086-20F0D19DEFF8}"/>
              </a:ext>
            </a:extLst>
          </p:cNvPr>
          <p:cNvGrpSpPr/>
          <p:nvPr/>
        </p:nvGrpSpPr>
        <p:grpSpPr>
          <a:xfrm>
            <a:off x="7508405" y="3474967"/>
            <a:ext cx="932413" cy="292212"/>
            <a:chOff x="4078238" y="2708588"/>
            <a:chExt cx="932413" cy="292212"/>
          </a:xfrm>
        </p:grpSpPr>
        <p:sp>
          <p:nvSpPr>
            <p:cNvPr id="13" name="Google Shape;111;p16">
              <a:extLst>
                <a:ext uri="{FF2B5EF4-FFF2-40B4-BE49-F238E27FC236}">
                  <a16:creationId xmlns:a16="http://schemas.microsoft.com/office/drawing/2014/main" id="{14A6BBBF-112C-4150-B5EA-1DDA6345DDDE}"/>
                </a:ext>
              </a:extLst>
            </p:cNvPr>
            <p:cNvSpPr/>
            <p:nvPr/>
          </p:nvSpPr>
          <p:spPr>
            <a:xfrm rot="10800000" flipH="1">
              <a:off x="4078238" y="2708588"/>
              <a:ext cx="932400" cy="292200"/>
            </a:xfrm>
            <a:prstGeom prst="trapezoid">
              <a:avLst>
                <a:gd name="adj" fmla="val 25000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" name="Google Shape;118;p16">
              <a:extLst>
                <a:ext uri="{FF2B5EF4-FFF2-40B4-BE49-F238E27FC236}">
                  <a16:creationId xmlns:a16="http://schemas.microsoft.com/office/drawing/2014/main" id="{5E99D8C9-A8C8-5892-3BB7-4A2F6D0CA380}"/>
                </a:ext>
              </a:extLst>
            </p:cNvPr>
            <p:cNvSpPr txBox="1"/>
            <p:nvPr/>
          </p:nvSpPr>
          <p:spPr>
            <a:xfrm>
              <a:off x="4078251" y="2708600"/>
              <a:ext cx="932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9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valid</a:t>
              </a:r>
              <a:r>
                <a:rPr lang="ko" sz="9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set</a:t>
              </a:r>
              <a:endParaRPr sz="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" name="Google Shape;139;p16">
            <a:extLst>
              <a:ext uri="{FF2B5EF4-FFF2-40B4-BE49-F238E27FC236}">
                <a16:creationId xmlns:a16="http://schemas.microsoft.com/office/drawing/2014/main" id="{56DCFF4B-A4E1-2B38-84ED-76FC29BCF338}"/>
              </a:ext>
            </a:extLst>
          </p:cNvPr>
          <p:cNvSpPr txBox="1"/>
          <p:nvPr/>
        </p:nvSpPr>
        <p:spPr>
          <a:xfrm>
            <a:off x="3078375" y="2787325"/>
            <a:ext cx="19593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(image)</a:t>
            </a:r>
            <a:endParaRPr sz="1000" b="1" dirty="0">
              <a:solidFill>
                <a:schemeClr val="dk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FDE52E-6577-5BE5-DACA-7A18BA03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0" y="3388410"/>
            <a:ext cx="1779235" cy="462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106;p16">
            <a:extLst>
              <a:ext uri="{FF2B5EF4-FFF2-40B4-BE49-F238E27FC236}">
                <a16:creationId xmlns:a16="http://schemas.microsoft.com/office/drawing/2014/main" id="{77D59415-804C-02F3-3805-683F5F4D06DB}"/>
              </a:ext>
            </a:extLst>
          </p:cNvPr>
          <p:cNvSpPr/>
          <p:nvPr/>
        </p:nvSpPr>
        <p:spPr>
          <a:xfrm>
            <a:off x="3578366" y="4453250"/>
            <a:ext cx="913501" cy="583475"/>
          </a:xfrm>
          <a:prstGeom prst="can">
            <a:avLst>
              <a:gd name="adj" fmla="val 25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Montserrat"/>
                <a:ea typeface="Montserrat"/>
                <a:cs typeface="Montserrat"/>
                <a:sym typeface="Montserrat"/>
              </a:rPr>
              <a:t>LABEL</a:t>
            </a:r>
            <a:endParaRPr sz="105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06;p16">
            <a:extLst>
              <a:ext uri="{FF2B5EF4-FFF2-40B4-BE49-F238E27FC236}">
                <a16:creationId xmlns:a16="http://schemas.microsoft.com/office/drawing/2014/main" id="{58DAE1FD-D506-9DB9-6483-1B7AA202C2AF}"/>
              </a:ext>
            </a:extLst>
          </p:cNvPr>
          <p:cNvSpPr/>
          <p:nvPr/>
        </p:nvSpPr>
        <p:spPr>
          <a:xfrm>
            <a:off x="3578366" y="3329812"/>
            <a:ext cx="913501" cy="583475"/>
          </a:xfrm>
          <a:prstGeom prst="can">
            <a:avLst>
              <a:gd name="adj" fmla="val 25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105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65195EF3-D63F-3622-822E-01FB7CE9E812}"/>
              </a:ext>
            </a:extLst>
          </p:cNvPr>
          <p:cNvSpPr/>
          <p:nvPr/>
        </p:nvSpPr>
        <p:spPr>
          <a:xfrm>
            <a:off x="3578365" y="2188717"/>
            <a:ext cx="913501" cy="583475"/>
          </a:xfrm>
          <a:prstGeom prst="can">
            <a:avLst>
              <a:gd name="adj" fmla="val 25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thumbnail</a:t>
            </a:r>
            <a:endParaRPr sz="9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39;p16">
            <a:extLst>
              <a:ext uri="{FF2B5EF4-FFF2-40B4-BE49-F238E27FC236}">
                <a16:creationId xmlns:a16="http://schemas.microsoft.com/office/drawing/2014/main" id="{FA876460-43E3-9CC0-8383-FE17993892C6}"/>
              </a:ext>
            </a:extLst>
          </p:cNvPr>
          <p:cNvSpPr txBox="1"/>
          <p:nvPr/>
        </p:nvSpPr>
        <p:spPr>
          <a:xfrm>
            <a:off x="3055465" y="3910287"/>
            <a:ext cx="19593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(text)</a:t>
            </a:r>
            <a:endParaRPr sz="1000" b="1" dirty="0">
              <a:solidFill>
                <a:schemeClr val="dk1"/>
              </a:solidFill>
            </a:endParaRPr>
          </a:p>
        </p:txBody>
      </p:sp>
      <p:sp>
        <p:nvSpPr>
          <p:cNvPr id="21" name="Google Shape;139;p16">
            <a:extLst>
              <a:ext uri="{FF2B5EF4-FFF2-40B4-BE49-F238E27FC236}">
                <a16:creationId xmlns:a16="http://schemas.microsoft.com/office/drawing/2014/main" id="{F6D33F3F-9FC7-B08F-1534-8638869907D3}"/>
              </a:ext>
            </a:extLst>
          </p:cNvPr>
          <p:cNvSpPr txBox="1"/>
          <p:nvPr/>
        </p:nvSpPr>
        <p:spPr>
          <a:xfrm>
            <a:off x="3055465" y="5033250"/>
            <a:ext cx="19593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(int)</a:t>
            </a:r>
            <a:endParaRPr sz="1000" b="1" dirty="0">
              <a:solidFill>
                <a:schemeClr val="dk1"/>
              </a:solidFill>
            </a:endParaRPr>
          </a:p>
        </p:txBody>
      </p:sp>
      <p:cxnSp>
        <p:nvCxnSpPr>
          <p:cNvPr id="22" name="Google Shape;107;p16">
            <a:extLst>
              <a:ext uri="{FF2B5EF4-FFF2-40B4-BE49-F238E27FC236}">
                <a16:creationId xmlns:a16="http://schemas.microsoft.com/office/drawing/2014/main" id="{4FFBC501-F0F0-62C9-D0FA-9894B511C4DB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>
            <a:off x="2852975" y="3619825"/>
            <a:ext cx="725391" cy="1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107;p16">
            <a:extLst>
              <a:ext uri="{FF2B5EF4-FFF2-40B4-BE49-F238E27FC236}">
                <a16:creationId xmlns:a16="http://schemas.microsoft.com/office/drawing/2014/main" id="{7374FAF9-10D7-D713-6790-4B8E5D20F2EB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2852975" y="3619825"/>
            <a:ext cx="725391" cy="1125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07;p16">
            <a:extLst>
              <a:ext uri="{FF2B5EF4-FFF2-40B4-BE49-F238E27FC236}">
                <a16:creationId xmlns:a16="http://schemas.microsoft.com/office/drawing/2014/main" id="{2DFF5375-0B11-BC78-A57E-A24F944B7A61}"/>
              </a:ext>
            </a:extLst>
          </p:cNvPr>
          <p:cNvCxnSpPr>
            <a:cxnSpLocks/>
            <a:stCxn id="19" idx="4"/>
            <a:endCxn id="4" idx="2"/>
          </p:cNvCxnSpPr>
          <p:nvPr/>
        </p:nvCxnSpPr>
        <p:spPr>
          <a:xfrm>
            <a:off x="4491866" y="2480455"/>
            <a:ext cx="939661" cy="11393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07;p16">
            <a:extLst>
              <a:ext uri="{FF2B5EF4-FFF2-40B4-BE49-F238E27FC236}">
                <a16:creationId xmlns:a16="http://schemas.microsoft.com/office/drawing/2014/main" id="{01D679EB-1BE0-4D52-EAE9-EA2E5143274C}"/>
              </a:ext>
            </a:extLst>
          </p:cNvPr>
          <p:cNvCxnSpPr>
            <a:cxnSpLocks/>
            <a:stCxn id="18" idx="4"/>
            <a:endCxn id="4" idx="2"/>
          </p:cNvCxnSpPr>
          <p:nvPr/>
        </p:nvCxnSpPr>
        <p:spPr>
          <a:xfrm flipV="1">
            <a:off x="4491867" y="3619824"/>
            <a:ext cx="939660" cy="17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07;p16">
            <a:extLst>
              <a:ext uri="{FF2B5EF4-FFF2-40B4-BE49-F238E27FC236}">
                <a16:creationId xmlns:a16="http://schemas.microsoft.com/office/drawing/2014/main" id="{EB3A40DA-A847-9612-306C-3B444DBC8928}"/>
              </a:ext>
            </a:extLst>
          </p:cNvPr>
          <p:cNvCxnSpPr>
            <a:cxnSpLocks/>
            <a:stCxn id="17" idx="4"/>
            <a:endCxn id="4" idx="2"/>
          </p:cNvCxnSpPr>
          <p:nvPr/>
        </p:nvCxnSpPr>
        <p:spPr>
          <a:xfrm flipV="1">
            <a:off x="4491867" y="3619824"/>
            <a:ext cx="939660" cy="1125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oogle Shape;117;p16">
            <a:extLst>
              <a:ext uri="{FF2B5EF4-FFF2-40B4-BE49-F238E27FC236}">
                <a16:creationId xmlns:a16="http://schemas.microsoft.com/office/drawing/2014/main" id="{A938F4ED-CEEF-1D07-5FCB-AFB61AF2FDE7}"/>
              </a:ext>
            </a:extLst>
          </p:cNvPr>
          <p:cNvGrpSpPr/>
          <p:nvPr/>
        </p:nvGrpSpPr>
        <p:grpSpPr>
          <a:xfrm>
            <a:off x="7508379" y="4172426"/>
            <a:ext cx="932413" cy="292212"/>
            <a:chOff x="4078238" y="2708588"/>
            <a:chExt cx="932413" cy="292212"/>
          </a:xfrm>
        </p:grpSpPr>
        <p:sp>
          <p:nvSpPr>
            <p:cNvPr id="28" name="Google Shape;111;p16">
              <a:extLst>
                <a:ext uri="{FF2B5EF4-FFF2-40B4-BE49-F238E27FC236}">
                  <a16:creationId xmlns:a16="http://schemas.microsoft.com/office/drawing/2014/main" id="{B1F6C1E7-E128-19BA-9435-242BF786E953}"/>
                </a:ext>
              </a:extLst>
            </p:cNvPr>
            <p:cNvSpPr/>
            <p:nvPr/>
          </p:nvSpPr>
          <p:spPr>
            <a:xfrm rot="10800000" flipH="1">
              <a:off x="4078238" y="2708588"/>
              <a:ext cx="932400" cy="292200"/>
            </a:xfrm>
            <a:prstGeom prst="trapezoid">
              <a:avLst>
                <a:gd name="adj" fmla="val 25000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" name="Google Shape;118;p16">
              <a:extLst>
                <a:ext uri="{FF2B5EF4-FFF2-40B4-BE49-F238E27FC236}">
                  <a16:creationId xmlns:a16="http://schemas.microsoft.com/office/drawing/2014/main" id="{B25DEC61-2582-2F9A-9968-55C98702833F}"/>
                </a:ext>
              </a:extLst>
            </p:cNvPr>
            <p:cNvSpPr txBox="1"/>
            <p:nvPr/>
          </p:nvSpPr>
          <p:spPr>
            <a:xfrm>
              <a:off x="4078251" y="2708600"/>
              <a:ext cx="932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 set</a:t>
              </a:r>
              <a:endParaRPr sz="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30" name="Google Shape;108;p16">
            <a:extLst>
              <a:ext uri="{FF2B5EF4-FFF2-40B4-BE49-F238E27FC236}">
                <a16:creationId xmlns:a16="http://schemas.microsoft.com/office/drawing/2014/main" id="{E98CC7C2-29E4-1E0E-F31F-B43F8D9B4126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8440818" y="3270449"/>
            <a:ext cx="840404" cy="3506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08;p16">
            <a:extLst>
              <a:ext uri="{FF2B5EF4-FFF2-40B4-BE49-F238E27FC236}">
                <a16:creationId xmlns:a16="http://schemas.microsoft.com/office/drawing/2014/main" id="{E86A85CF-9CC0-F1D6-918D-9B24F55B75D8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8440837" y="2956404"/>
            <a:ext cx="840385" cy="3140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125;p16">
            <a:extLst>
              <a:ext uri="{FF2B5EF4-FFF2-40B4-BE49-F238E27FC236}">
                <a16:creationId xmlns:a16="http://schemas.microsoft.com/office/drawing/2014/main" id="{925F6569-46B5-6B65-8A1F-393890987648}"/>
              </a:ext>
            </a:extLst>
          </p:cNvPr>
          <p:cNvSpPr/>
          <p:nvPr/>
        </p:nvSpPr>
        <p:spPr>
          <a:xfrm>
            <a:off x="9613632" y="4234174"/>
            <a:ext cx="939660" cy="168873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110;p16">
            <a:extLst>
              <a:ext uri="{FF2B5EF4-FFF2-40B4-BE49-F238E27FC236}">
                <a16:creationId xmlns:a16="http://schemas.microsoft.com/office/drawing/2014/main" id="{CF4F758A-F1FE-0DA9-0EB4-E1088AFB9D8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12485" y="3616711"/>
            <a:ext cx="895907" cy="7018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10;p16">
            <a:extLst>
              <a:ext uri="{FF2B5EF4-FFF2-40B4-BE49-F238E27FC236}">
                <a16:creationId xmlns:a16="http://schemas.microsoft.com/office/drawing/2014/main" id="{133B0DCE-31B8-81AA-570E-332ED019102D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440792" y="4318538"/>
            <a:ext cx="1172840" cy="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10;p16">
            <a:extLst>
              <a:ext uri="{FF2B5EF4-FFF2-40B4-BE49-F238E27FC236}">
                <a16:creationId xmlns:a16="http://schemas.microsoft.com/office/drawing/2014/main" id="{FE4BA1CC-7EF5-235E-B5D8-B4D73116B0C0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9777146" y="3927858"/>
            <a:ext cx="585738" cy="2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C22579E-71E7-28F5-8FCD-403731B0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64" y="369235"/>
            <a:ext cx="2392622" cy="15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5C22579E-71E7-28F5-8FCD-403731B0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9" y="986117"/>
            <a:ext cx="1747206" cy="1163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4860CB-A02E-A755-1338-87A6D533DC2B}"/>
              </a:ext>
            </a:extLst>
          </p:cNvPr>
          <p:cNvSpPr txBox="1"/>
          <p:nvPr/>
        </p:nvSpPr>
        <p:spPr>
          <a:xfrm>
            <a:off x="3375467" y="2930571"/>
            <a:ext cx="19188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버스 정류장이야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" name="Google Shape;139;p16">
            <a:extLst>
              <a:ext uri="{FF2B5EF4-FFF2-40B4-BE49-F238E27FC236}">
                <a16:creationId xmlns:a16="http://schemas.microsoft.com/office/drawing/2014/main" id="{3E56B241-929D-C543-CEE9-20A94380FA16}"/>
              </a:ext>
            </a:extLst>
          </p:cNvPr>
          <p:cNvSpPr txBox="1"/>
          <p:nvPr/>
        </p:nvSpPr>
        <p:spPr>
          <a:xfrm>
            <a:off x="3928759" y="2078308"/>
            <a:ext cx="81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(image)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36" name="Google Shape;139;p16">
            <a:extLst>
              <a:ext uri="{FF2B5EF4-FFF2-40B4-BE49-F238E27FC236}">
                <a16:creationId xmlns:a16="http://schemas.microsoft.com/office/drawing/2014/main" id="{64111716-9A02-165F-7C60-98209A20F595}"/>
              </a:ext>
            </a:extLst>
          </p:cNvPr>
          <p:cNvSpPr txBox="1"/>
          <p:nvPr/>
        </p:nvSpPr>
        <p:spPr>
          <a:xfrm>
            <a:off x="3874970" y="3214723"/>
            <a:ext cx="919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question</a:t>
            </a:r>
            <a:r>
              <a:rPr lang="en-US" sz="1050" b="1" dirty="0">
                <a:solidFill>
                  <a:schemeClr val="dk1"/>
                </a:solidFill>
              </a:rPr>
              <a:t>)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257AA4-39A1-6056-B77A-9E9D0A790AFA}"/>
              </a:ext>
            </a:extLst>
          </p:cNvPr>
          <p:cNvSpPr txBox="1"/>
          <p:nvPr/>
        </p:nvSpPr>
        <p:spPr>
          <a:xfrm>
            <a:off x="3821181" y="3934614"/>
            <a:ext cx="1027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네</a:t>
            </a:r>
            <a:endParaRPr lang="ko-KR" altLang="en-US" sz="1600" dirty="0"/>
          </a:p>
        </p:txBody>
      </p:sp>
      <p:sp>
        <p:nvSpPr>
          <p:cNvPr id="39" name="Google Shape;139;p16">
            <a:extLst>
              <a:ext uri="{FF2B5EF4-FFF2-40B4-BE49-F238E27FC236}">
                <a16:creationId xmlns:a16="http://schemas.microsoft.com/office/drawing/2014/main" id="{A9207650-0AEE-3310-135E-1187DD7683C0}"/>
              </a:ext>
            </a:extLst>
          </p:cNvPr>
          <p:cNvSpPr txBox="1"/>
          <p:nvPr/>
        </p:nvSpPr>
        <p:spPr>
          <a:xfrm>
            <a:off x="3949538" y="4198474"/>
            <a:ext cx="81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(answer)</a:t>
            </a:r>
            <a:endParaRPr sz="1100" b="1" dirty="0">
              <a:solidFill>
                <a:schemeClr val="dk1"/>
              </a:solidFill>
            </a:endParaRPr>
          </a:p>
        </p:txBody>
      </p:sp>
      <p:pic>
        <p:nvPicPr>
          <p:cNvPr id="2050" name="Picture 2" descr="시각장애인 좀 배려해주세요">
            <a:extLst>
              <a:ext uri="{FF2B5EF4-FFF2-40B4-BE49-F238E27FC236}">
                <a16:creationId xmlns:a16="http://schemas.microsoft.com/office/drawing/2014/main" id="{0600DF9A-B87B-9DCF-4233-D85EA3C87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8" t="8564" r="18772" b="9554"/>
          <a:stretch/>
        </p:blipFill>
        <p:spPr bwMode="auto">
          <a:xfrm>
            <a:off x="664874" y="2294967"/>
            <a:ext cx="1709861" cy="243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139;p16">
            <a:extLst>
              <a:ext uri="{FF2B5EF4-FFF2-40B4-BE49-F238E27FC236}">
                <a16:creationId xmlns:a16="http://schemas.microsoft.com/office/drawing/2014/main" id="{755D916F-609E-50CF-D4D7-A5C71EC483A0}"/>
              </a:ext>
            </a:extLst>
          </p:cNvPr>
          <p:cNvSpPr txBox="1"/>
          <p:nvPr/>
        </p:nvSpPr>
        <p:spPr>
          <a:xfrm>
            <a:off x="6907918" y="4567806"/>
            <a:ext cx="1416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ViewFinder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FE5A52A-0972-1BBB-17BA-27DE6F267F96}"/>
              </a:ext>
            </a:extLst>
          </p:cNvPr>
          <p:cNvCxnSpPr>
            <a:cxnSpLocks/>
          </p:cNvCxnSpPr>
          <p:nvPr/>
        </p:nvCxnSpPr>
        <p:spPr>
          <a:xfrm>
            <a:off x="2528247" y="3099848"/>
            <a:ext cx="713718" cy="63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8218201-81A4-8A39-F096-75913A99FA57}"/>
              </a:ext>
            </a:extLst>
          </p:cNvPr>
          <p:cNvCxnSpPr>
            <a:cxnSpLocks/>
          </p:cNvCxnSpPr>
          <p:nvPr/>
        </p:nvCxnSpPr>
        <p:spPr>
          <a:xfrm flipH="1">
            <a:off x="2528247" y="4103891"/>
            <a:ext cx="71371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타임투데브:Azure AD(Active Directory) 와 Windows AD(Active Directory)">
            <a:extLst>
              <a:ext uri="{FF2B5EF4-FFF2-40B4-BE49-F238E27FC236}">
                <a16:creationId xmlns:a16="http://schemas.microsoft.com/office/drawing/2014/main" id="{6EDF514E-C6F2-9D07-5FFD-A1FD95C8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29" y="1867854"/>
            <a:ext cx="1590044" cy="67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F25F153-96CE-7583-0FF1-6E73E3B0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29" y="2294967"/>
            <a:ext cx="1747205" cy="2259972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564AF23-8FB9-9C37-6ECD-2CD921F3B08B}"/>
              </a:ext>
            </a:extLst>
          </p:cNvPr>
          <p:cNvCxnSpPr>
            <a:cxnSpLocks/>
          </p:cNvCxnSpPr>
          <p:nvPr/>
        </p:nvCxnSpPr>
        <p:spPr>
          <a:xfrm>
            <a:off x="5487354" y="3090513"/>
            <a:ext cx="4174798" cy="93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F463BE-AAAB-3F45-187F-31FC67C6C9FD}"/>
              </a:ext>
            </a:extLst>
          </p:cNvPr>
          <p:cNvCxnSpPr>
            <a:cxnSpLocks/>
          </p:cNvCxnSpPr>
          <p:nvPr/>
        </p:nvCxnSpPr>
        <p:spPr>
          <a:xfrm>
            <a:off x="6338047" y="2770260"/>
            <a:ext cx="3324105" cy="93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8EB25330-32A2-95DA-1B0A-49C779FADCF5}"/>
              </a:ext>
            </a:extLst>
          </p:cNvPr>
          <p:cNvCxnSpPr>
            <a:cxnSpLocks/>
          </p:cNvCxnSpPr>
          <p:nvPr/>
        </p:nvCxnSpPr>
        <p:spPr>
          <a:xfrm flipH="1">
            <a:off x="5487354" y="1595018"/>
            <a:ext cx="85069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9B41157D-FE35-EAB5-4267-3C9919C75844}"/>
              </a:ext>
            </a:extLst>
          </p:cNvPr>
          <p:cNvCxnSpPr>
            <a:cxnSpLocks/>
          </p:cNvCxnSpPr>
          <p:nvPr/>
        </p:nvCxnSpPr>
        <p:spPr>
          <a:xfrm flipV="1">
            <a:off x="6317182" y="1595018"/>
            <a:ext cx="0" cy="118457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1672B296-22D7-76AB-2CF4-BF1464F51FD9}"/>
              </a:ext>
            </a:extLst>
          </p:cNvPr>
          <p:cNvCxnSpPr>
            <a:cxnSpLocks/>
          </p:cNvCxnSpPr>
          <p:nvPr/>
        </p:nvCxnSpPr>
        <p:spPr>
          <a:xfrm flipH="1">
            <a:off x="5487354" y="4092988"/>
            <a:ext cx="514991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연결선 2057">
            <a:extLst>
              <a:ext uri="{FF2B5EF4-FFF2-40B4-BE49-F238E27FC236}">
                <a16:creationId xmlns:a16="http://schemas.microsoft.com/office/drawing/2014/main" id="{B8974D6D-21AF-FC64-BF88-D925080604A3}"/>
              </a:ext>
            </a:extLst>
          </p:cNvPr>
          <p:cNvCxnSpPr>
            <a:cxnSpLocks/>
          </p:cNvCxnSpPr>
          <p:nvPr/>
        </p:nvCxnSpPr>
        <p:spPr>
          <a:xfrm flipV="1">
            <a:off x="10637272" y="3537534"/>
            <a:ext cx="0" cy="5631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8" descr="Where can I get the source code of Android Studio? - Quora">
            <a:extLst>
              <a:ext uri="{FF2B5EF4-FFF2-40B4-BE49-F238E27FC236}">
                <a16:creationId xmlns:a16="http://schemas.microsoft.com/office/drawing/2014/main" id="{A2297311-C5A5-7479-B74B-98DD90A1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86" y="3196479"/>
            <a:ext cx="999690" cy="7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0">
            <a:extLst>
              <a:ext uri="{FF2B5EF4-FFF2-40B4-BE49-F238E27FC236}">
                <a16:creationId xmlns:a16="http://schemas.microsoft.com/office/drawing/2014/main" id="{AB0E8D9C-1704-2AFD-A21C-8719DE15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542" y="2338505"/>
            <a:ext cx="1850759" cy="12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TextBox 2068">
            <a:extLst>
              <a:ext uri="{FF2B5EF4-FFF2-40B4-BE49-F238E27FC236}">
                <a16:creationId xmlns:a16="http://schemas.microsoft.com/office/drawing/2014/main" id="{6BBDEED5-B954-307F-A107-55B46DACFAA5}"/>
              </a:ext>
            </a:extLst>
          </p:cNvPr>
          <p:cNvSpPr txBox="1"/>
          <p:nvPr/>
        </p:nvSpPr>
        <p:spPr>
          <a:xfrm>
            <a:off x="9784575" y="2718476"/>
            <a:ext cx="1643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latin typeface="Montserrat"/>
                <a:ea typeface="Montserrat"/>
                <a:cs typeface="Montserrat"/>
                <a:sym typeface="Montserrat"/>
              </a:rPr>
              <a:t>VQA </a:t>
            </a:r>
          </a:p>
          <a:p>
            <a:pPr algn="ctr"/>
            <a:r>
              <a:rPr lang="en-US" altLang="ko-KR" b="1" dirty="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lang="en-US" altLang="ko-KR" sz="1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421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434" y="1031487"/>
            <a:ext cx="10737609" cy="48217"/>
            <a:chOff x="1089650" y="1547230"/>
            <a:chExt cx="16106414" cy="72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89650" y="1547230"/>
              <a:ext cx="16106414" cy="723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951" y="288119"/>
            <a:ext cx="3378943" cy="3610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43592" y="92644"/>
            <a:ext cx="899514" cy="8065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6105" y="77281"/>
            <a:ext cx="5965048" cy="1108839"/>
          </a:xfrm>
          <a:prstGeom prst="rect">
            <a:avLst/>
          </a:prstGeom>
        </p:spPr>
      </p:pic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DEBB2E99-4EF8-763D-F70F-EFB88E7448AB}"/>
              </a:ext>
            </a:extLst>
          </p:cNvPr>
          <p:cNvSpPr/>
          <p:nvPr/>
        </p:nvSpPr>
        <p:spPr>
          <a:xfrm>
            <a:off x="397172" y="3917715"/>
            <a:ext cx="770629" cy="471574"/>
          </a:xfrm>
          <a:prstGeom prst="can">
            <a:avLst>
              <a:gd name="adj" fmla="val 25000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800" b="1" dirty="0"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C7F20-17B0-CAEF-ED96-7B9A691321DA}"/>
              </a:ext>
            </a:extLst>
          </p:cNvPr>
          <p:cNvSpPr txBox="1"/>
          <p:nvPr/>
        </p:nvSpPr>
        <p:spPr>
          <a:xfrm>
            <a:off x="6465046" y="2157531"/>
            <a:ext cx="141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VQA model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345E4EB8-AE6F-2538-55E0-8B6B66789358}"/>
              </a:ext>
            </a:extLst>
          </p:cNvPr>
          <p:cNvSpPr/>
          <p:nvPr/>
        </p:nvSpPr>
        <p:spPr>
          <a:xfrm>
            <a:off x="3925224" y="2870200"/>
            <a:ext cx="1543050" cy="571500"/>
          </a:xfrm>
          <a:prstGeom prst="trapezoid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ResNet50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(pretrained = True)</a:t>
            </a: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E681123-5821-5663-BB03-CCB0D7FC21C6}"/>
              </a:ext>
            </a:extLst>
          </p:cNvPr>
          <p:cNvSpPr/>
          <p:nvPr/>
        </p:nvSpPr>
        <p:spPr>
          <a:xfrm>
            <a:off x="3927756" y="3822700"/>
            <a:ext cx="1543050" cy="571500"/>
          </a:xfrm>
          <a:prstGeom prst="trapezoid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BertEmbeddings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xlm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roberta</a:t>
            </a:r>
            <a:r>
              <a:rPr lang="en-US" altLang="ko-KR" sz="1200" dirty="0">
                <a:solidFill>
                  <a:schemeClr val="tx1"/>
                </a:solidFill>
              </a:rPr>
              <a:t>-base)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61539F-059F-D873-CF29-6C2227A1C6B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76485" y="3123239"/>
            <a:ext cx="2820177" cy="327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E8C891-1936-5060-8230-75FEA90557FB}"/>
              </a:ext>
            </a:extLst>
          </p:cNvPr>
          <p:cNvCxnSpPr>
            <a:cxnSpLocks/>
            <a:stCxn id="4" idx="4"/>
            <a:endCxn id="13" idx="1"/>
          </p:cNvCxnSpPr>
          <p:nvPr/>
        </p:nvCxnSpPr>
        <p:spPr>
          <a:xfrm flipV="1">
            <a:off x="1167802" y="4108450"/>
            <a:ext cx="2831391" cy="45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39;p16">
            <a:extLst>
              <a:ext uri="{FF2B5EF4-FFF2-40B4-BE49-F238E27FC236}">
                <a16:creationId xmlns:a16="http://schemas.microsoft.com/office/drawing/2014/main" id="{3F236F2A-869E-EE09-DE11-74F978C637D6}"/>
              </a:ext>
            </a:extLst>
          </p:cNvPr>
          <p:cNvSpPr txBox="1"/>
          <p:nvPr/>
        </p:nvSpPr>
        <p:spPr>
          <a:xfrm>
            <a:off x="1444671" y="3822701"/>
            <a:ext cx="1930400" cy="27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dk1"/>
                </a:solidFill>
              </a:rPr>
              <a:t>input_ids</a:t>
            </a:r>
            <a:r>
              <a:rPr lang="en-US" sz="1200" b="1" dirty="0">
                <a:solidFill>
                  <a:schemeClr val="dk1"/>
                </a:solidFill>
              </a:rPr>
              <a:t> : (</a:t>
            </a:r>
            <a:r>
              <a:rPr lang="en-US" sz="1200" b="1" dirty="0" err="1">
                <a:solidFill>
                  <a:schemeClr val="dk1"/>
                </a:solidFill>
              </a:rPr>
              <a:t>batch_size</a:t>
            </a:r>
            <a:r>
              <a:rPr lang="en-US" sz="1200" b="1" dirty="0">
                <a:solidFill>
                  <a:schemeClr val="dk1"/>
                </a:solidFill>
              </a:rPr>
              <a:t>, 30)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228E73-0D05-38BD-BAA5-9E23E92E61FE}"/>
              </a:ext>
            </a:extLst>
          </p:cNvPr>
          <p:cNvSpPr/>
          <p:nvPr/>
        </p:nvSpPr>
        <p:spPr>
          <a:xfrm>
            <a:off x="6905261" y="3283966"/>
            <a:ext cx="1018196" cy="670486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17" name="Google Shape;139;p16">
            <a:extLst>
              <a:ext uri="{FF2B5EF4-FFF2-40B4-BE49-F238E27FC236}">
                <a16:creationId xmlns:a16="http://schemas.microsoft.com/office/drawing/2014/main" id="{9BCD7C3B-B289-F5D8-173F-75F18E20B66B}"/>
              </a:ext>
            </a:extLst>
          </p:cNvPr>
          <p:cNvSpPr txBox="1"/>
          <p:nvPr/>
        </p:nvSpPr>
        <p:spPr>
          <a:xfrm>
            <a:off x="1260492" y="4060835"/>
            <a:ext cx="2361583" cy="20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dk1"/>
                </a:solidFill>
              </a:rPr>
              <a:t>Attention_mask</a:t>
            </a:r>
            <a:r>
              <a:rPr lang="en-US" sz="1200" b="1" dirty="0">
                <a:solidFill>
                  <a:schemeClr val="dk1"/>
                </a:solidFill>
              </a:rPr>
              <a:t> : (</a:t>
            </a:r>
            <a:r>
              <a:rPr lang="en-US" sz="1200" b="1" dirty="0" err="1">
                <a:solidFill>
                  <a:schemeClr val="dk1"/>
                </a:solidFill>
              </a:rPr>
              <a:t>batch_size</a:t>
            </a:r>
            <a:r>
              <a:rPr lang="en-US" sz="1200" b="1" dirty="0">
                <a:solidFill>
                  <a:schemeClr val="dk1"/>
                </a:solidFill>
              </a:rPr>
              <a:t>, 30)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018" name="Google Shape;139;p16">
            <a:extLst>
              <a:ext uri="{FF2B5EF4-FFF2-40B4-BE49-F238E27FC236}">
                <a16:creationId xmlns:a16="http://schemas.microsoft.com/office/drawing/2014/main" id="{B2687074-2EA8-C98C-5DA9-B747FF4512A6}"/>
              </a:ext>
            </a:extLst>
          </p:cNvPr>
          <p:cNvSpPr txBox="1"/>
          <p:nvPr/>
        </p:nvSpPr>
        <p:spPr>
          <a:xfrm>
            <a:off x="5063901" y="2875758"/>
            <a:ext cx="2361583" cy="2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</a:rPr>
              <a:t>tensor : (</a:t>
            </a:r>
            <a:r>
              <a:rPr lang="en-US" sz="1200" b="1" dirty="0" err="1">
                <a:solidFill>
                  <a:schemeClr val="dk1"/>
                </a:solidFill>
              </a:rPr>
              <a:t>batch_size</a:t>
            </a:r>
            <a:r>
              <a:rPr lang="en-US" sz="1200" b="1" dirty="0">
                <a:solidFill>
                  <a:schemeClr val="dk1"/>
                </a:solidFill>
              </a:rPr>
              <a:t>, 768)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030" name="Google Shape;139;p16">
            <a:extLst>
              <a:ext uri="{FF2B5EF4-FFF2-40B4-BE49-F238E27FC236}">
                <a16:creationId xmlns:a16="http://schemas.microsoft.com/office/drawing/2014/main" id="{3D4D8153-4DF6-0DE4-9335-CC09DBED7C3C}"/>
              </a:ext>
            </a:extLst>
          </p:cNvPr>
          <p:cNvSpPr txBox="1"/>
          <p:nvPr/>
        </p:nvSpPr>
        <p:spPr>
          <a:xfrm>
            <a:off x="1426189" y="2873074"/>
            <a:ext cx="2361583" cy="20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</a:rPr>
              <a:t>image : (</a:t>
            </a:r>
            <a:r>
              <a:rPr lang="en-US" sz="1200" b="1" dirty="0" err="1">
                <a:solidFill>
                  <a:schemeClr val="dk1"/>
                </a:solidFill>
              </a:rPr>
              <a:t>batch_size</a:t>
            </a:r>
            <a:r>
              <a:rPr lang="en-US" sz="1200" b="1" dirty="0">
                <a:solidFill>
                  <a:schemeClr val="dk1"/>
                </a:solidFill>
              </a:rPr>
              <a:t>, 3,224,224)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031" name="Google Shape;139;p16">
            <a:extLst>
              <a:ext uri="{FF2B5EF4-FFF2-40B4-BE49-F238E27FC236}">
                <a16:creationId xmlns:a16="http://schemas.microsoft.com/office/drawing/2014/main" id="{B31B5877-6CF7-026F-D55E-6C9D0CE9A683}"/>
              </a:ext>
            </a:extLst>
          </p:cNvPr>
          <p:cNvSpPr txBox="1"/>
          <p:nvPr/>
        </p:nvSpPr>
        <p:spPr>
          <a:xfrm>
            <a:off x="5088685" y="4068259"/>
            <a:ext cx="2361583" cy="2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</a:rPr>
              <a:t>tensor : (</a:t>
            </a:r>
            <a:r>
              <a:rPr lang="en-US" sz="1200" b="1" dirty="0" err="1">
                <a:solidFill>
                  <a:schemeClr val="dk1"/>
                </a:solidFill>
              </a:rPr>
              <a:t>batch_size</a:t>
            </a:r>
            <a:r>
              <a:rPr lang="en-US" sz="1200" b="1" dirty="0">
                <a:solidFill>
                  <a:schemeClr val="dk1"/>
                </a:solidFill>
              </a:rPr>
              <a:t>, 768)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8EE06D7-A0FE-AC6D-966E-2932808AF94B}"/>
              </a:ext>
            </a:extLst>
          </p:cNvPr>
          <p:cNvSpPr txBox="1"/>
          <p:nvPr/>
        </p:nvSpPr>
        <p:spPr>
          <a:xfrm>
            <a:off x="6916915" y="3306143"/>
            <a:ext cx="9759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Point-wise multifaction</a:t>
            </a:r>
            <a:endParaRPr lang="ko-KR" altLang="en-US" sz="1200" dirty="0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1C3EE228-C845-9C7B-2494-E8F1DCA259E7}"/>
              </a:ext>
            </a:extLst>
          </p:cNvPr>
          <p:cNvSpPr/>
          <p:nvPr/>
        </p:nvSpPr>
        <p:spPr>
          <a:xfrm>
            <a:off x="3787772" y="2565402"/>
            <a:ext cx="6416057" cy="2184397"/>
          </a:xfrm>
          <a:prstGeom prst="rect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3" name="타원 1052">
            <a:extLst>
              <a:ext uri="{FF2B5EF4-FFF2-40B4-BE49-F238E27FC236}">
                <a16:creationId xmlns:a16="http://schemas.microsoft.com/office/drawing/2014/main" id="{942B7D4D-2FF6-6E6F-1847-152C6AC18EDE}"/>
              </a:ext>
            </a:extLst>
          </p:cNvPr>
          <p:cNvSpPr/>
          <p:nvPr/>
        </p:nvSpPr>
        <p:spPr>
          <a:xfrm>
            <a:off x="8609260" y="3018776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4" name="타원 1053">
            <a:extLst>
              <a:ext uri="{FF2B5EF4-FFF2-40B4-BE49-F238E27FC236}">
                <a16:creationId xmlns:a16="http://schemas.microsoft.com/office/drawing/2014/main" id="{A37223E3-39B8-E9BD-7DC4-626B7057C68F}"/>
              </a:ext>
            </a:extLst>
          </p:cNvPr>
          <p:cNvSpPr/>
          <p:nvPr/>
        </p:nvSpPr>
        <p:spPr>
          <a:xfrm>
            <a:off x="8609260" y="3220963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2485D584-D43E-A543-CEA8-8AD9F6438E13}"/>
              </a:ext>
            </a:extLst>
          </p:cNvPr>
          <p:cNvSpPr/>
          <p:nvPr/>
        </p:nvSpPr>
        <p:spPr>
          <a:xfrm>
            <a:off x="8609260" y="3425311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D92C19AC-68D4-8BDD-37C5-60784411547B}"/>
              </a:ext>
            </a:extLst>
          </p:cNvPr>
          <p:cNvSpPr txBox="1"/>
          <p:nvPr/>
        </p:nvSpPr>
        <p:spPr>
          <a:xfrm>
            <a:off x="8491729" y="3655200"/>
            <a:ext cx="430887" cy="488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/>
              <a:t>. . . .</a:t>
            </a:r>
            <a:endParaRPr lang="ko-KR" altLang="en-US" sz="1600" dirty="0"/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FA44248A-5C51-F321-E403-55FD6A082F4C}"/>
              </a:ext>
            </a:extLst>
          </p:cNvPr>
          <p:cNvSpPr/>
          <p:nvPr/>
        </p:nvSpPr>
        <p:spPr>
          <a:xfrm>
            <a:off x="8609260" y="4112400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67" name="타원 1066">
            <a:extLst>
              <a:ext uri="{FF2B5EF4-FFF2-40B4-BE49-F238E27FC236}">
                <a16:creationId xmlns:a16="http://schemas.microsoft.com/office/drawing/2014/main" id="{C4FF0C10-E879-0894-5BF8-AF7239F3ECD7}"/>
              </a:ext>
            </a:extLst>
          </p:cNvPr>
          <p:cNvSpPr/>
          <p:nvPr/>
        </p:nvSpPr>
        <p:spPr>
          <a:xfrm>
            <a:off x="9818261" y="3018776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68" name="타원 1067">
            <a:extLst>
              <a:ext uri="{FF2B5EF4-FFF2-40B4-BE49-F238E27FC236}">
                <a16:creationId xmlns:a16="http://schemas.microsoft.com/office/drawing/2014/main" id="{BEAF8BC6-7893-5B75-FEEE-C4B6DF0CBCE1}"/>
              </a:ext>
            </a:extLst>
          </p:cNvPr>
          <p:cNvSpPr/>
          <p:nvPr/>
        </p:nvSpPr>
        <p:spPr>
          <a:xfrm>
            <a:off x="9818261" y="3220963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69" name="타원 1068">
            <a:extLst>
              <a:ext uri="{FF2B5EF4-FFF2-40B4-BE49-F238E27FC236}">
                <a16:creationId xmlns:a16="http://schemas.microsoft.com/office/drawing/2014/main" id="{FCA2739F-653D-2631-2B3F-6952B44A8DDC}"/>
              </a:ext>
            </a:extLst>
          </p:cNvPr>
          <p:cNvSpPr/>
          <p:nvPr/>
        </p:nvSpPr>
        <p:spPr>
          <a:xfrm>
            <a:off x="9818261" y="3425311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36299CE4-B912-3098-EB66-EC1EE170D9DD}"/>
              </a:ext>
            </a:extLst>
          </p:cNvPr>
          <p:cNvSpPr txBox="1"/>
          <p:nvPr/>
        </p:nvSpPr>
        <p:spPr>
          <a:xfrm>
            <a:off x="9700729" y="3655200"/>
            <a:ext cx="430887" cy="488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/>
              <a:t>. . . .</a:t>
            </a:r>
            <a:endParaRPr lang="ko-KR" altLang="en-US" sz="1600" dirty="0"/>
          </a:p>
        </p:txBody>
      </p:sp>
      <p:sp>
        <p:nvSpPr>
          <p:cNvPr id="1072" name="타원 1071">
            <a:extLst>
              <a:ext uri="{FF2B5EF4-FFF2-40B4-BE49-F238E27FC236}">
                <a16:creationId xmlns:a16="http://schemas.microsoft.com/office/drawing/2014/main" id="{BA87269D-2269-4C37-6DB5-3D28AE40D2C7}"/>
              </a:ext>
            </a:extLst>
          </p:cNvPr>
          <p:cNvSpPr/>
          <p:nvPr/>
        </p:nvSpPr>
        <p:spPr>
          <a:xfrm>
            <a:off x="9818261" y="4112400"/>
            <a:ext cx="137024" cy="128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4" name="타원 1073">
            <a:extLst>
              <a:ext uri="{FF2B5EF4-FFF2-40B4-BE49-F238E27FC236}">
                <a16:creationId xmlns:a16="http://schemas.microsoft.com/office/drawing/2014/main" id="{8228B706-227F-8A3E-E533-CEA4DAFE0F24}"/>
              </a:ext>
            </a:extLst>
          </p:cNvPr>
          <p:cNvSpPr/>
          <p:nvPr/>
        </p:nvSpPr>
        <p:spPr>
          <a:xfrm>
            <a:off x="9197472" y="2880734"/>
            <a:ext cx="137024" cy="1282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5" name="타원 1074">
            <a:extLst>
              <a:ext uri="{FF2B5EF4-FFF2-40B4-BE49-F238E27FC236}">
                <a16:creationId xmlns:a16="http://schemas.microsoft.com/office/drawing/2014/main" id="{FC74A7D8-7C1F-F775-EDB4-B1466451F86B}"/>
              </a:ext>
            </a:extLst>
          </p:cNvPr>
          <p:cNvSpPr/>
          <p:nvPr/>
        </p:nvSpPr>
        <p:spPr>
          <a:xfrm>
            <a:off x="9197472" y="3082921"/>
            <a:ext cx="137024" cy="1282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6" name="타원 1075">
            <a:extLst>
              <a:ext uri="{FF2B5EF4-FFF2-40B4-BE49-F238E27FC236}">
                <a16:creationId xmlns:a16="http://schemas.microsoft.com/office/drawing/2014/main" id="{01DD0072-D046-CF89-0116-36D7A4AFB35B}"/>
              </a:ext>
            </a:extLst>
          </p:cNvPr>
          <p:cNvSpPr/>
          <p:nvPr/>
        </p:nvSpPr>
        <p:spPr>
          <a:xfrm>
            <a:off x="9197472" y="3287269"/>
            <a:ext cx="137024" cy="1282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F2BCBF6B-057F-6306-617D-1377D06F6C1C}"/>
              </a:ext>
            </a:extLst>
          </p:cNvPr>
          <p:cNvSpPr/>
          <p:nvPr/>
        </p:nvSpPr>
        <p:spPr>
          <a:xfrm>
            <a:off x="9203484" y="4061600"/>
            <a:ext cx="137024" cy="1282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9" name="타원 1078">
            <a:extLst>
              <a:ext uri="{FF2B5EF4-FFF2-40B4-BE49-F238E27FC236}">
                <a16:creationId xmlns:a16="http://schemas.microsoft.com/office/drawing/2014/main" id="{03DD65D9-BFA1-EFFA-7705-1184AABF97CF}"/>
              </a:ext>
            </a:extLst>
          </p:cNvPr>
          <p:cNvSpPr/>
          <p:nvPr/>
        </p:nvSpPr>
        <p:spPr>
          <a:xfrm>
            <a:off x="9203484" y="4292822"/>
            <a:ext cx="137024" cy="1282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C80D2508-E801-5FFB-714D-9B37565EF210}"/>
              </a:ext>
            </a:extLst>
          </p:cNvPr>
          <p:cNvSpPr txBox="1"/>
          <p:nvPr/>
        </p:nvSpPr>
        <p:spPr>
          <a:xfrm>
            <a:off x="9082854" y="3545079"/>
            <a:ext cx="430887" cy="488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/>
              <a:t>. . . .</a:t>
            </a:r>
            <a:endParaRPr lang="ko-KR" altLang="en-US" sz="1600" dirty="0"/>
          </a:p>
        </p:txBody>
      </p:sp>
      <p:cxnSp>
        <p:nvCxnSpPr>
          <p:cNvPr id="1082" name="직선 연결선 1081">
            <a:extLst>
              <a:ext uri="{FF2B5EF4-FFF2-40B4-BE49-F238E27FC236}">
                <a16:creationId xmlns:a16="http://schemas.microsoft.com/office/drawing/2014/main" id="{DE030F65-E623-F2CC-0828-ADE4D70FE4DD}"/>
              </a:ext>
            </a:extLst>
          </p:cNvPr>
          <p:cNvCxnSpPr>
            <a:cxnSpLocks/>
          </p:cNvCxnSpPr>
          <p:nvPr/>
        </p:nvCxnSpPr>
        <p:spPr>
          <a:xfrm flipV="1">
            <a:off x="8762152" y="2939877"/>
            <a:ext cx="451188" cy="1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연결선 1083">
            <a:extLst>
              <a:ext uri="{FF2B5EF4-FFF2-40B4-BE49-F238E27FC236}">
                <a16:creationId xmlns:a16="http://schemas.microsoft.com/office/drawing/2014/main" id="{20566904-7E80-A4D0-ADB4-B73984760330}"/>
              </a:ext>
            </a:extLst>
          </p:cNvPr>
          <p:cNvCxnSpPr>
            <a:stCxn id="1053" idx="6"/>
            <a:endCxn id="1075" idx="2"/>
          </p:cNvCxnSpPr>
          <p:nvPr/>
        </p:nvCxnSpPr>
        <p:spPr>
          <a:xfrm>
            <a:off x="8746284" y="3082921"/>
            <a:ext cx="451188" cy="6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직선 연결선 1084">
            <a:extLst>
              <a:ext uri="{FF2B5EF4-FFF2-40B4-BE49-F238E27FC236}">
                <a16:creationId xmlns:a16="http://schemas.microsoft.com/office/drawing/2014/main" id="{8C4E8D6A-7E2E-657A-FDF1-9C54A6969FE3}"/>
              </a:ext>
            </a:extLst>
          </p:cNvPr>
          <p:cNvCxnSpPr>
            <a:cxnSpLocks/>
            <a:stCxn id="1053" idx="6"/>
            <a:endCxn id="1076" idx="2"/>
          </p:cNvCxnSpPr>
          <p:nvPr/>
        </p:nvCxnSpPr>
        <p:spPr>
          <a:xfrm>
            <a:off x="8746284" y="3082921"/>
            <a:ext cx="451188" cy="268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직선 연결선 1087">
            <a:extLst>
              <a:ext uri="{FF2B5EF4-FFF2-40B4-BE49-F238E27FC236}">
                <a16:creationId xmlns:a16="http://schemas.microsoft.com/office/drawing/2014/main" id="{ED69CBA5-4745-C146-D964-32E0B421F4C7}"/>
              </a:ext>
            </a:extLst>
          </p:cNvPr>
          <p:cNvCxnSpPr>
            <a:cxnSpLocks/>
            <a:stCxn id="1053" idx="6"/>
            <a:endCxn id="1078" idx="2"/>
          </p:cNvCxnSpPr>
          <p:nvPr/>
        </p:nvCxnSpPr>
        <p:spPr>
          <a:xfrm>
            <a:off x="8746284" y="3082921"/>
            <a:ext cx="457200" cy="104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직선 연결선 1090">
            <a:extLst>
              <a:ext uri="{FF2B5EF4-FFF2-40B4-BE49-F238E27FC236}">
                <a16:creationId xmlns:a16="http://schemas.microsoft.com/office/drawing/2014/main" id="{03D8B709-E96B-1EC4-4E68-44D635D1F9F3}"/>
              </a:ext>
            </a:extLst>
          </p:cNvPr>
          <p:cNvCxnSpPr>
            <a:cxnSpLocks/>
            <a:stCxn id="1053" idx="6"/>
            <a:endCxn id="1079" idx="2"/>
          </p:cNvCxnSpPr>
          <p:nvPr/>
        </p:nvCxnSpPr>
        <p:spPr>
          <a:xfrm>
            <a:off x="8746284" y="3082921"/>
            <a:ext cx="457200" cy="127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직선 연결선 1093">
            <a:extLst>
              <a:ext uri="{FF2B5EF4-FFF2-40B4-BE49-F238E27FC236}">
                <a16:creationId xmlns:a16="http://schemas.microsoft.com/office/drawing/2014/main" id="{0B82D947-3CBD-DA47-4162-A8C69E71B2CA}"/>
              </a:ext>
            </a:extLst>
          </p:cNvPr>
          <p:cNvCxnSpPr>
            <a:cxnSpLocks/>
            <a:stCxn id="1054" idx="6"/>
            <a:endCxn id="1074" idx="2"/>
          </p:cNvCxnSpPr>
          <p:nvPr/>
        </p:nvCxnSpPr>
        <p:spPr>
          <a:xfrm flipV="1">
            <a:off x="8746284" y="2944879"/>
            <a:ext cx="451188" cy="3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51ABC6B7-0F14-4FC7-5493-31AC943A3C3C}"/>
              </a:ext>
            </a:extLst>
          </p:cNvPr>
          <p:cNvCxnSpPr>
            <a:cxnSpLocks/>
            <a:stCxn id="1054" idx="6"/>
            <a:endCxn id="1075" idx="2"/>
          </p:cNvCxnSpPr>
          <p:nvPr/>
        </p:nvCxnSpPr>
        <p:spPr>
          <a:xfrm flipV="1">
            <a:off x="8746284" y="3147066"/>
            <a:ext cx="451188" cy="1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직선 연결선 1100">
            <a:extLst>
              <a:ext uri="{FF2B5EF4-FFF2-40B4-BE49-F238E27FC236}">
                <a16:creationId xmlns:a16="http://schemas.microsoft.com/office/drawing/2014/main" id="{3810F49F-80CE-A0E1-A58D-07FF17D0014F}"/>
              </a:ext>
            </a:extLst>
          </p:cNvPr>
          <p:cNvCxnSpPr>
            <a:cxnSpLocks/>
            <a:stCxn id="1054" idx="6"/>
            <a:endCxn id="1076" idx="2"/>
          </p:cNvCxnSpPr>
          <p:nvPr/>
        </p:nvCxnSpPr>
        <p:spPr>
          <a:xfrm>
            <a:off x="8746284" y="3285108"/>
            <a:ext cx="451188" cy="6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B977CA90-5E37-32C3-9246-855F3A229E3B}"/>
              </a:ext>
            </a:extLst>
          </p:cNvPr>
          <p:cNvCxnSpPr>
            <a:cxnSpLocks/>
            <a:stCxn id="1054" idx="6"/>
            <a:endCxn id="1078" idx="2"/>
          </p:cNvCxnSpPr>
          <p:nvPr/>
        </p:nvCxnSpPr>
        <p:spPr>
          <a:xfrm>
            <a:off x="8746284" y="3285108"/>
            <a:ext cx="457200" cy="84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직선 연결선 1106">
            <a:extLst>
              <a:ext uri="{FF2B5EF4-FFF2-40B4-BE49-F238E27FC236}">
                <a16:creationId xmlns:a16="http://schemas.microsoft.com/office/drawing/2014/main" id="{52A06203-EE3F-0BA9-81C7-654E119BD2C9}"/>
              </a:ext>
            </a:extLst>
          </p:cNvPr>
          <p:cNvCxnSpPr>
            <a:cxnSpLocks/>
            <a:stCxn id="1054" idx="6"/>
            <a:endCxn id="1079" idx="3"/>
          </p:cNvCxnSpPr>
          <p:nvPr/>
        </p:nvCxnSpPr>
        <p:spPr>
          <a:xfrm>
            <a:off x="8746284" y="3285107"/>
            <a:ext cx="477267" cy="1117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직선 연결선 1109">
            <a:extLst>
              <a:ext uri="{FF2B5EF4-FFF2-40B4-BE49-F238E27FC236}">
                <a16:creationId xmlns:a16="http://schemas.microsoft.com/office/drawing/2014/main" id="{F26B081F-95DD-A27D-D871-15022AA5AD62}"/>
              </a:ext>
            </a:extLst>
          </p:cNvPr>
          <p:cNvCxnSpPr>
            <a:cxnSpLocks/>
            <a:stCxn id="1059" idx="6"/>
            <a:endCxn id="1074" idx="2"/>
          </p:cNvCxnSpPr>
          <p:nvPr/>
        </p:nvCxnSpPr>
        <p:spPr>
          <a:xfrm flipV="1">
            <a:off x="8746284" y="2944879"/>
            <a:ext cx="451188" cy="12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직선 연결선 1112">
            <a:extLst>
              <a:ext uri="{FF2B5EF4-FFF2-40B4-BE49-F238E27FC236}">
                <a16:creationId xmlns:a16="http://schemas.microsoft.com/office/drawing/2014/main" id="{3CAA0848-3144-92B2-5076-1382379970A2}"/>
              </a:ext>
            </a:extLst>
          </p:cNvPr>
          <p:cNvCxnSpPr>
            <a:cxnSpLocks/>
            <a:stCxn id="1059" idx="6"/>
            <a:endCxn id="1075" idx="2"/>
          </p:cNvCxnSpPr>
          <p:nvPr/>
        </p:nvCxnSpPr>
        <p:spPr>
          <a:xfrm flipV="1">
            <a:off x="8746284" y="3147066"/>
            <a:ext cx="451188" cy="102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0188F076-087B-CD9E-6338-E145813A3FA8}"/>
              </a:ext>
            </a:extLst>
          </p:cNvPr>
          <p:cNvCxnSpPr>
            <a:cxnSpLocks/>
            <a:stCxn id="1059" idx="6"/>
            <a:endCxn id="1076" idx="2"/>
          </p:cNvCxnSpPr>
          <p:nvPr/>
        </p:nvCxnSpPr>
        <p:spPr>
          <a:xfrm flipV="1">
            <a:off x="8746284" y="3351414"/>
            <a:ext cx="451188" cy="82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직선 연결선 1118">
            <a:extLst>
              <a:ext uri="{FF2B5EF4-FFF2-40B4-BE49-F238E27FC236}">
                <a16:creationId xmlns:a16="http://schemas.microsoft.com/office/drawing/2014/main" id="{A7447318-1DE2-DA0E-C3DB-BE55FB2369A1}"/>
              </a:ext>
            </a:extLst>
          </p:cNvPr>
          <p:cNvCxnSpPr>
            <a:cxnSpLocks/>
            <a:stCxn id="1059" idx="6"/>
            <a:endCxn id="1078" idx="2"/>
          </p:cNvCxnSpPr>
          <p:nvPr/>
        </p:nvCxnSpPr>
        <p:spPr>
          <a:xfrm flipV="1">
            <a:off x="8746284" y="4125745"/>
            <a:ext cx="4572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직선 연결선 1121">
            <a:extLst>
              <a:ext uri="{FF2B5EF4-FFF2-40B4-BE49-F238E27FC236}">
                <a16:creationId xmlns:a16="http://schemas.microsoft.com/office/drawing/2014/main" id="{6CB5864A-BF93-D9D5-F9F4-E277ACE725F2}"/>
              </a:ext>
            </a:extLst>
          </p:cNvPr>
          <p:cNvCxnSpPr>
            <a:cxnSpLocks/>
            <a:stCxn id="1059" idx="6"/>
            <a:endCxn id="1079" idx="2"/>
          </p:cNvCxnSpPr>
          <p:nvPr/>
        </p:nvCxnSpPr>
        <p:spPr>
          <a:xfrm>
            <a:off x="8746284" y="4176545"/>
            <a:ext cx="457200" cy="18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직선 연결선 1126">
            <a:extLst>
              <a:ext uri="{FF2B5EF4-FFF2-40B4-BE49-F238E27FC236}">
                <a16:creationId xmlns:a16="http://schemas.microsoft.com/office/drawing/2014/main" id="{5A2E7EEF-1BAC-63AE-1631-55B5090B4D32}"/>
              </a:ext>
            </a:extLst>
          </p:cNvPr>
          <p:cNvCxnSpPr>
            <a:cxnSpLocks/>
            <a:stCxn id="1055" idx="6"/>
            <a:endCxn id="1074" idx="2"/>
          </p:cNvCxnSpPr>
          <p:nvPr/>
        </p:nvCxnSpPr>
        <p:spPr>
          <a:xfrm flipV="1">
            <a:off x="8746284" y="2944879"/>
            <a:ext cx="451188" cy="54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직선 연결선 1129">
            <a:extLst>
              <a:ext uri="{FF2B5EF4-FFF2-40B4-BE49-F238E27FC236}">
                <a16:creationId xmlns:a16="http://schemas.microsoft.com/office/drawing/2014/main" id="{78E1FB70-34F3-B205-B9E0-3F273849E704}"/>
              </a:ext>
            </a:extLst>
          </p:cNvPr>
          <p:cNvCxnSpPr>
            <a:cxnSpLocks/>
            <a:stCxn id="1055" idx="6"/>
            <a:endCxn id="1075" idx="2"/>
          </p:cNvCxnSpPr>
          <p:nvPr/>
        </p:nvCxnSpPr>
        <p:spPr>
          <a:xfrm flipV="1">
            <a:off x="8746284" y="3147066"/>
            <a:ext cx="451188" cy="34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직선 연결선 1132">
            <a:extLst>
              <a:ext uri="{FF2B5EF4-FFF2-40B4-BE49-F238E27FC236}">
                <a16:creationId xmlns:a16="http://schemas.microsoft.com/office/drawing/2014/main" id="{58202C23-A4EB-F145-CBCB-390B77C0657F}"/>
              </a:ext>
            </a:extLst>
          </p:cNvPr>
          <p:cNvCxnSpPr>
            <a:cxnSpLocks/>
            <a:stCxn id="1055" idx="6"/>
            <a:endCxn id="1076" idx="2"/>
          </p:cNvCxnSpPr>
          <p:nvPr/>
        </p:nvCxnSpPr>
        <p:spPr>
          <a:xfrm flipV="1">
            <a:off x="8746284" y="3351414"/>
            <a:ext cx="451188" cy="1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직선 연결선 1136">
            <a:extLst>
              <a:ext uri="{FF2B5EF4-FFF2-40B4-BE49-F238E27FC236}">
                <a16:creationId xmlns:a16="http://schemas.microsoft.com/office/drawing/2014/main" id="{92CAEAAD-B92F-2A1B-1A28-8894159449E1}"/>
              </a:ext>
            </a:extLst>
          </p:cNvPr>
          <p:cNvCxnSpPr>
            <a:cxnSpLocks/>
            <a:stCxn id="1055" idx="6"/>
            <a:endCxn id="1078" idx="2"/>
          </p:cNvCxnSpPr>
          <p:nvPr/>
        </p:nvCxnSpPr>
        <p:spPr>
          <a:xfrm>
            <a:off x="8746284" y="3489456"/>
            <a:ext cx="457200" cy="63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직선 연결선 1139">
            <a:extLst>
              <a:ext uri="{FF2B5EF4-FFF2-40B4-BE49-F238E27FC236}">
                <a16:creationId xmlns:a16="http://schemas.microsoft.com/office/drawing/2014/main" id="{D1CC30CD-9906-60D2-AC24-551CA4663B2F}"/>
              </a:ext>
            </a:extLst>
          </p:cNvPr>
          <p:cNvCxnSpPr>
            <a:cxnSpLocks/>
            <a:stCxn id="1055" idx="6"/>
            <a:endCxn id="1079" idx="2"/>
          </p:cNvCxnSpPr>
          <p:nvPr/>
        </p:nvCxnSpPr>
        <p:spPr>
          <a:xfrm>
            <a:off x="8746284" y="3489455"/>
            <a:ext cx="457200" cy="86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직선 연결선 1144">
            <a:extLst>
              <a:ext uri="{FF2B5EF4-FFF2-40B4-BE49-F238E27FC236}">
                <a16:creationId xmlns:a16="http://schemas.microsoft.com/office/drawing/2014/main" id="{9285ED23-868C-EC1E-E7E1-66C66A41948C}"/>
              </a:ext>
            </a:extLst>
          </p:cNvPr>
          <p:cNvCxnSpPr>
            <a:cxnSpLocks/>
            <a:endCxn id="1074" idx="6"/>
          </p:cNvCxnSpPr>
          <p:nvPr/>
        </p:nvCxnSpPr>
        <p:spPr>
          <a:xfrm flipH="1" flipV="1">
            <a:off x="9334496" y="2944879"/>
            <a:ext cx="478537" cy="14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직선 연결선 1145">
            <a:extLst>
              <a:ext uri="{FF2B5EF4-FFF2-40B4-BE49-F238E27FC236}">
                <a16:creationId xmlns:a16="http://schemas.microsoft.com/office/drawing/2014/main" id="{09AA320D-B87E-2F2C-0B64-CCE47467379D}"/>
              </a:ext>
            </a:extLst>
          </p:cNvPr>
          <p:cNvCxnSpPr>
            <a:cxnSpLocks/>
          </p:cNvCxnSpPr>
          <p:nvPr/>
        </p:nvCxnSpPr>
        <p:spPr>
          <a:xfrm flipH="1">
            <a:off x="9345977" y="3097798"/>
            <a:ext cx="451188" cy="6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직선 연결선 1146">
            <a:extLst>
              <a:ext uri="{FF2B5EF4-FFF2-40B4-BE49-F238E27FC236}">
                <a16:creationId xmlns:a16="http://schemas.microsoft.com/office/drawing/2014/main" id="{50A8A3A6-761F-A068-8789-AAD563655F18}"/>
              </a:ext>
            </a:extLst>
          </p:cNvPr>
          <p:cNvCxnSpPr>
            <a:cxnSpLocks/>
          </p:cNvCxnSpPr>
          <p:nvPr/>
        </p:nvCxnSpPr>
        <p:spPr>
          <a:xfrm flipH="1">
            <a:off x="9345977" y="3097798"/>
            <a:ext cx="451188" cy="268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직선 연결선 1147">
            <a:extLst>
              <a:ext uri="{FF2B5EF4-FFF2-40B4-BE49-F238E27FC236}">
                <a16:creationId xmlns:a16="http://schemas.microsoft.com/office/drawing/2014/main" id="{2AAF9A8D-11CF-5FF4-0BF9-6104FA63CAC6}"/>
              </a:ext>
            </a:extLst>
          </p:cNvPr>
          <p:cNvCxnSpPr>
            <a:cxnSpLocks/>
          </p:cNvCxnSpPr>
          <p:nvPr/>
        </p:nvCxnSpPr>
        <p:spPr>
          <a:xfrm flipH="1">
            <a:off x="9345977" y="3097797"/>
            <a:ext cx="457200" cy="104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직선 연결선 1148">
            <a:extLst>
              <a:ext uri="{FF2B5EF4-FFF2-40B4-BE49-F238E27FC236}">
                <a16:creationId xmlns:a16="http://schemas.microsoft.com/office/drawing/2014/main" id="{3CE31B91-A766-3498-C69A-F453672C5A19}"/>
              </a:ext>
            </a:extLst>
          </p:cNvPr>
          <p:cNvCxnSpPr>
            <a:cxnSpLocks/>
          </p:cNvCxnSpPr>
          <p:nvPr/>
        </p:nvCxnSpPr>
        <p:spPr>
          <a:xfrm flipH="1">
            <a:off x="9345977" y="3097798"/>
            <a:ext cx="457200" cy="127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직선 연결선 1149">
            <a:extLst>
              <a:ext uri="{FF2B5EF4-FFF2-40B4-BE49-F238E27FC236}">
                <a16:creationId xmlns:a16="http://schemas.microsoft.com/office/drawing/2014/main" id="{64117BFA-C11C-7ACC-5B7A-F513DFE5FEAA}"/>
              </a:ext>
            </a:extLst>
          </p:cNvPr>
          <p:cNvCxnSpPr>
            <a:cxnSpLocks/>
            <a:endCxn id="1074" idx="6"/>
          </p:cNvCxnSpPr>
          <p:nvPr/>
        </p:nvCxnSpPr>
        <p:spPr>
          <a:xfrm flipH="1" flipV="1">
            <a:off x="9334496" y="2944879"/>
            <a:ext cx="462669" cy="35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직선 연결선 1150">
            <a:extLst>
              <a:ext uri="{FF2B5EF4-FFF2-40B4-BE49-F238E27FC236}">
                <a16:creationId xmlns:a16="http://schemas.microsoft.com/office/drawing/2014/main" id="{C4FC384B-354F-6B45-8DD8-BA1C11EF03D6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3161942"/>
            <a:ext cx="451188" cy="1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직선 연결선 1151">
            <a:extLst>
              <a:ext uri="{FF2B5EF4-FFF2-40B4-BE49-F238E27FC236}">
                <a16:creationId xmlns:a16="http://schemas.microsoft.com/office/drawing/2014/main" id="{AD3287AA-4AE7-6ADC-35B7-5C05220E3961}"/>
              </a:ext>
            </a:extLst>
          </p:cNvPr>
          <p:cNvCxnSpPr>
            <a:cxnSpLocks/>
          </p:cNvCxnSpPr>
          <p:nvPr/>
        </p:nvCxnSpPr>
        <p:spPr>
          <a:xfrm flipH="1">
            <a:off x="9345977" y="3299984"/>
            <a:ext cx="451188" cy="6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직선 연결선 1152">
            <a:extLst>
              <a:ext uri="{FF2B5EF4-FFF2-40B4-BE49-F238E27FC236}">
                <a16:creationId xmlns:a16="http://schemas.microsoft.com/office/drawing/2014/main" id="{A3B1B32E-51E5-9F07-EA3A-F99C290ADF84}"/>
              </a:ext>
            </a:extLst>
          </p:cNvPr>
          <p:cNvCxnSpPr>
            <a:cxnSpLocks/>
          </p:cNvCxnSpPr>
          <p:nvPr/>
        </p:nvCxnSpPr>
        <p:spPr>
          <a:xfrm flipH="1">
            <a:off x="9345977" y="3299984"/>
            <a:ext cx="457200" cy="84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F7961ADF-6651-891D-DC1D-1E2BA23545E2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9327448" y="3285108"/>
            <a:ext cx="490813" cy="110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직선 연결선 1154">
            <a:extLst>
              <a:ext uri="{FF2B5EF4-FFF2-40B4-BE49-F238E27FC236}">
                <a16:creationId xmlns:a16="http://schemas.microsoft.com/office/drawing/2014/main" id="{833ED712-26AF-ADDF-BC01-B3590FE0D4CF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2959756"/>
            <a:ext cx="451188" cy="12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연결선 1155">
            <a:extLst>
              <a:ext uri="{FF2B5EF4-FFF2-40B4-BE49-F238E27FC236}">
                <a16:creationId xmlns:a16="http://schemas.microsoft.com/office/drawing/2014/main" id="{F0A329F0-B31D-F4D9-9B65-4E1B5DC1F37F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3161943"/>
            <a:ext cx="451188" cy="102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직선 연결선 1156">
            <a:extLst>
              <a:ext uri="{FF2B5EF4-FFF2-40B4-BE49-F238E27FC236}">
                <a16:creationId xmlns:a16="http://schemas.microsoft.com/office/drawing/2014/main" id="{1D4C6D57-2BBB-5ACD-B906-0EADAF588413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3366291"/>
            <a:ext cx="451188" cy="82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직선 연결선 1157">
            <a:extLst>
              <a:ext uri="{FF2B5EF4-FFF2-40B4-BE49-F238E27FC236}">
                <a16:creationId xmlns:a16="http://schemas.microsoft.com/office/drawing/2014/main" id="{A00FB767-9EDB-0AFD-8566-FC27BA09A258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4140621"/>
            <a:ext cx="4572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직선 연결선 1158">
            <a:extLst>
              <a:ext uri="{FF2B5EF4-FFF2-40B4-BE49-F238E27FC236}">
                <a16:creationId xmlns:a16="http://schemas.microsoft.com/office/drawing/2014/main" id="{1215122B-9361-354E-98A2-AAB9D0467F64}"/>
              </a:ext>
            </a:extLst>
          </p:cNvPr>
          <p:cNvCxnSpPr>
            <a:cxnSpLocks/>
          </p:cNvCxnSpPr>
          <p:nvPr/>
        </p:nvCxnSpPr>
        <p:spPr>
          <a:xfrm flipH="1">
            <a:off x="9355833" y="4192854"/>
            <a:ext cx="457200" cy="18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직선 연결선 1159">
            <a:extLst>
              <a:ext uri="{FF2B5EF4-FFF2-40B4-BE49-F238E27FC236}">
                <a16:creationId xmlns:a16="http://schemas.microsoft.com/office/drawing/2014/main" id="{25716404-F80F-4E03-0869-C963445BA077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2959756"/>
            <a:ext cx="451188" cy="54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직선 연결선 1160">
            <a:extLst>
              <a:ext uri="{FF2B5EF4-FFF2-40B4-BE49-F238E27FC236}">
                <a16:creationId xmlns:a16="http://schemas.microsoft.com/office/drawing/2014/main" id="{DC79C9A0-5949-04BA-4727-2E6C24EA0FBA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3161942"/>
            <a:ext cx="451188" cy="34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직선 연결선 1161">
            <a:extLst>
              <a:ext uri="{FF2B5EF4-FFF2-40B4-BE49-F238E27FC236}">
                <a16:creationId xmlns:a16="http://schemas.microsoft.com/office/drawing/2014/main" id="{8BDDFD08-0E10-300C-A0DA-3B8B188E06FC}"/>
              </a:ext>
            </a:extLst>
          </p:cNvPr>
          <p:cNvCxnSpPr>
            <a:cxnSpLocks/>
          </p:cNvCxnSpPr>
          <p:nvPr/>
        </p:nvCxnSpPr>
        <p:spPr>
          <a:xfrm flipH="1" flipV="1">
            <a:off x="9345977" y="3366290"/>
            <a:ext cx="451188" cy="1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직선 연결선 1162">
            <a:extLst>
              <a:ext uri="{FF2B5EF4-FFF2-40B4-BE49-F238E27FC236}">
                <a16:creationId xmlns:a16="http://schemas.microsoft.com/office/drawing/2014/main" id="{9785261C-0A64-3A27-8EF8-0390BC215CF9}"/>
              </a:ext>
            </a:extLst>
          </p:cNvPr>
          <p:cNvCxnSpPr>
            <a:cxnSpLocks/>
          </p:cNvCxnSpPr>
          <p:nvPr/>
        </p:nvCxnSpPr>
        <p:spPr>
          <a:xfrm flipH="1">
            <a:off x="9345977" y="3504332"/>
            <a:ext cx="457200" cy="63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직선 연결선 1163">
            <a:extLst>
              <a:ext uri="{FF2B5EF4-FFF2-40B4-BE49-F238E27FC236}">
                <a16:creationId xmlns:a16="http://schemas.microsoft.com/office/drawing/2014/main" id="{94848134-73EA-C821-5606-C7B4C6A9459F}"/>
              </a:ext>
            </a:extLst>
          </p:cNvPr>
          <p:cNvCxnSpPr>
            <a:cxnSpLocks/>
          </p:cNvCxnSpPr>
          <p:nvPr/>
        </p:nvCxnSpPr>
        <p:spPr>
          <a:xfrm flipH="1">
            <a:off x="9345977" y="3504332"/>
            <a:ext cx="457200" cy="86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직선 화살표 연결선 1169">
            <a:extLst>
              <a:ext uri="{FF2B5EF4-FFF2-40B4-BE49-F238E27FC236}">
                <a16:creationId xmlns:a16="http://schemas.microsoft.com/office/drawing/2014/main" id="{5A33C8F7-BADE-22B7-AACE-49151A3FA11B}"/>
              </a:ext>
            </a:extLst>
          </p:cNvPr>
          <p:cNvCxnSpPr>
            <a:cxnSpLocks/>
          </p:cNvCxnSpPr>
          <p:nvPr/>
        </p:nvCxnSpPr>
        <p:spPr>
          <a:xfrm>
            <a:off x="9955285" y="3077841"/>
            <a:ext cx="564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직선 화살표 연결선 1173">
            <a:extLst>
              <a:ext uri="{FF2B5EF4-FFF2-40B4-BE49-F238E27FC236}">
                <a16:creationId xmlns:a16="http://schemas.microsoft.com/office/drawing/2014/main" id="{5EC7F88A-8CB1-C884-DC33-58E1B544554D}"/>
              </a:ext>
            </a:extLst>
          </p:cNvPr>
          <p:cNvCxnSpPr>
            <a:cxnSpLocks/>
          </p:cNvCxnSpPr>
          <p:nvPr/>
        </p:nvCxnSpPr>
        <p:spPr>
          <a:xfrm>
            <a:off x="9955285" y="3295957"/>
            <a:ext cx="564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직선 화살표 연결선 1175">
            <a:extLst>
              <a:ext uri="{FF2B5EF4-FFF2-40B4-BE49-F238E27FC236}">
                <a16:creationId xmlns:a16="http://schemas.microsoft.com/office/drawing/2014/main" id="{3C66AC12-80D2-C17E-2C1C-0C7D0E99C61A}"/>
              </a:ext>
            </a:extLst>
          </p:cNvPr>
          <p:cNvCxnSpPr>
            <a:cxnSpLocks/>
          </p:cNvCxnSpPr>
          <p:nvPr/>
        </p:nvCxnSpPr>
        <p:spPr>
          <a:xfrm>
            <a:off x="9955285" y="3487573"/>
            <a:ext cx="564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직선 화살표 연결선 1176">
            <a:extLst>
              <a:ext uri="{FF2B5EF4-FFF2-40B4-BE49-F238E27FC236}">
                <a16:creationId xmlns:a16="http://schemas.microsoft.com/office/drawing/2014/main" id="{B207A7E9-0F84-03B9-0C9C-2A6246901944}"/>
              </a:ext>
            </a:extLst>
          </p:cNvPr>
          <p:cNvCxnSpPr>
            <a:cxnSpLocks/>
          </p:cNvCxnSpPr>
          <p:nvPr/>
        </p:nvCxnSpPr>
        <p:spPr>
          <a:xfrm>
            <a:off x="9955285" y="4166021"/>
            <a:ext cx="564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직선 화살표 연결선 1177">
            <a:extLst>
              <a:ext uri="{FF2B5EF4-FFF2-40B4-BE49-F238E27FC236}">
                <a16:creationId xmlns:a16="http://schemas.microsoft.com/office/drawing/2014/main" id="{FB1AD4FB-0D92-A300-E2B8-C95D99CEA2F7}"/>
              </a:ext>
            </a:extLst>
          </p:cNvPr>
          <p:cNvCxnSpPr>
            <a:cxnSpLocks/>
          </p:cNvCxnSpPr>
          <p:nvPr/>
        </p:nvCxnSpPr>
        <p:spPr>
          <a:xfrm>
            <a:off x="7923457" y="3655200"/>
            <a:ext cx="6283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직사각형 1192">
            <a:extLst>
              <a:ext uri="{FF2B5EF4-FFF2-40B4-BE49-F238E27FC236}">
                <a16:creationId xmlns:a16="http://schemas.microsoft.com/office/drawing/2014/main" id="{08BB66AF-A804-5E93-2017-DD61E587EE63}"/>
              </a:ext>
            </a:extLst>
          </p:cNvPr>
          <p:cNvSpPr/>
          <p:nvPr/>
        </p:nvSpPr>
        <p:spPr>
          <a:xfrm>
            <a:off x="10617201" y="2870033"/>
            <a:ext cx="986803" cy="1484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output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00" name="Google Shape;106;p16">
            <a:extLst>
              <a:ext uri="{FF2B5EF4-FFF2-40B4-BE49-F238E27FC236}">
                <a16:creationId xmlns:a16="http://schemas.microsoft.com/office/drawing/2014/main" id="{79DDE7F5-74CC-CD7C-6D6F-CE1F284D8FCB}"/>
              </a:ext>
            </a:extLst>
          </p:cNvPr>
          <p:cNvSpPr/>
          <p:nvPr/>
        </p:nvSpPr>
        <p:spPr>
          <a:xfrm>
            <a:off x="405603" y="2894716"/>
            <a:ext cx="770629" cy="471574"/>
          </a:xfrm>
          <a:prstGeom prst="can">
            <a:avLst>
              <a:gd name="adj" fmla="val 25000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800" b="1" dirty="0">
                <a:latin typeface="Montserrat"/>
                <a:ea typeface="Montserrat"/>
                <a:cs typeface="Montserrat"/>
                <a:sym typeface="Montserrat"/>
              </a:rPr>
              <a:t>image</a:t>
            </a:r>
            <a:endParaRPr sz="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AEE606AA-665A-C3B1-6BAA-B4219E8C5D04}"/>
              </a:ext>
            </a:extLst>
          </p:cNvPr>
          <p:cNvSpPr txBox="1"/>
          <p:nvPr/>
        </p:nvSpPr>
        <p:spPr>
          <a:xfrm>
            <a:off x="6096000" y="5765800"/>
            <a:ext cx="574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Pretrained ResNet50 : 14,000,000</a:t>
            </a:r>
            <a:r>
              <a:rPr lang="ko-KR" altLang="en-US" sz="1200" dirty="0"/>
              <a:t>개의 이미지를 </a:t>
            </a:r>
            <a:r>
              <a:rPr lang="en-US" altLang="ko-KR" sz="1200" dirty="0"/>
              <a:t>1000</a:t>
            </a:r>
            <a:r>
              <a:rPr lang="ko-KR" altLang="en-US" sz="1200" dirty="0"/>
              <a:t>개의 클래스로 분류해 사물의 특징</a:t>
            </a:r>
            <a:r>
              <a:rPr lang="en-US" altLang="ko-KR" sz="1200" dirty="0"/>
              <a:t>(</a:t>
            </a:r>
            <a:r>
              <a:rPr lang="ko-KR" altLang="en-US" sz="1200" dirty="0"/>
              <a:t>색</a:t>
            </a:r>
            <a:r>
              <a:rPr lang="en-US" altLang="ko-KR" sz="1200" dirty="0"/>
              <a:t>, </a:t>
            </a:r>
            <a:r>
              <a:rPr lang="ko-KR" altLang="en-US" sz="1200" dirty="0"/>
              <a:t>모양 등</a:t>
            </a:r>
            <a:r>
              <a:rPr lang="en-US" altLang="ko-KR" sz="1200" dirty="0"/>
              <a:t>)</a:t>
            </a:r>
            <a:r>
              <a:rPr lang="ko-KR" altLang="en-US" sz="1200" dirty="0"/>
              <a:t>을 이해한 모델</a:t>
            </a:r>
          </a:p>
        </p:txBody>
      </p:sp>
      <p:sp>
        <p:nvSpPr>
          <p:cNvPr id="1202" name="TextBox 1201">
            <a:extLst>
              <a:ext uri="{FF2B5EF4-FFF2-40B4-BE49-F238E27FC236}">
                <a16:creationId xmlns:a16="http://schemas.microsoft.com/office/drawing/2014/main" id="{2903F078-7D6A-1149-5BD2-B5FA857FB2DA}"/>
              </a:ext>
            </a:extLst>
          </p:cNvPr>
          <p:cNvSpPr txBox="1"/>
          <p:nvPr/>
        </p:nvSpPr>
        <p:spPr>
          <a:xfrm>
            <a:off x="6095238" y="6268450"/>
            <a:ext cx="574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XLM-</a:t>
            </a:r>
            <a:r>
              <a:rPr lang="en-US" altLang="ko-KR" sz="1200" dirty="0" err="1"/>
              <a:t>RoBERTa</a:t>
            </a:r>
            <a:r>
              <a:rPr lang="en-US" altLang="ko-KR" sz="1200" dirty="0"/>
              <a:t>: 100</a:t>
            </a:r>
            <a:r>
              <a:rPr lang="ko-KR" altLang="en-US" sz="1200" dirty="0"/>
              <a:t>개 언어가 포함된 </a:t>
            </a:r>
            <a:r>
              <a:rPr lang="en-US" altLang="ko-KR" sz="1200" dirty="0"/>
              <a:t>2.5TB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필터링된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CommonCrawl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데이터로 사전 학습된 </a:t>
            </a:r>
            <a:r>
              <a:rPr lang="en-US" altLang="ko-KR" sz="1200" dirty="0"/>
              <a:t>XLM-</a:t>
            </a:r>
            <a:r>
              <a:rPr lang="en-US" altLang="ko-KR" sz="1200" dirty="0" err="1"/>
              <a:t>RoBERTa</a:t>
            </a:r>
            <a:r>
              <a:rPr lang="en-US" altLang="ko-KR" sz="1200" dirty="0"/>
              <a:t> </a:t>
            </a:r>
            <a:r>
              <a:rPr lang="ko-KR" altLang="en-US" sz="1200" dirty="0"/>
              <a:t>모델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56177A-6CE7-BF11-C995-C5CCC6C33F2A}"/>
              </a:ext>
            </a:extLst>
          </p:cNvPr>
          <p:cNvCxnSpPr>
            <a:cxnSpLocks/>
            <a:stCxn id="12" idx="3"/>
            <a:endCxn id="1037" idx="1"/>
          </p:cNvCxnSpPr>
          <p:nvPr/>
        </p:nvCxnSpPr>
        <p:spPr>
          <a:xfrm>
            <a:off x="5396837" y="3155950"/>
            <a:ext cx="1520078" cy="4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0DF285-72BF-8377-6888-2067F51F6601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5396837" y="3629309"/>
            <a:ext cx="1520078" cy="43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434" y="1031487"/>
            <a:ext cx="10737609" cy="48217"/>
            <a:chOff x="1089650" y="1547230"/>
            <a:chExt cx="16106414" cy="72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89650" y="1547230"/>
              <a:ext cx="16106414" cy="72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951" y="288119"/>
            <a:ext cx="3378943" cy="3610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43592" y="92644"/>
            <a:ext cx="899514" cy="8065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4283" y="77281"/>
            <a:ext cx="5336763" cy="1108839"/>
          </a:xfrm>
          <a:prstGeom prst="rect">
            <a:avLst/>
          </a:prstGeom>
        </p:spPr>
      </p:pic>
      <p:pic>
        <p:nvPicPr>
          <p:cNvPr id="2" name="그림 1" descr="폰트, 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74D03A6-CF57-5AA1-427E-FBE52B61D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38" y="3214765"/>
            <a:ext cx="1880449" cy="105305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56161B-422C-7AF8-A781-4D86AD3F520B}"/>
              </a:ext>
            </a:extLst>
          </p:cNvPr>
          <p:cNvGrpSpPr/>
          <p:nvPr/>
        </p:nvGrpSpPr>
        <p:grpSpPr>
          <a:xfrm>
            <a:off x="4724400" y="2498637"/>
            <a:ext cx="2422875" cy="3193817"/>
            <a:chOff x="4635532" y="3925220"/>
            <a:chExt cx="2281424" cy="30073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9227EC-3510-000E-6157-A9DB9450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5532" y="3925220"/>
              <a:ext cx="2281424" cy="3007358"/>
            </a:xfrm>
            <a:prstGeom prst="rect">
              <a:avLst/>
            </a:prstGeom>
          </p:spPr>
        </p:pic>
        <p:pic>
          <p:nvPicPr>
            <p:cNvPr id="12" name="Picture 8" descr="Where can I get the source code of Android Studio? - Quora">
              <a:extLst>
                <a:ext uri="{FF2B5EF4-FFF2-40B4-BE49-F238E27FC236}">
                  <a16:creationId xmlns:a16="http://schemas.microsoft.com/office/drawing/2014/main" id="{6885494B-7D09-A221-9BBF-D1C3A4566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568" y="4989093"/>
              <a:ext cx="1305352" cy="996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Google Shape;139;p16">
            <a:extLst>
              <a:ext uri="{FF2B5EF4-FFF2-40B4-BE49-F238E27FC236}">
                <a16:creationId xmlns:a16="http://schemas.microsoft.com/office/drawing/2014/main" id="{E3FC0F51-2B29-ED3E-E3D2-BF561F45755A}"/>
              </a:ext>
            </a:extLst>
          </p:cNvPr>
          <p:cNvSpPr txBox="1"/>
          <p:nvPr/>
        </p:nvSpPr>
        <p:spPr>
          <a:xfrm>
            <a:off x="8828682" y="4267816"/>
            <a:ext cx="1851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Flask App Server</a:t>
            </a:r>
            <a:endParaRPr sz="1067" b="1" dirty="0">
              <a:solidFill>
                <a:schemeClr val="dk1"/>
              </a:solidFill>
            </a:endParaRPr>
          </a:p>
        </p:txBody>
      </p:sp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E4F4CA24-6E61-7978-AA70-2A0599AB843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7180" r="7180" b="7735"/>
          <a:stretch/>
        </p:blipFill>
        <p:spPr>
          <a:xfrm>
            <a:off x="1826814" y="3243741"/>
            <a:ext cx="1215669" cy="1215669"/>
          </a:xfrm>
          <a:prstGeom prst="rect">
            <a:avLst/>
          </a:prstGeom>
        </p:spPr>
      </p:pic>
      <p:sp>
        <p:nvSpPr>
          <p:cNvPr id="20" name="Google Shape;139;p16">
            <a:extLst>
              <a:ext uri="{FF2B5EF4-FFF2-40B4-BE49-F238E27FC236}">
                <a16:creationId xmlns:a16="http://schemas.microsoft.com/office/drawing/2014/main" id="{1E6DAA94-F2BE-C128-2735-E005658F9C7A}"/>
              </a:ext>
            </a:extLst>
          </p:cNvPr>
          <p:cNvSpPr txBox="1"/>
          <p:nvPr/>
        </p:nvSpPr>
        <p:spPr>
          <a:xfrm>
            <a:off x="1945573" y="4317922"/>
            <a:ext cx="978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Client</a:t>
            </a:r>
            <a:endParaRPr sz="1067" b="1" dirty="0">
              <a:solidFill>
                <a:schemeClr val="dk1"/>
              </a:solidFill>
            </a:endParaRPr>
          </a:p>
        </p:txBody>
      </p:sp>
      <p:sp>
        <p:nvSpPr>
          <p:cNvPr id="23" name="Google Shape;139;p16">
            <a:extLst>
              <a:ext uri="{FF2B5EF4-FFF2-40B4-BE49-F238E27FC236}">
                <a16:creationId xmlns:a16="http://schemas.microsoft.com/office/drawing/2014/main" id="{26BD556E-408E-64EE-6611-27C814A1244B}"/>
              </a:ext>
            </a:extLst>
          </p:cNvPr>
          <p:cNvSpPr txBox="1"/>
          <p:nvPr/>
        </p:nvSpPr>
        <p:spPr>
          <a:xfrm>
            <a:off x="3256001" y="3277683"/>
            <a:ext cx="157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Image, Speech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24" name="Google Shape;139;p16">
            <a:extLst>
              <a:ext uri="{FF2B5EF4-FFF2-40B4-BE49-F238E27FC236}">
                <a16:creationId xmlns:a16="http://schemas.microsoft.com/office/drawing/2014/main" id="{B285A884-11FA-5016-9DC6-64507A6831E6}"/>
              </a:ext>
            </a:extLst>
          </p:cNvPr>
          <p:cNvSpPr txBox="1"/>
          <p:nvPr/>
        </p:nvSpPr>
        <p:spPr>
          <a:xfrm>
            <a:off x="3620068" y="4317922"/>
            <a:ext cx="919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Speech</a:t>
            </a:r>
            <a:endParaRPr sz="1067" b="1" dirty="0">
              <a:solidFill>
                <a:schemeClr val="dk1"/>
              </a:solidFill>
            </a:endParaRPr>
          </a:p>
        </p:txBody>
      </p:sp>
      <p:sp>
        <p:nvSpPr>
          <p:cNvPr id="25" name="Google Shape;139;p16">
            <a:extLst>
              <a:ext uri="{FF2B5EF4-FFF2-40B4-BE49-F238E27FC236}">
                <a16:creationId xmlns:a16="http://schemas.microsoft.com/office/drawing/2014/main" id="{F4EE965F-73CA-AF3E-CC65-EDE6071F949A}"/>
              </a:ext>
            </a:extLst>
          </p:cNvPr>
          <p:cNvSpPr txBox="1"/>
          <p:nvPr/>
        </p:nvSpPr>
        <p:spPr>
          <a:xfrm>
            <a:off x="7395667" y="4274743"/>
            <a:ext cx="1091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Response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26" name="Google Shape;139;p16">
            <a:extLst>
              <a:ext uri="{FF2B5EF4-FFF2-40B4-BE49-F238E27FC236}">
                <a16:creationId xmlns:a16="http://schemas.microsoft.com/office/drawing/2014/main" id="{043FD097-3CAE-C93F-1E5F-CB424ED93BF1}"/>
              </a:ext>
            </a:extLst>
          </p:cNvPr>
          <p:cNvSpPr txBox="1"/>
          <p:nvPr/>
        </p:nvSpPr>
        <p:spPr>
          <a:xfrm>
            <a:off x="7396737" y="3277683"/>
            <a:ext cx="965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Request</a:t>
            </a:r>
            <a:endParaRPr sz="1600" b="1" dirty="0">
              <a:solidFill>
                <a:schemeClr val="dk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745D3C-2614-4DD7-5C7D-58215DEEDB58}"/>
              </a:ext>
            </a:extLst>
          </p:cNvPr>
          <p:cNvCxnSpPr>
            <a:cxnSpLocks/>
          </p:cNvCxnSpPr>
          <p:nvPr/>
        </p:nvCxnSpPr>
        <p:spPr>
          <a:xfrm>
            <a:off x="3205568" y="3665388"/>
            <a:ext cx="1680835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26BAB7-D549-9EAC-184A-B57611FEAB58}"/>
              </a:ext>
            </a:extLst>
          </p:cNvPr>
          <p:cNvCxnSpPr>
            <a:cxnSpLocks/>
          </p:cNvCxnSpPr>
          <p:nvPr/>
        </p:nvCxnSpPr>
        <p:spPr>
          <a:xfrm flipH="1">
            <a:off x="3200400" y="4303273"/>
            <a:ext cx="1686003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39;p16">
            <a:extLst>
              <a:ext uri="{FF2B5EF4-FFF2-40B4-BE49-F238E27FC236}">
                <a16:creationId xmlns:a16="http://schemas.microsoft.com/office/drawing/2014/main" id="{30887ED2-7EE7-411F-2898-AD49A7E769EE}"/>
              </a:ext>
            </a:extLst>
          </p:cNvPr>
          <p:cNvSpPr txBox="1"/>
          <p:nvPr/>
        </p:nvSpPr>
        <p:spPr>
          <a:xfrm>
            <a:off x="5235631" y="5652302"/>
            <a:ext cx="1400409" cy="52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467" b="1" dirty="0">
                <a:solidFill>
                  <a:schemeClr val="dk1"/>
                </a:solidFill>
              </a:rPr>
              <a:t>TTS API</a:t>
            </a:r>
          </a:p>
          <a:p>
            <a:pPr algn="ctr"/>
            <a:r>
              <a:rPr lang="en-US" sz="1467" b="1" dirty="0">
                <a:solidFill>
                  <a:schemeClr val="dk1"/>
                </a:solidFill>
              </a:rPr>
              <a:t>Text  </a:t>
            </a:r>
            <a:r>
              <a:rPr lang="ko-KR" altLang="en-US" sz="1467" b="1" dirty="0">
                <a:solidFill>
                  <a:schemeClr val="dk1"/>
                </a:solidFill>
              </a:rPr>
              <a:t>← </a:t>
            </a:r>
            <a:r>
              <a:rPr lang="en-US" altLang="ko-KR" sz="1467" b="1" dirty="0">
                <a:solidFill>
                  <a:schemeClr val="dk1"/>
                </a:solidFill>
              </a:rPr>
              <a:t>Speech</a:t>
            </a:r>
            <a:endParaRPr lang="en-US" sz="1467" b="1" dirty="0">
              <a:solidFill>
                <a:schemeClr val="dk1"/>
              </a:solidFill>
            </a:endParaRPr>
          </a:p>
        </p:txBody>
      </p:sp>
      <p:sp>
        <p:nvSpPr>
          <p:cNvPr id="31" name="Google Shape;139;p16">
            <a:extLst>
              <a:ext uri="{FF2B5EF4-FFF2-40B4-BE49-F238E27FC236}">
                <a16:creationId xmlns:a16="http://schemas.microsoft.com/office/drawing/2014/main" id="{D3F85D9B-3485-AF0A-8D1D-6DA111178859}"/>
              </a:ext>
            </a:extLst>
          </p:cNvPr>
          <p:cNvSpPr txBox="1"/>
          <p:nvPr/>
        </p:nvSpPr>
        <p:spPr>
          <a:xfrm>
            <a:off x="5211180" y="1976839"/>
            <a:ext cx="1449310" cy="50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467" b="1" dirty="0">
                <a:solidFill>
                  <a:schemeClr val="dk1"/>
                </a:solidFill>
              </a:rPr>
              <a:t>STT API</a:t>
            </a:r>
          </a:p>
          <a:p>
            <a:pPr algn="ctr"/>
            <a:r>
              <a:rPr lang="en-US" altLang="ko-KR" sz="1467" b="1" dirty="0">
                <a:solidFill>
                  <a:schemeClr val="dk1"/>
                </a:solidFill>
              </a:rPr>
              <a:t>Speech </a:t>
            </a:r>
            <a:r>
              <a:rPr lang="ko-KR" altLang="en-US" sz="1467" b="1" dirty="0">
                <a:solidFill>
                  <a:schemeClr val="dk1"/>
                </a:solidFill>
              </a:rPr>
              <a:t>→ </a:t>
            </a:r>
            <a:r>
              <a:rPr lang="en-US" altLang="ko-KR" sz="1467" b="1" dirty="0">
                <a:solidFill>
                  <a:schemeClr val="dk1"/>
                </a:solidFill>
              </a:rPr>
              <a:t>Text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endParaRPr sz="1400" b="1" dirty="0">
              <a:solidFill>
                <a:schemeClr val="dk1"/>
              </a:solidFill>
            </a:endParaRPr>
          </a:p>
        </p:txBody>
      </p:sp>
      <p:pic>
        <p:nvPicPr>
          <p:cNvPr id="34" name="그림 33" descr="폰트, 로고, 디자인이(가) 표시된 사진&#10;&#10;자동 생성된 설명">
            <a:extLst>
              <a:ext uri="{FF2B5EF4-FFF2-40B4-BE49-F238E27FC236}">
                <a16:creationId xmlns:a16="http://schemas.microsoft.com/office/drawing/2014/main" id="{82764965-D85B-E0B4-0ADA-BD35164D84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4" b="23734"/>
          <a:stretch/>
        </p:blipFill>
        <p:spPr>
          <a:xfrm>
            <a:off x="4865277" y="1393056"/>
            <a:ext cx="2087060" cy="624985"/>
          </a:xfrm>
          <a:prstGeom prst="rect">
            <a:avLst/>
          </a:prstGeom>
        </p:spPr>
      </p:pic>
      <p:sp>
        <p:nvSpPr>
          <p:cNvPr id="35" name="TextBox 32">
            <a:extLst>
              <a:ext uri="{FF2B5EF4-FFF2-40B4-BE49-F238E27FC236}">
                <a16:creationId xmlns:a16="http://schemas.microsoft.com/office/drawing/2014/main" id="{7C5753B9-0A8D-2ADE-9FF8-A115B3B57258}"/>
              </a:ext>
            </a:extLst>
          </p:cNvPr>
          <p:cNvSpPr txBox="1"/>
          <p:nvPr/>
        </p:nvSpPr>
        <p:spPr>
          <a:xfrm>
            <a:off x="1401820" y="515621"/>
            <a:ext cx="2989796" cy="238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애플리케이션 아키텍처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D5645E-008C-B967-658B-48C3A6B91F14}"/>
              </a:ext>
            </a:extLst>
          </p:cNvPr>
          <p:cNvCxnSpPr>
            <a:cxnSpLocks/>
          </p:cNvCxnSpPr>
          <p:nvPr/>
        </p:nvCxnSpPr>
        <p:spPr>
          <a:xfrm>
            <a:off x="6938482" y="3675533"/>
            <a:ext cx="1680835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89F4C9-5D52-E357-9A2B-457DBDF42DE6}"/>
              </a:ext>
            </a:extLst>
          </p:cNvPr>
          <p:cNvCxnSpPr>
            <a:cxnSpLocks/>
          </p:cNvCxnSpPr>
          <p:nvPr/>
        </p:nvCxnSpPr>
        <p:spPr>
          <a:xfrm flipH="1">
            <a:off x="6938482" y="4317058"/>
            <a:ext cx="1686003" cy="0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4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2072" y="94743"/>
            <a:ext cx="5086458" cy="1108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6434" y="1031487"/>
            <a:ext cx="10737609" cy="48217"/>
            <a:chOff x="1089650" y="1547230"/>
            <a:chExt cx="16106414" cy="72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89650" y="1547230"/>
              <a:ext cx="16106414" cy="72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07146" y="288119"/>
            <a:ext cx="2185317" cy="3610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43592" y="92644"/>
            <a:ext cx="899514" cy="80652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A43812-1B85-0840-FE2B-3536AB1E7562}"/>
              </a:ext>
            </a:extLst>
          </p:cNvPr>
          <p:cNvGrpSpPr/>
          <p:nvPr/>
        </p:nvGrpSpPr>
        <p:grpSpPr>
          <a:xfrm>
            <a:off x="3840411" y="1181215"/>
            <a:ext cx="4114800" cy="5397295"/>
            <a:chOff x="2951508" y="1943100"/>
            <a:chExt cx="5562600" cy="728486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8B6E32-BC5A-8E36-AF67-EF422D9A3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2200" y="2122393"/>
              <a:ext cx="3265765" cy="6894394"/>
            </a:xfrm>
            <a:prstGeom prst="rect">
              <a:avLst/>
            </a:prstGeom>
          </p:spPr>
        </p:pic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5BEF387-405F-793F-F2FC-96B605C9432F}"/>
                </a:ext>
              </a:extLst>
            </p:cNvPr>
            <p:cNvSpPr/>
            <p:nvPr/>
          </p:nvSpPr>
          <p:spPr>
            <a:xfrm>
              <a:off x="2951508" y="1943100"/>
              <a:ext cx="5562600" cy="7284861"/>
            </a:xfrm>
            <a:custGeom>
              <a:avLst/>
              <a:gdLst/>
              <a:ahLst/>
              <a:cxnLst/>
              <a:rect l="l" t="t" r="r" b="b"/>
              <a:pathLst>
                <a:path w="5825404" h="7754282">
                  <a:moveTo>
                    <a:pt x="0" y="0"/>
                  </a:moveTo>
                  <a:lnTo>
                    <a:pt x="5825404" y="0"/>
                  </a:lnTo>
                  <a:lnTo>
                    <a:pt x="5825404" y="7754282"/>
                  </a:lnTo>
                  <a:lnTo>
                    <a:pt x="0" y="7754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EFB57ABA-08E0-6039-FC74-3A0103BA839D}"/>
              </a:ext>
            </a:extLst>
          </p:cNvPr>
          <p:cNvGrpSpPr/>
          <p:nvPr/>
        </p:nvGrpSpPr>
        <p:grpSpPr>
          <a:xfrm>
            <a:off x="4775200" y="4394200"/>
            <a:ext cx="1079689" cy="1345540"/>
            <a:chOff x="0" y="0"/>
            <a:chExt cx="568998" cy="99649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11A1B11B-031F-4D4A-10A3-11C461B7E865}"/>
                </a:ext>
              </a:extLst>
            </p:cNvPr>
            <p:cNvSpPr/>
            <p:nvPr/>
          </p:nvSpPr>
          <p:spPr>
            <a:xfrm>
              <a:off x="0" y="0"/>
              <a:ext cx="568998" cy="99649"/>
            </a:xfrm>
            <a:custGeom>
              <a:avLst/>
              <a:gdLst/>
              <a:ahLst/>
              <a:cxnLst/>
              <a:rect l="l" t="t" r="r" b="b"/>
              <a:pathLst>
                <a:path w="568998" h="99649">
                  <a:moveTo>
                    <a:pt x="37073" y="0"/>
                  </a:moveTo>
                  <a:lnTo>
                    <a:pt x="531925" y="0"/>
                  </a:lnTo>
                  <a:cubicBezTo>
                    <a:pt x="552400" y="0"/>
                    <a:pt x="568998" y="16598"/>
                    <a:pt x="568998" y="37073"/>
                  </a:cubicBezTo>
                  <a:lnTo>
                    <a:pt x="568998" y="62575"/>
                  </a:lnTo>
                  <a:cubicBezTo>
                    <a:pt x="568998" y="83050"/>
                    <a:pt x="552400" y="99649"/>
                    <a:pt x="531925" y="99649"/>
                  </a:cubicBezTo>
                  <a:lnTo>
                    <a:pt x="37073" y="99649"/>
                  </a:lnTo>
                  <a:cubicBezTo>
                    <a:pt x="16598" y="99649"/>
                    <a:pt x="0" y="83050"/>
                    <a:pt x="0" y="62575"/>
                  </a:cubicBezTo>
                  <a:lnTo>
                    <a:pt x="0" y="37073"/>
                  </a:lnTo>
                  <a:cubicBezTo>
                    <a:pt x="0" y="16598"/>
                    <a:pt x="16598" y="0"/>
                    <a:pt x="370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05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127127F0-A6DA-E44F-DBC1-FFE25EFFB937}"/>
                </a:ext>
              </a:extLst>
            </p:cNvPr>
            <p:cNvSpPr txBox="1"/>
            <p:nvPr/>
          </p:nvSpPr>
          <p:spPr>
            <a:xfrm>
              <a:off x="0" y="-38100"/>
              <a:ext cx="568998" cy="137749"/>
            </a:xfrm>
            <a:prstGeom prst="rect">
              <a:avLst/>
            </a:prstGeom>
          </p:spPr>
          <p:txBody>
            <a:bodyPr lIns="29462" tIns="29462" rIns="29462" bIns="29462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5D682C23-6E86-614F-8D82-72AC7321D94A}"/>
              </a:ext>
            </a:extLst>
          </p:cNvPr>
          <p:cNvGrpSpPr/>
          <p:nvPr/>
        </p:nvGrpSpPr>
        <p:grpSpPr>
          <a:xfrm>
            <a:off x="5966976" y="4394200"/>
            <a:ext cx="1079689" cy="1345540"/>
            <a:chOff x="0" y="0"/>
            <a:chExt cx="568998" cy="99649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E07A98D-A0F8-2316-DCC2-71F4B82A9C76}"/>
                </a:ext>
              </a:extLst>
            </p:cNvPr>
            <p:cNvSpPr/>
            <p:nvPr/>
          </p:nvSpPr>
          <p:spPr>
            <a:xfrm>
              <a:off x="0" y="0"/>
              <a:ext cx="568998" cy="99649"/>
            </a:xfrm>
            <a:custGeom>
              <a:avLst/>
              <a:gdLst/>
              <a:ahLst/>
              <a:cxnLst/>
              <a:rect l="l" t="t" r="r" b="b"/>
              <a:pathLst>
                <a:path w="568998" h="99649">
                  <a:moveTo>
                    <a:pt x="37073" y="0"/>
                  </a:moveTo>
                  <a:lnTo>
                    <a:pt x="531925" y="0"/>
                  </a:lnTo>
                  <a:cubicBezTo>
                    <a:pt x="552400" y="0"/>
                    <a:pt x="568998" y="16598"/>
                    <a:pt x="568998" y="37073"/>
                  </a:cubicBezTo>
                  <a:lnTo>
                    <a:pt x="568998" y="62575"/>
                  </a:lnTo>
                  <a:cubicBezTo>
                    <a:pt x="568998" y="83050"/>
                    <a:pt x="552400" y="99649"/>
                    <a:pt x="531925" y="99649"/>
                  </a:cubicBezTo>
                  <a:lnTo>
                    <a:pt x="37073" y="99649"/>
                  </a:lnTo>
                  <a:cubicBezTo>
                    <a:pt x="16598" y="99649"/>
                    <a:pt x="0" y="83050"/>
                    <a:pt x="0" y="62575"/>
                  </a:cubicBezTo>
                  <a:lnTo>
                    <a:pt x="0" y="37073"/>
                  </a:lnTo>
                  <a:cubicBezTo>
                    <a:pt x="0" y="16598"/>
                    <a:pt x="16598" y="0"/>
                    <a:pt x="370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05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6764C7A5-199D-19E4-3E6E-AB0FD247450A}"/>
                </a:ext>
              </a:extLst>
            </p:cNvPr>
            <p:cNvSpPr txBox="1"/>
            <p:nvPr/>
          </p:nvSpPr>
          <p:spPr>
            <a:xfrm>
              <a:off x="0" y="-38100"/>
              <a:ext cx="568998" cy="137749"/>
            </a:xfrm>
            <a:prstGeom prst="rect">
              <a:avLst/>
            </a:prstGeom>
          </p:spPr>
          <p:txBody>
            <a:bodyPr lIns="29462" tIns="29462" rIns="29462" bIns="29462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31176502-E0EA-731F-0293-2633F7122D1A}"/>
              </a:ext>
            </a:extLst>
          </p:cNvPr>
          <p:cNvGrpSpPr/>
          <p:nvPr/>
        </p:nvGrpSpPr>
        <p:grpSpPr>
          <a:xfrm>
            <a:off x="4759278" y="1594161"/>
            <a:ext cx="2271465" cy="1834839"/>
            <a:chOff x="0" y="0"/>
            <a:chExt cx="568998" cy="99649"/>
          </a:xfrm>
        </p:grpSpPr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5D302DF-CBA1-340C-8A7C-29F692312074}"/>
                </a:ext>
              </a:extLst>
            </p:cNvPr>
            <p:cNvSpPr/>
            <p:nvPr/>
          </p:nvSpPr>
          <p:spPr>
            <a:xfrm>
              <a:off x="0" y="0"/>
              <a:ext cx="568998" cy="99649"/>
            </a:xfrm>
            <a:custGeom>
              <a:avLst/>
              <a:gdLst/>
              <a:ahLst/>
              <a:cxnLst/>
              <a:rect l="l" t="t" r="r" b="b"/>
              <a:pathLst>
                <a:path w="568998" h="99649">
                  <a:moveTo>
                    <a:pt x="37073" y="0"/>
                  </a:moveTo>
                  <a:lnTo>
                    <a:pt x="531925" y="0"/>
                  </a:lnTo>
                  <a:cubicBezTo>
                    <a:pt x="552400" y="0"/>
                    <a:pt x="568998" y="16598"/>
                    <a:pt x="568998" y="37073"/>
                  </a:cubicBezTo>
                  <a:lnTo>
                    <a:pt x="568998" y="62575"/>
                  </a:lnTo>
                  <a:cubicBezTo>
                    <a:pt x="568998" y="83050"/>
                    <a:pt x="552400" y="99649"/>
                    <a:pt x="531925" y="99649"/>
                  </a:cubicBezTo>
                  <a:lnTo>
                    <a:pt x="37073" y="99649"/>
                  </a:lnTo>
                  <a:cubicBezTo>
                    <a:pt x="16598" y="99649"/>
                    <a:pt x="0" y="83050"/>
                    <a:pt x="0" y="62575"/>
                  </a:cubicBezTo>
                  <a:lnTo>
                    <a:pt x="0" y="37073"/>
                  </a:lnTo>
                  <a:cubicBezTo>
                    <a:pt x="0" y="16598"/>
                    <a:pt x="16598" y="0"/>
                    <a:pt x="370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05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4" name="TextBox 17">
              <a:extLst>
                <a:ext uri="{FF2B5EF4-FFF2-40B4-BE49-F238E27FC236}">
                  <a16:creationId xmlns:a16="http://schemas.microsoft.com/office/drawing/2014/main" id="{9871AF0C-4496-3193-261D-F67B2680DDB1}"/>
                </a:ext>
              </a:extLst>
            </p:cNvPr>
            <p:cNvSpPr txBox="1"/>
            <p:nvPr/>
          </p:nvSpPr>
          <p:spPr>
            <a:xfrm>
              <a:off x="0" y="-38100"/>
              <a:ext cx="568998" cy="137749"/>
            </a:xfrm>
            <a:prstGeom prst="rect">
              <a:avLst/>
            </a:prstGeom>
          </p:spPr>
          <p:txBody>
            <a:bodyPr lIns="29462" tIns="29462" rIns="29462" bIns="29462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B59773-9D97-7472-B928-581B25837970}"/>
              </a:ext>
            </a:extLst>
          </p:cNvPr>
          <p:cNvGrpSpPr/>
          <p:nvPr/>
        </p:nvGrpSpPr>
        <p:grpSpPr>
          <a:xfrm>
            <a:off x="4664899" y="3509931"/>
            <a:ext cx="2460223" cy="355600"/>
            <a:chOff x="0" y="0"/>
            <a:chExt cx="568998" cy="99649"/>
          </a:xfrm>
        </p:grpSpPr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0C2C753-786F-EE31-ADED-2B71EAA7CF2E}"/>
                </a:ext>
              </a:extLst>
            </p:cNvPr>
            <p:cNvSpPr/>
            <p:nvPr/>
          </p:nvSpPr>
          <p:spPr>
            <a:xfrm>
              <a:off x="0" y="0"/>
              <a:ext cx="568998" cy="99649"/>
            </a:xfrm>
            <a:custGeom>
              <a:avLst/>
              <a:gdLst/>
              <a:ahLst/>
              <a:cxnLst/>
              <a:rect l="l" t="t" r="r" b="b"/>
              <a:pathLst>
                <a:path w="568998" h="99649">
                  <a:moveTo>
                    <a:pt x="37073" y="0"/>
                  </a:moveTo>
                  <a:lnTo>
                    <a:pt x="531925" y="0"/>
                  </a:lnTo>
                  <a:cubicBezTo>
                    <a:pt x="552400" y="0"/>
                    <a:pt x="568998" y="16598"/>
                    <a:pt x="568998" y="37073"/>
                  </a:cubicBezTo>
                  <a:lnTo>
                    <a:pt x="568998" y="62575"/>
                  </a:lnTo>
                  <a:cubicBezTo>
                    <a:pt x="568998" y="83050"/>
                    <a:pt x="552400" y="99649"/>
                    <a:pt x="531925" y="99649"/>
                  </a:cubicBezTo>
                  <a:lnTo>
                    <a:pt x="37073" y="99649"/>
                  </a:lnTo>
                  <a:cubicBezTo>
                    <a:pt x="16598" y="99649"/>
                    <a:pt x="0" y="83050"/>
                    <a:pt x="0" y="62575"/>
                  </a:cubicBezTo>
                  <a:lnTo>
                    <a:pt x="0" y="37073"/>
                  </a:lnTo>
                  <a:cubicBezTo>
                    <a:pt x="0" y="16598"/>
                    <a:pt x="16598" y="0"/>
                    <a:pt x="370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05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6D98DC2E-F199-97AA-0F69-09CB0BC657F0}"/>
                </a:ext>
              </a:extLst>
            </p:cNvPr>
            <p:cNvSpPr txBox="1"/>
            <p:nvPr/>
          </p:nvSpPr>
          <p:spPr>
            <a:xfrm>
              <a:off x="0" y="-38100"/>
              <a:ext cx="568998" cy="137749"/>
            </a:xfrm>
            <a:prstGeom prst="rect">
              <a:avLst/>
            </a:prstGeom>
          </p:spPr>
          <p:txBody>
            <a:bodyPr lIns="29462" tIns="29462" rIns="29462" bIns="29462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39" name="Group 15">
            <a:extLst>
              <a:ext uri="{FF2B5EF4-FFF2-40B4-BE49-F238E27FC236}">
                <a16:creationId xmlns:a16="http://schemas.microsoft.com/office/drawing/2014/main" id="{3708469D-CE4F-E789-DC41-3CFA8B118015}"/>
              </a:ext>
            </a:extLst>
          </p:cNvPr>
          <p:cNvGrpSpPr/>
          <p:nvPr/>
        </p:nvGrpSpPr>
        <p:grpSpPr>
          <a:xfrm>
            <a:off x="4651777" y="3886200"/>
            <a:ext cx="2460223" cy="355600"/>
            <a:chOff x="0" y="0"/>
            <a:chExt cx="568998" cy="99649"/>
          </a:xfrm>
        </p:grpSpPr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3F1F52F2-2D30-BDF3-031C-638290688537}"/>
                </a:ext>
              </a:extLst>
            </p:cNvPr>
            <p:cNvSpPr/>
            <p:nvPr/>
          </p:nvSpPr>
          <p:spPr>
            <a:xfrm>
              <a:off x="0" y="0"/>
              <a:ext cx="568998" cy="99649"/>
            </a:xfrm>
            <a:custGeom>
              <a:avLst/>
              <a:gdLst/>
              <a:ahLst/>
              <a:cxnLst/>
              <a:rect l="l" t="t" r="r" b="b"/>
              <a:pathLst>
                <a:path w="568998" h="99649">
                  <a:moveTo>
                    <a:pt x="37073" y="0"/>
                  </a:moveTo>
                  <a:lnTo>
                    <a:pt x="531925" y="0"/>
                  </a:lnTo>
                  <a:cubicBezTo>
                    <a:pt x="552400" y="0"/>
                    <a:pt x="568998" y="16598"/>
                    <a:pt x="568998" y="37073"/>
                  </a:cubicBezTo>
                  <a:lnTo>
                    <a:pt x="568998" y="62575"/>
                  </a:lnTo>
                  <a:cubicBezTo>
                    <a:pt x="568998" y="83050"/>
                    <a:pt x="552400" y="99649"/>
                    <a:pt x="531925" y="99649"/>
                  </a:cubicBezTo>
                  <a:lnTo>
                    <a:pt x="37073" y="99649"/>
                  </a:lnTo>
                  <a:cubicBezTo>
                    <a:pt x="16598" y="99649"/>
                    <a:pt x="0" y="83050"/>
                    <a:pt x="0" y="62575"/>
                  </a:cubicBezTo>
                  <a:lnTo>
                    <a:pt x="0" y="37073"/>
                  </a:lnTo>
                  <a:cubicBezTo>
                    <a:pt x="0" y="16598"/>
                    <a:pt x="16598" y="0"/>
                    <a:pt x="370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05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41" name="TextBox 17">
              <a:extLst>
                <a:ext uri="{FF2B5EF4-FFF2-40B4-BE49-F238E27FC236}">
                  <a16:creationId xmlns:a16="http://schemas.microsoft.com/office/drawing/2014/main" id="{0C8BD764-4645-8A6D-FFD4-EAB0DE648BE3}"/>
                </a:ext>
              </a:extLst>
            </p:cNvPr>
            <p:cNvSpPr txBox="1"/>
            <p:nvPr/>
          </p:nvSpPr>
          <p:spPr>
            <a:xfrm>
              <a:off x="0" y="-38100"/>
              <a:ext cx="568998" cy="137749"/>
            </a:xfrm>
            <a:prstGeom prst="rect">
              <a:avLst/>
            </a:prstGeom>
          </p:spPr>
          <p:txBody>
            <a:bodyPr lIns="29462" tIns="29462" rIns="29462" bIns="29462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42" name="AutoShape 22">
            <a:extLst>
              <a:ext uri="{FF2B5EF4-FFF2-40B4-BE49-F238E27FC236}">
                <a16:creationId xmlns:a16="http://schemas.microsoft.com/office/drawing/2014/main" id="{C99B9230-6DA1-0264-DA08-94FBFC2B911D}"/>
              </a:ext>
            </a:extLst>
          </p:cNvPr>
          <p:cNvSpPr/>
          <p:nvPr/>
        </p:nvSpPr>
        <p:spPr>
          <a:xfrm flipV="1">
            <a:off x="7030743" y="2511581"/>
            <a:ext cx="989757" cy="0"/>
          </a:xfrm>
          <a:prstGeom prst="line">
            <a:avLst/>
          </a:prstGeom>
          <a:ln w="38100" cap="flat">
            <a:solidFill>
              <a:srgbClr val="00B05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44" name="AutoShape 22">
            <a:extLst>
              <a:ext uri="{FF2B5EF4-FFF2-40B4-BE49-F238E27FC236}">
                <a16:creationId xmlns:a16="http://schemas.microsoft.com/office/drawing/2014/main" id="{3436CEAE-BC67-8217-4A6B-ECDEC7F698C3}"/>
              </a:ext>
            </a:extLst>
          </p:cNvPr>
          <p:cNvSpPr/>
          <p:nvPr/>
        </p:nvSpPr>
        <p:spPr>
          <a:xfrm flipH="1" flipV="1">
            <a:off x="3764217" y="3035482"/>
            <a:ext cx="877200" cy="1022137"/>
          </a:xfrm>
          <a:prstGeom prst="line">
            <a:avLst/>
          </a:prstGeom>
          <a:ln w="38100" cap="flat">
            <a:solidFill>
              <a:srgbClr val="00B05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45" name="AutoShape 22">
            <a:extLst>
              <a:ext uri="{FF2B5EF4-FFF2-40B4-BE49-F238E27FC236}">
                <a16:creationId xmlns:a16="http://schemas.microsoft.com/office/drawing/2014/main" id="{F99CA344-1700-F9C1-6F8E-AAC574C0F605}"/>
              </a:ext>
            </a:extLst>
          </p:cNvPr>
          <p:cNvSpPr/>
          <p:nvPr/>
        </p:nvSpPr>
        <p:spPr>
          <a:xfrm flipV="1">
            <a:off x="7030743" y="5054600"/>
            <a:ext cx="989757" cy="0"/>
          </a:xfrm>
          <a:prstGeom prst="line">
            <a:avLst/>
          </a:prstGeom>
          <a:ln w="38100" cap="flat">
            <a:solidFill>
              <a:srgbClr val="00B05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46" name="AutoShape 22">
            <a:extLst>
              <a:ext uri="{FF2B5EF4-FFF2-40B4-BE49-F238E27FC236}">
                <a16:creationId xmlns:a16="http://schemas.microsoft.com/office/drawing/2014/main" id="{AA0EB470-C506-4B42-7127-65CCB7F7E88E}"/>
              </a:ext>
            </a:extLst>
          </p:cNvPr>
          <p:cNvSpPr/>
          <p:nvPr/>
        </p:nvSpPr>
        <p:spPr>
          <a:xfrm flipH="1" flipV="1">
            <a:off x="3732847" y="5042848"/>
            <a:ext cx="1026430" cy="1"/>
          </a:xfrm>
          <a:prstGeom prst="line">
            <a:avLst/>
          </a:prstGeom>
          <a:ln w="38100" cap="flat">
            <a:solidFill>
              <a:srgbClr val="00B05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49" name="TextBox 32">
            <a:extLst>
              <a:ext uri="{FF2B5EF4-FFF2-40B4-BE49-F238E27FC236}">
                <a16:creationId xmlns:a16="http://schemas.microsoft.com/office/drawing/2014/main" id="{A85CF8D9-BC3C-1F31-840B-9C2CA6E47D48}"/>
              </a:ext>
            </a:extLst>
          </p:cNvPr>
          <p:cNvSpPr txBox="1"/>
          <p:nvPr/>
        </p:nvSpPr>
        <p:spPr>
          <a:xfrm>
            <a:off x="8178800" y="2228138"/>
            <a:ext cx="3339893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1. </a:t>
            </a: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사진 촬영 기능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확인하고 싶은 물체 </a:t>
            </a: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or </a:t>
            </a: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상황을 촬영한다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</p:txBody>
      </p:sp>
      <p:sp>
        <p:nvSpPr>
          <p:cNvPr id="51" name="TextBox 32">
            <a:extLst>
              <a:ext uri="{FF2B5EF4-FFF2-40B4-BE49-F238E27FC236}">
                <a16:creationId xmlns:a16="http://schemas.microsoft.com/office/drawing/2014/main" id="{687BB03C-A753-C504-32AE-D9FF986D2DB2}"/>
              </a:ext>
            </a:extLst>
          </p:cNvPr>
          <p:cNvSpPr txBox="1"/>
          <p:nvPr/>
        </p:nvSpPr>
        <p:spPr>
          <a:xfrm>
            <a:off x="743051" y="4834770"/>
            <a:ext cx="2989796" cy="75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2. </a:t>
            </a: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음성 인식 기능 </a:t>
            </a: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Speech-To-Text</a:t>
            </a: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궁금한 점을 질문하고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질문한 내용이 텍스트로 변환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</p:txBody>
      </p:sp>
      <p:sp>
        <p:nvSpPr>
          <p:cNvPr id="52" name="TextBox 32">
            <a:extLst>
              <a:ext uri="{FF2B5EF4-FFF2-40B4-BE49-F238E27FC236}">
                <a16:creationId xmlns:a16="http://schemas.microsoft.com/office/drawing/2014/main" id="{A496D5B4-6051-E1C3-E092-D783E36F0C8B}"/>
              </a:ext>
            </a:extLst>
          </p:cNvPr>
          <p:cNvSpPr txBox="1"/>
          <p:nvPr/>
        </p:nvSpPr>
        <p:spPr>
          <a:xfrm>
            <a:off x="8031406" y="4791166"/>
            <a:ext cx="3761057" cy="75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3. Request &amp; Response</a:t>
            </a: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입력한 이미지와 질문을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 서버에 보내고</a:t>
            </a: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 </a:t>
            </a: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결과값 반환</a:t>
            </a: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 </a:t>
            </a: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51A7E35-1A16-ADE8-7BA7-7FE75DA5BA44}"/>
              </a:ext>
            </a:extLst>
          </p:cNvPr>
          <p:cNvSpPr txBox="1"/>
          <p:nvPr/>
        </p:nvSpPr>
        <p:spPr>
          <a:xfrm>
            <a:off x="357420" y="2231312"/>
            <a:ext cx="3761057" cy="75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4. </a:t>
            </a: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텍스트 음성 변환 </a:t>
            </a:r>
            <a:r>
              <a:rPr lang="en-US" altLang="ko-KR" sz="1400" dirty="0">
                <a:solidFill>
                  <a:srgbClr val="0B0104"/>
                </a:solidFill>
                <a:latin typeface="Inter"/>
                <a:ea typeface="Inter"/>
              </a:rPr>
              <a:t>Text-To-Speech</a:t>
            </a:r>
          </a:p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서버로부터 받아온 결과값을 텍스트로 나타내고 음성으로 변환하여 출력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</p:txBody>
      </p:sp>
      <p:sp>
        <p:nvSpPr>
          <p:cNvPr id="55" name="TextBox 32">
            <a:extLst>
              <a:ext uri="{FF2B5EF4-FFF2-40B4-BE49-F238E27FC236}">
                <a16:creationId xmlns:a16="http://schemas.microsoft.com/office/drawing/2014/main" id="{62F6DBC3-7B63-AB68-A0A6-355BCCE544AB}"/>
              </a:ext>
            </a:extLst>
          </p:cNvPr>
          <p:cNvSpPr txBox="1"/>
          <p:nvPr/>
        </p:nvSpPr>
        <p:spPr>
          <a:xfrm>
            <a:off x="1737922" y="399159"/>
            <a:ext cx="2989796" cy="238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ko-KR" altLang="en-US" sz="1400" dirty="0">
                <a:solidFill>
                  <a:srgbClr val="0B0104"/>
                </a:solidFill>
                <a:latin typeface="Inter"/>
                <a:ea typeface="Inter"/>
              </a:rPr>
              <a:t>어플 기능</a:t>
            </a:r>
            <a:endParaRPr lang="en-US" altLang="ko-KR" sz="1400" dirty="0">
              <a:solidFill>
                <a:srgbClr val="0B0104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9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230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Inter</vt:lpstr>
      <vt:lpstr>맑은 고딕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jeongyeol yang</dc:creator>
  <cp:lastModifiedBy>jeongyeol yang</cp:lastModifiedBy>
  <cp:revision>3</cp:revision>
  <dcterms:created xsi:type="dcterms:W3CDTF">2023-12-08T04:42:58Z</dcterms:created>
  <dcterms:modified xsi:type="dcterms:W3CDTF">2023-12-13T04:54:11Z</dcterms:modified>
</cp:coreProperties>
</file>