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0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82" r:id="rId22"/>
    <p:sldId id="286" r:id="rId23"/>
    <p:sldId id="287" r:id="rId24"/>
    <p:sldId id="283" r:id="rId25"/>
    <p:sldId id="284" r:id="rId26"/>
    <p:sldId id="275" r:id="rId27"/>
    <p:sldId id="302" r:id="rId28"/>
    <p:sldId id="301" r:id="rId29"/>
    <p:sldId id="278" r:id="rId30"/>
    <p:sldId id="290" r:id="rId31"/>
    <p:sldId id="291" r:id="rId32"/>
    <p:sldId id="292" r:id="rId33"/>
    <p:sldId id="293" r:id="rId34"/>
    <p:sldId id="303" r:id="rId35"/>
    <p:sldId id="289" r:id="rId36"/>
    <p:sldId id="276" r:id="rId37"/>
    <p:sldId id="279" r:id="rId38"/>
    <p:sldId id="294" r:id="rId39"/>
    <p:sldId id="304" r:id="rId40"/>
    <p:sldId id="295" r:id="rId41"/>
    <p:sldId id="280" r:id="rId42"/>
    <p:sldId id="296" r:id="rId43"/>
    <p:sldId id="281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fo8-21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3" autoAdjust="0"/>
  </p:normalViewPr>
  <p:slideViewPr>
    <p:cSldViewPr>
      <p:cViewPr>
        <p:scale>
          <a:sx n="100" d="100"/>
          <a:sy n="100" d="100"/>
        </p:scale>
        <p:origin x="1027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C031B-1C8F-458C-9A2F-257BD2EB90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1957F6-8FEA-4024-A423-84A13A7B2EAE}">
      <dgm:prSet phldrT="[텍스트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atinLnBrk="1"/>
          <a:r>
            <a:rPr lang="ko-KR" altLang="en-US" sz="24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0065551-1B51-4605-AE14-3188CC91D505}" type="par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7F50217-EFB2-4114-A438-ABCF35298C3A}" type="sib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BFF1BDE-DC51-434F-8F29-28179D5BE8F7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gm:t>
    </dgm:pt>
    <dgm:pt modelId="{83A90C20-A0CE-4290-B6D0-5D55D7F9199A}" type="par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D9824BD-9BB8-43D7-80B0-495BAB4B4825}" type="sib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D9E976B-DC37-4063-AB4C-3108B97B7BA9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FBCD16D-016B-499D-BD91-EEBBDC509BAC}" type="par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81B713A-5CEF-432C-B433-D3A550D2D4F1}" type="sib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E76394C-4E74-4C9B-8BAA-D63F14A94E5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6D34CB6-999A-45BB-998C-92A5E3D139CB}" type="par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D32E235-E8E9-45C4-9C43-23CCC43B48C0}" type="sib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A2035AF-9AF9-45DC-AD46-F758E625ECD6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5AED5D-BB75-4924-B528-E4C55E73A204}" type="par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36E3401-989C-44F2-9F65-CB0B826E5723}" type="sib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AA57A35-6BC1-4DDA-BE77-3CC362D17014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gm:t>
    </dgm:pt>
    <dgm:pt modelId="{F54D8D7B-0793-4D5E-9A4A-F0F4A9C09078}" type="par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D5A0C46-82C0-446D-8FD5-7C383EA43A61}" type="sib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C526571-2112-4038-86C2-279A68FFB23C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0D5092F-0F26-43CE-9F3F-638BC067EACF}" type="par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EC87987-C504-40D1-B39D-EEB5C598E91E}" type="sib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A94DDF9-5F18-4F0F-B12E-416174881DFF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D75967E-76FF-47CF-9EC5-296F71A8B5E9}" type="par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2BABF73-CE18-4C8C-9EC5-60EE11AF4906}" type="sib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B851F36-DF45-4B19-B898-381FFB2FF792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871A8D-05FB-49DF-8BDC-222D0C44FB55}" type="par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CA9E16C-9396-4091-9FC5-30594024FC24}" type="sib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11BF962-995F-4057-A5C0-A1B8503A7BF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02C653A-5484-4135-B2EF-6BFF0277E2B1}" type="par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7C8CFD6A-7A0D-486D-A703-ED3D93B29A71}" type="sib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EE697B40-0A99-4504-833F-27CBF71D2BFE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32DF184-4A4E-4C98-964D-0822957E21DA}" type="sib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6A339FC6-9323-4913-B062-5C304F2CB699}" type="par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543678EB-BF6F-43DE-8F5B-07B432F61EA0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A0E15FA-067B-4883-A078-AE3569A2F8AF}" type="par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F19A3836-B015-4E08-9359-37ED36516B97}" type="sib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6A3B7F43-9D05-4DFF-AF5A-DB9D6E367907}" type="pres">
      <dgm:prSet presAssocID="{ACCC031B-1C8F-458C-9A2F-257BD2EB90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7FFCA-E28C-4361-88B5-AE7050EA253A}" type="pres">
      <dgm:prSet presAssocID="{211957F6-8FEA-4024-A423-84A13A7B2EAE}" presName="thickLine" presStyleLbl="alignNode1" presStyleIdx="0" presStyleCnt="1"/>
      <dgm:spPr/>
    </dgm:pt>
    <dgm:pt modelId="{82B0B863-FF3C-494A-99F1-13BD55E0B1DC}" type="pres">
      <dgm:prSet presAssocID="{211957F6-8FEA-4024-A423-84A13A7B2EAE}" presName="horz1" presStyleCnt="0"/>
      <dgm:spPr/>
    </dgm:pt>
    <dgm:pt modelId="{DA979065-9894-48D9-961D-71049F470948}" type="pres">
      <dgm:prSet presAssocID="{211957F6-8FEA-4024-A423-84A13A7B2EAE}" presName="tx1" presStyleLbl="revTx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999E7C10-3396-4AB1-BEF5-39FF789FAFB1}" type="pres">
      <dgm:prSet presAssocID="{211957F6-8FEA-4024-A423-84A13A7B2EAE}" presName="vert1" presStyleCnt="0"/>
      <dgm:spPr/>
    </dgm:pt>
    <dgm:pt modelId="{BD34E1A5-27BA-4B85-AED1-38B30E7A9EDF}" type="pres">
      <dgm:prSet presAssocID="{1BFF1BDE-DC51-434F-8F29-28179D5BE8F7}" presName="vertSpace2a" presStyleCnt="0"/>
      <dgm:spPr/>
    </dgm:pt>
    <dgm:pt modelId="{E7167E09-C50C-4AFE-8488-E83673C25EBA}" type="pres">
      <dgm:prSet presAssocID="{1BFF1BDE-DC51-434F-8F29-28179D5BE8F7}" presName="horz2" presStyleCnt="0"/>
      <dgm:spPr/>
    </dgm:pt>
    <dgm:pt modelId="{39F6B440-B30F-4B48-ABBE-0C2066681E83}" type="pres">
      <dgm:prSet presAssocID="{1BFF1BDE-DC51-434F-8F29-28179D5BE8F7}" presName="horzSpace2" presStyleCnt="0"/>
      <dgm:spPr/>
    </dgm:pt>
    <dgm:pt modelId="{D0F918E9-3A33-4126-AB40-052DCE7AF781}" type="pres">
      <dgm:prSet presAssocID="{1BFF1BDE-DC51-434F-8F29-28179D5BE8F7}" presName="tx2" presStyleLbl="revTx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5133A968-F81C-4C28-AA9B-0820427D0121}" type="pres">
      <dgm:prSet presAssocID="{1BFF1BDE-DC51-434F-8F29-28179D5BE8F7}" presName="vert2" presStyleCnt="0"/>
      <dgm:spPr/>
    </dgm:pt>
    <dgm:pt modelId="{4D0D9574-2E2C-46C0-89D8-7983C8A2A344}" type="pres">
      <dgm:prSet presAssocID="{1BFF1BDE-DC51-434F-8F29-28179D5BE8F7}" presName="thinLine2b" presStyleLbl="callout" presStyleIdx="0" presStyleCnt="11"/>
      <dgm:spPr/>
    </dgm:pt>
    <dgm:pt modelId="{70ECD314-F8EE-4746-BDE3-5404249FF5CD}" type="pres">
      <dgm:prSet presAssocID="{1BFF1BDE-DC51-434F-8F29-28179D5BE8F7}" presName="vertSpace2b" presStyleCnt="0"/>
      <dgm:spPr/>
    </dgm:pt>
    <dgm:pt modelId="{CD0AE6EB-3306-4B21-8D13-8BB6980BD1F6}" type="pres">
      <dgm:prSet presAssocID="{2A94DDF9-5F18-4F0F-B12E-416174881DFF}" presName="horz2" presStyleCnt="0"/>
      <dgm:spPr/>
    </dgm:pt>
    <dgm:pt modelId="{EA38B4B4-B572-4975-8CA1-3E6CC04A747C}" type="pres">
      <dgm:prSet presAssocID="{2A94DDF9-5F18-4F0F-B12E-416174881DFF}" presName="horzSpace2" presStyleCnt="0"/>
      <dgm:spPr/>
    </dgm:pt>
    <dgm:pt modelId="{B405DE6E-6B82-41D2-AFDC-206FE9CA1261}" type="pres">
      <dgm:prSet presAssocID="{2A94DDF9-5F18-4F0F-B12E-416174881DFF}" presName="tx2" presStyleLbl="revTx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4627AA19-BB9E-40B3-B70F-0EC7825E6E97}" type="pres">
      <dgm:prSet presAssocID="{2A94DDF9-5F18-4F0F-B12E-416174881DFF}" presName="vert2" presStyleCnt="0"/>
      <dgm:spPr/>
    </dgm:pt>
    <dgm:pt modelId="{3B40FFA8-FA8C-4D92-BC64-32F0FA40A043}" type="pres">
      <dgm:prSet presAssocID="{2A94DDF9-5F18-4F0F-B12E-416174881DFF}" presName="thinLine2b" presStyleLbl="callout" presStyleIdx="1" presStyleCnt="11"/>
      <dgm:spPr/>
    </dgm:pt>
    <dgm:pt modelId="{E2D2AA37-3290-4956-9C26-D33A097AA276}" type="pres">
      <dgm:prSet presAssocID="{2A94DDF9-5F18-4F0F-B12E-416174881DFF}" presName="vertSpace2b" presStyleCnt="0"/>
      <dgm:spPr/>
    </dgm:pt>
    <dgm:pt modelId="{110FB50A-0505-4EEF-9789-80D5E6E8224C}" type="pres">
      <dgm:prSet presAssocID="{3D9E976B-DC37-4063-AB4C-3108B97B7BA9}" presName="horz2" presStyleCnt="0"/>
      <dgm:spPr/>
    </dgm:pt>
    <dgm:pt modelId="{EF13F45F-9B87-4DBB-8A93-1EB769C9D58B}" type="pres">
      <dgm:prSet presAssocID="{3D9E976B-DC37-4063-AB4C-3108B97B7BA9}" presName="horzSpace2" presStyleCnt="0"/>
      <dgm:spPr/>
    </dgm:pt>
    <dgm:pt modelId="{0B251724-623C-42C5-9E35-4579B068AB3B}" type="pres">
      <dgm:prSet presAssocID="{3D9E976B-DC37-4063-AB4C-3108B97B7BA9}" presName="tx2" presStyleLbl="revTx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F53D7A2-2394-4D76-B2D3-1BED8DEC297E}" type="pres">
      <dgm:prSet presAssocID="{3D9E976B-DC37-4063-AB4C-3108B97B7BA9}" presName="vert2" presStyleCnt="0"/>
      <dgm:spPr/>
    </dgm:pt>
    <dgm:pt modelId="{CBC90725-C08E-44A3-A17E-94609CB83C62}" type="pres">
      <dgm:prSet presAssocID="{3D9E976B-DC37-4063-AB4C-3108B97B7BA9}" presName="thinLine2b" presStyleLbl="callout" presStyleIdx="2" presStyleCnt="11"/>
      <dgm:spPr/>
    </dgm:pt>
    <dgm:pt modelId="{350834FD-5B2B-4D58-AFBA-4078C4421823}" type="pres">
      <dgm:prSet presAssocID="{3D9E976B-DC37-4063-AB4C-3108B97B7BA9}" presName="vertSpace2b" presStyleCnt="0"/>
      <dgm:spPr/>
    </dgm:pt>
    <dgm:pt modelId="{A99ACF50-180F-4B5F-9B0C-97DFAD6DB7AF}" type="pres">
      <dgm:prSet presAssocID="{8AA57A35-6BC1-4DDA-BE77-3CC362D17014}" presName="horz2" presStyleCnt="0"/>
      <dgm:spPr/>
    </dgm:pt>
    <dgm:pt modelId="{D01BEEAF-C417-4011-8B38-6AE47EF25DA9}" type="pres">
      <dgm:prSet presAssocID="{8AA57A35-6BC1-4DDA-BE77-3CC362D17014}" presName="horzSpace2" presStyleCnt="0"/>
      <dgm:spPr/>
    </dgm:pt>
    <dgm:pt modelId="{BBF9E08D-B0DC-4514-A672-0DD941DDE7D6}" type="pres">
      <dgm:prSet presAssocID="{8AA57A35-6BC1-4DDA-BE77-3CC362D17014}" presName="tx2" presStyleLbl="revTx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24ED2B64-E5EA-4D2C-B168-BE9E0C79401C}" type="pres">
      <dgm:prSet presAssocID="{8AA57A35-6BC1-4DDA-BE77-3CC362D17014}" presName="vert2" presStyleCnt="0"/>
      <dgm:spPr/>
    </dgm:pt>
    <dgm:pt modelId="{6A543FD2-EA0C-4E60-B634-EF224EAC3329}" type="pres">
      <dgm:prSet presAssocID="{8AA57A35-6BC1-4DDA-BE77-3CC362D17014}" presName="thinLine2b" presStyleLbl="callout" presStyleIdx="3" presStyleCnt="11"/>
      <dgm:spPr/>
    </dgm:pt>
    <dgm:pt modelId="{1B97A14D-6A00-47AB-8FD8-C3B300286D43}" type="pres">
      <dgm:prSet presAssocID="{8AA57A35-6BC1-4DDA-BE77-3CC362D17014}" presName="vertSpace2b" presStyleCnt="0"/>
      <dgm:spPr/>
    </dgm:pt>
    <dgm:pt modelId="{CA5C3078-B1F5-4F9F-B96C-CCEA4FF94096}" type="pres">
      <dgm:prSet presAssocID="{3B851F36-DF45-4B19-B898-381FFB2FF792}" presName="horz2" presStyleCnt="0"/>
      <dgm:spPr/>
    </dgm:pt>
    <dgm:pt modelId="{6610D654-53B7-428B-973A-32F611F40156}" type="pres">
      <dgm:prSet presAssocID="{3B851F36-DF45-4B19-B898-381FFB2FF792}" presName="horzSpace2" presStyleCnt="0"/>
      <dgm:spPr/>
    </dgm:pt>
    <dgm:pt modelId="{B6F5B4ED-2804-48DD-A739-51D11E370E75}" type="pres">
      <dgm:prSet presAssocID="{3B851F36-DF45-4B19-B898-381FFB2FF792}" presName="tx2" presStyleLbl="revTx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A4018721-D643-4CF2-8C0B-782C20E8C11D}" type="pres">
      <dgm:prSet presAssocID="{3B851F36-DF45-4B19-B898-381FFB2FF792}" presName="vert2" presStyleCnt="0"/>
      <dgm:spPr/>
    </dgm:pt>
    <dgm:pt modelId="{3FE8A675-EEBB-4D9A-8B44-B681D1A438D5}" type="pres">
      <dgm:prSet presAssocID="{3B851F36-DF45-4B19-B898-381FFB2FF792}" presName="thinLine2b" presStyleLbl="callout" presStyleIdx="4" presStyleCnt="11"/>
      <dgm:spPr/>
    </dgm:pt>
    <dgm:pt modelId="{1D98D337-9716-4D18-A54F-58E8B924E66D}" type="pres">
      <dgm:prSet presAssocID="{3B851F36-DF45-4B19-B898-381FFB2FF792}" presName="vertSpace2b" presStyleCnt="0"/>
      <dgm:spPr/>
    </dgm:pt>
    <dgm:pt modelId="{87063C43-E7FC-4552-B76E-839BD8725817}" type="pres">
      <dgm:prSet presAssocID="{7C526571-2112-4038-86C2-279A68FFB23C}" presName="horz2" presStyleCnt="0"/>
      <dgm:spPr/>
    </dgm:pt>
    <dgm:pt modelId="{9F1376C1-8030-431B-AE25-55CAF73F791B}" type="pres">
      <dgm:prSet presAssocID="{7C526571-2112-4038-86C2-279A68FFB23C}" presName="horzSpace2" presStyleCnt="0"/>
      <dgm:spPr/>
    </dgm:pt>
    <dgm:pt modelId="{4FBCF447-C5A7-49B8-90A9-E2C10C4C8906}" type="pres">
      <dgm:prSet presAssocID="{7C526571-2112-4038-86C2-279A68FFB23C}" presName="tx2" presStyleLbl="revTx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45DC87C2-7B79-4BBF-9B5C-9D2DF64F14E9}" type="pres">
      <dgm:prSet presAssocID="{7C526571-2112-4038-86C2-279A68FFB23C}" presName="vert2" presStyleCnt="0"/>
      <dgm:spPr/>
    </dgm:pt>
    <dgm:pt modelId="{20C4BD52-A15C-4135-AE13-447C1AA86924}" type="pres">
      <dgm:prSet presAssocID="{7C526571-2112-4038-86C2-279A68FFB23C}" presName="thinLine2b" presStyleLbl="callout" presStyleIdx="5" presStyleCnt="11"/>
      <dgm:spPr/>
    </dgm:pt>
    <dgm:pt modelId="{D8320788-0DEB-496A-A4A4-B7EA3D445360}" type="pres">
      <dgm:prSet presAssocID="{7C526571-2112-4038-86C2-279A68FFB23C}" presName="vertSpace2b" presStyleCnt="0"/>
      <dgm:spPr/>
    </dgm:pt>
    <dgm:pt modelId="{921ADFA9-7807-4AAD-8FB8-C2CA0D20D339}" type="pres">
      <dgm:prSet presAssocID="{5A2035AF-9AF9-45DC-AD46-F758E625ECD6}" presName="horz2" presStyleCnt="0"/>
      <dgm:spPr/>
    </dgm:pt>
    <dgm:pt modelId="{496CAA5C-D916-4BCB-9B8B-7D16328F8A20}" type="pres">
      <dgm:prSet presAssocID="{5A2035AF-9AF9-45DC-AD46-F758E625ECD6}" presName="horzSpace2" presStyleCnt="0"/>
      <dgm:spPr/>
    </dgm:pt>
    <dgm:pt modelId="{DE2F9D6F-88C7-453A-8B23-9BF8E049FCE0}" type="pres">
      <dgm:prSet presAssocID="{5A2035AF-9AF9-45DC-AD46-F758E625ECD6}" presName="tx2" presStyleLbl="revTx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2B15C940-BA22-4639-AA6A-4EABF4A4212B}" type="pres">
      <dgm:prSet presAssocID="{5A2035AF-9AF9-45DC-AD46-F758E625ECD6}" presName="vert2" presStyleCnt="0"/>
      <dgm:spPr/>
    </dgm:pt>
    <dgm:pt modelId="{EE50DB08-DA9A-4931-A3E9-4D0F8771E929}" type="pres">
      <dgm:prSet presAssocID="{5A2035AF-9AF9-45DC-AD46-F758E625ECD6}" presName="thinLine2b" presStyleLbl="callout" presStyleIdx="6" presStyleCnt="11"/>
      <dgm:spPr/>
    </dgm:pt>
    <dgm:pt modelId="{B0F5BD98-74F8-45D4-871A-A21ED8830628}" type="pres">
      <dgm:prSet presAssocID="{5A2035AF-9AF9-45DC-AD46-F758E625ECD6}" presName="vertSpace2b" presStyleCnt="0"/>
      <dgm:spPr/>
    </dgm:pt>
    <dgm:pt modelId="{9478010C-1EDC-446D-8734-F809214EF43E}" type="pres">
      <dgm:prSet presAssocID="{EE76394C-4E74-4C9B-8BAA-D63F14A94E5D}" presName="horz2" presStyleCnt="0"/>
      <dgm:spPr/>
    </dgm:pt>
    <dgm:pt modelId="{F5F40A8C-1C31-44F1-9469-CBE37456F9C8}" type="pres">
      <dgm:prSet presAssocID="{EE76394C-4E74-4C9B-8BAA-D63F14A94E5D}" presName="horzSpace2" presStyleCnt="0"/>
      <dgm:spPr/>
    </dgm:pt>
    <dgm:pt modelId="{D5B3A48C-E8B3-466B-84EB-E38812C9748E}" type="pres">
      <dgm:prSet presAssocID="{EE76394C-4E74-4C9B-8BAA-D63F14A94E5D}" presName="tx2" presStyleLbl="revTx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E9CD65C4-D725-49CD-9EAE-A9A0256FA84C}" type="pres">
      <dgm:prSet presAssocID="{EE76394C-4E74-4C9B-8BAA-D63F14A94E5D}" presName="vert2" presStyleCnt="0"/>
      <dgm:spPr/>
    </dgm:pt>
    <dgm:pt modelId="{BF34AFBA-1543-4075-A3B9-98134A15F5AC}" type="pres">
      <dgm:prSet presAssocID="{EE76394C-4E74-4C9B-8BAA-D63F14A94E5D}" presName="thinLine2b" presStyleLbl="callout" presStyleIdx="7" presStyleCnt="11"/>
      <dgm:spPr/>
    </dgm:pt>
    <dgm:pt modelId="{615F6634-3B41-4552-8356-A287BBD5FC10}" type="pres">
      <dgm:prSet presAssocID="{EE76394C-4E74-4C9B-8BAA-D63F14A94E5D}" presName="vertSpace2b" presStyleCnt="0"/>
      <dgm:spPr/>
    </dgm:pt>
    <dgm:pt modelId="{9B7B7AA5-F332-443C-B324-6876C789CEAD}" type="pres">
      <dgm:prSet presAssocID="{543678EB-BF6F-43DE-8F5B-07B432F61EA0}" presName="horz2" presStyleCnt="0"/>
      <dgm:spPr/>
    </dgm:pt>
    <dgm:pt modelId="{A4B9EEF2-6F5D-44A3-B0F4-3CD820DE1B2B}" type="pres">
      <dgm:prSet presAssocID="{543678EB-BF6F-43DE-8F5B-07B432F61EA0}" presName="horzSpace2" presStyleCnt="0"/>
      <dgm:spPr/>
    </dgm:pt>
    <dgm:pt modelId="{DE273D40-EC3D-44D0-86C9-1FE1BB5C4522}" type="pres">
      <dgm:prSet presAssocID="{543678EB-BF6F-43DE-8F5B-07B432F61EA0}" presName="tx2" presStyleLbl="revTx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C9BCE513-18E2-47BB-9DC4-A4A9135160AC}" type="pres">
      <dgm:prSet presAssocID="{543678EB-BF6F-43DE-8F5B-07B432F61EA0}" presName="vert2" presStyleCnt="0"/>
      <dgm:spPr/>
    </dgm:pt>
    <dgm:pt modelId="{C0C436F8-559A-4256-B11D-95374C977722}" type="pres">
      <dgm:prSet presAssocID="{543678EB-BF6F-43DE-8F5B-07B432F61EA0}" presName="thinLine2b" presStyleLbl="callout" presStyleIdx="8" presStyleCnt="11"/>
      <dgm:spPr/>
    </dgm:pt>
    <dgm:pt modelId="{ED372D70-E6DA-4ABC-B75D-2FD6C75A270B}" type="pres">
      <dgm:prSet presAssocID="{543678EB-BF6F-43DE-8F5B-07B432F61EA0}" presName="vertSpace2b" presStyleCnt="0"/>
      <dgm:spPr/>
    </dgm:pt>
    <dgm:pt modelId="{B6FE733B-6F49-46C7-8288-AEC88BBA4CE0}" type="pres">
      <dgm:prSet presAssocID="{E11BF962-995F-4057-A5C0-A1B8503A7BFD}" presName="horz2" presStyleCnt="0"/>
      <dgm:spPr/>
    </dgm:pt>
    <dgm:pt modelId="{FEB5DCE0-6D12-40DC-9274-CF4FB2C13B48}" type="pres">
      <dgm:prSet presAssocID="{E11BF962-995F-4057-A5C0-A1B8503A7BFD}" presName="horzSpace2" presStyleCnt="0"/>
      <dgm:spPr/>
    </dgm:pt>
    <dgm:pt modelId="{33FF0770-6903-43A4-A20A-8F6375A3605A}" type="pres">
      <dgm:prSet presAssocID="{E11BF962-995F-4057-A5C0-A1B8503A7BFD}" presName="tx2" presStyleLbl="revTx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EA7C8732-5DE0-4D3D-BC88-108A3E69F2FC}" type="pres">
      <dgm:prSet presAssocID="{E11BF962-995F-4057-A5C0-A1B8503A7BFD}" presName="vert2" presStyleCnt="0"/>
      <dgm:spPr/>
    </dgm:pt>
    <dgm:pt modelId="{E2AB91C8-6EBB-4499-8BD3-1C7D3D5B6F60}" type="pres">
      <dgm:prSet presAssocID="{E11BF962-995F-4057-A5C0-A1B8503A7BFD}" presName="thinLine2b" presStyleLbl="callout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495A1CA-19A6-4518-80CB-AD9A807C4C94}" type="pres">
      <dgm:prSet presAssocID="{E11BF962-995F-4057-A5C0-A1B8503A7BFD}" presName="vertSpace2b" presStyleCnt="0"/>
      <dgm:spPr/>
    </dgm:pt>
    <dgm:pt modelId="{A932F261-C22A-4FC7-994B-CCE174D7509F}" type="pres">
      <dgm:prSet presAssocID="{EE697B40-0A99-4504-833F-27CBF71D2BFE}" presName="horz2" presStyleCnt="0"/>
      <dgm:spPr/>
    </dgm:pt>
    <dgm:pt modelId="{4A681148-016F-40E9-88BB-1FADFE7D92A5}" type="pres">
      <dgm:prSet presAssocID="{EE697B40-0A99-4504-833F-27CBF71D2BFE}" presName="horzSpace2" presStyleCnt="0"/>
      <dgm:spPr/>
    </dgm:pt>
    <dgm:pt modelId="{4035FEE4-84F6-4053-B71F-9670534D83D6}" type="pres">
      <dgm:prSet presAssocID="{EE697B40-0A99-4504-833F-27CBF71D2BFE}" presName="tx2" presStyleLbl="revTx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B3353470-C237-4343-B138-452DF1620448}" type="pres">
      <dgm:prSet presAssocID="{EE697B40-0A99-4504-833F-27CBF71D2BFE}" presName="vert2" presStyleCnt="0"/>
      <dgm:spPr/>
    </dgm:pt>
    <dgm:pt modelId="{4296336C-F2C2-4465-85EB-D5CCC93D724F}" type="pres">
      <dgm:prSet presAssocID="{EE697B40-0A99-4504-833F-27CBF71D2BFE}" presName="thinLine2b" presStyleLbl="callout" presStyleIdx="10" presStyleCnt="11"/>
      <dgm:spPr/>
    </dgm:pt>
    <dgm:pt modelId="{573F89FA-FD63-4878-BF5B-D0CA1BAB2953}" type="pres">
      <dgm:prSet presAssocID="{EE697B40-0A99-4504-833F-27CBF71D2BFE}" presName="vertSpace2b" presStyleCnt="0"/>
      <dgm:spPr/>
    </dgm:pt>
  </dgm:ptLst>
  <dgm:cxnLst>
    <dgm:cxn modelId="{6747552C-148A-40D5-B538-B8988428C907}" type="presOf" srcId="{E11BF962-995F-4057-A5C0-A1B8503A7BFD}" destId="{33FF0770-6903-43A4-A20A-8F6375A3605A}" srcOrd="0" destOrd="0" presId="urn:microsoft.com/office/officeart/2008/layout/LinedList"/>
    <dgm:cxn modelId="{17997D52-5A0E-4D01-8163-0AD54346647E}" type="presOf" srcId="{7C526571-2112-4038-86C2-279A68FFB23C}" destId="{4FBCF447-C5A7-49B8-90A9-E2C10C4C8906}" srcOrd="0" destOrd="0" presId="urn:microsoft.com/office/officeart/2008/layout/LinedList"/>
    <dgm:cxn modelId="{A3EEE640-95D5-4AD5-A761-B3FC5323CF02}" srcId="{211957F6-8FEA-4024-A423-84A13A7B2EAE}" destId="{5A2035AF-9AF9-45DC-AD46-F758E625ECD6}" srcOrd="6" destOrd="0" parTransId="{015AED5D-BB75-4924-B528-E4C55E73A204}" sibTransId="{D36E3401-989C-44F2-9F65-CB0B826E5723}"/>
    <dgm:cxn modelId="{791B533F-FCC6-42EC-B9DE-81F159A488F7}" srcId="{211957F6-8FEA-4024-A423-84A13A7B2EAE}" destId="{EE76394C-4E74-4C9B-8BAA-D63F14A94E5D}" srcOrd="7" destOrd="0" parTransId="{76D34CB6-999A-45BB-998C-92A5E3D139CB}" sibTransId="{ED32E235-E8E9-45C4-9C43-23CCC43B48C0}"/>
    <dgm:cxn modelId="{6E42DF0F-BB80-4612-A6ED-392CE4DC66F2}" type="presOf" srcId="{EE697B40-0A99-4504-833F-27CBF71D2BFE}" destId="{4035FEE4-84F6-4053-B71F-9670534D83D6}" srcOrd="0" destOrd="0" presId="urn:microsoft.com/office/officeart/2008/layout/LinedList"/>
    <dgm:cxn modelId="{5A2431ED-E394-4AB8-A353-EB9332D94B88}" srcId="{211957F6-8FEA-4024-A423-84A13A7B2EAE}" destId="{EE697B40-0A99-4504-833F-27CBF71D2BFE}" srcOrd="10" destOrd="0" parTransId="{6A339FC6-9323-4913-B062-5C304F2CB699}" sibTransId="{332DF184-4A4E-4C98-964D-0822957E21DA}"/>
    <dgm:cxn modelId="{F3ECA174-6F08-4E67-A271-CB053486ABC2}" srcId="{211957F6-8FEA-4024-A423-84A13A7B2EAE}" destId="{543678EB-BF6F-43DE-8F5B-07B432F61EA0}" srcOrd="8" destOrd="0" parTransId="{CA0E15FA-067B-4883-A078-AE3569A2F8AF}" sibTransId="{F19A3836-B015-4E08-9359-37ED36516B97}"/>
    <dgm:cxn modelId="{5A87190C-C342-4F0D-8340-D83CA77DAE6B}" type="presOf" srcId="{211957F6-8FEA-4024-A423-84A13A7B2EAE}" destId="{DA979065-9894-48D9-961D-71049F470948}" srcOrd="0" destOrd="0" presId="urn:microsoft.com/office/officeart/2008/layout/LinedList"/>
    <dgm:cxn modelId="{E909E83E-70A9-486B-BB5F-C848692209B4}" type="presOf" srcId="{3B851F36-DF45-4B19-B898-381FFB2FF792}" destId="{B6F5B4ED-2804-48DD-A739-51D11E370E75}" srcOrd="0" destOrd="0" presId="urn:microsoft.com/office/officeart/2008/layout/LinedList"/>
    <dgm:cxn modelId="{7E763FBB-94BA-4D1D-AD63-F25CB0C24AE5}" type="presOf" srcId="{3D9E976B-DC37-4063-AB4C-3108B97B7BA9}" destId="{0B251724-623C-42C5-9E35-4579B068AB3B}" srcOrd="0" destOrd="0" presId="urn:microsoft.com/office/officeart/2008/layout/LinedList"/>
    <dgm:cxn modelId="{19B90C9F-2748-442B-AF6A-E1D2ED7C7198}" srcId="{211957F6-8FEA-4024-A423-84A13A7B2EAE}" destId="{3B851F36-DF45-4B19-B898-381FFB2FF792}" srcOrd="4" destOrd="0" parTransId="{01871A8D-05FB-49DF-8BDC-222D0C44FB55}" sibTransId="{FCA9E16C-9396-4091-9FC5-30594024FC24}"/>
    <dgm:cxn modelId="{2AB52B10-DB3B-4E7F-B7F0-385D249D9AF3}" type="presOf" srcId="{2A94DDF9-5F18-4F0F-B12E-416174881DFF}" destId="{B405DE6E-6B82-41D2-AFDC-206FE9CA1261}" srcOrd="0" destOrd="0" presId="urn:microsoft.com/office/officeart/2008/layout/LinedList"/>
    <dgm:cxn modelId="{B74D7D31-E0B7-40CB-8C31-70524001C4E7}" type="presOf" srcId="{5A2035AF-9AF9-45DC-AD46-F758E625ECD6}" destId="{DE2F9D6F-88C7-453A-8B23-9BF8E049FCE0}" srcOrd="0" destOrd="0" presId="urn:microsoft.com/office/officeart/2008/layout/LinedList"/>
    <dgm:cxn modelId="{8E0250FE-C630-4C71-A552-5D3AB341B736}" type="presOf" srcId="{ACCC031B-1C8F-458C-9A2F-257BD2EB9098}" destId="{6A3B7F43-9D05-4DFF-AF5A-DB9D6E367907}" srcOrd="0" destOrd="0" presId="urn:microsoft.com/office/officeart/2008/layout/LinedList"/>
    <dgm:cxn modelId="{EC833C71-81CF-4C5D-A0A4-77BE88E7A95D}" srcId="{211957F6-8FEA-4024-A423-84A13A7B2EAE}" destId="{1BFF1BDE-DC51-434F-8F29-28179D5BE8F7}" srcOrd="0" destOrd="0" parTransId="{83A90C20-A0CE-4290-B6D0-5D55D7F9199A}" sibTransId="{7D9824BD-9BB8-43D7-80B0-495BAB4B4825}"/>
    <dgm:cxn modelId="{545553D3-B889-4DEC-B769-48E1642179B4}" type="presOf" srcId="{543678EB-BF6F-43DE-8F5B-07B432F61EA0}" destId="{DE273D40-EC3D-44D0-86C9-1FE1BB5C4522}" srcOrd="0" destOrd="0" presId="urn:microsoft.com/office/officeart/2008/layout/LinedList"/>
    <dgm:cxn modelId="{37605DCD-13CA-475A-BA38-46B20C2FC9CD}" srcId="{211957F6-8FEA-4024-A423-84A13A7B2EAE}" destId="{3D9E976B-DC37-4063-AB4C-3108B97B7BA9}" srcOrd="2" destOrd="0" parTransId="{8FBCD16D-016B-499D-BD91-EEBBDC509BAC}" sibTransId="{F81B713A-5CEF-432C-B433-D3A550D2D4F1}"/>
    <dgm:cxn modelId="{AEF93204-CA18-4A8C-9E68-19D66C1B6265}" type="presOf" srcId="{EE76394C-4E74-4C9B-8BAA-D63F14A94E5D}" destId="{D5B3A48C-E8B3-466B-84EB-E38812C9748E}" srcOrd="0" destOrd="0" presId="urn:microsoft.com/office/officeart/2008/layout/LinedList"/>
    <dgm:cxn modelId="{9FF6F8A4-F0C9-4DB3-A32F-858AF193FDBD}" srcId="{ACCC031B-1C8F-458C-9A2F-257BD2EB9098}" destId="{211957F6-8FEA-4024-A423-84A13A7B2EAE}" srcOrd="0" destOrd="0" parTransId="{70065551-1B51-4605-AE14-3188CC91D505}" sibTransId="{67F50217-EFB2-4114-A438-ABCF35298C3A}"/>
    <dgm:cxn modelId="{30147EE6-420A-4180-B48F-953B84BD5CB2}" srcId="{211957F6-8FEA-4024-A423-84A13A7B2EAE}" destId="{8AA57A35-6BC1-4DDA-BE77-3CC362D17014}" srcOrd="3" destOrd="0" parTransId="{F54D8D7B-0793-4D5E-9A4A-F0F4A9C09078}" sibTransId="{1D5A0C46-82C0-446D-8FD5-7C383EA43A61}"/>
    <dgm:cxn modelId="{1668543F-9A1D-49B8-AA8D-E132D838CB2C}" type="presOf" srcId="{8AA57A35-6BC1-4DDA-BE77-3CC362D17014}" destId="{BBF9E08D-B0DC-4514-A672-0DD941DDE7D6}" srcOrd="0" destOrd="0" presId="urn:microsoft.com/office/officeart/2008/layout/LinedList"/>
    <dgm:cxn modelId="{0D75061A-62A9-49FD-B3FE-3808A881C46F}" srcId="{211957F6-8FEA-4024-A423-84A13A7B2EAE}" destId="{2A94DDF9-5F18-4F0F-B12E-416174881DFF}" srcOrd="1" destOrd="0" parTransId="{FD75967E-76FF-47CF-9EC5-296F71A8B5E9}" sibTransId="{B2BABF73-CE18-4C8C-9EC5-60EE11AF4906}"/>
    <dgm:cxn modelId="{60BA752D-FC2C-466F-881E-78AB1620FD3E}" type="presOf" srcId="{1BFF1BDE-DC51-434F-8F29-28179D5BE8F7}" destId="{D0F918E9-3A33-4126-AB40-052DCE7AF781}" srcOrd="0" destOrd="0" presId="urn:microsoft.com/office/officeart/2008/layout/LinedList"/>
    <dgm:cxn modelId="{D47E03C8-C235-4ADD-A2DC-397B9A92FCCA}" srcId="{211957F6-8FEA-4024-A423-84A13A7B2EAE}" destId="{E11BF962-995F-4057-A5C0-A1B8503A7BFD}" srcOrd="9" destOrd="0" parTransId="{D02C653A-5484-4135-B2EF-6BFF0277E2B1}" sibTransId="{7C8CFD6A-7A0D-486D-A703-ED3D93B29A71}"/>
    <dgm:cxn modelId="{3B5EFEAE-63AB-41B4-B5A2-63202448CE7F}" srcId="{211957F6-8FEA-4024-A423-84A13A7B2EAE}" destId="{7C526571-2112-4038-86C2-279A68FFB23C}" srcOrd="5" destOrd="0" parTransId="{E0D5092F-0F26-43CE-9F3F-638BC067EACF}" sibTransId="{7EC87987-C504-40D1-B39D-EEB5C598E91E}"/>
    <dgm:cxn modelId="{8EB6B672-814A-4D27-8AD7-15D3C81E9357}" type="presParOf" srcId="{6A3B7F43-9D05-4DFF-AF5A-DB9D6E367907}" destId="{6DF7FFCA-E28C-4361-88B5-AE7050EA253A}" srcOrd="0" destOrd="0" presId="urn:microsoft.com/office/officeart/2008/layout/LinedList"/>
    <dgm:cxn modelId="{AC80D6D1-B62A-48F5-B974-6EA60C4CF2B0}" type="presParOf" srcId="{6A3B7F43-9D05-4DFF-AF5A-DB9D6E367907}" destId="{82B0B863-FF3C-494A-99F1-13BD55E0B1DC}" srcOrd="1" destOrd="0" presId="urn:microsoft.com/office/officeart/2008/layout/LinedList"/>
    <dgm:cxn modelId="{0FFD6EAD-2AC4-45E8-BA10-21685335C758}" type="presParOf" srcId="{82B0B863-FF3C-494A-99F1-13BD55E0B1DC}" destId="{DA979065-9894-48D9-961D-71049F470948}" srcOrd="0" destOrd="0" presId="urn:microsoft.com/office/officeart/2008/layout/LinedList"/>
    <dgm:cxn modelId="{5EC29489-71E6-4CDE-88F6-C652DB4515A0}" type="presParOf" srcId="{82B0B863-FF3C-494A-99F1-13BD55E0B1DC}" destId="{999E7C10-3396-4AB1-BEF5-39FF789FAFB1}" srcOrd="1" destOrd="0" presId="urn:microsoft.com/office/officeart/2008/layout/LinedList"/>
    <dgm:cxn modelId="{C3099148-0170-4E06-A859-FB274977DE6A}" type="presParOf" srcId="{999E7C10-3396-4AB1-BEF5-39FF789FAFB1}" destId="{BD34E1A5-27BA-4B85-AED1-38B30E7A9EDF}" srcOrd="0" destOrd="0" presId="urn:microsoft.com/office/officeart/2008/layout/LinedList"/>
    <dgm:cxn modelId="{6CF902E5-34EB-4381-88F1-D0EC80561B96}" type="presParOf" srcId="{999E7C10-3396-4AB1-BEF5-39FF789FAFB1}" destId="{E7167E09-C50C-4AFE-8488-E83673C25EBA}" srcOrd="1" destOrd="0" presId="urn:microsoft.com/office/officeart/2008/layout/LinedList"/>
    <dgm:cxn modelId="{99285F11-4C4F-436D-9222-75037D956D99}" type="presParOf" srcId="{E7167E09-C50C-4AFE-8488-E83673C25EBA}" destId="{39F6B440-B30F-4B48-ABBE-0C2066681E83}" srcOrd="0" destOrd="0" presId="urn:microsoft.com/office/officeart/2008/layout/LinedList"/>
    <dgm:cxn modelId="{EF5C2357-303B-45F0-8170-708A29A42421}" type="presParOf" srcId="{E7167E09-C50C-4AFE-8488-E83673C25EBA}" destId="{D0F918E9-3A33-4126-AB40-052DCE7AF781}" srcOrd="1" destOrd="0" presId="urn:microsoft.com/office/officeart/2008/layout/LinedList"/>
    <dgm:cxn modelId="{9C077385-3F74-4ADA-86B9-6D02E333EF05}" type="presParOf" srcId="{E7167E09-C50C-4AFE-8488-E83673C25EBA}" destId="{5133A968-F81C-4C28-AA9B-0820427D0121}" srcOrd="2" destOrd="0" presId="urn:microsoft.com/office/officeart/2008/layout/LinedList"/>
    <dgm:cxn modelId="{BD78D17A-6DC3-4D2F-A39F-D34C976F4F82}" type="presParOf" srcId="{999E7C10-3396-4AB1-BEF5-39FF789FAFB1}" destId="{4D0D9574-2E2C-46C0-89D8-7983C8A2A344}" srcOrd="2" destOrd="0" presId="urn:microsoft.com/office/officeart/2008/layout/LinedList"/>
    <dgm:cxn modelId="{50188449-5669-4235-ACF4-748BC4356908}" type="presParOf" srcId="{999E7C10-3396-4AB1-BEF5-39FF789FAFB1}" destId="{70ECD314-F8EE-4746-BDE3-5404249FF5CD}" srcOrd="3" destOrd="0" presId="urn:microsoft.com/office/officeart/2008/layout/LinedList"/>
    <dgm:cxn modelId="{5BCE9AB0-3DCB-4A98-ABA4-0713B61E0633}" type="presParOf" srcId="{999E7C10-3396-4AB1-BEF5-39FF789FAFB1}" destId="{CD0AE6EB-3306-4B21-8D13-8BB6980BD1F6}" srcOrd="4" destOrd="0" presId="urn:microsoft.com/office/officeart/2008/layout/LinedList"/>
    <dgm:cxn modelId="{BA038D72-D202-4469-AAA9-59E67B2A63C6}" type="presParOf" srcId="{CD0AE6EB-3306-4B21-8D13-8BB6980BD1F6}" destId="{EA38B4B4-B572-4975-8CA1-3E6CC04A747C}" srcOrd="0" destOrd="0" presId="urn:microsoft.com/office/officeart/2008/layout/LinedList"/>
    <dgm:cxn modelId="{D7C57DAD-02E0-446B-9BA4-9A8572799C39}" type="presParOf" srcId="{CD0AE6EB-3306-4B21-8D13-8BB6980BD1F6}" destId="{B405DE6E-6B82-41D2-AFDC-206FE9CA1261}" srcOrd="1" destOrd="0" presId="urn:microsoft.com/office/officeart/2008/layout/LinedList"/>
    <dgm:cxn modelId="{E85B15EB-6A9C-4481-8358-AED5F48FACA8}" type="presParOf" srcId="{CD0AE6EB-3306-4B21-8D13-8BB6980BD1F6}" destId="{4627AA19-BB9E-40B3-B70F-0EC7825E6E97}" srcOrd="2" destOrd="0" presId="urn:microsoft.com/office/officeart/2008/layout/LinedList"/>
    <dgm:cxn modelId="{021D7F36-097A-4F5D-8040-DC12554AC6B8}" type="presParOf" srcId="{999E7C10-3396-4AB1-BEF5-39FF789FAFB1}" destId="{3B40FFA8-FA8C-4D92-BC64-32F0FA40A043}" srcOrd="5" destOrd="0" presId="urn:microsoft.com/office/officeart/2008/layout/LinedList"/>
    <dgm:cxn modelId="{FC8530C3-246F-45BC-A0CC-09C2118AC8E2}" type="presParOf" srcId="{999E7C10-3396-4AB1-BEF5-39FF789FAFB1}" destId="{E2D2AA37-3290-4956-9C26-D33A097AA276}" srcOrd="6" destOrd="0" presId="urn:microsoft.com/office/officeart/2008/layout/LinedList"/>
    <dgm:cxn modelId="{43AD2897-4853-4282-AE85-747F281E7456}" type="presParOf" srcId="{999E7C10-3396-4AB1-BEF5-39FF789FAFB1}" destId="{110FB50A-0505-4EEF-9789-80D5E6E8224C}" srcOrd="7" destOrd="0" presId="urn:microsoft.com/office/officeart/2008/layout/LinedList"/>
    <dgm:cxn modelId="{A8DEBD77-2C9B-414C-80B9-F07BD5BBFBAE}" type="presParOf" srcId="{110FB50A-0505-4EEF-9789-80D5E6E8224C}" destId="{EF13F45F-9B87-4DBB-8A93-1EB769C9D58B}" srcOrd="0" destOrd="0" presId="urn:microsoft.com/office/officeart/2008/layout/LinedList"/>
    <dgm:cxn modelId="{CE44032F-AAC1-4052-A094-FE86DD2E11A0}" type="presParOf" srcId="{110FB50A-0505-4EEF-9789-80D5E6E8224C}" destId="{0B251724-623C-42C5-9E35-4579B068AB3B}" srcOrd="1" destOrd="0" presId="urn:microsoft.com/office/officeart/2008/layout/LinedList"/>
    <dgm:cxn modelId="{F89D5A82-B27A-4FA1-8966-C385AF227F28}" type="presParOf" srcId="{110FB50A-0505-4EEF-9789-80D5E6E8224C}" destId="{DF53D7A2-2394-4D76-B2D3-1BED8DEC297E}" srcOrd="2" destOrd="0" presId="urn:microsoft.com/office/officeart/2008/layout/LinedList"/>
    <dgm:cxn modelId="{939AB23B-90C9-4548-AE71-D4D34909C7EF}" type="presParOf" srcId="{999E7C10-3396-4AB1-BEF5-39FF789FAFB1}" destId="{CBC90725-C08E-44A3-A17E-94609CB83C62}" srcOrd="8" destOrd="0" presId="urn:microsoft.com/office/officeart/2008/layout/LinedList"/>
    <dgm:cxn modelId="{5EE40307-ECC1-4BFC-970A-AB70E91F8D71}" type="presParOf" srcId="{999E7C10-3396-4AB1-BEF5-39FF789FAFB1}" destId="{350834FD-5B2B-4D58-AFBA-4078C4421823}" srcOrd="9" destOrd="0" presId="urn:microsoft.com/office/officeart/2008/layout/LinedList"/>
    <dgm:cxn modelId="{40AB4D5C-E1EE-41E3-B3B0-1F8E844EAD87}" type="presParOf" srcId="{999E7C10-3396-4AB1-BEF5-39FF789FAFB1}" destId="{A99ACF50-180F-4B5F-9B0C-97DFAD6DB7AF}" srcOrd="10" destOrd="0" presId="urn:microsoft.com/office/officeart/2008/layout/LinedList"/>
    <dgm:cxn modelId="{358CBB72-C298-4735-BF81-9A6ED8B68CAB}" type="presParOf" srcId="{A99ACF50-180F-4B5F-9B0C-97DFAD6DB7AF}" destId="{D01BEEAF-C417-4011-8B38-6AE47EF25DA9}" srcOrd="0" destOrd="0" presId="urn:microsoft.com/office/officeart/2008/layout/LinedList"/>
    <dgm:cxn modelId="{71E36AB1-DEBE-4D41-AF99-E3E8BB844B36}" type="presParOf" srcId="{A99ACF50-180F-4B5F-9B0C-97DFAD6DB7AF}" destId="{BBF9E08D-B0DC-4514-A672-0DD941DDE7D6}" srcOrd="1" destOrd="0" presId="urn:microsoft.com/office/officeart/2008/layout/LinedList"/>
    <dgm:cxn modelId="{B50A9C54-D42F-4814-85FD-78DAB96FFAFE}" type="presParOf" srcId="{A99ACF50-180F-4B5F-9B0C-97DFAD6DB7AF}" destId="{24ED2B64-E5EA-4D2C-B168-BE9E0C79401C}" srcOrd="2" destOrd="0" presId="urn:microsoft.com/office/officeart/2008/layout/LinedList"/>
    <dgm:cxn modelId="{9C215EC6-135B-42AF-B071-993ECF908D5F}" type="presParOf" srcId="{999E7C10-3396-4AB1-BEF5-39FF789FAFB1}" destId="{6A543FD2-EA0C-4E60-B634-EF224EAC3329}" srcOrd="11" destOrd="0" presId="urn:microsoft.com/office/officeart/2008/layout/LinedList"/>
    <dgm:cxn modelId="{6E8489E5-F536-4444-9744-9AC0E0F5D48B}" type="presParOf" srcId="{999E7C10-3396-4AB1-BEF5-39FF789FAFB1}" destId="{1B97A14D-6A00-47AB-8FD8-C3B300286D43}" srcOrd="12" destOrd="0" presId="urn:microsoft.com/office/officeart/2008/layout/LinedList"/>
    <dgm:cxn modelId="{C7F1A34B-53E7-4EF2-9C74-7B86595BF3CC}" type="presParOf" srcId="{999E7C10-3396-4AB1-BEF5-39FF789FAFB1}" destId="{CA5C3078-B1F5-4F9F-B96C-CCEA4FF94096}" srcOrd="13" destOrd="0" presId="urn:microsoft.com/office/officeart/2008/layout/LinedList"/>
    <dgm:cxn modelId="{D7004A86-0573-4341-87E0-D2FD89F22A27}" type="presParOf" srcId="{CA5C3078-B1F5-4F9F-B96C-CCEA4FF94096}" destId="{6610D654-53B7-428B-973A-32F611F40156}" srcOrd="0" destOrd="0" presId="urn:microsoft.com/office/officeart/2008/layout/LinedList"/>
    <dgm:cxn modelId="{3E6889AD-932A-48DD-A505-C212DA431109}" type="presParOf" srcId="{CA5C3078-B1F5-4F9F-B96C-CCEA4FF94096}" destId="{B6F5B4ED-2804-48DD-A739-51D11E370E75}" srcOrd="1" destOrd="0" presId="urn:microsoft.com/office/officeart/2008/layout/LinedList"/>
    <dgm:cxn modelId="{F1151FC1-08F2-41BF-98F2-C5A4746E633A}" type="presParOf" srcId="{CA5C3078-B1F5-4F9F-B96C-CCEA4FF94096}" destId="{A4018721-D643-4CF2-8C0B-782C20E8C11D}" srcOrd="2" destOrd="0" presId="urn:microsoft.com/office/officeart/2008/layout/LinedList"/>
    <dgm:cxn modelId="{A4538BE8-8430-4A3C-B726-080E450C4A48}" type="presParOf" srcId="{999E7C10-3396-4AB1-BEF5-39FF789FAFB1}" destId="{3FE8A675-EEBB-4D9A-8B44-B681D1A438D5}" srcOrd="14" destOrd="0" presId="urn:microsoft.com/office/officeart/2008/layout/LinedList"/>
    <dgm:cxn modelId="{F7B1BB83-5D20-4932-9DBF-FFB2749FCF5E}" type="presParOf" srcId="{999E7C10-3396-4AB1-BEF5-39FF789FAFB1}" destId="{1D98D337-9716-4D18-A54F-58E8B924E66D}" srcOrd="15" destOrd="0" presId="urn:microsoft.com/office/officeart/2008/layout/LinedList"/>
    <dgm:cxn modelId="{DCA6458A-140E-4593-9FA1-8FEC7B8AE6FE}" type="presParOf" srcId="{999E7C10-3396-4AB1-BEF5-39FF789FAFB1}" destId="{87063C43-E7FC-4552-B76E-839BD8725817}" srcOrd="16" destOrd="0" presId="urn:microsoft.com/office/officeart/2008/layout/LinedList"/>
    <dgm:cxn modelId="{12508EF9-45DC-4D5A-8D3F-923DD460BBBC}" type="presParOf" srcId="{87063C43-E7FC-4552-B76E-839BD8725817}" destId="{9F1376C1-8030-431B-AE25-55CAF73F791B}" srcOrd="0" destOrd="0" presId="urn:microsoft.com/office/officeart/2008/layout/LinedList"/>
    <dgm:cxn modelId="{A9DFB507-58DC-46C6-9ACA-840CFD5154FC}" type="presParOf" srcId="{87063C43-E7FC-4552-B76E-839BD8725817}" destId="{4FBCF447-C5A7-49B8-90A9-E2C10C4C8906}" srcOrd="1" destOrd="0" presId="urn:microsoft.com/office/officeart/2008/layout/LinedList"/>
    <dgm:cxn modelId="{7D04DEBD-0F17-425E-AF95-7A384D384DF7}" type="presParOf" srcId="{87063C43-E7FC-4552-B76E-839BD8725817}" destId="{45DC87C2-7B79-4BBF-9B5C-9D2DF64F14E9}" srcOrd="2" destOrd="0" presId="urn:microsoft.com/office/officeart/2008/layout/LinedList"/>
    <dgm:cxn modelId="{CCF7DC74-E8BC-4531-85B4-B1E0B45194CC}" type="presParOf" srcId="{999E7C10-3396-4AB1-BEF5-39FF789FAFB1}" destId="{20C4BD52-A15C-4135-AE13-447C1AA86924}" srcOrd="17" destOrd="0" presId="urn:microsoft.com/office/officeart/2008/layout/LinedList"/>
    <dgm:cxn modelId="{4B108877-4DA5-4376-AC9A-E266A7600419}" type="presParOf" srcId="{999E7C10-3396-4AB1-BEF5-39FF789FAFB1}" destId="{D8320788-0DEB-496A-A4A4-B7EA3D445360}" srcOrd="18" destOrd="0" presId="urn:microsoft.com/office/officeart/2008/layout/LinedList"/>
    <dgm:cxn modelId="{C5F05352-3637-4075-A2D3-FE8D0212D6A2}" type="presParOf" srcId="{999E7C10-3396-4AB1-BEF5-39FF789FAFB1}" destId="{921ADFA9-7807-4AAD-8FB8-C2CA0D20D339}" srcOrd="19" destOrd="0" presId="urn:microsoft.com/office/officeart/2008/layout/LinedList"/>
    <dgm:cxn modelId="{B93A516C-D45E-4DFA-B936-F2B30EA5650B}" type="presParOf" srcId="{921ADFA9-7807-4AAD-8FB8-C2CA0D20D339}" destId="{496CAA5C-D916-4BCB-9B8B-7D16328F8A20}" srcOrd="0" destOrd="0" presId="urn:microsoft.com/office/officeart/2008/layout/LinedList"/>
    <dgm:cxn modelId="{4D575508-A27A-4CD3-BE42-29042367CBB9}" type="presParOf" srcId="{921ADFA9-7807-4AAD-8FB8-C2CA0D20D339}" destId="{DE2F9D6F-88C7-453A-8B23-9BF8E049FCE0}" srcOrd="1" destOrd="0" presId="urn:microsoft.com/office/officeart/2008/layout/LinedList"/>
    <dgm:cxn modelId="{7BBD95FD-24E3-46D1-B816-3CA4734F60A6}" type="presParOf" srcId="{921ADFA9-7807-4AAD-8FB8-C2CA0D20D339}" destId="{2B15C940-BA22-4639-AA6A-4EABF4A4212B}" srcOrd="2" destOrd="0" presId="urn:microsoft.com/office/officeart/2008/layout/LinedList"/>
    <dgm:cxn modelId="{04F51AB8-C804-4C8B-A7BB-C1EED08D8393}" type="presParOf" srcId="{999E7C10-3396-4AB1-BEF5-39FF789FAFB1}" destId="{EE50DB08-DA9A-4931-A3E9-4D0F8771E929}" srcOrd="20" destOrd="0" presId="urn:microsoft.com/office/officeart/2008/layout/LinedList"/>
    <dgm:cxn modelId="{97D7A011-EA71-415C-B0C5-FA323F35174A}" type="presParOf" srcId="{999E7C10-3396-4AB1-BEF5-39FF789FAFB1}" destId="{B0F5BD98-74F8-45D4-871A-A21ED8830628}" srcOrd="21" destOrd="0" presId="urn:microsoft.com/office/officeart/2008/layout/LinedList"/>
    <dgm:cxn modelId="{4B70E15C-E29C-423B-80A5-A03C131FC8AF}" type="presParOf" srcId="{999E7C10-3396-4AB1-BEF5-39FF789FAFB1}" destId="{9478010C-1EDC-446D-8734-F809214EF43E}" srcOrd="22" destOrd="0" presId="urn:microsoft.com/office/officeart/2008/layout/LinedList"/>
    <dgm:cxn modelId="{E1F84F6B-6EC6-4DB8-B1A7-A74567C742E1}" type="presParOf" srcId="{9478010C-1EDC-446D-8734-F809214EF43E}" destId="{F5F40A8C-1C31-44F1-9469-CBE37456F9C8}" srcOrd="0" destOrd="0" presId="urn:microsoft.com/office/officeart/2008/layout/LinedList"/>
    <dgm:cxn modelId="{4A9D73F9-C036-4300-BD24-A35A72AB6BA3}" type="presParOf" srcId="{9478010C-1EDC-446D-8734-F809214EF43E}" destId="{D5B3A48C-E8B3-466B-84EB-E38812C9748E}" srcOrd="1" destOrd="0" presId="urn:microsoft.com/office/officeart/2008/layout/LinedList"/>
    <dgm:cxn modelId="{B1F80CAF-0EA9-4C56-8D0F-2305B11ACDC3}" type="presParOf" srcId="{9478010C-1EDC-446D-8734-F809214EF43E}" destId="{E9CD65C4-D725-49CD-9EAE-A9A0256FA84C}" srcOrd="2" destOrd="0" presId="urn:microsoft.com/office/officeart/2008/layout/LinedList"/>
    <dgm:cxn modelId="{673D81E8-EBC9-4177-B6DE-D1610F70CF06}" type="presParOf" srcId="{999E7C10-3396-4AB1-BEF5-39FF789FAFB1}" destId="{BF34AFBA-1543-4075-A3B9-98134A15F5AC}" srcOrd="23" destOrd="0" presId="urn:microsoft.com/office/officeart/2008/layout/LinedList"/>
    <dgm:cxn modelId="{35068977-BAC7-4B7E-AFF4-FD4266979698}" type="presParOf" srcId="{999E7C10-3396-4AB1-BEF5-39FF789FAFB1}" destId="{615F6634-3B41-4552-8356-A287BBD5FC10}" srcOrd="24" destOrd="0" presId="urn:microsoft.com/office/officeart/2008/layout/LinedList"/>
    <dgm:cxn modelId="{F0C5F379-E3CC-40D8-A770-D1277D0E59FC}" type="presParOf" srcId="{999E7C10-3396-4AB1-BEF5-39FF789FAFB1}" destId="{9B7B7AA5-F332-443C-B324-6876C789CEAD}" srcOrd="25" destOrd="0" presId="urn:microsoft.com/office/officeart/2008/layout/LinedList"/>
    <dgm:cxn modelId="{BF0825F6-C23F-42AA-800F-DF1FAB47AC9E}" type="presParOf" srcId="{9B7B7AA5-F332-443C-B324-6876C789CEAD}" destId="{A4B9EEF2-6F5D-44A3-B0F4-3CD820DE1B2B}" srcOrd="0" destOrd="0" presId="urn:microsoft.com/office/officeart/2008/layout/LinedList"/>
    <dgm:cxn modelId="{3ABBE1B1-3088-4E5C-8FB0-AA7623B0D551}" type="presParOf" srcId="{9B7B7AA5-F332-443C-B324-6876C789CEAD}" destId="{DE273D40-EC3D-44D0-86C9-1FE1BB5C4522}" srcOrd="1" destOrd="0" presId="urn:microsoft.com/office/officeart/2008/layout/LinedList"/>
    <dgm:cxn modelId="{6715146E-ED00-4242-AEA8-3A9CF855E912}" type="presParOf" srcId="{9B7B7AA5-F332-443C-B324-6876C789CEAD}" destId="{C9BCE513-18E2-47BB-9DC4-A4A9135160AC}" srcOrd="2" destOrd="0" presId="urn:microsoft.com/office/officeart/2008/layout/LinedList"/>
    <dgm:cxn modelId="{1CAE8C92-F4AF-46AE-B514-CFE65BC9DF5B}" type="presParOf" srcId="{999E7C10-3396-4AB1-BEF5-39FF789FAFB1}" destId="{C0C436F8-559A-4256-B11D-95374C977722}" srcOrd="26" destOrd="0" presId="urn:microsoft.com/office/officeart/2008/layout/LinedList"/>
    <dgm:cxn modelId="{92C3D57D-75E3-49D8-B7BE-07811E8072B5}" type="presParOf" srcId="{999E7C10-3396-4AB1-BEF5-39FF789FAFB1}" destId="{ED372D70-E6DA-4ABC-B75D-2FD6C75A270B}" srcOrd="27" destOrd="0" presId="urn:microsoft.com/office/officeart/2008/layout/LinedList"/>
    <dgm:cxn modelId="{3657CD59-D26B-4718-8DEF-C59D7ED36B3F}" type="presParOf" srcId="{999E7C10-3396-4AB1-BEF5-39FF789FAFB1}" destId="{B6FE733B-6F49-46C7-8288-AEC88BBA4CE0}" srcOrd="28" destOrd="0" presId="urn:microsoft.com/office/officeart/2008/layout/LinedList"/>
    <dgm:cxn modelId="{179B0BF2-4F2D-4E5E-8173-DD71F5E35F7C}" type="presParOf" srcId="{B6FE733B-6F49-46C7-8288-AEC88BBA4CE0}" destId="{FEB5DCE0-6D12-40DC-9274-CF4FB2C13B48}" srcOrd="0" destOrd="0" presId="urn:microsoft.com/office/officeart/2008/layout/LinedList"/>
    <dgm:cxn modelId="{415F9080-9AE9-429F-9A55-F8378244FF94}" type="presParOf" srcId="{B6FE733B-6F49-46C7-8288-AEC88BBA4CE0}" destId="{33FF0770-6903-43A4-A20A-8F6375A3605A}" srcOrd="1" destOrd="0" presId="urn:microsoft.com/office/officeart/2008/layout/LinedList"/>
    <dgm:cxn modelId="{2D09F342-611B-497A-A4DC-580C90106101}" type="presParOf" srcId="{B6FE733B-6F49-46C7-8288-AEC88BBA4CE0}" destId="{EA7C8732-5DE0-4D3D-BC88-108A3E69F2FC}" srcOrd="2" destOrd="0" presId="urn:microsoft.com/office/officeart/2008/layout/LinedList"/>
    <dgm:cxn modelId="{960C2894-591E-4FC2-90CF-E5EE35E81DC3}" type="presParOf" srcId="{999E7C10-3396-4AB1-BEF5-39FF789FAFB1}" destId="{E2AB91C8-6EBB-4499-8BD3-1C7D3D5B6F60}" srcOrd="29" destOrd="0" presId="urn:microsoft.com/office/officeart/2008/layout/LinedList"/>
    <dgm:cxn modelId="{404FAD88-062E-4D10-B300-88F3B5DCE71E}" type="presParOf" srcId="{999E7C10-3396-4AB1-BEF5-39FF789FAFB1}" destId="{A495A1CA-19A6-4518-80CB-AD9A807C4C94}" srcOrd="30" destOrd="0" presId="urn:microsoft.com/office/officeart/2008/layout/LinedList"/>
    <dgm:cxn modelId="{37ED4154-459F-444A-9DA0-A0E7DCD1D762}" type="presParOf" srcId="{999E7C10-3396-4AB1-BEF5-39FF789FAFB1}" destId="{A932F261-C22A-4FC7-994B-CCE174D7509F}" srcOrd="31" destOrd="0" presId="urn:microsoft.com/office/officeart/2008/layout/LinedList"/>
    <dgm:cxn modelId="{897DC020-C30D-4AC5-92F3-2DECF6B3C7AF}" type="presParOf" srcId="{A932F261-C22A-4FC7-994B-CCE174D7509F}" destId="{4A681148-016F-40E9-88BB-1FADFE7D92A5}" srcOrd="0" destOrd="0" presId="urn:microsoft.com/office/officeart/2008/layout/LinedList"/>
    <dgm:cxn modelId="{302D5DEE-1139-4393-804E-4F6AB3D2F015}" type="presParOf" srcId="{A932F261-C22A-4FC7-994B-CCE174D7509F}" destId="{4035FEE4-84F6-4053-B71F-9670534D83D6}" srcOrd="1" destOrd="0" presId="urn:microsoft.com/office/officeart/2008/layout/LinedList"/>
    <dgm:cxn modelId="{3520DDE4-126F-4C61-A036-8FDC754C88D8}" type="presParOf" srcId="{A932F261-C22A-4FC7-994B-CCE174D7509F}" destId="{B3353470-C237-4343-B138-452DF1620448}" srcOrd="2" destOrd="0" presId="urn:microsoft.com/office/officeart/2008/layout/LinedList"/>
    <dgm:cxn modelId="{FFC8339D-58B4-4315-BA87-0ECB636D3116}" type="presParOf" srcId="{999E7C10-3396-4AB1-BEF5-39FF789FAFB1}" destId="{4296336C-F2C2-4465-85EB-D5CCC93D724F}" srcOrd="32" destOrd="0" presId="urn:microsoft.com/office/officeart/2008/layout/LinedList"/>
    <dgm:cxn modelId="{584FF8AA-59E9-4ABB-B999-4BB3ABF54592}" type="presParOf" srcId="{999E7C10-3396-4AB1-BEF5-39FF789FAFB1}" destId="{573F89FA-FD63-4878-BF5B-D0CA1BAB2953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9977D-8693-41D0-AA8A-1F0D2D7827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420D83-D05F-497F-8F6D-D4E281F0A660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dirty="0">
            <a:latin typeface="휴먼엑스포" pitchFamily="18" charset="-127"/>
            <a:ea typeface="휴먼엑스포" pitchFamily="18" charset="-127"/>
          </a:endParaRPr>
        </a:p>
      </dgm:t>
    </dgm:pt>
    <dgm:pt modelId="{0F32F5BE-F9E2-48DA-B525-E793C6870AF1}" type="par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CD171CE9-ED5A-4B14-A0AA-4C2141A0107A}" type="sib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1A6F463E-989A-4BC0-ADBB-53B27B3CBA3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dirty="0">
            <a:latin typeface="휴먼엑스포" pitchFamily="18" charset="-127"/>
            <a:ea typeface="휴먼엑스포" pitchFamily="18" charset="-127"/>
          </a:endParaRPr>
        </a:p>
      </dgm:t>
    </dgm:pt>
    <dgm:pt modelId="{1A81F806-A539-48F2-AC94-B2CC809C99C4}" type="par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826D88E7-7C9A-40F4-8AA0-0BA7A0AC34B8}" type="sib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A1C75211-1A65-493A-9575-892D439CE520}" type="pres">
      <dgm:prSet presAssocID="{A8A9977D-8693-41D0-AA8A-1F0D2D782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44FF7-9B00-4B43-9E41-8AC70330BC33}" type="pres">
      <dgm:prSet presAssocID="{35420D83-D05F-497F-8F6D-D4E281F0A660}" presName="linNode" presStyleCnt="0"/>
      <dgm:spPr/>
    </dgm:pt>
    <dgm:pt modelId="{02621C47-7FFB-4F3F-9CE3-5915A569449B}" type="pres">
      <dgm:prSet presAssocID="{35420D83-D05F-497F-8F6D-D4E281F0A66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3409-27D9-47F7-907A-6C50E8B51BA8}" type="pres">
      <dgm:prSet presAssocID="{35420D83-D05F-497F-8F6D-D4E281F0A66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7CFBB8-4483-419E-8907-1FA66FB6EB98}" type="presOf" srcId="{1A6F463E-989A-4BC0-ADBB-53B27B3CBA36}" destId="{3FFE3409-27D9-47F7-907A-6C50E8B51BA8}" srcOrd="0" destOrd="0" presId="urn:microsoft.com/office/officeart/2005/8/layout/vList5"/>
    <dgm:cxn modelId="{A8F53E0C-341B-4737-A230-8B223202EFF4}" type="presOf" srcId="{A8A9977D-8693-41D0-AA8A-1F0D2D782731}" destId="{A1C75211-1A65-493A-9575-892D439CE520}" srcOrd="0" destOrd="0" presId="urn:microsoft.com/office/officeart/2005/8/layout/vList5"/>
    <dgm:cxn modelId="{0FC316D7-6581-4C0A-B1BA-2E22338F143E}" type="presOf" srcId="{35420D83-D05F-497F-8F6D-D4E281F0A660}" destId="{02621C47-7FFB-4F3F-9CE3-5915A569449B}" srcOrd="0" destOrd="0" presId="urn:microsoft.com/office/officeart/2005/8/layout/vList5"/>
    <dgm:cxn modelId="{BDA83737-6C12-4261-8B47-557944783B76}" srcId="{35420D83-D05F-497F-8F6D-D4E281F0A660}" destId="{1A6F463E-989A-4BC0-ADBB-53B27B3CBA36}" srcOrd="0" destOrd="0" parTransId="{1A81F806-A539-48F2-AC94-B2CC809C99C4}" sibTransId="{826D88E7-7C9A-40F4-8AA0-0BA7A0AC34B8}"/>
    <dgm:cxn modelId="{9DD65E09-3741-451D-8429-A933D0000F06}" srcId="{A8A9977D-8693-41D0-AA8A-1F0D2D782731}" destId="{35420D83-D05F-497F-8F6D-D4E281F0A660}" srcOrd="0" destOrd="0" parTransId="{0F32F5BE-F9E2-48DA-B525-E793C6870AF1}" sibTransId="{CD171CE9-ED5A-4B14-A0AA-4C2141A0107A}"/>
    <dgm:cxn modelId="{9A6808FC-D67D-4BB7-A5AB-FF75ED86A6B3}" type="presParOf" srcId="{A1C75211-1A65-493A-9575-892D439CE520}" destId="{B8544FF7-9B00-4B43-9E41-8AC70330BC33}" srcOrd="0" destOrd="0" presId="urn:microsoft.com/office/officeart/2005/8/layout/vList5"/>
    <dgm:cxn modelId="{E58821C1-04F9-4761-8A25-131D6EA3813C}" type="presParOf" srcId="{B8544FF7-9B00-4B43-9E41-8AC70330BC33}" destId="{02621C47-7FFB-4F3F-9CE3-5915A569449B}" srcOrd="0" destOrd="0" presId="urn:microsoft.com/office/officeart/2005/8/layout/vList5"/>
    <dgm:cxn modelId="{8294D1D9-7E80-4E14-9350-2D1F594CA7B0}" type="presParOf" srcId="{B8544FF7-9B00-4B43-9E41-8AC70330BC33}" destId="{3FFE3409-27D9-47F7-907A-6C50E8B51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07E2D-4E13-414E-95A5-9659F1DF440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3BFF0D-702A-4388-B4D5-1DD3E9AA865D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2E51FDD1-A9B5-4523-B4BF-B80F5B47269C}" type="par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E3AABDE-8D12-4AF2-BC58-9E6FC4E78335}" type="sib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6C24E77-1106-4E53-8892-D973E3B43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143C148-D403-42C4-86F6-E801F320AD9C}" type="par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FDA65A5B-8CB6-4B08-A9A8-14CB79CEB8D8}" type="sib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D5C76F65-E680-4674-B82C-BC9ABE43345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0CA69A-E5E0-4197-AE09-D8B04D7D3BDC}" type="par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A2A27F2-59A4-4262-8FEA-8678542B4406}" type="sib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9BD1F6F-F9BA-480A-9BFA-13E6CF581F4A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2C5338-AA04-444E-8369-52716753D5F6}" type="par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EE6C1A91-75CB-4F06-9554-2D2A2A5A29AA}" type="sib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C91A5443-FEC7-4DEF-A3C3-4C8ECDAE2C6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C9FCD186-A8CB-4A1E-B121-0184A7629F3B}" type="par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A0EF179D-8BDD-49D4-ACF1-8A12EDCC6F6A}" type="sib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74E98375-1DBF-4B2A-BC2D-0DC13B4EDCE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E08A8EEF-479C-469A-BF92-A6204FD9D35F}" type="par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704E280B-0A38-4811-8607-735B205C4C14}" type="sib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249E3A93-9D72-48CF-90D1-BA7D36D2E64F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70D6CBF8-79A7-4F84-A17C-7CE6078857B3}" type="par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80E4E208-9DEC-433D-8EF1-BBF8354B2019}" type="sib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6A196E7F-DB3A-4A0F-9EC6-40E581AB8C3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A02E53FE-8D98-43AB-9D18-92F0EF304578}" type="par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E3A3D9B0-0F34-4EAC-85D2-F2B3D8412917}" type="sib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A6B76F29-5B37-40E9-B861-85ED9B6D6C63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48BA641-92FE-4F95-AF4C-6CA14AF7292B}" type="sib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6011EF30-FA94-49B4-A14C-5A2F0CECB71E}" type="par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710592D3-5B99-4DC8-A47B-19D380A5A53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D030082-0366-4D70-9745-25350BA45587}" type="sib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7ADDD453-42CD-43A7-B626-38DB7B96FE32}" type="par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DBA90A00-3409-4543-8478-43096360725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D2BFB49B-496F-4D85-BA61-41B078EB1849}" type="sib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FA004EFC-C936-40EA-A88F-9F96FA93CBFD}" type="par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BB42B860-BEDB-47B4-A897-434CD81C975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6802FB9C-37E3-43C9-BDBD-39DDF983CA12}" type="par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74552AA8-19AE-40B7-BCD2-BDDE4C121A12}" type="sib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391637FA-E0AD-4128-83CA-3BF3BD80D2A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7CAFFEF-559B-41AA-9CBA-D18C8B32C771}" type="sib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0928B644-5061-43B8-8C55-A81D6333DCFD}" type="par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6ACFD171-2BFC-4DA7-AD05-910D807EE055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862F1CDA-ED3C-43E5-A8EA-D0C4469FA8B8}" type="par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76DF4315-EF36-4433-8046-EAA745B46C01}" type="sib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ACFCA6ED-8B00-4DA4-A8F7-BD0DE0AC9AC6}" type="pres">
      <dgm:prSet presAssocID="{8D407E2D-4E13-414E-95A5-9659F1DF440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D4B81-32F0-4FF9-9604-F2EE30C8DFB0}" type="pres">
      <dgm:prSet presAssocID="{353BFF0D-702A-4388-B4D5-1DD3E9AA865D}" presName="comp" presStyleCnt="0"/>
      <dgm:spPr/>
    </dgm:pt>
    <dgm:pt modelId="{357EE1EC-0C12-4B37-B317-22B8E8141387}" type="pres">
      <dgm:prSet presAssocID="{353BFF0D-702A-4388-B4D5-1DD3E9AA865D}" presName="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48AF0B-310D-456A-B72B-5DD1C59D7ACE}" type="pres">
      <dgm:prSet presAssocID="{353BFF0D-702A-4388-B4D5-1DD3E9AA865D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3AFD8DB-358E-4D4D-A6CC-5685D2A59F33}" type="pres">
      <dgm:prSet presAssocID="{353BFF0D-702A-4388-B4D5-1DD3E9AA865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3902E-4C7F-49DF-B0E5-390AE2D203D6}" type="pres">
      <dgm:prSet presAssocID="{6E3AABDE-8D12-4AF2-BC58-9E6FC4E78335}" presName="spacer" presStyleCnt="0"/>
      <dgm:spPr/>
    </dgm:pt>
    <dgm:pt modelId="{552CC749-0383-434C-A68E-35DF12DBB6EE}" type="pres">
      <dgm:prSet presAssocID="{249E3A93-9D72-48CF-90D1-BA7D36D2E64F}" presName="comp" presStyleCnt="0"/>
      <dgm:spPr/>
    </dgm:pt>
    <dgm:pt modelId="{DABD0622-580D-4CC7-A5E5-3526328F59A2}" type="pres">
      <dgm:prSet presAssocID="{249E3A93-9D72-48CF-90D1-BA7D36D2E64F}" presName="box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78BBAA-4C79-41BA-A755-699D479FD716}" type="pres">
      <dgm:prSet presAssocID="{249E3A93-9D72-48CF-90D1-BA7D36D2E64F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F3B5A23-11F9-4CB3-A944-4F44541DABCB}" type="pres">
      <dgm:prSet presAssocID="{249E3A93-9D72-48CF-90D1-BA7D36D2E64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EB5FE0-236B-4164-B2E4-A0A2C81DA75F}" type="pres">
      <dgm:prSet presAssocID="{80E4E208-9DEC-433D-8EF1-BBF8354B2019}" presName="spacer" presStyleCnt="0"/>
      <dgm:spPr/>
    </dgm:pt>
    <dgm:pt modelId="{0D733375-FFA6-4C98-8212-11495FB6DEBD}" type="pres">
      <dgm:prSet presAssocID="{D5C76F65-E680-4674-B82C-BC9ABE433450}" presName="comp" presStyleCnt="0"/>
      <dgm:spPr/>
    </dgm:pt>
    <dgm:pt modelId="{5F90B352-3745-440B-A4B8-77AE693A79B1}" type="pres">
      <dgm:prSet presAssocID="{D5C76F65-E680-4674-B82C-BC9ABE433450}" presName="box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2933EC-3B8F-456B-8F1E-9B2B260D5975}" type="pres">
      <dgm:prSet presAssocID="{D5C76F65-E680-4674-B82C-BC9ABE433450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FFF8B4D-F25D-4637-B0BB-E577EF00AFB5}" type="pres">
      <dgm:prSet presAssocID="{D5C76F65-E680-4674-B82C-BC9ABE43345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66D69-D79A-4C89-921B-0FE44399D768}" type="pres">
      <dgm:prSet presAssocID="{4A2A27F2-59A4-4262-8FEA-8678542B4406}" presName="spacer" presStyleCnt="0"/>
      <dgm:spPr/>
    </dgm:pt>
    <dgm:pt modelId="{4306772B-F144-4C0F-A9C9-8F0E53ED315D}" type="pres">
      <dgm:prSet presAssocID="{74E98375-1DBF-4B2A-BC2D-0DC13B4EDCE0}" presName="comp" presStyleCnt="0"/>
      <dgm:spPr/>
    </dgm:pt>
    <dgm:pt modelId="{E430D47B-6D5E-47F1-B34A-25072653B126}" type="pres">
      <dgm:prSet presAssocID="{74E98375-1DBF-4B2A-BC2D-0DC13B4EDCE0}" presName="box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0872168-EFDF-4A27-9B22-34BC85F5E1C8}" type="pres">
      <dgm:prSet presAssocID="{74E98375-1DBF-4B2A-BC2D-0DC13B4EDCE0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BC6F11F-8A6D-4C71-8578-0EBDBF0A779C}" type="pres">
      <dgm:prSet presAssocID="{74E98375-1DBF-4B2A-BC2D-0DC13B4EDCE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FA11B53-C57D-4CE5-97EA-56CC2365DAE6}" srcId="{353BFF0D-702A-4388-B4D5-1DD3E9AA865D}" destId="{66C24E77-1106-4E53-8892-D973E3B4391F}" srcOrd="1" destOrd="0" parTransId="{9143C148-D403-42C4-86F6-E801F320AD9C}" sibTransId="{FDA65A5B-8CB6-4B08-A9A8-14CB79CEB8D8}"/>
    <dgm:cxn modelId="{231CE90C-7F14-4B21-A28F-A2C63106D93A}" srcId="{353BFF0D-702A-4388-B4D5-1DD3E9AA865D}" destId="{6A196E7F-DB3A-4A0F-9EC6-40E581AB8C36}" srcOrd="2" destOrd="0" parTransId="{A02E53FE-8D98-43AB-9D18-92F0EF304578}" sibTransId="{E3A3D9B0-0F34-4EAC-85D2-F2B3D8412917}"/>
    <dgm:cxn modelId="{53B280E6-B58D-4C00-B135-1AF2A7A3BB0C}" srcId="{8D407E2D-4E13-414E-95A5-9659F1DF4404}" destId="{249E3A93-9D72-48CF-90D1-BA7D36D2E64F}" srcOrd="1" destOrd="0" parTransId="{70D6CBF8-79A7-4F84-A17C-7CE6078857B3}" sibTransId="{80E4E208-9DEC-433D-8EF1-BBF8354B2019}"/>
    <dgm:cxn modelId="{E855FA6F-44E2-45E1-A5E1-4A69DB2D1548}" type="presOf" srcId="{49BD1F6F-F9BA-480A-9BFA-13E6CF581F4A}" destId="{EFFF8B4D-F25D-4637-B0BB-E577EF00AFB5}" srcOrd="1" destOrd="1" presId="urn:microsoft.com/office/officeart/2005/8/layout/vList4"/>
    <dgm:cxn modelId="{2E18BF82-7AE8-49AE-87C5-A04E8E023101}" srcId="{D5C76F65-E680-4674-B82C-BC9ABE433450}" destId="{BB42B860-BEDB-47B4-A897-434CD81C975F}" srcOrd="2" destOrd="0" parTransId="{6802FB9C-37E3-43C9-BDBD-39DDF983CA12}" sibTransId="{74552AA8-19AE-40B7-BCD2-BDDE4C121A12}"/>
    <dgm:cxn modelId="{1A4A3911-387C-4DF2-9D91-300E07581930}" type="presOf" srcId="{6A196E7F-DB3A-4A0F-9EC6-40E581AB8C36}" destId="{357EE1EC-0C12-4B37-B317-22B8E8141387}" srcOrd="0" destOrd="3" presId="urn:microsoft.com/office/officeart/2005/8/layout/vList4"/>
    <dgm:cxn modelId="{50F78AC6-ACD6-46C5-A40A-537873CF7ABB}" srcId="{353BFF0D-702A-4388-B4D5-1DD3E9AA865D}" destId="{A6B76F29-5B37-40E9-B861-85ED9B6D6C63}" srcOrd="0" destOrd="0" parTransId="{6011EF30-FA94-49B4-A14C-5A2F0CECB71E}" sibTransId="{848BA641-92FE-4F95-AF4C-6CA14AF7292B}"/>
    <dgm:cxn modelId="{6ED0B969-047A-4D4B-BDDD-5F88CBAE1725}" type="presOf" srcId="{353BFF0D-702A-4388-B4D5-1DD3E9AA865D}" destId="{13AFD8DB-358E-4D4D-A6CC-5685D2A59F33}" srcOrd="1" destOrd="0" presId="urn:microsoft.com/office/officeart/2005/8/layout/vList4"/>
    <dgm:cxn modelId="{C35A8EDF-6C27-418B-8EBB-5180B9FEF7A7}" srcId="{8D407E2D-4E13-414E-95A5-9659F1DF4404}" destId="{D5C76F65-E680-4674-B82C-BC9ABE433450}" srcOrd="2" destOrd="0" parTransId="{B10CA69A-E5E0-4197-AE09-D8B04D7D3BDC}" sibTransId="{4A2A27F2-59A4-4262-8FEA-8678542B4406}"/>
    <dgm:cxn modelId="{A8DBFE8A-0742-4252-B6CE-9E998774825F}" type="presOf" srcId="{66C24E77-1106-4E53-8892-D973E3B4391F}" destId="{13AFD8DB-358E-4D4D-A6CC-5685D2A59F33}" srcOrd="1" destOrd="2" presId="urn:microsoft.com/office/officeart/2005/8/layout/vList4"/>
    <dgm:cxn modelId="{B1D4E89D-14B6-4BF5-B3F9-1D86D25AFE87}" type="presOf" srcId="{C91A5443-FEC7-4DEF-A3C3-4C8ECDAE2C6E}" destId="{EFFF8B4D-F25D-4637-B0BB-E577EF00AFB5}" srcOrd="1" destOrd="2" presId="urn:microsoft.com/office/officeart/2005/8/layout/vList4"/>
    <dgm:cxn modelId="{A40C64EB-6F74-4A1C-B9BD-39CF9D0E4D07}" type="presOf" srcId="{74E98375-1DBF-4B2A-BC2D-0DC13B4EDCE0}" destId="{9BC6F11F-8A6D-4C71-8578-0EBDBF0A779C}" srcOrd="1" destOrd="0" presId="urn:microsoft.com/office/officeart/2005/8/layout/vList4"/>
    <dgm:cxn modelId="{8E705DA5-43BA-435B-8210-F6F9A3682121}" type="presOf" srcId="{D5C76F65-E680-4674-B82C-BC9ABE433450}" destId="{5F90B352-3745-440B-A4B8-77AE693A79B1}" srcOrd="0" destOrd="0" presId="urn:microsoft.com/office/officeart/2005/8/layout/vList4"/>
    <dgm:cxn modelId="{3BA4B4E7-4923-4E6E-BB25-D95AED6FCB57}" type="presOf" srcId="{74E98375-1DBF-4B2A-BC2D-0DC13B4EDCE0}" destId="{E430D47B-6D5E-47F1-B34A-25072653B126}" srcOrd="0" destOrd="0" presId="urn:microsoft.com/office/officeart/2005/8/layout/vList4"/>
    <dgm:cxn modelId="{D99A33C3-AC49-42A2-AD77-5F87C24DDEA3}" srcId="{74E98375-1DBF-4B2A-BC2D-0DC13B4EDCE0}" destId="{6ACFD171-2BFC-4DA7-AD05-910D807EE055}" srcOrd="1" destOrd="0" parTransId="{862F1CDA-ED3C-43E5-A8EA-D0C4469FA8B8}" sibTransId="{76DF4315-EF36-4433-8046-EAA745B46C01}"/>
    <dgm:cxn modelId="{11A7E3D5-B142-4F6C-AF76-30CD3C677ED3}" type="presOf" srcId="{8D407E2D-4E13-414E-95A5-9659F1DF4404}" destId="{ACFCA6ED-8B00-4DA4-A8F7-BD0DE0AC9AC6}" srcOrd="0" destOrd="0" presId="urn:microsoft.com/office/officeart/2005/8/layout/vList4"/>
    <dgm:cxn modelId="{3FAC5321-ACAA-4CBF-8AA3-8A845A3DF701}" srcId="{249E3A93-9D72-48CF-90D1-BA7D36D2E64F}" destId="{DBA90A00-3409-4543-8478-43096360725C}" srcOrd="0" destOrd="0" parTransId="{FA004EFC-C936-40EA-A88F-9F96FA93CBFD}" sibTransId="{D2BFB49B-496F-4D85-BA61-41B078EB1849}"/>
    <dgm:cxn modelId="{DC1322A9-CC1B-4F85-BE43-01B26E0EDE98}" type="presOf" srcId="{DBA90A00-3409-4543-8478-43096360725C}" destId="{DABD0622-580D-4CC7-A5E5-3526328F59A2}" srcOrd="0" destOrd="1" presId="urn:microsoft.com/office/officeart/2005/8/layout/vList4"/>
    <dgm:cxn modelId="{14F2F90A-67D7-4BC1-B795-0535913327A1}" type="presOf" srcId="{391637FA-E0AD-4128-83CA-3BF3BD80D2AE}" destId="{9BC6F11F-8A6D-4C71-8578-0EBDBF0A779C}" srcOrd="1" destOrd="1" presId="urn:microsoft.com/office/officeart/2005/8/layout/vList4"/>
    <dgm:cxn modelId="{A6485F62-CE0E-4AF3-A143-F098A20A20DD}" type="presOf" srcId="{A6B76F29-5B37-40E9-B861-85ED9B6D6C63}" destId="{13AFD8DB-358E-4D4D-A6CC-5685D2A59F33}" srcOrd="1" destOrd="1" presId="urn:microsoft.com/office/officeart/2005/8/layout/vList4"/>
    <dgm:cxn modelId="{066E2FFD-C0F6-4A44-8989-A4813476E5EE}" type="presOf" srcId="{6ACFD171-2BFC-4DA7-AD05-910D807EE055}" destId="{9BC6F11F-8A6D-4C71-8578-0EBDBF0A779C}" srcOrd="1" destOrd="2" presId="urn:microsoft.com/office/officeart/2005/8/layout/vList4"/>
    <dgm:cxn modelId="{BB263625-6E1A-4D52-9BD5-66A1CFF890C3}" type="presOf" srcId="{66C24E77-1106-4E53-8892-D973E3B4391F}" destId="{357EE1EC-0C12-4B37-B317-22B8E8141387}" srcOrd="0" destOrd="2" presId="urn:microsoft.com/office/officeart/2005/8/layout/vList4"/>
    <dgm:cxn modelId="{75DF02A9-DC22-4FA0-A7B5-DADB9BB26919}" srcId="{74E98375-1DBF-4B2A-BC2D-0DC13B4EDCE0}" destId="{391637FA-E0AD-4128-83CA-3BF3BD80D2AE}" srcOrd="0" destOrd="0" parTransId="{0928B644-5061-43B8-8C55-A81D6333DCFD}" sibTransId="{87CAFFEF-559B-41AA-9CBA-D18C8B32C771}"/>
    <dgm:cxn modelId="{44D68492-B15C-4918-8EF4-24E0EB609288}" type="presOf" srcId="{710592D3-5B99-4DC8-A47B-19D380A5A53F}" destId="{FF3B5A23-11F9-4CB3-A944-4F44541DABCB}" srcOrd="1" destOrd="2" presId="urn:microsoft.com/office/officeart/2005/8/layout/vList4"/>
    <dgm:cxn modelId="{190FF8F3-DA86-4C6E-94CC-96D1C847749C}" type="presOf" srcId="{C91A5443-FEC7-4DEF-A3C3-4C8ECDAE2C6E}" destId="{5F90B352-3745-440B-A4B8-77AE693A79B1}" srcOrd="0" destOrd="2" presId="urn:microsoft.com/office/officeart/2005/8/layout/vList4"/>
    <dgm:cxn modelId="{A6D90BE8-D699-4E93-AD57-15E47CB44AF7}" type="presOf" srcId="{BB42B860-BEDB-47B4-A897-434CD81C975F}" destId="{5F90B352-3745-440B-A4B8-77AE693A79B1}" srcOrd="0" destOrd="3" presId="urn:microsoft.com/office/officeart/2005/8/layout/vList4"/>
    <dgm:cxn modelId="{B6F29570-EB0A-4F3C-A7C7-A0C6719E7A17}" type="presOf" srcId="{353BFF0D-702A-4388-B4D5-1DD3E9AA865D}" destId="{357EE1EC-0C12-4B37-B317-22B8E8141387}" srcOrd="0" destOrd="0" presId="urn:microsoft.com/office/officeart/2005/8/layout/vList4"/>
    <dgm:cxn modelId="{E8868C7C-EDCF-498E-B6EA-BA7A1D008361}" type="presOf" srcId="{6A196E7F-DB3A-4A0F-9EC6-40E581AB8C36}" destId="{13AFD8DB-358E-4D4D-A6CC-5685D2A59F33}" srcOrd="1" destOrd="3" presId="urn:microsoft.com/office/officeart/2005/8/layout/vList4"/>
    <dgm:cxn modelId="{D7815743-0FCA-486E-B0CF-D9961B0D53E8}" type="presOf" srcId="{A6B76F29-5B37-40E9-B861-85ED9B6D6C63}" destId="{357EE1EC-0C12-4B37-B317-22B8E8141387}" srcOrd="0" destOrd="1" presId="urn:microsoft.com/office/officeart/2005/8/layout/vList4"/>
    <dgm:cxn modelId="{B6B83745-95B3-4325-B0A8-871584F77060}" type="presOf" srcId="{49BD1F6F-F9BA-480A-9BFA-13E6CF581F4A}" destId="{5F90B352-3745-440B-A4B8-77AE693A79B1}" srcOrd="0" destOrd="1" presId="urn:microsoft.com/office/officeart/2005/8/layout/vList4"/>
    <dgm:cxn modelId="{236B4F7F-09DD-4B38-95E4-6177AA6314B4}" srcId="{D5C76F65-E680-4674-B82C-BC9ABE433450}" destId="{C91A5443-FEC7-4DEF-A3C3-4C8ECDAE2C6E}" srcOrd="1" destOrd="0" parTransId="{C9FCD186-A8CB-4A1E-B121-0184A7629F3B}" sibTransId="{A0EF179D-8BDD-49D4-ACF1-8A12EDCC6F6A}"/>
    <dgm:cxn modelId="{DA3E1AA3-A150-497F-90EA-75C452741707}" srcId="{8D407E2D-4E13-414E-95A5-9659F1DF4404}" destId="{353BFF0D-702A-4388-B4D5-1DD3E9AA865D}" srcOrd="0" destOrd="0" parTransId="{2E51FDD1-A9B5-4523-B4BF-B80F5B47269C}" sibTransId="{6E3AABDE-8D12-4AF2-BC58-9E6FC4E78335}"/>
    <dgm:cxn modelId="{ADCA1172-BF0A-45C5-9DA2-E5C3F1262155}" type="presOf" srcId="{DBA90A00-3409-4543-8478-43096360725C}" destId="{FF3B5A23-11F9-4CB3-A944-4F44541DABCB}" srcOrd="1" destOrd="1" presId="urn:microsoft.com/office/officeart/2005/8/layout/vList4"/>
    <dgm:cxn modelId="{C1E2929B-D82E-43A4-A92B-C1DCE07095CF}" type="presOf" srcId="{391637FA-E0AD-4128-83CA-3BF3BD80D2AE}" destId="{E430D47B-6D5E-47F1-B34A-25072653B126}" srcOrd="0" destOrd="1" presId="urn:microsoft.com/office/officeart/2005/8/layout/vList4"/>
    <dgm:cxn modelId="{935D80A3-0043-4CCF-AC91-FD96400280D0}" type="presOf" srcId="{249E3A93-9D72-48CF-90D1-BA7D36D2E64F}" destId="{DABD0622-580D-4CC7-A5E5-3526328F59A2}" srcOrd="0" destOrd="0" presId="urn:microsoft.com/office/officeart/2005/8/layout/vList4"/>
    <dgm:cxn modelId="{1E6F65B0-4E8D-493A-B62D-98AD2BAACA2C}" type="presOf" srcId="{249E3A93-9D72-48CF-90D1-BA7D36D2E64F}" destId="{FF3B5A23-11F9-4CB3-A944-4F44541DABCB}" srcOrd="1" destOrd="0" presId="urn:microsoft.com/office/officeart/2005/8/layout/vList4"/>
    <dgm:cxn modelId="{FC76B446-5FA4-4C77-A3EA-9E1C81AF5973}" srcId="{D5C76F65-E680-4674-B82C-BC9ABE433450}" destId="{49BD1F6F-F9BA-480A-9BFA-13E6CF581F4A}" srcOrd="0" destOrd="0" parTransId="{B12C5338-AA04-444E-8369-52716753D5F6}" sibTransId="{EE6C1A91-75CB-4F06-9554-2D2A2A5A29AA}"/>
    <dgm:cxn modelId="{0D50391B-5116-4FBD-ABA2-764E9A925FF4}" type="presOf" srcId="{6ACFD171-2BFC-4DA7-AD05-910D807EE055}" destId="{E430D47B-6D5E-47F1-B34A-25072653B126}" srcOrd="0" destOrd="2" presId="urn:microsoft.com/office/officeart/2005/8/layout/vList4"/>
    <dgm:cxn modelId="{988517E2-2426-4AD7-ABE3-6A9F4EBBCEB7}" srcId="{8D407E2D-4E13-414E-95A5-9659F1DF4404}" destId="{74E98375-1DBF-4B2A-BC2D-0DC13B4EDCE0}" srcOrd="3" destOrd="0" parTransId="{E08A8EEF-479C-469A-BF92-A6204FD9D35F}" sibTransId="{704E280B-0A38-4811-8607-735B205C4C14}"/>
    <dgm:cxn modelId="{DF880544-5A62-4AE4-8B68-F340DFB18073}" type="presOf" srcId="{BB42B860-BEDB-47B4-A897-434CD81C975F}" destId="{EFFF8B4D-F25D-4637-B0BB-E577EF00AFB5}" srcOrd="1" destOrd="3" presId="urn:microsoft.com/office/officeart/2005/8/layout/vList4"/>
    <dgm:cxn modelId="{1B7E0714-5F4C-44C7-86EC-1559BE53CC82}" type="presOf" srcId="{710592D3-5B99-4DC8-A47B-19D380A5A53F}" destId="{DABD0622-580D-4CC7-A5E5-3526328F59A2}" srcOrd="0" destOrd="2" presId="urn:microsoft.com/office/officeart/2005/8/layout/vList4"/>
    <dgm:cxn modelId="{A235277B-AEA6-46AD-9CA2-F9A6BE8065BD}" type="presOf" srcId="{D5C76F65-E680-4674-B82C-BC9ABE433450}" destId="{EFFF8B4D-F25D-4637-B0BB-E577EF00AFB5}" srcOrd="1" destOrd="0" presId="urn:microsoft.com/office/officeart/2005/8/layout/vList4"/>
    <dgm:cxn modelId="{0F75E1F9-006E-4E17-8B15-41F582596BD9}" srcId="{249E3A93-9D72-48CF-90D1-BA7D36D2E64F}" destId="{710592D3-5B99-4DC8-A47B-19D380A5A53F}" srcOrd="1" destOrd="0" parTransId="{7ADDD453-42CD-43A7-B626-38DB7B96FE32}" sibTransId="{9D030082-0366-4D70-9745-25350BA45587}"/>
    <dgm:cxn modelId="{EB11EF21-054F-4BBC-9443-E314F6078E18}" type="presParOf" srcId="{ACFCA6ED-8B00-4DA4-A8F7-BD0DE0AC9AC6}" destId="{BCED4B81-32F0-4FF9-9604-F2EE30C8DFB0}" srcOrd="0" destOrd="0" presId="urn:microsoft.com/office/officeart/2005/8/layout/vList4"/>
    <dgm:cxn modelId="{72825E15-9EDC-40C6-97AA-D17F3FE05277}" type="presParOf" srcId="{BCED4B81-32F0-4FF9-9604-F2EE30C8DFB0}" destId="{357EE1EC-0C12-4B37-B317-22B8E8141387}" srcOrd="0" destOrd="0" presId="urn:microsoft.com/office/officeart/2005/8/layout/vList4"/>
    <dgm:cxn modelId="{A13B98C7-7078-4C52-B830-BDD0CBFC5C2C}" type="presParOf" srcId="{BCED4B81-32F0-4FF9-9604-F2EE30C8DFB0}" destId="{4748AF0B-310D-456A-B72B-5DD1C59D7ACE}" srcOrd="1" destOrd="0" presId="urn:microsoft.com/office/officeart/2005/8/layout/vList4"/>
    <dgm:cxn modelId="{A2CB6AE4-C90E-413D-A514-24D26DE41041}" type="presParOf" srcId="{BCED4B81-32F0-4FF9-9604-F2EE30C8DFB0}" destId="{13AFD8DB-358E-4D4D-A6CC-5685D2A59F33}" srcOrd="2" destOrd="0" presId="urn:microsoft.com/office/officeart/2005/8/layout/vList4"/>
    <dgm:cxn modelId="{90FF16B3-5A83-476D-B0F4-80AB5F32C37F}" type="presParOf" srcId="{ACFCA6ED-8B00-4DA4-A8F7-BD0DE0AC9AC6}" destId="{23E3902E-4C7F-49DF-B0E5-390AE2D203D6}" srcOrd="1" destOrd="0" presId="urn:microsoft.com/office/officeart/2005/8/layout/vList4"/>
    <dgm:cxn modelId="{D2B71C70-D22B-4C7F-B3A8-A83006D86AEC}" type="presParOf" srcId="{ACFCA6ED-8B00-4DA4-A8F7-BD0DE0AC9AC6}" destId="{552CC749-0383-434C-A68E-35DF12DBB6EE}" srcOrd="2" destOrd="0" presId="urn:microsoft.com/office/officeart/2005/8/layout/vList4"/>
    <dgm:cxn modelId="{8BDEBBAC-1CD1-4842-81E6-3787000337F3}" type="presParOf" srcId="{552CC749-0383-434C-A68E-35DF12DBB6EE}" destId="{DABD0622-580D-4CC7-A5E5-3526328F59A2}" srcOrd="0" destOrd="0" presId="urn:microsoft.com/office/officeart/2005/8/layout/vList4"/>
    <dgm:cxn modelId="{2FF16C52-DC3A-4C04-90D4-04871E4A6F2C}" type="presParOf" srcId="{552CC749-0383-434C-A68E-35DF12DBB6EE}" destId="{0278BBAA-4C79-41BA-A755-699D479FD716}" srcOrd="1" destOrd="0" presId="urn:microsoft.com/office/officeart/2005/8/layout/vList4"/>
    <dgm:cxn modelId="{311ABCA4-9CB8-42D1-91BF-0B7E32DA4B6E}" type="presParOf" srcId="{552CC749-0383-434C-A68E-35DF12DBB6EE}" destId="{FF3B5A23-11F9-4CB3-A944-4F44541DABCB}" srcOrd="2" destOrd="0" presId="urn:microsoft.com/office/officeart/2005/8/layout/vList4"/>
    <dgm:cxn modelId="{AB3BA8F9-764F-4DE3-A4A4-DE08FFE3DA8D}" type="presParOf" srcId="{ACFCA6ED-8B00-4DA4-A8F7-BD0DE0AC9AC6}" destId="{8DEB5FE0-236B-4164-B2E4-A0A2C81DA75F}" srcOrd="3" destOrd="0" presId="urn:microsoft.com/office/officeart/2005/8/layout/vList4"/>
    <dgm:cxn modelId="{8C40C40A-5C3F-46E4-B6CB-AB90B4EC7B65}" type="presParOf" srcId="{ACFCA6ED-8B00-4DA4-A8F7-BD0DE0AC9AC6}" destId="{0D733375-FFA6-4C98-8212-11495FB6DEBD}" srcOrd="4" destOrd="0" presId="urn:microsoft.com/office/officeart/2005/8/layout/vList4"/>
    <dgm:cxn modelId="{B73FB4C6-2CA5-4204-B333-90687CFD3FAA}" type="presParOf" srcId="{0D733375-FFA6-4C98-8212-11495FB6DEBD}" destId="{5F90B352-3745-440B-A4B8-77AE693A79B1}" srcOrd="0" destOrd="0" presId="urn:microsoft.com/office/officeart/2005/8/layout/vList4"/>
    <dgm:cxn modelId="{E5F08208-3143-4CC3-B63B-7E26880D6230}" type="presParOf" srcId="{0D733375-FFA6-4C98-8212-11495FB6DEBD}" destId="{212933EC-3B8F-456B-8F1E-9B2B260D5975}" srcOrd="1" destOrd="0" presId="urn:microsoft.com/office/officeart/2005/8/layout/vList4"/>
    <dgm:cxn modelId="{925F419A-601E-4CA0-A196-CF1A9381B9EC}" type="presParOf" srcId="{0D733375-FFA6-4C98-8212-11495FB6DEBD}" destId="{EFFF8B4D-F25D-4637-B0BB-E577EF00AFB5}" srcOrd="2" destOrd="0" presId="urn:microsoft.com/office/officeart/2005/8/layout/vList4"/>
    <dgm:cxn modelId="{309EA648-2309-4B9D-B5C2-35715FA28B8F}" type="presParOf" srcId="{ACFCA6ED-8B00-4DA4-A8F7-BD0DE0AC9AC6}" destId="{39C66D69-D79A-4C89-921B-0FE44399D768}" srcOrd="5" destOrd="0" presId="urn:microsoft.com/office/officeart/2005/8/layout/vList4"/>
    <dgm:cxn modelId="{D038F206-D26C-46C2-B421-88CA21644B8D}" type="presParOf" srcId="{ACFCA6ED-8B00-4DA4-A8F7-BD0DE0AC9AC6}" destId="{4306772B-F144-4C0F-A9C9-8F0E53ED315D}" srcOrd="6" destOrd="0" presId="urn:microsoft.com/office/officeart/2005/8/layout/vList4"/>
    <dgm:cxn modelId="{FA988ECD-131F-42BE-906F-04C3294C8642}" type="presParOf" srcId="{4306772B-F144-4C0F-A9C9-8F0E53ED315D}" destId="{E430D47B-6D5E-47F1-B34A-25072653B126}" srcOrd="0" destOrd="0" presId="urn:microsoft.com/office/officeart/2005/8/layout/vList4"/>
    <dgm:cxn modelId="{38894A40-86C0-4DB9-A5B8-494614CB804A}" type="presParOf" srcId="{4306772B-F144-4C0F-A9C9-8F0E53ED315D}" destId="{D0872168-EFDF-4A27-9B22-34BC85F5E1C8}" srcOrd="1" destOrd="0" presId="urn:microsoft.com/office/officeart/2005/8/layout/vList4"/>
    <dgm:cxn modelId="{C12BC022-48F9-42D2-A936-832445CB3C8D}" type="presParOf" srcId="{4306772B-F144-4C0F-A9C9-8F0E53ED315D}" destId="{9BC6F11F-8A6D-4C71-8578-0EBDBF0A779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7FFCA-E28C-4361-88B5-AE7050EA253A}">
      <dsp:nvSpPr>
        <dsp:cNvPr id="0" name=""/>
        <dsp:cNvSpPr/>
      </dsp:nvSpPr>
      <dsp:spPr>
        <a:xfrm>
          <a:off x="0" y="2981"/>
          <a:ext cx="6998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9065-9894-48D9-961D-71049F470948}">
      <dsp:nvSpPr>
        <dsp:cNvPr id="0" name=""/>
        <dsp:cNvSpPr/>
      </dsp:nvSpPr>
      <dsp:spPr>
        <a:xfrm>
          <a:off x="0" y="2981"/>
          <a:ext cx="1399794" cy="610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kern="1200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0" y="2981"/>
        <a:ext cx="1399794" cy="6101120"/>
      </dsp:txXfrm>
    </dsp:sp>
    <dsp:sp modelId="{D0F918E9-3A33-4126-AB40-052DCE7AF781}">
      <dsp:nvSpPr>
        <dsp:cNvPr id="0" name=""/>
        <dsp:cNvSpPr/>
      </dsp:nvSpPr>
      <dsp:spPr>
        <a:xfrm>
          <a:off x="1504778" y="29272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sp:txBody>
      <dsp:txXfrm>
        <a:off x="1504778" y="29272"/>
        <a:ext cx="5494191" cy="525804"/>
      </dsp:txXfrm>
    </dsp:sp>
    <dsp:sp modelId="{4D0D9574-2E2C-46C0-89D8-7983C8A2A344}">
      <dsp:nvSpPr>
        <dsp:cNvPr id="0" name=""/>
        <dsp:cNvSpPr/>
      </dsp:nvSpPr>
      <dsp:spPr>
        <a:xfrm>
          <a:off x="1399793" y="55507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5DE6E-6B82-41D2-AFDC-206FE9CA1261}">
      <dsp:nvSpPr>
        <dsp:cNvPr id="0" name=""/>
        <dsp:cNvSpPr/>
      </dsp:nvSpPr>
      <dsp:spPr>
        <a:xfrm>
          <a:off x="1504778" y="58136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81366"/>
        <a:ext cx="5494191" cy="525804"/>
      </dsp:txXfrm>
    </dsp:sp>
    <dsp:sp modelId="{3B40FFA8-FA8C-4D92-BC64-32F0FA40A043}">
      <dsp:nvSpPr>
        <dsp:cNvPr id="0" name=""/>
        <dsp:cNvSpPr/>
      </dsp:nvSpPr>
      <dsp:spPr>
        <a:xfrm>
          <a:off x="1399793" y="110717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51724-623C-42C5-9E35-4579B068AB3B}">
      <dsp:nvSpPr>
        <dsp:cNvPr id="0" name=""/>
        <dsp:cNvSpPr/>
      </dsp:nvSpPr>
      <dsp:spPr>
        <a:xfrm>
          <a:off x="1504778" y="113346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1133461"/>
        <a:ext cx="5494191" cy="525804"/>
      </dsp:txXfrm>
    </dsp:sp>
    <dsp:sp modelId="{CBC90725-C08E-44A3-A17E-94609CB83C62}">
      <dsp:nvSpPr>
        <dsp:cNvPr id="0" name=""/>
        <dsp:cNvSpPr/>
      </dsp:nvSpPr>
      <dsp:spPr>
        <a:xfrm>
          <a:off x="1399793" y="165926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9E08D-B0DC-4514-A672-0DD941DDE7D6}">
      <dsp:nvSpPr>
        <dsp:cNvPr id="0" name=""/>
        <dsp:cNvSpPr/>
      </dsp:nvSpPr>
      <dsp:spPr>
        <a:xfrm>
          <a:off x="1504778" y="168555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sp:txBody>
      <dsp:txXfrm>
        <a:off x="1504778" y="1685556"/>
        <a:ext cx="5494191" cy="525804"/>
      </dsp:txXfrm>
    </dsp:sp>
    <dsp:sp modelId="{6A543FD2-EA0C-4E60-B634-EF224EAC3329}">
      <dsp:nvSpPr>
        <dsp:cNvPr id="0" name=""/>
        <dsp:cNvSpPr/>
      </dsp:nvSpPr>
      <dsp:spPr>
        <a:xfrm>
          <a:off x="1399793" y="221136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5B4ED-2804-48DD-A739-51D11E370E75}">
      <dsp:nvSpPr>
        <dsp:cNvPr id="0" name=""/>
        <dsp:cNvSpPr/>
      </dsp:nvSpPr>
      <dsp:spPr>
        <a:xfrm>
          <a:off x="1504778" y="223765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237651"/>
        <a:ext cx="5494191" cy="525804"/>
      </dsp:txXfrm>
    </dsp:sp>
    <dsp:sp modelId="{3FE8A675-EEBB-4D9A-8B44-B681D1A438D5}">
      <dsp:nvSpPr>
        <dsp:cNvPr id="0" name=""/>
        <dsp:cNvSpPr/>
      </dsp:nvSpPr>
      <dsp:spPr>
        <a:xfrm>
          <a:off x="1399793" y="276345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F447-C5A7-49B8-90A9-E2C10C4C8906}">
      <dsp:nvSpPr>
        <dsp:cNvPr id="0" name=""/>
        <dsp:cNvSpPr/>
      </dsp:nvSpPr>
      <dsp:spPr>
        <a:xfrm>
          <a:off x="1504778" y="278974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789746"/>
        <a:ext cx="5494191" cy="525804"/>
      </dsp:txXfrm>
    </dsp:sp>
    <dsp:sp modelId="{20C4BD52-A15C-4135-AE13-447C1AA86924}">
      <dsp:nvSpPr>
        <dsp:cNvPr id="0" name=""/>
        <dsp:cNvSpPr/>
      </dsp:nvSpPr>
      <dsp:spPr>
        <a:xfrm>
          <a:off x="1399793" y="331555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F9D6F-88C7-453A-8B23-9BF8E049FCE0}">
      <dsp:nvSpPr>
        <dsp:cNvPr id="0" name=""/>
        <dsp:cNvSpPr/>
      </dsp:nvSpPr>
      <dsp:spPr>
        <a:xfrm>
          <a:off x="1504778" y="334184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341840"/>
        <a:ext cx="5494191" cy="525804"/>
      </dsp:txXfrm>
    </dsp:sp>
    <dsp:sp modelId="{EE50DB08-DA9A-4931-A3E9-4D0F8771E929}">
      <dsp:nvSpPr>
        <dsp:cNvPr id="0" name=""/>
        <dsp:cNvSpPr/>
      </dsp:nvSpPr>
      <dsp:spPr>
        <a:xfrm>
          <a:off x="1399793" y="386764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A48C-E8B3-466B-84EB-E38812C9748E}">
      <dsp:nvSpPr>
        <dsp:cNvPr id="0" name=""/>
        <dsp:cNvSpPr/>
      </dsp:nvSpPr>
      <dsp:spPr>
        <a:xfrm>
          <a:off x="1504778" y="389393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893935"/>
        <a:ext cx="5494191" cy="525804"/>
      </dsp:txXfrm>
    </dsp:sp>
    <dsp:sp modelId="{BF34AFBA-1543-4075-A3B9-98134A15F5AC}">
      <dsp:nvSpPr>
        <dsp:cNvPr id="0" name=""/>
        <dsp:cNvSpPr/>
      </dsp:nvSpPr>
      <dsp:spPr>
        <a:xfrm>
          <a:off x="1399793" y="441974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73D40-EC3D-44D0-86C9-1FE1BB5C4522}">
      <dsp:nvSpPr>
        <dsp:cNvPr id="0" name=""/>
        <dsp:cNvSpPr/>
      </dsp:nvSpPr>
      <dsp:spPr>
        <a:xfrm>
          <a:off x="1504778" y="444603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446030"/>
        <a:ext cx="5494191" cy="525804"/>
      </dsp:txXfrm>
    </dsp:sp>
    <dsp:sp modelId="{C0C436F8-559A-4256-B11D-95374C977722}">
      <dsp:nvSpPr>
        <dsp:cNvPr id="0" name=""/>
        <dsp:cNvSpPr/>
      </dsp:nvSpPr>
      <dsp:spPr>
        <a:xfrm>
          <a:off x="1399793" y="497183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F0770-6903-43A4-A20A-8F6375A3605A}">
      <dsp:nvSpPr>
        <dsp:cNvPr id="0" name=""/>
        <dsp:cNvSpPr/>
      </dsp:nvSpPr>
      <dsp:spPr>
        <a:xfrm>
          <a:off x="1504778" y="499812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998125"/>
        <a:ext cx="5494191" cy="525804"/>
      </dsp:txXfrm>
    </dsp:sp>
    <dsp:sp modelId="{E2AB91C8-6EBB-4499-8BD3-1C7D3D5B6F60}">
      <dsp:nvSpPr>
        <dsp:cNvPr id="0" name=""/>
        <dsp:cNvSpPr/>
      </dsp:nvSpPr>
      <dsp:spPr>
        <a:xfrm>
          <a:off x="1399793" y="5523929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5FEE4-84F6-4053-B71F-9670534D83D6}">
      <dsp:nvSpPr>
        <dsp:cNvPr id="0" name=""/>
        <dsp:cNvSpPr/>
      </dsp:nvSpPr>
      <dsp:spPr>
        <a:xfrm>
          <a:off x="1504778" y="5550219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550219"/>
        <a:ext cx="5494191" cy="525804"/>
      </dsp:txXfrm>
    </dsp:sp>
    <dsp:sp modelId="{4296336C-F2C2-4465-85EB-D5CCC93D724F}">
      <dsp:nvSpPr>
        <dsp:cNvPr id="0" name=""/>
        <dsp:cNvSpPr/>
      </dsp:nvSpPr>
      <dsp:spPr>
        <a:xfrm>
          <a:off x="1399793" y="607602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3409-27D9-47F7-907A-6C50E8B51BA8}">
      <dsp:nvSpPr>
        <dsp:cNvPr id="0" name=""/>
        <dsp:cNvSpPr/>
      </dsp:nvSpPr>
      <dsp:spPr>
        <a:xfrm rot="5400000">
          <a:off x="3785742" y="-370490"/>
          <a:ext cx="36207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kern="1200" dirty="0">
            <a:latin typeface="휴먼엑스포" pitchFamily="18" charset="-127"/>
            <a:ea typeface="휴먼엑스포" pitchFamily="18" charset="-127"/>
          </a:endParaRPr>
        </a:p>
      </dsp:txBody>
      <dsp:txXfrm rot="-5400000">
        <a:off x="2962656" y="629347"/>
        <a:ext cx="5090193" cy="3267268"/>
      </dsp:txXfrm>
    </dsp:sp>
    <dsp:sp modelId="{02621C47-7FFB-4F3F-9CE3-5915A569449B}">
      <dsp:nvSpPr>
        <dsp:cNvPr id="0" name=""/>
        <dsp:cNvSpPr/>
      </dsp:nvSpPr>
      <dsp:spPr>
        <a:xfrm>
          <a:off x="0" y="0"/>
          <a:ext cx="2962656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44625" y="144625"/>
        <a:ext cx="2673406" cy="4236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E1EC-0C12-4B37-B317-22B8E8141387}">
      <dsp:nvSpPr>
        <dsp:cNvPr id="0" name=""/>
        <dsp:cNvSpPr/>
      </dsp:nvSpPr>
      <dsp:spPr>
        <a:xfrm>
          <a:off x="0" y="0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0"/>
        <a:ext cx="6900785" cy="1271953"/>
      </dsp:txXfrm>
    </dsp:sp>
    <dsp:sp modelId="{4748AF0B-310D-456A-B72B-5DD1C59D7ACE}">
      <dsp:nvSpPr>
        <dsp:cNvPr id="0" name=""/>
        <dsp:cNvSpPr/>
      </dsp:nvSpPr>
      <dsp:spPr>
        <a:xfrm>
          <a:off x="127195" y="127195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D0622-580D-4CC7-A5E5-3526328F59A2}">
      <dsp:nvSpPr>
        <dsp:cNvPr id="0" name=""/>
        <dsp:cNvSpPr/>
      </dsp:nvSpPr>
      <dsp:spPr>
        <a:xfrm>
          <a:off x="0" y="1399149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1399149"/>
        <a:ext cx="6900785" cy="1271953"/>
      </dsp:txXfrm>
    </dsp:sp>
    <dsp:sp modelId="{0278BBAA-4C79-41BA-A755-699D479FD716}">
      <dsp:nvSpPr>
        <dsp:cNvPr id="0" name=""/>
        <dsp:cNvSpPr/>
      </dsp:nvSpPr>
      <dsp:spPr>
        <a:xfrm>
          <a:off x="127195" y="1526344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B352-3745-440B-A4B8-77AE693A79B1}">
      <dsp:nvSpPr>
        <dsp:cNvPr id="0" name=""/>
        <dsp:cNvSpPr/>
      </dsp:nvSpPr>
      <dsp:spPr>
        <a:xfrm>
          <a:off x="0" y="2798298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2798298"/>
        <a:ext cx="6900785" cy="1271953"/>
      </dsp:txXfrm>
    </dsp:sp>
    <dsp:sp modelId="{212933EC-3B8F-456B-8F1E-9B2B260D5975}">
      <dsp:nvSpPr>
        <dsp:cNvPr id="0" name=""/>
        <dsp:cNvSpPr/>
      </dsp:nvSpPr>
      <dsp:spPr>
        <a:xfrm>
          <a:off x="127195" y="2925493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0D47B-6D5E-47F1-B34A-25072653B126}">
      <dsp:nvSpPr>
        <dsp:cNvPr id="0" name=""/>
        <dsp:cNvSpPr/>
      </dsp:nvSpPr>
      <dsp:spPr>
        <a:xfrm>
          <a:off x="0" y="4197447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1884190" y="4197447"/>
        <a:ext cx="6900785" cy="1271953"/>
      </dsp:txXfrm>
    </dsp:sp>
    <dsp:sp modelId="{D0872168-EFDF-4A27-9B22-34BC85F5E1C8}">
      <dsp:nvSpPr>
        <dsp:cNvPr id="0" name=""/>
        <dsp:cNvSpPr/>
      </dsp:nvSpPr>
      <dsp:spPr>
        <a:xfrm>
          <a:off x="127195" y="4324642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261A-4E70-4FFA-AFEF-DEFE644C3F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4DCE-AB77-4239-B29A-34F8265D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0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8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2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547B-38F3-41EF-9B12-921214CAFED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5976664" cy="1470025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네모식빵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/>
            </a:r>
            <a:b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</a:b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주문시스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5720680" cy="17526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융합소프트웨어개발자양성과정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차 프로젝트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2018. 08. 28 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조성환</a:t>
            </a:r>
            <a:endParaRPr lang="ko-KR" altLang="en-US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10" y="1145722"/>
            <a:ext cx="243046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물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Physical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테이블 명세서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218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Model View 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MVC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2543175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alfo\Desktop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12777"/>
            <a:ext cx="1952625" cy="36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lfo\Desktop\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5854"/>
            <a:ext cx="1628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lfo\Desktop\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7"/>
            <a:ext cx="15430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Model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모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" y="1412776"/>
            <a:ext cx="913006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컨트롤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휴먼엑스포" pitchFamily="18" charset="-127"/>
                <a:ea typeface="휴먼엑스포" pitchFamily="18" charset="-127"/>
              </a:rPr>
              <a:t>All (Model + Controller)</a:t>
            </a:r>
            <a:endParaRPr lang="ko-KR" altLang="en-US" sz="20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Class 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4" name="Picture 2" descr="C:\Users\alfo\Desktop\전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내용 개체 틀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3" name="Picture 7" descr="C:\Users\alfo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Join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2" name="Picture 2" descr="C:\Users\alfo\Desktop\Join.png" title="ㅇㅇㅇ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" y="908721"/>
            <a:ext cx="9144000" cy="59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827584" y="5157192"/>
            <a:ext cx="216024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 flipH="1">
            <a:off x="1002507" y="59846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843808" y="27089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0446" y="5975230"/>
            <a:ext cx="24817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관리자 가입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72200" y="2420888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44208" y="27089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 flipH="1">
            <a:off x="679862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6798852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4964" y="2226350"/>
            <a:ext cx="18356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0014" y="2554415"/>
            <a:ext cx="1963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63" y="3748261"/>
            <a:ext cx="1887060" cy="90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70" y="4651853"/>
            <a:ext cx="1875253" cy="8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 flipH="1">
            <a:off x="4969544" y="3535512"/>
            <a:ext cx="21602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69" y="2950839"/>
            <a:ext cx="22373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6372200" y="2951236"/>
            <a:ext cx="441069" cy="24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flipH="1">
            <a:off x="6300192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4228" y="3555866"/>
            <a:ext cx="25197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패스워드 불일치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2699792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2328" y="5381842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사용중인 아이디 일시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2" name="직선 연결선 31"/>
          <p:cNvCxnSpPr>
            <a:endCxn id="44" idx="0"/>
          </p:cNvCxnSpPr>
          <p:nvPr/>
        </p:nvCxnSpPr>
        <p:spPr>
          <a:xfrm>
            <a:off x="5940152" y="3501008"/>
            <a:ext cx="216260" cy="188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 flipH="1">
            <a:off x="6012396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36704" y="5373131"/>
            <a:ext cx="2771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등록 시 오 라 클 에 아이디와 비밀번호가 저장이 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 flipH="1">
            <a:off x="2843808" y="1910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endCxn id="46" idx="1"/>
          </p:cNvCxnSpPr>
          <p:nvPr/>
        </p:nvCxnSpPr>
        <p:spPr>
          <a:xfrm rot="10800000">
            <a:off x="3822216" y="2153311"/>
            <a:ext cx="2520026" cy="1040242"/>
          </a:xfrm>
          <a:prstGeom prst="bentConnector3">
            <a:avLst>
              <a:gd name="adj1" fmla="val 64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36196" y="3193552"/>
            <a:ext cx="0" cy="1634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 flipH="1">
            <a:off x="2843808" y="16229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0108" y="1622963"/>
            <a:ext cx="21119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로그인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412" y="3897581"/>
            <a:ext cx="28965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비밀번호와 비밀번호확인 두 값을 유호성 검사를 통해 일치가 되는지 확인한다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Main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843808" y="3068960"/>
            <a:ext cx="5753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47664" y="5517232"/>
            <a:ext cx="0" cy="64807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flipH="1">
            <a:off x="957264" y="61653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004" y="6165304"/>
            <a:ext cx="17844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메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084168" y="19168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6092552" y="31672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6092552" y="46355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9878" y="1866310"/>
            <a:ext cx="21948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141999"/>
            <a:ext cx="21948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1295" y="4610288"/>
            <a:ext cx="26052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72000" y="5517232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 flipH="1">
            <a:off x="4810580" y="60212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606" y="5996027"/>
            <a:ext cx="21531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 클릭 시 메인 창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584633" y="3217007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 flipH="1">
            <a:off x="1332151" y="308686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5232" y="2793504"/>
            <a:ext cx="3581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성명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599183" y="3524275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 flipH="1">
            <a:off x="1311151" y="340743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111733"/>
            <a:ext cx="32454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성별 선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택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527175" y="3778399"/>
            <a:ext cx="6480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flipH="1">
            <a:off x="1311151" y="3670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8629" y="3417342"/>
            <a:ext cx="25337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나이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599183" y="4085863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flipH="1">
            <a:off x="1303065" y="397207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3729608"/>
            <a:ext cx="32538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핸드폰번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11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591097" y="4393327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 flipH="1">
            <a:off x="1311151" y="428512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6099" y="4039126"/>
            <a:ext cx="38338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소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000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,0000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구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607567" y="4724762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1320001" y="46089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3651" y="4347200"/>
            <a:ext cx="3965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입사일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615653" y="5038184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1320467" y="490712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8628" y="4665712"/>
            <a:ext cx="38653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퇴사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(9999-01-01) Null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40" y="2531331"/>
            <a:ext cx="2673117" cy="26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5396473" y="285396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5407521" y="31535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5422761" y="34491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5422761" y="37635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flipH="1">
            <a:off x="5430381" y="40744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5438001" y="43776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5445621" y="46993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56369"/>
              </p:ext>
            </p:extLst>
          </p:nvPr>
        </p:nvGraphicFramePr>
        <p:xfrm>
          <a:off x="1741170" y="364836"/>
          <a:ext cx="6998970" cy="610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3" name="Picture 5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1868494" cy="91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488166" y="5445224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보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4190" y="5783778"/>
            <a:ext cx="367240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등록 시 오 라 클 에 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 오 라 클 에 저장된 값을 직원목록테이블로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flipH="1">
            <a:off x="3594678" y="547849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3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0955"/>
            <a:ext cx="7310312" cy="39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118556" y="3515126"/>
            <a:ext cx="57312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862088" y="35010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162540" y="303086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테이블 값이 직원정보로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2915816" y="342900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8866" y="496402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직원수정버튼을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 flipH="1">
            <a:off x="3231977" y="378315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682242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136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flipH="1">
            <a:off x="3480068" y="345898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2904004" y="38155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97572" y="4010605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3" name="Picture 6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27" y="3664278"/>
            <a:ext cx="2226653" cy="10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1124001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 flipH="1">
            <a:off x="934096" y="41490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208259" y="3030860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  선택하면 직원퇴사버튼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8866" y="498688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직원퇴사버튼을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705102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 선택 전까지 직원퇴사버튼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364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8584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1683054" y="414045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검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색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39654" y="3420289"/>
            <a:ext cx="44870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이름을 입력하고 검색을 누르면 이름정보를 받아와서 직원검색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2918" y="4115172"/>
            <a:ext cx="4534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전체 버튼을 누르면 직원전체 목록을 받아와서 테이블에 나타남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3663274" y="225662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4573500" y="22394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548434" y="34480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3565270" y="414908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77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2160" y="3518689"/>
            <a:ext cx="26642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652120" y="355593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5644"/>
            <a:ext cx="2073750" cy="37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 rot="10800000" flipH="1">
            <a:off x="2807549" y="355759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2082" y="3919206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141494" y="391288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32403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2591525" y="350100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3356992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5868144" y="33942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444" y="3910580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H="1">
            <a:off x="1683054" y="38955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3851920" y="107068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4764" y="1061362"/>
            <a:ext cx="16957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 메뉴 판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851920" y="24813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alfo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" y="2947772"/>
            <a:ext cx="1442876" cy="8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43" y="2894704"/>
            <a:ext cx="1421985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16" y="1837204"/>
            <a:ext cx="379051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빵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:2900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500ml:1400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1000ml: 2800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이고 각각의 메뉴를 선택을 하면 단가가 자동으로 입력됨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1" name="Picture 7" descr="C:\Users\alfo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0" y="2894703"/>
            <a:ext cx="1455344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2480" y="4728046"/>
            <a:ext cx="43185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수량은 숫자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단위까지 제한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상품을 선택 후 단가가 나오면 원하는 수량을 입력 후에 계산 버튼을 누르면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가격이 나온다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2" name="Picture 8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6" y="4308336"/>
            <a:ext cx="3549013" cy="4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52640" y="6202030"/>
            <a:ext cx="21862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주문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04" y="1105059"/>
            <a:ext cx="4410568" cy="54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 flipH="1">
            <a:off x="6444208" y="320143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flipH="1">
            <a:off x="5652120" y="50563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32" idx="6"/>
          </p:cNvCxnSpPr>
          <p:nvPr/>
        </p:nvCxnSpPr>
        <p:spPr>
          <a:xfrm flipH="1">
            <a:off x="5436096" y="5170172"/>
            <a:ext cx="21602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2"/>
          </p:cNvCxnSpPr>
          <p:nvPr/>
        </p:nvCxnSpPr>
        <p:spPr>
          <a:xfrm>
            <a:off x="5940152" y="5170172"/>
            <a:ext cx="30759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 flipH="1">
            <a:off x="7452320" y="50482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>
            <a:stCxn id="38" idx="6"/>
          </p:cNvCxnSpPr>
          <p:nvPr/>
        </p:nvCxnSpPr>
        <p:spPr>
          <a:xfrm flipH="1">
            <a:off x="7164288" y="5162024"/>
            <a:ext cx="288032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8" idx="2"/>
          </p:cNvCxnSpPr>
          <p:nvPr/>
        </p:nvCxnSpPr>
        <p:spPr>
          <a:xfrm>
            <a:off x="7740352" y="5162024"/>
            <a:ext cx="504056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2798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27984" y="1628800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27984" y="5013176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6654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 flipH="1">
            <a:off x="3779912" y="458951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 flipH="1">
            <a:off x="3779912" y="624827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5148064" y="60212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>
            <a:stCxn id="55" idx="0"/>
          </p:cNvCxnSpPr>
          <p:nvPr/>
        </p:nvCxnSpPr>
        <p:spPr>
          <a:xfrm flipV="1">
            <a:off x="5292080" y="587727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445236" y="5445224"/>
            <a:ext cx="221499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6362" y="5442224"/>
            <a:ext cx="197009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44008" y="5713004"/>
            <a:ext cx="1267617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8996" y="5920368"/>
            <a:ext cx="42875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62" idx="0"/>
            <a:endCxn id="60" idx="2"/>
          </p:cNvCxnSpPr>
          <p:nvPr/>
        </p:nvCxnSpPr>
        <p:spPr>
          <a:xfrm flipV="1">
            <a:off x="6033371" y="5664300"/>
            <a:ext cx="1658038" cy="256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상품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42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1151032"/>
            <a:ext cx="9144000" cy="42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lfo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" y="5445223"/>
            <a:ext cx="2837000" cy="13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47" y="5445223"/>
            <a:ext cx="2862145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45222"/>
            <a:ext cx="2125736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59399" y="478844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콤보박스에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생성하고 각각의 상품에 단가를 지정해서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시 단가가 자동으로 나옴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7" name="Picture 8" descr="C:\Users\alfo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" y="6309321"/>
            <a:ext cx="9137501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419"/>
            <a:ext cx="9143999" cy="51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63729" y="5968677"/>
            <a:ext cx="62828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계산버튼에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금액이 나옴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2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1" y="5667094"/>
            <a:ext cx="2080588" cy="9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02108" y="5661248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0360" y="5962213"/>
            <a:ext cx="5292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직원목록테이블로 불러온다 </a:t>
            </a:r>
          </a:p>
        </p:txBody>
      </p:sp>
      <p:sp>
        <p:nvSpPr>
          <p:cNvPr id="50" name="타원 49"/>
          <p:cNvSpPr/>
          <p:nvPr/>
        </p:nvSpPr>
        <p:spPr>
          <a:xfrm flipH="1">
            <a:off x="2751548" y="47769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3149092" y="569151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00616" y="4982284"/>
            <a:ext cx="59135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목적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072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1645550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9449" y="1484784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flipH="1">
            <a:off x="3863732" y="321297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91150" y="6012577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6000957" y="15113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 flipH="1">
            <a:off x="4179893" y="356712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08577" y="5730791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 flipH="1">
            <a:off x="1688252" y="576214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>
            <a:off x="4427984" y="32429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 flipH="1">
            <a:off x="3851920" y="359957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8618" y="5059221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0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44" y="4869160"/>
            <a:ext cx="1875744" cy="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919994" y="5263704"/>
            <a:ext cx="488721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1311" y="4056549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상품삭제버튼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상품삭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3" name="타원 22"/>
          <p:cNvSpPr/>
          <p:nvPr/>
        </p:nvSpPr>
        <p:spPr>
          <a:xfrm flipH="1">
            <a:off x="5157100" y="40831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상품삭제버튼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0118" y="5263704"/>
            <a:ext cx="537593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H="1">
            <a:off x="2282128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6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3095"/>
            <a:ext cx="28083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 flipH="1">
            <a:off x="2123728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3453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2808312" cy="42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오른쪽 화살표 51"/>
          <p:cNvSpPr/>
          <p:nvPr/>
        </p:nvSpPr>
        <p:spPr>
          <a:xfrm rot="10800000" flipH="1">
            <a:off x="4391725" y="357301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48888" y="5453850"/>
            <a:ext cx="33573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>
            <a:off x="2843808" y="543072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0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타원 74"/>
          <p:cNvSpPr/>
          <p:nvPr/>
        </p:nvSpPr>
        <p:spPr>
          <a:xfrm flipH="1">
            <a:off x="1619672" y="6012577"/>
            <a:ext cx="263652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044" y="6084585"/>
            <a:ext cx="59553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통계 월을 선택하고 통계버튼 을 누르면 선택된 월의 총수량과 총 금액이 나오고 매출현황관리에 값을 넘긴다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74" y="5652537"/>
            <a:ext cx="52455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 flipH="1">
            <a:off x="3181574" y="4784121"/>
            <a:ext cx="200249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오른쪽 화살표 38"/>
          <p:cNvSpPr/>
          <p:nvPr/>
        </p:nvSpPr>
        <p:spPr>
          <a:xfrm rot="10800000" flipH="1">
            <a:off x="5508104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07667" y="4843282"/>
            <a:ext cx="1473975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6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52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5530180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298"/>
            <a:ext cx="9144000" cy="44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072"/>
            <a:ext cx="4716016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1"/>
            <a:ext cx="4430588" cy="7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173"/>
            <a:ext cx="91440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63729" y="576183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총수량 총 금액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해당 월을 선택하면 상품에 있는 총수량 총 금액을 판매 테이블로 값을 넘겨옴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78722"/>
            <a:ext cx="3312368" cy="42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2825"/>
            <a:ext cx="29607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3536255" y="3639125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3564305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68144" y="360154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5736" y="5316446"/>
            <a:ext cx="333804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H="1">
            <a:off x="1985338" y="52925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2937" y="3244334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List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9554" y="2988241"/>
            <a:ext cx="30544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상품관리에서 통계버튼을 누르면 넘어오는 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3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1" y="2556193"/>
            <a:ext cx="3647685" cy="4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73370" y="3882534"/>
            <a:ext cx="17538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3995936" y="39042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9488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 flipH="1">
            <a:off x="5007669" y="19629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5007669" y="250152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3986155" y="30487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14" idx="2"/>
          </p:cNvCxnSpPr>
          <p:nvPr/>
        </p:nvCxnSpPr>
        <p:spPr>
          <a:xfrm>
            <a:off x="5295701" y="20767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4" idx="2"/>
          </p:cNvCxnSpPr>
          <p:nvPr/>
        </p:nvCxnSpPr>
        <p:spPr>
          <a:xfrm>
            <a:off x="5295701" y="2076746"/>
            <a:ext cx="216024" cy="263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" idx="2"/>
          </p:cNvCxnSpPr>
          <p:nvPr/>
        </p:nvCxnSpPr>
        <p:spPr>
          <a:xfrm>
            <a:off x="5295701" y="261530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24736" cy="39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94271"/>
            <a:ext cx="1844705" cy="8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43808" y="5445224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5729026"/>
            <a:ext cx="50442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목록테이블로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불러온다 </a:t>
            </a:r>
          </a:p>
        </p:txBody>
      </p:sp>
      <p:sp>
        <p:nvSpPr>
          <p:cNvPr id="29" name="타원 28"/>
          <p:cNvSpPr/>
          <p:nvPr/>
        </p:nvSpPr>
        <p:spPr>
          <a:xfrm flipH="1">
            <a:off x="2662288" y="548843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8442" y="2556278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flipH="1">
            <a:off x="1167372" y="25476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277587" y="270892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flipH="1">
            <a:off x="1991524" y="342899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35166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6119095" y="273547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0800000" flipH="1">
            <a:off x="2307685" y="378314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52593" y="5802799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flipH="1">
            <a:off x="1832268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2555776" y="345897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1979712" y="381558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3968" y="5076473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2" name="Picture 11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16495"/>
            <a:ext cx="1963451" cy="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47068" y="2965022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175998" y="29563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8219" y="4005064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판매삭제버튼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삭제버튼을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2" name="타원 21"/>
          <p:cNvSpPr/>
          <p:nvPr/>
        </p:nvSpPr>
        <p:spPr>
          <a:xfrm flipH="1">
            <a:off x="4644008" y="40316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판매삭제버튼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87400" y="295339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flipH="1">
            <a:off x="1916330" y="294477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19909"/>
              </p:ext>
            </p:extLst>
          </p:nvPr>
        </p:nvGraphicFramePr>
        <p:xfrm>
          <a:off x="179512" y="1124744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7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76" y="1424583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6" y="1412776"/>
            <a:ext cx="2223622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 flipH="1">
            <a:off x="2195736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5461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 flipH="1">
            <a:off x="4391725" y="3106567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4175" y="272874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2313105" y="27201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매출관리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535201" cy="39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908721"/>
            <a:ext cx="305971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15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lfo\Desktop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96144"/>
            <a:ext cx="275355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lfo\Desktop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62276"/>
            <a:ext cx="27718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59430" y="2380891"/>
            <a:ext cx="26923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매출현황버튼 클릭 시 월별 바 차트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634" y="5393383"/>
            <a:ext cx="2797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 폴더 선택 버튼 을 클릭하면 저장경로지정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9618" y="5423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4410" y="2340254"/>
            <a:ext cx="249959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엑셀파일 버튼을 누르면 엑셀파일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 flipH="1">
            <a:off x="6417338" y="23707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12" y="3662276"/>
            <a:ext cx="269979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08721"/>
            <a:ext cx="268154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671280" y="5085184"/>
            <a:ext cx="2472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버튼을 누르면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6444208" y="511566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142008" y="24122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>
            <a:stCxn id="2053" idx="3"/>
          </p:cNvCxnSpPr>
          <p:nvPr/>
        </p:nvCxnSpPr>
        <p:spPr>
          <a:xfrm>
            <a:off x="3051778" y="1628801"/>
            <a:ext cx="368094" cy="43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054" idx="3"/>
          </p:cNvCxnSpPr>
          <p:nvPr/>
        </p:nvCxnSpPr>
        <p:spPr>
          <a:xfrm flipV="1">
            <a:off x="3051778" y="2204864"/>
            <a:ext cx="944158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2054" idx="3"/>
          </p:cNvCxnSpPr>
          <p:nvPr/>
        </p:nvCxnSpPr>
        <p:spPr>
          <a:xfrm flipH="1">
            <a:off x="3051778" y="2204864"/>
            <a:ext cx="1808254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2" idx="1"/>
          </p:cNvCxnSpPr>
          <p:nvPr/>
        </p:nvCxnSpPr>
        <p:spPr>
          <a:xfrm flipH="1">
            <a:off x="5580112" y="1023021"/>
            <a:ext cx="864096" cy="103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2058" idx="1"/>
          </p:cNvCxnSpPr>
          <p:nvPr/>
        </p:nvCxnSpPr>
        <p:spPr>
          <a:xfrm>
            <a:off x="6012160" y="2204864"/>
            <a:ext cx="360040" cy="217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05438" y="2028918"/>
            <a:ext cx="594771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50399" y="2026344"/>
            <a:ext cx="127494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24985" y="2023344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93956" y="2023344"/>
            <a:ext cx="40623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615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0800000" flipH="1">
            <a:off x="3280101" y="339459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2137"/>
            <a:ext cx="3421860" cy="43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2794" y="3573016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878778" y="365162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9858" y="3031456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924187" y="302283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2700" y="-20169"/>
            <a:ext cx="9156700" cy="92888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11. 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후기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휴먼엑스포" pitchFamily="18" charset="-127"/>
                <a:ea typeface="휴먼엑스포" pitchFamily="18" charset="-127"/>
              </a:rPr>
              <a:t>개인 프로젝트를 마치며</a:t>
            </a:r>
            <a:endParaRPr lang="en-US" altLang="ko-KR" sz="4000" dirty="0" smtClean="0">
              <a:latin typeface="휴먼엑스포" pitchFamily="18" charset="-127"/>
              <a:ea typeface="휴먼엑스포" pitchFamily="18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휴먼엑스포" pitchFamily="18" charset="-127"/>
                <a:ea typeface="휴먼엑스포" pitchFamily="18" charset="-127"/>
              </a:rPr>
              <a:t>이번 프로젝트를 통해 부족했던 부분이 무엇인지 확실히 알 수 있었고 새로운 기능을 추가하면서 시행착오가 있었고 여러 도움을 받아서 배울 수 있는 경험이 되 서 좋았다</a:t>
            </a:r>
            <a:r>
              <a:rPr lang="en-US" altLang="ko-KR" sz="4000" dirty="0" smtClean="0">
                <a:latin typeface="휴먼엑스포" pitchFamily="18" charset="-127"/>
                <a:ea typeface="휴먼엑스포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2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52008"/>
              </p:ext>
            </p:extLst>
          </p:nvPr>
        </p:nvGraphicFramePr>
        <p:xfrm>
          <a:off x="3" y="908720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8/7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8/11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DBUtil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JoinVO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Main.fxml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971752"/>
              </p:ext>
            </p:extLst>
          </p:nvPr>
        </p:nvGraphicFramePr>
        <p:xfrm>
          <a:off x="3" y="2420888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8/13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8/14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employee.fxmlEmployeeVO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EmployeeDAO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GoodsDAO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501579"/>
              </p:ext>
            </p:extLst>
          </p:nvPr>
        </p:nvGraphicFramePr>
        <p:xfrm>
          <a:off x="4464" y="3933056"/>
          <a:ext cx="9139536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48"/>
                <a:gridCol w="1305648"/>
                <a:gridCol w="1305648"/>
                <a:gridCol w="1305648"/>
                <a:gridCol w="1305648"/>
                <a:gridCol w="1305648"/>
                <a:gridCol w="130564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8/21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8/23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8/24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barchart.fxml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pdfImage.fxml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view </a:t>
                      </a:r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크기조절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오류 창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6553"/>
              </p:ext>
            </p:extLst>
          </p:nvPr>
        </p:nvGraphicFramePr>
        <p:xfrm>
          <a:off x="0" y="5417840"/>
          <a:ext cx="133164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8736"/>
              </p:ext>
            </p:extLst>
          </p:nvPr>
        </p:nvGraphicFramePr>
        <p:xfrm>
          <a:off x="1331640" y="5417840"/>
          <a:ext cx="1281693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8/28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 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발표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일정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2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OS : Window7 64bit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Tool : SQL Developer4.1.5,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Eclipse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Oxygen, 3a Release(4.7.3a)</a:t>
            </a:r>
            <a:endParaRPr lang="en-US" altLang="ko-KR" sz="25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개발언어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JDK 1.8.0_111 (Java SE 8u111)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JavaFX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runtime (included in JDK)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개체관계</a:t>
            </a:r>
            <a:r>
              <a:rPr lang="ko-KR" altLang="en-US" sz="2500" dirty="0">
                <a:latin typeface="휴먼엑스포" pitchFamily="18" charset="-127"/>
                <a:ea typeface="휴먼엑스포" pitchFamily="18" charset="-127"/>
              </a:rPr>
              <a:t>도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: StarUML2.8.0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Gliffy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Diagram</a:t>
            </a:r>
          </a:p>
          <a:p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DB : Oracle 11g</a:t>
            </a:r>
          </a:p>
          <a:p>
            <a:pPr marL="0" lv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Oracle SQL Developer – 4.1.5.21.78</a:t>
            </a:r>
            <a:endParaRPr lang="en-US" altLang="ko-KR" sz="250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데이터 베이스 모델링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Data Modeler r7.3</a:t>
            </a:r>
          </a:p>
          <a:p>
            <a:pPr lvl="0"/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문서화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Microsoft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Powerpoint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2010</a:t>
            </a:r>
            <a:endParaRPr lang="ko-KR" altLang="en-US" sz="2500" dirty="0" smtClean="0"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0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995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Use Case Diagram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프로젝트 스토리보드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7" name="Picture 5" descr="C:\Users\alfo\Desktop\네모식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984776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ERD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191"/>
            <a:ext cx="9144000" cy="90752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개체 관계도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098" name="Picture 2" descr="C:\Users\alfo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논리적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Logical</a:t>
            </a:r>
            <a:r>
              <a:rPr lang="en-US" altLang="ko-KR" dirty="0" smtClean="0"/>
              <a:t>&gt;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" y="1484784"/>
            <a:ext cx="9131425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1425</Words>
  <Application>Microsoft Office PowerPoint</Application>
  <PresentationFormat>화면 슬라이드 쇼(4:3)</PresentationFormat>
  <Paragraphs>380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네모식빵 주문시스템</vt:lpstr>
      <vt:lpstr>PowerPoint 프레젠테이션</vt:lpstr>
      <vt:lpstr> 1. 개발 목적</vt:lpstr>
      <vt:lpstr> 2. 요구사항</vt:lpstr>
      <vt:lpstr>PowerPoint 프레젠테이션</vt:lpstr>
      <vt:lpstr> 4. 개발 환경</vt:lpstr>
      <vt:lpstr> 5. 프로젝트 스토리보드</vt:lpstr>
      <vt:lpstr> 6. DB 모델링 개체 관계도</vt:lpstr>
      <vt:lpstr> 7. DB 모델링 테이블 설계</vt:lpstr>
      <vt:lpstr> 7. DB 모델링 테이블 설계</vt:lpstr>
      <vt:lpstr> 7. DB 모델링 테이블 설계</vt:lpstr>
      <vt:lpstr> 8. MVC</vt:lpstr>
      <vt:lpstr> 9. Class Diagram</vt:lpstr>
      <vt:lpstr> 9. Class Diagram</vt:lpstr>
      <vt:lpstr> 9. Class Diagram</vt:lpstr>
      <vt:lpstr> 10.  UI 설명 Login</vt:lpstr>
      <vt:lpstr> 10.  UI 설명 Join</vt:lpstr>
      <vt:lpstr> 10.  UI 설명 Main</vt:lpstr>
      <vt:lpstr> 10.  UI 설명 (Employee 입력)</vt:lpstr>
      <vt:lpstr> 10.  UI 설명 (Employee 등록)</vt:lpstr>
      <vt:lpstr> 10.  UI 설명 (Employee 수정)</vt:lpstr>
      <vt:lpstr> 10.  UI 설명 (Employee 삭제)</vt:lpstr>
      <vt:lpstr> 10.  UI 설명 (Employee 검색)</vt:lpstr>
      <vt:lpstr> 10.  UI 설명 (Employee 초기화)</vt:lpstr>
      <vt:lpstr> 10.  UI 설명 (Employee 닫기)</vt:lpstr>
      <vt:lpstr> 10.  UI 설명 (Goods 입력)</vt:lpstr>
      <vt:lpstr> 10.  UI 설명 (Goods 상품명)</vt:lpstr>
      <vt:lpstr> 10.  UI 설명 (Goods 계산)</vt:lpstr>
      <vt:lpstr> 10.  UI 설명 (Goods 등록)</vt:lpstr>
      <vt:lpstr> 10.  UI 설명 (Goods 수정)</vt:lpstr>
      <vt:lpstr> 10.  UI 설명 (Goods 삭제)</vt:lpstr>
      <vt:lpstr> 10.  UI 설명 (Goods 초기화)</vt:lpstr>
      <vt:lpstr> 10.  UI 설명 (Goods 통계)</vt:lpstr>
      <vt:lpstr> 10.  UI 설명 (Goods 통계)</vt:lpstr>
      <vt:lpstr> 10.  UI 설명 (Goods 닫기)</vt:lpstr>
      <vt:lpstr> 10.  UI 설명 (Sales 입력)</vt:lpstr>
      <vt:lpstr> 10.  UI 설명 (Sales 등록)</vt:lpstr>
      <vt:lpstr> 10.  UI 설명 (Sales 수정)</vt:lpstr>
      <vt:lpstr> 10.  UI 설명 (Sales 삭제)</vt:lpstr>
      <vt:lpstr> 10.  UI 설명 (Sales 초기화)</vt:lpstr>
      <vt:lpstr> 10.  UI 설명 (Sales 매출관리)</vt:lpstr>
      <vt:lpstr> 10.  UI 설명 (Sales 닫기)</vt:lpstr>
      <vt:lpstr> 11.  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alfo8-21</dc:creator>
  <cp:lastModifiedBy>alfo8-19</cp:lastModifiedBy>
  <cp:revision>626</cp:revision>
  <dcterms:created xsi:type="dcterms:W3CDTF">2018-08-22T02:48:11Z</dcterms:created>
  <dcterms:modified xsi:type="dcterms:W3CDTF">2019-01-16T04:34:50Z</dcterms:modified>
</cp:coreProperties>
</file>