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 Bold" panose="020B0604020202020204" charset="0"/>
      <p:regular r:id="rId10"/>
    </p:embeddedFont>
    <p:embeddedFont>
      <p:font typeface="Cy Grotesk Key" panose="020B0604020202020204" charset="0"/>
      <p:regular r:id="rId11"/>
    </p:embeddedFont>
    <p:embeddedFont>
      <p:font typeface="Cy Grotesk Key Bold" panose="020B0604020202020204" charset="0"/>
      <p:regular r:id="rId12"/>
    </p:embeddedFont>
    <p:embeddedFont>
      <p:font typeface="Cy Grotesk Key Semi-Bold" panose="020B0604020202020204" charset="0"/>
      <p:regular r:id="rId13"/>
    </p:embeddedFont>
    <p:embeddedFont>
      <p:font typeface="Cy Grotesk Key Ultra-Bold" panose="020B0604020202020204" charset="0"/>
      <p:regular r:id="rId14"/>
    </p:embeddedFont>
    <p:embeddedFont>
      <p:font typeface="Montserrat Bold" panose="020B0604020202020204" charset="0"/>
      <p:regular r:id="rId15"/>
    </p:embeddedFont>
    <p:embeddedFont>
      <p:font typeface="Montserrat Medium" panose="000006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29077" y="-2141273"/>
            <a:ext cx="7653957" cy="76539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56399" y="5512684"/>
            <a:ext cx="7653957" cy="7653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35871" y="2959866"/>
            <a:ext cx="10050343" cy="2720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7200" b="1" spc="-481" dirty="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@@TO$$</a:t>
            </a:r>
          </a:p>
          <a:p>
            <a:pPr algn="l">
              <a:lnSpc>
                <a:spcPts val="11321"/>
              </a:lnSpc>
            </a:pPr>
            <a:endParaRPr lang="en-US" sz="7200" b="1" spc="-481" dirty="0">
              <a:solidFill>
                <a:srgbClr val="212938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1668191" y="9410291"/>
            <a:ext cx="10613818" cy="876709"/>
            <a:chOff x="0" y="0"/>
            <a:chExt cx="2795409" cy="2309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5409" cy="230903"/>
            </a:xfrm>
            <a:custGeom>
              <a:avLst/>
              <a:gdLst/>
              <a:ahLst/>
              <a:cxnLst/>
              <a:rect l="l" t="t" r="r" b="b"/>
              <a:pathLst>
                <a:path w="2795409" h="230903">
                  <a:moveTo>
                    <a:pt x="72942" y="0"/>
                  </a:moveTo>
                  <a:lnTo>
                    <a:pt x="2722467" y="0"/>
                  </a:lnTo>
                  <a:cubicBezTo>
                    <a:pt x="2741812" y="0"/>
                    <a:pt x="2760365" y="7685"/>
                    <a:pt x="2774045" y="21364"/>
                  </a:cubicBezTo>
                  <a:cubicBezTo>
                    <a:pt x="2787724" y="35043"/>
                    <a:pt x="2795409" y="53597"/>
                    <a:pt x="2795409" y="72942"/>
                  </a:cubicBezTo>
                  <a:lnTo>
                    <a:pt x="2795409" y="157961"/>
                  </a:lnTo>
                  <a:cubicBezTo>
                    <a:pt x="2795409" y="177306"/>
                    <a:pt x="2787724" y="195859"/>
                    <a:pt x="2774045" y="209539"/>
                  </a:cubicBezTo>
                  <a:cubicBezTo>
                    <a:pt x="2760365" y="223218"/>
                    <a:pt x="2741812" y="230903"/>
                    <a:pt x="2722467" y="230903"/>
                  </a:cubicBezTo>
                  <a:lnTo>
                    <a:pt x="72942" y="230903"/>
                  </a:lnTo>
                  <a:cubicBezTo>
                    <a:pt x="53597" y="230903"/>
                    <a:pt x="35043" y="223218"/>
                    <a:pt x="21364" y="209539"/>
                  </a:cubicBezTo>
                  <a:cubicBezTo>
                    <a:pt x="7685" y="195859"/>
                    <a:pt x="0" y="177306"/>
                    <a:pt x="0" y="157961"/>
                  </a:cubicBezTo>
                  <a:lnTo>
                    <a:pt x="0" y="72942"/>
                  </a:lnTo>
                  <a:cubicBezTo>
                    <a:pt x="0" y="53597"/>
                    <a:pt x="7685" y="35043"/>
                    <a:pt x="21364" y="21364"/>
                  </a:cubicBezTo>
                  <a:cubicBezTo>
                    <a:pt x="35043" y="7685"/>
                    <a:pt x="53597" y="0"/>
                    <a:pt x="72942" y="0"/>
                  </a:cubicBez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95409" cy="26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918835">
            <a:off x="7040460" y="6601071"/>
            <a:ext cx="255614" cy="255614"/>
          </a:xfrm>
          <a:custGeom>
            <a:avLst/>
            <a:gdLst/>
            <a:ahLst/>
            <a:cxnLst/>
            <a:rect l="l" t="t" r="r" b="b"/>
            <a:pathLst>
              <a:path w="255614" h="255614">
                <a:moveTo>
                  <a:pt x="0" y="0"/>
                </a:moveTo>
                <a:lnTo>
                  <a:pt x="255613" y="0"/>
                </a:lnTo>
                <a:lnTo>
                  <a:pt x="255613" y="255613"/>
                </a:lnTo>
                <a:lnTo>
                  <a:pt x="0" y="25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263816" y="0"/>
            <a:ext cx="12337499" cy="10430795"/>
          </a:xfrm>
          <a:custGeom>
            <a:avLst/>
            <a:gdLst/>
            <a:ahLst/>
            <a:cxnLst/>
            <a:rect l="l" t="t" r="r" b="b"/>
            <a:pathLst>
              <a:path w="12337499" h="10430795">
                <a:moveTo>
                  <a:pt x="0" y="0"/>
                </a:moveTo>
                <a:lnTo>
                  <a:pt x="12337499" y="0"/>
                </a:lnTo>
                <a:lnTo>
                  <a:pt x="12337499" y="10430795"/>
                </a:lnTo>
                <a:lnTo>
                  <a:pt x="0" y="10430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29077" y="-2141273"/>
            <a:ext cx="7653957" cy="76539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56399" y="5512684"/>
            <a:ext cx="7653957" cy="7653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918835">
            <a:off x="7040460" y="6601071"/>
            <a:ext cx="255614" cy="255614"/>
          </a:xfrm>
          <a:custGeom>
            <a:avLst/>
            <a:gdLst/>
            <a:ahLst/>
            <a:cxnLst/>
            <a:rect l="l" t="t" r="r" b="b"/>
            <a:pathLst>
              <a:path w="255614" h="255614">
                <a:moveTo>
                  <a:pt x="0" y="0"/>
                </a:moveTo>
                <a:lnTo>
                  <a:pt x="255613" y="0"/>
                </a:lnTo>
                <a:lnTo>
                  <a:pt x="255613" y="255613"/>
                </a:lnTo>
                <a:lnTo>
                  <a:pt x="0" y="25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275149" y="-514350"/>
            <a:ext cx="12725505" cy="11180513"/>
            <a:chOff x="0" y="0"/>
            <a:chExt cx="3351573" cy="29446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51573" cy="2944662"/>
            </a:xfrm>
            <a:custGeom>
              <a:avLst/>
              <a:gdLst/>
              <a:ahLst/>
              <a:cxnLst/>
              <a:rect l="l" t="t" r="r" b="b"/>
              <a:pathLst>
                <a:path w="3351573" h="2944662">
                  <a:moveTo>
                    <a:pt x="0" y="0"/>
                  </a:moveTo>
                  <a:lnTo>
                    <a:pt x="3351573" y="0"/>
                  </a:lnTo>
                  <a:lnTo>
                    <a:pt x="3351573" y="2944662"/>
                  </a:lnTo>
                  <a:lnTo>
                    <a:pt x="0" y="2944662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51573" cy="2982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28800" y="4730555"/>
            <a:ext cx="882124" cy="209483"/>
            <a:chOff x="0" y="0"/>
            <a:chExt cx="232329" cy="551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2329" cy="55172"/>
            </a:xfrm>
            <a:custGeom>
              <a:avLst/>
              <a:gdLst/>
              <a:ahLst/>
              <a:cxnLst/>
              <a:rect l="l" t="t" r="r" b="b"/>
              <a:pathLst>
                <a:path w="232329" h="55172">
                  <a:moveTo>
                    <a:pt x="0" y="0"/>
                  </a:moveTo>
                  <a:lnTo>
                    <a:pt x="232329" y="0"/>
                  </a:lnTo>
                  <a:lnTo>
                    <a:pt x="232329" y="55172"/>
                  </a:lnTo>
                  <a:lnTo>
                    <a:pt x="0" y="55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2329" cy="932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23511" y="2826999"/>
            <a:ext cx="8759866" cy="107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6"/>
              </a:lnSpc>
            </a:pPr>
            <a:r>
              <a:rPr lang="en-US" sz="8771" b="1">
                <a:solidFill>
                  <a:srgbClr val="FFFFFF"/>
                </a:solidFill>
                <a:latin typeface="Cy Grotesk Key Ultra-Bold"/>
                <a:ea typeface="Cy Grotesk Key Ultra-Bold"/>
                <a:cs typeface="Cy Grotesk Key Ultra-Bold"/>
                <a:sym typeface="Cy Grotesk Key Ultra-Bold"/>
              </a:rPr>
              <a:t>Introduction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450356" y="7192293"/>
            <a:ext cx="8772604" cy="4397760"/>
            <a:chOff x="0" y="0"/>
            <a:chExt cx="417592" cy="2093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17592" cy="209341"/>
            </a:xfrm>
            <a:custGeom>
              <a:avLst/>
              <a:gdLst/>
              <a:ahLst/>
              <a:cxnLst/>
              <a:rect l="l" t="t" r="r" b="b"/>
              <a:pathLst>
                <a:path w="417592" h="209341">
                  <a:moveTo>
                    <a:pt x="214392" y="0"/>
                  </a:moveTo>
                  <a:lnTo>
                    <a:pt x="0" y="0"/>
                  </a:lnTo>
                  <a:lnTo>
                    <a:pt x="203200" y="209341"/>
                  </a:lnTo>
                  <a:lnTo>
                    <a:pt x="417592" y="209341"/>
                  </a:lnTo>
                  <a:lnTo>
                    <a:pt x="214392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101600" y="-38100"/>
              <a:ext cx="214392" cy="247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23511" y="5369095"/>
            <a:ext cx="9911289" cy="566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05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@@in$$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50914" y="4984565"/>
            <a:ext cx="7653957" cy="76539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36951" y="0"/>
            <a:ext cx="5151049" cy="10287000"/>
            <a:chOff x="0" y="0"/>
            <a:chExt cx="135665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56655" cy="2709333"/>
            </a:xfrm>
            <a:custGeom>
              <a:avLst/>
              <a:gdLst/>
              <a:ahLst/>
              <a:cxnLst/>
              <a:rect l="l" t="t" r="r" b="b"/>
              <a:pathLst>
                <a:path w="1356655" h="2709333">
                  <a:moveTo>
                    <a:pt x="0" y="0"/>
                  </a:moveTo>
                  <a:lnTo>
                    <a:pt x="1356655" y="0"/>
                  </a:lnTo>
                  <a:lnTo>
                    <a:pt x="13566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5665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92222" y="308745"/>
            <a:ext cx="6793382" cy="9669510"/>
            <a:chOff x="0" y="0"/>
            <a:chExt cx="895746" cy="12749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5746" cy="1274980"/>
            </a:xfrm>
            <a:custGeom>
              <a:avLst/>
              <a:gdLst/>
              <a:ahLst/>
              <a:cxnLst/>
              <a:rect l="l" t="t" r="r" b="b"/>
              <a:pathLst>
                <a:path w="895746" h="1274980">
                  <a:moveTo>
                    <a:pt x="76355" y="0"/>
                  </a:moveTo>
                  <a:lnTo>
                    <a:pt x="819391" y="0"/>
                  </a:lnTo>
                  <a:cubicBezTo>
                    <a:pt x="861561" y="0"/>
                    <a:pt x="895746" y="34185"/>
                    <a:pt x="895746" y="76355"/>
                  </a:cubicBezTo>
                  <a:lnTo>
                    <a:pt x="895746" y="1198625"/>
                  </a:lnTo>
                  <a:cubicBezTo>
                    <a:pt x="895746" y="1240795"/>
                    <a:pt x="861561" y="1274980"/>
                    <a:pt x="819391" y="1274980"/>
                  </a:cubicBezTo>
                  <a:lnTo>
                    <a:pt x="76355" y="1274980"/>
                  </a:lnTo>
                  <a:cubicBezTo>
                    <a:pt x="34185" y="1274980"/>
                    <a:pt x="0" y="1240795"/>
                    <a:pt x="0" y="1198625"/>
                  </a:cubicBezTo>
                  <a:lnTo>
                    <a:pt x="0" y="76355"/>
                  </a:lnTo>
                  <a:cubicBezTo>
                    <a:pt x="0" y="34185"/>
                    <a:pt x="34185" y="0"/>
                    <a:pt x="76355" y="0"/>
                  </a:cubicBezTo>
                  <a:close/>
                </a:path>
              </a:pathLst>
            </a:custGeom>
            <a:blipFill>
              <a:blip r:embed="rId2"/>
              <a:stretch>
                <a:fillRect l="-56752" r="-56752"/>
              </a:stretch>
            </a:blipFill>
            <a:ln w="57150" cap="rnd">
              <a:solidFill>
                <a:srgbClr val="F9FBFF"/>
              </a:solidFill>
              <a:prstDash val="solid"/>
              <a:round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825709" y="1969066"/>
            <a:ext cx="9909313" cy="102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sz="8054" b="1" spc="-515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1620" y="3840428"/>
            <a:ext cx="417435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400" b="1" dirty="0">
                <a:solidFill>
                  <a:srgbClr val="006CC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@@PS1T$$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30686" y="5753100"/>
            <a:ext cx="4513826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400" b="1" dirty="0">
                <a:solidFill>
                  <a:srgbClr val="006CC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@@PS2T$$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1452" y="4703324"/>
            <a:ext cx="3849216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solidFill>
                  <a:srgbClr val="006CC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@@PS1$$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30685" y="6627584"/>
            <a:ext cx="507901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solidFill>
                  <a:srgbClr val="006CC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@@PS2$$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8367" y="5946884"/>
            <a:ext cx="7208762" cy="72087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19017" y="0"/>
            <a:ext cx="8292910" cy="10287000"/>
            <a:chOff x="0" y="0"/>
            <a:chExt cx="4853912" cy="60210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53912" cy="6021070"/>
            </a:xfrm>
            <a:custGeom>
              <a:avLst/>
              <a:gdLst/>
              <a:ahLst/>
              <a:cxnLst/>
              <a:rect l="l" t="t" r="r" b="b"/>
              <a:pathLst>
                <a:path w="4853912" h="6021070">
                  <a:moveTo>
                    <a:pt x="0" y="6021070"/>
                  </a:moveTo>
                  <a:lnTo>
                    <a:pt x="564047" y="0"/>
                  </a:lnTo>
                  <a:lnTo>
                    <a:pt x="4853912" y="0"/>
                  </a:lnTo>
                  <a:lnTo>
                    <a:pt x="4289865" y="6021070"/>
                  </a:lnTo>
                  <a:close/>
                </a:path>
              </a:pathLst>
            </a:custGeom>
            <a:solidFill>
              <a:srgbClr val="5086E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-951095" y="-1375583"/>
            <a:ext cx="5497991" cy="549799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1354" y="1062947"/>
            <a:ext cx="7147813" cy="102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sz="8054" b="1" spc="-515" dirty="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Our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54" y="2716354"/>
            <a:ext cx="555563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dirty="0">
                <a:solidFill>
                  <a:srgbClr val="006CC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@@S1t$$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31730" y="5068219"/>
            <a:ext cx="555563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dirty="0">
                <a:solidFill>
                  <a:srgbClr val="006CC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@@S2t$$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6494" y="3740362"/>
            <a:ext cx="441229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6CC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@@S1$$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46896" y="6061817"/>
            <a:ext cx="5555632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006CC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@@S2$$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5046" y="0"/>
            <a:ext cx="22913942" cy="5373388"/>
            <a:chOff x="0" y="0"/>
            <a:chExt cx="6739946" cy="158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39946" cy="1580538"/>
            </a:xfrm>
            <a:custGeom>
              <a:avLst/>
              <a:gdLst/>
              <a:ahLst/>
              <a:cxnLst/>
              <a:rect l="l" t="t" r="r" b="b"/>
              <a:pathLst>
                <a:path w="6739946" h="1580538">
                  <a:moveTo>
                    <a:pt x="0" y="0"/>
                  </a:moveTo>
                  <a:lnTo>
                    <a:pt x="6739946" y="0"/>
                  </a:lnTo>
                  <a:lnTo>
                    <a:pt x="6739946" y="1580538"/>
                  </a:lnTo>
                  <a:lnTo>
                    <a:pt x="0" y="1580538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739946" cy="161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808247"/>
            <a:ext cx="12514856" cy="128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6"/>
              </a:lnSpc>
            </a:pPr>
            <a:r>
              <a:rPr lang="en-US" sz="9995" b="1" spc="-639">
                <a:solidFill>
                  <a:srgbClr val="00000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Market Opportunity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7897" y="5173172"/>
            <a:ext cx="4552673" cy="3473008"/>
            <a:chOff x="0" y="0"/>
            <a:chExt cx="1339131" cy="10215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9131" cy="1021556"/>
            </a:xfrm>
            <a:custGeom>
              <a:avLst/>
              <a:gdLst/>
              <a:ahLst/>
              <a:cxnLst/>
              <a:rect l="l" t="t" r="r" b="b"/>
              <a:pathLst>
                <a:path w="1339131" h="1021556">
                  <a:moveTo>
                    <a:pt x="0" y="0"/>
                  </a:moveTo>
                  <a:lnTo>
                    <a:pt x="1339131" y="0"/>
                  </a:lnTo>
                  <a:lnTo>
                    <a:pt x="1339131" y="1021556"/>
                  </a:lnTo>
                  <a:lnTo>
                    <a:pt x="0" y="102155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39131" cy="1059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91022" y="5173172"/>
            <a:ext cx="4552673" cy="3473008"/>
            <a:chOff x="0" y="0"/>
            <a:chExt cx="1339131" cy="10215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131" cy="1021556"/>
            </a:xfrm>
            <a:custGeom>
              <a:avLst/>
              <a:gdLst/>
              <a:ahLst/>
              <a:cxnLst/>
              <a:rect l="l" t="t" r="r" b="b"/>
              <a:pathLst>
                <a:path w="1339131" h="1021556">
                  <a:moveTo>
                    <a:pt x="0" y="0"/>
                  </a:moveTo>
                  <a:lnTo>
                    <a:pt x="1339131" y="0"/>
                  </a:lnTo>
                  <a:lnTo>
                    <a:pt x="1339131" y="1021556"/>
                  </a:lnTo>
                  <a:lnTo>
                    <a:pt x="0" y="102155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39131" cy="1059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94147" y="5173172"/>
            <a:ext cx="4552673" cy="3473008"/>
            <a:chOff x="0" y="0"/>
            <a:chExt cx="1339131" cy="10215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39131" cy="1021556"/>
            </a:xfrm>
            <a:custGeom>
              <a:avLst/>
              <a:gdLst/>
              <a:ahLst/>
              <a:cxnLst/>
              <a:rect l="l" t="t" r="r" b="b"/>
              <a:pathLst>
                <a:path w="1339131" h="1021556">
                  <a:moveTo>
                    <a:pt x="0" y="0"/>
                  </a:moveTo>
                  <a:lnTo>
                    <a:pt x="1339131" y="0"/>
                  </a:lnTo>
                  <a:lnTo>
                    <a:pt x="1339131" y="1021556"/>
                  </a:lnTo>
                  <a:lnTo>
                    <a:pt x="0" y="102155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39131" cy="1059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540967" y="4796933"/>
            <a:ext cx="4232433" cy="997502"/>
            <a:chOff x="0" y="0"/>
            <a:chExt cx="1046853" cy="2213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6853" cy="221335"/>
            </a:xfrm>
            <a:custGeom>
              <a:avLst/>
              <a:gdLst/>
              <a:ahLst/>
              <a:cxnLst/>
              <a:rect l="l" t="t" r="r" b="b"/>
              <a:pathLst>
                <a:path w="1046853" h="221335">
                  <a:moveTo>
                    <a:pt x="0" y="0"/>
                  </a:moveTo>
                  <a:lnTo>
                    <a:pt x="1046853" y="0"/>
                  </a:lnTo>
                  <a:lnTo>
                    <a:pt x="1046853" y="221335"/>
                  </a:lnTo>
                  <a:lnTo>
                    <a:pt x="0" y="2213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46853" cy="259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637843" y="4796933"/>
            <a:ext cx="4259912" cy="997502"/>
            <a:chOff x="0" y="0"/>
            <a:chExt cx="874805" cy="2213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4805" cy="221335"/>
            </a:xfrm>
            <a:custGeom>
              <a:avLst/>
              <a:gdLst/>
              <a:ahLst/>
              <a:cxnLst/>
              <a:rect l="l" t="t" r="r" b="b"/>
              <a:pathLst>
                <a:path w="874805" h="221335">
                  <a:moveTo>
                    <a:pt x="0" y="0"/>
                  </a:moveTo>
                  <a:lnTo>
                    <a:pt x="874805" y="0"/>
                  </a:lnTo>
                  <a:lnTo>
                    <a:pt x="874805" y="221335"/>
                  </a:lnTo>
                  <a:lnTo>
                    <a:pt x="0" y="2213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4805" cy="259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34718" y="4796933"/>
            <a:ext cx="4259912" cy="997502"/>
            <a:chOff x="0" y="0"/>
            <a:chExt cx="874805" cy="22133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4805" cy="221335"/>
            </a:xfrm>
            <a:custGeom>
              <a:avLst/>
              <a:gdLst/>
              <a:ahLst/>
              <a:cxnLst/>
              <a:rect l="l" t="t" r="r" b="b"/>
              <a:pathLst>
                <a:path w="874805" h="221335">
                  <a:moveTo>
                    <a:pt x="0" y="0"/>
                  </a:moveTo>
                  <a:lnTo>
                    <a:pt x="874805" y="0"/>
                  </a:lnTo>
                  <a:lnTo>
                    <a:pt x="874805" y="221335"/>
                  </a:lnTo>
                  <a:lnTo>
                    <a:pt x="0" y="2213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4805" cy="259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807523" y="4904490"/>
            <a:ext cx="4113420" cy="399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@@MO1t$$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35489" y="4840233"/>
            <a:ext cx="4063737" cy="873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4"/>
              </a:lnSpc>
            </a:pPr>
            <a:r>
              <a:rPr lang="en-US" sz="2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@@MO2t$$</a:t>
            </a:r>
          </a:p>
          <a:p>
            <a:pPr algn="ctr">
              <a:lnSpc>
                <a:spcPts val="3534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686907" y="4856486"/>
            <a:ext cx="3990248" cy="937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2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@@MO3t$$</a:t>
            </a:r>
          </a:p>
          <a:p>
            <a:pPr algn="ctr">
              <a:lnSpc>
                <a:spcPts val="3763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725101" y="6048225"/>
            <a:ext cx="4259912" cy="740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108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@@MO1$$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endParaRPr lang="en-US" sz="2108" b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660500" y="6044774"/>
            <a:ext cx="4113420" cy="74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108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@@MO2$$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endParaRPr lang="en-US" sz="2108" b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540966" y="6044774"/>
            <a:ext cx="4136189" cy="740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108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@@MO3$$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endParaRPr lang="en-US" sz="2108" b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3205815" y="-2965342"/>
            <a:ext cx="7605025" cy="7605025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9FBFF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99448"/>
            <a:ext cx="8812775" cy="91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71"/>
              </a:lnSpc>
            </a:pPr>
            <a:r>
              <a:rPr lang="en-US" sz="7204" b="1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Business Model: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544052" y="-2277487"/>
            <a:ext cx="8029323" cy="80293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699" y="3876727"/>
            <a:ext cx="12168037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23"/>
              </a:lnSpc>
            </a:pPr>
            <a:r>
              <a:rPr lang="en-US" sz="2400" dirty="0">
                <a:solidFill>
                  <a:srgbClr val="212938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@@B1$$</a:t>
            </a:r>
          </a:p>
          <a:p>
            <a:pPr algn="l">
              <a:lnSpc>
                <a:spcPts val="4823"/>
              </a:lnSpc>
            </a:pPr>
            <a:endParaRPr lang="en-US" sz="2400" dirty="0">
              <a:solidFill>
                <a:srgbClr val="212938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949486" y="0"/>
            <a:ext cx="8292910" cy="10287000"/>
            <a:chOff x="0" y="0"/>
            <a:chExt cx="4853912" cy="60210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53912" cy="6021070"/>
            </a:xfrm>
            <a:custGeom>
              <a:avLst/>
              <a:gdLst/>
              <a:ahLst/>
              <a:cxnLst/>
              <a:rect l="l" t="t" r="r" b="b"/>
              <a:pathLst>
                <a:path w="4853912" h="6021070">
                  <a:moveTo>
                    <a:pt x="0" y="6021070"/>
                  </a:moveTo>
                  <a:lnTo>
                    <a:pt x="564047" y="0"/>
                  </a:lnTo>
                  <a:lnTo>
                    <a:pt x="4853912" y="0"/>
                  </a:lnTo>
                  <a:lnTo>
                    <a:pt x="4289865" y="6021070"/>
                  </a:lnTo>
                  <a:close/>
                </a:path>
              </a:pathLst>
            </a:custGeom>
            <a:solidFill>
              <a:srgbClr val="5086E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2312971" y="87555"/>
            <a:ext cx="22913942" cy="33056531"/>
            <a:chOff x="0" y="0"/>
            <a:chExt cx="6739946" cy="972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39946" cy="9723304"/>
            </a:xfrm>
            <a:custGeom>
              <a:avLst/>
              <a:gdLst/>
              <a:ahLst/>
              <a:cxnLst/>
              <a:rect l="l" t="t" r="r" b="b"/>
              <a:pathLst>
                <a:path w="6739946" h="9723304">
                  <a:moveTo>
                    <a:pt x="0" y="0"/>
                  </a:moveTo>
                  <a:lnTo>
                    <a:pt x="6739946" y="0"/>
                  </a:lnTo>
                  <a:lnTo>
                    <a:pt x="6739946" y="9723304"/>
                  </a:lnTo>
                  <a:lnTo>
                    <a:pt x="0" y="9723304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739946" cy="9761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30594" y="-2821966"/>
            <a:ext cx="6999673" cy="69996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11790">
            <a:off x="9579030" y="1834495"/>
            <a:ext cx="4683818" cy="1064476"/>
            <a:chOff x="0" y="0"/>
            <a:chExt cx="1015999" cy="2309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5999" cy="230903"/>
            </a:xfrm>
            <a:custGeom>
              <a:avLst/>
              <a:gdLst/>
              <a:ahLst/>
              <a:cxnLst/>
              <a:rect l="l" t="t" r="r" b="b"/>
              <a:pathLst>
                <a:path w="1015999" h="230903">
                  <a:moveTo>
                    <a:pt x="115451" y="0"/>
                  </a:moveTo>
                  <a:lnTo>
                    <a:pt x="900548" y="0"/>
                  </a:lnTo>
                  <a:cubicBezTo>
                    <a:pt x="964310" y="0"/>
                    <a:pt x="1015999" y="51689"/>
                    <a:pt x="1015999" y="115451"/>
                  </a:cubicBezTo>
                  <a:lnTo>
                    <a:pt x="1015999" y="115451"/>
                  </a:lnTo>
                  <a:cubicBezTo>
                    <a:pt x="1015999" y="179213"/>
                    <a:pt x="964310" y="230903"/>
                    <a:pt x="900548" y="230903"/>
                  </a:cubicBezTo>
                  <a:lnTo>
                    <a:pt x="115451" y="230903"/>
                  </a:lnTo>
                  <a:cubicBezTo>
                    <a:pt x="51689" y="230903"/>
                    <a:pt x="0" y="179213"/>
                    <a:pt x="0" y="115451"/>
                  </a:cubicBezTo>
                  <a:lnTo>
                    <a:pt x="0" y="115451"/>
                  </a:lnTo>
                  <a:cubicBezTo>
                    <a:pt x="0" y="51689"/>
                    <a:pt x="51689" y="0"/>
                    <a:pt x="115451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15999" cy="269003"/>
            </a:xfrm>
            <a:prstGeom prst="rect">
              <a:avLst/>
            </a:prstGeom>
          </p:spPr>
          <p:txBody>
            <a:bodyPr lIns="61680" tIns="61680" rIns="61680" bIns="6168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39621" y="5158850"/>
            <a:ext cx="6999673" cy="69996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3475850"/>
            <a:ext cx="3366000" cy="33660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5315880" y="3475850"/>
            <a:ext cx="3366000" cy="33660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/>
          <p:nvPr/>
        </p:nvGrpSpPr>
        <p:grpSpPr>
          <a:xfrm>
            <a:off x="9606119" y="3475850"/>
            <a:ext cx="3366000" cy="33660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22" name="TextBox 22"/>
          <p:cNvSpPr txBox="1"/>
          <p:nvPr/>
        </p:nvSpPr>
        <p:spPr>
          <a:xfrm>
            <a:off x="4025152" y="1758713"/>
            <a:ext cx="5349893" cy="11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8"/>
              </a:lnSpc>
            </a:pPr>
            <a:r>
              <a:rPr lang="en-US" sz="9200" b="1" spc="-588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Our Team</a:t>
            </a:r>
          </a:p>
        </p:txBody>
      </p:sp>
      <p:sp>
        <p:nvSpPr>
          <p:cNvPr id="23" name="TextBox 23"/>
          <p:cNvSpPr txBox="1"/>
          <p:nvPr/>
        </p:nvSpPr>
        <p:spPr>
          <a:xfrm rot="211790">
            <a:off x="9942966" y="2072674"/>
            <a:ext cx="395991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-12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Meet Our Expert Team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07" y="7260978"/>
            <a:ext cx="3024987" cy="891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2400" b="1" spc="-217" dirty="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@@T1$$</a:t>
            </a:r>
          </a:p>
          <a:p>
            <a:pPr algn="ctr">
              <a:lnSpc>
                <a:spcPts val="3701"/>
              </a:lnSpc>
            </a:pPr>
            <a:endParaRPr lang="en-US" sz="2400" b="1" spc="-217" dirty="0">
              <a:solidFill>
                <a:srgbClr val="212938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776626" y="7413378"/>
            <a:ext cx="3024987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2000" b="1" spc="-217" dirty="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@@T3$$</a:t>
            </a:r>
          </a:p>
          <a:p>
            <a:pPr algn="ctr">
              <a:lnSpc>
                <a:spcPts val="3701"/>
              </a:lnSpc>
            </a:pPr>
            <a:endParaRPr lang="en-US" sz="2000" b="1" spc="-217" dirty="0">
              <a:solidFill>
                <a:srgbClr val="212938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638787" y="7413378"/>
            <a:ext cx="3024987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2000" b="1" spc="-217" dirty="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@@T2$$</a:t>
            </a:r>
          </a:p>
          <a:p>
            <a:pPr algn="ctr">
              <a:lnSpc>
                <a:spcPts val="3701"/>
              </a:lnSpc>
            </a:pPr>
            <a:endParaRPr lang="en-US" sz="2000" b="1" spc="-217" dirty="0">
              <a:solidFill>
                <a:srgbClr val="212938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62662" y="-2126425"/>
            <a:ext cx="6999673" cy="699967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654976" y="6787163"/>
            <a:ext cx="6999673" cy="69996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482508" y="1070644"/>
            <a:ext cx="15167087" cy="9238135"/>
          </a:xfrm>
          <a:custGeom>
            <a:avLst/>
            <a:gdLst/>
            <a:ahLst/>
            <a:cxnLst/>
            <a:rect l="l" t="t" r="r" b="b"/>
            <a:pathLst>
              <a:path w="15167087" h="9238135">
                <a:moveTo>
                  <a:pt x="0" y="0"/>
                </a:moveTo>
                <a:lnTo>
                  <a:pt x="15167087" y="0"/>
                </a:lnTo>
                <a:lnTo>
                  <a:pt x="15167087" y="9238135"/>
                </a:lnTo>
                <a:lnTo>
                  <a:pt x="0" y="9238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183564"/>
            <a:ext cx="7931229" cy="295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12044" b="1" spc="-481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Contact Us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38716" y="7756839"/>
            <a:ext cx="557952" cy="533857"/>
            <a:chOff x="0" y="0"/>
            <a:chExt cx="349278" cy="3341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9278" cy="334195"/>
            </a:xfrm>
            <a:custGeom>
              <a:avLst/>
              <a:gdLst/>
              <a:ahLst/>
              <a:cxnLst/>
              <a:rect l="l" t="t" r="r" b="b"/>
              <a:pathLst>
                <a:path w="349278" h="334195">
                  <a:moveTo>
                    <a:pt x="167097" y="0"/>
                  </a:moveTo>
                  <a:lnTo>
                    <a:pt x="182180" y="0"/>
                  </a:lnTo>
                  <a:cubicBezTo>
                    <a:pt x="274466" y="0"/>
                    <a:pt x="349278" y="74812"/>
                    <a:pt x="349278" y="167097"/>
                  </a:cubicBezTo>
                  <a:lnTo>
                    <a:pt x="349278" y="167097"/>
                  </a:lnTo>
                  <a:cubicBezTo>
                    <a:pt x="349278" y="211414"/>
                    <a:pt x="331673" y="253916"/>
                    <a:pt x="300336" y="285253"/>
                  </a:cubicBezTo>
                  <a:cubicBezTo>
                    <a:pt x="268999" y="316590"/>
                    <a:pt x="226497" y="334195"/>
                    <a:pt x="182180" y="334195"/>
                  </a:cubicBezTo>
                  <a:lnTo>
                    <a:pt x="167097" y="334195"/>
                  </a:lnTo>
                  <a:cubicBezTo>
                    <a:pt x="122780" y="334195"/>
                    <a:pt x="80279" y="316590"/>
                    <a:pt x="48942" y="285253"/>
                  </a:cubicBezTo>
                  <a:cubicBezTo>
                    <a:pt x="17605" y="253916"/>
                    <a:pt x="0" y="211414"/>
                    <a:pt x="0" y="167097"/>
                  </a:cubicBezTo>
                  <a:lnTo>
                    <a:pt x="0" y="167097"/>
                  </a:lnTo>
                  <a:cubicBezTo>
                    <a:pt x="0" y="122780"/>
                    <a:pt x="17605" y="80279"/>
                    <a:pt x="48942" y="48942"/>
                  </a:cubicBezTo>
                  <a:cubicBezTo>
                    <a:pt x="80279" y="17605"/>
                    <a:pt x="122780" y="0"/>
                    <a:pt x="167097" y="0"/>
                  </a:cubicBezTo>
                  <a:close/>
                </a:path>
              </a:pathLst>
            </a:custGeom>
            <a:solidFill>
              <a:srgbClr val="041E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349278" cy="334195"/>
            </a:xfrm>
            <a:prstGeom prst="rect">
              <a:avLst/>
            </a:prstGeom>
          </p:spPr>
          <p:txBody>
            <a:bodyPr lIns="280" tIns="280" rIns="280" bIns="280" rtlCol="0" anchor="ctr"/>
            <a:lstStyle/>
            <a:p>
              <a:pPr algn="ctr">
                <a:lnSpc>
                  <a:spcPts val="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8966" y="7871234"/>
            <a:ext cx="317451" cy="317451"/>
          </a:xfrm>
          <a:custGeom>
            <a:avLst/>
            <a:gdLst/>
            <a:ahLst/>
            <a:cxnLst/>
            <a:rect l="l" t="t" r="r" b="b"/>
            <a:pathLst>
              <a:path w="317451" h="317451">
                <a:moveTo>
                  <a:pt x="0" y="0"/>
                </a:moveTo>
                <a:lnTo>
                  <a:pt x="317451" y="0"/>
                </a:lnTo>
                <a:lnTo>
                  <a:pt x="317451" y="317451"/>
                </a:lnTo>
                <a:lnTo>
                  <a:pt x="0" y="317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38716" y="6253072"/>
            <a:ext cx="557952" cy="533857"/>
            <a:chOff x="0" y="0"/>
            <a:chExt cx="349278" cy="33419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49278" cy="334195"/>
            </a:xfrm>
            <a:custGeom>
              <a:avLst/>
              <a:gdLst/>
              <a:ahLst/>
              <a:cxnLst/>
              <a:rect l="l" t="t" r="r" b="b"/>
              <a:pathLst>
                <a:path w="349278" h="334195">
                  <a:moveTo>
                    <a:pt x="167097" y="0"/>
                  </a:moveTo>
                  <a:lnTo>
                    <a:pt x="182180" y="0"/>
                  </a:lnTo>
                  <a:cubicBezTo>
                    <a:pt x="274466" y="0"/>
                    <a:pt x="349278" y="74812"/>
                    <a:pt x="349278" y="167097"/>
                  </a:cubicBezTo>
                  <a:lnTo>
                    <a:pt x="349278" y="167097"/>
                  </a:lnTo>
                  <a:cubicBezTo>
                    <a:pt x="349278" y="211414"/>
                    <a:pt x="331673" y="253916"/>
                    <a:pt x="300336" y="285253"/>
                  </a:cubicBezTo>
                  <a:cubicBezTo>
                    <a:pt x="268999" y="316590"/>
                    <a:pt x="226497" y="334195"/>
                    <a:pt x="182180" y="334195"/>
                  </a:cubicBezTo>
                  <a:lnTo>
                    <a:pt x="167097" y="334195"/>
                  </a:lnTo>
                  <a:cubicBezTo>
                    <a:pt x="122780" y="334195"/>
                    <a:pt x="80279" y="316590"/>
                    <a:pt x="48942" y="285253"/>
                  </a:cubicBezTo>
                  <a:cubicBezTo>
                    <a:pt x="17605" y="253916"/>
                    <a:pt x="0" y="211414"/>
                    <a:pt x="0" y="167097"/>
                  </a:cubicBezTo>
                  <a:lnTo>
                    <a:pt x="0" y="167097"/>
                  </a:lnTo>
                  <a:cubicBezTo>
                    <a:pt x="0" y="122780"/>
                    <a:pt x="17605" y="80279"/>
                    <a:pt x="48942" y="48942"/>
                  </a:cubicBezTo>
                  <a:cubicBezTo>
                    <a:pt x="80279" y="17605"/>
                    <a:pt x="122780" y="0"/>
                    <a:pt x="167097" y="0"/>
                  </a:cubicBezTo>
                  <a:close/>
                </a:path>
              </a:pathLst>
            </a:custGeom>
            <a:solidFill>
              <a:srgbClr val="041E5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349278" cy="334195"/>
            </a:xfrm>
            <a:prstGeom prst="rect">
              <a:avLst/>
            </a:prstGeom>
          </p:spPr>
          <p:txBody>
            <a:bodyPr lIns="280" tIns="280" rIns="280" bIns="280" rtlCol="0" anchor="ctr"/>
            <a:lstStyle/>
            <a:p>
              <a:pPr algn="ctr">
                <a:lnSpc>
                  <a:spcPts val="4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64752" y="6410840"/>
            <a:ext cx="305879" cy="218321"/>
          </a:xfrm>
          <a:custGeom>
            <a:avLst/>
            <a:gdLst/>
            <a:ahLst/>
            <a:cxnLst/>
            <a:rect l="l" t="t" r="r" b="b"/>
            <a:pathLst>
              <a:path w="305879" h="218321">
                <a:moveTo>
                  <a:pt x="0" y="0"/>
                </a:moveTo>
                <a:lnTo>
                  <a:pt x="305879" y="0"/>
                </a:lnTo>
                <a:lnTo>
                  <a:pt x="305879" y="218321"/>
                </a:lnTo>
                <a:lnTo>
                  <a:pt x="0" y="2183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809353" y="7784955"/>
            <a:ext cx="5361884" cy="430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57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@@AD$$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86633" y="6205447"/>
            <a:ext cx="2885374" cy="430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57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@@CD$$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Cy Grotesk Key Ultra-Bold</vt:lpstr>
      <vt:lpstr>Montserrat Bold</vt:lpstr>
      <vt:lpstr>Aileron Bold</vt:lpstr>
      <vt:lpstr>Cy Grotesk Key Bold</vt:lpstr>
      <vt:lpstr>Calibri</vt:lpstr>
      <vt:lpstr>Arial</vt:lpstr>
      <vt:lpstr>Cy Grotesk Key Semi-Bold</vt:lpstr>
      <vt:lpstr>Cy Grotesk Key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 4</dc:title>
  <cp:lastModifiedBy>santhoshmrs2004@outlook.com</cp:lastModifiedBy>
  <cp:revision>9</cp:revision>
  <dcterms:created xsi:type="dcterms:W3CDTF">2006-08-16T00:00:00Z</dcterms:created>
  <dcterms:modified xsi:type="dcterms:W3CDTF">2024-12-01T09:52:34Z</dcterms:modified>
  <dc:identifier>DAGX9XkxaE4</dc:identifier>
</cp:coreProperties>
</file>