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8288000" cy="10287000"/>
  <p:notesSz cx="6858000" cy="9144000"/>
  <p:embeddedFontLst>
    <p:embeddedFont>
      <p:font typeface="Poppins" panose="00000500000000000000" pitchFamily="2" charset="0"/>
      <p:regular r:id="rId8"/>
    </p:embeddedFont>
    <p:embeddedFont>
      <p:font typeface="Poppins Medium" panose="00000600000000000000" pitchFamily="2" charset="0"/>
      <p:regular r:id="rId9"/>
    </p:embeddedFont>
    <p:embeddedFont>
      <p:font typeface="Poppins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8967" y="1028700"/>
            <a:ext cx="2613717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3557119" y="-4377878"/>
            <a:ext cx="8808312" cy="9072232"/>
          </a:xfrm>
          <a:custGeom>
            <a:avLst/>
            <a:gdLst/>
            <a:ahLst/>
            <a:cxnLst/>
            <a:rect l="l" t="t" r="r" b="b"/>
            <a:pathLst>
              <a:path w="8808312" h="907223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337443" y="6559473"/>
            <a:ext cx="5268375" cy="5426229"/>
          </a:xfrm>
          <a:custGeom>
            <a:avLst/>
            <a:gdLst/>
            <a:ahLst/>
            <a:cxnLst/>
            <a:rect l="l" t="t" r="r" b="b"/>
            <a:pathLst>
              <a:path w="5268375" h="5426229">
                <a:moveTo>
                  <a:pt x="0" y="0"/>
                </a:moveTo>
                <a:lnTo>
                  <a:pt x="5268375" y="0"/>
                </a:lnTo>
                <a:lnTo>
                  <a:pt x="5268375" y="5426229"/>
                </a:lnTo>
                <a:lnTo>
                  <a:pt x="0" y="542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7955583" y="925830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5958572" y="721417"/>
            <a:ext cx="982639" cy="976498"/>
          </a:xfrm>
          <a:custGeom>
            <a:avLst/>
            <a:gdLst/>
            <a:ahLst/>
            <a:cxnLst/>
            <a:rect l="l" t="t" r="r" b="b"/>
            <a:pathLst>
              <a:path w="982639" h="976498">
                <a:moveTo>
                  <a:pt x="0" y="0"/>
                </a:moveTo>
                <a:lnTo>
                  <a:pt x="982640" y="0"/>
                </a:lnTo>
                <a:lnTo>
                  <a:pt x="982640" y="976498"/>
                </a:lnTo>
                <a:lnTo>
                  <a:pt x="0" y="976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40776" y="3676802"/>
            <a:ext cx="1210825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@@TO$$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82462"/>
            <a:ext cx="339425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10099" y="7986189"/>
            <a:ext cx="3267803" cy="63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Kyrie Petrakis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08012" y="8687863"/>
            <a:ext cx="3671976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Executive Marketing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61538" y="1814984"/>
            <a:ext cx="1376708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Fauget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53721" y="9215438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153721" y="8673575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@reallygreatsite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61413" y="8645000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123-456-7890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4761413" y="920115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4091" y="1211714"/>
            <a:ext cx="5429103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764" cy="907097"/>
            </a:xfrm>
            <a:custGeom>
              <a:avLst/>
              <a:gdLst/>
              <a:ahLst/>
              <a:cxnLst/>
              <a:rect l="l" t="t" r="r" b="b"/>
              <a:pathLst>
                <a:path w="235764" h="907097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4800" y="3826149"/>
            <a:ext cx="4153622" cy="3194143"/>
            <a:chOff x="0" y="0"/>
            <a:chExt cx="1014941" cy="9452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800" y="4281094"/>
            <a:ext cx="3167401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5468827" y="7908098"/>
            <a:ext cx="1722309" cy="608639"/>
            <a:chOff x="0" y="0"/>
            <a:chExt cx="453612" cy="1603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9839058" y="8183843"/>
            <a:ext cx="510020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5661319" y="7987946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09925" y="4567134"/>
            <a:ext cx="3895780" cy="398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@@PS1$$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49108" y="4567133"/>
            <a:ext cx="4334092" cy="39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@@PS2$$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663559" y="-3526130"/>
            <a:ext cx="6205205" cy="6391128"/>
          </a:xfrm>
          <a:custGeom>
            <a:avLst/>
            <a:gdLst/>
            <a:ahLst/>
            <a:cxnLst/>
            <a:rect l="l" t="t" r="r" b="b"/>
            <a:pathLst>
              <a:path w="6205205" h="6391128">
                <a:moveTo>
                  <a:pt x="0" y="0"/>
                </a:moveTo>
                <a:lnTo>
                  <a:pt x="6205205" y="0"/>
                </a:lnTo>
                <a:lnTo>
                  <a:pt x="6205205" y="6391129"/>
                </a:lnTo>
                <a:lnTo>
                  <a:pt x="0" y="639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57200" y="5828747"/>
            <a:ext cx="3886199" cy="42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@@PS1T$$</a:t>
            </a:r>
          </a:p>
        </p:txBody>
      </p:sp>
      <p:sp>
        <p:nvSpPr>
          <p:cNvPr id="24" name="Freeform 24"/>
          <p:cNvSpPr/>
          <p:nvPr/>
        </p:nvSpPr>
        <p:spPr>
          <a:xfrm>
            <a:off x="-556735" y="7801895"/>
            <a:ext cx="4616030" cy="4754338"/>
          </a:xfrm>
          <a:custGeom>
            <a:avLst/>
            <a:gdLst/>
            <a:ahLst/>
            <a:cxnLst/>
            <a:rect l="l" t="t" r="r" b="b"/>
            <a:pathLst>
              <a:path w="4616030" h="4754338">
                <a:moveTo>
                  <a:pt x="0" y="0"/>
                </a:moveTo>
                <a:lnTo>
                  <a:pt x="4616029" y="0"/>
                </a:lnTo>
                <a:lnTo>
                  <a:pt x="4616029" y="4754338"/>
                </a:lnTo>
                <a:lnTo>
                  <a:pt x="0" y="475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6">
            <a:extLst>
              <a:ext uri="{FF2B5EF4-FFF2-40B4-BE49-F238E27FC236}">
                <a16:creationId xmlns:a16="http://schemas.microsoft.com/office/drawing/2014/main" id="{CDB32778-7486-C790-46C9-AF2D395B96D7}"/>
              </a:ext>
            </a:extLst>
          </p:cNvPr>
          <p:cNvGrpSpPr/>
          <p:nvPr/>
        </p:nvGrpSpPr>
        <p:grpSpPr>
          <a:xfrm>
            <a:off x="9100596" y="3658121"/>
            <a:ext cx="4153622" cy="3194143"/>
            <a:chOff x="0" y="0"/>
            <a:chExt cx="1014941" cy="945228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630BD84-ED82-F951-FFBC-AE6391716048}"/>
                </a:ext>
              </a:extLst>
            </p:cNvPr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FC0F68A1-9058-A900-D845-5363969A8AC7}"/>
                </a:ext>
              </a:extLst>
            </p:cNvPr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8B63D71A-D1B8-8283-1A1E-B3F7F0B025FB}"/>
              </a:ext>
            </a:extLst>
          </p:cNvPr>
          <p:cNvSpPr txBox="1"/>
          <p:nvPr/>
        </p:nvSpPr>
        <p:spPr>
          <a:xfrm>
            <a:off x="9481596" y="4113066"/>
            <a:ext cx="3167401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12634386-9396-06D2-D9C5-7A8228FEDB0D}"/>
              </a:ext>
            </a:extLst>
          </p:cNvPr>
          <p:cNvSpPr txBox="1"/>
          <p:nvPr/>
        </p:nvSpPr>
        <p:spPr>
          <a:xfrm>
            <a:off x="9252996" y="5660719"/>
            <a:ext cx="3886199" cy="42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@@PS2T$$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24658" y="-2549583"/>
            <a:ext cx="7469284" cy="7693083"/>
          </a:xfrm>
          <a:custGeom>
            <a:avLst/>
            <a:gdLst/>
            <a:ahLst/>
            <a:cxnLst/>
            <a:rect l="l" t="t" r="r" b="b"/>
            <a:pathLst>
              <a:path w="7469284" h="7693083">
                <a:moveTo>
                  <a:pt x="0" y="0"/>
                </a:moveTo>
                <a:lnTo>
                  <a:pt x="7469284" y="0"/>
                </a:lnTo>
                <a:lnTo>
                  <a:pt x="7469284" y="7693083"/>
                </a:lnTo>
                <a:lnTo>
                  <a:pt x="0" y="769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49983" y="191226"/>
            <a:ext cx="5429103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Solution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742884" y="-858353"/>
            <a:ext cx="895166" cy="3444134"/>
            <a:chOff x="0" y="0"/>
            <a:chExt cx="235764" cy="907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764" cy="907097"/>
            </a:xfrm>
            <a:custGeom>
              <a:avLst/>
              <a:gdLst/>
              <a:ahLst/>
              <a:cxnLst/>
              <a:rect l="l" t="t" r="r" b="b"/>
              <a:pathLst>
                <a:path w="235764" h="907097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3724" y="1725223"/>
            <a:ext cx="4402194" cy="3562036"/>
            <a:chOff x="0" y="0"/>
            <a:chExt cx="1014941" cy="9452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43367" y="2180169"/>
            <a:ext cx="3327332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0571" y="1980819"/>
            <a:ext cx="4025699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@@S1$$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24658" y="5504364"/>
            <a:ext cx="4402194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@@S2$$</a:t>
            </a:r>
          </a:p>
        </p:txBody>
      </p:sp>
      <p:sp>
        <p:nvSpPr>
          <p:cNvPr id="19" name="Freeform 19"/>
          <p:cNvSpPr/>
          <p:nvPr/>
        </p:nvSpPr>
        <p:spPr>
          <a:xfrm>
            <a:off x="-1229390" y="7298025"/>
            <a:ext cx="4106830" cy="4229881"/>
          </a:xfrm>
          <a:custGeom>
            <a:avLst/>
            <a:gdLst/>
            <a:ahLst/>
            <a:cxnLst/>
            <a:rect l="l" t="t" r="r" b="b"/>
            <a:pathLst>
              <a:path w="4106830" h="4229881">
                <a:moveTo>
                  <a:pt x="0" y="0"/>
                </a:moveTo>
                <a:lnTo>
                  <a:pt x="4106830" y="0"/>
                </a:lnTo>
                <a:lnTo>
                  <a:pt x="4106830" y="4229881"/>
                </a:lnTo>
                <a:lnTo>
                  <a:pt x="0" y="422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722030" y="8294261"/>
            <a:ext cx="1722309" cy="608639"/>
            <a:chOff x="0" y="0"/>
            <a:chExt cx="453612" cy="160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3714897" y="8484280"/>
            <a:ext cx="513210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914522" y="8374109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08B9F62-C739-6C8C-5E2F-FEC0E8642470}"/>
              </a:ext>
            </a:extLst>
          </p:cNvPr>
          <p:cNvSpPr txBox="1"/>
          <p:nvPr/>
        </p:nvSpPr>
        <p:spPr>
          <a:xfrm>
            <a:off x="462367" y="4109618"/>
            <a:ext cx="4313552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@@S1t$$</a:t>
            </a: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E1218D25-A423-DF5E-5516-2F2A452FA8C2}"/>
              </a:ext>
            </a:extLst>
          </p:cNvPr>
          <p:cNvGrpSpPr/>
          <p:nvPr/>
        </p:nvGrpSpPr>
        <p:grpSpPr>
          <a:xfrm>
            <a:off x="8929649" y="5050154"/>
            <a:ext cx="4402194" cy="3562035"/>
            <a:chOff x="0" y="0"/>
            <a:chExt cx="1014941" cy="945228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01AB6F93-C338-2225-9788-C7CA700C801F}"/>
                </a:ext>
              </a:extLst>
            </p:cNvPr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C8AA1472-C3BA-341B-3F58-E8CEE76512C2}"/>
                </a:ext>
              </a:extLst>
            </p:cNvPr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C7D84C95-3084-7DB6-608C-8110BBCF5AB0}"/>
              </a:ext>
            </a:extLst>
          </p:cNvPr>
          <p:cNvSpPr txBox="1"/>
          <p:nvPr/>
        </p:nvSpPr>
        <p:spPr>
          <a:xfrm>
            <a:off x="9399292" y="5505100"/>
            <a:ext cx="3327332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2AEF876B-DFCA-4E1A-32EA-EA26D2BD738E}"/>
              </a:ext>
            </a:extLst>
          </p:cNvPr>
          <p:cNvSpPr txBox="1"/>
          <p:nvPr/>
        </p:nvSpPr>
        <p:spPr>
          <a:xfrm>
            <a:off x="9018292" y="7434549"/>
            <a:ext cx="4313552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@@S2t$$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4929" y="1548046"/>
            <a:ext cx="11381471" cy="136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Market Opportunity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7200" y="3030348"/>
            <a:ext cx="11852788" cy="668429"/>
            <a:chOff x="0" y="0"/>
            <a:chExt cx="1389861" cy="3755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672220" y="7883556"/>
            <a:ext cx="3397148" cy="3498935"/>
          </a:xfrm>
          <a:custGeom>
            <a:avLst/>
            <a:gdLst/>
            <a:ahLst/>
            <a:cxnLst/>
            <a:rect l="l" t="t" r="r" b="b"/>
            <a:pathLst>
              <a:path w="3397148" h="3498935">
                <a:moveTo>
                  <a:pt x="0" y="0"/>
                </a:moveTo>
                <a:lnTo>
                  <a:pt x="3397149" y="0"/>
                </a:lnTo>
                <a:lnTo>
                  <a:pt x="3397149" y="3498935"/>
                </a:lnTo>
                <a:lnTo>
                  <a:pt x="0" y="34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428999" y="3808474"/>
            <a:ext cx="11734801" cy="36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@@MO1$$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536991" y="8953980"/>
            <a:ext cx="1722309" cy="608639"/>
            <a:chOff x="0" y="0"/>
            <a:chExt cx="453612" cy="1603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9907222" y="9229725"/>
            <a:ext cx="510020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15729483" y="9033829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113799" y="-2269345"/>
            <a:ext cx="6533389" cy="6729146"/>
          </a:xfrm>
          <a:custGeom>
            <a:avLst/>
            <a:gdLst/>
            <a:ahLst/>
            <a:cxnLst/>
            <a:rect l="l" t="t" r="r" b="b"/>
            <a:pathLst>
              <a:path w="6533389" h="6729146">
                <a:moveTo>
                  <a:pt x="0" y="0"/>
                </a:moveTo>
                <a:lnTo>
                  <a:pt x="6533389" y="0"/>
                </a:lnTo>
                <a:lnTo>
                  <a:pt x="6533389" y="6729146"/>
                </a:lnTo>
                <a:lnTo>
                  <a:pt x="0" y="672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724929" y="-817594"/>
            <a:ext cx="895166" cy="2425995"/>
            <a:chOff x="0" y="0"/>
            <a:chExt cx="235764" cy="63894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5764" cy="638945"/>
            </a:xfrm>
            <a:custGeom>
              <a:avLst/>
              <a:gdLst/>
              <a:ahLst/>
              <a:cxnLst/>
              <a:rect l="l" t="t" r="r" b="b"/>
              <a:pathLst>
                <a:path w="235764" h="638945">
                  <a:moveTo>
                    <a:pt x="0" y="0"/>
                  </a:moveTo>
                  <a:lnTo>
                    <a:pt x="235764" y="0"/>
                  </a:lnTo>
                  <a:lnTo>
                    <a:pt x="235764" y="638945"/>
                  </a:lnTo>
                  <a:lnTo>
                    <a:pt x="0" y="638945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235764" cy="70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16">
            <a:extLst>
              <a:ext uri="{FF2B5EF4-FFF2-40B4-BE49-F238E27FC236}">
                <a16:creationId xmlns:a16="http://schemas.microsoft.com/office/drawing/2014/main" id="{863470FC-6FBF-B16A-81C8-2C0551DDBE75}"/>
              </a:ext>
            </a:extLst>
          </p:cNvPr>
          <p:cNvSpPr txBox="1"/>
          <p:nvPr/>
        </p:nvSpPr>
        <p:spPr>
          <a:xfrm>
            <a:off x="838201" y="3149017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@@MO1t$$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796C4ECC-63F0-843B-0764-110A460AA14F}"/>
              </a:ext>
            </a:extLst>
          </p:cNvPr>
          <p:cNvGrpSpPr/>
          <p:nvPr/>
        </p:nvGrpSpPr>
        <p:grpSpPr>
          <a:xfrm>
            <a:off x="457200" y="5168116"/>
            <a:ext cx="11852788" cy="668429"/>
            <a:chOff x="0" y="0"/>
            <a:chExt cx="1389861" cy="37556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BD9E892-7961-5B41-0CD8-C53BFAB6DE91}"/>
                </a:ext>
              </a:extLst>
            </p:cNvPr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90BBC634-2AB5-3931-CE93-7BDEEB0069B5}"/>
                </a:ext>
              </a:extLst>
            </p:cNvPr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6">
            <a:extLst>
              <a:ext uri="{FF2B5EF4-FFF2-40B4-BE49-F238E27FC236}">
                <a16:creationId xmlns:a16="http://schemas.microsoft.com/office/drawing/2014/main" id="{137E06A3-CF7A-2C9F-6F19-6BF8DD76AB59}"/>
              </a:ext>
            </a:extLst>
          </p:cNvPr>
          <p:cNvSpPr txBox="1"/>
          <p:nvPr/>
        </p:nvSpPr>
        <p:spPr>
          <a:xfrm>
            <a:off x="3428999" y="6023173"/>
            <a:ext cx="12107992" cy="36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@@MO2$$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F1F21D91-6D65-7FC0-9CFD-76682C40B91F}"/>
              </a:ext>
            </a:extLst>
          </p:cNvPr>
          <p:cNvSpPr txBox="1"/>
          <p:nvPr/>
        </p:nvSpPr>
        <p:spPr>
          <a:xfrm>
            <a:off x="838201" y="5286785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@@MO2t$$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F45B1BB5-8DA2-BFFC-4CF1-0DFADF18FA39}"/>
              </a:ext>
            </a:extLst>
          </p:cNvPr>
          <p:cNvGrpSpPr/>
          <p:nvPr/>
        </p:nvGrpSpPr>
        <p:grpSpPr>
          <a:xfrm>
            <a:off x="457200" y="7187215"/>
            <a:ext cx="11852788" cy="668429"/>
            <a:chOff x="0" y="0"/>
            <a:chExt cx="1389861" cy="37556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0DF60EF3-64A5-2432-D2D0-EBE55DF3715E}"/>
                </a:ext>
              </a:extLst>
            </p:cNvPr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C743ECAD-E45F-69C1-5740-57670E74C706}"/>
                </a:ext>
              </a:extLst>
            </p:cNvPr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4" name="TextBox 16">
            <a:extLst>
              <a:ext uri="{FF2B5EF4-FFF2-40B4-BE49-F238E27FC236}">
                <a16:creationId xmlns:a16="http://schemas.microsoft.com/office/drawing/2014/main" id="{E69AC531-BFD9-CE2F-F9E5-1C70627D5B1D}"/>
              </a:ext>
            </a:extLst>
          </p:cNvPr>
          <p:cNvSpPr txBox="1"/>
          <p:nvPr/>
        </p:nvSpPr>
        <p:spPr>
          <a:xfrm>
            <a:off x="3428999" y="8061301"/>
            <a:ext cx="12801601" cy="3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@@MO3$$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9E3DA730-DBA1-B7D9-5FFB-65DC4660196A}"/>
              </a:ext>
            </a:extLst>
          </p:cNvPr>
          <p:cNvSpPr txBox="1"/>
          <p:nvPr/>
        </p:nvSpPr>
        <p:spPr>
          <a:xfrm>
            <a:off x="838201" y="7305884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@@MO3t$$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96098" y="8955024"/>
            <a:ext cx="1722309" cy="608639"/>
            <a:chOff x="0" y="0"/>
            <a:chExt cx="453612" cy="160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669380" y="9230769"/>
            <a:ext cx="465309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419395" y="-680683"/>
            <a:ext cx="895166" cy="2773847"/>
            <a:chOff x="0" y="0"/>
            <a:chExt cx="235764" cy="730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764" cy="730560"/>
            </a:xfrm>
            <a:custGeom>
              <a:avLst/>
              <a:gdLst/>
              <a:ahLst/>
              <a:cxnLst/>
              <a:rect l="l" t="t" r="r" b="b"/>
              <a:pathLst>
                <a:path w="235764" h="730560">
                  <a:moveTo>
                    <a:pt x="0" y="0"/>
                  </a:moveTo>
                  <a:lnTo>
                    <a:pt x="235764" y="0"/>
                  </a:lnTo>
                  <a:lnTo>
                    <a:pt x="235764" y="730560"/>
                  </a:lnTo>
                  <a:lnTo>
                    <a:pt x="0" y="730560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35764" cy="797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19395" y="3742941"/>
            <a:ext cx="4115407" cy="4115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718" r="-15093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281644" y="3742941"/>
            <a:ext cx="4425691" cy="4425674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2560" t="-2683" r="-35370" b="-9201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143893" y="3742941"/>
            <a:ext cx="4115407" cy="4115390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99" r="-24999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3610784" y="-2508221"/>
            <a:ext cx="5301734" cy="5460587"/>
          </a:xfrm>
          <a:custGeom>
            <a:avLst/>
            <a:gdLst/>
            <a:ahLst/>
            <a:cxnLst/>
            <a:rect l="l" t="t" r="r" b="b"/>
            <a:pathLst>
              <a:path w="5301734" h="5460587">
                <a:moveTo>
                  <a:pt x="0" y="0"/>
                </a:moveTo>
                <a:lnTo>
                  <a:pt x="5301734" y="0"/>
                </a:lnTo>
                <a:lnTo>
                  <a:pt x="5301734" y="5460587"/>
                </a:lnTo>
                <a:lnTo>
                  <a:pt x="0" y="5460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72894" y="7858331"/>
            <a:ext cx="3580692" cy="3687978"/>
          </a:xfrm>
          <a:custGeom>
            <a:avLst/>
            <a:gdLst/>
            <a:ahLst/>
            <a:cxnLst/>
            <a:rect l="l" t="t" r="r" b="b"/>
            <a:pathLst>
              <a:path w="3580692" h="3687978">
                <a:moveTo>
                  <a:pt x="0" y="0"/>
                </a:moveTo>
                <a:lnTo>
                  <a:pt x="3580692" y="0"/>
                </a:lnTo>
                <a:lnTo>
                  <a:pt x="3580692" y="3687979"/>
                </a:lnTo>
                <a:lnTo>
                  <a:pt x="0" y="3687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306231">
            <a:off x="3522935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19395" y="2071915"/>
            <a:ext cx="8143806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Meet The Team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88590" y="9034872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id="20" name="Freeform 20"/>
          <p:cNvSpPr/>
          <p:nvPr/>
        </p:nvSpPr>
        <p:spPr>
          <a:xfrm rot="-323494">
            <a:off x="9481999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323494">
            <a:off x="15441063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841885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@@T1$$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00949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@@T2$$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65918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@@T3$$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8838" y="-4747317"/>
            <a:ext cx="8808312" cy="9072232"/>
          </a:xfrm>
          <a:custGeom>
            <a:avLst/>
            <a:gdLst/>
            <a:ahLst/>
            <a:cxnLst/>
            <a:rect l="l" t="t" r="r" b="b"/>
            <a:pathLst>
              <a:path w="8808312" h="907223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18967" y="1028700"/>
            <a:ext cx="2613717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53721" y="9215438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089874" y="3432743"/>
            <a:ext cx="12108251" cy="243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82462"/>
            <a:ext cx="339425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10099" y="7986189"/>
            <a:ext cx="3267803" cy="63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Kyrie Petrakis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8012" y="8687863"/>
            <a:ext cx="3671976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Executive Marketing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3721" y="8673575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@reallygreatsite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761413" y="8645000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123-456-7890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865013" y="6516610"/>
            <a:ext cx="5268375" cy="5426229"/>
          </a:xfrm>
          <a:custGeom>
            <a:avLst/>
            <a:gdLst/>
            <a:ahLst/>
            <a:cxnLst/>
            <a:rect l="l" t="t" r="r" b="b"/>
            <a:pathLst>
              <a:path w="5268375" h="5426229">
                <a:moveTo>
                  <a:pt x="0" y="0"/>
                </a:moveTo>
                <a:lnTo>
                  <a:pt x="5268375" y="0"/>
                </a:lnTo>
                <a:lnTo>
                  <a:pt x="5268375" y="5426230"/>
                </a:lnTo>
                <a:lnTo>
                  <a:pt x="0" y="54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7955583" y="925830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761413" y="920115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4288524" y="5746183"/>
            <a:ext cx="1088923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81332" y="5746183"/>
            <a:ext cx="2758803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Attention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65915" y="5746183"/>
            <a:ext cx="1756171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062047" y="697605"/>
            <a:ext cx="982639" cy="976498"/>
          </a:xfrm>
          <a:custGeom>
            <a:avLst/>
            <a:gdLst/>
            <a:ahLst/>
            <a:cxnLst/>
            <a:rect l="l" t="t" r="r" b="b"/>
            <a:pathLst>
              <a:path w="982639" h="976498">
                <a:moveTo>
                  <a:pt x="0" y="0"/>
                </a:moveTo>
                <a:lnTo>
                  <a:pt x="982640" y="0"/>
                </a:lnTo>
                <a:lnTo>
                  <a:pt x="982640" y="976497"/>
                </a:lnTo>
                <a:lnTo>
                  <a:pt x="0" y="97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5865013" y="1791172"/>
            <a:ext cx="1376708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Fauget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Ultra-Bold</vt:lpstr>
      <vt:lpstr>Poppins Medium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Pitch Deck Presentation</dc:title>
  <cp:lastModifiedBy>santhoshmrs2004@outlook.com</cp:lastModifiedBy>
  <cp:revision>18</cp:revision>
  <dcterms:created xsi:type="dcterms:W3CDTF">2006-08-16T00:00:00Z</dcterms:created>
  <dcterms:modified xsi:type="dcterms:W3CDTF">2024-12-01T10:37:46Z</dcterms:modified>
  <dc:identifier>DAGXrY7QQI8</dc:identifier>
</cp:coreProperties>
</file>