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TT Norms" panose="020B0604020202020204" charset="0"/>
      <p:regular r:id="rId10"/>
    </p:embeddedFont>
    <p:embeddedFont>
      <p:font typeface="TT Norms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0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097" y="0"/>
            <a:ext cx="18310194" cy="10287000"/>
          </a:xfrm>
          <a:custGeom>
            <a:avLst/>
            <a:gdLst/>
            <a:ahLst/>
            <a:cxnLst/>
            <a:rect l="l" t="t" r="r" b="b"/>
            <a:pathLst>
              <a:path w="18310194" h="10287000">
                <a:moveTo>
                  <a:pt x="0" y="0"/>
                </a:moveTo>
                <a:lnTo>
                  <a:pt x="18310194" y="0"/>
                </a:lnTo>
                <a:lnTo>
                  <a:pt x="1831019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528194" y="6092590"/>
            <a:ext cx="5923979" cy="5923979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94037" y="-1849914"/>
            <a:ext cx="9098256" cy="9098256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>
                <a:alpha val="25882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549273" y="-2261153"/>
            <a:ext cx="4321964" cy="4321964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028700" y="2699214"/>
            <a:ext cx="562633" cy="590550"/>
          </a:xfrm>
          <a:custGeom>
            <a:avLst/>
            <a:gdLst/>
            <a:ahLst/>
            <a:cxnLst/>
            <a:rect l="l" t="t" r="r" b="b"/>
            <a:pathLst>
              <a:path w="562633" h="590550">
                <a:moveTo>
                  <a:pt x="0" y="0"/>
                </a:moveTo>
                <a:lnTo>
                  <a:pt x="562633" y="0"/>
                </a:lnTo>
                <a:lnTo>
                  <a:pt x="562633" y="590550"/>
                </a:lnTo>
                <a:lnTo>
                  <a:pt x="0" y="590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304963" y="3443952"/>
            <a:ext cx="16632976" cy="3850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46"/>
              </a:lnSpc>
            </a:pPr>
            <a:r>
              <a:rPr lang="en-US" sz="11033" b="1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@@TO$$</a:t>
            </a:r>
          </a:p>
          <a:p>
            <a:pPr algn="l">
              <a:lnSpc>
                <a:spcPts val="15446"/>
              </a:lnSpc>
            </a:pPr>
            <a:endParaRPr lang="en-US" sz="11033" b="1" dirty="0">
              <a:solidFill>
                <a:srgbClr val="FFFFFF"/>
              </a:solidFill>
              <a:latin typeface="TT Norms Bold"/>
              <a:ea typeface="TT Norms Bold"/>
              <a:cs typeface="TT Norms Bold"/>
              <a:sym typeface="TT Norms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0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720849" y="-2878659"/>
            <a:ext cx="18971204" cy="18971204"/>
          </a:xfrm>
          <a:custGeom>
            <a:avLst/>
            <a:gdLst/>
            <a:ahLst/>
            <a:cxnLst/>
            <a:rect l="l" t="t" r="r" b="b"/>
            <a:pathLst>
              <a:path w="18971204" h="18971204">
                <a:moveTo>
                  <a:pt x="0" y="0"/>
                </a:moveTo>
                <a:lnTo>
                  <a:pt x="18971203" y="0"/>
                </a:lnTo>
                <a:lnTo>
                  <a:pt x="18971203" y="18971203"/>
                </a:lnTo>
                <a:lnTo>
                  <a:pt x="0" y="189712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7062450" y="0"/>
            <a:ext cx="18288000" cy="10212981"/>
            <a:chOff x="0" y="0"/>
            <a:chExt cx="4816593" cy="268983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689839"/>
            </a:xfrm>
            <a:custGeom>
              <a:avLst/>
              <a:gdLst/>
              <a:ahLst/>
              <a:cxnLst/>
              <a:rect l="l" t="t" r="r" b="b"/>
              <a:pathLst>
                <a:path w="4816592" h="2689839">
                  <a:moveTo>
                    <a:pt x="0" y="0"/>
                  </a:moveTo>
                  <a:lnTo>
                    <a:pt x="4816592" y="0"/>
                  </a:lnTo>
                  <a:lnTo>
                    <a:pt x="4816592" y="2689839"/>
                  </a:lnTo>
                  <a:lnTo>
                    <a:pt x="0" y="2689839"/>
                  </a:lnTo>
                  <a:close/>
                </a:path>
              </a:pathLst>
            </a:custGeom>
            <a:solidFill>
              <a:srgbClr val="1C202F">
                <a:alpha val="8078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4816593" cy="27184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112334" y="2287613"/>
            <a:ext cx="12063332" cy="5711775"/>
            <a:chOff x="0" y="0"/>
            <a:chExt cx="3177174" cy="150433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177174" cy="1504336"/>
            </a:xfrm>
            <a:custGeom>
              <a:avLst/>
              <a:gdLst/>
              <a:ahLst/>
              <a:cxnLst/>
              <a:rect l="l" t="t" r="r" b="b"/>
              <a:pathLst>
                <a:path w="3177174" h="1504336">
                  <a:moveTo>
                    <a:pt x="16044" y="0"/>
                  </a:moveTo>
                  <a:lnTo>
                    <a:pt x="3161129" y="0"/>
                  </a:lnTo>
                  <a:cubicBezTo>
                    <a:pt x="3165385" y="0"/>
                    <a:pt x="3169465" y="1690"/>
                    <a:pt x="3172474" y="4699"/>
                  </a:cubicBezTo>
                  <a:cubicBezTo>
                    <a:pt x="3175483" y="7708"/>
                    <a:pt x="3177174" y="11789"/>
                    <a:pt x="3177174" y="16044"/>
                  </a:cubicBezTo>
                  <a:lnTo>
                    <a:pt x="3177174" y="1488291"/>
                  </a:lnTo>
                  <a:cubicBezTo>
                    <a:pt x="3177174" y="1497152"/>
                    <a:pt x="3169990" y="1504336"/>
                    <a:pt x="3161129" y="1504336"/>
                  </a:cubicBezTo>
                  <a:lnTo>
                    <a:pt x="16044" y="1504336"/>
                  </a:lnTo>
                  <a:cubicBezTo>
                    <a:pt x="11789" y="1504336"/>
                    <a:pt x="7708" y="1502645"/>
                    <a:pt x="4699" y="1499636"/>
                  </a:cubicBezTo>
                  <a:cubicBezTo>
                    <a:pt x="1690" y="1496628"/>
                    <a:pt x="0" y="1492547"/>
                    <a:pt x="0" y="1488291"/>
                  </a:cubicBezTo>
                  <a:lnTo>
                    <a:pt x="0" y="16044"/>
                  </a:lnTo>
                  <a:cubicBezTo>
                    <a:pt x="0" y="11789"/>
                    <a:pt x="1690" y="7708"/>
                    <a:pt x="4699" y="4699"/>
                  </a:cubicBezTo>
                  <a:cubicBezTo>
                    <a:pt x="7708" y="1690"/>
                    <a:pt x="11789" y="0"/>
                    <a:pt x="16044" y="0"/>
                  </a:cubicBezTo>
                  <a:close/>
                </a:path>
              </a:pathLst>
            </a:custGeom>
            <a:solidFill>
              <a:srgbClr val="FFFFFF">
                <a:alpha val="6667"/>
              </a:srgbClr>
            </a:solidFill>
            <a:ln w="19050" cap="rnd">
              <a:solidFill>
                <a:srgbClr val="FFFFFF">
                  <a:alpha val="6667"/>
                </a:srgbClr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3177174" cy="15329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3113518" y="2287613"/>
            <a:ext cx="12062148" cy="5711775"/>
          </a:xfrm>
          <a:custGeom>
            <a:avLst/>
            <a:gdLst/>
            <a:ahLst/>
            <a:cxnLst/>
            <a:rect l="l" t="t" r="r" b="b"/>
            <a:pathLst>
              <a:path w="3176862" h="1504336">
                <a:moveTo>
                  <a:pt x="16046" y="0"/>
                </a:moveTo>
                <a:lnTo>
                  <a:pt x="3160816" y="0"/>
                </a:lnTo>
                <a:cubicBezTo>
                  <a:pt x="3165072" y="0"/>
                  <a:pt x="3169153" y="1691"/>
                  <a:pt x="3172162" y="4700"/>
                </a:cubicBezTo>
                <a:cubicBezTo>
                  <a:pt x="3175171" y="7709"/>
                  <a:pt x="3176862" y="11790"/>
                  <a:pt x="3176862" y="16046"/>
                </a:cubicBezTo>
                <a:lnTo>
                  <a:pt x="3176862" y="1488290"/>
                </a:lnTo>
                <a:cubicBezTo>
                  <a:pt x="3176862" y="1497152"/>
                  <a:pt x="3169678" y="1504336"/>
                  <a:pt x="3160816" y="1504336"/>
                </a:cubicBezTo>
                <a:lnTo>
                  <a:pt x="16046" y="1504336"/>
                </a:lnTo>
                <a:cubicBezTo>
                  <a:pt x="7184" y="1504336"/>
                  <a:pt x="0" y="1497152"/>
                  <a:pt x="0" y="1488290"/>
                </a:cubicBezTo>
                <a:lnTo>
                  <a:pt x="0" y="16046"/>
                </a:lnTo>
                <a:cubicBezTo>
                  <a:pt x="0" y="7184"/>
                  <a:pt x="7184" y="0"/>
                  <a:pt x="16046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9050" cap="rnd">
            <a:solidFill>
              <a:srgbClr val="FFFFFF">
                <a:alpha val="31765"/>
              </a:srgbClr>
            </a:solidFill>
            <a:prstDash val="solid"/>
            <a:round/>
          </a:ln>
        </p:spPr>
      </p:sp>
      <p:sp>
        <p:nvSpPr>
          <p:cNvPr id="11" name="TextBox 11"/>
          <p:cNvSpPr txBox="1"/>
          <p:nvPr/>
        </p:nvSpPr>
        <p:spPr>
          <a:xfrm>
            <a:off x="3113518" y="2179117"/>
            <a:ext cx="12062148" cy="5820271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12" name="Freeform 12"/>
          <p:cNvSpPr/>
          <p:nvPr/>
        </p:nvSpPr>
        <p:spPr>
          <a:xfrm>
            <a:off x="11285902" y="-8094174"/>
            <a:ext cx="18971204" cy="18971204"/>
          </a:xfrm>
          <a:custGeom>
            <a:avLst/>
            <a:gdLst/>
            <a:ahLst/>
            <a:cxnLst/>
            <a:rect l="l" t="t" r="r" b="b"/>
            <a:pathLst>
              <a:path w="18971204" h="18971204">
                <a:moveTo>
                  <a:pt x="0" y="0"/>
                </a:moveTo>
                <a:lnTo>
                  <a:pt x="18971204" y="0"/>
                </a:lnTo>
                <a:lnTo>
                  <a:pt x="18971204" y="18971203"/>
                </a:lnTo>
                <a:lnTo>
                  <a:pt x="0" y="189712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3406253" y="3012360"/>
            <a:ext cx="11476678" cy="5582449"/>
            <a:chOff x="0" y="0"/>
            <a:chExt cx="15302238" cy="7443265"/>
          </a:xfrm>
        </p:grpSpPr>
        <p:sp>
          <p:nvSpPr>
            <p:cNvPr id="14" name="TextBox 14"/>
            <p:cNvSpPr txBox="1"/>
            <p:nvPr/>
          </p:nvSpPr>
          <p:spPr>
            <a:xfrm>
              <a:off x="0" y="0"/>
              <a:ext cx="15302238" cy="2156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641"/>
                </a:lnSpc>
              </a:pPr>
              <a:r>
                <a:rPr lang="en-US" sz="10534" b="1" dirty="0">
                  <a:solidFill>
                    <a:srgbClr val="FFFFFF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INTRODUCTION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6682119"/>
              <a:ext cx="15302238" cy="761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27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>
            <a:off x="1028700" y="9234488"/>
            <a:ext cx="567293" cy="0"/>
          </a:xfrm>
          <a:prstGeom prst="line">
            <a:avLst/>
          </a:prstGeom>
          <a:ln w="9525" cap="flat">
            <a:solidFill>
              <a:srgbClr val="FFFFFF">
                <a:alpha val="23922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1028700" y="1019175"/>
            <a:ext cx="16230600" cy="0"/>
          </a:xfrm>
          <a:prstGeom prst="line">
            <a:avLst/>
          </a:prstGeom>
          <a:ln w="9525" cap="flat">
            <a:solidFill>
              <a:srgbClr val="FFFFFF">
                <a:alpha val="23922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TextBox 18"/>
          <p:cNvSpPr txBox="1"/>
          <p:nvPr/>
        </p:nvSpPr>
        <p:spPr>
          <a:xfrm>
            <a:off x="3112330" y="5111199"/>
            <a:ext cx="11975270" cy="12849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355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@@in$$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0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714563" y="119725"/>
            <a:ext cx="18971204" cy="18971204"/>
          </a:xfrm>
          <a:custGeom>
            <a:avLst/>
            <a:gdLst/>
            <a:ahLst/>
            <a:cxnLst/>
            <a:rect l="l" t="t" r="r" b="b"/>
            <a:pathLst>
              <a:path w="18971204" h="18971204">
                <a:moveTo>
                  <a:pt x="0" y="0"/>
                </a:moveTo>
                <a:lnTo>
                  <a:pt x="18971204" y="0"/>
                </a:lnTo>
                <a:lnTo>
                  <a:pt x="18971204" y="18971204"/>
                </a:lnTo>
                <a:lnTo>
                  <a:pt x="0" y="189712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1028700" y="9234488"/>
            <a:ext cx="567293" cy="0"/>
          </a:xfrm>
          <a:prstGeom prst="line">
            <a:avLst/>
          </a:prstGeom>
          <a:ln w="9525" cap="flat">
            <a:solidFill>
              <a:srgbClr val="FFFFFF">
                <a:alpha val="23922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028700" y="1019175"/>
            <a:ext cx="16230600" cy="0"/>
          </a:xfrm>
          <a:prstGeom prst="line">
            <a:avLst/>
          </a:prstGeom>
          <a:ln w="9525" cap="flat">
            <a:solidFill>
              <a:srgbClr val="FFFFFF">
                <a:alpha val="23922"/>
              </a:srgbClr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3536571" y="1814851"/>
            <a:ext cx="11641915" cy="2847777"/>
            <a:chOff x="0" y="0"/>
            <a:chExt cx="15522553" cy="3797035"/>
          </a:xfrm>
        </p:grpSpPr>
        <p:sp>
          <p:nvSpPr>
            <p:cNvPr id="6" name="TextBox 6"/>
            <p:cNvSpPr txBox="1"/>
            <p:nvPr/>
          </p:nvSpPr>
          <p:spPr>
            <a:xfrm>
              <a:off x="0" y="9525"/>
              <a:ext cx="15522553" cy="2455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581"/>
                </a:lnSpc>
              </a:pPr>
              <a:r>
                <a:rPr lang="en-US" sz="12151" b="1">
                  <a:solidFill>
                    <a:srgbClr val="FFFFFF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Problem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859698"/>
              <a:ext cx="15522553" cy="9373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075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443552" y="4653259"/>
            <a:ext cx="6097468" cy="3298382"/>
            <a:chOff x="0" y="0"/>
            <a:chExt cx="900496" cy="487117"/>
          </a:xfrm>
        </p:grpSpPr>
        <p:sp>
          <p:nvSpPr>
            <p:cNvPr id="9" name="Freeform 9"/>
            <p:cNvSpPr/>
            <p:nvPr/>
          </p:nvSpPr>
          <p:spPr>
            <a:xfrm>
              <a:off x="9497" y="0"/>
              <a:ext cx="881502" cy="487117"/>
            </a:xfrm>
            <a:custGeom>
              <a:avLst/>
              <a:gdLst/>
              <a:ahLst/>
              <a:cxnLst/>
              <a:rect l="l" t="t" r="r" b="b"/>
              <a:pathLst>
                <a:path w="881502" h="487117">
                  <a:moveTo>
                    <a:pt x="225445" y="0"/>
                  </a:moveTo>
                  <a:lnTo>
                    <a:pt x="656057" y="0"/>
                  </a:lnTo>
                  <a:cubicBezTo>
                    <a:pt x="675280" y="0"/>
                    <a:pt x="692619" y="11554"/>
                    <a:pt x="700020" y="29296"/>
                  </a:cubicBezTo>
                  <a:lnTo>
                    <a:pt x="878778" y="457821"/>
                  </a:lnTo>
                  <a:cubicBezTo>
                    <a:pt x="881502" y="464350"/>
                    <a:pt x="880781" y="471808"/>
                    <a:pt x="876859" y="477694"/>
                  </a:cubicBezTo>
                  <a:cubicBezTo>
                    <a:pt x="872936" y="483581"/>
                    <a:pt x="866330" y="487117"/>
                    <a:pt x="859257" y="487117"/>
                  </a:cubicBezTo>
                  <a:lnTo>
                    <a:pt x="22245" y="487117"/>
                  </a:lnTo>
                  <a:cubicBezTo>
                    <a:pt x="15172" y="487117"/>
                    <a:pt x="8566" y="483581"/>
                    <a:pt x="4643" y="477694"/>
                  </a:cubicBezTo>
                  <a:cubicBezTo>
                    <a:pt x="721" y="471808"/>
                    <a:pt x="0" y="464350"/>
                    <a:pt x="2724" y="457821"/>
                  </a:cubicBezTo>
                  <a:lnTo>
                    <a:pt x="181482" y="29296"/>
                  </a:lnTo>
                  <a:cubicBezTo>
                    <a:pt x="188883" y="11554"/>
                    <a:pt x="206222" y="0"/>
                    <a:pt x="225445" y="0"/>
                  </a:cubicBezTo>
                  <a:close/>
                </a:path>
              </a:pathLst>
            </a:custGeom>
            <a:solidFill>
              <a:srgbClr val="FFFFFF">
                <a:alpha val="2745"/>
              </a:srgbClr>
            </a:solidFill>
            <a:ln w="19050" cap="rnd">
              <a:solidFill>
                <a:srgbClr val="FFFFFF">
                  <a:alpha val="2745"/>
                </a:srgbClr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127000" y="-28575"/>
              <a:ext cx="646496" cy="5156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2449226" y="4702564"/>
            <a:ext cx="5968855" cy="3298382"/>
          </a:xfrm>
          <a:custGeom>
            <a:avLst/>
            <a:gdLst/>
            <a:ahLst/>
            <a:cxnLst/>
            <a:rect l="l" t="t" r="r" b="b"/>
            <a:pathLst>
              <a:path w="881502" h="487117">
                <a:moveTo>
                  <a:pt x="225445" y="0"/>
                </a:moveTo>
                <a:lnTo>
                  <a:pt x="656057" y="0"/>
                </a:lnTo>
                <a:cubicBezTo>
                  <a:pt x="675280" y="0"/>
                  <a:pt x="692619" y="11554"/>
                  <a:pt x="700020" y="29296"/>
                </a:cubicBezTo>
                <a:lnTo>
                  <a:pt x="878778" y="457821"/>
                </a:lnTo>
                <a:cubicBezTo>
                  <a:pt x="881502" y="464350"/>
                  <a:pt x="880781" y="471808"/>
                  <a:pt x="876859" y="477694"/>
                </a:cubicBezTo>
                <a:cubicBezTo>
                  <a:pt x="872936" y="483581"/>
                  <a:pt x="866330" y="487117"/>
                  <a:pt x="859257" y="487117"/>
                </a:cubicBezTo>
                <a:lnTo>
                  <a:pt x="22245" y="487117"/>
                </a:lnTo>
                <a:cubicBezTo>
                  <a:pt x="15172" y="487117"/>
                  <a:pt x="8566" y="483581"/>
                  <a:pt x="4643" y="477694"/>
                </a:cubicBezTo>
                <a:cubicBezTo>
                  <a:pt x="721" y="471808"/>
                  <a:pt x="0" y="464350"/>
                  <a:pt x="2724" y="457821"/>
                </a:cubicBezTo>
                <a:lnTo>
                  <a:pt x="181482" y="29296"/>
                </a:lnTo>
                <a:cubicBezTo>
                  <a:pt x="188883" y="11554"/>
                  <a:pt x="206222" y="0"/>
                  <a:pt x="225445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9050" cap="rnd">
            <a:solidFill>
              <a:srgbClr val="FFFFFF">
                <a:alpha val="23922"/>
              </a:srgbClr>
            </a:solidFill>
            <a:prstDash val="solid"/>
            <a:round/>
          </a:ln>
        </p:spPr>
      </p:sp>
      <p:sp>
        <p:nvSpPr>
          <p:cNvPr id="16" name="TextBox 16"/>
          <p:cNvSpPr txBox="1"/>
          <p:nvPr/>
        </p:nvSpPr>
        <p:spPr>
          <a:xfrm>
            <a:off x="1888647" y="4469140"/>
            <a:ext cx="4377575" cy="349187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grpSp>
        <p:nvGrpSpPr>
          <p:cNvPr id="20" name="Group 20"/>
          <p:cNvGrpSpPr/>
          <p:nvPr/>
        </p:nvGrpSpPr>
        <p:grpSpPr>
          <a:xfrm rot="-10800000">
            <a:off x="8728813" y="4598897"/>
            <a:ext cx="6097468" cy="3298382"/>
            <a:chOff x="0" y="0"/>
            <a:chExt cx="900496" cy="487117"/>
          </a:xfrm>
        </p:grpSpPr>
        <p:sp>
          <p:nvSpPr>
            <p:cNvPr id="21" name="Freeform 21"/>
            <p:cNvSpPr/>
            <p:nvPr/>
          </p:nvSpPr>
          <p:spPr>
            <a:xfrm>
              <a:off x="9497" y="0"/>
              <a:ext cx="881502" cy="487117"/>
            </a:xfrm>
            <a:custGeom>
              <a:avLst/>
              <a:gdLst/>
              <a:ahLst/>
              <a:cxnLst/>
              <a:rect l="l" t="t" r="r" b="b"/>
              <a:pathLst>
                <a:path w="881502" h="487117">
                  <a:moveTo>
                    <a:pt x="225445" y="0"/>
                  </a:moveTo>
                  <a:lnTo>
                    <a:pt x="656057" y="0"/>
                  </a:lnTo>
                  <a:cubicBezTo>
                    <a:pt x="675280" y="0"/>
                    <a:pt x="692619" y="11554"/>
                    <a:pt x="700020" y="29296"/>
                  </a:cubicBezTo>
                  <a:lnTo>
                    <a:pt x="878778" y="457821"/>
                  </a:lnTo>
                  <a:cubicBezTo>
                    <a:pt x="881502" y="464350"/>
                    <a:pt x="880781" y="471808"/>
                    <a:pt x="876859" y="477694"/>
                  </a:cubicBezTo>
                  <a:cubicBezTo>
                    <a:pt x="872936" y="483581"/>
                    <a:pt x="866330" y="487117"/>
                    <a:pt x="859257" y="487117"/>
                  </a:cubicBezTo>
                  <a:lnTo>
                    <a:pt x="22245" y="487117"/>
                  </a:lnTo>
                  <a:cubicBezTo>
                    <a:pt x="15172" y="487117"/>
                    <a:pt x="8566" y="483581"/>
                    <a:pt x="4643" y="477694"/>
                  </a:cubicBezTo>
                  <a:cubicBezTo>
                    <a:pt x="721" y="471808"/>
                    <a:pt x="0" y="464350"/>
                    <a:pt x="2724" y="457821"/>
                  </a:cubicBezTo>
                  <a:lnTo>
                    <a:pt x="181482" y="29296"/>
                  </a:lnTo>
                  <a:cubicBezTo>
                    <a:pt x="188883" y="11554"/>
                    <a:pt x="206222" y="0"/>
                    <a:pt x="225445" y="0"/>
                  </a:cubicBezTo>
                  <a:close/>
                </a:path>
              </a:pathLst>
            </a:custGeom>
            <a:solidFill>
              <a:srgbClr val="FFFFFF">
                <a:alpha val="2745"/>
              </a:srgbClr>
            </a:solidFill>
            <a:ln w="19050" cap="rnd">
              <a:solidFill>
                <a:srgbClr val="FFFFFF">
                  <a:alpha val="2745"/>
                </a:srgbClr>
              </a:solidFill>
              <a:prstDash val="solid"/>
              <a:round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27000" y="-28575"/>
              <a:ext cx="646496" cy="5156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4" name="Freeform 24"/>
          <p:cNvSpPr/>
          <p:nvPr/>
        </p:nvSpPr>
        <p:spPr>
          <a:xfrm rot="10800000">
            <a:off x="8767582" y="4610764"/>
            <a:ext cx="5968855" cy="3298382"/>
          </a:xfrm>
          <a:custGeom>
            <a:avLst/>
            <a:gdLst/>
            <a:ahLst/>
            <a:cxnLst/>
            <a:rect l="l" t="t" r="r" b="b"/>
            <a:pathLst>
              <a:path w="881502" h="487117">
                <a:moveTo>
                  <a:pt x="225445" y="0"/>
                </a:moveTo>
                <a:lnTo>
                  <a:pt x="656057" y="0"/>
                </a:lnTo>
                <a:cubicBezTo>
                  <a:pt x="675280" y="0"/>
                  <a:pt x="692619" y="11554"/>
                  <a:pt x="700020" y="29296"/>
                </a:cubicBezTo>
                <a:lnTo>
                  <a:pt x="878778" y="457821"/>
                </a:lnTo>
                <a:cubicBezTo>
                  <a:pt x="881502" y="464350"/>
                  <a:pt x="880781" y="471808"/>
                  <a:pt x="876859" y="477694"/>
                </a:cubicBezTo>
                <a:cubicBezTo>
                  <a:pt x="872936" y="483581"/>
                  <a:pt x="866330" y="487117"/>
                  <a:pt x="859257" y="487117"/>
                </a:cubicBezTo>
                <a:lnTo>
                  <a:pt x="22245" y="487117"/>
                </a:lnTo>
                <a:cubicBezTo>
                  <a:pt x="15172" y="487117"/>
                  <a:pt x="8566" y="483581"/>
                  <a:pt x="4643" y="477694"/>
                </a:cubicBezTo>
                <a:cubicBezTo>
                  <a:pt x="721" y="471808"/>
                  <a:pt x="0" y="464350"/>
                  <a:pt x="2724" y="457821"/>
                </a:cubicBezTo>
                <a:lnTo>
                  <a:pt x="181482" y="29296"/>
                </a:lnTo>
                <a:cubicBezTo>
                  <a:pt x="188883" y="11554"/>
                  <a:pt x="206222" y="0"/>
                  <a:pt x="225445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9050" cap="rnd">
            <a:solidFill>
              <a:srgbClr val="FFFFFF">
                <a:alpha val="23922"/>
              </a:srgbClr>
            </a:solidFill>
            <a:prstDash val="solid"/>
            <a:round/>
          </a:ln>
        </p:spPr>
      </p:sp>
      <p:sp>
        <p:nvSpPr>
          <p:cNvPr id="25" name="TextBox 25"/>
          <p:cNvSpPr txBox="1"/>
          <p:nvPr/>
        </p:nvSpPr>
        <p:spPr>
          <a:xfrm rot="10800000">
            <a:off x="6955213" y="4662628"/>
            <a:ext cx="4377575" cy="349187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27" name="TextBox 27"/>
          <p:cNvSpPr txBox="1"/>
          <p:nvPr/>
        </p:nvSpPr>
        <p:spPr>
          <a:xfrm>
            <a:off x="3797653" y="4817518"/>
            <a:ext cx="3320317" cy="4828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400" b="1" dirty="0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@@PS1T$$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3295945" y="5924970"/>
            <a:ext cx="4219846" cy="6751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dirty="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@@PS1$$</a:t>
            </a:r>
          </a:p>
          <a:p>
            <a:pPr algn="ctr">
              <a:lnSpc>
                <a:spcPts val="2700"/>
              </a:lnSpc>
            </a:pPr>
            <a:endParaRPr lang="en-US" sz="1800" dirty="0">
              <a:solidFill>
                <a:srgbClr val="FFFFFF"/>
              </a:solidFill>
              <a:latin typeface="TT Norms"/>
              <a:ea typeface="TT Norms"/>
              <a:cs typeface="TT Norms"/>
              <a:sym typeface="TT Norms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9213720" y="4746727"/>
            <a:ext cx="4959915" cy="467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400" b="1" dirty="0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@@PS2T$$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9720949" y="5833170"/>
            <a:ext cx="4113197" cy="6751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dirty="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@@PS2$$</a:t>
            </a:r>
          </a:p>
          <a:p>
            <a:pPr algn="ctr">
              <a:lnSpc>
                <a:spcPts val="2700"/>
              </a:lnSpc>
            </a:pPr>
            <a:endParaRPr lang="en-US" sz="1800" dirty="0">
              <a:solidFill>
                <a:srgbClr val="FFFFFF"/>
              </a:solidFill>
              <a:latin typeface="TT Norms"/>
              <a:ea typeface="TT Norms"/>
              <a:cs typeface="TT Norms"/>
              <a:sym typeface="TT Nor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0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714563" y="119725"/>
            <a:ext cx="18971204" cy="18971204"/>
          </a:xfrm>
          <a:custGeom>
            <a:avLst/>
            <a:gdLst/>
            <a:ahLst/>
            <a:cxnLst/>
            <a:rect l="l" t="t" r="r" b="b"/>
            <a:pathLst>
              <a:path w="18971204" h="18971204">
                <a:moveTo>
                  <a:pt x="0" y="0"/>
                </a:moveTo>
                <a:lnTo>
                  <a:pt x="18971204" y="0"/>
                </a:lnTo>
                <a:lnTo>
                  <a:pt x="18971204" y="18971204"/>
                </a:lnTo>
                <a:lnTo>
                  <a:pt x="0" y="189712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1028700" y="9234488"/>
            <a:ext cx="567293" cy="0"/>
          </a:xfrm>
          <a:prstGeom prst="line">
            <a:avLst/>
          </a:prstGeom>
          <a:ln w="9525" cap="flat">
            <a:solidFill>
              <a:srgbClr val="FFFFFF">
                <a:alpha val="23922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028700" y="1019175"/>
            <a:ext cx="16230600" cy="0"/>
          </a:xfrm>
          <a:prstGeom prst="line">
            <a:avLst/>
          </a:prstGeom>
          <a:ln w="9525" cap="flat">
            <a:solidFill>
              <a:srgbClr val="FFFFFF">
                <a:alpha val="23922"/>
              </a:srgbClr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1312347" y="4071194"/>
            <a:ext cx="6306038" cy="2782788"/>
            <a:chOff x="0" y="0"/>
            <a:chExt cx="8408050" cy="3710384"/>
          </a:xfrm>
        </p:grpSpPr>
        <p:sp>
          <p:nvSpPr>
            <p:cNvPr id="6" name="TextBox 6"/>
            <p:cNvSpPr txBox="1"/>
            <p:nvPr/>
          </p:nvSpPr>
          <p:spPr>
            <a:xfrm>
              <a:off x="0" y="0"/>
              <a:ext cx="8408050" cy="2921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640"/>
                </a:lnSpc>
              </a:pPr>
              <a:r>
                <a:rPr lang="en-US" sz="7200" b="1">
                  <a:solidFill>
                    <a:srgbClr val="FFFFFF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SOLUTIONS</a:t>
              </a:r>
            </a:p>
            <a:p>
              <a:pPr algn="l">
                <a:lnSpc>
                  <a:spcPts val="8640"/>
                </a:lnSpc>
              </a:pPr>
              <a:endParaRPr lang="en-US" sz="7200" b="1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3146504"/>
              <a:ext cx="8408050" cy="5638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0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794162" y="2001199"/>
            <a:ext cx="8523516" cy="6814748"/>
            <a:chOff x="0" y="0"/>
            <a:chExt cx="2244877" cy="179483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244877" cy="1794831"/>
            </a:xfrm>
            <a:custGeom>
              <a:avLst/>
              <a:gdLst/>
              <a:ahLst/>
              <a:cxnLst/>
              <a:rect l="l" t="t" r="r" b="b"/>
              <a:pathLst>
                <a:path w="2244877" h="1794831">
                  <a:moveTo>
                    <a:pt x="22708" y="0"/>
                  </a:moveTo>
                  <a:lnTo>
                    <a:pt x="2222169" y="0"/>
                  </a:lnTo>
                  <a:cubicBezTo>
                    <a:pt x="2234710" y="0"/>
                    <a:pt x="2244877" y="10167"/>
                    <a:pt x="2244877" y="22708"/>
                  </a:cubicBezTo>
                  <a:lnTo>
                    <a:pt x="2244877" y="1772123"/>
                  </a:lnTo>
                  <a:cubicBezTo>
                    <a:pt x="2244877" y="1778146"/>
                    <a:pt x="2242484" y="1783921"/>
                    <a:pt x="2238226" y="1788180"/>
                  </a:cubicBezTo>
                  <a:cubicBezTo>
                    <a:pt x="2233967" y="1792438"/>
                    <a:pt x="2228192" y="1794831"/>
                    <a:pt x="2222169" y="1794831"/>
                  </a:cubicBezTo>
                  <a:lnTo>
                    <a:pt x="22708" y="1794831"/>
                  </a:lnTo>
                  <a:cubicBezTo>
                    <a:pt x="10167" y="1794831"/>
                    <a:pt x="0" y="1784664"/>
                    <a:pt x="0" y="1772123"/>
                  </a:cubicBezTo>
                  <a:lnTo>
                    <a:pt x="0" y="22708"/>
                  </a:lnTo>
                  <a:cubicBezTo>
                    <a:pt x="0" y="10167"/>
                    <a:pt x="10167" y="0"/>
                    <a:pt x="22708" y="0"/>
                  </a:cubicBezTo>
                  <a:close/>
                </a:path>
              </a:pathLst>
            </a:custGeom>
            <a:solidFill>
              <a:srgbClr val="FFFFFF">
                <a:alpha val="2745"/>
              </a:srgbClr>
            </a:solidFill>
            <a:ln w="19050" cap="rnd">
              <a:solidFill>
                <a:srgbClr val="FFFFFF">
                  <a:alpha val="2745"/>
                </a:srgbClr>
              </a:solidFill>
              <a:prstDash val="solid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28575"/>
              <a:ext cx="2244877" cy="18234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7795346" y="2001199"/>
            <a:ext cx="8522333" cy="6814748"/>
          </a:xfrm>
          <a:custGeom>
            <a:avLst/>
            <a:gdLst/>
            <a:ahLst/>
            <a:cxnLst/>
            <a:rect l="l" t="t" r="r" b="b"/>
            <a:pathLst>
              <a:path w="2244565" h="1794831">
                <a:moveTo>
                  <a:pt x="22711" y="0"/>
                </a:moveTo>
                <a:lnTo>
                  <a:pt x="2221854" y="0"/>
                </a:lnTo>
                <a:cubicBezTo>
                  <a:pt x="2227878" y="0"/>
                  <a:pt x="2233654" y="2393"/>
                  <a:pt x="2237913" y="6652"/>
                </a:cubicBezTo>
                <a:cubicBezTo>
                  <a:pt x="2242172" y="10911"/>
                  <a:pt x="2244565" y="16687"/>
                  <a:pt x="2244565" y="22711"/>
                </a:cubicBezTo>
                <a:lnTo>
                  <a:pt x="2244565" y="1772120"/>
                </a:lnTo>
                <a:cubicBezTo>
                  <a:pt x="2244565" y="1778143"/>
                  <a:pt x="2242172" y="1783920"/>
                  <a:pt x="2237913" y="1788179"/>
                </a:cubicBezTo>
                <a:cubicBezTo>
                  <a:pt x="2233654" y="1792438"/>
                  <a:pt x="2227878" y="1794831"/>
                  <a:pt x="2221854" y="1794831"/>
                </a:cubicBezTo>
                <a:lnTo>
                  <a:pt x="22711" y="1794831"/>
                </a:lnTo>
                <a:cubicBezTo>
                  <a:pt x="16687" y="1794831"/>
                  <a:pt x="10911" y="1792438"/>
                  <a:pt x="6652" y="1788179"/>
                </a:cubicBezTo>
                <a:cubicBezTo>
                  <a:pt x="2393" y="1783920"/>
                  <a:pt x="0" y="1778143"/>
                  <a:pt x="0" y="1772120"/>
                </a:cubicBezTo>
                <a:lnTo>
                  <a:pt x="0" y="22711"/>
                </a:lnTo>
                <a:cubicBezTo>
                  <a:pt x="0" y="16687"/>
                  <a:pt x="2393" y="10911"/>
                  <a:pt x="6652" y="6652"/>
                </a:cubicBezTo>
                <a:cubicBezTo>
                  <a:pt x="10911" y="2393"/>
                  <a:pt x="16687" y="0"/>
                  <a:pt x="22711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9050" cap="rnd">
            <a:solidFill>
              <a:srgbClr val="FFFFFF">
                <a:alpha val="23922"/>
              </a:srgbClr>
            </a:solidFill>
            <a:prstDash val="solid"/>
            <a:round/>
          </a:ln>
        </p:spPr>
      </p:sp>
      <p:sp>
        <p:nvSpPr>
          <p:cNvPr id="14" name="TextBox 14"/>
          <p:cNvSpPr txBox="1"/>
          <p:nvPr/>
        </p:nvSpPr>
        <p:spPr>
          <a:xfrm>
            <a:off x="7795346" y="1892703"/>
            <a:ext cx="8522333" cy="692324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grpSp>
        <p:nvGrpSpPr>
          <p:cNvPr id="16" name="Group 16"/>
          <p:cNvGrpSpPr/>
          <p:nvPr/>
        </p:nvGrpSpPr>
        <p:grpSpPr>
          <a:xfrm>
            <a:off x="7795346" y="2781209"/>
            <a:ext cx="1349923" cy="780293"/>
            <a:chOff x="0" y="0"/>
            <a:chExt cx="1498858" cy="86638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498858" cy="866381"/>
            </a:xfrm>
            <a:custGeom>
              <a:avLst/>
              <a:gdLst/>
              <a:ahLst/>
              <a:cxnLst/>
              <a:rect l="l" t="t" r="r" b="b"/>
              <a:pathLst>
                <a:path w="1498858" h="866381">
                  <a:moveTo>
                    <a:pt x="68821" y="0"/>
                  </a:moveTo>
                  <a:lnTo>
                    <a:pt x="1430037" y="0"/>
                  </a:lnTo>
                  <a:cubicBezTo>
                    <a:pt x="1448289" y="0"/>
                    <a:pt x="1465794" y="7251"/>
                    <a:pt x="1478701" y="20157"/>
                  </a:cubicBezTo>
                  <a:cubicBezTo>
                    <a:pt x="1491607" y="33064"/>
                    <a:pt x="1498858" y="50569"/>
                    <a:pt x="1498858" y="68821"/>
                  </a:cubicBezTo>
                  <a:lnTo>
                    <a:pt x="1498858" y="797560"/>
                  </a:lnTo>
                  <a:cubicBezTo>
                    <a:pt x="1498858" y="815812"/>
                    <a:pt x="1491607" y="833317"/>
                    <a:pt x="1478701" y="846224"/>
                  </a:cubicBezTo>
                  <a:cubicBezTo>
                    <a:pt x="1465794" y="859130"/>
                    <a:pt x="1448289" y="866381"/>
                    <a:pt x="1430037" y="866381"/>
                  </a:cubicBezTo>
                  <a:lnTo>
                    <a:pt x="68821" y="866381"/>
                  </a:lnTo>
                  <a:cubicBezTo>
                    <a:pt x="50569" y="866381"/>
                    <a:pt x="33064" y="859130"/>
                    <a:pt x="20157" y="846224"/>
                  </a:cubicBezTo>
                  <a:cubicBezTo>
                    <a:pt x="7251" y="833317"/>
                    <a:pt x="0" y="815812"/>
                    <a:pt x="0" y="797560"/>
                  </a:cubicBezTo>
                  <a:lnTo>
                    <a:pt x="0" y="68821"/>
                  </a:lnTo>
                  <a:cubicBezTo>
                    <a:pt x="0" y="50569"/>
                    <a:pt x="7251" y="33064"/>
                    <a:pt x="20157" y="20157"/>
                  </a:cubicBezTo>
                  <a:cubicBezTo>
                    <a:pt x="33064" y="7251"/>
                    <a:pt x="50569" y="0"/>
                    <a:pt x="68821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498858" cy="904481"/>
            </a:xfrm>
            <a:prstGeom prst="rect">
              <a:avLst/>
            </a:prstGeom>
          </p:spPr>
          <p:txBody>
            <a:bodyPr lIns="38408" tIns="38408" rIns="38408" bIns="38408" rtlCol="0" anchor="ctr"/>
            <a:lstStyle/>
            <a:p>
              <a:pPr algn="ctr">
                <a:lnSpc>
                  <a:spcPts val="2011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7795346" y="2781209"/>
            <a:ext cx="1050643" cy="780293"/>
            <a:chOff x="0" y="0"/>
            <a:chExt cx="1166559" cy="86638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166559" cy="866381"/>
            </a:xfrm>
            <a:custGeom>
              <a:avLst/>
              <a:gdLst/>
              <a:ahLst/>
              <a:cxnLst/>
              <a:rect l="l" t="t" r="r" b="b"/>
              <a:pathLst>
                <a:path w="1166559" h="866381">
                  <a:moveTo>
                    <a:pt x="0" y="0"/>
                  </a:moveTo>
                  <a:lnTo>
                    <a:pt x="1166559" y="0"/>
                  </a:lnTo>
                  <a:lnTo>
                    <a:pt x="1166559" y="866381"/>
                  </a:lnTo>
                  <a:lnTo>
                    <a:pt x="0" y="866381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1166559" cy="904481"/>
            </a:xfrm>
            <a:prstGeom prst="rect">
              <a:avLst/>
            </a:prstGeom>
          </p:spPr>
          <p:txBody>
            <a:bodyPr lIns="38408" tIns="38408" rIns="38408" bIns="38408" rtlCol="0" anchor="ctr"/>
            <a:lstStyle/>
            <a:p>
              <a:pPr algn="ctr">
                <a:lnSpc>
                  <a:spcPts val="2011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8009570" y="2888146"/>
            <a:ext cx="921475" cy="523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 b="1">
                <a:solidFill>
                  <a:srgbClr val="003049"/>
                </a:solidFill>
                <a:latin typeface="TT Norms Bold"/>
                <a:ea typeface="TT Norms Bold"/>
                <a:cs typeface="TT Norms Bold"/>
                <a:sym typeface="TT Norms Bold"/>
              </a:rPr>
              <a:t>01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606421" y="2718919"/>
            <a:ext cx="6471779" cy="11330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1" dirty="0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@@S1t$$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endParaRPr lang="en-US" sz="3200" b="1" dirty="0">
              <a:solidFill>
                <a:srgbClr val="FFFFFF"/>
              </a:solidFill>
              <a:latin typeface="TT Norms Bold"/>
              <a:ea typeface="TT Norms Bold"/>
              <a:cs typeface="TT Norms Bold"/>
              <a:sym typeface="TT Norms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9606420" y="3561502"/>
            <a:ext cx="6471779" cy="750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1999" dirty="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@@S1$$</a:t>
            </a:r>
          </a:p>
          <a:p>
            <a:pPr marL="0" lvl="0" indent="0" algn="l">
              <a:lnSpc>
                <a:spcPts val="2999"/>
              </a:lnSpc>
              <a:spcBef>
                <a:spcPct val="0"/>
              </a:spcBef>
            </a:pPr>
            <a:endParaRPr lang="en-US" sz="1999" dirty="0">
              <a:solidFill>
                <a:srgbClr val="FFFFFF"/>
              </a:solidFill>
              <a:latin typeface="TT Norms"/>
              <a:ea typeface="TT Norms"/>
              <a:cs typeface="TT Norms"/>
              <a:sym typeface="TT Norms"/>
            </a:endParaRPr>
          </a:p>
        </p:txBody>
      </p:sp>
      <p:grpSp>
        <p:nvGrpSpPr>
          <p:cNvPr id="26" name="Group 26"/>
          <p:cNvGrpSpPr/>
          <p:nvPr/>
        </p:nvGrpSpPr>
        <p:grpSpPr>
          <a:xfrm>
            <a:off x="7847210" y="6037363"/>
            <a:ext cx="1349923" cy="780293"/>
            <a:chOff x="0" y="0"/>
            <a:chExt cx="1498858" cy="866381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498858" cy="866381"/>
            </a:xfrm>
            <a:custGeom>
              <a:avLst/>
              <a:gdLst/>
              <a:ahLst/>
              <a:cxnLst/>
              <a:rect l="l" t="t" r="r" b="b"/>
              <a:pathLst>
                <a:path w="1498858" h="866381">
                  <a:moveTo>
                    <a:pt x="68821" y="0"/>
                  </a:moveTo>
                  <a:lnTo>
                    <a:pt x="1430037" y="0"/>
                  </a:lnTo>
                  <a:cubicBezTo>
                    <a:pt x="1448289" y="0"/>
                    <a:pt x="1465794" y="7251"/>
                    <a:pt x="1478701" y="20157"/>
                  </a:cubicBezTo>
                  <a:cubicBezTo>
                    <a:pt x="1491607" y="33064"/>
                    <a:pt x="1498858" y="50569"/>
                    <a:pt x="1498858" y="68821"/>
                  </a:cubicBezTo>
                  <a:lnTo>
                    <a:pt x="1498858" y="797560"/>
                  </a:lnTo>
                  <a:cubicBezTo>
                    <a:pt x="1498858" y="815812"/>
                    <a:pt x="1491607" y="833317"/>
                    <a:pt x="1478701" y="846224"/>
                  </a:cubicBezTo>
                  <a:cubicBezTo>
                    <a:pt x="1465794" y="859130"/>
                    <a:pt x="1448289" y="866381"/>
                    <a:pt x="1430037" y="866381"/>
                  </a:cubicBezTo>
                  <a:lnTo>
                    <a:pt x="68821" y="866381"/>
                  </a:lnTo>
                  <a:cubicBezTo>
                    <a:pt x="50569" y="866381"/>
                    <a:pt x="33064" y="859130"/>
                    <a:pt x="20157" y="846224"/>
                  </a:cubicBezTo>
                  <a:cubicBezTo>
                    <a:pt x="7251" y="833317"/>
                    <a:pt x="0" y="815812"/>
                    <a:pt x="0" y="797560"/>
                  </a:cubicBezTo>
                  <a:lnTo>
                    <a:pt x="0" y="68821"/>
                  </a:lnTo>
                  <a:cubicBezTo>
                    <a:pt x="0" y="50569"/>
                    <a:pt x="7251" y="33064"/>
                    <a:pt x="20157" y="20157"/>
                  </a:cubicBezTo>
                  <a:cubicBezTo>
                    <a:pt x="33064" y="7251"/>
                    <a:pt x="50569" y="0"/>
                    <a:pt x="68821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1498858" cy="904481"/>
            </a:xfrm>
            <a:prstGeom prst="rect">
              <a:avLst/>
            </a:prstGeom>
          </p:spPr>
          <p:txBody>
            <a:bodyPr lIns="38408" tIns="38408" rIns="38408" bIns="38408" rtlCol="0" anchor="ctr"/>
            <a:lstStyle/>
            <a:p>
              <a:pPr algn="ctr">
                <a:lnSpc>
                  <a:spcPts val="2011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8061434" y="6144300"/>
            <a:ext cx="921475" cy="523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 b="1">
                <a:solidFill>
                  <a:srgbClr val="003049"/>
                </a:solidFill>
                <a:latin typeface="TT Norms Bold"/>
                <a:ea typeface="TT Norms Bold"/>
                <a:cs typeface="TT Norms Bold"/>
                <a:sym typeface="TT Norms Bold"/>
              </a:rPr>
              <a:t>02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9658285" y="5975073"/>
            <a:ext cx="6267515" cy="5559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@@S2t$$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9658285" y="6740241"/>
            <a:ext cx="6419914" cy="750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1999" dirty="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@@S2$$</a:t>
            </a:r>
          </a:p>
          <a:p>
            <a:pPr marL="0" lvl="0" indent="0" algn="l">
              <a:lnSpc>
                <a:spcPts val="2999"/>
              </a:lnSpc>
              <a:spcBef>
                <a:spcPct val="0"/>
              </a:spcBef>
            </a:pPr>
            <a:endParaRPr lang="en-US" sz="1999" dirty="0">
              <a:solidFill>
                <a:srgbClr val="FFFFFF"/>
              </a:solidFill>
              <a:latin typeface="TT Norms"/>
              <a:ea typeface="TT Norms"/>
              <a:cs typeface="TT Norms"/>
              <a:sym typeface="TT Norms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7795346" y="6685074"/>
            <a:ext cx="1349923" cy="814607"/>
          </a:xfrm>
          <a:prstGeom prst="rect">
            <a:avLst/>
          </a:prstGeom>
        </p:spPr>
        <p:txBody>
          <a:bodyPr lIns="38408" tIns="38408" rIns="38408" bIns="38408" rtlCol="0" anchor="ctr"/>
          <a:lstStyle/>
          <a:p>
            <a:pPr algn="ctr">
              <a:lnSpc>
                <a:spcPts val="2011"/>
              </a:lnSpc>
            </a:pPr>
            <a:endParaRPr/>
          </a:p>
        </p:txBody>
      </p:sp>
      <p:grpSp>
        <p:nvGrpSpPr>
          <p:cNvPr id="45" name="Group 45"/>
          <p:cNvGrpSpPr/>
          <p:nvPr/>
        </p:nvGrpSpPr>
        <p:grpSpPr>
          <a:xfrm>
            <a:off x="-2100121" y="2001199"/>
            <a:ext cx="5716238" cy="5716238"/>
            <a:chOff x="0" y="0"/>
            <a:chExt cx="812800" cy="81280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id="47" name="TextBox 4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0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714563" y="119725"/>
            <a:ext cx="18971204" cy="18971204"/>
          </a:xfrm>
          <a:custGeom>
            <a:avLst/>
            <a:gdLst/>
            <a:ahLst/>
            <a:cxnLst/>
            <a:rect l="l" t="t" r="r" b="b"/>
            <a:pathLst>
              <a:path w="18971204" h="18971204">
                <a:moveTo>
                  <a:pt x="0" y="0"/>
                </a:moveTo>
                <a:lnTo>
                  <a:pt x="18971204" y="0"/>
                </a:lnTo>
                <a:lnTo>
                  <a:pt x="18971204" y="18971204"/>
                </a:lnTo>
                <a:lnTo>
                  <a:pt x="0" y="189712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1028700" y="9234488"/>
            <a:ext cx="567293" cy="0"/>
          </a:xfrm>
          <a:prstGeom prst="line">
            <a:avLst/>
          </a:prstGeom>
          <a:ln w="9525" cap="flat">
            <a:solidFill>
              <a:srgbClr val="FFFFFF">
                <a:alpha val="23922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028700" y="1019175"/>
            <a:ext cx="16230600" cy="0"/>
          </a:xfrm>
          <a:prstGeom prst="line">
            <a:avLst/>
          </a:prstGeom>
          <a:ln w="9525" cap="flat">
            <a:solidFill>
              <a:srgbClr val="FFFFFF">
                <a:alpha val="23922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028700" y="1811964"/>
            <a:ext cx="12695373" cy="20254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900"/>
              </a:lnSpc>
            </a:pPr>
            <a:r>
              <a:rPr lang="en-US" sz="13250" b="1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Business Model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47800" y="4065273"/>
            <a:ext cx="16078200" cy="8187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745"/>
              </a:lnSpc>
            </a:pPr>
            <a:r>
              <a:rPr lang="en-US" sz="4497" dirty="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@@B1$$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0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4488"/>
            <a:ext cx="567293" cy="0"/>
          </a:xfrm>
          <a:prstGeom prst="line">
            <a:avLst/>
          </a:prstGeom>
          <a:ln w="9525" cap="flat">
            <a:solidFill>
              <a:srgbClr val="FFFFFF">
                <a:alpha val="23922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1019175"/>
            <a:ext cx="16230600" cy="0"/>
          </a:xfrm>
          <a:prstGeom prst="line">
            <a:avLst/>
          </a:prstGeom>
          <a:ln w="9525" cap="flat">
            <a:solidFill>
              <a:srgbClr val="FFFFFF">
                <a:alpha val="23922"/>
              </a:srgbClr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127800" y="5455939"/>
            <a:ext cx="4760724" cy="3152638"/>
            <a:chOff x="0" y="0"/>
            <a:chExt cx="1253853" cy="51978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53853" cy="519781"/>
            </a:xfrm>
            <a:custGeom>
              <a:avLst/>
              <a:gdLst/>
              <a:ahLst/>
              <a:cxnLst/>
              <a:rect l="l" t="t" r="r" b="b"/>
              <a:pathLst>
                <a:path w="1253853" h="519781">
                  <a:moveTo>
                    <a:pt x="40655" y="0"/>
                  </a:moveTo>
                  <a:lnTo>
                    <a:pt x="1213198" y="0"/>
                  </a:lnTo>
                  <a:cubicBezTo>
                    <a:pt x="1223981" y="0"/>
                    <a:pt x="1234321" y="4283"/>
                    <a:pt x="1241946" y="11908"/>
                  </a:cubicBezTo>
                  <a:cubicBezTo>
                    <a:pt x="1249570" y="19532"/>
                    <a:pt x="1253853" y="29873"/>
                    <a:pt x="1253853" y="40655"/>
                  </a:cubicBezTo>
                  <a:lnTo>
                    <a:pt x="1253853" y="479126"/>
                  </a:lnTo>
                  <a:cubicBezTo>
                    <a:pt x="1253853" y="489909"/>
                    <a:pt x="1249570" y="500249"/>
                    <a:pt x="1241946" y="507874"/>
                  </a:cubicBezTo>
                  <a:cubicBezTo>
                    <a:pt x="1234321" y="515498"/>
                    <a:pt x="1223981" y="519781"/>
                    <a:pt x="1213198" y="519781"/>
                  </a:cubicBezTo>
                  <a:lnTo>
                    <a:pt x="40655" y="519781"/>
                  </a:lnTo>
                  <a:cubicBezTo>
                    <a:pt x="29873" y="519781"/>
                    <a:pt x="19532" y="515498"/>
                    <a:pt x="11908" y="507874"/>
                  </a:cubicBezTo>
                  <a:cubicBezTo>
                    <a:pt x="4283" y="500249"/>
                    <a:pt x="0" y="489909"/>
                    <a:pt x="0" y="479126"/>
                  </a:cubicBezTo>
                  <a:lnTo>
                    <a:pt x="0" y="40655"/>
                  </a:lnTo>
                  <a:cubicBezTo>
                    <a:pt x="0" y="29873"/>
                    <a:pt x="4283" y="19532"/>
                    <a:pt x="11908" y="11908"/>
                  </a:cubicBezTo>
                  <a:cubicBezTo>
                    <a:pt x="19532" y="4283"/>
                    <a:pt x="29873" y="0"/>
                    <a:pt x="40655" y="0"/>
                  </a:cubicBezTo>
                  <a:close/>
                </a:path>
              </a:pathLst>
            </a:custGeom>
            <a:solidFill>
              <a:srgbClr val="FFFFFF">
                <a:alpha val="2745"/>
              </a:srgbClr>
            </a:solidFill>
            <a:ln w="19050" cap="rnd">
              <a:solidFill>
                <a:srgbClr val="FFFFFF">
                  <a:alpha val="2745"/>
                </a:srgbClr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1253853" cy="5483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128984" y="5455939"/>
            <a:ext cx="4759540" cy="3118471"/>
          </a:xfrm>
          <a:custGeom>
            <a:avLst/>
            <a:gdLst/>
            <a:ahLst/>
            <a:cxnLst/>
            <a:rect l="l" t="t" r="r" b="b"/>
            <a:pathLst>
              <a:path w="1253542" h="519781">
                <a:moveTo>
                  <a:pt x="40665" y="0"/>
                </a:moveTo>
                <a:lnTo>
                  <a:pt x="1212876" y="0"/>
                </a:lnTo>
                <a:cubicBezTo>
                  <a:pt x="1223661" y="0"/>
                  <a:pt x="1234005" y="4284"/>
                  <a:pt x="1241631" y="11911"/>
                </a:cubicBezTo>
                <a:cubicBezTo>
                  <a:pt x="1249257" y="19537"/>
                  <a:pt x="1253542" y="29880"/>
                  <a:pt x="1253542" y="40665"/>
                </a:cubicBezTo>
                <a:lnTo>
                  <a:pt x="1253542" y="479116"/>
                </a:lnTo>
                <a:cubicBezTo>
                  <a:pt x="1253542" y="501575"/>
                  <a:pt x="1235335" y="519781"/>
                  <a:pt x="1212876" y="519781"/>
                </a:cubicBezTo>
                <a:lnTo>
                  <a:pt x="40665" y="519781"/>
                </a:lnTo>
                <a:cubicBezTo>
                  <a:pt x="18206" y="519781"/>
                  <a:pt x="0" y="501575"/>
                  <a:pt x="0" y="479116"/>
                </a:cubicBezTo>
                <a:lnTo>
                  <a:pt x="0" y="40665"/>
                </a:lnTo>
                <a:cubicBezTo>
                  <a:pt x="0" y="18206"/>
                  <a:pt x="18206" y="0"/>
                  <a:pt x="40665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9050" cap="rnd">
            <a:solidFill>
              <a:srgbClr val="FFFFFF">
                <a:alpha val="23922"/>
              </a:srgbClr>
            </a:solidFill>
            <a:prstDash val="solid"/>
            <a:round/>
          </a:ln>
        </p:spPr>
        <p:txBody>
          <a:bodyPr/>
          <a:lstStyle/>
          <a:p>
            <a:endParaRPr lang="en-IN" dirty="0"/>
          </a:p>
        </p:txBody>
      </p:sp>
      <p:sp>
        <p:nvSpPr>
          <p:cNvPr id="9" name="TextBox 9"/>
          <p:cNvSpPr txBox="1"/>
          <p:nvPr/>
        </p:nvSpPr>
        <p:spPr>
          <a:xfrm>
            <a:off x="1128984" y="5316790"/>
            <a:ext cx="4759540" cy="2670269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1312346" y="5571592"/>
            <a:ext cx="4447849" cy="5097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@@MO1t$$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901536" y="6015319"/>
            <a:ext cx="2204429" cy="386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50"/>
              </a:lnSpc>
              <a:spcBef>
                <a:spcPct val="0"/>
              </a:spcBef>
            </a:pPr>
            <a:endParaRPr/>
          </a:p>
        </p:txBody>
      </p:sp>
      <p:grpSp>
        <p:nvGrpSpPr>
          <p:cNvPr id="12" name="Group 12"/>
          <p:cNvGrpSpPr/>
          <p:nvPr/>
        </p:nvGrpSpPr>
        <p:grpSpPr>
          <a:xfrm>
            <a:off x="6528625" y="5591730"/>
            <a:ext cx="4915788" cy="2982679"/>
            <a:chOff x="0" y="0"/>
            <a:chExt cx="1294693" cy="51978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94693" cy="519781"/>
            </a:xfrm>
            <a:custGeom>
              <a:avLst/>
              <a:gdLst/>
              <a:ahLst/>
              <a:cxnLst/>
              <a:rect l="l" t="t" r="r" b="b"/>
              <a:pathLst>
                <a:path w="1294693" h="519781">
                  <a:moveTo>
                    <a:pt x="39373" y="0"/>
                  </a:moveTo>
                  <a:lnTo>
                    <a:pt x="1255320" y="0"/>
                  </a:lnTo>
                  <a:cubicBezTo>
                    <a:pt x="1277065" y="0"/>
                    <a:pt x="1294693" y="17628"/>
                    <a:pt x="1294693" y="39373"/>
                  </a:cubicBezTo>
                  <a:lnTo>
                    <a:pt x="1294693" y="480409"/>
                  </a:lnTo>
                  <a:cubicBezTo>
                    <a:pt x="1294693" y="502154"/>
                    <a:pt x="1277065" y="519781"/>
                    <a:pt x="1255320" y="519781"/>
                  </a:cubicBezTo>
                  <a:lnTo>
                    <a:pt x="39373" y="519781"/>
                  </a:lnTo>
                  <a:cubicBezTo>
                    <a:pt x="17628" y="519781"/>
                    <a:pt x="0" y="502154"/>
                    <a:pt x="0" y="480409"/>
                  </a:cubicBezTo>
                  <a:lnTo>
                    <a:pt x="0" y="39373"/>
                  </a:lnTo>
                  <a:cubicBezTo>
                    <a:pt x="0" y="17628"/>
                    <a:pt x="17628" y="0"/>
                    <a:pt x="39373" y="0"/>
                  </a:cubicBezTo>
                  <a:close/>
                </a:path>
              </a:pathLst>
            </a:custGeom>
            <a:solidFill>
              <a:srgbClr val="FFFFFF">
                <a:alpha val="2745"/>
              </a:srgbClr>
            </a:solidFill>
            <a:ln w="19050" cap="rnd">
              <a:solidFill>
                <a:srgbClr val="FFFFFF">
                  <a:alpha val="2745"/>
                </a:srgbClr>
              </a:solidFill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28575"/>
              <a:ext cx="1294693" cy="5483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6529809" y="5591731"/>
            <a:ext cx="4914604" cy="2982678"/>
          </a:xfrm>
          <a:custGeom>
            <a:avLst/>
            <a:gdLst/>
            <a:ahLst/>
            <a:cxnLst/>
            <a:rect l="l" t="t" r="r" b="b"/>
            <a:pathLst>
              <a:path w="1294381" h="519781">
                <a:moveTo>
                  <a:pt x="39382" y="0"/>
                </a:moveTo>
                <a:lnTo>
                  <a:pt x="1254999" y="0"/>
                </a:lnTo>
                <a:cubicBezTo>
                  <a:pt x="1265444" y="0"/>
                  <a:pt x="1275461" y="4149"/>
                  <a:pt x="1282847" y="11535"/>
                </a:cubicBezTo>
                <a:cubicBezTo>
                  <a:pt x="1290232" y="18920"/>
                  <a:pt x="1294381" y="28937"/>
                  <a:pt x="1294381" y="39382"/>
                </a:cubicBezTo>
                <a:lnTo>
                  <a:pt x="1294381" y="480399"/>
                </a:lnTo>
                <a:cubicBezTo>
                  <a:pt x="1294381" y="502149"/>
                  <a:pt x="1276749" y="519781"/>
                  <a:pt x="1254999" y="519781"/>
                </a:cubicBezTo>
                <a:lnTo>
                  <a:pt x="39382" y="519781"/>
                </a:lnTo>
                <a:cubicBezTo>
                  <a:pt x="17632" y="519781"/>
                  <a:pt x="0" y="502149"/>
                  <a:pt x="0" y="480399"/>
                </a:cubicBezTo>
                <a:lnTo>
                  <a:pt x="0" y="39382"/>
                </a:lnTo>
                <a:cubicBezTo>
                  <a:pt x="0" y="17632"/>
                  <a:pt x="17632" y="0"/>
                  <a:pt x="39382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9050" cap="rnd">
            <a:solidFill>
              <a:srgbClr val="FFFFFF">
                <a:alpha val="23922"/>
              </a:srgbClr>
            </a:solidFill>
            <a:prstDash val="solid"/>
            <a:round/>
          </a:ln>
        </p:spPr>
      </p:sp>
      <p:sp>
        <p:nvSpPr>
          <p:cNvPr id="17" name="TextBox 17"/>
          <p:cNvSpPr txBox="1"/>
          <p:nvPr/>
        </p:nvSpPr>
        <p:spPr>
          <a:xfrm>
            <a:off x="6529809" y="5905019"/>
            <a:ext cx="4914604" cy="2082041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 dirty="0"/>
          </a:p>
        </p:txBody>
      </p:sp>
      <p:sp>
        <p:nvSpPr>
          <p:cNvPr id="18" name="TextBox 18"/>
          <p:cNvSpPr txBox="1"/>
          <p:nvPr/>
        </p:nvSpPr>
        <p:spPr>
          <a:xfrm>
            <a:off x="1295401" y="6453870"/>
            <a:ext cx="4447848" cy="7989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dirty="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@@MO1$$</a:t>
            </a:r>
          </a:p>
          <a:p>
            <a:pPr marL="0" lvl="0" indent="0" algn="l">
              <a:lnSpc>
                <a:spcPts val="3150"/>
              </a:lnSpc>
              <a:spcBef>
                <a:spcPct val="0"/>
              </a:spcBef>
            </a:pPr>
            <a:endParaRPr lang="en-US" dirty="0">
              <a:solidFill>
                <a:srgbClr val="FFFFFF"/>
              </a:solidFill>
              <a:latin typeface="TT Norms"/>
              <a:ea typeface="TT Norms"/>
              <a:cs typeface="TT Norms"/>
              <a:sym typeface="TT Norms"/>
            </a:endParaRPr>
          </a:p>
        </p:txBody>
      </p:sp>
      <p:grpSp>
        <p:nvGrpSpPr>
          <p:cNvPr id="19" name="Group 19"/>
          <p:cNvGrpSpPr/>
          <p:nvPr/>
        </p:nvGrpSpPr>
        <p:grpSpPr>
          <a:xfrm>
            <a:off x="2581990" y="2346943"/>
            <a:ext cx="13618174" cy="2348328"/>
            <a:chOff x="0" y="0"/>
            <a:chExt cx="18157566" cy="3131104"/>
          </a:xfrm>
        </p:grpSpPr>
        <p:sp>
          <p:nvSpPr>
            <p:cNvPr id="20" name="TextBox 20"/>
            <p:cNvSpPr txBox="1"/>
            <p:nvPr/>
          </p:nvSpPr>
          <p:spPr>
            <a:xfrm>
              <a:off x="0" y="9525"/>
              <a:ext cx="18157566" cy="20230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024"/>
                </a:lnSpc>
              </a:pPr>
              <a:r>
                <a:rPr lang="en-US" sz="10020" b="1">
                  <a:solidFill>
                    <a:srgbClr val="FFFFFF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Market Opportunity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2357163"/>
              <a:ext cx="18157566" cy="7739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10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2498576" y="5455939"/>
            <a:ext cx="4760724" cy="3118470"/>
            <a:chOff x="0" y="0"/>
            <a:chExt cx="1253853" cy="519781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253853" cy="519781"/>
            </a:xfrm>
            <a:custGeom>
              <a:avLst/>
              <a:gdLst/>
              <a:ahLst/>
              <a:cxnLst/>
              <a:rect l="l" t="t" r="r" b="b"/>
              <a:pathLst>
                <a:path w="1253853" h="519781">
                  <a:moveTo>
                    <a:pt x="40655" y="0"/>
                  </a:moveTo>
                  <a:lnTo>
                    <a:pt x="1213198" y="0"/>
                  </a:lnTo>
                  <a:cubicBezTo>
                    <a:pt x="1223981" y="0"/>
                    <a:pt x="1234321" y="4283"/>
                    <a:pt x="1241946" y="11908"/>
                  </a:cubicBezTo>
                  <a:cubicBezTo>
                    <a:pt x="1249570" y="19532"/>
                    <a:pt x="1253853" y="29873"/>
                    <a:pt x="1253853" y="40655"/>
                  </a:cubicBezTo>
                  <a:lnTo>
                    <a:pt x="1253853" y="479126"/>
                  </a:lnTo>
                  <a:cubicBezTo>
                    <a:pt x="1253853" y="489909"/>
                    <a:pt x="1249570" y="500249"/>
                    <a:pt x="1241946" y="507874"/>
                  </a:cubicBezTo>
                  <a:cubicBezTo>
                    <a:pt x="1234321" y="515498"/>
                    <a:pt x="1223981" y="519781"/>
                    <a:pt x="1213198" y="519781"/>
                  </a:cubicBezTo>
                  <a:lnTo>
                    <a:pt x="40655" y="519781"/>
                  </a:lnTo>
                  <a:cubicBezTo>
                    <a:pt x="29873" y="519781"/>
                    <a:pt x="19532" y="515498"/>
                    <a:pt x="11908" y="507874"/>
                  </a:cubicBezTo>
                  <a:cubicBezTo>
                    <a:pt x="4283" y="500249"/>
                    <a:pt x="0" y="489909"/>
                    <a:pt x="0" y="479126"/>
                  </a:cubicBezTo>
                  <a:lnTo>
                    <a:pt x="0" y="40655"/>
                  </a:lnTo>
                  <a:cubicBezTo>
                    <a:pt x="0" y="29873"/>
                    <a:pt x="4283" y="19532"/>
                    <a:pt x="11908" y="11908"/>
                  </a:cubicBezTo>
                  <a:cubicBezTo>
                    <a:pt x="19532" y="4283"/>
                    <a:pt x="29873" y="0"/>
                    <a:pt x="40655" y="0"/>
                  </a:cubicBezTo>
                  <a:close/>
                </a:path>
              </a:pathLst>
            </a:custGeom>
            <a:solidFill>
              <a:srgbClr val="FFFFFF">
                <a:alpha val="2745"/>
              </a:srgbClr>
            </a:solidFill>
            <a:ln w="19050" cap="rnd">
              <a:solidFill>
                <a:srgbClr val="FFFFFF">
                  <a:alpha val="2745"/>
                </a:srgbClr>
              </a:solidFill>
              <a:prstDash val="solid"/>
              <a:round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-28575"/>
              <a:ext cx="1253853" cy="5483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>
            <a:off x="12499760" y="5455939"/>
            <a:ext cx="4759540" cy="3118470"/>
          </a:xfrm>
          <a:custGeom>
            <a:avLst/>
            <a:gdLst/>
            <a:ahLst/>
            <a:cxnLst/>
            <a:rect l="l" t="t" r="r" b="b"/>
            <a:pathLst>
              <a:path w="1253542" h="519781">
                <a:moveTo>
                  <a:pt x="40665" y="0"/>
                </a:moveTo>
                <a:lnTo>
                  <a:pt x="1212876" y="0"/>
                </a:lnTo>
                <a:cubicBezTo>
                  <a:pt x="1223661" y="0"/>
                  <a:pt x="1234005" y="4284"/>
                  <a:pt x="1241631" y="11911"/>
                </a:cubicBezTo>
                <a:cubicBezTo>
                  <a:pt x="1249257" y="19537"/>
                  <a:pt x="1253542" y="29880"/>
                  <a:pt x="1253542" y="40665"/>
                </a:cubicBezTo>
                <a:lnTo>
                  <a:pt x="1253542" y="479116"/>
                </a:lnTo>
                <a:cubicBezTo>
                  <a:pt x="1253542" y="501575"/>
                  <a:pt x="1235335" y="519781"/>
                  <a:pt x="1212876" y="519781"/>
                </a:cubicBezTo>
                <a:lnTo>
                  <a:pt x="40665" y="519781"/>
                </a:lnTo>
                <a:cubicBezTo>
                  <a:pt x="18206" y="519781"/>
                  <a:pt x="0" y="501575"/>
                  <a:pt x="0" y="479116"/>
                </a:cubicBezTo>
                <a:lnTo>
                  <a:pt x="0" y="40665"/>
                </a:lnTo>
                <a:cubicBezTo>
                  <a:pt x="0" y="18206"/>
                  <a:pt x="18206" y="0"/>
                  <a:pt x="40665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9050" cap="rnd">
            <a:solidFill>
              <a:srgbClr val="FFFFFF">
                <a:alpha val="23922"/>
              </a:srgbClr>
            </a:solidFill>
            <a:prstDash val="solid"/>
            <a:round/>
          </a:ln>
        </p:spPr>
      </p:sp>
      <p:sp>
        <p:nvSpPr>
          <p:cNvPr id="27" name="TextBox 27"/>
          <p:cNvSpPr txBox="1"/>
          <p:nvPr/>
        </p:nvSpPr>
        <p:spPr>
          <a:xfrm>
            <a:off x="12499760" y="5347443"/>
            <a:ext cx="4759540" cy="2082041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28" name="TextBox 28"/>
          <p:cNvSpPr txBox="1"/>
          <p:nvPr/>
        </p:nvSpPr>
        <p:spPr>
          <a:xfrm>
            <a:off x="12622160" y="5543074"/>
            <a:ext cx="4509816" cy="5097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@@MO3t$$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6716188" y="5650141"/>
            <a:ext cx="4582444" cy="5097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@@MO2t$$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6778860" y="6453870"/>
            <a:ext cx="4582444" cy="7989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dirty="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@@MO2$$</a:t>
            </a:r>
          </a:p>
          <a:p>
            <a:pPr marL="0" lvl="0" indent="0" algn="l">
              <a:lnSpc>
                <a:spcPts val="3150"/>
              </a:lnSpc>
              <a:spcBef>
                <a:spcPct val="0"/>
              </a:spcBef>
            </a:pPr>
            <a:endParaRPr lang="en-US" dirty="0">
              <a:solidFill>
                <a:srgbClr val="FFFFFF"/>
              </a:solidFill>
              <a:latin typeface="TT Norms"/>
              <a:ea typeface="TT Norms"/>
              <a:cs typeface="TT Norms"/>
              <a:sym typeface="TT Norms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2649199" y="6376036"/>
            <a:ext cx="4509815" cy="7989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2100" dirty="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@@MO3$$</a:t>
            </a:r>
          </a:p>
          <a:p>
            <a:pPr marL="0" lvl="0" indent="0" algn="l">
              <a:lnSpc>
                <a:spcPts val="3150"/>
              </a:lnSpc>
              <a:spcBef>
                <a:spcPct val="0"/>
              </a:spcBef>
            </a:pPr>
            <a:endParaRPr lang="en-US" sz="2100" dirty="0">
              <a:solidFill>
                <a:srgbClr val="FFFFFF"/>
              </a:solidFill>
              <a:latin typeface="TT Norms"/>
              <a:ea typeface="TT Norms"/>
              <a:cs typeface="TT Norms"/>
              <a:sym typeface="TT Nor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0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714563" y="119725"/>
            <a:ext cx="18971204" cy="18971204"/>
          </a:xfrm>
          <a:custGeom>
            <a:avLst/>
            <a:gdLst/>
            <a:ahLst/>
            <a:cxnLst/>
            <a:rect l="l" t="t" r="r" b="b"/>
            <a:pathLst>
              <a:path w="18971204" h="18971204">
                <a:moveTo>
                  <a:pt x="0" y="0"/>
                </a:moveTo>
                <a:lnTo>
                  <a:pt x="18971204" y="0"/>
                </a:lnTo>
                <a:lnTo>
                  <a:pt x="18971204" y="18971204"/>
                </a:lnTo>
                <a:lnTo>
                  <a:pt x="0" y="189712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1028700" y="9234488"/>
            <a:ext cx="567293" cy="0"/>
          </a:xfrm>
          <a:prstGeom prst="line">
            <a:avLst/>
          </a:prstGeom>
          <a:ln w="9525" cap="flat">
            <a:solidFill>
              <a:srgbClr val="FFFFFF">
                <a:alpha val="23922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028700" y="1019175"/>
            <a:ext cx="16230600" cy="0"/>
          </a:xfrm>
          <a:prstGeom prst="line">
            <a:avLst/>
          </a:prstGeom>
          <a:ln w="9525" cap="flat">
            <a:solidFill>
              <a:srgbClr val="FFFFFF">
                <a:alpha val="23922"/>
              </a:srgbClr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-3589615" y="1982317"/>
            <a:ext cx="6060429" cy="606042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451810" y="4357722"/>
            <a:ext cx="3947748" cy="219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1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Meet the Team</a:t>
            </a:r>
          </a:p>
        </p:txBody>
      </p:sp>
      <p:grpSp>
        <p:nvGrpSpPr>
          <p:cNvPr id="10" name="Group 10"/>
          <p:cNvGrpSpPr/>
          <p:nvPr/>
        </p:nvGrpSpPr>
        <p:grpSpPr>
          <a:xfrm rot="5400000">
            <a:off x="4514354" y="3903757"/>
            <a:ext cx="6735898" cy="3098681"/>
            <a:chOff x="0" y="0"/>
            <a:chExt cx="883430" cy="4064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83430" cy="406400"/>
            </a:xfrm>
            <a:custGeom>
              <a:avLst/>
              <a:gdLst/>
              <a:ahLst/>
              <a:cxnLst/>
              <a:rect l="l" t="t" r="r" b="b"/>
              <a:pathLst>
                <a:path w="883430" h="406400">
                  <a:moveTo>
                    <a:pt x="680230" y="0"/>
                  </a:moveTo>
                  <a:cubicBezTo>
                    <a:pt x="792455" y="0"/>
                    <a:pt x="883430" y="90976"/>
                    <a:pt x="883430" y="203200"/>
                  </a:cubicBezTo>
                  <a:cubicBezTo>
                    <a:pt x="883430" y="315424"/>
                    <a:pt x="792455" y="406400"/>
                    <a:pt x="68023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F0FBFE">
                  <a:alpha val="24706"/>
                </a:srgbClr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883430" cy="434975"/>
            </a:xfrm>
            <a:prstGeom prst="rect">
              <a:avLst/>
            </a:prstGeom>
          </p:spPr>
          <p:txBody>
            <a:bodyPr lIns="41286" tIns="41286" rIns="41286" bIns="4128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332962" y="4394359"/>
            <a:ext cx="3098681" cy="4426688"/>
            <a:chOff x="0" y="0"/>
            <a:chExt cx="4445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4"/>
              <a:stretch>
                <a:fillRect b="-8527"/>
              </a:stretch>
            </a:blipFill>
          </p:spPr>
        </p:sp>
      </p:grpSp>
      <p:sp>
        <p:nvSpPr>
          <p:cNvPr id="15" name="TextBox 15"/>
          <p:cNvSpPr txBox="1"/>
          <p:nvPr/>
        </p:nvSpPr>
        <p:spPr>
          <a:xfrm>
            <a:off x="6539567" y="3056220"/>
            <a:ext cx="2685470" cy="434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7"/>
              </a:lnSpc>
              <a:spcBef>
                <a:spcPct val="0"/>
              </a:spcBef>
            </a:pPr>
            <a:r>
              <a:rPr lang="en-US" sz="2583" b="1" dirty="0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@@T1$$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539567" y="3613162"/>
            <a:ext cx="2685470" cy="331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53"/>
              </a:lnSpc>
            </a:pPr>
            <a:endParaRPr/>
          </a:p>
        </p:txBody>
      </p:sp>
      <p:grpSp>
        <p:nvGrpSpPr>
          <p:cNvPr id="18" name="Group 18"/>
          <p:cNvGrpSpPr/>
          <p:nvPr/>
        </p:nvGrpSpPr>
        <p:grpSpPr>
          <a:xfrm rot="5400000">
            <a:off x="8219345" y="3903757"/>
            <a:ext cx="6735898" cy="3098681"/>
            <a:chOff x="0" y="0"/>
            <a:chExt cx="883430" cy="4064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83430" cy="406400"/>
            </a:xfrm>
            <a:custGeom>
              <a:avLst/>
              <a:gdLst/>
              <a:ahLst/>
              <a:cxnLst/>
              <a:rect l="l" t="t" r="r" b="b"/>
              <a:pathLst>
                <a:path w="883430" h="406400">
                  <a:moveTo>
                    <a:pt x="680230" y="0"/>
                  </a:moveTo>
                  <a:cubicBezTo>
                    <a:pt x="792455" y="0"/>
                    <a:pt x="883430" y="90976"/>
                    <a:pt x="883430" y="203200"/>
                  </a:cubicBezTo>
                  <a:cubicBezTo>
                    <a:pt x="883430" y="315424"/>
                    <a:pt x="792455" y="406400"/>
                    <a:pt x="68023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F0FBFE">
                  <a:alpha val="24706"/>
                </a:srgbClr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28575"/>
              <a:ext cx="883430" cy="434975"/>
            </a:xfrm>
            <a:prstGeom prst="rect">
              <a:avLst/>
            </a:prstGeom>
          </p:spPr>
          <p:txBody>
            <a:bodyPr lIns="41286" tIns="41286" rIns="41286" bIns="4128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0037953" y="4394359"/>
            <a:ext cx="3098681" cy="4426688"/>
            <a:chOff x="0" y="0"/>
            <a:chExt cx="4445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5"/>
              <a:stretch>
                <a:fillRect b="-122222"/>
              </a:stretch>
            </a:blipFill>
          </p:spPr>
        </p:sp>
      </p:grpSp>
      <p:sp>
        <p:nvSpPr>
          <p:cNvPr id="23" name="TextBox 23"/>
          <p:cNvSpPr txBox="1"/>
          <p:nvPr/>
        </p:nvSpPr>
        <p:spPr>
          <a:xfrm>
            <a:off x="10244558" y="3056220"/>
            <a:ext cx="2685470" cy="434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7"/>
              </a:lnSpc>
              <a:spcBef>
                <a:spcPct val="0"/>
              </a:spcBef>
            </a:pPr>
            <a:r>
              <a:rPr lang="en-US" sz="2583" b="1" dirty="0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@@T2$$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244558" y="3613162"/>
            <a:ext cx="2685470" cy="331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53"/>
              </a:lnSpc>
            </a:pPr>
            <a:endParaRPr/>
          </a:p>
        </p:txBody>
      </p:sp>
      <p:grpSp>
        <p:nvGrpSpPr>
          <p:cNvPr id="26" name="Group 26"/>
          <p:cNvGrpSpPr/>
          <p:nvPr/>
        </p:nvGrpSpPr>
        <p:grpSpPr>
          <a:xfrm rot="5400000">
            <a:off x="11924337" y="3903757"/>
            <a:ext cx="6735898" cy="3098681"/>
            <a:chOff x="0" y="0"/>
            <a:chExt cx="883430" cy="4064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83430" cy="406400"/>
            </a:xfrm>
            <a:custGeom>
              <a:avLst/>
              <a:gdLst/>
              <a:ahLst/>
              <a:cxnLst/>
              <a:rect l="l" t="t" r="r" b="b"/>
              <a:pathLst>
                <a:path w="883430" h="406400">
                  <a:moveTo>
                    <a:pt x="680230" y="0"/>
                  </a:moveTo>
                  <a:cubicBezTo>
                    <a:pt x="792455" y="0"/>
                    <a:pt x="883430" y="90976"/>
                    <a:pt x="883430" y="203200"/>
                  </a:cubicBezTo>
                  <a:cubicBezTo>
                    <a:pt x="883430" y="315424"/>
                    <a:pt x="792455" y="406400"/>
                    <a:pt x="68023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F0FBFE">
                  <a:alpha val="24706"/>
                </a:srgbClr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28575"/>
              <a:ext cx="883430" cy="434975"/>
            </a:xfrm>
            <a:prstGeom prst="rect">
              <a:avLst/>
            </a:prstGeom>
          </p:spPr>
          <p:txBody>
            <a:bodyPr lIns="41286" tIns="41286" rIns="41286" bIns="4128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742945" y="4394359"/>
            <a:ext cx="3098681" cy="4426688"/>
            <a:chOff x="0" y="0"/>
            <a:chExt cx="4445000" cy="63500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6"/>
              <a:stretch>
                <a:fillRect b="-34939"/>
              </a:stretch>
            </a:blipFill>
          </p:spPr>
        </p:sp>
      </p:grpSp>
      <p:sp>
        <p:nvSpPr>
          <p:cNvPr id="31" name="TextBox 31"/>
          <p:cNvSpPr txBox="1"/>
          <p:nvPr/>
        </p:nvSpPr>
        <p:spPr>
          <a:xfrm>
            <a:off x="13949550" y="3056220"/>
            <a:ext cx="2685470" cy="434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7"/>
              </a:lnSpc>
              <a:spcBef>
                <a:spcPct val="0"/>
              </a:spcBef>
            </a:pPr>
            <a:r>
              <a:rPr lang="en-US" sz="2583" b="1" dirty="0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@@T3$$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3949550" y="3613162"/>
            <a:ext cx="2685470" cy="331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53"/>
              </a:lnSpc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0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097" y="0"/>
            <a:ext cx="18310194" cy="10287000"/>
          </a:xfrm>
          <a:custGeom>
            <a:avLst/>
            <a:gdLst/>
            <a:ahLst/>
            <a:cxnLst/>
            <a:rect l="l" t="t" r="r" b="b"/>
            <a:pathLst>
              <a:path w="18310194" h="10287000">
                <a:moveTo>
                  <a:pt x="0" y="0"/>
                </a:moveTo>
                <a:lnTo>
                  <a:pt x="18310194" y="0"/>
                </a:lnTo>
                <a:lnTo>
                  <a:pt x="1831019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774444" y="-3954756"/>
            <a:ext cx="9098256" cy="9098256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>
                <a:alpha val="9804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352313" y="1972923"/>
            <a:ext cx="6341155" cy="634115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AutoShape 9"/>
          <p:cNvSpPr/>
          <p:nvPr/>
        </p:nvSpPr>
        <p:spPr>
          <a:xfrm>
            <a:off x="1028700" y="9234488"/>
            <a:ext cx="567293" cy="0"/>
          </a:xfrm>
          <a:prstGeom prst="line">
            <a:avLst/>
          </a:prstGeom>
          <a:ln w="9525" cap="flat">
            <a:solidFill>
              <a:srgbClr val="FFFFFF">
                <a:alpha val="23922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1028700" y="1019175"/>
            <a:ext cx="16230600" cy="0"/>
          </a:xfrm>
          <a:prstGeom prst="line">
            <a:avLst/>
          </a:prstGeom>
          <a:ln w="9525" cap="flat">
            <a:solidFill>
              <a:srgbClr val="FFFFFF">
                <a:alpha val="23922"/>
              </a:srgbClr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1" name="Group 11"/>
          <p:cNvGrpSpPr/>
          <p:nvPr/>
        </p:nvGrpSpPr>
        <p:grpSpPr>
          <a:xfrm>
            <a:off x="7800056" y="1724220"/>
            <a:ext cx="8523516" cy="6814748"/>
            <a:chOff x="0" y="0"/>
            <a:chExt cx="11364688" cy="9086331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11364688" cy="9086331"/>
              <a:chOff x="0" y="0"/>
              <a:chExt cx="2244877" cy="1794831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244877" cy="1794831"/>
              </a:xfrm>
              <a:custGeom>
                <a:avLst/>
                <a:gdLst/>
                <a:ahLst/>
                <a:cxnLst/>
                <a:rect l="l" t="t" r="r" b="b"/>
                <a:pathLst>
                  <a:path w="2244877" h="1794831">
                    <a:moveTo>
                      <a:pt x="22708" y="0"/>
                    </a:moveTo>
                    <a:lnTo>
                      <a:pt x="2222169" y="0"/>
                    </a:lnTo>
                    <a:cubicBezTo>
                      <a:pt x="2234710" y="0"/>
                      <a:pt x="2244877" y="10167"/>
                      <a:pt x="2244877" y="22708"/>
                    </a:cubicBezTo>
                    <a:lnTo>
                      <a:pt x="2244877" y="1772123"/>
                    </a:lnTo>
                    <a:cubicBezTo>
                      <a:pt x="2244877" y="1778146"/>
                      <a:pt x="2242484" y="1783921"/>
                      <a:pt x="2238226" y="1788180"/>
                    </a:cubicBezTo>
                    <a:cubicBezTo>
                      <a:pt x="2233967" y="1792438"/>
                      <a:pt x="2228192" y="1794831"/>
                      <a:pt x="2222169" y="1794831"/>
                    </a:cubicBezTo>
                    <a:lnTo>
                      <a:pt x="22708" y="1794831"/>
                    </a:lnTo>
                    <a:cubicBezTo>
                      <a:pt x="10167" y="1794831"/>
                      <a:pt x="0" y="1784664"/>
                      <a:pt x="0" y="1772123"/>
                    </a:cubicBezTo>
                    <a:lnTo>
                      <a:pt x="0" y="22708"/>
                    </a:lnTo>
                    <a:cubicBezTo>
                      <a:pt x="0" y="10167"/>
                      <a:pt x="10167" y="0"/>
                      <a:pt x="22708" y="0"/>
                    </a:cubicBezTo>
                    <a:close/>
                  </a:path>
                </a:pathLst>
              </a:custGeom>
              <a:solidFill>
                <a:srgbClr val="FFFFFF">
                  <a:alpha val="2745"/>
                </a:srgbClr>
              </a:solidFill>
              <a:ln w="19050" cap="rnd">
                <a:solidFill>
                  <a:srgbClr val="FFFFFF">
                    <a:alpha val="2745"/>
                  </a:srgbClr>
                </a:solidFill>
                <a:prstDash val="solid"/>
                <a:round/>
              </a:ln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28575"/>
                <a:ext cx="2244877" cy="182340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1579" y="0"/>
              <a:ext cx="11363110" cy="9086331"/>
              <a:chOff x="0" y="0"/>
              <a:chExt cx="2244565" cy="1794831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2244565" cy="1794831"/>
              </a:xfrm>
              <a:custGeom>
                <a:avLst/>
                <a:gdLst/>
                <a:ahLst/>
                <a:cxnLst/>
                <a:rect l="l" t="t" r="r" b="b"/>
                <a:pathLst>
                  <a:path w="2244565" h="1794831">
                    <a:moveTo>
                      <a:pt x="22711" y="0"/>
                    </a:moveTo>
                    <a:lnTo>
                      <a:pt x="2221854" y="0"/>
                    </a:lnTo>
                    <a:cubicBezTo>
                      <a:pt x="2227878" y="0"/>
                      <a:pt x="2233654" y="2393"/>
                      <a:pt x="2237913" y="6652"/>
                    </a:cubicBezTo>
                    <a:cubicBezTo>
                      <a:pt x="2242172" y="10911"/>
                      <a:pt x="2244565" y="16687"/>
                      <a:pt x="2244565" y="22711"/>
                    </a:cubicBezTo>
                    <a:lnTo>
                      <a:pt x="2244565" y="1772120"/>
                    </a:lnTo>
                    <a:cubicBezTo>
                      <a:pt x="2244565" y="1778143"/>
                      <a:pt x="2242172" y="1783920"/>
                      <a:pt x="2237913" y="1788179"/>
                    </a:cubicBezTo>
                    <a:cubicBezTo>
                      <a:pt x="2233654" y="1792438"/>
                      <a:pt x="2227878" y="1794831"/>
                      <a:pt x="2221854" y="1794831"/>
                    </a:cubicBezTo>
                    <a:lnTo>
                      <a:pt x="22711" y="1794831"/>
                    </a:lnTo>
                    <a:cubicBezTo>
                      <a:pt x="16687" y="1794831"/>
                      <a:pt x="10911" y="1792438"/>
                      <a:pt x="6652" y="1788179"/>
                    </a:cubicBezTo>
                    <a:cubicBezTo>
                      <a:pt x="2393" y="1783920"/>
                      <a:pt x="0" y="1778143"/>
                      <a:pt x="0" y="1772120"/>
                    </a:cubicBezTo>
                    <a:lnTo>
                      <a:pt x="0" y="22711"/>
                    </a:lnTo>
                    <a:cubicBezTo>
                      <a:pt x="0" y="16687"/>
                      <a:pt x="2393" y="10911"/>
                      <a:pt x="6652" y="6652"/>
                    </a:cubicBezTo>
                    <a:cubicBezTo>
                      <a:pt x="10911" y="2393"/>
                      <a:pt x="16687" y="0"/>
                      <a:pt x="22711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>
                    <a:alpha val="23922"/>
                  </a:srgbClr>
                </a:solidFill>
                <a:prstDash val="solid"/>
                <a:round/>
              </a:ln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28575"/>
                <a:ext cx="2244565" cy="182340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18" name="Group 18"/>
          <p:cNvGrpSpPr/>
          <p:nvPr/>
        </p:nvGrpSpPr>
        <p:grpSpPr>
          <a:xfrm>
            <a:off x="9267466" y="2647711"/>
            <a:ext cx="1052317" cy="1052317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47140" y="0"/>
                  </a:moveTo>
                  <a:lnTo>
                    <a:pt x="665660" y="0"/>
                  </a:lnTo>
                  <a:cubicBezTo>
                    <a:pt x="704684" y="0"/>
                    <a:pt x="742109" y="15502"/>
                    <a:pt x="769704" y="43096"/>
                  </a:cubicBezTo>
                  <a:cubicBezTo>
                    <a:pt x="797298" y="70691"/>
                    <a:pt x="812800" y="108116"/>
                    <a:pt x="812800" y="147140"/>
                  </a:cubicBezTo>
                  <a:lnTo>
                    <a:pt x="812800" y="665660"/>
                  </a:lnTo>
                  <a:cubicBezTo>
                    <a:pt x="812800" y="704684"/>
                    <a:pt x="797298" y="742109"/>
                    <a:pt x="769704" y="769704"/>
                  </a:cubicBezTo>
                  <a:cubicBezTo>
                    <a:pt x="742109" y="797298"/>
                    <a:pt x="704684" y="812800"/>
                    <a:pt x="665660" y="812800"/>
                  </a:cubicBezTo>
                  <a:lnTo>
                    <a:pt x="147140" y="812800"/>
                  </a:lnTo>
                  <a:cubicBezTo>
                    <a:pt x="108116" y="812800"/>
                    <a:pt x="70691" y="797298"/>
                    <a:pt x="43096" y="769704"/>
                  </a:cubicBezTo>
                  <a:cubicBezTo>
                    <a:pt x="15502" y="742109"/>
                    <a:pt x="0" y="704684"/>
                    <a:pt x="0" y="665660"/>
                  </a:cubicBezTo>
                  <a:lnTo>
                    <a:pt x="0" y="147140"/>
                  </a:lnTo>
                  <a:cubicBezTo>
                    <a:pt x="0" y="108116"/>
                    <a:pt x="15502" y="70691"/>
                    <a:pt x="43096" y="43096"/>
                  </a:cubicBezTo>
                  <a:cubicBezTo>
                    <a:pt x="70691" y="15502"/>
                    <a:pt x="108116" y="0"/>
                    <a:pt x="147140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Freeform 21"/>
          <p:cNvSpPr/>
          <p:nvPr/>
        </p:nvSpPr>
        <p:spPr>
          <a:xfrm>
            <a:off x="9521279" y="2979483"/>
            <a:ext cx="544692" cy="388774"/>
          </a:xfrm>
          <a:custGeom>
            <a:avLst/>
            <a:gdLst/>
            <a:ahLst/>
            <a:cxnLst/>
            <a:rect l="l" t="t" r="r" b="b"/>
            <a:pathLst>
              <a:path w="544692" h="388774">
                <a:moveTo>
                  <a:pt x="0" y="0"/>
                </a:moveTo>
                <a:lnTo>
                  <a:pt x="544692" y="0"/>
                </a:lnTo>
                <a:lnTo>
                  <a:pt x="544692" y="388774"/>
                </a:lnTo>
                <a:lnTo>
                  <a:pt x="0" y="3887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22" name="Group 22"/>
          <p:cNvGrpSpPr/>
          <p:nvPr/>
        </p:nvGrpSpPr>
        <p:grpSpPr>
          <a:xfrm>
            <a:off x="9267466" y="4818478"/>
            <a:ext cx="1052317" cy="1052317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47140" y="0"/>
                  </a:moveTo>
                  <a:lnTo>
                    <a:pt x="665660" y="0"/>
                  </a:lnTo>
                  <a:cubicBezTo>
                    <a:pt x="704684" y="0"/>
                    <a:pt x="742109" y="15502"/>
                    <a:pt x="769704" y="43096"/>
                  </a:cubicBezTo>
                  <a:cubicBezTo>
                    <a:pt x="797298" y="70691"/>
                    <a:pt x="812800" y="108116"/>
                    <a:pt x="812800" y="147140"/>
                  </a:cubicBezTo>
                  <a:lnTo>
                    <a:pt x="812800" y="665660"/>
                  </a:lnTo>
                  <a:cubicBezTo>
                    <a:pt x="812800" y="704684"/>
                    <a:pt x="797298" y="742109"/>
                    <a:pt x="769704" y="769704"/>
                  </a:cubicBezTo>
                  <a:cubicBezTo>
                    <a:pt x="742109" y="797298"/>
                    <a:pt x="704684" y="812800"/>
                    <a:pt x="665660" y="812800"/>
                  </a:cubicBezTo>
                  <a:lnTo>
                    <a:pt x="147140" y="812800"/>
                  </a:lnTo>
                  <a:cubicBezTo>
                    <a:pt x="108116" y="812800"/>
                    <a:pt x="70691" y="797298"/>
                    <a:pt x="43096" y="769704"/>
                  </a:cubicBezTo>
                  <a:cubicBezTo>
                    <a:pt x="15502" y="742109"/>
                    <a:pt x="0" y="704684"/>
                    <a:pt x="0" y="665660"/>
                  </a:cubicBezTo>
                  <a:lnTo>
                    <a:pt x="0" y="147140"/>
                  </a:lnTo>
                  <a:cubicBezTo>
                    <a:pt x="0" y="108116"/>
                    <a:pt x="15502" y="70691"/>
                    <a:pt x="43096" y="43096"/>
                  </a:cubicBezTo>
                  <a:cubicBezTo>
                    <a:pt x="70691" y="15502"/>
                    <a:pt x="108116" y="0"/>
                    <a:pt x="147140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Freeform 25"/>
          <p:cNvSpPr/>
          <p:nvPr/>
        </p:nvSpPr>
        <p:spPr>
          <a:xfrm>
            <a:off x="9626221" y="5013997"/>
            <a:ext cx="439750" cy="661278"/>
          </a:xfrm>
          <a:custGeom>
            <a:avLst/>
            <a:gdLst/>
            <a:ahLst/>
            <a:cxnLst/>
            <a:rect l="l" t="t" r="r" b="b"/>
            <a:pathLst>
              <a:path w="439750" h="661278">
                <a:moveTo>
                  <a:pt x="0" y="0"/>
                </a:moveTo>
                <a:lnTo>
                  <a:pt x="439750" y="0"/>
                </a:lnTo>
                <a:lnTo>
                  <a:pt x="439750" y="661278"/>
                </a:lnTo>
                <a:lnTo>
                  <a:pt x="0" y="6612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10706468" y="3256503"/>
            <a:ext cx="4149694" cy="824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dirty="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@@CD$$</a:t>
            </a:r>
          </a:p>
          <a:p>
            <a:pPr marL="0" lvl="0" indent="0" algn="l">
              <a:lnSpc>
                <a:spcPts val="3360"/>
              </a:lnSpc>
              <a:spcBef>
                <a:spcPct val="0"/>
              </a:spcBef>
            </a:pPr>
            <a:endParaRPr lang="en-US" sz="2400" dirty="0">
              <a:solidFill>
                <a:srgbClr val="FFFFFF"/>
              </a:solidFill>
              <a:latin typeface="TT Norms"/>
              <a:ea typeface="TT Norms"/>
              <a:cs typeface="TT Norms"/>
              <a:sym typeface="TT Norms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0706468" y="2714049"/>
            <a:ext cx="4149694" cy="397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79"/>
              </a:lnSpc>
              <a:spcBef>
                <a:spcPct val="0"/>
              </a:spcBef>
            </a:pPr>
            <a:r>
              <a:rPr lang="en-US" sz="2799" b="1" u="none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Email Address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956265" y="5434551"/>
            <a:ext cx="4149694" cy="824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dirty="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@@AD$$</a:t>
            </a:r>
          </a:p>
          <a:p>
            <a:pPr marL="0" lvl="0" indent="0" algn="l">
              <a:lnSpc>
                <a:spcPts val="3360"/>
              </a:lnSpc>
              <a:spcBef>
                <a:spcPct val="0"/>
              </a:spcBef>
            </a:pPr>
            <a:endParaRPr lang="en-US" sz="2400" dirty="0">
              <a:solidFill>
                <a:srgbClr val="FFFFFF"/>
              </a:solidFill>
              <a:latin typeface="TT Norms"/>
              <a:ea typeface="TT Norms"/>
              <a:cs typeface="TT Norms"/>
              <a:sym typeface="TT Norms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0956265" y="4947126"/>
            <a:ext cx="4149694" cy="397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79"/>
              </a:lnSpc>
              <a:spcBef>
                <a:spcPct val="0"/>
              </a:spcBef>
            </a:pPr>
            <a:r>
              <a:rPr lang="en-US" sz="2799" b="1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Location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101365" y="3324225"/>
            <a:ext cx="4878776" cy="2236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23"/>
              </a:lnSpc>
            </a:pPr>
            <a:r>
              <a:rPr lang="en-US" sz="8799" b="1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Contact Us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83</Words>
  <Application>Microsoft Office PowerPoint</Application>
  <PresentationFormat>Custom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TT Norms</vt:lpstr>
      <vt:lpstr>Calibri</vt:lpstr>
      <vt:lpstr>Arial</vt:lpstr>
      <vt:lpstr>TT Norms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 5</dc:title>
  <cp:lastModifiedBy>santhoshmrs2004@outlook.com</cp:lastModifiedBy>
  <cp:revision>13</cp:revision>
  <dcterms:created xsi:type="dcterms:W3CDTF">2006-08-16T00:00:00Z</dcterms:created>
  <dcterms:modified xsi:type="dcterms:W3CDTF">2024-11-30T16:59:01Z</dcterms:modified>
  <dc:identifier>DAGX9m96Xp8</dc:identifier>
</cp:coreProperties>
</file>