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72" r:id="rId10"/>
    <p:sldId id="27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9a9e3807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9a9e3807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9a9e380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9a9e380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9a9e3807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9a9e3807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9a9e3807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9a9e3807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9a9e3807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9a9e3807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9a9e3807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9a9e3807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9a9e3807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9a9e3807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9a9e3807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9a9e3807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9a9e38079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9a9e38079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Vy6cJZOiTEkg-w_r1TPwrIHa9HHa7Sr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510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Автоматизация работы зоомагазина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27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Платформа администратора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677" y="955600"/>
            <a:ext cx="38290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47275"/>
            <a:ext cx="8839200" cy="155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предметной области и цели автоматизации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437250"/>
            <a:ext cx="8520600" cy="31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Частично автоматизировать работу персонала магазина, реализовав приложение, решающее следующие задачи:</a:t>
            </a:r>
            <a:endParaRPr/>
          </a:p>
          <a:p>
            <a:pPr marL="809999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Оформление и сопровождение заказа</a:t>
            </a:r>
            <a:endParaRPr/>
          </a:p>
          <a:p>
            <a:pPr marL="809999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Инвентаризация</a:t>
            </a:r>
            <a:endParaRPr/>
          </a:p>
          <a:p>
            <a:pPr marL="809999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Составление отчетной документации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675" y="2053750"/>
            <a:ext cx="2782200" cy="2782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0" y="0"/>
            <a:ext cx="9219050" cy="5143500"/>
            <a:chOff x="0" y="0"/>
            <a:chExt cx="9219050" cy="5143500"/>
          </a:xfrm>
        </p:grpSpPr>
        <p:pic>
          <p:nvPicPr>
            <p:cNvPr id="74" name="Google Shape;74;p16"/>
            <p:cNvPicPr preferRelativeResize="0"/>
            <p:nvPr/>
          </p:nvPicPr>
          <p:blipFill rotWithShape="1">
            <a:blip r:embed="rId3">
              <a:alphaModFix/>
            </a:blip>
            <a:srcRect l="19549"/>
            <a:stretch/>
          </p:blipFill>
          <p:spPr>
            <a:xfrm>
              <a:off x="0" y="0"/>
              <a:ext cx="708417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6"/>
            <p:cNvPicPr preferRelativeResize="0"/>
            <p:nvPr/>
          </p:nvPicPr>
          <p:blipFill rotWithShape="1">
            <a:blip r:embed="rId3">
              <a:alphaModFix/>
            </a:blip>
            <a:srcRect r="75755"/>
            <a:stretch/>
          </p:blipFill>
          <p:spPr>
            <a:xfrm>
              <a:off x="6938250" y="0"/>
              <a:ext cx="22808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5717875" y="2358375"/>
            <a:ext cx="29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chemeClr val="lt1"/>
                </a:solidFill>
              </a:rPr>
              <a:t>Модель БД</a:t>
            </a:r>
            <a:endParaRPr sz="292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r="75755"/>
          <a:stretch/>
        </p:blipFill>
        <p:spPr>
          <a:xfrm>
            <a:off x="0" y="0"/>
            <a:ext cx="9219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81650" y="2215600"/>
            <a:ext cx="346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chemeClr val="lt1"/>
                </a:solidFill>
              </a:rPr>
              <a:t>Стек разработки</a:t>
            </a:r>
            <a:endParaRPr sz="2920" b="1">
              <a:solidFill>
                <a:schemeClr val="lt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325" y="447550"/>
            <a:ext cx="2142450" cy="15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737" y="1460450"/>
            <a:ext cx="1844025" cy="18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3650" y="2971125"/>
            <a:ext cx="3874800" cy="1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r="75755"/>
          <a:stretch/>
        </p:blipFill>
        <p:spPr>
          <a:xfrm>
            <a:off x="0" y="0"/>
            <a:ext cx="9219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8575" y="2422200"/>
            <a:ext cx="455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chemeClr val="lt1"/>
                </a:solidFill>
              </a:rPr>
              <a:t>Обзор приложения</a:t>
            </a:r>
            <a:endParaRPr sz="2920" b="1">
              <a:solidFill>
                <a:schemeClr val="lt1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700" y="653775"/>
            <a:ext cx="3908900" cy="39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</a:t>
            </a:r>
            <a:endParaRPr/>
          </a:p>
        </p:txBody>
      </p:sp>
      <p:pic>
        <p:nvPicPr>
          <p:cNvPr id="150" name="Google Shape;150;p27" title="Авторизация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775" y="1273250"/>
            <a:ext cx="4138900" cy="31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474200" y="1319938"/>
            <a:ext cx="3822900" cy="30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>
                <a:solidFill>
                  <a:schemeClr val="lt2"/>
                </a:solidFill>
              </a:rPr>
              <a:t>Определение роли аккаунта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>
                <a:solidFill>
                  <a:schemeClr val="lt2"/>
                </a:solidFill>
              </a:rPr>
              <a:t>При успешной авторизации открывается окно соответствующей роли (администратор или продавец)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>
                <a:solidFill>
                  <a:schemeClr val="lt2"/>
                </a:solidFill>
              </a:rPr>
              <a:t>Изначально есть две дефолтные учетки: admin и seller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27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Платформа продавца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18949" y="1192738"/>
            <a:ext cx="6514359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Поиск по товарам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Возможность сортировки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Удобная навигация (категория -&gt; список товаров)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Возможность редактирования корзины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Подсчет стоимости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Очистка корзины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Выписка чека</a:t>
            </a:r>
            <a:endParaRPr sz="18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27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Платформа администратора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311700" y="1234942"/>
            <a:ext cx="5868870" cy="223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2"/>
                </a:solidFill>
              </a:rPr>
              <a:t>Добавление новых: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Сотрудников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Товаров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Категорий</a:t>
            </a:r>
            <a:endParaRPr sz="18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 dirty="0">
                <a:solidFill>
                  <a:schemeClr val="lt2"/>
                </a:solidFill>
              </a:rPr>
              <a:t>Валидация данных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5" name="Google Shape;171;p30">
            <a:extLst>
              <a:ext uri="{FF2B5EF4-FFF2-40B4-BE49-F238E27FC236}">
                <a16:creationId xmlns:a16="http://schemas.microsoft.com/office/drawing/2014/main" id="{8CA6D6DF-A620-4A54-ABB3-395E4AA17589}"/>
              </a:ext>
            </a:extLst>
          </p:cNvPr>
          <p:cNvSpPr txBox="1"/>
          <p:nvPr/>
        </p:nvSpPr>
        <p:spPr>
          <a:xfrm>
            <a:off x="2809717" y="1234942"/>
            <a:ext cx="3452538" cy="1920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2"/>
                </a:solidFill>
              </a:rPr>
              <a:t>Изменение: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Статуса учетной записи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 dirty="0">
                <a:solidFill>
                  <a:schemeClr val="lt2"/>
                </a:solidFill>
              </a:rPr>
              <a:t>Остатков на складе</a:t>
            </a:r>
            <a:endParaRPr sz="18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 dirty="0">
                <a:solidFill>
                  <a:schemeClr val="lt2"/>
                </a:solidFill>
              </a:rPr>
              <a:t>Снятие с продажи товара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6" name="Google Shape;178;p31">
            <a:extLst>
              <a:ext uri="{FF2B5EF4-FFF2-40B4-BE49-F238E27FC236}">
                <a16:creationId xmlns:a16="http://schemas.microsoft.com/office/drawing/2014/main" id="{549B5CC2-74FF-4C3E-A4B3-0A82F4740927}"/>
              </a:ext>
            </a:extLst>
          </p:cNvPr>
          <p:cNvSpPr txBox="1"/>
          <p:nvPr/>
        </p:nvSpPr>
        <p:spPr>
          <a:xfrm>
            <a:off x="6083588" y="1234942"/>
            <a:ext cx="2901085" cy="97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 dirty="0">
                <a:solidFill>
                  <a:schemeClr val="lt2"/>
                </a:solidFill>
              </a:rPr>
              <a:t>Генерация отчета в двух форматах (.csv .xlsx)</a:t>
            </a:r>
            <a:endParaRPr sz="18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Экран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Автоматизация работы зоомагазина</vt:lpstr>
      <vt:lpstr>Анализ предметной области и цели автоматизации</vt:lpstr>
      <vt:lpstr>Модель БД</vt:lpstr>
      <vt:lpstr>Презентация PowerPoint</vt:lpstr>
      <vt:lpstr>Стек разработки</vt:lpstr>
      <vt:lpstr>Обзор приложения</vt:lpstr>
      <vt:lpstr>Авторизация</vt:lpstr>
      <vt:lpstr>Платформа продавца</vt:lpstr>
      <vt:lpstr>Платформа администратора</vt:lpstr>
      <vt:lpstr>Платформа администратора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работы зоомагазина</dc:title>
  <cp:lastModifiedBy>Ярослав Онофрийчук</cp:lastModifiedBy>
  <cp:revision>1</cp:revision>
  <dcterms:modified xsi:type="dcterms:W3CDTF">2023-07-14T16:37:41Z</dcterms:modified>
</cp:coreProperties>
</file>