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BDF5D-28CB-4FB4-92D6-73A02C526B1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6F0D71-125E-4C33-90D0-C5CA53F1D068}">
      <dgm:prSet/>
      <dgm:spPr/>
      <dgm:t>
        <a:bodyPr/>
        <a:lstStyle/>
        <a:p>
          <a:r>
            <a:rPr lang="zh-TW"/>
            <a:t>羅偉辰</a:t>
          </a:r>
          <a:r>
            <a:rPr lang="en-US"/>
            <a:t>1104528 --- </a:t>
          </a:r>
          <a:r>
            <a:rPr lang="zh-TW"/>
            <a:t>支援開發工作</a:t>
          </a:r>
          <a:endParaRPr lang="en-US"/>
        </a:p>
      </dgm:t>
    </dgm:pt>
    <dgm:pt modelId="{C7BB2D24-ED93-4DC6-B86A-51641896152A}" type="parTrans" cxnId="{DBC5405C-95F4-4258-847D-6F8602787737}">
      <dgm:prSet/>
      <dgm:spPr/>
      <dgm:t>
        <a:bodyPr/>
        <a:lstStyle/>
        <a:p>
          <a:endParaRPr lang="en-US"/>
        </a:p>
      </dgm:t>
    </dgm:pt>
    <dgm:pt modelId="{1AF8D81F-6196-4CA1-A359-28C8A46BE346}" type="sibTrans" cxnId="{DBC5405C-95F4-4258-847D-6F8602787737}">
      <dgm:prSet/>
      <dgm:spPr/>
      <dgm:t>
        <a:bodyPr/>
        <a:lstStyle/>
        <a:p>
          <a:endParaRPr lang="en-US"/>
        </a:p>
      </dgm:t>
    </dgm:pt>
    <dgm:pt modelId="{48062B6A-529C-4041-8171-CB48F0A9E5DF}">
      <dgm:prSet/>
      <dgm:spPr/>
      <dgm:t>
        <a:bodyPr/>
        <a:lstStyle/>
        <a:p>
          <a:r>
            <a:rPr lang="zh-TW"/>
            <a:t>朱培熏</a:t>
          </a:r>
          <a:r>
            <a:rPr lang="en-US"/>
            <a:t>1104530 --- </a:t>
          </a:r>
          <a:r>
            <a:rPr lang="zh-TW"/>
            <a:t>開發核心功能</a:t>
          </a:r>
          <a:endParaRPr lang="en-US"/>
        </a:p>
      </dgm:t>
    </dgm:pt>
    <dgm:pt modelId="{5F798258-23FB-4D84-8467-820AA4267E80}" type="parTrans" cxnId="{1901625E-3B09-495E-BAE0-82641351B989}">
      <dgm:prSet/>
      <dgm:spPr/>
      <dgm:t>
        <a:bodyPr/>
        <a:lstStyle/>
        <a:p>
          <a:endParaRPr lang="en-US"/>
        </a:p>
      </dgm:t>
    </dgm:pt>
    <dgm:pt modelId="{D6080ECB-9CC4-485A-AB84-7A552AA11242}" type="sibTrans" cxnId="{1901625E-3B09-495E-BAE0-82641351B989}">
      <dgm:prSet/>
      <dgm:spPr/>
      <dgm:t>
        <a:bodyPr/>
        <a:lstStyle/>
        <a:p>
          <a:endParaRPr lang="en-US"/>
        </a:p>
      </dgm:t>
    </dgm:pt>
    <dgm:pt modelId="{1DE5F2B2-0C81-462C-B13E-E9EE22CF96AA}">
      <dgm:prSet/>
      <dgm:spPr/>
      <dgm:t>
        <a:bodyPr/>
        <a:lstStyle/>
        <a:p>
          <a:r>
            <a:rPr lang="zh-TW"/>
            <a:t>黃建程</a:t>
          </a:r>
          <a:r>
            <a:rPr lang="en-US"/>
            <a:t>1104529 --- </a:t>
          </a:r>
          <a:r>
            <a:rPr lang="zh-TW"/>
            <a:t>開發核心功能、文書處理、簡報製作</a:t>
          </a:r>
          <a:endParaRPr lang="en-US"/>
        </a:p>
      </dgm:t>
    </dgm:pt>
    <dgm:pt modelId="{243C3114-BF71-4B69-9301-EEB24218D10A}" type="parTrans" cxnId="{E705CE61-EA47-47D0-A89D-DE2984F5A192}">
      <dgm:prSet/>
      <dgm:spPr/>
      <dgm:t>
        <a:bodyPr/>
        <a:lstStyle/>
        <a:p>
          <a:endParaRPr lang="en-US"/>
        </a:p>
      </dgm:t>
    </dgm:pt>
    <dgm:pt modelId="{C0F56468-C5B3-4AED-A976-622178145FC9}" type="sibTrans" cxnId="{E705CE61-EA47-47D0-A89D-DE2984F5A192}">
      <dgm:prSet/>
      <dgm:spPr/>
      <dgm:t>
        <a:bodyPr/>
        <a:lstStyle/>
        <a:p>
          <a:endParaRPr lang="en-US"/>
        </a:p>
      </dgm:t>
    </dgm:pt>
    <dgm:pt modelId="{33FF3BFF-04D4-4F70-98AB-A6999E69F43C}">
      <dgm:prSet/>
      <dgm:spPr/>
      <dgm:t>
        <a:bodyPr/>
        <a:lstStyle/>
        <a:p>
          <a:r>
            <a:rPr lang="zh-TW"/>
            <a:t>張嘉祐</a:t>
          </a:r>
          <a:r>
            <a:rPr lang="en-US"/>
            <a:t>1104532 --- </a:t>
          </a:r>
          <a:r>
            <a:rPr lang="zh-TW"/>
            <a:t>系統美編</a:t>
          </a:r>
          <a:endParaRPr lang="en-US"/>
        </a:p>
      </dgm:t>
    </dgm:pt>
    <dgm:pt modelId="{A7159AE0-3E9C-4DA5-9A3B-134468291672}" type="parTrans" cxnId="{4AE8660F-46BF-4845-9138-12C214D42919}">
      <dgm:prSet/>
      <dgm:spPr/>
      <dgm:t>
        <a:bodyPr/>
        <a:lstStyle/>
        <a:p>
          <a:endParaRPr lang="en-US"/>
        </a:p>
      </dgm:t>
    </dgm:pt>
    <dgm:pt modelId="{61049A2D-02A3-4AD6-8D36-4730B592FF81}" type="sibTrans" cxnId="{4AE8660F-46BF-4845-9138-12C214D42919}">
      <dgm:prSet/>
      <dgm:spPr/>
      <dgm:t>
        <a:bodyPr/>
        <a:lstStyle/>
        <a:p>
          <a:endParaRPr lang="en-US"/>
        </a:p>
      </dgm:t>
    </dgm:pt>
    <dgm:pt modelId="{A0E85C04-3CD4-4D83-A638-BF43DDFFF257}">
      <dgm:prSet/>
      <dgm:spPr/>
      <dgm:t>
        <a:bodyPr/>
        <a:lstStyle/>
        <a:p>
          <a:r>
            <a:rPr lang="zh-TW"/>
            <a:t>莊立倫</a:t>
          </a:r>
          <a:r>
            <a:rPr lang="en-US"/>
            <a:t>1104562 --- </a:t>
          </a:r>
          <a:r>
            <a:rPr lang="zh-TW"/>
            <a:t>支援專案進度</a:t>
          </a:r>
          <a:endParaRPr lang="en-US"/>
        </a:p>
      </dgm:t>
    </dgm:pt>
    <dgm:pt modelId="{7A659214-DEE7-49DA-807C-5D86A9F419AF}" type="parTrans" cxnId="{80C5541C-489D-4893-8C9D-A9BE2CAE4485}">
      <dgm:prSet/>
      <dgm:spPr/>
      <dgm:t>
        <a:bodyPr/>
        <a:lstStyle/>
        <a:p>
          <a:endParaRPr lang="en-US"/>
        </a:p>
      </dgm:t>
    </dgm:pt>
    <dgm:pt modelId="{73B1DCCE-812F-48AF-B2D0-241DCE6A675A}" type="sibTrans" cxnId="{80C5541C-489D-4893-8C9D-A9BE2CAE4485}">
      <dgm:prSet/>
      <dgm:spPr/>
      <dgm:t>
        <a:bodyPr/>
        <a:lstStyle/>
        <a:p>
          <a:endParaRPr lang="en-US"/>
        </a:p>
      </dgm:t>
    </dgm:pt>
    <dgm:pt modelId="{B71D93E7-0E57-4C7A-B2EE-2658FAB83A7B}" type="pres">
      <dgm:prSet presAssocID="{2C7BDF5D-28CB-4FB4-92D6-73A02C526B11}" presName="vert0" presStyleCnt="0">
        <dgm:presLayoutVars>
          <dgm:dir/>
          <dgm:animOne val="branch"/>
          <dgm:animLvl val="lvl"/>
        </dgm:presLayoutVars>
      </dgm:prSet>
      <dgm:spPr/>
    </dgm:pt>
    <dgm:pt modelId="{D9C1BB26-B615-44C9-B0E4-6FAB03C74865}" type="pres">
      <dgm:prSet presAssocID="{846F0D71-125E-4C33-90D0-C5CA53F1D068}" presName="thickLine" presStyleLbl="alignNode1" presStyleIdx="0" presStyleCnt="5"/>
      <dgm:spPr/>
    </dgm:pt>
    <dgm:pt modelId="{7E40636A-08D6-4836-9353-603CAC6AFC93}" type="pres">
      <dgm:prSet presAssocID="{846F0D71-125E-4C33-90D0-C5CA53F1D068}" presName="horz1" presStyleCnt="0"/>
      <dgm:spPr/>
    </dgm:pt>
    <dgm:pt modelId="{22E926EA-9EAC-4B1F-A785-136DC54A2DEC}" type="pres">
      <dgm:prSet presAssocID="{846F0D71-125E-4C33-90D0-C5CA53F1D068}" presName="tx1" presStyleLbl="revTx" presStyleIdx="0" presStyleCnt="5"/>
      <dgm:spPr/>
    </dgm:pt>
    <dgm:pt modelId="{991B1F96-5BDC-4D84-B514-551127E14C14}" type="pres">
      <dgm:prSet presAssocID="{846F0D71-125E-4C33-90D0-C5CA53F1D068}" presName="vert1" presStyleCnt="0"/>
      <dgm:spPr/>
    </dgm:pt>
    <dgm:pt modelId="{7A4829E7-10CA-46DB-846C-9ADB366454E7}" type="pres">
      <dgm:prSet presAssocID="{48062B6A-529C-4041-8171-CB48F0A9E5DF}" presName="thickLine" presStyleLbl="alignNode1" presStyleIdx="1" presStyleCnt="5"/>
      <dgm:spPr/>
    </dgm:pt>
    <dgm:pt modelId="{CABC11CD-50A3-4C89-8D8C-2C73AF962C2A}" type="pres">
      <dgm:prSet presAssocID="{48062B6A-529C-4041-8171-CB48F0A9E5DF}" presName="horz1" presStyleCnt="0"/>
      <dgm:spPr/>
    </dgm:pt>
    <dgm:pt modelId="{9F530316-A1D7-4010-92D8-C353DD73A9F1}" type="pres">
      <dgm:prSet presAssocID="{48062B6A-529C-4041-8171-CB48F0A9E5DF}" presName="tx1" presStyleLbl="revTx" presStyleIdx="1" presStyleCnt="5"/>
      <dgm:spPr/>
    </dgm:pt>
    <dgm:pt modelId="{379885C3-84A0-46C0-B2C9-B141BAAA1579}" type="pres">
      <dgm:prSet presAssocID="{48062B6A-529C-4041-8171-CB48F0A9E5DF}" presName="vert1" presStyleCnt="0"/>
      <dgm:spPr/>
    </dgm:pt>
    <dgm:pt modelId="{EE80C2C7-3C46-41BC-AA35-CAC60AAFFB21}" type="pres">
      <dgm:prSet presAssocID="{1DE5F2B2-0C81-462C-B13E-E9EE22CF96AA}" presName="thickLine" presStyleLbl="alignNode1" presStyleIdx="2" presStyleCnt="5"/>
      <dgm:spPr/>
    </dgm:pt>
    <dgm:pt modelId="{8A494307-4F1B-41E9-BB46-592E8C5F329E}" type="pres">
      <dgm:prSet presAssocID="{1DE5F2B2-0C81-462C-B13E-E9EE22CF96AA}" presName="horz1" presStyleCnt="0"/>
      <dgm:spPr/>
    </dgm:pt>
    <dgm:pt modelId="{2DA664ED-4A69-467C-899C-18277F983B82}" type="pres">
      <dgm:prSet presAssocID="{1DE5F2B2-0C81-462C-B13E-E9EE22CF96AA}" presName="tx1" presStyleLbl="revTx" presStyleIdx="2" presStyleCnt="5"/>
      <dgm:spPr/>
    </dgm:pt>
    <dgm:pt modelId="{57AE7E38-3818-4AF0-AFBF-FB402B57BC98}" type="pres">
      <dgm:prSet presAssocID="{1DE5F2B2-0C81-462C-B13E-E9EE22CF96AA}" presName="vert1" presStyleCnt="0"/>
      <dgm:spPr/>
    </dgm:pt>
    <dgm:pt modelId="{B4510437-A4F0-4AAB-BAD4-6EBBAD1B3B6D}" type="pres">
      <dgm:prSet presAssocID="{33FF3BFF-04D4-4F70-98AB-A6999E69F43C}" presName="thickLine" presStyleLbl="alignNode1" presStyleIdx="3" presStyleCnt="5"/>
      <dgm:spPr/>
    </dgm:pt>
    <dgm:pt modelId="{E545A6BB-A319-4062-9C36-430B840004DD}" type="pres">
      <dgm:prSet presAssocID="{33FF3BFF-04D4-4F70-98AB-A6999E69F43C}" presName="horz1" presStyleCnt="0"/>
      <dgm:spPr/>
    </dgm:pt>
    <dgm:pt modelId="{FEA3CC0C-8857-48F6-8D6E-02F2F94F4B58}" type="pres">
      <dgm:prSet presAssocID="{33FF3BFF-04D4-4F70-98AB-A6999E69F43C}" presName="tx1" presStyleLbl="revTx" presStyleIdx="3" presStyleCnt="5"/>
      <dgm:spPr/>
    </dgm:pt>
    <dgm:pt modelId="{D3BFFB6A-80D4-4BA3-9984-9A540BD91D37}" type="pres">
      <dgm:prSet presAssocID="{33FF3BFF-04D4-4F70-98AB-A6999E69F43C}" presName="vert1" presStyleCnt="0"/>
      <dgm:spPr/>
    </dgm:pt>
    <dgm:pt modelId="{2A315B92-000A-4EB8-A36D-6666B3E0C1D8}" type="pres">
      <dgm:prSet presAssocID="{A0E85C04-3CD4-4D83-A638-BF43DDFFF257}" presName="thickLine" presStyleLbl="alignNode1" presStyleIdx="4" presStyleCnt="5"/>
      <dgm:spPr/>
    </dgm:pt>
    <dgm:pt modelId="{6426B668-795D-4065-8AE7-FC57B0FB2122}" type="pres">
      <dgm:prSet presAssocID="{A0E85C04-3CD4-4D83-A638-BF43DDFFF257}" presName="horz1" presStyleCnt="0"/>
      <dgm:spPr/>
    </dgm:pt>
    <dgm:pt modelId="{A92D7D22-20CA-4146-AE21-DF1DAC17A63A}" type="pres">
      <dgm:prSet presAssocID="{A0E85C04-3CD4-4D83-A638-BF43DDFFF257}" presName="tx1" presStyleLbl="revTx" presStyleIdx="4" presStyleCnt="5"/>
      <dgm:spPr/>
    </dgm:pt>
    <dgm:pt modelId="{2731C981-1704-4338-A354-10460A5FE573}" type="pres">
      <dgm:prSet presAssocID="{A0E85C04-3CD4-4D83-A638-BF43DDFFF257}" presName="vert1" presStyleCnt="0"/>
      <dgm:spPr/>
    </dgm:pt>
  </dgm:ptLst>
  <dgm:cxnLst>
    <dgm:cxn modelId="{4AE8660F-46BF-4845-9138-12C214D42919}" srcId="{2C7BDF5D-28CB-4FB4-92D6-73A02C526B11}" destId="{33FF3BFF-04D4-4F70-98AB-A6999E69F43C}" srcOrd="3" destOrd="0" parTransId="{A7159AE0-3E9C-4DA5-9A3B-134468291672}" sibTransId="{61049A2D-02A3-4AD6-8D36-4730B592FF81}"/>
    <dgm:cxn modelId="{80C5541C-489D-4893-8C9D-A9BE2CAE4485}" srcId="{2C7BDF5D-28CB-4FB4-92D6-73A02C526B11}" destId="{A0E85C04-3CD4-4D83-A638-BF43DDFFF257}" srcOrd="4" destOrd="0" parTransId="{7A659214-DEE7-49DA-807C-5D86A9F419AF}" sibTransId="{73B1DCCE-812F-48AF-B2D0-241DCE6A675A}"/>
    <dgm:cxn modelId="{DBC5405C-95F4-4258-847D-6F8602787737}" srcId="{2C7BDF5D-28CB-4FB4-92D6-73A02C526B11}" destId="{846F0D71-125E-4C33-90D0-C5CA53F1D068}" srcOrd="0" destOrd="0" parTransId="{C7BB2D24-ED93-4DC6-B86A-51641896152A}" sibTransId="{1AF8D81F-6196-4CA1-A359-28C8A46BE346}"/>
    <dgm:cxn modelId="{1901625E-3B09-495E-BAE0-82641351B989}" srcId="{2C7BDF5D-28CB-4FB4-92D6-73A02C526B11}" destId="{48062B6A-529C-4041-8171-CB48F0A9E5DF}" srcOrd="1" destOrd="0" parTransId="{5F798258-23FB-4D84-8467-820AA4267E80}" sibTransId="{D6080ECB-9CC4-485A-AB84-7A552AA11242}"/>
    <dgm:cxn modelId="{E705CE61-EA47-47D0-A89D-DE2984F5A192}" srcId="{2C7BDF5D-28CB-4FB4-92D6-73A02C526B11}" destId="{1DE5F2B2-0C81-462C-B13E-E9EE22CF96AA}" srcOrd="2" destOrd="0" parTransId="{243C3114-BF71-4B69-9301-EEB24218D10A}" sibTransId="{C0F56468-C5B3-4AED-A976-622178145FC9}"/>
    <dgm:cxn modelId="{B8EA3C69-1253-4F5C-8219-9F9687FD7B49}" type="presOf" srcId="{846F0D71-125E-4C33-90D0-C5CA53F1D068}" destId="{22E926EA-9EAC-4B1F-A785-136DC54A2DEC}" srcOrd="0" destOrd="0" presId="urn:microsoft.com/office/officeart/2008/layout/LinedList"/>
    <dgm:cxn modelId="{11152899-583A-4418-9EE2-41F1503B20A6}" type="presOf" srcId="{48062B6A-529C-4041-8171-CB48F0A9E5DF}" destId="{9F530316-A1D7-4010-92D8-C353DD73A9F1}" srcOrd="0" destOrd="0" presId="urn:microsoft.com/office/officeart/2008/layout/LinedList"/>
    <dgm:cxn modelId="{645AD1B3-8ADF-4148-A98E-01807DC4F526}" type="presOf" srcId="{33FF3BFF-04D4-4F70-98AB-A6999E69F43C}" destId="{FEA3CC0C-8857-48F6-8D6E-02F2F94F4B58}" srcOrd="0" destOrd="0" presId="urn:microsoft.com/office/officeart/2008/layout/LinedList"/>
    <dgm:cxn modelId="{40DDEABE-7CF6-4177-8DFA-DE18713E6C9E}" type="presOf" srcId="{A0E85C04-3CD4-4D83-A638-BF43DDFFF257}" destId="{A92D7D22-20CA-4146-AE21-DF1DAC17A63A}" srcOrd="0" destOrd="0" presId="urn:microsoft.com/office/officeart/2008/layout/LinedList"/>
    <dgm:cxn modelId="{42428BE5-BE26-437F-907A-9C58561A134C}" type="presOf" srcId="{1DE5F2B2-0C81-462C-B13E-E9EE22CF96AA}" destId="{2DA664ED-4A69-467C-899C-18277F983B82}" srcOrd="0" destOrd="0" presId="urn:microsoft.com/office/officeart/2008/layout/LinedList"/>
    <dgm:cxn modelId="{5896B8E5-1637-4CFD-8A93-E4562904B49F}" type="presOf" srcId="{2C7BDF5D-28CB-4FB4-92D6-73A02C526B11}" destId="{B71D93E7-0E57-4C7A-B2EE-2658FAB83A7B}" srcOrd="0" destOrd="0" presId="urn:microsoft.com/office/officeart/2008/layout/LinedList"/>
    <dgm:cxn modelId="{B17FE157-1C4D-4892-84E6-5C029F50A749}" type="presParOf" srcId="{B71D93E7-0E57-4C7A-B2EE-2658FAB83A7B}" destId="{D9C1BB26-B615-44C9-B0E4-6FAB03C74865}" srcOrd="0" destOrd="0" presId="urn:microsoft.com/office/officeart/2008/layout/LinedList"/>
    <dgm:cxn modelId="{11203A64-8E33-4FD8-B028-62689BF9AFAF}" type="presParOf" srcId="{B71D93E7-0E57-4C7A-B2EE-2658FAB83A7B}" destId="{7E40636A-08D6-4836-9353-603CAC6AFC93}" srcOrd="1" destOrd="0" presId="urn:microsoft.com/office/officeart/2008/layout/LinedList"/>
    <dgm:cxn modelId="{49272338-019B-4A2B-B935-327FDAA512F9}" type="presParOf" srcId="{7E40636A-08D6-4836-9353-603CAC6AFC93}" destId="{22E926EA-9EAC-4B1F-A785-136DC54A2DEC}" srcOrd="0" destOrd="0" presId="urn:microsoft.com/office/officeart/2008/layout/LinedList"/>
    <dgm:cxn modelId="{FD01D500-E7E6-4B09-B0D9-10858D2B8CCD}" type="presParOf" srcId="{7E40636A-08D6-4836-9353-603CAC6AFC93}" destId="{991B1F96-5BDC-4D84-B514-551127E14C14}" srcOrd="1" destOrd="0" presId="urn:microsoft.com/office/officeart/2008/layout/LinedList"/>
    <dgm:cxn modelId="{21CCEA61-F1CE-43FF-A758-9998FBCDF608}" type="presParOf" srcId="{B71D93E7-0E57-4C7A-B2EE-2658FAB83A7B}" destId="{7A4829E7-10CA-46DB-846C-9ADB366454E7}" srcOrd="2" destOrd="0" presId="urn:microsoft.com/office/officeart/2008/layout/LinedList"/>
    <dgm:cxn modelId="{3F2B949C-3FAC-459C-9C8A-2B99B8F60BC4}" type="presParOf" srcId="{B71D93E7-0E57-4C7A-B2EE-2658FAB83A7B}" destId="{CABC11CD-50A3-4C89-8D8C-2C73AF962C2A}" srcOrd="3" destOrd="0" presId="urn:microsoft.com/office/officeart/2008/layout/LinedList"/>
    <dgm:cxn modelId="{04DF9E0A-30D2-45CF-9074-9B04C0B4E5B5}" type="presParOf" srcId="{CABC11CD-50A3-4C89-8D8C-2C73AF962C2A}" destId="{9F530316-A1D7-4010-92D8-C353DD73A9F1}" srcOrd="0" destOrd="0" presId="urn:microsoft.com/office/officeart/2008/layout/LinedList"/>
    <dgm:cxn modelId="{9C1CACB7-D11D-4A48-8AD0-8A4BB2E73E37}" type="presParOf" srcId="{CABC11CD-50A3-4C89-8D8C-2C73AF962C2A}" destId="{379885C3-84A0-46C0-B2C9-B141BAAA1579}" srcOrd="1" destOrd="0" presId="urn:microsoft.com/office/officeart/2008/layout/LinedList"/>
    <dgm:cxn modelId="{FDDC0C28-B764-4F3B-92C7-7E3538BDE003}" type="presParOf" srcId="{B71D93E7-0E57-4C7A-B2EE-2658FAB83A7B}" destId="{EE80C2C7-3C46-41BC-AA35-CAC60AAFFB21}" srcOrd="4" destOrd="0" presId="urn:microsoft.com/office/officeart/2008/layout/LinedList"/>
    <dgm:cxn modelId="{B7057AA6-E481-40D6-BD54-1955380A88E6}" type="presParOf" srcId="{B71D93E7-0E57-4C7A-B2EE-2658FAB83A7B}" destId="{8A494307-4F1B-41E9-BB46-592E8C5F329E}" srcOrd="5" destOrd="0" presId="urn:microsoft.com/office/officeart/2008/layout/LinedList"/>
    <dgm:cxn modelId="{B319A7FC-8CE5-4244-B300-E8680D38EEC9}" type="presParOf" srcId="{8A494307-4F1B-41E9-BB46-592E8C5F329E}" destId="{2DA664ED-4A69-467C-899C-18277F983B82}" srcOrd="0" destOrd="0" presId="urn:microsoft.com/office/officeart/2008/layout/LinedList"/>
    <dgm:cxn modelId="{D737B455-DCAE-4258-98F0-D90C48C4E5B1}" type="presParOf" srcId="{8A494307-4F1B-41E9-BB46-592E8C5F329E}" destId="{57AE7E38-3818-4AF0-AFBF-FB402B57BC98}" srcOrd="1" destOrd="0" presId="urn:microsoft.com/office/officeart/2008/layout/LinedList"/>
    <dgm:cxn modelId="{75584D47-CD36-458B-8F21-5D8692C5CB6D}" type="presParOf" srcId="{B71D93E7-0E57-4C7A-B2EE-2658FAB83A7B}" destId="{B4510437-A4F0-4AAB-BAD4-6EBBAD1B3B6D}" srcOrd="6" destOrd="0" presId="urn:microsoft.com/office/officeart/2008/layout/LinedList"/>
    <dgm:cxn modelId="{C0B47305-7A00-4996-8CB3-8F8FE7EDE178}" type="presParOf" srcId="{B71D93E7-0E57-4C7A-B2EE-2658FAB83A7B}" destId="{E545A6BB-A319-4062-9C36-430B840004DD}" srcOrd="7" destOrd="0" presId="urn:microsoft.com/office/officeart/2008/layout/LinedList"/>
    <dgm:cxn modelId="{53DA8224-BAD7-4C36-B1BA-524506739DD3}" type="presParOf" srcId="{E545A6BB-A319-4062-9C36-430B840004DD}" destId="{FEA3CC0C-8857-48F6-8D6E-02F2F94F4B58}" srcOrd="0" destOrd="0" presId="urn:microsoft.com/office/officeart/2008/layout/LinedList"/>
    <dgm:cxn modelId="{2577BE43-B148-4DAF-A001-ADC9B575C623}" type="presParOf" srcId="{E545A6BB-A319-4062-9C36-430B840004DD}" destId="{D3BFFB6A-80D4-4BA3-9984-9A540BD91D37}" srcOrd="1" destOrd="0" presId="urn:microsoft.com/office/officeart/2008/layout/LinedList"/>
    <dgm:cxn modelId="{8CE9A97A-60C1-4918-8F43-159706388B40}" type="presParOf" srcId="{B71D93E7-0E57-4C7A-B2EE-2658FAB83A7B}" destId="{2A315B92-000A-4EB8-A36D-6666B3E0C1D8}" srcOrd="8" destOrd="0" presId="urn:microsoft.com/office/officeart/2008/layout/LinedList"/>
    <dgm:cxn modelId="{ACA5BE49-3619-481A-9A75-FFB38C8DA85B}" type="presParOf" srcId="{B71D93E7-0E57-4C7A-B2EE-2658FAB83A7B}" destId="{6426B668-795D-4065-8AE7-FC57B0FB2122}" srcOrd="9" destOrd="0" presId="urn:microsoft.com/office/officeart/2008/layout/LinedList"/>
    <dgm:cxn modelId="{4835D7C0-6DC3-4E2C-B673-7B0B44561920}" type="presParOf" srcId="{6426B668-795D-4065-8AE7-FC57B0FB2122}" destId="{A92D7D22-20CA-4146-AE21-DF1DAC17A63A}" srcOrd="0" destOrd="0" presId="urn:microsoft.com/office/officeart/2008/layout/LinedList"/>
    <dgm:cxn modelId="{CACA4F84-D8E4-4BE9-A4CC-D97F91E80D07}" type="presParOf" srcId="{6426B668-795D-4065-8AE7-FC57B0FB2122}" destId="{2731C981-1704-4338-A354-10460A5FE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1BB26-B615-44C9-B0E4-6FAB03C74865}">
      <dsp:nvSpPr>
        <dsp:cNvPr id="0" name=""/>
        <dsp:cNvSpPr/>
      </dsp:nvSpPr>
      <dsp:spPr>
        <a:xfrm>
          <a:off x="0" y="699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926EA-9EAC-4B1F-A785-136DC54A2DEC}">
      <dsp:nvSpPr>
        <dsp:cNvPr id="0" name=""/>
        <dsp:cNvSpPr/>
      </dsp:nvSpPr>
      <dsp:spPr>
        <a:xfrm>
          <a:off x="0" y="699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羅偉辰</a:t>
          </a:r>
          <a:r>
            <a:rPr lang="en-US" sz="2400" kern="1200"/>
            <a:t>1104528 --- </a:t>
          </a:r>
          <a:r>
            <a:rPr lang="zh-TW" sz="2400" kern="1200"/>
            <a:t>支援開發工作</a:t>
          </a:r>
          <a:endParaRPr lang="en-US" sz="2400" kern="1200"/>
        </a:p>
      </dsp:txBody>
      <dsp:txXfrm>
        <a:off x="0" y="699"/>
        <a:ext cx="6571413" cy="1145657"/>
      </dsp:txXfrm>
    </dsp:sp>
    <dsp:sp modelId="{7A4829E7-10CA-46DB-846C-9ADB366454E7}">
      <dsp:nvSpPr>
        <dsp:cNvPr id="0" name=""/>
        <dsp:cNvSpPr/>
      </dsp:nvSpPr>
      <dsp:spPr>
        <a:xfrm>
          <a:off x="0" y="1146356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30316-A1D7-4010-92D8-C353DD73A9F1}">
      <dsp:nvSpPr>
        <dsp:cNvPr id="0" name=""/>
        <dsp:cNvSpPr/>
      </dsp:nvSpPr>
      <dsp:spPr>
        <a:xfrm>
          <a:off x="0" y="1146356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朱培熏</a:t>
          </a:r>
          <a:r>
            <a:rPr lang="en-US" sz="2400" kern="1200"/>
            <a:t>1104530 --- </a:t>
          </a:r>
          <a:r>
            <a:rPr lang="zh-TW" sz="2400" kern="1200"/>
            <a:t>開發核心功能</a:t>
          </a:r>
          <a:endParaRPr lang="en-US" sz="2400" kern="1200"/>
        </a:p>
      </dsp:txBody>
      <dsp:txXfrm>
        <a:off x="0" y="1146356"/>
        <a:ext cx="6571413" cy="1145657"/>
      </dsp:txXfrm>
    </dsp:sp>
    <dsp:sp modelId="{EE80C2C7-3C46-41BC-AA35-CAC60AAFFB21}">
      <dsp:nvSpPr>
        <dsp:cNvPr id="0" name=""/>
        <dsp:cNvSpPr/>
      </dsp:nvSpPr>
      <dsp:spPr>
        <a:xfrm>
          <a:off x="0" y="2292014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664ED-4A69-467C-899C-18277F983B82}">
      <dsp:nvSpPr>
        <dsp:cNvPr id="0" name=""/>
        <dsp:cNvSpPr/>
      </dsp:nvSpPr>
      <dsp:spPr>
        <a:xfrm>
          <a:off x="0" y="2292014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黃建程</a:t>
          </a:r>
          <a:r>
            <a:rPr lang="en-US" sz="2400" kern="1200"/>
            <a:t>1104529 --- </a:t>
          </a:r>
          <a:r>
            <a:rPr lang="zh-TW" sz="2400" kern="1200"/>
            <a:t>開發核心功能、文書處理、簡報製作</a:t>
          </a:r>
          <a:endParaRPr lang="en-US" sz="2400" kern="1200"/>
        </a:p>
      </dsp:txBody>
      <dsp:txXfrm>
        <a:off x="0" y="2292014"/>
        <a:ext cx="6571413" cy="1145657"/>
      </dsp:txXfrm>
    </dsp:sp>
    <dsp:sp modelId="{B4510437-A4F0-4AAB-BAD4-6EBBAD1B3B6D}">
      <dsp:nvSpPr>
        <dsp:cNvPr id="0" name=""/>
        <dsp:cNvSpPr/>
      </dsp:nvSpPr>
      <dsp:spPr>
        <a:xfrm>
          <a:off x="0" y="3437671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3CC0C-8857-48F6-8D6E-02F2F94F4B58}">
      <dsp:nvSpPr>
        <dsp:cNvPr id="0" name=""/>
        <dsp:cNvSpPr/>
      </dsp:nvSpPr>
      <dsp:spPr>
        <a:xfrm>
          <a:off x="0" y="3437671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張嘉祐</a:t>
          </a:r>
          <a:r>
            <a:rPr lang="en-US" sz="2400" kern="1200"/>
            <a:t>1104532 --- </a:t>
          </a:r>
          <a:r>
            <a:rPr lang="zh-TW" sz="2400" kern="1200"/>
            <a:t>系統美編</a:t>
          </a:r>
          <a:endParaRPr lang="en-US" sz="2400" kern="1200"/>
        </a:p>
      </dsp:txBody>
      <dsp:txXfrm>
        <a:off x="0" y="3437671"/>
        <a:ext cx="6571413" cy="1145657"/>
      </dsp:txXfrm>
    </dsp:sp>
    <dsp:sp modelId="{2A315B92-000A-4EB8-A36D-6666B3E0C1D8}">
      <dsp:nvSpPr>
        <dsp:cNvPr id="0" name=""/>
        <dsp:cNvSpPr/>
      </dsp:nvSpPr>
      <dsp:spPr>
        <a:xfrm>
          <a:off x="0" y="4583329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D7D22-20CA-4146-AE21-DF1DAC17A63A}">
      <dsp:nvSpPr>
        <dsp:cNvPr id="0" name=""/>
        <dsp:cNvSpPr/>
      </dsp:nvSpPr>
      <dsp:spPr>
        <a:xfrm>
          <a:off x="0" y="4583329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莊立倫</a:t>
          </a:r>
          <a:r>
            <a:rPr lang="en-US" sz="2400" kern="1200"/>
            <a:t>1104562 --- </a:t>
          </a:r>
          <a:r>
            <a:rPr lang="zh-TW" sz="2400" kern="1200"/>
            <a:t>支援專案進度</a:t>
          </a:r>
          <a:endParaRPr lang="en-US" sz="2400" kern="1200"/>
        </a:p>
      </dsp:txBody>
      <dsp:txXfrm>
        <a:off x="0" y="4583329"/>
        <a:ext cx="6571413" cy="1145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7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cap="all" spc="7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cap="none" spc="7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7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13100F-EF45-AAA1-A09E-C64F7832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46" y="282923"/>
            <a:ext cx="5205764" cy="3570162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dirty="0"/>
              <a:t>客美多</a:t>
            </a:r>
            <a:br>
              <a:rPr lang="en-US" altLang="zh-TW" dirty="0"/>
            </a:br>
            <a:r>
              <a:rPr lang="zh-TW" altLang="en-US" dirty="0"/>
              <a:t>進銷存系統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670C46-630D-80D2-962C-3769501C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79" y="4056407"/>
            <a:ext cx="4894428" cy="2194292"/>
          </a:xfrm>
        </p:spPr>
        <p:txBody>
          <a:bodyPr>
            <a:normAutofit lnSpcReduction="10000"/>
          </a:bodyPr>
          <a:lstStyle/>
          <a:p>
            <a:r>
              <a:rPr lang="zh-TW" altLang="en-US" sz="1800" dirty="0">
                <a:latin typeface="+mn-ea"/>
              </a:rPr>
              <a:t>組員</a:t>
            </a:r>
            <a:r>
              <a:rPr lang="en-US" altLang="zh-TW" sz="1800" dirty="0">
                <a:latin typeface="+mn-ea"/>
              </a:rPr>
              <a:t>:</a:t>
            </a:r>
            <a:r>
              <a:rPr lang="zh-TW" altLang="en-US" sz="1800" dirty="0">
                <a:latin typeface="+mn-ea"/>
              </a:rPr>
              <a:t>  </a:t>
            </a:r>
            <a:r>
              <a:rPr lang="zh-TW" altLang="zh-TW" sz="1800" kern="100" dirty="0">
                <a:effectLst/>
                <a:latin typeface="+mn-ea"/>
                <a:cs typeface="Times New Roman" panose="02020603050405020304" pitchFamily="18" charset="0"/>
              </a:rPr>
              <a:t>羅偉辰</a:t>
            </a:r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1104528</a:t>
            </a:r>
            <a:endParaRPr lang="zh-TW" altLang="zh-TW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TW" altLang="en-US" sz="18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+mn-ea"/>
                <a:cs typeface="Times New Roman" panose="02020603050405020304" pitchFamily="18" charset="0"/>
              </a:rPr>
              <a:t>朱培熏</a:t>
            </a:r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1104530</a:t>
            </a:r>
            <a:endParaRPr lang="zh-TW" altLang="zh-TW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TW" altLang="en-US" sz="18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+mn-ea"/>
                <a:cs typeface="Times New Roman" panose="02020603050405020304" pitchFamily="18" charset="0"/>
              </a:rPr>
              <a:t>黃建程</a:t>
            </a:r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1104529</a:t>
            </a:r>
            <a:endParaRPr lang="zh-TW" altLang="zh-TW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TW" altLang="en-US" sz="18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+mn-ea"/>
                <a:cs typeface="Times New Roman" panose="02020603050405020304" pitchFamily="18" charset="0"/>
              </a:rPr>
              <a:t>張嘉祐</a:t>
            </a:r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1104532</a:t>
            </a:r>
            <a:endParaRPr lang="zh-TW" altLang="zh-TW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TW" altLang="en-US" sz="18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+mn-ea"/>
                <a:cs typeface="Times New Roman" panose="02020603050405020304" pitchFamily="18" charset="0"/>
              </a:rPr>
              <a:t>莊立倫</a:t>
            </a:r>
            <a:r>
              <a:rPr lang="en-US" altLang="zh-TW" sz="1800" kern="100" dirty="0">
                <a:effectLst/>
                <a:latin typeface="+mn-ea"/>
                <a:cs typeface="Times New Roman" panose="02020603050405020304" pitchFamily="18" charset="0"/>
              </a:rPr>
              <a:t>1104562</a:t>
            </a:r>
            <a:endParaRPr lang="zh-TW" altLang="zh-TW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endParaRPr lang="zh-TW" altLang="en-US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圖片 4" descr="一張含有 字型, 文字, 筆跡, 圖形 的圖片&#10;&#10;自動產生的描述">
            <a:extLst>
              <a:ext uri="{FF2B5EF4-FFF2-40B4-BE49-F238E27FC236}">
                <a16:creationId xmlns:a16="http://schemas.microsoft.com/office/drawing/2014/main" id="{F1F73D20-795C-8255-0872-B806FE26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29" y="1961577"/>
            <a:ext cx="3899155" cy="2924365"/>
          </a:xfrm>
          <a:prstGeom prst="rect">
            <a:avLst/>
          </a:prstGeom>
          <a:ln w="28575">
            <a:noFill/>
          </a:ln>
        </p:spPr>
      </p:pic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27667-E6D7-C75F-355F-CBE69BB0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開發動機和背景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F16078-2471-9958-676A-EE2816C1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會選擇客美多咖啡作為採訪對象，是因為組員內有兩位成員在客美多打工，透過直接觀察的方式，了解到了正職人員對現有系統上的不滿意，例如</a:t>
            </a:r>
            <a:r>
              <a:rPr lang="en-US" altLang="zh-TW" dirty="0"/>
              <a:t>:</a:t>
            </a:r>
            <a:r>
              <a:rPr lang="zh-TW" altLang="en-US" dirty="0"/>
              <a:t>進貨和銷貨分開成兩個不同的系統、進貨系統無法聯絡到所有供應商等。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12195D-71AB-3868-F6B5-A90F0C3CBE94}"/>
              </a:ext>
            </a:extLst>
          </p:cNvPr>
          <p:cNvSpPr/>
          <p:nvPr/>
        </p:nvSpPr>
        <p:spPr>
          <a:xfrm>
            <a:off x="2913530" y="4598894"/>
            <a:ext cx="1559859" cy="6544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客美多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5BCC1C-9770-C8AE-1F2F-9A79D8733448}"/>
              </a:ext>
            </a:extLst>
          </p:cNvPr>
          <p:cNvSpPr/>
          <p:nvPr/>
        </p:nvSpPr>
        <p:spPr>
          <a:xfrm>
            <a:off x="5387788" y="4096871"/>
            <a:ext cx="1165413" cy="6544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客美多叫貨平台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D6064F-2292-C1E8-3C6C-4B827C57E4B7}"/>
              </a:ext>
            </a:extLst>
          </p:cNvPr>
          <p:cNvSpPr/>
          <p:nvPr/>
        </p:nvSpPr>
        <p:spPr>
          <a:xfrm>
            <a:off x="5387788" y="5342965"/>
            <a:ext cx="1165413" cy="6544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肚肚銷貨系統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3771C78-4385-1D7E-10C5-31E3AA5B949C}"/>
              </a:ext>
            </a:extLst>
          </p:cNvPr>
          <p:cNvCxnSpPr/>
          <p:nvPr/>
        </p:nvCxnSpPr>
        <p:spPr>
          <a:xfrm flipV="1">
            <a:off x="4634754" y="4509247"/>
            <a:ext cx="600635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83E24C3-3ADA-91DD-E4D1-F259D0861497}"/>
              </a:ext>
            </a:extLst>
          </p:cNvPr>
          <p:cNvCxnSpPr/>
          <p:nvPr/>
        </p:nvCxnSpPr>
        <p:spPr>
          <a:xfrm>
            <a:off x="4634754" y="5029200"/>
            <a:ext cx="600635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42B2C5-C1FE-24F5-6BA2-F37A261898EE}"/>
              </a:ext>
            </a:extLst>
          </p:cNvPr>
          <p:cNvCxnSpPr>
            <a:cxnSpLocks/>
          </p:cNvCxnSpPr>
          <p:nvPr/>
        </p:nvCxnSpPr>
        <p:spPr>
          <a:xfrm>
            <a:off x="6696637" y="4424082"/>
            <a:ext cx="7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779302-CABD-C405-D862-B02816F5D975}"/>
              </a:ext>
            </a:extLst>
          </p:cNvPr>
          <p:cNvSpPr txBox="1"/>
          <p:nvPr/>
        </p:nvSpPr>
        <p:spPr>
          <a:xfrm>
            <a:off x="7637931" y="4239416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有些貨叫不到</a:t>
            </a:r>
          </a:p>
        </p:txBody>
      </p:sp>
    </p:spTree>
    <p:extLst>
      <p:ext uri="{BB962C8B-B14F-4D97-AF65-F5344CB8AC3E}">
        <p14:creationId xmlns:p14="http://schemas.microsoft.com/office/powerpoint/2010/main" val="18968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1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1" name="Freeform: Shape 1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146B22-6B92-603F-17F6-24B5EFFA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zh-TW" altLang="en-US"/>
              <a:t>系統功能</a:t>
            </a:r>
            <a:endParaRPr lang="zh-TW" altLang="en-US" dirty="0"/>
          </a:p>
        </p:txBody>
      </p:sp>
      <p:sp>
        <p:nvSpPr>
          <p:cNvPr id="54" name="Content Placeholder 7">
            <a:extLst>
              <a:ext uri="{FF2B5EF4-FFF2-40B4-BE49-F238E27FC236}">
                <a16:creationId xmlns:a16="http://schemas.microsoft.com/office/drawing/2014/main" id="{A266024D-3120-55A2-C86A-505BFEDD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96" y="2473877"/>
            <a:ext cx="4834021" cy="40444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點餐系統</a:t>
            </a:r>
            <a:r>
              <a:rPr lang="en-US" altLang="zh-TW" sz="2000" dirty="0"/>
              <a:t>:</a:t>
            </a:r>
            <a:r>
              <a:rPr lang="zh-TW" altLang="en-US" sz="2000" dirty="0"/>
              <a:t>供外場服務生點餐使用。</a:t>
            </a:r>
            <a:endParaRPr lang="en-US" altLang="zh-TW" sz="2000" dirty="0"/>
          </a:p>
          <a:p>
            <a:r>
              <a:rPr lang="zh-TW" altLang="en-US" sz="2000" dirty="0"/>
              <a:t>菜單管理系統</a:t>
            </a:r>
            <a:r>
              <a:rPr lang="en-US" altLang="zh-TW" sz="2000" dirty="0"/>
              <a:t>:</a:t>
            </a:r>
            <a:r>
              <a:rPr lang="zh-TW" altLang="en-US" sz="2000" dirty="0"/>
              <a:t>供管理者更新菜單、更改食材需求量等。</a:t>
            </a:r>
            <a:endParaRPr lang="en-US" altLang="zh-TW" sz="2000" dirty="0"/>
          </a:p>
          <a:p>
            <a:r>
              <a:rPr lang="zh-TW" altLang="en-US" sz="2000" dirty="0"/>
              <a:t>庫存系統</a:t>
            </a:r>
            <a:r>
              <a:rPr lang="en-US" altLang="zh-TW" sz="2000" dirty="0"/>
              <a:t>:</a:t>
            </a:r>
            <a:r>
              <a:rPr lang="zh-TW" altLang="en-US" sz="2000" dirty="0"/>
              <a:t>管理食材和存量。</a:t>
            </a:r>
            <a:endParaRPr lang="en-US" altLang="zh-TW" sz="2000" dirty="0"/>
          </a:p>
          <a:p>
            <a:r>
              <a:rPr lang="zh-TW" altLang="en-US" sz="2000" dirty="0"/>
              <a:t>進貨系統</a:t>
            </a:r>
            <a:r>
              <a:rPr lang="en-US" altLang="zh-TW" sz="2000" dirty="0"/>
              <a:t>:</a:t>
            </a:r>
            <a:r>
              <a:rPr lang="zh-TW" altLang="en-US" sz="2000" dirty="0"/>
              <a:t>分成客美多叫貨功能和供應商確認送貨兩部分。</a:t>
            </a:r>
            <a:endParaRPr lang="en-US" altLang="zh-TW" sz="2000" dirty="0"/>
          </a:p>
          <a:p>
            <a:r>
              <a:rPr lang="zh-TW" altLang="en-US" sz="2000" dirty="0"/>
              <a:t>報表系統</a:t>
            </a:r>
            <a:r>
              <a:rPr lang="en-US" altLang="zh-TW" sz="2000" dirty="0"/>
              <a:t>:</a:t>
            </a:r>
            <a:r>
              <a:rPr lang="zh-TW" altLang="en-US" sz="2000" dirty="0"/>
              <a:t>提供銷售、進貨、盈餘報表</a:t>
            </a:r>
            <a:endParaRPr lang="en-US" sz="2000" dirty="0"/>
          </a:p>
        </p:txBody>
      </p:sp>
      <p:pic>
        <p:nvPicPr>
          <p:cNvPr id="4" name="內容版面配置區 3" descr="一張含有 文字, 圖表, 寫生, 工程製圖 的圖片&#10;&#10;自動產生的描述">
            <a:extLst>
              <a:ext uri="{FF2B5EF4-FFF2-40B4-BE49-F238E27FC236}">
                <a16:creationId xmlns:a16="http://schemas.microsoft.com/office/drawing/2014/main" id="{5A498DAE-0D3F-9CD8-739A-6E323536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61" y="2256738"/>
            <a:ext cx="6821187" cy="3529963"/>
          </a:xfrm>
          <a:prstGeom prst="rect">
            <a:avLst/>
          </a:prstGeom>
        </p:spPr>
      </p:pic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2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71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4AF52A-0A72-1BF5-6515-FB3F3EE4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 cap="all" spc="1500">
                <a:ea typeface="Source Sans Pro SemiBold" panose="020B0603030403020204" pitchFamily="34" charset="0"/>
              </a:rPr>
              <a:t>DEMO</a:t>
            </a:r>
            <a:r>
              <a:rPr lang="zh-TW" altLang="en-US" sz="6000" cap="all" spc="1500"/>
              <a:t>環節</a:t>
            </a:r>
          </a:p>
        </p:txBody>
      </p:sp>
      <p:pic>
        <p:nvPicPr>
          <p:cNvPr id="5" name="內容版面配置區 4" descr="一張含有 黑色, 黑暗 的圖片&#10;&#10;自動產生的描述">
            <a:extLst>
              <a:ext uri="{FF2B5EF4-FFF2-40B4-BE49-F238E27FC236}">
                <a16:creationId xmlns:a16="http://schemas.microsoft.com/office/drawing/2014/main" id="{3553F954-7A18-F4CF-65B4-9AF974C83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99" y="952100"/>
            <a:ext cx="4795184" cy="4795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6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2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2E2F8D-F942-DB68-D66B-CA801186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zh-TW" altLang="en-US" dirty="0"/>
              <a:t>分工表單</a:t>
            </a:r>
          </a:p>
        </p:txBody>
      </p:sp>
      <p:graphicFrame>
        <p:nvGraphicFramePr>
          <p:cNvPr id="27" name="內容版面配置區 2">
            <a:extLst>
              <a:ext uri="{FF2B5EF4-FFF2-40B4-BE49-F238E27FC236}">
                <a16:creationId xmlns:a16="http://schemas.microsoft.com/office/drawing/2014/main" id="{DECED5DD-6DE1-254C-E5A4-A5C99337D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691846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55546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223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FunkyShapesVTI</vt:lpstr>
      <vt:lpstr>客美多 進銷存系統</vt:lpstr>
      <vt:lpstr>開發動機和背景</vt:lpstr>
      <vt:lpstr>系統功能</vt:lpstr>
      <vt:lpstr>DEMO環節</vt:lpstr>
      <vt:lpstr>分工表單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客美多 進銷存系統</dc:title>
  <dc:creator>6657</dc:creator>
  <cp:lastModifiedBy>6657</cp:lastModifiedBy>
  <cp:revision>6</cp:revision>
  <dcterms:created xsi:type="dcterms:W3CDTF">2023-06-07T13:19:37Z</dcterms:created>
  <dcterms:modified xsi:type="dcterms:W3CDTF">2023-06-07T15:27:12Z</dcterms:modified>
</cp:coreProperties>
</file>