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6" r:id="rId3"/>
    <p:sldId id="257" r:id="rId4"/>
    <p:sldId id="276" r:id="rId5"/>
    <p:sldId id="258" r:id="rId6"/>
    <p:sldId id="259" r:id="rId7"/>
    <p:sldId id="260" r:id="rId8"/>
    <p:sldId id="289" r:id="rId9"/>
    <p:sldId id="262" r:id="rId10"/>
    <p:sldId id="263" r:id="rId11"/>
    <p:sldId id="283" r:id="rId12"/>
    <p:sldId id="266" r:id="rId13"/>
    <p:sldId id="267" r:id="rId14"/>
    <p:sldId id="264" r:id="rId15"/>
    <p:sldId id="265" r:id="rId16"/>
    <p:sldId id="287" r:id="rId17"/>
    <p:sldId id="268" r:id="rId18"/>
    <p:sldId id="288" r:id="rId19"/>
    <p:sldId id="269" r:id="rId20"/>
    <p:sldId id="270" r:id="rId21"/>
    <p:sldId id="272" r:id="rId22"/>
    <p:sldId id="273" r:id="rId23"/>
    <p:sldId id="279" r:id="rId24"/>
    <p:sldId id="280" r:id="rId25"/>
    <p:sldId id="281" r:id="rId26"/>
    <p:sldId id="282" r:id="rId27"/>
    <p:sldId id="286" r:id="rId28"/>
    <p:sldId id="285" r:id="rId29"/>
    <p:sldId id="278" r:id="rId30"/>
    <p:sldId id="277" r:id="rId31"/>
    <p:sldId id="28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8" d="100"/>
          <a:sy n="88" d="100"/>
        </p:scale>
        <p:origin x="-96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8D91D9-1991-4F16-A239-1EC60ADA7AF7}" type="datetimeFigureOut">
              <a:rPr lang="en-US" smtClean="0"/>
              <a:t>11/8/2010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208D3-344B-4E36-A3A1-313CBBB6804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D91D9-1991-4F16-A239-1EC60ADA7AF7}" type="datetimeFigureOut">
              <a:rPr lang="en-US" smtClean="0"/>
              <a:t>11/8/2010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208D3-344B-4E36-A3A1-313CBBB6804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D91D9-1991-4F16-A239-1EC60ADA7AF7}" type="datetimeFigureOut">
              <a:rPr lang="en-US" smtClean="0"/>
              <a:t>11/8/2010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208D3-344B-4E36-A3A1-313CBBB6804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D91D9-1991-4F16-A239-1EC60ADA7AF7}" type="datetimeFigureOut">
              <a:rPr lang="en-US" smtClean="0"/>
              <a:t>11/8/2010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208D3-344B-4E36-A3A1-313CBBB6804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D91D9-1991-4F16-A239-1EC60ADA7AF7}" type="datetimeFigureOut">
              <a:rPr lang="en-US" smtClean="0"/>
              <a:t>11/8/2010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208D3-344B-4E36-A3A1-313CBBB6804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8D91D9-1991-4F16-A239-1EC60ADA7AF7}" type="datetimeFigureOut">
              <a:rPr lang="en-US" smtClean="0"/>
              <a:t>11/8/2010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208D3-344B-4E36-A3A1-313CBBB6804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8D91D9-1991-4F16-A239-1EC60ADA7AF7}" type="datetimeFigureOut">
              <a:rPr lang="en-US" smtClean="0"/>
              <a:t>11/8/2010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3208D3-344B-4E36-A3A1-313CBBB6804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8D91D9-1991-4F16-A239-1EC60ADA7AF7}" type="datetimeFigureOut">
              <a:rPr lang="en-US" smtClean="0"/>
              <a:t>11/8/2010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3208D3-344B-4E36-A3A1-313CBBB6804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D91D9-1991-4F16-A239-1EC60ADA7AF7}" type="datetimeFigureOut">
              <a:rPr lang="en-US" smtClean="0"/>
              <a:t>11/8/2010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3208D3-344B-4E36-A3A1-313CBBB6804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D91D9-1991-4F16-A239-1EC60ADA7AF7}" type="datetimeFigureOut">
              <a:rPr lang="en-US" smtClean="0"/>
              <a:t>11/8/2010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208D3-344B-4E36-A3A1-313CBBB6804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D91D9-1991-4F16-A239-1EC60ADA7AF7}" type="datetimeFigureOut">
              <a:rPr lang="en-US" smtClean="0"/>
              <a:t>11/8/2010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208D3-344B-4E36-A3A1-313CBBB6804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8D91D9-1991-4F16-A239-1EC60ADA7AF7}" type="datetimeFigureOut">
              <a:rPr lang="en-US" smtClean="0"/>
              <a:t>11/8/2010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208D3-344B-4E36-A3A1-313CBBB6804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youtube.com/watch?v=Q9KLLqEL96Y&amp;feature=related" TargetMode="External"/><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youtube.com/watch?v=F3-SIXCkh5E&amp;feature=player_embedde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upload.wikimedia.org/wikipedia/commons/2/25/Starfire_Optical_Range_-_three_lasers_into_space.jp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hyperlink" Target="http://www.wunderground.com/radar/NexradClick.ph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7999">
              <a:srgbClr val="99CCFF"/>
            </a:gs>
            <a:gs pos="36000">
              <a:srgbClr val="9966FF"/>
            </a:gs>
            <a:gs pos="61000">
              <a:srgbClr val="CC99FF"/>
            </a:gs>
            <a:gs pos="82001">
              <a:srgbClr val="99CCFF"/>
            </a:gs>
            <a:gs pos="100000">
              <a:srgbClr val="CCCCFF"/>
            </a:gs>
          </a:gsLst>
          <a:lin ang="5400000" scaled="0"/>
        </a:gradFill>
        <a:effectLst/>
      </p:bgPr>
    </p:bg>
    <p:spTree>
      <p:nvGrpSpPr>
        <p:cNvPr id="1" name=""/>
        <p:cNvGrpSpPr/>
        <p:nvPr/>
      </p:nvGrpSpPr>
      <p:grpSpPr>
        <a:xfrm>
          <a:off x="0" y="0"/>
          <a:ext cx="0" cy="0"/>
          <a:chOff x="0" y="0"/>
          <a:chExt cx="0" cy="0"/>
        </a:xfrm>
      </p:grpSpPr>
      <p:pic>
        <p:nvPicPr>
          <p:cNvPr id="1030" name="Picture 6" descr="http://rammb.cira.colostate.edu/research/winter_weather/images/winter_weather_intro.gif"/>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dirty="0" smtClean="0">
                <a:solidFill>
                  <a:schemeClr val="bg2">
                    <a:lumMod val="10000"/>
                  </a:schemeClr>
                </a:solidFill>
              </a:rPr>
              <a:t>Weather Modification </a:t>
            </a:r>
            <a:endParaRPr lang="en-US" dirty="0">
              <a:solidFill>
                <a:schemeClr val="bg2">
                  <a:lumMod val="10000"/>
                </a:schemeClr>
              </a:solidFill>
            </a:endParaRPr>
          </a:p>
        </p:txBody>
      </p:sp>
      <p:sp>
        <p:nvSpPr>
          <p:cNvPr id="3" name="Content Placeholder 2"/>
          <p:cNvSpPr>
            <a:spLocks noGrp="1"/>
          </p:cNvSpPr>
          <p:nvPr>
            <p:ph idx="1"/>
          </p:nvPr>
        </p:nvSpPr>
        <p:spPr/>
        <p:txBody>
          <a:bodyPr/>
          <a:lstStyle/>
          <a:p>
            <a:pPr algn="ctr"/>
            <a:r>
              <a:rPr lang="en-US" dirty="0" smtClean="0"/>
              <a:t>Efforts and Theories</a:t>
            </a:r>
          </a:p>
          <a:p>
            <a:pPr algn="ctr"/>
            <a:endParaRPr lang="en-US" dirty="0"/>
          </a:p>
          <a:p>
            <a:pPr algn="ctr"/>
            <a:r>
              <a:rPr lang="en-US" sz="2000" dirty="0" smtClean="0"/>
              <a:t>By Lance Reinsel</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Precipitation</a:t>
            </a:r>
            <a:endParaRPr lang="en-US" dirty="0"/>
          </a:p>
        </p:txBody>
      </p:sp>
      <p:sp>
        <p:nvSpPr>
          <p:cNvPr id="3" name="Content Placeholder 2"/>
          <p:cNvSpPr>
            <a:spLocks noGrp="1"/>
          </p:cNvSpPr>
          <p:nvPr>
            <p:ph idx="1"/>
          </p:nvPr>
        </p:nvSpPr>
        <p:spPr/>
        <p:txBody>
          <a:bodyPr/>
          <a:lstStyle/>
          <a:p>
            <a:r>
              <a:rPr lang="en-US" dirty="0" smtClean="0"/>
              <a:t>Precipitation: “Particles of liquid water or ice that fall from the atmosphere and may reach the ground.” –</a:t>
            </a:r>
            <a:r>
              <a:rPr lang="en-US" dirty="0" err="1" smtClean="0"/>
              <a:t>Strahler</a:t>
            </a:r>
            <a:r>
              <a:rPr lang="en-US" dirty="0" smtClean="0"/>
              <a:t> &amp; </a:t>
            </a:r>
            <a:r>
              <a:rPr lang="en-US" dirty="0" err="1" smtClean="0"/>
              <a:t>Strahler</a:t>
            </a:r>
            <a:r>
              <a:rPr lang="en-US" dirty="0" smtClean="0"/>
              <a:t> </a:t>
            </a:r>
            <a:endParaRPr lang="en-US" dirty="0"/>
          </a:p>
        </p:txBody>
      </p:sp>
      <p:pic>
        <p:nvPicPr>
          <p:cNvPr id="15364" name="Picture 4" descr="http://www.noaanews.noaa.gov/stories2007/images/20071009-precipitation.png"/>
          <p:cNvPicPr>
            <a:picLocks noChangeAspect="1" noChangeArrowheads="1"/>
          </p:cNvPicPr>
          <p:nvPr/>
        </p:nvPicPr>
        <p:blipFill>
          <a:blip r:embed="rId2"/>
          <a:srcRect/>
          <a:stretch>
            <a:fillRect/>
          </a:stretch>
        </p:blipFill>
        <p:spPr bwMode="auto">
          <a:xfrm>
            <a:off x="609600" y="3124200"/>
            <a:ext cx="7924800" cy="37338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and Contrast</a:t>
            </a:r>
            <a:endParaRPr lang="en-US" dirty="0"/>
          </a:p>
        </p:txBody>
      </p:sp>
      <p:sp>
        <p:nvSpPr>
          <p:cNvPr id="3" name="Content Placeholder 2"/>
          <p:cNvSpPr>
            <a:spLocks noGrp="1"/>
          </p:cNvSpPr>
          <p:nvPr>
            <p:ph idx="1"/>
          </p:nvPr>
        </p:nvSpPr>
        <p:spPr/>
        <p:txBody>
          <a:bodyPr/>
          <a:lstStyle/>
          <a:p>
            <a:endParaRPr lang="en-US" dirty="0"/>
          </a:p>
        </p:txBody>
      </p:sp>
      <p:pic>
        <p:nvPicPr>
          <p:cNvPr id="40962" name="Picture 2" descr="http://www.noaanews.noaa.gov/stories2007/images/20071009-temperature.png"/>
          <p:cNvPicPr>
            <a:picLocks noChangeAspect="1" noChangeArrowheads="1"/>
          </p:cNvPicPr>
          <p:nvPr/>
        </p:nvPicPr>
        <p:blipFill>
          <a:blip r:embed="rId2"/>
          <a:srcRect/>
          <a:stretch>
            <a:fillRect/>
          </a:stretch>
        </p:blipFill>
        <p:spPr bwMode="auto">
          <a:xfrm>
            <a:off x="0" y="2390775"/>
            <a:ext cx="4648200" cy="4467225"/>
          </a:xfrm>
          <a:prstGeom prst="rect">
            <a:avLst/>
          </a:prstGeom>
          <a:noFill/>
        </p:spPr>
      </p:pic>
      <p:pic>
        <p:nvPicPr>
          <p:cNvPr id="5" name="Picture 4" descr="http://www.noaanews.noaa.gov/stories2007/images/20071009-precipitation.png"/>
          <p:cNvPicPr>
            <a:picLocks noChangeAspect="1" noChangeArrowheads="1"/>
          </p:cNvPicPr>
          <p:nvPr/>
        </p:nvPicPr>
        <p:blipFill>
          <a:blip r:embed="rId3"/>
          <a:srcRect/>
          <a:stretch>
            <a:fillRect/>
          </a:stretch>
        </p:blipFill>
        <p:spPr bwMode="auto">
          <a:xfrm>
            <a:off x="4724400" y="2362200"/>
            <a:ext cx="4419600" cy="44958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img.tradeindia.com/tradeleads/1/org_2022894.jpg"/>
          <p:cNvPicPr>
            <a:picLocks noChangeAspect="1" noChangeArrowheads="1"/>
          </p:cNvPicPr>
          <p:nvPr/>
        </p:nvPicPr>
        <p:blipFill>
          <a:blip r:embed="rId2"/>
          <a:srcRect/>
          <a:stretch>
            <a:fillRect/>
          </a:stretch>
        </p:blipFill>
        <p:spPr bwMode="auto">
          <a:xfrm>
            <a:off x="0" y="0"/>
            <a:ext cx="9144000" cy="6994525"/>
          </a:xfrm>
          <a:prstGeom prst="rect">
            <a:avLst/>
          </a:prstGeom>
          <a:noFill/>
        </p:spPr>
      </p:pic>
      <p:sp>
        <p:nvSpPr>
          <p:cNvPr id="2" name="Title 1"/>
          <p:cNvSpPr>
            <a:spLocks noGrp="1"/>
          </p:cNvSpPr>
          <p:nvPr>
            <p:ph type="title"/>
          </p:nvPr>
        </p:nvSpPr>
        <p:spPr/>
        <p:txBody>
          <a:bodyPr/>
          <a:lstStyle/>
          <a:p>
            <a:r>
              <a:rPr lang="en-US" dirty="0" smtClean="0">
                <a:solidFill>
                  <a:schemeClr val="bg1"/>
                </a:solidFill>
              </a:rPr>
              <a:t>Black Carbon</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dirty="0" smtClean="0">
                <a:solidFill>
                  <a:schemeClr val="bg1"/>
                </a:solidFill>
              </a:rPr>
              <a:t>Black carbon readily absorbs solar energy.</a:t>
            </a:r>
          </a:p>
          <a:p>
            <a:r>
              <a:rPr lang="en-US" dirty="0" smtClean="0">
                <a:solidFill>
                  <a:schemeClr val="bg1"/>
                </a:solidFill>
              </a:rPr>
              <a:t>It holds the consistency of a fine dust and is released over large bodies of water.</a:t>
            </a:r>
          </a:p>
          <a:p>
            <a:r>
              <a:rPr lang="en-US" dirty="0" smtClean="0">
                <a:solidFill>
                  <a:schemeClr val="bg1"/>
                </a:solidFill>
              </a:rPr>
              <a:t>It dries the air above the water body, forcing cooler and moister air below it to rise.</a:t>
            </a:r>
          </a:p>
          <a:p>
            <a:r>
              <a:rPr lang="en-US" dirty="0" smtClean="0">
                <a:solidFill>
                  <a:schemeClr val="bg1"/>
                </a:solidFill>
              </a:rPr>
              <a:t>Clouds condense</a:t>
            </a:r>
          </a:p>
          <a:p>
            <a:r>
              <a:rPr lang="en-US" dirty="0" smtClean="0">
                <a:solidFill>
                  <a:schemeClr val="bg1"/>
                </a:solidFill>
              </a:rPr>
              <a:t>Precipitation takes place.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img225.imageshack.us/img225/9682/913khemm.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dirty="0" smtClean="0"/>
              <a:t>Dispersal Techniques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Afterburner-type jet engines are the most effective, safe, and efficient method of carbon and aerosol dispersal.  It also holds price advantages over earlier forms of dispersal.</a:t>
            </a:r>
          </a:p>
          <a:p>
            <a:r>
              <a:rPr lang="en-US" dirty="0" smtClean="0"/>
              <a:t>UAV (Unmanned Aerial Vehicle)can disperse clouds while avoiding detection.</a:t>
            </a:r>
          </a:p>
          <a:p>
            <a:r>
              <a:rPr lang="en-US" dirty="0" smtClean="0">
                <a:solidFill>
                  <a:schemeClr val="bg1"/>
                </a:solidFill>
                <a:hlinkClick r:id="rId3"/>
              </a:rPr>
              <a:t>http://www.youtube.com/watch?v=Q9KLLqEL96Y&amp;feature=related</a:t>
            </a:r>
            <a:r>
              <a:rPr lang="en-US" dirty="0" smtClean="0">
                <a:solidFill>
                  <a:schemeClr val="bg1"/>
                </a:solidFill>
              </a:rPr>
              <a:t> </a:t>
            </a:r>
          </a:p>
          <a:p>
            <a:pPr lvl="1"/>
            <a:r>
              <a:rPr lang="en-US" dirty="0" smtClean="0">
                <a:solidFill>
                  <a:srgbClr val="C00000"/>
                </a:solidFill>
              </a:rPr>
              <a:t>Contrails: “According to the U.S. Air Force, jet contrails form above 33,000 feet when hot engine exhaust momentarily condenses ice crystals into pencil-thin vapor trails that quickly vanish like the wake behind a boat.”</a:t>
            </a:r>
          </a:p>
          <a:p>
            <a:pPr lvl="1"/>
            <a:r>
              <a:rPr lang="en-US" dirty="0" err="1" smtClean="0">
                <a:solidFill>
                  <a:srgbClr val="C00000"/>
                </a:solidFill>
              </a:rPr>
              <a:t>Chemtrails</a:t>
            </a:r>
            <a:r>
              <a:rPr lang="en-US" dirty="0" smtClean="0">
                <a:solidFill>
                  <a:srgbClr val="C00000"/>
                </a:solidFill>
              </a:rPr>
              <a:t>: </a:t>
            </a:r>
            <a:r>
              <a:rPr lang="en-US" dirty="0" err="1" smtClean="0">
                <a:solidFill>
                  <a:srgbClr val="C00000"/>
                </a:solidFill>
              </a:rPr>
              <a:t>Chemtrails</a:t>
            </a:r>
            <a:r>
              <a:rPr lang="en-US" dirty="0" smtClean="0">
                <a:solidFill>
                  <a:srgbClr val="C00000"/>
                </a:solidFill>
              </a:rPr>
              <a:t> start out initially like contrails, but persist for much greater amounts of time, eventually becoming clouds.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www.cs.cmu.edu/~zhuxj/astro/images/atmosphere/misc/raincurtain040828.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dirty="0" smtClean="0"/>
              <a:t>Precipitation Applications</a:t>
            </a:r>
            <a:endParaRPr lang="en-US" dirty="0"/>
          </a:p>
        </p:txBody>
      </p:sp>
      <p:sp>
        <p:nvSpPr>
          <p:cNvPr id="3" name="Content Placeholder 2"/>
          <p:cNvSpPr>
            <a:spLocks noGrp="1"/>
          </p:cNvSpPr>
          <p:nvPr>
            <p:ph idx="1"/>
          </p:nvPr>
        </p:nvSpPr>
        <p:spPr/>
        <p:txBody>
          <a:bodyPr>
            <a:normAutofit lnSpcReduction="10000"/>
          </a:bodyPr>
          <a:lstStyle/>
          <a:p>
            <a:r>
              <a:rPr lang="en-US" dirty="0" smtClean="0"/>
              <a:t>Precipitation tech. can induce drought by creating premature precipitation.</a:t>
            </a:r>
          </a:p>
          <a:p>
            <a:r>
              <a:rPr lang="en-US" dirty="0" smtClean="0"/>
              <a:t>It can provide rain to areas in need.</a:t>
            </a:r>
          </a:p>
          <a:p>
            <a:pPr marL="514350" indent="-514350"/>
            <a:r>
              <a:rPr lang="en-US" dirty="0" smtClean="0"/>
              <a:t>Military applications include…</a:t>
            </a:r>
          </a:p>
          <a:p>
            <a:pPr marL="914400" lvl="1" indent="-514350"/>
            <a:r>
              <a:rPr lang="en-US" dirty="0" smtClean="0"/>
              <a:t>The lowering of enemy moral.</a:t>
            </a:r>
          </a:p>
          <a:p>
            <a:pPr marL="914400" lvl="1" indent="-514350"/>
            <a:r>
              <a:rPr lang="en-US" dirty="0" smtClean="0"/>
              <a:t>Dries muddied terrain for friendly traffic enhancement.</a:t>
            </a:r>
          </a:p>
          <a:p>
            <a:pPr marL="914400" lvl="1" indent="-514350"/>
            <a:r>
              <a:rPr lang="en-US" dirty="0" smtClean="0"/>
              <a:t>Muddies enemy ground to make mobilization increasingly more difficult.</a:t>
            </a:r>
          </a:p>
          <a:p>
            <a:pPr marL="914400" lvl="1" indent="-514350"/>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www.ti-journal.com/p5202816-5.jpg"/>
          <p:cNvPicPr>
            <a:picLocks noChangeAspect="1" noChangeArrowheads="1"/>
          </p:cNvPicPr>
          <p:nvPr/>
        </p:nvPicPr>
        <p:blipFill>
          <a:blip r:embed="rId2"/>
          <a:srcRect/>
          <a:stretch>
            <a:fillRect/>
          </a:stretch>
        </p:blipFill>
        <p:spPr bwMode="auto">
          <a:xfrm>
            <a:off x="0" y="-152399"/>
            <a:ext cx="9144000" cy="7010400"/>
          </a:xfrm>
          <a:prstGeom prst="rect">
            <a:avLst/>
          </a:prstGeom>
          <a:noFill/>
        </p:spPr>
      </p:pic>
      <p:sp>
        <p:nvSpPr>
          <p:cNvPr id="2" name="Title 1"/>
          <p:cNvSpPr>
            <a:spLocks noGrp="1"/>
          </p:cNvSpPr>
          <p:nvPr>
            <p:ph type="title"/>
          </p:nvPr>
        </p:nvSpPr>
        <p:spPr/>
        <p:txBody>
          <a:bodyPr/>
          <a:lstStyle/>
          <a:p>
            <a:r>
              <a:rPr lang="en-US" dirty="0" smtClean="0">
                <a:solidFill>
                  <a:srgbClr val="C00000"/>
                </a:solidFill>
              </a:rPr>
              <a:t>Fog</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Essentially, there are two forms of fog..</a:t>
            </a:r>
          </a:p>
          <a:p>
            <a:pPr marL="971550" lvl="1" indent="-514350">
              <a:buFont typeface="+mj-lt"/>
              <a:buAutoNum type="arabicPeriod"/>
            </a:pPr>
            <a:r>
              <a:rPr lang="en-US" u="sng" dirty="0" smtClean="0">
                <a:solidFill>
                  <a:srgbClr val="C00000"/>
                </a:solidFill>
              </a:rPr>
              <a:t>Cold</a:t>
            </a:r>
            <a:r>
              <a:rPr lang="en-US" dirty="0" smtClean="0">
                <a:solidFill>
                  <a:srgbClr val="C00000"/>
                </a:solidFill>
              </a:rPr>
              <a:t> fog exists in conditions 32 degree F and below. The best known method is to seed from the air with agents that promote ice crystal growth.</a:t>
            </a:r>
          </a:p>
          <a:p>
            <a:pPr marL="971550" lvl="1" indent="-514350">
              <a:buFont typeface="+mj-lt"/>
              <a:buAutoNum type="arabicPeriod"/>
            </a:pPr>
            <a:r>
              <a:rPr lang="en-US" u="sng" dirty="0" smtClean="0">
                <a:solidFill>
                  <a:srgbClr val="C00000"/>
                </a:solidFill>
              </a:rPr>
              <a:t>Warm</a:t>
            </a:r>
            <a:r>
              <a:rPr lang="en-US" dirty="0" smtClean="0">
                <a:solidFill>
                  <a:srgbClr val="C00000"/>
                </a:solidFill>
              </a:rPr>
              <a:t> fog exists in conditions above 32 degrees Fahrenheit and accounts for about 90% of fog related flight operation problems.</a:t>
            </a:r>
            <a:endParaRPr lang="en-US" u="sng" dirty="0">
              <a:solidFill>
                <a:srgbClr val="C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ti-journal.com/p5202816-5.jpg"/>
          <p:cNvPicPr>
            <a:picLocks noChangeAspect="1" noChangeArrowheads="1"/>
          </p:cNvPicPr>
          <p:nvPr/>
        </p:nvPicPr>
        <p:blipFill>
          <a:blip r:embed="rId2"/>
          <a:srcRect/>
          <a:stretch>
            <a:fillRect/>
          </a:stretch>
        </p:blipFill>
        <p:spPr bwMode="auto">
          <a:xfrm>
            <a:off x="0" y="-152399"/>
            <a:ext cx="9144000" cy="7010400"/>
          </a:xfrm>
          <a:prstGeom prst="rect">
            <a:avLst/>
          </a:prstGeom>
          <a:noFill/>
        </p:spPr>
      </p:pic>
      <p:sp>
        <p:nvSpPr>
          <p:cNvPr id="2" name="Title 1"/>
          <p:cNvSpPr>
            <a:spLocks noGrp="1"/>
          </p:cNvSpPr>
          <p:nvPr>
            <p:ph type="title"/>
          </p:nvPr>
        </p:nvSpPr>
        <p:spPr/>
        <p:txBody>
          <a:bodyPr/>
          <a:lstStyle/>
          <a:p>
            <a:r>
              <a:rPr lang="en-US" dirty="0" smtClean="0">
                <a:solidFill>
                  <a:srgbClr val="C00000"/>
                </a:solidFill>
              </a:rPr>
              <a:t>Fog</a:t>
            </a:r>
            <a:endParaRPr lang="en-US" dirty="0">
              <a:solidFill>
                <a:srgbClr val="C00000"/>
              </a:solidFill>
            </a:endParaRPr>
          </a:p>
        </p:txBody>
      </p:sp>
      <p:sp>
        <p:nvSpPr>
          <p:cNvPr id="3" name="Content Placeholder 2"/>
          <p:cNvSpPr>
            <a:spLocks noGrp="1"/>
          </p:cNvSpPr>
          <p:nvPr>
            <p:ph idx="1"/>
          </p:nvPr>
        </p:nvSpPr>
        <p:spPr/>
        <p:txBody>
          <a:bodyPr>
            <a:normAutofit fontScale="85000" lnSpcReduction="10000"/>
          </a:bodyPr>
          <a:lstStyle/>
          <a:p>
            <a:r>
              <a:rPr lang="en-US" dirty="0" smtClean="0">
                <a:solidFill>
                  <a:srgbClr val="C00000"/>
                </a:solidFill>
              </a:rPr>
              <a:t>A small temperature increase is generally all that is needed to dissipate fog (it evaporates it).  </a:t>
            </a:r>
            <a:r>
              <a:rPr lang="en-US" dirty="0">
                <a:solidFill>
                  <a:srgbClr val="C00000"/>
                </a:solidFill>
              </a:rPr>
              <a:t>h</a:t>
            </a:r>
            <a:r>
              <a:rPr lang="en-US" dirty="0" smtClean="0">
                <a:solidFill>
                  <a:srgbClr val="C00000"/>
                </a:solidFill>
              </a:rPr>
              <a:t>owever Heating is impractical in many situations.</a:t>
            </a:r>
          </a:p>
          <a:p>
            <a:r>
              <a:rPr lang="en-US" dirty="0" smtClean="0">
                <a:solidFill>
                  <a:srgbClr val="C00000"/>
                </a:solidFill>
              </a:rPr>
              <a:t>Hydroscopic seeding is the next best bet.</a:t>
            </a:r>
          </a:p>
          <a:p>
            <a:pPr lvl="1"/>
            <a:r>
              <a:rPr lang="en-US" dirty="0" smtClean="0">
                <a:solidFill>
                  <a:srgbClr val="C00000"/>
                </a:solidFill>
              </a:rPr>
              <a:t>This is the use of a salt deposited at the base of a cloud and acts as a catalyst to create water droplets (Pulp paper has also been noted to have similar effects).</a:t>
            </a:r>
          </a:p>
          <a:p>
            <a:pPr lvl="1"/>
            <a:r>
              <a:rPr lang="en-US" dirty="0" smtClean="0">
                <a:solidFill>
                  <a:srgbClr val="C00000"/>
                </a:solidFill>
              </a:rPr>
              <a:t>It works more efficiently when agents are released from the sky, but also works when released from the ground.</a:t>
            </a:r>
          </a:p>
          <a:p>
            <a:pPr lvl="1"/>
            <a:r>
              <a:rPr lang="en-US" dirty="0" smtClean="0">
                <a:solidFill>
                  <a:srgbClr val="C00000"/>
                </a:solidFill>
              </a:rPr>
              <a:t>Information is again key, as fog depth, water content, and wind patterns must be known for the best results to be derived.</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0000"/>
            </a:gs>
            <a:gs pos="17999">
              <a:srgbClr val="C00000"/>
            </a:gs>
            <a:gs pos="36000">
              <a:schemeClr val="accent6">
                <a:lumMod val="75000"/>
              </a:schemeClr>
            </a:gs>
            <a:gs pos="61000">
              <a:srgbClr val="FF0000"/>
            </a:gs>
            <a:gs pos="82001">
              <a:srgbClr val="FFC000"/>
            </a:gs>
            <a:gs pos="100000">
              <a:srgbClr val="FFFF00"/>
            </a:gs>
          </a:gsLst>
          <a:path path="circle">
            <a:fillToRect l="100000" t="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Microwaves</a:t>
            </a:r>
            <a:endParaRPr lang="en-US" dirty="0"/>
          </a:p>
        </p:txBody>
      </p:sp>
      <p:sp>
        <p:nvSpPr>
          <p:cNvPr id="3" name="Content Placeholder 2"/>
          <p:cNvSpPr>
            <a:spLocks noGrp="1"/>
          </p:cNvSpPr>
          <p:nvPr>
            <p:ph idx="1"/>
          </p:nvPr>
        </p:nvSpPr>
        <p:spPr/>
        <p:txBody>
          <a:bodyPr/>
          <a:lstStyle/>
          <a:p>
            <a:r>
              <a:rPr lang="en-US" dirty="0" smtClean="0"/>
              <a:t>As  mentioned earlier, heating is not currently practical, but technological advances in lasers and microwave may provide a breakthrough.</a:t>
            </a:r>
          </a:p>
          <a:p>
            <a:r>
              <a:rPr lang="en-US" dirty="0" smtClean="0"/>
              <a:t>Microwave work well, but use a lot of energy.</a:t>
            </a:r>
          </a:p>
          <a:p>
            <a:pPr lvl="1"/>
            <a:r>
              <a:rPr lang="en-US" dirty="0" smtClean="0"/>
              <a:t>100watt/m2 (The U.S. power density exposure limit) is exceeded by their use.</a:t>
            </a:r>
          </a:p>
          <a:p>
            <a:pPr lvl="1"/>
            <a:r>
              <a:rPr lang="en-US" dirty="0" smtClean="0">
                <a:hlinkClick r:id="rId2"/>
              </a:rPr>
              <a:t>http://www.youtube.com/watch?v=F3-SIXCkh5E&amp;feature=player_embedded</a:t>
            </a:r>
            <a:r>
              <a:rPr lang="en-US" dirty="0" smtClean="0"/>
              <a:t> </a:t>
            </a:r>
          </a:p>
          <a:p>
            <a:pPr lvl="1"/>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http://lh4.google.com/Nitro2k/Rvk3O2L_hjI/AAAAAAAAAe8/ob888ZdqDtM/s400/heat_raygun.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ile:Starfire Optical Range - three lasers into space.jpg">
            <a:hlinkClick r:id="rId2"/>
          </p:cNvPr>
          <p:cNvPicPr>
            <a:picLocks noChangeAspect="1" noChangeArrowheads="1"/>
          </p:cNvPicPr>
          <p:nvPr/>
        </p:nvPicPr>
        <p:blipFill>
          <a:blip r:embed="rId3"/>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dirty="0" smtClean="0">
                <a:solidFill>
                  <a:schemeClr val="bg1"/>
                </a:solidFill>
              </a:rPr>
              <a:t>Lasers</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Have dissipated fog at an airfield with zero visibility.</a:t>
            </a:r>
          </a:p>
          <a:p>
            <a:r>
              <a:rPr lang="en-US" dirty="0" smtClean="0">
                <a:solidFill>
                  <a:schemeClr val="bg1"/>
                </a:solidFill>
              </a:rPr>
              <a:t>Generate at 1watt/cm2</a:t>
            </a:r>
          </a:p>
          <a:p>
            <a:r>
              <a:rPr lang="en-US" dirty="0" smtClean="0">
                <a:solidFill>
                  <a:schemeClr val="bg1"/>
                </a:solidFill>
              </a:rPr>
              <a:t>Increased visibility to a forth of a mile in 20 seconds.</a:t>
            </a:r>
          </a:p>
          <a:p>
            <a:r>
              <a:rPr lang="en-US" dirty="0" smtClean="0">
                <a:solidFill>
                  <a:schemeClr val="bg1"/>
                </a:solidFill>
              </a:rPr>
              <a:t>This has space applications, seeming that lasers could be generated from space.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lstStyle/>
          <a:p>
            <a:r>
              <a:rPr lang="en-US" dirty="0" smtClean="0"/>
              <a:t>Is it New?</a:t>
            </a:r>
            <a:endParaRPr lang="en-US" dirty="0"/>
          </a:p>
        </p:txBody>
      </p:sp>
      <p:sp>
        <p:nvSpPr>
          <p:cNvPr id="3" name="Subtitle 2"/>
          <p:cNvSpPr>
            <a:spLocks noGrp="1"/>
          </p:cNvSpPr>
          <p:nvPr>
            <p:ph type="subTitle" idx="1"/>
          </p:nvPr>
        </p:nvSpPr>
        <p:spPr>
          <a:xfrm>
            <a:off x="1371600" y="2209800"/>
            <a:ext cx="6400800" cy="3429000"/>
          </a:xfrm>
        </p:spPr>
        <p:txBody>
          <a:bodyPr>
            <a:normAutofit fontScale="55000" lnSpcReduction="20000"/>
          </a:bodyPr>
          <a:lstStyle/>
          <a:p>
            <a:r>
              <a:rPr lang="en-US" dirty="0" smtClean="0"/>
              <a:t>People have tried to control weather for a long time.  </a:t>
            </a:r>
          </a:p>
          <a:p>
            <a:pPr algn="l">
              <a:buFont typeface="Arial" pitchFamily="34" charset="0"/>
              <a:buChar char="•"/>
            </a:pPr>
            <a:r>
              <a:rPr lang="en-US" dirty="0" smtClean="0"/>
              <a:t>Rain dances</a:t>
            </a:r>
            <a:r>
              <a:rPr lang="en-US" dirty="0"/>
              <a:t> </a:t>
            </a:r>
            <a:r>
              <a:rPr lang="en-US" dirty="0" smtClean="0"/>
              <a:t>and ceremonies were held by Midwestern American Indian tribes such as the Cherokee. (Many dances were persecuted by the U.S. government.  As a result, some dances were also disguised as a “rain dance”, which was allowed to be practiced.)</a:t>
            </a:r>
          </a:p>
          <a:p>
            <a:pPr algn="l">
              <a:buFont typeface="Arial" pitchFamily="34" charset="0"/>
              <a:buChar char="•"/>
            </a:pPr>
            <a:r>
              <a:rPr lang="en-US" dirty="0" smtClean="0"/>
              <a:t>1839, U.S. newspaper articles publicize various people and their ideas to create rain.</a:t>
            </a:r>
          </a:p>
          <a:p>
            <a:pPr algn="l">
              <a:buFont typeface="Arial" pitchFamily="34" charset="0"/>
              <a:buChar char="•"/>
            </a:pPr>
            <a:r>
              <a:rPr lang="en-US" dirty="0" smtClean="0"/>
              <a:t>1957, Eisenhower’s advisory committee on weather control gave warning to the potential of weather control, stating that it has higher potential than the atom bomb.</a:t>
            </a:r>
          </a:p>
          <a:p>
            <a:pPr algn="l">
              <a:buFont typeface="Arial" pitchFamily="34" charset="0"/>
              <a:buChar char="•"/>
            </a:pPr>
            <a:r>
              <a:rPr lang="en-US" dirty="0" smtClean="0"/>
              <a:t>1977, U.N. General Assembly Prohibited hostile use of environmental modification techniques.</a:t>
            </a:r>
          </a:p>
        </p:txBody>
      </p:sp>
      <p:pic>
        <p:nvPicPr>
          <p:cNvPr id="2050" name="Picture 2" descr="C:\Program Files (x86)\Microsoft Office\MEDIA\CAGCAT10\j0293828.wmf"/>
          <p:cNvPicPr>
            <a:picLocks noChangeAspect="1" noChangeArrowheads="1"/>
          </p:cNvPicPr>
          <p:nvPr/>
        </p:nvPicPr>
        <p:blipFill>
          <a:blip r:embed="rId2"/>
          <a:srcRect/>
          <a:stretch>
            <a:fillRect/>
          </a:stretch>
        </p:blipFill>
        <p:spPr bwMode="auto">
          <a:xfrm>
            <a:off x="381000" y="381000"/>
            <a:ext cx="1744675" cy="1836115"/>
          </a:xfrm>
          <a:prstGeom prst="rect">
            <a:avLst/>
          </a:prstGeom>
          <a:noFill/>
        </p:spPr>
      </p:pic>
      <p:pic>
        <p:nvPicPr>
          <p:cNvPr id="2051" name="Picture 3" descr="C:\Users\Lance\AppData\Local\Microsoft\Windows\Temporary Internet Files\Content.IE5\H59YQX3B\MC900150563[1].wmf"/>
          <p:cNvPicPr>
            <a:picLocks noChangeAspect="1" noChangeArrowheads="1"/>
          </p:cNvPicPr>
          <p:nvPr/>
        </p:nvPicPr>
        <p:blipFill>
          <a:blip r:embed="rId3"/>
          <a:srcRect/>
          <a:stretch>
            <a:fillRect/>
          </a:stretch>
        </p:blipFill>
        <p:spPr bwMode="auto">
          <a:xfrm>
            <a:off x="7010400" y="4724400"/>
            <a:ext cx="1553566" cy="181874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6" name="Group 4"/>
          <p:cNvGrpSpPr>
            <a:grpSpLocks noChangeAspect="1"/>
          </p:cNvGrpSpPr>
          <p:nvPr/>
        </p:nvGrpSpPr>
        <p:grpSpPr bwMode="auto">
          <a:xfrm>
            <a:off x="7391400" y="0"/>
            <a:ext cx="1752600" cy="1612392"/>
            <a:chOff x="0" y="0"/>
            <a:chExt cx="5760" cy="4320"/>
          </a:xfrm>
        </p:grpSpPr>
        <p:sp>
          <p:nvSpPr>
            <p:cNvPr id="8195" name="AutoShape 3"/>
            <p:cNvSpPr>
              <a:spLocks noChangeAspect="1" noChangeArrowheads="1" noTextEdit="1"/>
            </p:cNvSpPr>
            <p:nvPr/>
          </p:nvSpPr>
          <p:spPr bwMode="auto">
            <a:xfrm>
              <a:off x="0" y="0"/>
              <a:ext cx="5760" cy="4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97" name="Rectangle 5"/>
            <p:cNvSpPr>
              <a:spLocks noChangeArrowheads="1"/>
            </p:cNvSpPr>
            <p:nvPr/>
          </p:nvSpPr>
          <p:spPr bwMode="auto">
            <a:xfrm>
              <a:off x="0" y="0"/>
              <a:ext cx="5760" cy="432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98" name="Freeform 6"/>
            <p:cNvSpPr>
              <a:spLocks/>
            </p:cNvSpPr>
            <p:nvPr/>
          </p:nvSpPr>
          <p:spPr bwMode="auto">
            <a:xfrm>
              <a:off x="269" y="201"/>
              <a:ext cx="5222" cy="3918"/>
            </a:xfrm>
            <a:custGeom>
              <a:avLst/>
              <a:gdLst/>
              <a:ahLst/>
              <a:cxnLst>
                <a:cxn ang="0">
                  <a:pos x="2880" y="3906"/>
                </a:cxn>
                <a:cxn ang="0">
                  <a:pos x="3387" y="3828"/>
                </a:cxn>
                <a:cxn ang="0">
                  <a:pos x="3857" y="3683"/>
                </a:cxn>
                <a:cxn ang="0">
                  <a:pos x="4275" y="3470"/>
                </a:cxn>
                <a:cxn ang="0">
                  <a:pos x="4626" y="3207"/>
                </a:cxn>
                <a:cxn ang="0">
                  <a:pos x="4909" y="2894"/>
                </a:cxn>
                <a:cxn ang="0">
                  <a:pos x="5103" y="2541"/>
                </a:cxn>
                <a:cxn ang="0">
                  <a:pos x="5207" y="2160"/>
                </a:cxn>
                <a:cxn ang="0">
                  <a:pos x="5207" y="1758"/>
                </a:cxn>
                <a:cxn ang="0">
                  <a:pos x="5103" y="1377"/>
                </a:cxn>
                <a:cxn ang="0">
                  <a:pos x="4909" y="1024"/>
                </a:cxn>
                <a:cxn ang="0">
                  <a:pos x="4626" y="711"/>
                </a:cxn>
                <a:cxn ang="0">
                  <a:pos x="4275" y="448"/>
                </a:cxn>
                <a:cxn ang="0">
                  <a:pos x="3857" y="235"/>
                </a:cxn>
                <a:cxn ang="0">
                  <a:pos x="3387" y="90"/>
                </a:cxn>
                <a:cxn ang="0">
                  <a:pos x="2880" y="12"/>
                </a:cxn>
                <a:cxn ang="0">
                  <a:pos x="2342" y="12"/>
                </a:cxn>
                <a:cxn ang="0">
                  <a:pos x="1835" y="90"/>
                </a:cxn>
                <a:cxn ang="0">
                  <a:pos x="1365" y="235"/>
                </a:cxn>
                <a:cxn ang="0">
                  <a:pos x="947" y="448"/>
                </a:cxn>
                <a:cxn ang="0">
                  <a:pos x="596" y="711"/>
                </a:cxn>
                <a:cxn ang="0">
                  <a:pos x="313" y="1024"/>
                </a:cxn>
                <a:cxn ang="0">
                  <a:pos x="119" y="1377"/>
                </a:cxn>
                <a:cxn ang="0">
                  <a:pos x="15" y="1758"/>
                </a:cxn>
                <a:cxn ang="0">
                  <a:pos x="15" y="2160"/>
                </a:cxn>
                <a:cxn ang="0">
                  <a:pos x="119" y="2541"/>
                </a:cxn>
                <a:cxn ang="0">
                  <a:pos x="313" y="2894"/>
                </a:cxn>
                <a:cxn ang="0">
                  <a:pos x="596" y="3207"/>
                </a:cxn>
                <a:cxn ang="0">
                  <a:pos x="947" y="3470"/>
                </a:cxn>
                <a:cxn ang="0">
                  <a:pos x="1365" y="3683"/>
                </a:cxn>
                <a:cxn ang="0">
                  <a:pos x="1835" y="3828"/>
                </a:cxn>
                <a:cxn ang="0">
                  <a:pos x="2342" y="3906"/>
                </a:cxn>
              </a:cxnLst>
              <a:rect l="0" t="0" r="r" b="b"/>
              <a:pathLst>
                <a:path w="5222" h="3918">
                  <a:moveTo>
                    <a:pt x="2611" y="3918"/>
                  </a:moveTo>
                  <a:lnTo>
                    <a:pt x="2880" y="3906"/>
                  </a:lnTo>
                  <a:lnTo>
                    <a:pt x="3133" y="3878"/>
                  </a:lnTo>
                  <a:lnTo>
                    <a:pt x="3387" y="3828"/>
                  </a:lnTo>
                  <a:lnTo>
                    <a:pt x="3626" y="3761"/>
                  </a:lnTo>
                  <a:lnTo>
                    <a:pt x="3857" y="3683"/>
                  </a:lnTo>
                  <a:lnTo>
                    <a:pt x="4073" y="3582"/>
                  </a:lnTo>
                  <a:lnTo>
                    <a:pt x="4275" y="3470"/>
                  </a:lnTo>
                  <a:lnTo>
                    <a:pt x="4454" y="3341"/>
                  </a:lnTo>
                  <a:lnTo>
                    <a:pt x="4626" y="3207"/>
                  </a:lnTo>
                  <a:lnTo>
                    <a:pt x="4775" y="3056"/>
                  </a:lnTo>
                  <a:lnTo>
                    <a:pt x="4909" y="2894"/>
                  </a:lnTo>
                  <a:lnTo>
                    <a:pt x="5013" y="2720"/>
                  </a:lnTo>
                  <a:lnTo>
                    <a:pt x="5103" y="2541"/>
                  </a:lnTo>
                  <a:lnTo>
                    <a:pt x="5170" y="2351"/>
                  </a:lnTo>
                  <a:lnTo>
                    <a:pt x="5207" y="2160"/>
                  </a:lnTo>
                  <a:lnTo>
                    <a:pt x="5222" y="1959"/>
                  </a:lnTo>
                  <a:lnTo>
                    <a:pt x="5207" y="1758"/>
                  </a:lnTo>
                  <a:lnTo>
                    <a:pt x="5170" y="1567"/>
                  </a:lnTo>
                  <a:lnTo>
                    <a:pt x="5103" y="1377"/>
                  </a:lnTo>
                  <a:lnTo>
                    <a:pt x="5013" y="1198"/>
                  </a:lnTo>
                  <a:lnTo>
                    <a:pt x="4909" y="1024"/>
                  </a:lnTo>
                  <a:lnTo>
                    <a:pt x="4775" y="862"/>
                  </a:lnTo>
                  <a:lnTo>
                    <a:pt x="4626" y="711"/>
                  </a:lnTo>
                  <a:lnTo>
                    <a:pt x="4454" y="577"/>
                  </a:lnTo>
                  <a:lnTo>
                    <a:pt x="4275" y="448"/>
                  </a:lnTo>
                  <a:lnTo>
                    <a:pt x="4073" y="336"/>
                  </a:lnTo>
                  <a:lnTo>
                    <a:pt x="3857" y="235"/>
                  </a:lnTo>
                  <a:lnTo>
                    <a:pt x="3626" y="157"/>
                  </a:lnTo>
                  <a:lnTo>
                    <a:pt x="3387" y="90"/>
                  </a:lnTo>
                  <a:lnTo>
                    <a:pt x="3133" y="40"/>
                  </a:lnTo>
                  <a:lnTo>
                    <a:pt x="2880" y="12"/>
                  </a:lnTo>
                  <a:lnTo>
                    <a:pt x="2611" y="0"/>
                  </a:lnTo>
                  <a:lnTo>
                    <a:pt x="2342" y="12"/>
                  </a:lnTo>
                  <a:lnTo>
                    <a:pt x="2089" y="40"/>
                  </a:lnTo>
                  <a:lnTo>
                    <a:pt x="1835" y="90"/>
                  </a:lnTo>
                  <a:lnTo>
                    <a:pt x="1596" y="157"/>
                  </a:lnTo>
                  <a:lnTo>
                    <a:pt x="1365" y="235"/>
                  </a:lnTo>
                  <a:lnTo>
                    <a:pt x="1149" y="336"/>
                  </a:lnTo>
                  <a:lnTo>
                    <a:pt x="947" y="448"/>
                  </a:lnTo>
                  <a:lnTo>
                    <a:pt x="768" y="577"/>
                  </a:lnTo>
                  <a:lnTo>
                    <a:pt x="596" y="711"/>
                  </a:lnTo>
                  <a:lnTo>
                    <a:pt x="447" y="862"/>
                  </a:lnTo>
                  <a:lnTo>
                    <a:pt x="313" y="1024"/>
                  </a:lnTo>
                  <a:lnTo>
                    <a:pt x="209" y="1198"/>
                  </a:lnTo>
                  <a:lnTo>
                    <a:pt x="119" y="1377"/>
                  </a:lnTo>
                  <a:lnTo>
                    <a:pt x="52" y="1567"/>
                  </a:lnTo>
                  <a:lnTo>
                    <a:pt x="15" y="1758"/>
                  </a:lnTo>
                  <a:lnTo>
                    <a:pt x="0" y="1959"/>
                  </a:lnTo>
                  <a:lnTo>
                    <a:pt x="15" y="2160"/>
                  </a:lnTo>
                  <a:lnTo>
                    <a:pt x="52" y="2351"/>
                  </a:lnTo>
                  <a:lnTo>
                    <a:pt x="119" y="2541"/>
                  </a:lnTo>
                  <a:lnTo>
                    <a:pt x="209" y="2720"/>
                  </a:lnTo>
                  <a:lnTo>
                    <a:pt x="313" y="2894"/>
                  </a:lnTo>
                  <a:lnTo>
                    <a:pt x="447" y="3056"/>
                  </a:lnTo>
                  <a:lnTo>
                    <a:pt x="596" y="3207"/>
                  </a:lnTo>
                  <a:lnTo>
                    <a:pt x="768" y="3341"/>
                  </a:lnTo>
                  <a:lnTo>
                    <a:pt x="947" y="3470"/>
                  </a:lnTo>
                  <a:lnTo>
                    <a:pt x="1149" y="3582"/>
                  </a:lnTo>
                  <a:lnTo>
                    <a:pt x="1365" y="3683"/>
                  </a:lnTo>
                  <a:lnTo>
                    <a:pt x="1596" y="3761"/>
                  </a:lnTo>
                  <a:lnTo>
                    <a:pt x="1835" y="3828"/>
                  </a:lnTo>
                  <a:lnTo>
                    <a:pt x="2089" y="3878"/>
                  </a:lnTo>
                  <a:lnTo>
                    <a:pt x="2342" y="3906"/>
                  </a:lnTo>
                  <a:lnTo>
                    <a:pt x="2611" y="391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99" name="Freeform 7"/>
            <p:cNvSpPr>
              <a:spLocks/>
            </p:cNvSpPr>
            <p:nvPr/>
          </p:nvSpPr>
          <p:spPr bwMode="auto">
            <a:xfrm>
              <a:off x="791" y="582"/>
              <a:ext cx="4066" cy="3419"/>
            </a:xfrm>
            <a:custGeom>
              <a:avLst/>
              <a:gdLst/>
              <a:ahLst/>
              <a:cxnLst>
                <a:cxn ang="0">
                  <a:pos x="4036" y="1130"/>
                </a:cxn>
                <a:cxn ang="0">
                  <a:pos x="4066" y="918"/>
                </a:cxn>
                <a:cxn ang="0">
                  <a:pos x="4007" y="688"/>
                </a:cxn>
                <a:cxn ang="0">
                  <a:pos x="3805" y="448"/>
                </a:cxn>
                <a:cxn ang="0">
                  <a:pos x="3514" y="257"/>
                </a:cxn>
                <a:cxn ang="0">
                  <a:pos x="3245" y="145"/>
                </a:cxn>
                <a:cxn ang="0">
                  <a:pos x="2969" y="67"/>
                </a:cxn>
                <a:cxn ang="0">
                  <a:pos x="2678" y="22"/>
                </a:cxn>
                <a:cxn ang="0">
                  <a:pos x="2387" y="0"/>
                </a:cxn>
                <a:cxn ang="0">
                  <a:pos x="2111" y="11"/>
                </a:cxn>
                <a:cxn ang="0">
                  <a:pos x="1850" y="39"/>
                </a:cxn>
                <a:cxn ang="0">
                  <a:pos x="1626" y="84"/>
                </a:cxn>
                <a:cxn ang="0">
                  <a:pos x="1380" y="162"/>
                </a:cxn>
                <a:cxn ang="0">
                  <a:pos x="1097" y="280"/>
                </a:cxn>
                <a:cxn ang="0">
                  <a:pos x="813" y="425"/>
                </a:cxn>
                <a:cxn ang="0">
                  <a:pos x="552" y="599"/>
                </a:cxn>
                <a:cxn ang="0">
                  <a:pos x="328" y="795"/>
                </a:cxn>
                <a:cxn ang="0">
                  <a:pos x="157" y="1002"/>
                </a:cxn>
                <a:cxn ang="0">
                  <a:pos x="37" y="1225"/>
                </a:cxn>
                <a:cxn ang="0">
                  <a:pos x="0" y="1460"/>
                </a:cxn>
                <a:cxn ang="0">
                  <a:pos x="45" y="1684"/>
                </a:cxn>
                <a:cxn ang="0">
                  <a:pos x="157" y="1886"/>
                </a:cxn>
                <a:cxn ang="0">
                  <a:pos x="321" y="2059"/>
                </a:cxn>
                <a:cxn ang="0">
                  <a:pos x="530" y="2199"/>
                </a:cxn>
                <a:cxn ang="0">
                  <a:pos x="776" y="2294"/>
                </a:cxn>
                <a:cxn ang="0">
                  <a:pos x="1044" y="2350"/>
                </a:cxn>
                <a:cxn ang="0">
                  <a:pos x="1343" y="2350"/>
                </a:cxn>
                <a:cxn ang="0">
                  <a:pos x="1656" y="2289"/>
                </a:cxn>
                <a:cxn ang="0">
                  <a:pos x="1895" y="2339"/>
                </a:cxn>
                <a:cxn ang="0">
                  <a:pos x="1932" y="2585"/>
                </a:cxn>
                <a:cxn ang="0">
                  <a:pos x="1910" y="2781"/>
                </a:cxn>
                <a:cxn ang="0">
                  <a:pos x="1932" y="2949"/>
                </a:cxn>
                <a:cxn ang="0">
                  <a:pos x="2022" y="3139"/>
                </a:cxn>
                <a:cxn ang="0">
                  <a:pos x="2201" y="3330"/>
                </a:cxn>
                <a:cxn ang="0">
                  <a:pos x="2664" y="3122"/>
                </a:cxn>
                <a:cxn ang="0">
                  <a:pos x="2581" y="2904"/>
                </a:cxn>
                <a:cxn ang="0">
                  <a:pos x="2656" y="2619"/>
                </a:cxn>
                <a:cxn ang="0">
                  <a:pos x="2828" y="2591"/>
                </a:cxn>
                <a:cxn ang="0">
                  <a:pos x="3059" y="2462"/>
                </a:cxn>
                <a:cxn ang="0">
                  <a:pos x="3298" y="2210"/>
                </a:cxn>
                <a:cxn ang="0">
                  <a:pos x="3484" y="1791"/>
                </a:cxn>
                <a:cxn ang="0">
                  <a:pos x="3589" y="1723"/>
                </a:cxn>
                <a:cxn ang="0">
                  <a:pos x="3730" y="1612"/>
                </a:cxn>
                <a:cxn ang="0">
                  <a:pos x="3872" y="1455"/>
                </a:cxn>
                <a:cxn ang="0">
                  <a:pos x="3999" y="1231"/>
                </a:cxn>
              </a:cxnLst>
              <a:rect l="0" t="0" r="r" b="b"/>
              <a:pathLst>
                <a:path w="4066" h="3419">
                  <a:moveTo>
                    <a:pt x="3999" y="1231"/>
                  </a:moveTo>
                  <a:lnTo>
                    <a:pt x="4036" y="1130"/>
                  </a:lnTo>
                  <a:lnTo>
                    <a:pt x="4059" y="1030"/>
                  </a:lnTo>
                  <a:lnTo>
                    <a:pt x="4066" y="918"/>
                  </a:lnTo>
                  <a:lnTo>
                    <a:pt x="4051" y="806"/>
                  </a:lnTo>
                  <a:lnTo>
                    <a:pt x="4007" y="688"/>
                  </a:lnTo>
                  <a:lnTo>
                    <a:pt x="3924" y="565"/>
                  </a:lnTo>
                  <a:lnTo>
                    <a:pt x="3805" y="448"/>
                  </a:lnTo>
                  <a:lnTo>
                    <a:pt x="3633" y="325"/>
                  </a:lnTo>
                  <a:lnTo>
                    <a:pt x="3514" y="257"/>
                  </a:lnTo>
                  <a:lnTo>
                    <a:pt x="3380" y="196"/>
                  </a:lnTo>
                  <a:lnTo>
                    <a:pt x="3245" y="145"/>
                  </a:lnTo>
                  <a:lnTo>
                    <a:pt x="3111" y="101"/>
                  </a:lnTo>
                  <a:lnTo>
                    <a:pt x="2969" y="67"/>
                  </a:lnTo>
                  <a:lnTo>
                    <a:pt x="2820" y="39"/>
                  </a:lnTo>
                  <a:lnTo>
                    <a:pt x="2678" y="22"/>
                  </a:lnTo>
                  <a:lnTo>
                    <a:pt x="2537" y="6"/>
                  </a:lnTo>
                  <a:lnTo>
                    <a:pt x="2387" y="0"/>
                  </a:lnTo>
                  <a:lnTo>
                    <a:pt x="2246" y="6"/>
                  </a:lnTo>
                  <a:lnTo>
                    <a:pt x="2111" y="11"/>
                  </a:lnTo>
                  <a:lnTo>
                    <a:pt x="1977" y="22"/>
                  </a:lnTo>
                  <a:lnTo>
                    <a:pt x="1850" y="39"/>
                  </a:lnTo>
                  <a:lnTo>
                    <a:pt x="1731" y="56"/>
                  </a:lnTo>
                  <a:lnTo>
                    <a:pt x="1626" y="84"/>
                  </a:lnTo>
                  <a:lnTo>
                    <a:pt x="1522" y="112"/>
                  </a:lnTo>
                  <a:lnTo>
                    <a:pt x="1380" y="162"/>
                  </a:lnTo>
                  <a:lnTo>
                    <a:pt x="1238" y="218"/>
                  </a:lnTo>
                  <a:lnTo>
                    <a:pt x="1097" y="280"/>
                  </a:lnTo>
                  <a:lnTo>
                    <a:pt x="955" y="353"/>
                  </a:lnTo>
                  <a:lnTo>
                    <a:pt x="813" y="425"/>
                  </a:lnTo>
                  <a:lnTo>
                    <a:pt x="679" y="509"/>
                  </a:lnTo>
                  <a:lnTo>
                    <a:pt x="552" y="599"/>
                  </a:lnTo>
                  <a:lnTo>
                    <a:pt x="440" y="694"/>
                  </a:lnTo>
                  <a:lnTo>
                    <a:pt x="328" y="795"/>
                  </a:lnTo>
                  <a:lnTo>
                    <a:pt x="239" y="895"/>
                  </a:lnTo>
                  <a:lnTo>
                    <a:pt x="157" y="1002"/>
                  </a:lnTo>
                  <a:lnTo>
                    <a:pt x="89" y="1114"/>
                  </a:lnTo>
                  <a:lnTo>
                    <a:pt x="37" y="1225"/>
                  </a:lnTo>
                  <a:lnTo>
                    <a:pt x="7" y="1343"/>
                  </a:lnTo>
                  <a:lnTo>
                    <a:pt x="0" y="1460"/>
                  </a:lnTo>
                  <a:lnTo>
                    <a:pt x="15" y="1578"/>
                  </a:lnTo>
                  <a:lnTo>
                    <a:pt x="45" y="1684"/>
                  </a:lnTo>
                  <a:lnTo>
                    <a:pt x="97" y="1791"/>
                  </a:lnTo>
                  <a:lnTo>
                    <a:pt x="157" y="1886"/>
                  </a:lnTo>
                  <a:lnTo>
                    <a:pt x="231" y="1975"/>
                  </a:lnTo>
                  <a:lnTo>
                    <a:pt x="321" y="2059"/>
                  </a:lnTo>
                  <a:lnTo>
                    <a:pt x="418" y="2132"/>
                  </a:lnTo>
                  <a:lnTo>
                    <a:pt x="530" y="2199"/>
                  </a:lnTo>
                  <a:lnTo>
                    <a:pt x="649" y="2250"/>
                  </a:lnTo>
                  <a:lnTo>
                    <a:pt x="776" y="2294"/>
                  </a:lnTo>
                  <a:lnTo>
                    <a:pt x="910" y="2328"/>
                  </a:lnTo>
                  <a:lnTo>
                    <a:pt x="1044" y="2350"/>
                  </a:lnTo>
                  <a:lnTo>
                    <a:pt x="1194" y="2356"/>
                  </a:lnTo>
                  <a:lnTo>
                    <a:pt x="1343" y="2350"/>
                  </a:lnTo>
                  <a:lnTo>
                    <a:pt x="1500" y="2328"/>
                  </a:lnTo>
                  <a:lnTo>
                    <a:pt x="1656" y="2289"/>
                  </a:lnTo>
                  <a:lnTo>
                    <a:pt x="1813" y="2238"/>
                  </a:lnTo>
                  <a:lnTo>
                    <a:pt x="1895" y="2339"/>
                  </a:lnTo>
                  <a:lnTo>
                    <a:pt x="1925" y="2457"/>
                  </a:lnTo>
                  <a:lnTo>
                    <a:pt x="1932" y="2585"/>
                  </a:lnTo>
                  <a:lnTo>
                    <a:pt x="1917" y="2714"/>
                  </a:lnTo>
                  <a:lnTo>
                    <a:pt x="1910" y="2781"/>
                  </a:lnTo>
                  <a:lnTo>
                    <a:pt x="1917" y="2859"/>
                  </a:lnTo>
                  <a:lnTo>
                    <a:pt x="1932" y="2949"/>
                  </a:lnTo>
                  <a:lnTo>
                    <a:pt x="1970" y="3039"/>
                  </a:lnTo>
                  <a:lnTo>
                    <a:pt x="2022" y="3139"/>
                  </a:lnTo>
                  <a:lnTo>
                    <a:pt x="2096" y="3234"/>
                  </a:lnTo>
                  <a:lnTo>
                    <a:pt x="2201" y="3330"/>
                  </a:lnTo>
                  <a:lnTo>
                    <a:pt x="2335" y="3419"/>
                  </a:lnTo>
                  <a:lnTo>
                    <a:pt x="2664" y="3122"/>
                  </a:lnTo>
                  <a:lnTo>
                    <a:pt x="2611" y="3033"/>
                  </a:lnTo>
                  <a:lnTo>
                    <a:pt x="2581" y="2904"/>
                  </a:lnTo>
                  <a:lnTo>
                    <a:pt x="2589" y="2759"/>
                  </a:lnTo>
                  <a:lnTo>
                    <a:pt x="2656" y="2619"/>
                  </a:lnTo>
                  <a:lnTo>
                    <a:pt x="2731" y="2613"/>
                  </a:lnTo>
                  <a:lnTo>
                    <a:pt x="2828" y="2591"/>
                  </a:lnTo>
                  <a:lnTo>
                    <a:pt x="2940" y="2540"/>
                  </a:lnTo>
                  <a:lnTo>
                    <a:pt x="3059" y="2462"/>
                  </a:lnTo>
                  <a:lnTo>
                    <a:pt x="3186" y="2356"/>
                  </a:lnTo>
                  <a:lnTo>
                    <a:pt x="3298" y="2210"/>
                  </a:lnTo>
                  <a:lnTo>
                    <a:pt x="3402" y="2026"/>
                  </a:lnTo>
                  <a:lnTo>
                    <a:pt x="3484" y="1791"/>
                  </a:lnTo>
                  <a:lnTo>
                    <a:pt x="3529" y="1763"/>
                  </a:lnTo>
                  <a:lnTo>
                    <a:pt x="3589" y="1723"/>
                  </a:lnTo>
                  <a:lnTo>
                    <a:pt x="3656" y="1673"/>
                  </a:lnTo>
                  <a:lnTo>
                    <a:pt x="3730" y="1612"/>
                  </a:lnTo>
                  <a:lnTo>
                    <a:pt x="3805" y="1539"/>
                  </a:lnTo>
                  <a:lnTo>
                    <a:pt x="3872" y="1455"/>
                  </a:lnTo>
                  <a:lnTo>
                    <a:pt x="3939" y="1349"/>
                  </a:lnTo>
                  <a:lnTo>
                    <a:pt x="3999" y="123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0" name="Freeform 8"/>
            <p:cNvSpPr>
              <a:spLocks/>
            </p:cNvSpPr>
            <p:nvPr/>
          </p:nvSpPr>
          <p:spPr bwMode="auto">
            <a:xfrm>
              <a:off x="948" y="683"/>
              <a:ext cx="3797" cy="2126"/>
            </a:xfrm>
            <a:custGeom>
              <a:avLst/>
              <a:gdLst/>
              <a:ahLst/>
              <a:cxnLst>
                <a:cxn ang="0">
                  <a:pos x="3305" y="291"/>
                </a:cxn>
                <a:cxn ang="0">
                  <a:pos x="2999" y="117"/>
                </a:cxn>
                <a:cxn ang="0">
                  <a:pos x="2842" y="341"/>
                </a:cxn>
                <a:cxn ang="0">
                  <a:pos x="2753" y="307"/>
                </a:cxn>
                <a:cxn ang="0">
                  <a:pos x="2723" y="112"/>
                </a:cxn>
                <a:cxn ang="0">
                  <a:pos x="2327" y="5"/>
                </a:cxn>
                <a:cxn ang="0">
                  <a:pos x="1895" y="134"/>
                </a:cxn>
                <a:cxn ang="0">
                  <a:pos x="1701" y="61"/>
                </a:cxn>
                <a:cxn ang="0">
                  <a:pos x="1178" y="235"/>
                </a:cxn>
                <a:cxn ang="0">
                  <a:pos x="910" y="403"/>
                </a:cxn>
                <a:cxn ang="0">
                  <a:pos x="910" y="766"/>
                </a:cxn>
                <a:cxn ang="0">
                  <a:pos x="776" y="615"/>
                </a:cxn>
                <a:cxn ang="0">
                  <a:pos x="619" y="492"/>
                </a:cxn>
                <a:cxn ang="0">
                  <a:pos x="470" y="582"/>
                </a:cxn>
                <a:cxn ang="0">
                  <a:pos x="514" y="822"/>
                </a:cxn>
                <a:cxn ang="0">
                  <a:pos x="365" y="789"/>
                </a:cxn>
                <a:cxn ang="0">
                  <a:pos x="194" y="934"/>
                </a:cxn>
                <a:cxn ang="0">
                  <a:pos x="0" y="1214"/>
                </a:cxn>
                <a:cxn ang="0">
                  <a:pos x="335" y="1913"/>
                </a:cxn>
                <a:cxn ang="0">
                  <a:pos x="716" y="1992"/>
                </a:cxn>
                <a:cxn ang="0">
                  <a:pos x="820" y="1885"/>
                </a:cxn>
                <a:cxn ang="0">
                  <a:pos x="835" y="2031"/>
                </a:cxn>
                <a:cxn ang="0">
                  <a:pos x="1372" y="2109"/>
                </a:cxn>
                <a:cxn ang="0">
                  <a:pos x="1484" y="1807"/>
                </a:cxn>
                <a:cxn ang="0">
                  <a:pos x="1604" y="1438"/>
                </a:cxn>
                <a:cxn ang="0">
                  <a:pos x="917" y="1488"/>
                </a:cxn>
                <a:cxn ang="0">
                  <a:pos x="485" y="1287"/>
                </a:cxn>
                <a:cxn ang="0">
                  <a:pos x="313" y="1124"/>
                </a:cxn>
                <a:cxn ang="0">
                  <a:pos x="373" y="1063"/>
                </a:cxn>
                <a:cxn ang="0">
                  <a:pos x="611" y="1052"/>
                </a:cxn>
                <a:cxn ang="0">
                  <a:pos x="656" y="1024"/>
                </a:cxn>
                <a:cxn ang="0">
                  <a:pos x="999" y="805"/>
                </a:cxn>
                <a:cxn ang="0">
                  <a:pos x="1678" y="576"/>
                </a:cxn>
                <a:cxn ang="0">
                  <a:pos x="2648" y="610"/>
                </a:cxn>
                <a:cxn ang="0">
                  <a:pos x="3178" y="850"/>
                </a:cxn>
                <a:cxn ang="0">
                  <a:pos x="2812" y="828"/>
                </a:cxn>
                <a:cxn ang="0">
                  <a:pos x="1857" y="761"/>
                </a:cxn>
                <a:cxn ang="0">
                  <a:pos x="1656" y="800"/>
                </a:cxn>
                <a:cxn ang="0">
                  <a:pos x="1551" y="878"/>
                </a:cxn>
                <a:cxn ang="0">
                  <a:pos x="1596" y="957"/>
                </a:cxn>
                <a:cxn ang="0">
                  <a:pos x="1537" y="1018"/>
                </a:cxn>
                <a:cxn ang="0">
                  <a:pos x="1440" y="873"/>
                </a:cxn>
                <a:cxn ang="0">
                  <a:pos x="940" y="1085"/>
                </a:cxn>
                <a:cxn ang="0">
                  <a:pos x="1260" y="1214"/>
                </a:cxn>
                <a:cxn ang="0">
                  <a:pos x="1760" y="1208"/>
                </a:cxn>
                <a:cxn ang="0">
                  <a:pos x="1939" y="1136"/>
                </a:cxn>
                <a:cxn ang="0">
                  <a:pos x="1895" y="1007"/>
                </a:cxn>
                <a:cxn ang="0">
                  <a:pos x="2007" y="1337"/>
                </a:cxn>
                <a:cxn ang="0">
                  <a:pos x="1984" y="1371"/>
                </a:cxn>
                <a:cxn ang="0">
                  <a:pos x="1910" y="1533"/>
                </a:cxn>
                <a:cxn ang="0">
                  <a:pos x="1984" y="1908"/>
                </a:cxn>
                <a:cxn ang="0">
                  <a:pos x="2924" y="1460"/>
                </a:cxn>
                <a:cxn ang="0">
                  <a:pos x="3238" y="1443"/>
                </a:cxn>
                <a:cxn ang="0">
                  <a:pos x="3133" y="1208"/>
                </a:cxn>
                <a:cxn ang="0">
                  <a:pos x="3193" y="1147"/>
                </a:cxn>
                <a:cxn ang="0">
                  <a:pos x="3350" y="1443"/>
                </a:cxn>
                <a:cxn ang="0">
                  <a:pos x="3626" y="1225"/>
                </a:cxn>
                <a:cxn ang="0">
                  <a:pos x="3529" y="996"/>
                </a:cxn>
                <a:cxn ang="0">
                  <a:pos x="3790" y="889"/>
                </a:cxn>
                <a:cxn ang="0">
                  <a:pos x="3581" y="419"/>
                </a:cxn>
              </a:cxnLst>
              <a:rect l="0" t="0" r="r" b="b"/>
              <a:pathLst>
                <a:path w="3797" h="2126">
                  <a:moveTo>
                    <a:pt x="3506" y="369"/>
                  </a:moveTo>
                  <a:lnTo>
                    <a:pt x="3432" y="369"/>
                  </a:lnTo>
                  <a:lnTo>
                    <a:pt x="3372" y="380"/>
                  </a:lnTo>
                  <a:lnTo>
                    <a:pt x="3327" y="397"/>
                  </a:lnTo>
                  <a:lnTo>
                    <a:pt x="3312" y="403"/>
                  </a:lnTo>
                  <a:lnTo>
                    <a:pt x="3320" y="352"/>
                  </a:lnTo>
                  <a:lnTo>
                    <a:pt x="3305" y="291"/>
                  </a:lnTo>
                  <a:lnTo>
                    <a:pt x="3268" y="235"/>
                  </a:lnTo>
                  <a:lnTo>
                    <a:pt x="3185" y="179"/>
                  </a:lnTo>
                  <a:lnTo>
                    <a:pt x="3163" y="168"/>
                  </a:lnTo>
                  <a:lnTo>
                    <a:pt x="3126" y="156"/>
                  </a:lnTo>
                  <a:lnTo>
                    <a:pt x="3088" y="145"/>
                  </a:lnTo>
                  <a:lnTo>
                    <a:pt x="3044" y="134"/>
                  </a:lnTo>
                  <a:lnTo>
                    <a:pt x="2999" y="117"/>
                  </a:lnTo>
                  <a:lnTo>
                    <a:pt x="2947" y="100"/>
                  </a:lnTo>
                  <a:lnTo>
                    <a:pt x="2887" y="89"/>
                  </a:lnTo>
                  <a:lnTo>
                    <a:pt x="2827" y="72"/>
                  </a:lnTo>
                  <a:lnTo>
                    <a:pt x="2872" y="140"/>
                  </a:lnTo>
                  <a:lnTo>
                    <a:pt x="2902" y="207"/>
                  </a:lnTo>
                  <a:lnTo>
                    <a:pt x="2894" y="274"/>
                  </a:lnTo>
                  <a:lnTo>
                    <a:pt x="2842" y="341"/>
                  </a:lnTo>
                  <a:lnTo>
                    <a:pt x="2827" y="352"/>
                  </a:lnTo>
                  <a:lnTo>
                    <a:pt x="2812" y="358"/>
                  </a:lnTo>
                  <a:lnTo>
                    <a:pt x="2790" y="358"/>
                  </a:lnTo>
                  <a:lnTo>
                    <a:pt x="2768" y="347"/>
                  </a:lnTo>
                  <a:lnTo>
                    <a:pt x="2753" y="335"/>
                  </a:lnTo>
                  <a:lnTo>
                    <a:pt x="2753" y="319"/>
                  </a:lnTo>
                  <a:lnTo>
                    <a:pt x="2753" y="307"/>
                  </a:lnTo>
                  <a:lnTo>
                    <a:pt x="2768" y="291"/>
                  </a:lnTo>
                  <a:lnTo>
                    <a:pt x="2768" y="291"/>
                  </a:lnTo>
                  <a:lnTo>
                    <a:pt x="2790" y="257"/>
                  </a:lnTo>
                  <a:lnTo>
                    <a:pt x="2797" y="218"/>
                  </a:lnTo>
                  <a:lnTo>
                    <a:pt x="2783" y="179"/>
                  </a:lnTo>
                  <a:lnTo>
                    <a:pt x="2760" y="145"/>
                  </a:lnTo>
                  <a:lnTo>
                    <a:pt x="2723" y="112"/>
                  </a:lnTo>
                  <a:lnTo>
                    <a:pt x="2693" y="78"/>
                  </a:lnTo>
                  <a:lnTo>
                    <a:pt x="2663" y="56"/>
                  </a:lnTo>
                  <a:lnTo>
                    <a:pt x="2641" y="39"/>
                  </a:lnTo>
                  <a:lnTo>
                    <a:pt x="2566" y="28"/>
                  </a:lnTo>
                  <a:lnTo>
                    <a:pt x="2484" y="16"/>
                  </a:lnTo>
                  <a:lnTo>
                    <a:pt x="2410" y="11"/>
                  </a:lnTo>
                  <a:lnTo>
                    <a:pt x="2327" y="5"/>
                  </a:lnTo>
                  <a:lnTo>
                    <a:pt x="2253" y="0"/>
                  </a:lnTo>
                  <a:lnTo>
                    <a:pt x="2171" y="0"/>
                  </a:lnTo>
                  <a:lnTo>
                    <a:pt x="2096" y="5"/>
                  </a:lnTo>
                  <a:lnTo>
                    <a:pt x="2014" y="11"/>
                  </a:lnTo>
                  <a:lnTo>
                    <a:pt x="1954" y="50"/>
                  </a:lnTo>
                  <a:lnTo>
                    <a:pt x="1917" y="95"/>
                  </a:lnTo>
                  <a:lnTo>
                    <a:pt x="1895" y="134"/>
                  </a:lnTo>
                  <a:lnTo>
                    <a:pt x="1887" y="151"/>
                  </a:lnTo>
                  <a:lnTo>
                    <a:pt x="1872" y="128"/>
                  </a:lnTo>
                  <a:lnTo>
                    <a:pt x="1842" y="106"/>
                  </a:lnTo>
                  <a:lnTo>
                    <a:pt x="1820" y="89"/>
                  </a:lnTo>
                  <a:lnTo>
                    <a:pt x="1783" y="72"/>
                  </a:lnTo>
                  <a:lnTo>
                    <a:pt x="1745" y="67"/>
                  </a:lnTo>
                  <a:lnTo>
                    <a:pt x="1701" y="61"/>
                  </a:lnTo>
                  <a:lnTo>
                    <a:pt x="1648" y="67"/>
                  </a:lnTo>
                  <a:lnTo>
                    <a:pt x="1589" y="84"/>
                  </a:lnTo>
                  <a:lnTo>
                    <a:pt x="1514" y="106"/>
                  </a:lnTo>
                  <a:lnTo>
                    <a:pt x="1440" y="134"/>
                  </a:lnTo>
                  <a:lnTo>
                    <a:pt x="1350" y="168"/>
                  </a:lnTo>
                  <a:lnTo>
                    <a:pt x="1260" y="201"/>
                  </a:lnTo>
                  <a:lnTo>
                    <a:pt x="1178" y="235"/>
                  </a:lnTo>
                  <a:lnTo>
                    <a:pt x="1104" y="268"/>
                  </a:lnTo>
                  <a:lnTo>
                    <a:pt x="1044" y="296"/>
                  </a:lnTo>
                  <a:lnTo>
                    <a:pt x="999" y="319"/>
                  </a:lnTo>
                  <a:lnTo>
                    <a:pt x="970" y="335"/>
                  </a:lnTo>
                  <a:lnTo>
                    <a:pt x="947" y="358"/>
                  </a:lnTo>
                  <a:lnTo>
                    <a:pt x="925" y="380"/>
                  </a:lnTo>
                  <a:lnTo>
                    <a:pt x="910" y="403"/>
                  </a:lnTo>
                  <a:lnTo>
                    <a:pt x="887" y="475"/>
                  </a:lnTo>
                  <a:lnTo>
                    <a:pt x="880" y="559"/>
                  </a:lnTo>
                  <a:lnTo>
                    <a:pt x="887" y="643"/>
                  </a:lnTo>
                  <a:lnTo>
                    <a:pt x="917" y="722"/>
                  </a:lnTo>
                  <a:lnTo>
                    <a:pt x="925" y="738"/>
                  </a:lnTo>
                  <a:lnTo>
                    <a:pt x="917" y="755"/>
                  </a:lnTo>
                  <a:lnTo>
                    <a:pt x="910" y="766"/>
                  </a:lnTo>
                  <a:lnTo>
                    <a:pt x="895" y="778"/>
                  </a:lnTo>
                  <a:lnTo>
                    <a:pt x="873" y="778"/>
                  </a:lnTo>
                  <a:lnTo>
                    <a:pt x="850" y="778"/>
                  </a:lnTo>
                  <a:lnTo>
                    <a:pt x="835" y="766"/>
                  </a:lnTo>
                  <a:lnTo>
                    <a:pt x="828" y="755"/>
                  </a:lnTo>
                  <a:lnTo>
                    <a:pt x="790" y="688"/>
                  </a:lnTo>
                  <a:lnTo>
                    <a:pt x="776" y="615"/>
                  </a:lnTo>
                  <a:lnTo>
                    <a:pt x="776" y="542"/>
                  </a:lnTo>
                  <a:lnTo>
                    <a:pt x="783" y="475"/>
                  </a:lnTo>
                  <a:lnTo>
                    <a:pt x="753" y="475"/>
                  </a:lnTo>
                  <a:lnTo>
                    <a:pt x="716" y="475"/>
                  </a:lnTo>
                  <a:lnTo>
                    <a:pt x="686" y="481"/>
                  </a:lnTo>
                  <a:lnTo>
                    <a:pt x="649" y="487"/>
                  </a:lnTo>
                  <a:lnTo>
                    <a:pt x="619" y="492"/>
                  </a:lnTo>
                  <a:lnTo>
                    <a:pt x="589" y="503"/>
                  </a:lnTo>
                  <a:lnTo>
                    <a:pt x="559" y="515"/>
                  </a:lnTo>
                  <a:lnTo>
                    <a:pt x="537" y="531"/>
                  </a:lnTo>
                  <a:lnTo>
                    <a:pt x="522" y="542"/>
                  </a:lnTo>
                  <a:lnTo>
                    <a:pt x="507" y="554"/>
                  </a:lnTo>
                  <a:lnTo>
                    <a:pt x="485" y="565"/>
                  </a:lnTo>
                  <a:lnTo>
                    <a:pt x="470" y="582"/>
                  </a:lnTo>
                  <a:lnTo>
                    <a:pt x="447" y="643"/>
                  </a:lnTo>
                  <a:lnTo>
                    <a:pt x="440" y="699"/>
                  </a:lnTo>
                  <a:lnTo>
                    <a:pt x="455" y="744"/>
                  </a:lnTo>
                  <a:lnTo>
                    <a:pt x="499" y="783"/>
                  </a:lnTo>
                  <a:lnTo>
                    <a:pt x="514" y="794"/>
                  </a:lnTo>
                  <a:lnTo>
                    <a:pt x="514" y="811"/>
                  </a:lnTo>
                  <a:lnTo>
                    <a:pt x="514" y="822"/>
                  </a:lnTo>
                  <a:lnTo>
                    <a:pt x="507" y="839"/>
                  </a:lnTo>
                  <a:lnTo>
                    <a:pt x="492" y="850"/>
                  </a:lnTo>
                  <a:lnTo>
                    <a:pt x="470" y="850"/>
                  </a:lnTo>
                  <a:lnTo>
                    <a:pt x="455" y="850"/>
                  </a:lnTo>
                  <a:lnTo>
                    <a:pt x="432" y="845"/>
                  </a:lnTo>
                  <a:lnTo>
                    <a:pt x="395" y="817"/>
                  </a:lnTo>
                  <a:lnTo>
                    <a:pt x="365" y="789"/>
                  </a:lnTo>
                  <a:lnTo>
                    <a:pt x="343" y="755"/>
                  </a:lnTo>
                  <a:lnTo>
                    <a:pt x="335" y="716"/>
                  </a:lnTo>
                  <a:lnTo>
                    <a:pt x="305" y="755"/>
                  </a:lnTo>
                  <a:lnTo>
                    <a:pt x="268" y="800"/>
                  </a:lnTo>
                  <a:lnTo>
                    <a:pt x="246" y="833"/>
                  </a:lnTo>
                  <a:lnTo>
                    <a:pt x="223" y="867"/>
                  </a:lnTo>
                  <a:lnTo>
                    <a:pt x="194" y="934"/>
                  </a:lnTo>
                  <a:lnTo>
                    <a:pt x="171" y="985"/>
                  </a:lnTo>
                  <a:lnTo>
                    <a:pt x="171" y="1029"/>
                  </a:lnTo>
                  <a:lnTo>
                    <a:pt x="186" y="1057"/>
                  </a:lnTo>
                  <a:lnTo>
                    <a:pt x="111" y="1074"/>
                  </a:lnTo>
                  <a:lnTo>
                    <a:pt x="59" y="1108"/>
                  </a:lnTo>
                  <a:lnTo>
                    <a:pt x="22" y="1158"/>
                  </a:lnTo>
                  <a:lnTo>
                    <a:pt x="0" y="1214"/>
                  </a:lnTo>
                  <a:lnTo>
                    <a:pt x="0" y="1304"/>
                  </a:lnTo>
                  <a:lnTo>
                    <a:pt x="14" y="1438"/>
                  </a:lnTo>
                  <a:lnTo>
                    <a:pt x="67" y="1589"/>
                  </a:lnTo>
                  <a:lnTo>
                    <a:pt x="141" y="1729"/>
                  </a:lnTo>
                  <a:lnTo>
                    <a:pt x="194" y="1785"/>
                  </a:lnTo>
                  <a:lnTo>
                    <a:pt x="253" y="1852"/>
                  </a:lnTo>
                  <a:lnTo>
                    <a:pt x="335" y="1913"/>
                  </a:lnTo>
                  <a:lnTo>
                    <a:pt x="425" y="1969"/>
                  </a:lnTo>
                  <a:lnTo>
                    <a:pt x="507" y="2020"/>
                  </a:lnTo>
                  <a:lnTo>
                    <a:pt x="596" y="2059"/>
                  </a:lnTo>
                  <a:lnTo>
                    <a:pt x="679" y="2076"/>
                  </a:lnTo>
                  <a:lnTo>
                    <a:pt x="746" y="2076"/>
                  </a:lnTo>
                  <a:lnTo>
                    <a:pt x="723" y="2031"/>
                  </a:lnTo>
                  <a:lnTo>
                    <a:pt x="716" y="1992"/>
                  </a:lnTo>
                  <a:lnTo>
                    <a:pt x="723" y="1947"/>
                  </a:lnTo>
                  <a:lnTo>
                    <a:pt x="738" y="1908"/>
                  </a:lnTo>
                  <a:lnTo>
                    <a:pt x="746" y="1897"/>
                  </a:lnTo>
                  <a:lnTo>
                    <a:pt x="761" y="1885"/>
                  </a:lnTo>
                  <a:lnTo>
                    <a:pt x="783" y="1880"/>
                  </a:lnTo>
                  <a:lnTo>
                    <a:pt x="805" y="1880"/>
                  </a:lnTo>
                  <a:lnTo>
                    <a:pt x="820" y="1885"/>
                  </a:lnTo>
                  <a:lnTo>
                    <a:pt x="835" y="1897"/>
                  </a:lnTo>
                  <a:lnTo>
                    <a:pt x="843" y="1913"/>
                  </a:lnTo>
                  <a:lnTo>
                    <a:pt x="835" y="1930"/>
                  </a:lnTo>
                  <a:lnTo>
                    <a:pt x="835" y="1930"/>
                  </a:lnTo>
                  <a:lnTo>
                    <a:pt x="828" y="1964"/>
                  </a:lnTo>
                  <a:lnTo>
                    <a:pt x="820" y="1997"/>
                  </a:lnTo>
                  <a:lnTo>
                    <a:pt x="835" y="2031"/>
                  </a:lnTo>
                  <a:lnTo>
                    <a:pt x="865" y="2065"/>
                  </a:lnTo>
                  <a:lnTo>
                    <a:pt x="925" y="2093"/>
                  </a:lnTo>
                  <a:lnTo>
                    <a:pt x="1007" y="2115"/>
                  </a:lnTo>
                  <a:lnTo>
                    <a:pt x="1089" y="2126"/>
                  </a:lnTo>
                  <a:lnTo>
                    <a:pt x="1186" y="2126"/>
                  </a:lnTo>
                  <a:lnTo>
                    <a:pt x="1283" y="2121"/>
                  </a:lnTo>
                  <a:lnTo>
                    <a:pt x="1372" y="2109"/>
                  </a:lnTo>
                  <a:lnTo>
                    <a:pt x="1462" y="2093"/>
                  </a:lnTo>
                  <a:lnTo>
                    <a:pt x="1537" y="2065"/>
                  </a:lnTo>
                  <a:lnTo>
                    <a:pt x="1454" y="2042"/>
                  </a:lnTo>
                  <a:lnTo>
                    <a:pt x="1410" y="1986"/>
                  </a:lnTo>
                  <a:lnTo>
                    <a:pt x="1410" y="1913"/>
                  </a:lnTo>
                  <a:lnTo>
                    <a:pt x="1447" y="1846"/>
                  </a:lnTo>
                  <a:lnTo>
                    <a:pt x="1484" y="1807"/>
                  </a:lnTo>
                  <a:lnTo>
                    <a:pt x="1537" y="1762"/>
                  </a:lnTo>
                  <a:lnTo>
                    <a:pt x="1589" y="1706"/>
                  </a:lnTo>
                  <a:lnTo>
                    <a:pt x="1641" y="1645"/>
                  </a:lnTo>
                  <a:lnTo>
                    <a:pt x="1671" y="1583"/>
                  </a:lnTo>
                  <a:lnTo>
                    <a:pt x="1678" y="1527"/>
                  </a:lnTo>
                  <a:lnTo>
                    <a:pt x="1663" y="1477"/>
                  </a:lnTo>
                  <a:lnTo>
                    <a:pt x="1604" y="1438"/>
                  </a:lnTo>
                  <a:lnTo>
                    <a:pt x="1522" y="1410"/>
                  </a:lnTo>
                  <a:lnTo>
                    <a:pt x="1432" y="1404"/>
                  </a:lnTo>
                  <a:lnTo>
                    <a:pt x="1335" y="1410"/>
                  </a:lnTo>
                  <a:lnTo>
                    <a:pt x="1231" y="1427"/>
                  </a:lnTo>
                  <a:lnTo>
                    <a:pt x="1126" y="1449"/>
                  </a:lnTo>
                  <a:lnTo>
                    <a:pt x="1022" y="1471"/>
                  </a:lnTo>
                  <a:lnTo>
                    <a:pt x="917" y="1488"/>
                  </a:lnTo>
                  <a:lnTo>
                    <a:pt x="813" y="1499"/>
                  </a:lnTo>
                  <a:lnTo>
                    <a:pt x="708" y="1499"/>
                  </a:lnTo>
                  <a:lnTo>
                    <a:pt x="626" y="1477"/>
                  </a:lnTo>
                  <a:lnTo>
                    <a:pt x="559" y="1443"/>
                  </a:lnTo>
                  <a:lnTo>
                    <a:pt x="514" y="1399"/>
                  </a:lnTo>
                  <a:lnTo>
                    <a:pt x="485" y="1348"/>
                  </a:lnTo>
                  <a:lnTo>
                    <a:pt x="485" y="1287"/>
                  </a:lnTo>
                  <a:lnTo>
                    <a:pt x="499" y="1220"/>
                  </a:lnTo>
                  <a:lnTo>
                    <a:pt x="537" y="1152"/>
                  </a:lnTo>
                  <a:lnTo>
                    <a:pt x="485" y="1152"/>
                  </a:lnTo>
                  <a:lnTo>
                    <a:pt x="440" y="1152"/>
                  </a:lnTo>
                  <a:lnTo>
                    <a:pt x="388" y="1147"/>
                  </a:lnTo>
                  <a:lnTo>
                    <a:pt x="335" y="1136"/>
                  </a:lnTo>
                  <a:lnTo>
                    <a:pt x="313" y="1124"/>
                  </a:lnTo>
                  <a:lnTo>
                    <a:pt x="305" y="1113"/>
                  </a:lnTo>
                  <a:lnTo>
                    <a:pt x="298" y="1096"/>
                  </a:lnTo>
                  <a:lnTo>
                    <a:pt x="305" y="1085"/>
                  </a:lnTo>
                  <a:lnTo>
                    <a:pt x="313" y="1069"/>
                  </a:lnTo>
                  <a:lnTo>
                    <a:pt x="328" y="1063"/>
                  </a:lnTo>
                  <a:lnTo>
                    <a:pt x="350" y="1057"/>
                  </a:lnTo>
                  <a:lnTo>
                    <a:pt x="373" y="1063"/>
                  </a:lnTo>
                  <a:lnTo>
                    <a:pt x="410" y="1069"/>
                  </a:lnTo>
                  <a:lnTo>
                    <a:pt x="447" y="1074"/>
                  </a:lnTo>
                  <a:lnTo>
                    <a:pt x="477" y="1074"/>
                  </a:lnTo>
                  <a:lnTo>
                    <a:pt x="514" y="1074"/>
                  </a:lnTo>
                  <a:lnTo>
                    <a:pt x="544" y="1069"/>
                  </a:lnTo>
                  <a:lnTo>
                    <a:pt x="582" y="1063"/>
                  </a:lnTo>
                  <a:lnTo>
                    <a:pt x="611" y="1052"/>
                  </a:lnTo>
                  <a:lnTo>
                    <a:pt x="641" y="1035"/>
                  </a:lnTo>
                  <a:lnTo>
                    <a:pt x="649" y="1035"/>
                  </a:lnTo>
                  <a:lnTo>
                    <a:pt x="649" y="1035"/>
                  </a:lnTo>
                  <a:lnTo>
                    <a:pt x="649" y="1035"/>
                  </a:lnTo>
                  <a:lnTo>
                    <a:pt x="656" y="1029"/>
                  </a:lnTo>
                  <a:lnTo>
                    <a:pt x="656" y="1029"/>
                  </a:lnTo>
                  <a:lnTo>
                    <a:pt x="656" y="1024"/>
                  </a:lnTo>
                  <a:lnTo>
                    <a:pt x="656" y="1024"/>
                  </a:lnTo>
                  <a:lnTo>
                    <a:pt x="664" y="1024"/>
                  </a:lnTo>
                  <a:lnTo>
                    <a:pt x="716" y="979"/>
                  </a:lnTo>
                  <a:lnTo>
                    <a:pt x="783" y="940"/>
                  </a:lnTo>
                  <a:lnTo>
                    <a:pt x="850" y="895"/>
                  </a:lnTo>
                  <a:lnTo>
                    <a:pt x="925" y="850"/>
                  </a:lnTo>
                  <a:lnTo>
                    <a:pt x="999" y="805"/>
                  </a:lnTo>
                  <a:lnTo>
                    <a:pt x="1081" y="766"/>
                  </a:lnTo>
                  <a:lnTo>
                    <a:pt x="1171" y="727"/>
                  </a:lnTo>
                  <a:lnTo>
                    <a:pt x="1268" y="688"/>
                  </a:lnTo>
                  <a:lnTo>
                    <a:pt x="1365" y="654"/>
                  </a:lnTo>
                  <a:lnTo>
                    <a:pt x="1462" y="621"/>
                  </a:lnTo>
                  <a:lnTo>
                    <a:pt x="1566" y="598"/>
                  </a:lnTo>
                  <a:lnTo>
                    <a:pt x="1678" y="576"/>
                  </a:lnTo>
                  <a:lnTo>
                    <a:pt x="1783" y="559"/>
                  </a:lnTo>
                  <a:lnTo>
                    <a:pt x="1895" y="548"/>
                  </a:lnTo>
                  <a:lnTo>
                    <a:pt x="2014" y="542"/>
                  </a:lnTo>
                  <a:lnTo>
                    <a:pt x="2126" y="548"/>
                  </a:lnTo>
                  <a:lnTo>
                    <a:pt x="2335" y="565"/>
                  </a:lnTo>
                  <a:lnTo>
                    <a:pt x="2507" y="587"/>
                  </a:lnTo>
                  <a:lnTo>
                    <a:pt x="2648" y="610"/>
                  </a:lnTo>
                  <a:lnTo>
                    <a:pt x="2760" y="638"/>
                  </a:lnTo>
                  <a:lnTo>
                    <a:pt x="2857" y="671"/>
                  </a:lnTo>
                  <a:lnTo>
                    <a:pt x="2947" y="705"/>
                  </a:lnTo>
                  <a:lnTo>
                    <a:pt x="3021" y="738"/>
                  </a:lnTo>
                  <a:lnTo>
                    <a:pt x="3103" y="783"/>
                  </a:lnTo>
                  <a:lnTo>
                    <a:pt x="3156" y="817"/>
                  </a:lnTo>
                  <a:lnTo>
                    <a:pt x="3178" y="850"/>
                  </a:lnTo>
                  <a:lnTo>
                    <a:pt x="3178" y="873"/>
                  </a:lnTo>
                  <a:lnTo>
                    <a:pt x="3148" y="889"/>
                  </a:lnTo>
                  <a:lnTo>
                    <a:pt x="3103" y="895"/>
                  </a:lnTo>
                  <a:lnTo>
                    <a:pt x="3051" y="895"/>
                  </a:lnTo>
                  <a:lnTo>
                    <a:pt x="2977" y="878"/>
                  </a:lnTo>
                  <a:lnTo>
                    <a:pt x="2902" y="856"/>
                  </a:lnTo>
                  <a:lnTo>
                    <a:pt x="2812" y="828"/>
                  </a:lnTo>
                  <a:lnTo>
                    <a:pt x="2700" y="800"/>
                  </a:lnTo>
                  <a:lnTo>
                    <a:pt x="2574" y="778"/>
                  </a:lnTo>
                  <a:lnTo>
                    <a:pt x="2439" y="755"/>
                  </a:lnTo>
                  <a:lnTo>
                    <a:pt x="2290" y="744"/>
                  </a:lnTo>
                  <a:lnTo>
                    <a:pt x="2148" y="744"/>
                  </a:lnTo>
                  <a:lnTo>
                    <a:pt x="1999" y="750"/>
                  </a:lnTo>
                  <a:lnTo>
                    <a:pt x="1857" y="761"/>
                  </a:lnTo>
                  <a:lnTo>
                    <a:pt x="1835" y="766"/>
                  </a:lnTo>
                  <a:lnTo>
                    <a:pt x="1805" y="772"/>
                  </a:lnTo>
                  <a:lnTo>
                    <a:pt x="1775" y="778"/>
                  </a:lnTo>
                  <a:lnTo>
                    <a:pt x="1745" y="783"/>
                  </a:lnTo>
                  <a:lnTo>
                    <a:pt x="1716" y="789"/>
                  </a:lnTo>
                  <a:lnTo>
                    <a:pt x="1686" y="794"/>
                  </a:lnTo>
                  <a:lnTo>
                    <a:pt x="1656" y="800"/>
                  </a:lnTo>
                  <a:lnTo>
                    <a:pt x="1626" y="805"/>
                  </a:lnTo>
                  <a:lnTo>
                    <a:pt x="1626" y="811"/>
                  </a:lnTo>
                  <a:lnTo>
                    <a:pt x="1619" y="822"/>
                  </a:lnTo>
                  <a:lnTo>
                    <a:pt x="1619" y="828"/>
                  </a:lnTo>
                  <a:lnTo>
                    <a:pt x="1611" y="833"/>
                  </a:lnTo>
                  <a:lnTo>
                    <a:pt x="1574" y="856"/>
                  </a:lnTo>
                  <a:lnTo>
                    <a:pt x="1551" y="878"/>
                  </a:lnTo>
                  <a:lnTo>
                    <a:pt x="1537" y="895"/>
                  </a:lnTo>
                  <a:lnTo>
                    <a:pt x="1537" y="912"/>
                  </a:lnTo>
                  <a:lnTo>
                    <a:pt x="1544" y="923"/>
                  </a:lnTo>
                  <a:lnTo>
                    <a:pt x="1551" y="934"/>
                  </a:lnTo>
                  <a:lnTo>
                    <a:pt x="1566" y="940"/>
                  </a:lnTo>
                  <a:lnTo>
                    <a:pt x="1581" y="945"/>
                  </a:lnTo>
                  <a:lnTo>
                    <a:pt x="1596" y="957"/>
                  </a:lnTo>
                  <a:lnTo>
                    <a:pt x="1611" y="968"/>
                  </a:lnTo>
                  <a:lnTo>
                    <a:pt x="1611" y="985"/>
                  </a:lnTo>
                  <a:lnTo>
                    <a:pt x="1611" y="1001"/>
                  </a:lnTo>
                  <a:lnTo>
                    <a:pt x="1596" y="1013"/>
                  </a:lnTo>
                  <a:lnTo>
                    <a:pt x="1581" y="1018"/>
                  </a:lnTo>
                  <a:lnTo>
                    <a:pt x="1559" y="1024"/>
                  </a:lnTo>
                  <a:lnTo>
                    <a:pt x="1537" y="1018"/>
                  </a:lnTo>
                  <a:lnTo>
                    <a:pt x="1492" y="996"/>
                  </a:lnTo>
                  <a:lnTo>
                    <a:pt x="1462" y="973"/>
                  </a:lnTo>
                  <a:lnTo>
                    <a:pt x="1440" y="945"/>
                  </a:lnTo>
                  <a:lnTo>
                    <a:pt x="1432" y="917"/>
                  </a:lnTo>
                  <a:lnTo>
                    <a:pt x="1432" y="906"/>
                  </a:lnTo>
                  <a:lnTo>
                    <a:pt x="1432" y="889"/>
                  </a:lnTo>
                  <a:lnTo>
                    <a:pt x="1440" y="873"/>
                  </a:lnTo>
                  <a:lnTo>
                    <a:pt x="1447" y="856"/>
                  </a:lnTo>
                  <a:lnTo>
                    <a:pt x="1343" y="889"/>
                  </a:lnTo>
                  <a:lnTo>
                    <a:pt x="1238" y="929"/>
                  </a:lnTo>
                  <a:lnTo>
                    <a:pt x="1141" y="968"/>
                  </a:lnTo>
                  <a:lnTo>
                    <a:pt x="1059" y="1007"/>
                  </a:lnTo>
                  <a:lnTo>
                    <a:pt x="992" y="1046"/>
                  </a:lnTo>
                  <a:lnTo>
                    <a:pt x="940" y="1085"/>
                  </a:lnTo>
                  <a:lnTo>
                    <a:pt x="910" y="1124"/>
                  </a:lnTo>
                  <a:lnTo>
                    <a:pt x="902" y="1164"/>
                  </a:lnTo>
                  <a:lnTo>
                    <a:pt x="925" y="1203"/>
                  </a:lnTo>
                  <a:lnTo>
                    <a:pt x="977" y="1225"/>
                  </a:lnTo>
                  <a:lnTo>
                    <a:pt x="1059" y="1231"/>
                  </a:lnTo>
                  <a:lnTo>
                    <a:pt x="1156" y="1225"/>
                  </a:lnTo>
                  <a:lnTo>
                    <a:pt x="1260" y="1214"/>
                  </a:lnTo>
                  <a:lnTo>
                    <a:pt x="1365" y="1203"/>
                  </a:lnTo>
                  <a:lnTo>
                    <a:pt x="1469" y="1186"/>
                  </a:lnTo>
                  <a:lnTo>
                    <a:pt x="1559" y="1180"/>
                  </a:lnTo>
                  <a:lnTo>
                    <a:pt x="1611" y="1180"/>
                  </a:lnTo>
                  <a:lnTo>
                    <a:pt x="1663" y="1186"/>
                  </a:lnTo>
                  <a:lnTo>
                    <a:pt x="1716" y="1192"/>
                  </a:lnTo>
                  <a:lnTo>
                    <a:pt x="1760" y="1208"/>
                  </a:lnTo>
                  <a:lnTo>
                    <a:pt x="1805" y="1220"/>
                  </a:lnTo>
                  <a:lnTo>
                    <a:pt x="1850" y="1242"/>
                  </a:lnTo>
                  <a:lnTo>
                    <a:pt x="1887" y="1264"/>
                  </a:lnTo>
                  <a:lnTo>
                    <a:pt x="1925" y="1287"/>
                  </a:lnTo>
                  <a:lnTo>
                    <a:pt x="1954" y="1236"/>
                  </a:lnTo>
                  <a:lnTo>
                    <a:pt x="1962" y="1186"/>
                  </a:lnTo>
                  <a:lnTo>
                    <a:pt x="1939" y="1136"/>
                  </a:lnTo>
                  <a:lnTo>
                    <a:pt x="1865" y="1080"/>
                  </a:lnTo>
                  <a:lnTo>
                    <a:pt x="1850" y="1069"/>
                  </a:lnTo>
                  <a:lnTo>
                    <a:pt x="1850" y="1052"/>
                  </a:lnTo>
                  <a:lnTo>
                    <a:pt x="1850" y="1035"/>
                  </a:lnTo>
                  <a:lnTo>
                    <a:pt x="1857" y="1024"/>
                  </a:lnTo>
                  <a:lnTo>
                    <a:pt x="1872" y="1013"/>
                  </a:lnTo>
                  <a:lnTo>
                    <a:pt x="1895" y="1007"/>
                  </a:lnTo>
                  <a:lnTo>
                    <a:pt x="1910" y="1007"/>
                  </a:lnTo>
                  <a:lnTo>
                    <a:pt x="1932" y="1013"/>
                  </a:lnTo>
                  <a:lnTo>
                    <a:pt x="1932" y="1013"/>
                  </a:lnTo>
                  <a:lnTo>
                    <a:pt x="2044" y="1102"/>
                  </a:lnTo>
                  <a:lnTo>
                    <a:pt x="2074" y="1192"/>
                  </a:lnTo>
                  <a:lnTo>
                    <a:pt x="2044" y="1270"/>
                  </a:lnTo>
                  <a:lnTo>
                    <a:pt x="2007" y="1337"/>
                  </a:lnTo>
                  <a:lnTo>
                    <a:pt x="1999" y="1343"/>
                  </a:lnTo>
                  <a:lnTo>
                    <a:pt x="1999" y="1354"/>
                  </a:lnTo>
                  <a:lnTo>
                    <a:pt x="1992" y="1359"/>
                  </a:lnTo>
                  <a:lnTo>
                    <a:pt x="1992" y="1365"/>
                  </a:lnTo>
                  <a:lnTo>
                    <a:pt x="1992" y="1365"/>
                  </a:lnTo>
                  <a:lnTo>
                    <a:pt x="1984" y="1371"/>
                  </a:lnTo>
                  <a:lnTo>
                    <a:pt x="1984" y="1371"/>
                  </a:lnTo>
                  <a:lnTo>
                    <a:pt x="1984" y="1376"/>
                  </a:lnTo>
                  <a:lnTo>
                    <a:pt x="1977" y="1376"/>
                  </a:lnTo>
                  <a:lnTo>
                    <a:pt x="1977" y="1399"/>
                  </a:lnTo>
                  <a:lnTo>
                    <a:pt x="1977" y="1421"/>
                  </a:lnTo>
                  <a:lnTo>
                    <a:pt x="1969" y="1443"/>
                  </a:lnTo>
                  <a:lnTo>
                    <a:pt x="1954" y="1466"/>
                  </a:lnTo>
                  <a:lnTo>
                    <a:pt x="1910" y="1533"/>
                  </a:lnTo>
                  <a:lnTo>
                    <a:pt x="1865" y="1600"/>
                  </a:lnTo>
                  <a:lnTo>
                    <a:pt x="1828" y="1667"/>
                  </a:lnTo>
                  <a:lnTo>
                    <a:pt x="1805" y="1729"/>
                  </a:lnTo>
                  <a:lnTo>
                    <a:pt x="1798" y="1790"/>
                  </a:lnTo>
                  <a:lnTo>
                    <a:pt x="1820" y="1841"/>
                  </a:lnTo>
                  <a:lnTo>
                    <a:pt x="1880" y="1880"/>
                  </a:lnTo>
                  <a:lnTo>
                    <a:pt x="1984" y="1908"/>
                  </a:lnTo>
                  <a:lnTo>
                    <a:pt x="2014" y="1813"/>
                  </a:lnTo>
                  <a:lnTo>
                    <a:pt x="2081" y="1712"/>
                  </a:lnTo>
                  <a:lnTo>
                    <a:pt x="2186" y="1617"/>
                  </a:lnTo>
                  <a:lnTo>
                    <a:pt x="2327" y="1533"/>
                  </a:lnTo>
                  <a:lnTo>
                    <a:pt x="2499" y="1471"/>
                  </a:lnTo>
                  <a:lnTo>
                    <a:pt x="2700" y="1443"/>
                  </a:lnTo>
                  <a:lnTo>
                    <a:pt x="2924" y="1460"/>
                  </a:lnTo>
                  <a:lnTo>
                    <a:pt x="3163" y="1522"/>
                  </a:lnTo>
                  <a:lnTo>
                    <a:pt x="3171" y="1522"/>
                  </a:lnTo>
                  <a:lnTo>
                    <a:pt x="3171" y="1516"/>
                  </a:lnTo>
                  <a:lnTo>
                    <a:pt x="3171" y="1516"/>
                  </a:lnTo>
                  <a:lnTo>
                    <a:pt x="3178" y="1511"/>
                  </a:lnTo>
                  <a:lnTo>
                    <a:pt x="3208" y="1483"/>
                  </a:lnTo>
                  <a:lnTo>
                    <a:pt x="3238" y="1443"/>
                  </a:lnTo>
                  <a:lnTo>
                    <a:pt x="3260" y="1387"/>
                  </a:lnTo>
                  <a:lnTo>
                    <a:pt x="3260" y="1332"/>
                  </a:lnTo>
                  <a:lnTo>
                    <a:pt x="3253" y="1298"/>
                  </a:lnTo>
                  <a:lnTo>
                    <a:pt x="3230" y="1264"/>
                  </a:lnTo>
                  <a:lnTo>
                    <a:pt x="3193" y="1242"/>
                  </a:lnTo>
                  <a:lnTo>
                    <a:pt x="3148" y="1214"/>
                  </a:lnTo>
                  <a:lnTo>
                    <a:pt x="3133" y="1208"/>
                  </a:lnTo>
                  <a:lnTo>
                    <a:pt x="3118" y="1192"/>
                  </a:lnTo>
                  <a:lnTo>
                    <a:pt x="3118" y="1180"/>
                  </a:lnTo>
                  <a:lnTo>
                    <a:pt x="3126" y="1164"/>
                  </a:lnTo>
                  <a:lnTo>
                    <a:pt x="3141" y="1152"/>
                  </a:lnTo>
                  <a:lnTo>
                    <a:pt x="3156" y="1141"/>
                  </a:lnTo>
                  <a:lnTo>
                    <a:pt x="3178" y="1141"/>
                  </a:lnTo>
                  <a:lnTo>
                    <a:pt x="3193" y="1147"/>
                  </a:lnTo>
                  <a:lnTo>
                    <a:pt x="3275" y="1186"/>
                  </a:lnTo>
                  <a:lnTo>
                    <a:pt x="3327" y="1231"/>
                  </a:lnTo>
                  <a:lnTo>
                    <a:pt x="3350" y="1281"/>
                  </a:lnTo>
                  <a:lnTo>
                    <a:pt x="3365" y="1320"/>
                  </a:lnTo>
                  <a:lnTo>
                    <a:pt x="3372" y="1365"/>
                  </a:lnTo>
                  <a:lnTo>
                    <a:pt x="3365" y="1404"/>
                  </a:lnTo>
                  <a:lnTo>
                    <a:pt x="3350" y="1443"/>
                  </a:lnTo>
                  <a:lnTo>
                    <a:pt x="3327" y="1483"/>
                  </a:lnTo>
                  <a:lnTo>
                    <a:pt x="3379" y="1455"/>
                  </a:lnTo>
                  <a:lnTo>
                    <a:pt x="3432" y="1421"/>
                  </a:lnTo>
                  <a:lnTo>
                    <a:pt x="3484" y="1376"/>
                  </a:lnTo>
                  <a:lnTo>
                    <a:pt x="3536" y="1332"/>
                  </a:lnTo>
                  <a:lnTo>
                    <a:pt x="3581" y="1281"/>
                  </a:lnTo>
                  <a:lnTo>
                    <a:pt x="3626" y="1225"/>
                  </a:lnTo>
                  <a:lnTo>
                    <a:pt x="3663" y="1164"/>
                  </a:lnTo>
                  <a:lnTo>
                    <a:pt x="3693" y="1096"/>
                  </a:lnTo>
                  <a:lnTo>
                    <a:pt x="3648" y="1063"/>
                  </a:lnTo>
                  <a:lnTo>
                    <a:pt x="3581" y="1029"/>
                  </a:lnTo>
                  <a:lnTo>
                    <a:pt x="3521" y="1001"/>
                  </a:lnTo>
                  <a:lnTo>
                    <a:pt x="3491" y="990"/>
                  </a:lnTo>
                  <a:lnTo>
                    <a:pt x="3529" y="996"/>
                  </a:lnTo>
                  <a:lnTo>
                    <a:pt x="3573" y="996"/>
                  </a:lnTo>
                  <a:lnTo>
                    <a:pt x="3618" y="996"/>
                  </a:lnTo>
                  <a:lnTo>
                    <a:pt x="3663" y="985"/>
                  </a:lnTo>
                  <a:lnTo>
                    <a:pt x="3708" y="973"/>
                  </a:lnTo>
                  <a:lnTo>
                    <a:pt x="3745" y="951"/>
                  </a:lnTo>
                  <a:lnTo>
                    <a:pt x="3775" y="923"/>
                  </a:lnTo>
                  <a:lnTo>
                    <a:pt x="3790" y="889"/>
                  </a:lnTo>
                  <a:lnTo>
                    <a:pt x="3797" y="839"/>
                  </a:lnTo>
                  <a:lnTo>
                    <a:pt x="3790" y="778"/>
                  </a:lnTo>
                  <a:lnTo>
                    <a:pt x="3767" y="705"/>
                  </a:lnTo>
                  <a:lnTo>
                    <a:pt x="3738" y="626"/>
                  </a:lnTo>
                  <a:lnTo>
                    <a:pt x="3693" y="554"/>
                  </a:lnTo>
                  <a:lnTo>
                    <a:pt x="3641" y="481"/>
                  </a:lnTo>
                  <a:lnTo>
                    <a:pt x="3581" y="419"/>
                  </a:lnTo>
                  <a:lnTo>
                    <a:pt x="3506" y="36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1" name="Freeform 9"/>
            <p:cNvSpPr>
              <a:spLocks/>
            </p:cNvSpPr>
            <p:nvPr/>
          </p:nvSpPr>
          <p:spPr bwMode="auto">
            <a:xfrm>
              <a:off x="1910" y="783"/>
              <a:ext cx="1559" cy="543"/>
            </a:xfrm>
            <a:custGeom>
              <a:avLst/>
              <a:gdLst/>
              <a:ahLst/>
              <a:cxnLst>
                <a:cxn ang="0">
                  <a:pos x="1194" y="269"/>
                </a:cxn>
                <a:cxn ang="0">
                  <a:pos x="1194" y="269"/>
                </a:cxn>
                <a:cxn ang="0">
                  <a:pos x="1231" y="275"/>
                </a:cxn>
                <a:cxn ang="0">
                  <a:pos x="1298" y="291"/>
                </a:cxn>
                <a:cxn ang="0">
                  <a:pos x="1365" y="319"/>
                </a:cxn>
                <a:cxn ang="0">
                  <a:pos x="1433" y="359"/>
                </a:cxn>
                <a:cxn ang="0">
                  <a:pos x="1470" y="381"/>
                </a:cxn>
                <a:cxn ang="0">
                  <a:pos x="1507" y="392"/>
                </a:cxn>
                <a:cxn ang="0">
                  <a:pos x="1545" y="381"/>
                </a:cxn>
                <a:cxn ang="0">
                  <a:pos x="1559" y="353"/>
                </a:cxn>
                <a:cxn ang="0">
                  <a:pos x="1545" y="325"/>
                </a:cxn>
                <a:cxn ang="0">
                  <a:pos x="1440" y="258"/>
                </a:cxn>
                <a:cxn ang="0">
                  <a:pos x="1328" y="213"/>
                </a:cxn>
                <a:cxn ang="0">
                  <a:pos x="1433" y="135"/>
                </a:cxn>
                <a:cxn ang="0">
                  <a:pos x="1500" y="56"/>
                </a:cxn>
                <a:cxn ang="0">
                  <a:pos x="1500" y="23"/>
                </a:cxn>
                <a:cxn ang="0">
                  <a:pos x="1470" y="0"/>
                </a:cxn>
                <a:cxn ang="0">
                  <a:pos x="1433" y="0"/>
                </a:cxn>
                <a:cxn ang="0">
                  <a:pos x="1403" y="23"/>
                </a:cxn>
                <a:cxn ang="0">
                  <a:pos x="1351" y="90"/>
                </a:cxn>
                <a:cxn ang="0">
                  <a:pos x="1254" y="157"/>
                </a:cxn>
                <a:cxn ang="0">
                  <a:pos x="1112" y="196"/>
                </a:cxn>
                <a:cxn ang="0">
                  <a:pos x="933" y="191"/>
                </a:cxn>
                <a:cxn ang="0">
                  <a:pos x="634" y="185"/>
                </a:cxn>
                <a:cxn ang="0">
                  <a:pos x="358" y="258"/>
                </a:cxn>
                <a:cxn ang="0">
                  <a:pos x="134" y="375"/>
                </a:cxn>
                <a:cxn ang="0">
                  <a:pos x="8" y="482"/>
                </a:cxn>
                <a:cxn ang="0">
                  <a:pos x="0" y="510"/>
                </a:cxn>
                <a:cxn ang="0">
                  <a:pos x="22" y="538"/>
                </a:cxn>
                <a:cxn ang="0">
                  <a:pos x="67" y="543"/>
                </a:cxn>
                <a:cxn ang="0">
                  <a:pos x="97" y="521"/>
                </a:cxn>
                <a:cxn ang="0">
                  <a:pos x="134" y="482"/>
                </a:cxn>
                <a:cxn ang="0">
                  <a:pos x="291" y="387"/>
                </a:cxn>
                <a:cxn ang="0">
                  <a:pos x="507" y="297"/>
                </a:cxn>
                <a:cxn ang="0">
                  <a:pos x="776" y="258"/>
                </a:cxn>
                <a:cxn ang="0">
                  <a:pos x="948" y="275"/>
                </a:cxn>
                <a:cxn ang="0">
                  <a:pos x="1022" y="280"/>
                </a:cxn>
                <a:cxn ang="0">
                  <a:pos x="1097" y="280"/>
                </a:cxn>
                <a:cxn ang="0">
                  <a:pos x="1164" y="269"/>
                </a:cxn>
              </a:cxnLst>
              <a:rect l="0" t="0" r="r" b="b"/>
              <a:pathLst>
                <a:path w="1559" h="543">
                  <a:moveTo>
                    <a:pt x="1194" y="263"/>
                  </a:moveTo>
                  <a:lnTo>
                    <a:pt x="1194" y="269"/>
                  </a:lnTo>
                  <a:lnTo>
                    <a:pt x="1194" y="269"/>
                  </a:lnTo>
                  <a:lnTo>
                    <a:pt x="1194" y="269"/>
                  </a:lnTo>
                  <a:lnTo>
                    <a:pt x="1194" y="269"/>
                  </a:lnTo>
                  <a:lnTo>
                    <a:pt x="1231" y="275"/>
                  </a:lnTo>
                  <a:lnTo>
                    <a:pt x="1268" y="280"/>
                  </a:lnTo>
                  <a:lnTo>
                    <a:pt x="1298" y="291"/>
                  </a:lnTo>
                  <a:lnTo>
                    <a:pt x="1336" y="303"/>
                  </a:lnTo>
                  <a:lnTo>
                    <a:pt x="1365" y="319"/>
                  </a:lnTo>
                  <a:lnTo>
                    <a:pt x="1403" y="336"/>
                  </a:lnTo>
                  <a:lnTo>
                    <a:pt x="1433" y="359"/>
                  </a:lnTo>
                  <a:lnTo>
                    <a:pt x="1470" y="381"/>
                  </a:lnTo>
                  <a:lnTo>
                    <a:pt x="1470" y="381"/>
                  </a:lnTo>
                  <a:lnTo>
                    <a:pt x="1485" y="392"/>
                  </a:lnTo>
                  <a:lnTo>
                    <a:pt x="1507" y="392"/>
                  </a:lnTo>
                  <a:lnTo>
                    <a:pt x="1530" y="392"/>
                  </a:lnTo>
                  <a:lnTo>
                    <a:pt x="1545" y="381"/>
                  </a:lnTo>
                  <a:lnTo>
                    <a:pt x="1559" y="370"/>
                  </a:lnTo>
                  <a:lnTo>
                    <a:pt x="1559" y="353"/>
                  </a:lnTo>
                  <a:lnTo>
                    <a:pt x="1559" y="342"/>
                  </a:lnTo>
                  <a:lnTo>
                    <a:pt x="1545" y="325"/>
                  </a:lnTo>
                  <a:lnTo>
                    <a:pt x="1492" y="291"/>
                  </a:lnTo>
                  <a:lnTo>
                    <a:pt x="1440" y="258"/>
                  </a:lnTo>
                  <a:lnTo>
                    <a:pt x="1380" y="235"/>
                  </a:lnTo>
                  <a:lnTo>
                    <a:pt x="1328" y="213"/>
                  </a:lnTo>
                  <a:lnTo>
                    <a:pt x="1388" y="179"/>
                  </a:lnTo>
                  <a:lnTo>
                    <a:pt x="1433" y="135"/>
                  </a:lnTo>
                  <a:lnTo>
                    <a:pt x="1470" y="96"/>
                  </a:lnTo>
                  <a:lnTo>
                    <a:pt x="1500" y="56"/>
                  </a:lnTo>
                  <a:lnTo>
                    <a:pt x="1500" y="40"/>
                  </a:lnTo>
                  <a:lnTo>
                    <a:pt x="1500" y="23"/>
                  </a:lnTo>
                  <a:lnTo>
                    <a:pt x="1485" y="12"/>
                  </a:lnTo>
                  <a:lnTo>
                    <a:pt x="1470" y="0"/>
                  </a:lnTo>
                  <a:lnTo>
                    <a:pt x="1448" y="0"/>
                  </a:lnTo>
                  <a:lnTo>
                    <a:pt x="1433" y="0"/>
                  </a:lnTo>
                  <a:lnTo>
                    <a:pt x="1410" y="12"/>
                  </a:lnTo>
                  <a:lnTo>
                    <a:pt x="1403" y="23"/>
                  </a:lnTo>
                  <a:lnTo>
                    <a:pt x="1380" y="56"/>
                  </a:lnTo>
                  <a:lnTo>
                    <a:pt x="1351" y="90"/>
                  </a:lnTo>
                  <a:lnTo>
                    <a:pt x="1306" y="124"/>
                  </a:lnTo>
                  <a:lnTo>
                    <a:pt x="1254" y="157"/>
                  </a:lnTo>
                  <a:lnTo>
                    <a:pt x="1186" y="179"/>
                  </a:lnTo>
                  <a:lnTo>
                    <a:pt x="1112" y="196"/>
                  </a:lnTo>
                  <a:lnTo>
                    <a:pt x="1030" y="202"/>
                  </a:lnTo>
                  <a:lnTo>
                    <a:pt x="933" y="191"/>
                  </a:lnTo>
                  <a:lnTo>
                    <a:pt x="783" y="174"/>
                  </a:lnTo>
                  <a:lnTo>
                    <a:pt x="634" y="185"/>
                  </a:lnTo>
                  <a:lnTo>
                    <a:pt x="492" y="213"/>
                  </a:lnTo>
                  <a:lnTo>
                    <a:pt x="358" y="258"/>
                  </a:lnTo>
                  <a:lnTo>
                    <a:pt x="239" y="314"/>
                  </a:lnTo>
                  <a:lnTo>
                    <a:pt x="134" y="375"/>
                  </a:lnTo>
                  <a:lnTo>
                    <a:pt x="60" y="431"/>
                  </a:lnTo>
                  <a:lnTo>
                    <a:pt x="8" y="482"/>
                  </a:lnTo>
                  <a:lnTo>
                    <a:pt x="0" y="498"/>
                  </a:lnTo>
                  <a:lnTo>
                    <a:pt x="0" y="510"/>
                  </a:lnTo>
                  <a:lnTo>
                    <a:pt x="8" y="526"/>
                  </a:lnTo>
                  <a:lnTo>
                    <a:pt x="22" y="538"/>
                  </a:lnTo>
                  <a:lnTo>
                    <a:pt x="45" y="543"/>
                  </a:lnTo>
                  <a:lnTo>
                    <a:pt x="67" y="543"/>
                  </a:lnTo>
                  <a:lnTo>
                    <a:pt x="82" y="532"/>
                  </a:lnTo>
                  <a:lnTo>
                    <a:pt x="97" y="521"/>
                  </a:lnTo>
                  <a:lnTo>
                    <a:pt x="97" y="521"/>
                  </a:lnTo>
                  <a:lnTo>
                    <a:pt x="134" y="482"/>
                  </a:lnTo>
                  <a:lnTo>
                    <a:pt x="202" y="437"/>
                  </a:lnTo>
                  <a:lnTo>
                    <a:pt x="291" y="387"/>
                  </a:lnTo>
                  <a:lnTo>
                    <a:pt x="395" y="336"/>
                  </a:lnTo>
                  <a:lnTo>
                    <a:pt x="507" y="297"/>
                  </a:lnTo>
                  <a:lnTo>
                    <a:pt x="642" y="263"/>
                  </a:lnTo>
                  <a:lnTo>
                    <a:pt x="776" y="258"/>
                  </a:lnTo>
                  <a:lnTo>
                    <a:pt x="910" y="269"/>
                  </a:lnTo>
                  <a:lnTo>
                    <a:pt x="948" y="275"/>
                  </a:lnTo>
                  <a:lnTo>
                    <a:pt x="985" y="280"/>
                  </a:lnTo>
                  <a:lnTo>
                    <a:pt x="1022" y="280"/>
                  </a:lnTo>
                  <a:lnTo>
                    <a:pt x="1060" y="280"/>
                  </a:lnTo>
                  <a:lnTo>
                    <a:pt x="1097" y="280"/>
                  </a:lnTo>
                  <a:lnTo>
                    <a:pt x="1127" y="275"/>
                  </a:lnTo>
                  <a:lnTo>
                    <a:pt x="1164" y="269"/>
                  </a:lnTo>
                  <a:lnTo>
                    <a:pt x="1194" y="26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2" name="Freeform 10"/>
            <p:cNvSpPr>
              <a:spLocks/>
            </p:cNvSpPr>
            <p:nvPr/>
          </p:nvSpPr>
          <p:spPr bwMode="auto">
            <a:xfrm>
              <a:off x="3656" y="1164"/>
              <a:ext cx="948" cy="582"/>
            </a:xfrm>
            <a:custGeom>
              <a:avLst/>
              <a:gdLst/>
              <a:ahLst/>
              <a:cxnLst>
                <a:cxn ang="0">
                  <a:pos x="940" y="185"/>
                </a:cxn>
                <a:cxn ang="0">
                  <a:pos x="910" y="168"/>
                </a:cxn>
                <a:cxn ang="0">
                  <a:pos x="873" y="173"/>
                </a:cxn>
                <a:cxn ang="0">
                  <a:pos x="851" y="196"/>
                </a:cxn>
                <a:cxn ang="0">
                  <a:pos x="843" y="213"/>
                </a:cxn>
                <a:cxn ang="0">
                  <a:pos x="843" y="263"/>
                </a:cxn>
                <a:cxn ang="0">
                  <a:pos x="798" y="313"/>
                </a:cxn>
                <a:cxn ang="0">
                  <a:pos x="768" y="336"/>
                </a:cxn>
                <a:cxn ang="0">
                  <a:pos x="731" y="347"/>
                </a:cxn>
                <a:cxn ang="0">
                  <a:pos x="716" y="235"/>
                </a:cxn>
                <a:cxn ang="0">
                  <a:pos x="664" y="140"/>
                </a:cxn>
                <a:cxn ang="0">
                  <a:pos x="567" y="61"/>
                </a:cxn>
                <a:cxn ang="0">
                  <a:pos x="425" y="0"/>
                </a:cxn>
                <a:cxn ang="0">
                  <a:pos x="388" y="0"/>
                </a:cxn>
                <a:cxn ang="0">
                  <a:pos x="358" y="22"/>
                </a:cxn>
                <a:cxn ang="0">
                  <a:pos x="358" y="50"/>
                </a:cxn>
                <a:cxn ang="0">
                  <a:pos x="388" y="73"/>
                </a:cxn>
                <a:cxn ang="0">
                  <a:pos x="507" y="123"/>
                </a:cxn>
                <a:cxn ang="0">
                  <a:pos x="582" y="196"/>
                </a:cxn>
                <a:cxn ang="0">
                  <a:pos x="619" y="280"/>
                </a:cxn>
                <a:cxn ang="0">
                  <a:pos x="619" y="392"/>
                </a:cxn>
                <a:cxn ang="0">
                  <a:pos x="604" y="425"/>
                </a:cxn>
                <a:cxn ang="0">
                  <a:pos x="567" y="453"/>
                </a:cxn>
                <a:cxn ang="0">
                  <a:pos x="463" y="487"/>
                </a:cxn>
                <a:cxn ang="0">
                  <a:pos x="328" y="504"/>
                </a:cxn>
                <a:cxn ang="0">
                  <a:pos x="186" y="504"/>
                </a:cxn>
                <a:cxn ang="0">
                  <a:pos x="67" y="492"/>
                </a:cxn>
                <a:cxn ang="0">
                  <a:pos x="22" y="498"/>
                </a:cxn>
                <a:cxn ang="0">
                  <a:pos x="0" y="526"/>
                </a:cxn>
                <a:cxn ang="0">
                  <a:pos x="15" y="554"/>
                </a:cxn>
                <a:cxn ang="0">
                  <a:pos x="45" y="571"/>
                </a:cxn>
                <a:cxn ang="0">
                  <a:pos x="157" y="582"/>
                </a:cxn>
                <a:cxn ang="0">
                  <a:pos x="321" y="582"/>
                </a:cxn>
                <a:cxn ang="0">
                  <a:pos x="485" y="565"/>
                </a:cxn>
                <a:cxn ang="0">
                  <a:pos x="634" y="515"/>
                </a:cxn>
                <a:cxn ang="0">
                  <a:pos x="686" y="476"/>
                </a:cxn>
                <a:cxn ang="0">
                  <a:pos x="716" y="431"/>
                </a:cxn>
                <a:cxn ang="0">
                  <a:pos x="821" y="403"/>
                </a:cxn>
                <a:cxn ang="0">
                  <a:pos x="880" y="364"/>
                </a:cxn>
                <a:cxn ang="0">
                  <a:pos x="940" y="285"/>
                </a:cxn>
                <a:cxn ang="0">
                  <a:pos x="948" y="201"/>
                </a:cxn>
              </a:cxnLst>
              <a:rect l="0" t="0" r="r" b="b"/>
              <a:pathLst>
                <a:path w="948" h="582">
                  <a:moveTo>
                    <a:pt x="948" y="201"/>
                  </a:moveTo>
                  <a:lnTo>
                    <a:pt x="940" y="185"/>
                  </a:lnTo>
                  <a:lnTo>
                    <a:pt x="933" y="173"/>
                  </a:lnTo>
                  <a:lnTo>
                    <a:pt x="910" y="168"/>
                  </a:lnTo>
                  <a:lnTo>
                    <a:pt x="888" y="168"/>
                  </a:lnTo>
                  <a:lnTo>
                    <a:pt x="873" y="173"/>
                  </a:lnTo>
                  <a:lnTo>
                    <a:pt x="858" y="179"/>
                  </a:lnTo>
                  <a:lnTo>
                    <a:pt x="851" y="196"/>
                  </a:lnTo>
                  <a:lnTo>
                    <a:pt x="843" y="213"/>
                  </a:lnTo>
                  <a:lnTo>
                    <a:pt x="843" y="213"/>
                  </a:lnTo>
                  <a:lnTo>
                    <a:pt x="843" y="235"/>
                  </a:lnTo>
                  <a:lnTo>
                    <a:pt x="843" y="263"/>
                  </a:lnTo>
                  <a:lnTo>
                    <a:pt x="828" y="285"/>
                  </a:lnTo>
                  <a:lnTo>
                    <a:pt x="798" y="313"/>
                  </a:lnTo>
                  <a:lnTo>
                    <a:pt x="783" y="324"/>
                  </a:lnTo>
                  <a:lnTo>
                    <a:pt x="768" y="336"/>
                  </a:lnTo>
                  <a:lnTo>
                    <a:pt x="754" y="341"/>
                  </a:lnTo>
                  <a:lnTo>
                    <a:pt x="731" y="347"/>
                  </a:lnTo>
                  <a:lnTo>
                    <a:pt x="731" y="291"/>
                  </a:lnTo>
                  <a:lnTo>
                    <a:pt x="716" y="235"/>
                  </a:lnTo>
                  <a:lnTo>
                    <a:pt x="694" y="185"/>
                  </a:lnTo>
                  <a:lnTo>
                    <a:pt x="664" y="140"/>
                  </a:lnTo>
                  <a:lnTo>
                    <a:pt x="619" y="101"/>
                  </a:lnTo>
                  <a:lnTo>
                    <a:pt x="567" y="61"/>
                  </a:lnTo>
                  <a:lnTo>
                    <a:pt x="500" y="28"/>
                  </a:lnTo>
                  <a:lnTo>
                    <a:pt x="425" y="0"/>
                  </a:lnTo>
                  <a:lnTo>
                    <a:pt x="410" y="0"/>
                  </a:lnTo>
                  <a:lnTo>
                    <a:pt x="388" y="0"/>
                  </a:lnTo>
                  <a:lnTo>
                    <a:pt x="373" y="11"/>
                  </a:lnTo>
                  <a:lnTo>
                    <a:pt x="358" y="22"/>
                  </a:lnTo>
                  <a:lnTo>
                    <a:pt x="351" y="39"/>
                  </a:lnTo>
                  <a:lnTo>
                    <a:pt x="358" y="50"/>
                  </a:lnTo>
                  <a:lnTo>
                    <a:pt x="366" y="67"/>
                  </a:lnTo>
                  <a:lnTo>
                    <a:pt x="388" y="73"/>
                  </a:lnTo>
                  <a:lnTo>
                    <a:pt x="455" y="95"/>
                  </a:lnTo>
                  <a:lnTo>
                    <a:pt x="507" y="123"/>
                  </a:lnTo>
                  <a:lnTo>
                    <a:pt x="552" y="157"/>
                  </a:lnTo>
                  <a:lnTo>
                    <a:pt x="582" y="196"/>
                  </a:lnTo>
                  <a:lnTo>
                    <a:pt x="612" y="235"/>
                  </a:lnTo>
                  <a:lnTo>
                    <a:pt x="619" y="280"/>
                  </a:lnTo>
                  <a:lnTo>
                    <a:pt x="627" y="336"/>
                  </a:lnTo>
                  <a:lnTo>
                    <a:pt x="619" y="392"/>
                  </a:lnTo>
                  <a:lnTo>
                    <a:pt x="612" y="408"/>
                  </a:lnTo>
                  <a:lnTo>
                    <a:pt x="604" y="425"/>
                  </a:lnTo>
                  <a:lnTo>
                    <a:pt x="589" y="442"/>
                  </a:lnTo>
                  <a:lnTo>
                    <a:pt x="567" y="453"/>
                  </a:lnTo>
                  <a:lnTo>
                    <a:pt x="522" y="476"/>
                  </a:lnTo>
                  <a:lnTo>
                    <a:pt x="463" y="487"/>
                  </a:lnTo>
                  <a:lnTo>
                    <a:pt x="395" y="498"/>
                  </a:lnTo>
                  <a:lnTo>
                    <a:pt x="328" y="504"/>
                  </a:lnTo>
                  <a:lnTo>
                    <a:pt x="254" y="504"/>
                  </a:lnTo>
                  <a:lnTo>
                    <a:pt x="186" y="504"/>
                  </a:lnTo>
                  <a:lnTo>
                    <a:pt x="119" y="498"/>
                  </a:lnTo>
                  <a:lnTo>
                    <a:pt x="67" y="492"/>
                  </a:lnTo>
                  <a:lnTo>
                    <a:pt x="45" y="492"/>
                  </a:lnTo>
                  <a:lnTo>
                    <a:pt x="22" y="498"/>
                  </a:lnTo>
                  <a:lnTo>
                    <a:pt x="7" y="509"/>
                  </a:lnTo>
                  <a:lnTo>
                    <a:pt x="0" y="526"/>
                  </a:lnTo>
                  <a:lnTo>
                    <a:pt x="0" y="543"/>
                  </a:lnTo>
                  <a:lnTo>
                    <a:pt x="15" y="554"/>
                  </a:lnTo>
                  <a:lnTo>
                    <a:pt x="22" y="565"/>
                  </a:lnTo>
                  <a:lnTo>
                    <a:pt x="45" y="571"/>
                  </a:lnTo>
                  <a:lnTo>
                    <a:pt x="97" y="576"/>
                  </a:lnTo>
                  <a:lnTo>
                    <a:pt x="157" y="582"/>
                  </a:lnTo>
                  <a:lnTo>
                    <a:pt x="231" y="582"/>
                  </a:lnTo>
                  <a:lnTo>
                    <a:pt x="321" y="582"/>
                  </a:lnTo>
                  <a:lnTo>
                    <a:pt x="403" y="576"/>
                  </a:lnTo>
                  <a:lnTo>
                    <a:pt x="485" y="565"/>
                  </a:lnTo>
                  <a:lnTo>
                    <a:pt x="567" y="543"/>
                  </a:lnTo>
                  <a:lnTo>
                    <a:pt x="634" y="515"/>
                  </a:lnTo>
                  <a:lnTo>
                    <a:pt x="664" y="498"/>
                  </a:lnTo>
                  <a:lnTo>
                    <a:pt x="686" y="476"/>
                  </a:lnTo>
                  <a:lnTo>
                    <a:pt x="701" y="453"/>
                  </a:lnTo>
                  <a:lnTo>
                    <a:pt x="716" y="431"/>
                  </a:lnTo>
                  <a:lnTo>
                    <a:pt x="776" y="420"/>
                  </a:lnTo>
                  <a:lnTo>
                    <a:pt x="821" y="403"/>
                  </a:lnTo>
                  <a:lnTo>
                    <a:pt x="851" y="386"/>
                  </a:lnTo>
                  <a:lnTo>
                    <a:pt x="880" y="364"/>
                  </a:lnTo>
                  <a:lnTo>
                    <a:pt x="918" y="324"/>
                  </a:lnTo>
                  <a:lnTo>
                    <a:pt x="940" y="285"/>
                  </a:lnTo>
                  <a:lnTo>
                    <a:pt x="948" y="246"/>
                  </a:lnTo>
                  <a:lnTo>
                    <a:pt x="948" y="2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3" name="Freeform 11"/>
            <p:cNvSpPr>
              <a:spLocks/>
            </p:cNvSpPr>
            <p:nvPr/>
          </p:nvSpPr>
          <p:spPr bwMode="auto">
            <a:xfrm>
              <a:off x="1089" y="1891"/>
              <a:ext cx="1075" cy="650"/>
            </a:xfrm>
            <a:custGeom>
              <a:avLst/>
              <a:gdLst/>
              <a:ahLst/>
              <a:cxnLst>
                <a:cxn ang="0">
                  <a:pos x="978" y="353"/>
                </a:cxn>
                <a:cxn ang="0">
                  <a:pos x="963" y="381"/>
                </a:cxn>
                <a:cxn ang="0">
                  <a:pos x="970" y="426"/>
                </a:cxn>
                <a:cxn ang="0">
                  <a:pos x="955" y="470"/>
                </a:cxn>
                <a:cxn ang="0">
                  <a:pos x="911" y="498"/>
                </a:cxn>
                <a:cxn ang="0">
                  <a:pos x="814" y="487"/>
                </a:cxn>
                <a:cxn ang="0">
                  <a:pos x="739" y="465"/>
                </a:cxn>
                <a:cxn ang="0">
                  <a:pos x="702" y="470"/>
                </a:cxn>
                <a:cxn ang="0">
                  <a:pos x="657" y="510"/>
                </a:cxn>
                <a:cxn ang="0">
                  <a:pos x="575" y="549"/>
                </a:cxn>
                <a:cxn ang="0">
                  <a:pos x="478" y="566"/>
                </a:cxn>
                <a:cxn ang="0">
                  <a:pos x="388" y="566"/>
                </a:cxn>
                <a:cxn ang="0">
                  <a:pos x="299" y="521"/>
                </a:cxn>
                <a:cxn ang="0">
                  <a:pos x="276" y="442"/>
                </a:cxn>
                <a:cxn ang="0">
                  <a:pos x="306" y="347"/>
                </a:cxn>
                <a:cxn ang="0">
                  <a:pos x="306" y="241"/>
                </a:cxn>
                <a:cxn ang="0">
                  <a:pos x="254" y="135"/>
                </a:cxn>
                <a:cxn ang="0">
                  <a:pos x="157" y="40"/>
                </a:cxn>
                <a:cxn ang="0">
                  <a:pos x="60" y="0"/>
                </a:cxn>
                <a:cxn ang="0">
                  <a:pos x="23" y="6"/>
                </a:cxn>
                <a:cxn ang="0">
                  <a:pos x="0" y="34"/>
                </a:cxn>
                <a:cxn ang="0">
                  <a:pos x="15" y="62"/>
                </a:cxn>
                <a:cxn ang="0">
                  <a:pos x="30" y="73"/>
                </a:cxn>
                <a:cxn ang="0">
                  <a:pos x="187" y="224"/>
                </a:cxn>
                <a:cxn ang="0">
                  <a:pos x="187" y="375"/>
                </a:cxn>
                <a:cxn ang="0">
                  <a:pos x="187" y="526"/>
                </a:cxn>
                <a:cxn ang="0">
                  <a:pos x="306" y="627"/>
                </a:cxn>
                <a:cxn ang="0">
                  <a:pos x="418" y="650"/>
                </a:cxn>
                <a:cxn ang="0">
                  <a:pos x="538" y="644"/>
                </a:cxn>
                <a:cxn ang="0">
                  <a:pos x="649" y="610"/>
                </a:cxn>
                <a:cxn ang="0">
                  <a:pos x="746" y="549"/>
                </a:cxn>
                <a:cxn ang="0">
                  <a:pos x="843" y="571"/>
                </a:cxn>
                <a:cxn ang="0">
                  <a:pos x="918" y="577"/>
                </a:cxn>
                <a:cxn ang="0">
                  <a:pos x="970" y="566"/>
                </a:cxn>
                <a:cxn ang="0">
                  <a:pos x="1008" y="549"/>
                </a:cxn>
                <a:cxn ang="0">
                  <a:pos x="1067" y="470"/>
                </a:cxn>
                <a:cxn ang="0">
                  <a:pos x="1060" y="375"/>
                </a:cxn>
                <a:cxn ang="0">
                  <a:pos x="1037" y="353"/>
                </a:cxn>
                <a:cxn ang="0">
                  <a:pos x="1000" y="347"/>
                </a:cxn>
              </a:cxnLst>
              <a:rect l="0" t="0" r="r" b="b"/>
              <a:pathLst>
                <a:path w="1075" h="650">
                  <a:moveTo>
                    <a:pt x="1000" y="347"/>
                  </a:moveTo>
                  <a:lnTo>
                    <a:pt x="978" y="353"/>
                  </a:lnTo>
                  <a:lnTo>
                    <a:pt x="970" y="364"/>
                  </a:lnTo>
                  <a:lnTo>
                    <a:pt x="963" y="381"/>
                  </a:lnTo>
                  <a:lnTo>
                    <a:pt x="963" y="398"/>
                  </a:lnTo>
                  <a:lnTo>
                    <a:pt x="970" y="426"/>
                  </a:lnTo>
                  <a:lnTo>
                    <a:pt x="970" y="448"/>
                  </a:lnTo>
                  <a:lnTo>
                    <a:pt x="955" y="470"/>
                  </a:lnTo>
                  <a:lnTo>
                    <a:pt x="940" y="487"/>
                  </a:lnTo>
                  <a:lnTo>
                    <a:pt x="911" y="498"/>
                  </a:lnTo>
                  <a:lnTo>
                    <a:pt x="866" y="498"/>
                  </a:lnTo>
                  <a:lnTo>
                    <a:pt x="814" y="487"/>
                  </a:lnTo>
                  <a:lnTo>
                    <a:pt x="754" y="465"/>
                  </a:lnTo>
                  <a:lnTo>
                    <a:pt x="739" y="465"/>
                  </a:lnTo>
                  <a:lnTo>
                    <a:pt x="717" y="465"/>
                  </a:lnTo>
                  <a:lnTo>
                    <a:pt x="702" y="470"/>
                  </a:lnTo>
                  <a:lnTo>
                    <a:pt x="687" y="482"/>
                  </a:lnTo>
                  <a:lnTo>
                    <a:pt x="657" y="510"/>
                  </a:lnTo>
                  <a:lnTo>
                    <a:pt x="620" y="532"/>
                  </a:lnTo>
                  <a:lnTo>
                    <a:pt x="575" y="549"/>
                  </a:lnTo>
                  <a:lnTo>
                    <a:pt x="530" y="560"/>
                  </a:lnTo>
                  <a:lnTo>
                    <a:pt x="478" y="566"/>
                  </a:lnTo>
                  <a:lnTo>
                    <a:pt x="433" y="571"/>
                  </a:lnTo>
                  <a:lnTo>
                    <a:pt x="388" y="566"/>
                  </a:lnTo>
                  <a:lnTo>
                    <a:pt x="351" y="554"/>
                  </a:lnTo>
                  <a:lnTo>
                    <a:pt x="299" y="521"/>
                  </a:lnTo>
                  <a:lnTo>
                    <a:pt x="276" y="482"/>
                  </a:lnTo>
                  <a:lnTo>
                    <a:pt x="276" y="442"/>
                  </a:lnTo>
                  <a:lnTo>
                    <a:pt x="291" y="398"/>
                  </a:lnTo>
                  <a:lnTo>
                    <a:pt x="306" y="347"/>
                  </a:lnTo>
                  <a:lnTo>
                    <a:pt x="314" y="297"/>
                  </a:lnTo>
                  <a:lnTo>
                    <a:pt x="306" y="241"/>
                  </a:lnTo>
                  <a:lnTo>
                    <a:pt x="291" y="185"/>
                  </a:lnTo>
                  <a:lnTo>
                    <a:pt x="254" y="135"/>
                  </a:lnTo>
                  <a:lnTo>
                    <a:pt x="217" y="84"/>
                  </a:lnTo>
                  <a:lnTo>
                    <a:pt x="157" y="40"/>
                  </a:lnTo>
                  <a:lnTo>
                    <a:pt x="82" y="0"/>
                  </a:lnTo>
                  <a:lnTo>
                    <a:pt x="60" y="0"/>
                  </a:lnTo>
                  <a:lnTo>
                    <a:pt x="45" y="0"/>
                  </a:lnTo>
                  <a:lnTo>
                    <a:pt x="23" y="6"/>
                  </a:lnTo>
                  <a:lnTo>
                    <a:pt x="8" y="17"/>
                  </a:lnTo>
                  <a:lnTo>
                    <a:pt x="0" y="34"/>
                  </a:lnTo>
                  <a:lnTo>
                    <a:pt x="8" y="51"/>
                  </a:lnTo>
                  <a:lnTo>
                    <a:pt x="15" y="62"/>
                  </a:lnTo>
                  <a:lnTo>
                    <a:pt x="30" y="73"/>
                  </a:lnTo>
                  <a:lnTo>
                    <a:pt x="30" y="73"/>
                  </a:lnTo>
                  <a:lnTo>
                    <a:pt x="135" y="140"/>
                  </a:lnTo>
                  <a:lnTo>
                    <a:pt x="187" y="224"/>
                  </a:lnTo>
                  <a:lnTo>
                    <a:pt x="202" y="308"/>
                  </a:lnTo>
                  <a:lnTo>
                    <a:pt x="187" y="375"/>
                  </a:lnTo>
                  <a:lnTo>
                    <a:pt x="172" y="454"/>
                  </a:lnTo>
                  <a:lnTo>
                    <a:pt x="187" y="526"/>
                  </a:lnTo>
                  <a:lnTo>
                    <a:pt x="232" y="582"/>
                  </a:lnTo>
                  <a:lnTo>
                    <a:pt x="306" y="627"/>
                  </a:lnTo>
                  <a:lnTo>
                    <a:pt x="358" y="644"/>
                  </a:lnTo>
                  <a:lnTo>
                    <a:pt x="418" y="650"/>
                  </a:lnTo>
                  <a:lnTo>
                    <a:pt x="478" y="650"/>
                  </a:lnTo>
                  <a:lnTo>
                    <a:pt x="538" y="644"/>
                  </a:lnTo>
                  <a:lnTo>
                    <a:pt x="597" y="627"/>
                  </a:lnTo>
                  <a:lnTo>
                    <a:pt x="649" y="610"/>
                  </a:lnTo>
                  <a:lnTo>
                    <a:pt x="702" y="582"/>
                  </a:lnTo>
                  <a:lnTo>
                    <a:pt x="746" y="549"/>
                  </a:lnTo>
                  <a:lnTo>
                    <a:pt x="799" y="566"/>
                  </a:lnTo>
                  <a:lnTo>
                    <a:pt x="843" y="571"/>
                  </a:lnTo>
                  <a:lnTo>
                    <a:pt x="881" y="577"/>
                  </a:lnTo>
                  <a:lnTo>
                    <a:pt x="918" y="577"/>
                  </a:lnTo>
                  <a:lnTo>
                    <a:pt x="948" y="571"/>
                  </a:lnTo>
                  <a:lnTo>
                    <a:pt x="970" y="566"/>
                  </a:lnTo>
                  <a:lnTo>
                    <a:pt x="993" y="560"/>
                  </a:lnTo>
                  <a:lnTo>
                    <a:pt x="1008" y="549"/>
                  </a:lnTo>
                  <a:lnTo>
                    <a:pt x="1045" y="515"/>
                  </a:lnTo>
                  <a:lnTo>
                    <a:pt x="1067" y="470"/>
                  </a:lnTo>
                  <a:lnTo>
                    <a:pt x="1075" y="426"/>
                  </a:lnTo>
                  <a:lnTo>
                    <a:pt x="1060" y="375"/>
                  </a:lnTo>
                  <a:lnTo>
                    <a:pt x="1052" y="359"/>
                  </a:lnTo>
                  <a:lnTo>
                    <a:pt x="1037" y="353"/>
                  </a:lnTo>
                  <a:lnTo>
                    <a:pt x="1015" y="347"/>
                  </a:lnTo>
                  <a:lnTo>
                    <a:pt x="1000" y="34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4" name="Freeform 12"/>
            <p:cNvSpPr>
              <a:spLocks/>
            </p:cNvSpPr>
            <p:nvPr/>
          </p:nvSpPr>
          <p:spPr bwMode="auto">
            <a:xfrm>
              <a:off x="3044" y="1500"/>
              <a:ext cx="776" cy="710"/>
            </a:xfrm>
            <a:custGeom>
              <a:avLst/>
              <a:gdLst/>
              <a:ahLst/>
              <a:cxnLst>
                <a:cxn ang="0">
                  <a:pos x="664" y="408"/>
                </a:cxn>
                <a:cxn ang="0">
                  <a:pos x="515" y="419"/>
                </a:cxn>
                <a:cxn ang="0">
                  <a:pos x="343" y="464"/>
                </a:cxn>
                <a:cxn ang="0">
                  <a:pos x="179" y="548"/>
                </a:cxn>
                <a:cxn ang="0">
                  <a:pos x="105" y="604"/>
                </a:cxn>
                <a:cxn ang="0">
                  <a:pos x="105" y="587"/>
                </a:cxn>
                <a:cxn ang="0">
                  <a:pos x="112" y="537"/>
                </a:cxn>
                <a:cxn ang="0">
                  <a:pos x="194" y="431"/>
                </a:cxn>
                <a:cxn ang="0">
                  <a:pos x="306" y="352"/>
                </a:cxn>
                <a:cxn ang="0">
                  <a:pos x="351" y="285"/>
                </a:cxn>
                <a:cxn ang="0">
                  <a:pos x="343" y="224"/>
                </a:cxn>
                <a:cxn ang="0">
                  <a:pos x="306" y="151"/>
                </a:cxn>
                <a:cxn ang="0">
                  <a:pos x="246" y="89"/>
                </a:cxn>
                <a:cxn ang="0">
                  <a:pos x="164" y="28"/>
                </a:cxn>
                <a:cxn ang="0">
                  <a:pos x="112" y="0"/>
                </a:cxn>
                <a:cxn ang="0">
                  <a:pos x="67" y="5"/>
                </a:cxn>
                <a:cxn ang="0">
                  <a:pos x="45" y="28"/>
                </a:cxn>
                <a:cxn ang="0">
                  <a:pos x="52" y="61"/>
                </a:cxn>
                <a:cxn ang="0">
                  <a:pos x="134" y="112"/>
                </a:cxn>
                <a:cxn ang="0">
                  <a:pos x="231" y="207"/>
                </a:cxn>
                <a:cxn ang="0">
                  <a:pos x="246" y="268"/>
                </a:cxn>
                <a:cxn ang="0">
                  <a:pos x="231" y="302"/>
                </a:cxn>
                <a:cxn ang="0">
                  <a:pos x="157" y="352"/>
                </a:cxn>
                <a:cxn ang="0">
                  <a:pos x="75" y="419"/>
                </a:cxn>
                <a:cxn ang="0">
                  <a:pos x="23" y="487"/>
                </a:cxn>
                <a:cxn ang="0">
                  <a:pos x="0" y="554"/>
                </a:cxn>
                <a:cxn ang="0">
                  <a:pos x="8" y="626"/>
                </a:cxn>
                <a:cxn ang="0">
                  <a:pos x="60" y="682"/>
                </a:cxn>
                <a:cxn ang="0">
                  <a:pos x="120" y="710"/>
                </a:cxn>
                <a:cxn ang="0">
                  <a:pos x="157" y="699"/>
                </a:cxn>
                <a:cxn ang="0">
                  <a:pos x="246" y="615"/>
                </a:cxn>
                <a:cxn ang="0">
                  <a:pos x="418" y="526"/>
                </a:cxn>
                <a:cxn ang="0">
                  <a:pos x="582" y="492"/>
                </a:cxn>
                <a:cxn ang="0">
                  <a:pos x="694" y="487"/>
                </a:cxn>
                <a:cxn ang="0">
                  <a:pos x="716" y="487"/>
                </a:cxn>
                <a:cxn ang="0">
                  <a:pos x="754" y="481"/>
                </a:cxn>
                <a:cxn ang="0">
                  <a:pos x="776" y="453"/>
                </a:cxn>
                <a:cxn ang="0">
                  <a:pos x="769" y="425"/>
                </a:cxn>
                <a:cxn ang="0">
                  <a:pos x="731" y="408"/>
                </a:cxn>
              </a:cxnLst>
              <a:rect l="0" t="0" r="r" b="b"/>
              <a:pathLst>
                <a:path w="776" h="710">
                  <a:moveTo>
                    <a:pt x="731" y="408"/>
                  </a:moveTo>
                  <a:lnTo>
                    <a:pt x="664" y="408"/>
                  </a:lnTo>
                  <a:lnTo>
                    <a:pt x="590" y="408"/>
                  </a:lnTo>
                  <a:lnTo>
                    <a:pt x="515" y="419"/>
                  </a:lnTo>
                  <a:lnTo>
                    <a:pt x="425" y="436"/>
                  </a:lnTo>
                  <a:lnTo>
                    <a:pt x="343" y="464"/>
                  </a:lnTo>
                  <a:lnTo>
                    <a:pt x="261" y="498"/>
                  </a:lnTo>
                  <a:lnTo>
                    <a:pt x="179" y="548"/>
                  </a:lnTo>
                  <a:lnTo>
                    <a:pt x="112" y="610"/>
                  </a:lnTo>
                  <a:lnTo>
                    <a:pt x="105" y="604"/>
                  </a:lnTo>
                  <a:lnTo>
                    <a:pt x="105" y="598"/>
                  </a:lnTo>
                  <a:lnTo>
                    <a:pt x="105" y="587"/>
                  </a:lnTo>
                  <a:lnTo>
                    <a:pt x="105" y="582"/>
                  </a:lnTo>
                  <a:lnTo>
                    <a:pt x="112" y="537"/>
                  </a:lnTo>
                  <a:lnTo>
                    <a:pt x="142" y="481"/>
                  </a:lnTo>
                  <a:lnTo>
                    <a:pt x="194" y="431"/>
                  </a:lnTo>
                  <a:lnTo>
                    <a:pt x="261" y="386"/>
                  </a:lnTo>
                  <a:lnTo>
                    <a:pt x="306" y="352"/>
                  </a:lnTo>
                  <a:lnTo>
                    <a:pt x="336" y="319"/>
                  </a:lnTo>
                  <a:lnTo>
                    <a:pt x="351" y="285"/>
                  </a:lnTo>
                  <a:lnTo>
                    <a:pt x="351" y="257"/>
                  </a:lnTo>
                  <a:lnTo>
                    <a:pt x="343" y="224"/>
                  </a:lnTo>
                  <a:lnTo>
                    <a:pt x="328" y="184"/>
                  </a:lnTo>
                  <a:lnTo>
                    <a:pt x="306" y="151"/>
                  </a:lnTo>
                  <a:lnTo>
                    <a:pt x="276" y="117"/>
                  </a:lnTo>
                  <a:lnTo>
                    <a:pt x="246" y="89"/>
                  </a:lnTo>
                  <a:lnTo>
                    <a:pt x="209" y="56"/>
                  </a:lnTo>
                  <a:lnTo>
                    <a:pt x="164" y="28"/>
                  </a:lnTo>
                  <a:lnTo>
                    <a:pt x="127" y="5"/>
                  </a:lnTo>
                  <a:lnTo>
                    <a:pt x="112" y="0"/>
                  </a:lnTo>
                  <a:lnTo>
                    <a:pt x="90" y="0"/>
                  </a:lnTo>
                  <a:lnTo>
                    <a:pt x="67" y="5"/>
                  </a:lnTo>
                  <a:lnTo>
                    <a:pt x="52" y="16"/>
                  </a:lnTo>
                  <a:lnTo>
                    <a:pt x="45" y="28"/>
                  </a:lnTo>
                  <a:lnTo>
                    <a:pt x="45" y="44"/>
                  </a:lnTo>
                  <a:lnTo>
                    <a:pt x="52" y="61"/>
                  </a:lnTo>
                  <a:lnTo>
                    <a:pt x="67" y="72"/>
                  </a:lnTo>
                  <a:lnTo>
                    <a:pt x="134" y="112"/>
                  </a:lnTo>
                  <a:lnTo>
                    <a:pt x="194" y="156"/>
                  </a:lnTo>
                  <a:lnTo>
                    <a:pt x="231" y="207"/>
                  </a:lnTo>
                  <a:lnTo>
                    <a:pt x="246" y="257"/>
                  </a:lnTo>
                  <a:lnTo>
                    <a:pt x="246" y="268"/>
                  </a:lnTo>
                  <a:lnTo>
                    <a:pt x="239" y="285"/>
                  </a:lnTo>
                  <a:lnTo>
                    <a:pt x="231" y="302"/>
                  </a:lnTo>
                  <a:lnTo>
                    <a:pt x="209" y="324"/>
                  </a:lnTo>
                  <a:lnTo>
                    <a:pt x="157" y="352"/>
                  </a:lnTo>
                  <a:lnTo>
                    <a:pt x="112" y="386"/>
                  </a:lnTo>
                  <a:lnTo>
                    <a:pt x="75" y="419"/>
                  </a:lnTo>
                  <a:lnTo>
                    <a:pt x="45" y="453"/>
                  </a:lnTo>
                  <a:lnTo>
                    <a:pt x="23" y="487"/>
                  </a:lnTo>
                  <a:lnTo>
                    <a:pt x="8" y="520"/>
                  </a:lnTo>
                  <a:lnTo>
                    <a:pt x="0" y="554"/>
                  </a:lnTo>
                  <a:lnTo>
                    <a:pt x="0" y="587"/>
                  </a:lnTo>
                  <a:lnTo>
                    <a:pt x="8" y="626"/>
                  </a:lnTo>
                  <a:lnTo>
                    <a:pt x="30" y="654"/>
                  </a:lnTo>
                  <a:lnTo>
                    <a:pt x="60" y="682"/>
                  </a:lnTo>
                  <a:lnTo>
                    <a:pt x="97" y="705"/>
                  </a:lnTo>
                  <a:lnTo>
                    <a:pt x="120" y="710"/>
                  </a:lnTo>
                  <a:lnTo>
                    <a:pt x="142" y="710"/>
                  </a:lnTo>
                  <a:lnTo>
                    <a:pt x="157" y="699"/>
                  </a:lnTo>
                  <a:lnTo>
                    <a:pt x="172" y="688"/>
                  </a:lnTo>
                  <a:lnTo>
                    <a:pt x="246" y="615"/>
                  </a:lnTo>
                  <a:lnTo>
                    <a:pt x="328" y="559"/>
                  </a:lnTo>
                  <a:lnTo>
                    <a:pt x="418" y="526"/>
                  </a:lnTo>
                  <a:lnTo>
                    <a:pt x="500" y="503"/>
                  </a:lnTo>
                  <a:lnTo>
                    <a:pt x="582" y="492"/>
                  </a:lnTo>
                  <a:lnTo>
                    <a:pt x="649" y="487"/>
                  </a:lnTo>
                  <a:lnTo>
                    <a:pt x="694" y="487"/>
                  </a:lnTo>
                  <a:lnTo>
                    <a:pt x="716" y="487"/>
                  </a:lnTo>
                  <a:lnTo>
                    <a:pt x="716" y="487"/>
                  </a:lnTo>
                  <a:lnTo>
                    <a:pt x="739" y="487"/>
                  </a:lnTo>
                  <a:lnTo>
                    <a:pt x="754" y="481"/>
                  </a:lnTo>
                  <a:lnTo>
                    <a:pt x="769" y="470"/>
                  </a:lnTo>
                  <a:lnTo>
                    <a:pt x="776" y="453"/>
                  </a:lnTo>
                  <a:lnTo>
                    <a:pt x="776" y="436"/>
                  </a:lnTo>
                  <a:lnTo>
                    <a:pt x="769" y="425"/>
                  </a:lnTo>
                  <a:lnTo>
                    <a:pt x="754" y="414"/>
                  </a:lnTo>
                  <a:lnTo>
                    <a:pt x="731" y="40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5" name="Freeform 13"/>
            <p:cNvSpPr>
              <a:spLocks/>
            </p:cNvSpPr>
            <p:nvPr/>
          </p:nvSpPr>
          <p:spPr bwMode="auto">
            <a:xfrm>
              <a:off x="3111" y="2272"/>
              <a:ext cx="925" cy="755"/>
            </a:xfrm>
            <a:custGeom>
              <a:avLst/>
              <a:gdLst/>
              <a:ahLst/>
              <a:cxnLst>
                <a:cxn ang="0">
                  <a:pos x="881" y="67"/>
                </a:cxn>
                <a:cxn ang="0">
                  <a:pos x="791" y="22"/>
                </a:cxn>
                <a:cxn ang="0">
                  <a:pos x="687" y="0"/>
                </a:cxn>
                <a:cxn ang="0">
                  <a:pos x="560" y="6"/>
                </a:cxn>
                <a:cxn ang="0">
                  <a:pos x="433" y="28"/>
                </a:cxn>
                <a:cxn ang="0">
                  <a:pos x="306" y="67"/>
                </a:cxn>
                <a:cxn ang="0">
                  <a:pos x="187" y="117"/>
                </a:cxn>
                <a:cxn ang="0">
                  <a:pos x="97" y="179"/>
                </a:cxn>
                <a:cxn ang="0">
                  <a:pos x="30" y="246"/>
                </a:cxn>
                <a:cxn ang="0">
                  <a:pos x="0" y="319"/>
                </a:cxn>
                <a:cxn ang="0">
                  <a:pos x="0" y="403"/>
                </a:cxn>
                <a:cxn ang="0">
                  <a:pos x="30" y="481"/>
                </a:cxn>
                <a:cxn ang="0">
                  <a:pos x="75" y="560"/>
                </a:cxn>
                <a:cxn ang="0">
                  <a:pos x="135" y="627"/>
                </a:cxn>
                <a:cxn ang="0">
                  <a:pos x="202" y="688"/>
                </a:cxn>
                <a:cxn ang="0">
                  <a:pos x="276" y="727"/>
                </a:cxn>
                <a:cxn ang="0">
                  <a:pos x="344" y="755"/>
                </a:cxn>
                <a:cxn ang="0">
                  <a:pos x="418" y="744"/>
                </a:cxn>
                <a:cxn ang="0">
                  <a:pos x="515" y="688"/>
                </a:cxn>
                <a:cxn ang="0">
                  <a:pos x="634" y="599"/>
                </a:cxn>
                <a:cxn ang="0">
                  <a:pos x="746" y="487"/>
                </a:cxn>
                <a:cxn ang="0">
                  <a:pos x="843" y="369"/>
                </a:cxn>
                <a:cxn ang="0">
                  <a:pos x="911" y="252"/>
                </a:cxn>
                <a:cxn ang="0">
                  <a:pos x="925" y="145"/>
                </a:cxn>
                <a:cxn ang="0">
                  <a:pos x="881" y="67"/>
                </a:cxn>
              </a:cxnLst>
              <a:rect l="0" t="0" r="r" b="b"/>
              <a:pathLst>
                <a:path w="925" h="755">
                  <a:moveTo>
                    <a:pt x="881" y="67"/>
                  </a:moveTo>
                  <a:lnTo>
                    <a:pt x="791" y="22"/>
                  </a:lnTo>
                  <a:lnTo>
                    <a:pt x="687" y="0"/>
                  </a:lnTo>
                  <a:lnTo>
                    <a:pt x="560" y="6"/>
                  </a:lnTo>
                  <a:lnTo>
                    <a:pt x="433" y="28"/>
                  </a:lnTo>
                  <a:lnTo>
                    <a:pt x="306" y="67"/>
                  </a:lnTo>
                  <a:lnTo>
                    <a:pt x="187" y="117"/>
                  </a:lnTo>
                  <a:lnTo>
                    <a:pt x="97" y="179"/>
                  </a:lnTo>
                  <a:lnTo>
                    <a:pt x="30" y="246"/>
                  </a:lnTo>
                  <a:lnTo>
                    <a:pt x="0" y="319"/>
                  </a:lnTo>
                  <a:lnTo>
                    <a:pt x="0" y="403"/>
                  </a:lnTo>
                  <a:lnTo>
                    <a:pt x="30" y="481"/>
                  </a:lnTo>
                  <a:lnTo>
                    <a:pt x="75" y="560"/>
                  </a:lnTo>
                  <a:lnTo>
                    <a:pt x="135" y="627"/>
                  </a:lnTo>
                  <a:lnTo>
                    <a:pt x="202" y="688"/>
                  </a:lnTo>
                  <a:lnTo>
                    <a:pt x="276" y="727"/>
                  </a:lnTo>
                  <a:lnTo>
                    <a:pt x="344" y="755"/>
                  </a:lnTo>
                  <a:lnTo>
                    <a:pt x="418" y="744"/>
                  </a:lnTo>
                  <a:lnTo>
                    <a:pt x="515" y="688"/>
                  </a:lnTo>
                  <a:lnTo>
                    <a:pt x="634" y="599"/>
                  </a:lnTo>
                  <a:lnTo>
                    <a:pt x="746" y="487"/>
                  </a:lnTo>
                  <a:lnTo>
                    <a:pt x="843" y="369"/>
                  </a:lnTo>
                  <a:lnTo>
                    <a:pt x="911" y="252"/>
                  </a:lnTo>
                  <a:lnTo>
                    <a:pt x="925" y="145"/>
                  </a:lnTo>
                  <a:lnTo>
                    <a:pt x="881" y="6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6" name="Freeform 14"/>
            <p:cNvSpPr>
              <a:spLocks/>
            </p:cNvSpPr>
            <p:nvPr/>
          </p:nvSpPr>
          <p:spPr bwMode="auto">
            <a:xfrm>
              <a:off x="2887" y="2764"/>
              <a:ext cx="336" cy="1069"/>
            </a:xfrm>
            <a:custGeom>
              <a:avLst/>
              <a:gdLst/>
              <a:ahLst/>
              <a:cxnLst>
                <a:cxn ang="0">
                  <a:pos x="0" y="0"/>
                </a:cxn>
                <a:cxn ang="0">
                  <a:pos x="30" y="95"/>
                </a:cxn>
                <a:cxn ang="0">
                  <a:pos x="38" y="241"/>
                </a:cxn>
                <a:cxn ang="0">
                  <a:pos x="30" y="392"/>
                </a:cxn>
                <a:cxn ang="0">
                  <a:pos x="15" y="510"/>
                </a:cxn>
                <a:cxn ang="0">
                  <a:pos x="8" y="582"/>
                </a:cxn>
                <a:cxn ang="0">
                  <a:pos x="8" y="655"/>
                </a:cxn>
                <a:cxn ang="0">
                  <a:pos x="23" y="733"/>
                </a:cxn>
                <a:cxn ang="0">
                  <a:pos x="45" y="806"/>
                </a:cxn>
                <a:cxn ang="0">
                  <a:pos x="83" y="884"/>
                </a:cxn>
                <a:cxn ang="0">
                  <a:pos x="127" y="952"/>
                </a:cxn>
                <a:cxn ang="0">
                  <a:pos x="180" y="1013"/>
                </a:cxn>
                <a:cxn ang="0">
                  <a:pos x="254" y="1069"/>
                </a:cxn>
                <a:cxn ang="0">
                  <a:pos x="336" y="991"/>
                </a:cxn>
                <a:cxn ang="0">
                  <a:pos x="269" y="868"/>
                </a:cxn>
                <a:cxn ang="0">
                  <a:pos x="239" y="705"/>
                </a:cxn>
                <a:cxn ang="0">
                  <a:pos x="254" y="532"/>
                </a:cxn>
                <a:cxn ang="0">
                  <a:pos x="336" y="392"/>
                </a:cxn>
                <a:cxn ang="0">
                  <a:pos x="291" y="358"/>
                </a:cxn>
                <a:cxn ang="0">
                  <a:pos x="247" y="325"/>
                </a:cxn>
                <a:cxn ang="0">
                  <a:pos x="202" y="280"/>
                </a:cxn>
                <a:cxn ang="0">
                  <a:pos x="165" y="230"/>
                </a:cxn>
                <a:cxn ang="0">
                  <a:pos x="120" y="174"/>
                </a:cxn>
                <a:cxn ang="0">
                  <a:pos x="83" y="118"/>
                </a:cxn>
                <a:cxn ang="0">
                  <a:pos x="45" y="62"/>
                </a:cxn>
                <a:cxn ang="0">
                  <a:pos x="0" y="0"/>
                </a:cxn>
              </a:cxnLst>
              <a:rect l="0" t="0" r="r" b="b"/>
              <a:pathLst>
                <a:path w="336" h="1069">
                  <a:moveTo>
                    <a:pt x="0" y="0"/>
                  </a:moveTo>
                  <a:lnTo>
                    <a:pt x="30" y="95"/>
                  </a:lnTo>
                  <a:lnTo>
                    <a:pt x="38" y="241"/>
                  </a:lnTo>
                  <a:lnTo>
                    <a:pt x="30" y="392"/>
                  </a:lnTo>
                  <a:lnTo>
                    <a:pt x="15" y="510"/>
                  </a:lnTo>
                  <a:lnTo>
                    <a:pt x="8" y="582"/>
                  </a:lnTo>
                  <a:lnTo>
                    <a:pt x="8" y="655"/>
                  </a:lnTo>
                  <a:lnTo>
                    <a:pt x="23" y="733"/>
                  </a:lnTo>
                  <a:lnTo>
                    <a:pt x="45" y="806"/>
                  </a:lnTo>
                  <a:lnTo>
                    <a:pt x="83" y="884"/>
                  </a:lnTo>
                  <a:lnTo>
                    <a:pt x="127" y="952"/>
                  </a:lnTo>
                  <a:lnTo>
                    <a:pt x="180" y="1013"/>
                  </a:lnTo>
                  <a:lnTo>
                    <a:pt x="254" y="1069"/>
                  </a:lnTo>
                  <a:lnTo>
                    <a:pt x="336" y="991"/>
                  </a:lnTo>
                  <a:lnTo>
                    <a:pt x="269" y="868"/>
                  </a:lnTo>
                  <a:lnTo>
                    <a:pt x="239" y="705"/>
                  </a:lnTo>
                  <a:lnTo>
                    <a:pt x="254" y="532"/>
                  </a:lnTo>
                  <a:lnTo>
                    <a:pt x="336" y="392"/>
                  </a:lnTo>
                  <a:lnTo>
                    <a:pt x="291" y="358"/>
                  </a:lnTo>
                  <a:lnTo>
                    <a:pt x="247" y="325"/>
                  </a:lnTo>
                  <a:lnTo>
                    <a:pt x="202" y="280"/>
                  </a:lnTo>
                  <a:lnTo>
                    <a:pt x="165" y="230"/>
                  </a:lnTo>
                  <a:lnTo>
                    <a:pt x="120" y="174"/>
                  </a:lnTo>
                  <a:lnTo>
                    <a:pt x="83" y="118"/>
                  </a:lnTo>
                  <a:lnTo>
                    <a:pt x="45" y="62"/>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p:txBody>
          <a:bodyPr/>
          <a:lstStyle/>
          <a:p>
            <a:r>
              <a:rPr lang="en-US" dirty="0" smtClean="0"/>
              <a:t>Smart Materials</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Nano</a:t>
            </a:r>
            <a:r>
              <a:rPr lang="en-US" dirty="0" smtClean="0"/>
              <a:t> technology could be used to greatly enhance for seeding operations.</a:t>
            </a:r>
          </a:p>
          <a:p>
            <a:r>
              <a:rPr lang="en-US" dirty="0" smtClean="0"/>
              <a:t>They are currently being developed with “</a:t>
            </a:r>
            <a:r>
              <a:rPr lang="en-US" dirty="0" err="1" smtClean="0"/>
              <a:t>gigaops</a:t>
            </a:r>
            <a:r>
              <a:rPr lang="en-US" dirty="0" smtClean="0"/>
              <a:t> computer capability at their core.”</a:t>
            </a:r>
          </a:p>
          <a:p>
            <a:r>
              <a:rPr lang="en-US" dirty="0" smtClean="0"/>
              <a:t>Can disperse intelligently based on </a:t>
            </a:r>
            <a:r>
              <a:rPr lang="en-US" dirty="0" err="1" smtClean="0"/>
              <a:t>buoncy</a:t>
            </a:r>
            <a:r>
              <a:rPr lang="en-US" dirty="0" smtClean="0"/>
              <a:t>, communication with one another, and self driven steering.</a:t>
            </a:r>
          </a:p>
          <a:p>
            <a:r>
              <a:rPr lang="en-US" dirty="0" smtClean="0"/>
              <a:t>They would also provide feedback to a larger network to which would instruct their dimensions and temperature chance.</a:t>
            </a:r>
          </a:p>
          <a:p>
            <a:pPr lvl="3"/>
            <a:r>
              <a:rPr lang="en-US" dirty="0" smtClean="0"/>
              <a:t>UAVs could deploy these </a:t>
            </a:r>
            <a:r>
              <a:rPr lang="en-US" dirty="0" err="1" smtClean="0"/>
              <a:t>nanobots</a:t>
            </a:r>
            <a:r>
              <a:rPr lang="en-US" dirty="0" smtClean="0"/>
              <a:t>, hopefully 		undetected.</a:t>
            </a:r>
            <a:endParaRPr lang="en-US" dirty="0"/>
          </a:p>
        </p:txBody>
      </p:sp>
      <p:grpSp>
        <p:nvGrpSpPr>
          <p:cNvPr id="17" name="Group 4"/>
          <p:cNvGrpSpPr>
            <a:grpSpLocks noChangeAspect="1"/>
          </p:cNvGrpSpPr>
          <p:nvPr/>
        </p:nvGrpSpPr>
        <p:grpSpPr bwMode="auto">
          <a:xfrm>
            <a:off x="0" y="0"/>
            <a:ext cx="1752600" cy="1612392"/>
            <a:chOff x="0" y="0"/>
            <a:chExt cx="5760" cy="4320"/>
          </a:xfrm>
        </p:grpSpPr>
        <p:sp>
          <p:nvSpPr>
            <p:cNvPr id="18" name="AutoShape 3"/>
            <p:cNvSpPr>
              <a:spLocks noChangeAspect="1" noChangeArrowheads="1" noTextEdit="1"/>
            </p:cNvSpPr>
            <p:nvPr/>
          </p:nvSpPr>
          <p:spPr bwMode="auto">
            <a:xfrm>
              <a:off x="0" y="0"/>
              <a:ext cx="5760" cy="4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5"/>
            <p:cNvSpPr>
              <a:spLocks noChangeArrowheads="1"/>
            </p:cNvSpPr>
            <p:nvPr/>
          </p:nvSpPr>
          <p:spPr bwMode="auto">
            <a:xfrm>
              <a:off x="0" y="0"/>
              <a:ext cx="5760" cy="432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6"/>
            <p:cNvSpPr>
              <a:spLocks/>
            </p:cNvSpPr>
            <p:nvPr/>
          </p:nvSpPr>
          <p:spPr bwMode="auto">
            <a:xfrm>
              <a:off x="269" y="201"/>
              <a:ext cx="5222" cy="3918"/>
            </a:xfrm>
            <a:custGeom>
              <a:avLst/>
              <a:gdLst/>
              <a:ahLst/>
              <a:cxnLst>
                <a:cxn ang="0">
                  <a:pos x="2880" y="3906"/>
                </a:cxn>
                <a:cxn ang="0">
                  <a:pos x="3387" y="3828"/>
                </a:cxn>
                <a:cxn ang="0">
                  <a:pos x="3857" y="3683"/>
                </a:cxn>
                <a:cxn ang="0">
                  <a:pos x="4275" y="3470"/>
                </a:cxn>
                <a:cxn ang="0">
                  <a:pos x="4626" y="3207"/>
                </a:cxn>
                <a:cxn ang="0">
                  <a:pos x="4909" y="2894"/>
                </a:cxn>
                <a:cxn ang="0">
                  <a:pos x="5103" y="2541"/>
                </a:cxn>
                <a:cxn ang="0">
                  <a:pos x="5207" y="2160"/>
                </a:cxn>
                <a:cxn ang="0">
                  <a:pos x="5207" y="1758"/>
                </a:cxn>
                <a:cxn ang="0">
                  <a:pos x="5103" y="1377"/>
                </a:cxn>
                <a:cxn ang="0">
                  <a:pos x="4909" y="1024"/>
                </a:cxn>
                <a:cxn ang="0">
                  <a:pos x="4626" y="711"/>
                </a:cxn>
                <a:cxn ang="0">
                  <a:pos x="4275" y="448"/>
                </a:cxn>
                <a:cxn ang="0">
                  <a:pos x="3857" y="235"/>
                </a:cxn>
                <a:cxn ang="0">
                  <a:pos x="3387" y="90"/>
                </a:cxn>
                <a:cxn ang="0">
                  <a:pos x="2880" y="12"/>
                </a:cxn>
                <a:cxn ang="0">
                  <a:pos x="2342" y="12"/>
                </a:cxn>
                <a:cxn ang="0">
                  <a:pos x="1835" y="90"/>
                </a:cxn>
                <a:cxn ang="0">
                  <a:pos x="1365" y="235"/>
                </a:cxn>
                <a:cxn ang="0">
                  <a:pos x="947" y="448"/>
                </a:cxn>
                <a:cxn ang="0">
                  <a:pos x="596" y="711"/>
                </a:cxn>
                <a:cxn ang="0">
                  <a:pos x="313" y="1024"/>
                </a:cxn>
                <a:cxn ang="0">
                  <a:pos x="119" y="1377"/>
                </a:cxn>
                <a:cxn ang="0">
                  <a:pos x="15" y="1758"/>
                </a:cxn>
                <a:cxn ang="0">
                  <a:pos x="15" y="2160"/>
                </a:cxn>
                <a:cxn ang="0">
                  <a:pos x="119" y="2541"/>
                </a:cxn>
                <a:cxn ang="0">
                  <a:pos x="313" y="2894"/>
                </a:cxn>
                <a:cxn ang="0">
                  <a:pos x="596" y="3207"/>
                </a:cxn>
                <a:cxn ang="0">
                  <a:pos x="947" y="3470"/>
                </a:cxn>
                <a:cxn ang="0">
                  <a:pos x="1365" y="3683"/>
                </a:cxn>
                <a:cxn ang="0">
                  <a:pos x="1835" y="3828"/>
                </a:cxn>
                <a:cxn ang="0">
                  <a:pos x="2342" y="3906"/>
                </a:cxn>
              </a:cxnLst>
              <a:rect l="0" t="0" r="r" b="b"/>
              <a:pathLst>
                <a:path w="5222" h="3918">
                  <a:moveTo>
                    <a:pt x="2611" y="3918"/>
                  </a:moveTo>
                  <a:lnTo>
                    <a:pt x="2880" y="3906"/>
                  </a:lnTo>
                  <a:lnTo>
                    <a:pt x="3133" y="3878"/>
                  </a:lnTo>
                  <a:lnTo>
                    <a:pt x="3387" y="3828"/>
                  </a:lnTo>
                  <a:lnTo>
                    <a:pt x="3626" y="3761"/>
                  </a:lnTo>
                  <a:lnTo>
                    <a:pt x="3857" y="3683"/>
                  </a:lnTo>
                  <a:lnTo>
                    <a:pt x="4073" y="3582"/>
                  </a:lnTo>
                  <a:lnTo>
                    <a:pt x="4275" y="3470"/>
                  </a:lnTo>
                  <a:lnTo>
                    <a:pt x="4454" y="3341"/>
                  </a:lnTo>
                  <a:lnTo>
                    <a:pt x="4626" y="3207"/>
                  </a:lnTo>
                  <a:lnTo>
                    <a:pt x="4775" y="3056"/>
                  </a:lnTo>
                  <a:lnTo>
                    <a:pt x="4909" y="2894"/>
                  </a:lnTo>
                  <a:lnTo>
                    <a:pt x="5013" y="2720"/>
                  </a:lnTo>
                  <a:lnTo>
                    <a:pt x="5103" y="2541"/>
                  </a:lnTo>
                  <a:lnTo>
                    <a:pt x="5170" y="2351"/>
                  </a:lnTo>
                  <a:lnTo>
                    <a:pt x="5207" y="2160"/>
                  </a:lnTo>
                  <a:lnTo>
                    <a:pt x="5222" y="1959"/>
                  </a:lnTo>
                  <a:lnTo>
                    <a:pt x="5207" y="1758"/>
                  </a:lnTo>
                  <a:lnTo>
                    <a:pt x="5170" y="1567"/>
                  </a:lnTo>
                  <a:lnTo>
                    <a:pt x="5103" y="1377"/>
                  </a:lnTo>
                  <a:lnTo>
                    <a:pt x="5013" y="1198"/>
                  </a:lnTo>
                  <a:lnTo>
                    <a:pt x="4909" y="1024"/>
                  </a:lnTo>
                  <a:lnTo>
                    <a:pt x="4775" y="862"/>
                  </a:lnTo>
                  <a:lnTo>
                    <a:pt x="4626" y="711"/>
                  </a:lnTo>
                  <a:lnTo>
                    <a:pt x="4454" y="577"/>
                  </a:lnTo>
                  <a:lnTo>
                    <a:pt x="4275" y="448"/>
                  </a:lnTo>
                  <a:lnTo>
                    <a:pt x="4073" y="336"/>
                  </a:lnTo>
                  <a:lnTo>
                    <a:pt x="3857" y="235"/>
                  </a:lnTo>
                  <a:lnTo>
                    <a:pt x="3626" y="157"/>
                  </a:lnTo>
                  <a:lnTo>
                    <a:pt x="3387" y="90"/>
                  </a:lnTo>
                  <a:lnTo>
                    <a:pt x="3133" y="40"/>
                  </a:lnTo>
                  <a:lnTo>
                    <a:pt x="2880" y="12"/>
                  </a:lnTo>
                  <a:lnTo>
                    <a:pt x="2611" y="0"/>
                  </a:lnTo>
                  <a:lnTo>
                    <a:pt x="2342" y="12"/>
                  </a:lnTo>
                  <a:lnTo>
                    <a:pt x="2089" y="40"/>
                  </a:lnTo>
                  <a:lnTo>
                    <a:pt x="1835" y="90"/>
                  </a:lnTo>
                  <a:lnTo>
                    <a:pt x="1596" y="157"/>
                  </a:lnTo>
                  <a:lnTo>
                    <a:pt x="1365" y="235"/>
                  </a:lnTo>
                  <a:lnTo>
                    <a:pt x="1149" y="336"/>
                  </a:lnTo>
                  <a:lnTo>
                    <a:pt x="947" y="448"/>
                  </a:lnTo>
                  <a:lnTo>
                    <a:pt x="768" y="577"/>
                  </a:lnTo>
                  <a:lnTo>
                    <a:pt x="596" y="711"/>
                  </a:lnTo>
                  <a:lnTo>
                    <a:pt x="447" y="862"/>
                  </a:lnTo>
                  <a:lnTo>
                    <a:pt x="313" y="1024"/>
                  </a:lnTo>
                  <a:lnTo>
                    <a:pt x="209" y="1198"/>
                  </a:lnTo>
                  <a:lnTo>
                    <a:pt x="119" y="1377"/>
                  </a:lnTo>
                  <a:lnTo>
                    <a:pt x="52" y="1567"/>
                  </a:lnTo>
                  <a:lnTo>
                    <a:pt x="15" y="1758"/>
                  </a:lnTo>
                  <a:lnTo>
                    <a:pt x="0" y="1959"/>
                  </a:lnTo>
                  <a:lnTo>
                    <a:pt x="15" y="2160"/>
                  </a:lnTo>
                  <a:lnTo>
                    <a:pt x="52" y="2351"/>
                  </a:lnTo>
                  <a:lnTo>
                    <a:pt x="119" y="2541"/>
                  </a:lnTo>
                  <a:lnTo>
                    <a:pt x="209" y="2720"/>
                  </a:lnTo>
                  <a:lnTo>
                    <a:pt x="313" y="2894"/>
                  </a:lnTo>
                  <a:lnTo>
                    <a:pt x="447" y="3056"/>
                  </a:lnTo>
                  <a:lnTo>
                    <a:pt x="596" y="3207"/>
                  </a:lnTo>
                  <a:lnTo>
                    <a:pt x="768" y="3341"/>
                  </a:lnTo>
                  <a:lnTo>
                    <a:pt x="947" y="3470"/>
                  </a:lnTo>
                  <a:lnTo>
                    <a:pt x="1149" y="3582"/>
                  </a:lnTo>
                  <a:lnTo>
                    <a:pt x="1365" y="3683"/>
                  </a:lnTo>
                  <a:lnTo>
                    <a:pt x="1596" y="3761"/>
                  </a:lnTo>
                  <a:lnTo>
                    <a:pt x="1835" y="3828"/>
                  </a:lnTo>
                  <a:lnTo>
                    <a:pt x="2089" y="3878"/>
                  </a:lnTo>
                  <a:lnTo>
                    <a:pt x="2342" y="3906"/>
                  </a:lnTo>
                  <a:lnTo>
                    <a:pt x="2611" y="391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p:cNvSpPr>
            <p:nvPr/>
          </p:nvSpPr>
          <p:spPr bwMode="auto">
            <a:xfrm>
              <a:off x="791" y="582"/>
              <a:ext cx="4066" cy="3419"/>
            </a:xfrm>
            <a:custGeom>
              <a:avLst/>
              <a:gdLst/>
              <a:ahLst/>
              <a:cxnLst>
                <a:cxn ang="0">
                  <a:pos x="4036" y="1130"/>
                </a:cxn>
                <a:cxn ang="0">
                  <a:pos x="4066" y="918"/>
                </a:cxn>
                <a:cxn ang="0">
                  <a:pos x="4007" y="688"/>
                </a:cxn>
                <a:cxn ang="0">
                  <a:pos x="3805" y="448"/>
                </a:cxn>
                <a:cxn ang="0">
                  <a:pos x="3514" y="257"/>
                </a:cxn>
                <a:cxn ang="0">
                  <a:pos x="3245" y="145"/>
                </a:cxn>
                <a:cxn ang="0">
                  <a:pos x="2969" y="67"/>
                </a:cxn>
                <a:cxn ang="0">
                  <a:pos x="2678" y="22"/>
                </a:cxn>
                <a:cxn ang="0">
                  <a:pos x="2387" y="0"/>
                </a:cxn>
                <a:cxn ang="0">
                  <a:pos x="2111" y="11"/>
                </a:cxn>
                <a:cxn ang="0">
                  <a:pos x="1850" y="39"/>
                </a:cxn>
                <a:cxn ang="0">
                  <a:pos x="1626" y="84"/>
                </a:cxn>
                <a:cxn ang="0">
                  <a:pos x="1380" y="162"/>
                </a:cxn>
                <a:cxn ang="0">
                  <a:pos x="1097" y="280"/>
                </a:cxn>
                <a:cxn ang="0">
                  <a:pos x="813" y="425"/>
                </a:cxn>
                <a:cxn ang="0">
                  <a:pos x="552" y="599"/>
                </a:cxn>
                <a:cxn ang="0">
                  <a:pos x="328" y="795"/>
                </a:cxn>
                <a:cxn ang="0">
                  <a:pos x="157" y="1002"/>
                </a:cxn>
                <a:cxn ang="0">
                  <a:pos x="37" y="1225"/>
                </a:cxn>
                <a:cxn ang="0">
                  <a:pos x="0" y="1460"/>
                </a:cxn>
                <a:cxn ang="0">
                  <a:pos x="45" y="1684"/>
                </a:cxn>
                <a:cxn ang="0">
                  <a:pos x="157" y="1886"/>
                </a:cxn>
                <a:cxn ang="0">
                  <a:pos x="321" y="2059"/>
                </a:cxn>
                <a:cxn ang="0">
                  <a:pos x="530" y="2199"/>
                </a:cxn>
                <a:cxn ang="0">
                  <a:pos x="776" y="2294"/>
                </a:cxn>
                <a:cxn ang="0">
                  <a:pos x="1044" y="2350"/>
                </a:cxn>
                <a:cxn ang="0">
                  <a:pos x="1343" y="2350"/>
                </a:cxn>
                <a:cxn ang="0">
                  <a:pos x="1656" y="2289"/>
                </a:cxn>
                <a:cxn ang="0">
                  <a:pos x="1895" y="2339"/>
                </a:cxn>
                <a:cxn ang="0">
                  <a:pos x="1932" y="2585"/>
                </a:cxn>
                <a:cxn ang="0">
                  <a:pos x="1910" y="2781"/>
                </a:cxn>
                <a:cxn ang="0">
                  <a:pos x="1932" y="2949"/>
                </a:cxn>
                <a:cxn ang="0">
                  <a:pos x="2022" y="3139"/>
                </a:cxn>
                <a:cxn ang="0">
                  <a:pos x="2201" y="3330"/>
                </a:cxn>
                <a:cxn ang="0">
                  <a:pos x="2664" y="3122"/>
                </a:cxn>
                <a:cxn ang="0">
                  <a:pos x="2581" y="2904"/>
                </a:cxn>
                <a:cxn ang="0">
                  <a:pos x="2656" y="2619"/>
                </a:cxn>
                <a:cxn ang="0">
                  <a:pos x="2828" y="2591"/>
                </a:cxn>
                <a:cxn ang="0">
                  <a:pos x="3059" y="2462"/>
                </a:cxn>
                <a:cxn ang="0">
                  <a:pos x="3298" y="2210"/>
                </a:cxn>
                <a:cxn ang="0">
                  <a:pos x="3484" y="1791"/>
                </a:cxn>
                <a:cxn ang="0">
                  <a:pos x="3589" y="1723"/>
                </a:cxn>
                <a:cxn ang="0">
                  <a:pos x="3730" y="1612"/>
                </a:cxn>
                <a:cxn ang="0">
                  <a:pos x="3872" y="1455"/>
                </a:cxn>
                <a:cxn ang="0">
                  <a:pos x="3999" y="1231"/>
                </a:cxn>
              </a:cxnLst>
              <a:rect l="0" t="0" r="r" b="b"/>
              <a:pathLst>
                <a:path w="4066" h="3419">
                  <a:moveTo>
                    <a:pt x="3999" y="1231"/>
                  </a:moveTo>
                  <a:lnTo>
                    <a:pt x="4036" y="1130"/>
                  </a:lnTo>
                  <a:lnTo>
                    <a:pt x="4059" y="1030"/>
                  </a:lnTo>
                  <a:lnTo>
                    <a:pt x="4066" y="918"/>
                  </a:lnTo>
                  <a:lnTo>
                    <a:pt x="4051" y="806"/>
                  </a:lnTo>
                  <a:lnTo>
                    <a:pt x="4007" y="688"/>
                  </a:lnTo>
                  <a:lnTo>
                    <a:pt x="3924" y="565"/>
                  </a:lnTo>
                  <a:lnTo>
                    <a:pt x="3805" y="448"/>
                  </a:lnTo>
                  <a:lnTo>
                    <a:pt x="3633" y="325"/>
                  </a:lnTo>
                  <a:lnTo>
                    <a:pt x="3514" y="257"/>
                  </a:lnTo>
                  <a:lnTo>
                    <a:pt x="3380" y="196"/>
                  </a:lnTo>
                  <a:lnTo>
                    <a:pt x="3245" y="145"/>
                  </a:lnTo>
                  <a:lnTo>
                    <a:pt x="3111" y="101"/>
                  </a:lnTo>
                  <a:lnTo>
                    <a:pt x="2969" y="67"/>
                  </a:lnTo>
                  <a:lnTo>
                    <a:pt x="2820" y="39"/>
                  </a:lnTo>
                  <a:lnTo>
                    <a:pt x="2678" y="22"/>
                  </a:lnTo>
                  <a:lnTo>
                    <a:pt x="2537" y="6"/>
                  </a:lnTo>
                  <a:lnTo>
                    <a:pt x="2387" y="0"/>
                  </a:lnTo>
                  <a:lnTo>
                    <a:pt x="2246" y="6"/>
                  </a:lnTo>
                  <a:lnTo>
                    <a:pt x="2111" y="11"/>
                  </a:lnTo>
                  <a:lnTo>
                    <a:pt x="1977" y="22"/>
                  </a:lnTo>
                  <a:lnTo>
                    <a:pt x="1850" y="39"/>
                  </a:lnTo>
                  <a:lnTo>
                    <a:pt x="1731" y="56"/>
                  </a:lnTo>
                  <a:lnTo>
                    <a:pt x="1626" y="84"/>
                  </a:lnTo>
                  <a:lnTo>
                    <a:pt x="1522" y="112"/>
                  </a:lnTo>
                  <a:lnTo>
                    <a:pt x="1380" y="162"/>
                  </a:lnTo>
                  <a:lnTo>
                    <a:pt x="1238" y="218"/>
                  </a:lnTo>
                  <a:lnTo>
                    <a:pt x="1097" y="280"/>
                  </a:lnTo>
                  <a:lnTo>
                    <a:pt x="955" y="353"/>
                  </a:lnTo>
                  <a:lnTo>
                    <a:pt x="813" y="425"/>
                  </a:lnTo>
                  <a:lnTo>
                    <a:pt x="679" y="509"/>
                  </a:lnTo>
                  <a:lnTo>
                    <a:pt x="552" y="599"/>
                  </a:lnTo>
                  <a:lnTo>
                    <a:pt x="440" y="694"/>
                  </a:lnTo>
                  <a:lnTo>
                    <a:pt x="328" y="795"/>
                  </a:lnTo>
                  <a:lnTo>
                    <a:pt x="239" y="895"/>
                  </a:lnTo>
                  <a:lnTo>
                    <a:pt x="157" y="1002"/>
                  </a:lnTo>
                  <a:lnTo>
                    <a:pt x="89" y="1114"/>
                  </a:lnTo>
                  <a:lnTo>
                    <a:pt x="37" y="1225"/>
                  </a:lnTo>
                  <a:lnTo>
                    <a:pt x="7" y="1343"/>
                  </a:lnTo>
                  <a:lnTo>
                    <a:pt x="0" y="1460"/>
                  </a:lnTo>
                  <a:lnTo>
                    <a:pt x="15" y="1578"/>
                  </a:lnTo>
                  <a:lnTo>
                    <a:pt x="45" y="1684"/>
                  </a:lnTo>
                  <a:lnTo>
                    <a:pt x="97" y="1791"/>
                  </a:lnTo>
                  <a:lnTo>
                    <a:pt x="157" y="1886"/>
                  </a:lnTo>
                  <a:lnTo>
                    <a:pt x="231" y="1975"/>
                  </a:lnTo>
                  <a:lnTo>
                    <a:pt x="321" y="2059"/>
                  </a:lnTo>
                  <a:lnTo>
                    <a:pt x="418" y="2132"/>
                  </a:lnTo>
                  <a:lnTo>
                    <a:pt x="530" y="2199"/>
                  </a:lnTo>
                  <a:lnTo>
                    <a:pt x="649" y="2250"/>
                  </a:lnTo>
                  <a:lnTo>
                    <a:pt x="776" y="2294"/>
                  </a:lnTo>
                  <a:lnTo>
                    <a:pt x="910" y="2328"/>
                  </a:lnTo>
                  <a:lnTo>
                    <a:pt x="1044" y="2350"/>
                  </a:lnTo>
                  <a:lnTo>
                    <a:pt x="1194" y="2356"/>
                  </a:lnTo>
                  <a:lnTo>
                    <a:pt x="1343" y="2350"/>
                  </a:lnTo>
                  <a:lnTo>
                    <a:pt x="1500" y="2328"/>
                  </a:lnTo>
                  <a:lnTo>
                    <a:pt x="1656" y="2289"/>
                  </a:lnTo>
                  <a:lnTo>
                    <a:pt x="1813" y="2238"/>
                  </a:lnTo>
                  <a:lnTo>
                    <a:pt x="1895" y="2339"/>
                  </a:lnTo>
                  <a:lnTo>
                    <a:pt x="1925" y="2457"/>
                  </a:lnTo>
                  <a:lnTo>
                    <a:pt x="1932" y="2585"/>
                  </a:lnTo>
                  <a:lnTo>
                    <a:pt x="1917" y="2714"/>
                  </a:lnTo>
                  <a:lnTo>
                    <a:pt x="1910" y="2781"/>
                  </a:lnTo>
                  <a:lnTo>
                    <a:pt x="1917" y="2859"/>
                  </a:lnTo>
                  <a:lnTo>
                    <a:pt x="1932" y="2949"/>
                  </a:lnTo>
                  <a:lnTo>
                    <a:pt x="1970" y="3039"/>
                  </a:lnTo>
                  <a:lnTo>
                    <a:pt x="2022" y="3139"/>
                  </a:lnTo>
                  <a:lnTo>
                    <a:pt x="2096" y="3234"/>
                  </a:lnTo>
                  <a:lnTo>
                    <a:pt x="2201" y="3330"/>
                  </a:lnTo>
                  <a:lnTo>
                    <a:pt x="2335" y="3419"/>
                  </a:lnTo>
                  <a:lnTo>
                    <a:pt x="2664" y="3122"/>
                  </a:lnTo>
                  <a:lnTo>
                    <a:pt x="2611" y="3033"/>
                  </a:lnTo>
                  <a:lnTo>
                    <a:pt x="2581" y="2904"/>
                  </a:lnTo>
                  <a:lnTo>
                    <a:pt x="2589" y="2759"/>
                  </a:lnTo>
                  <a:lnTo>
                    <a:pt x="2656" y="2619"/>
                  </a:lnTo>
                  <a:lnTo>
                    <a:pt x="2731" y="2613"/>
                  </a:lnTo>
                  <a:lnTo>
                    <a:pt x="2828" y="2591"/>
                  </a:lnTo>
                  <a:lnTo>
                    <a:pt x="2940" y="2540"/>
                  </a:lnTo>
                  <a:lnTo>
                    <a:pt x="3059" y="2462"/>
                  </a:lnTo>
                  <a:lnTo>
                    <a:pt x="3186" y="2356"/>
                  </a:lnTo>
                  <a:lnTo>
                    <a:pt x="3298" y="2210"/>
                  </a:lnTo>
                  <a:lnTo>
                    <a:pt x="3402" y="2026"/>
                  </a:lnTo>
                  <a:lnTo>
                    <a:pt x="3484" y="1791"/>
                  </a:lnTo>
                  <a:lnTo>
                    <a:pt x="3529" y="1763"/>
                  </a:lnTo>
                  <a:lnTo>
                    <a:pt x="3589" y="1723"/>
                  </a:lnTo>
                  <a:lnTo>
                    <a:pt x="3656" y="1673"/>
                  </a:lnTo>
                  <a:lnTo>
                    <a:pt x="3730" y="1612"/>
                  </a:lnTo>
                  <a:lnTo>
                    <a:pt x="3805" y="1539"/>
                  </a:lnTo>
                  <a:lnTo>
                    <a:pt x="3872" y="1455"/>
                  </a:lnTo>
                  <a:lnTo>
                    <a:pt x="3939" y="1349"/>
                  </a:lnTo>
                  <a:lnTo>
                    <a:pt x="3999" y="123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p:cNvSpPr>
            <p:nvPr/>
          </p:nvSpPr>
          <p:spPr bwMode="auto">
            <a:xfrm>
              <a:off x="948" y="683"/>
              <a:ext cx="3797" cy="2126"/>
            </a:xfrm>
            <a:custGeom>
              <a:avLst/>
              <a:gdLst/>
              <a:ahLst/>
              <a:cxnLst>
                <a:cxn ang="0">
                  <a:pos x="3305" y="291"/>
                </a:cxn>
                <a:cxn ang="0">
                  <a:pos x="2999" y="117"/>
                </a:cxn>
                <a:cxn ang="0">
                  <a:pos x="2842" y="341"/>
                </a:cxn>
                <a:cxn ang="0">
                  <a:pos x="2753" y="307"/>
                </a:cxn>
                <a:cxn ang="0">
                  <a:pos x="2723" y="112"/>
                </a:cxn>
                <a:cxn ang="0">
                  <a:pos x="2327" y="5"/>
                </a:cxn>
                <a:cxn ang="0">
                  <a:pos x="1895" y="134"/>
                </a:cxn>
                <a:cxn ang="0">
                  <a:pos x="1701" y="61"/>
                </a:cxn>
                <a:cxn ang="0">
                  <a:pos x="1178" y="235"/>
                </a:cxn>
                <a:cxn ang="0">
                  <a:pos x="910" y="403"/>
                </a:cxn>
                <a:cxn ang="0">
                  <a:pos x="910" y="766"/>
                </a:cxn>
                <a:cxn ang="0">
                  <a:pos x="776" y="615"/>
                </a:cxn>
                <a:cxn ang="0">
                  <a:pos x="619" y="492"/>
                </a:cxn>
                <a:cxn ang="0">
                  <a:pos x="470" y="582"/>
                </a:cxn>
                <a:cxn ang="0">
                  <a:pos x="514" y="822"/>
                </a:cxn>
                <a:cxn ang="0">
                  <a:pos x="365" y="789"/>
                </a:cxn>
                <a:cxn ang="0">
                  <a:pos x="194" y="934"/>
                </a:cxn>
                <a:cxn ang="0">
                  <a:pos x="0" y="1214"/>
                </a:cxn>
                <a:cxn ang="0">
                  <a:pos x="335" y="1913"/>
                </a:cxn>
                <a:cxn ang="0">
                  <a:pos x="716" y="1992"/>
                </a:cxn>
                <a:cxn ang="0">
                  <a:pos x="820" y="1885"/>
                </a:cxn>
                <a:cxn ang="0">
                  <a:pos x="835" y="2031"/>
                </a:cxn>
                <a:cxn ang="0">
                  <a:pos x="1372" y="2109"/>
                </a:cxn>
                <a:cxn ang="0">
                  <a:pos x="1484" y="1807"/>
                </a:cxn>
                <a:cxn ang="0">
                  <a:pos x="1604" y="1438"/>
                </a:cxn>
                <a:cxn ang="0">
                  <a:pos x="917" y="1488"/>
                </a:cxn>
                <a:cxn ang="0">
                  <a:pos x="485" y="1287"/>
                </a:cxn>
                <a:cxn ang="0">
                  <a:pos x="313" y="1124"/>
                </a:cxn>
                <a:cxn ang="0">
                  <a:pos x="373" y="1063"/>
                </a:cxn>
                <a:cxn ang="0">
                  <a:pos x="611" y="1052"/>
                </a:cxn>
                <a:cxn ang="0">
                  <a:pos x="656" y="1024"/>
                </a:cxn>
                <a:cxn ang="0">
                  <a:pos x="999" y="805"/>
                </a:cxn>
                <a:cxn ang="0">
                  <a:pos x="1678" y="576"/>
                </a:cxn>
                <a:cxn ang="0">
                  <a:pos x="2648" y="610"/>
                </a:cxn>
                <a:cxn ang="0">
                  <a:pos x="3178" y="850"/>
                </a:cxn>
                <a:cxn ang="0">
                  <a:pos x="2812" y="828"/>
                </a:cxn>
                <a:cxn ang="0">
                  <a:pos x="1857" y="761"/>
                </a:cxn>
                <a:cxn ang="0">
                  <a:pos x="1656" y="800"/>
                </a:cxn>
                <a:cxn ang="0">
                  <a:pos x="1551" y="878"/>
                </a:cxn>
                <a:cxn ang="0">
                  <a:pos x="1596" y="957"/>
                </a:cxn>
                <a:cxn ang="0">
                  <a:pos x="1537" y="1018"/>
                </a:cxn>
                <a:cxn ang="0">
                  <a:pos x="1440" y="873"/>
                </a:cxn>
                <a:cxn ang="0">
                  <a:pos x="940" y="1085"/>
                </a:cxn>
                <a:cxn ang="0">
                  <a:pos x="1260" y="1214"/>
                </a:cxn>
                <a:cxn ang="0">
                  <a:pos x="1760" y="1208"/>
                </a:cxn>
                <a:cxn ang="0">
                  <a:pos x="1939" y="1136"/>
                </a:cxn>
                <a:cxn ang="0">
                  <a:pos x="1895" y="1007"/>
                </a:cxn>
                <a:cxn ang="0">
                  <a:pos x="2007" y="1337"/>
                </a:cxn>
                <a:cxn ang="0">
                  <a:pos x="1984" y="1371"/>
                </a:cxn>
                <a:cxn ang="0">
                  <a:pos x="1910" y="1533"/>
                </a:cxn>
                <a:cxn ang="0">
                  <a:pos x="1984" y="1908"/>
                </a:cxn>
                <a:cxn ang="0">
                  <a:pos x="2924" y="1460"/>
                </a:cxn>
                <a:cxn ang="0">
                  <a:pos x="3238" y="1443"/>
                </a:cxn>
                <a:cxn ang="0">
                  <a:pos x="3133" y="1208"/>
                </a:cxn>
                <a:cxn ang="0">
                  <a:pos x="3193" y="1147"/>
                </a:cxn>
                <a:cxn ang="0">
                  <a:pos x="3350" y="1443"/>
                </a:cxn>
                <a:cxn ang="0">
                  <a:pos x="3626" y="1225"/>
                </a:cxn>
                <a:cxn ang="0">
                  <a:pos x="3529" y="996"/>
                </a:cxn>
                <a:cxn ang="0">
                  <a:pos x="3790" y="889"/>
                </a:cxn>
                <a:cxn ang="0">
                  <a:pos x="3581" y="419"/>
                </a:cxn>
              </a:cxnLst>
              <a:rect l="0" t="0" r="r" b="b"/>
              <a:pathLst>
                <a:path w="3797" h="2126">
                  <a:moveTo>
                    <a:pt x="3506" y="369"/>
                  </a:moveTo>
                  <a:lnTo>
                    <a:pt x="3432" y="369"/>
                  </a:lnTo>
                  <a:lnTo>
                    <a:pt x="3372" y="380"/>
                  </a:lnTo>
                  <a:lnTo>
                    <a:pt x="3327" y="397"/>
                  </a:lnTo>
                  <a:lnTo>
                    <a:pt x="3312" y="403"/>
                  </a:lnTo>
                  <a:lnTo>
                    <a:pt x="3320" y="352"/>
                  </a:lnTo>
                  <a:lnTo>
                    <a:pt x="3305" y="291"/>
                  </a:lnTo>
                  <a:lnTo>
                    <a:pt x="3268" y="235"/>
                  </a:lnTo>
                  <a:lnTo>
                    <a:pt x="3185" y="179"/>
                  </a:lnTo>
                  <a:lnTo>
                    <a:pt x="3163" y="168"/>
                  </a:lnTo>
                  <a:lnTo>
                    <a:pt x="3126" y="156"/>
                  </a:lnTo>
                  <a:lnTo>
                    <a:pt x="3088" y="145"/>
                  </a:lnTo>
                  <a:lnTo>
                    <a:pt x="3044" y="134"/>
                  </a:lnTo>
                  <a:lnTo>
                    <a:pt x="2999" y="117"/>
                  </a:lnTo>
                  <a:lnTo>
                    <a:pt x="2947" y="100"/>
                  </a:lnTo>
                  <a:lnTo>
                    <a:pt x="2887" y="89"/>
                  </a:lnTo>
                  <a:lnTo>
                    <a:pt x="2827" y="72"/>
                  </a:lnTo>
                  <a:lnTo>
                    <a:pt x="2872" y="140"/>
                  </a:lnTo>
                  <a:lnTo>
                    <a:pt x="2902" y="207"/>
                  </a:lnTo>
                  <a:lnTo>
                    <a:pt x="2894" y="274"/>
                  </a:lnTo>
                  <a:lnTo>
                    <a:pt x="2842" y="341"/>
                  </a:lnTo>
                  <a:lnTo>
                    <a:pt x="2827" y="352"/>
                  </a:lnTo>
                  <a:lnTo>
                    <a:pt x="2812" y="358"/>
                  </a:lnTo>
                  <a:lnTo>
                    <a:pt x="2790" y="358"/>
                  </a:lnTo>
                  <a:lnTo>
                    <a:pt x="2768" y="347"/>
                  </a:lnTo>
                  <a:lnTo>
                    <a:pt x="2753" y="335"/>
                  </a:lnTo>
                  <a:lnTo>
                    <a:pt x="2753" y="319"/>
                  </a:lnTo>
                  <a:lnTo>
                    <a:pt x="2753" y="307"/>
                  </a:lnTo>
                  <a:lnTo>
                    <a:pt x="2768" y="291"/>
                  </a:lnTo>
                  <a:lnTo>
                    <a:pt x="2768" y="291"/>
                  </a:lnTo>
                  <a:lnTo>
                    <a:pt x="2790" y="257"/>
                  </a:lnTo>
                  <a:lnTo>
                    <a:pt x="2797" y="218"/>
                  </a:lnTo>
                  <a:lnTo>
                    <a:pt x="2783" y="179"/>
                  </a:lnTo>
                  <a:lnTo>
                    <a:pt x="2760" y="145"/>
                  </a:lnTo>
                  <a:lnTo>
                    <a:pt x="2723" y="112"/>
                  </a:lnTo>
                  <a:lnTo>
                    <a:pt x="2693" y="78"/>
                  </a:lnTo>
                  <a:lnTo>
                    <a:pt x="2663" y="56"/>
                  </a:lnTo>
                  <a:lnTo>
                    <a:pt x="2641" y="39"/>
                  </a:lnTo>
                  <a:lnTo>
                    <a:pt x="2566" y="28"/>
                  </a:lnTo>
                  <a:lnTo>
                    <a:pt x="2484" y="16"/>
                  </a:lnTo>
                  <a:lnTo>
                    <a:pt x="2410" y="11"/>
                  </a:lnTo>
                  <a:lnTo>
                    <a:pt x="2327" y="5"/>
                  </a:lnTo>
                  <a:lnTo>
                    <a:pt x="2253" y="0"/>
                  </a:lnTo>
                  <a:lnTo>
                    <a:pt x="2171" y="0"/>
                  </a:lnTo>
                  <a:lnTo>
                    <a:pt x="2096" y="5"/>
                  </a:lnTo>
                  <a:lnTo>
                    <a:pt x="2014" y="11"/>
                  </a:lnTo>
                  <a:lnTo>
                    <a:pt x="1954" y="50"/>
                  </a:lnTo>
                  <a:lnTo>
                    <a:pt x="1917" y="95"/>
                  </a:lnTo>
                  <a:lnTo>
                    <a:pt x="1895" y="134"/>
                  </a:lnTo>
                  <a:lnTo>
                    <a:pt x="1887" y="151"/>
                  </a:lnTo>
                  <a:lnTo>
                    <a:pt x="1872" y="128"/>
                  </a:lnTo>
                  <a:lnTo>
                    <a:pt x="1842" y="106"/>
                  </a:lnTo>
                  <a:lnTo>
                    <a:pt x="1820" y="89"/>
                  </a:lnTo>
                  <a:lnTo>
                    <a:pt x="1783" y="72"/>
                  </a:lnTo>
                  <a:lnTo>
                    <a:pt x="1745" y="67"/>
                  </a:lnTo>
                  <a:lnTo>
                    <a:pt x="1701" y="61"/>
                  </a:lnTo>
                  <a:lnTo>
                    <a:pt x="1648" y="67"/>
                  </a:lnTo>
                  <a:lnTo>
                    <a:pt x="1589" y="84"/>
                  </a:lnTo>
                  <a:lnTo>
                    <a:pt x="1514" y="106"/>
                  </a:lnTo>
                  <a:lnTo>
                    <a:pt x="1440" y="134"/>
                  </a:lnTo>
                  <a:lnTo>
                    <a:pt x="1350" y="168"/>
                  </a:lnTo>
                  <a:lnTo>
                    <a:pt x="1260" y="201"/>
                  </a:lnTo>
                  <a:lnTo>
                    <a:pt x="1178" y="235"/>
                  </a:lnTo>
                  <a:lnTo>
                    <a:pt x="1104" y="268"/>
                  </a:lnTo>
                  <a:lnTo>
                    <a:pt x="1044" y="296"/>
                  </a:lnTo>
                  <a:lnTo>
                    <a:pt x="999" y="319"/>
                  </a:lnTo>
                  <a:lnTo>
                    <a:pt x="970" y="335"/>
                  </a:lnTo>
                  <a:lnTo>
                    <a:pt x="947" y="358"/>
                  </a:lnTo>
                  <a:lnTo>
                    <a:pt x="925" y="380"/>
                  </a:lnTo>
                  <a:lnTo>
                    <a:pt x="910" y="403"/>
                  </a:lnTo>
                  <a:lnTo>
                    <a:pt x="887" y="475"/>
                  </a:lnTo>
                  <a:lnTo>
                    <a:pt x="880" y="559"/>
                  </a:lnTo>
                  <a:lnTo>
                    <a:pt x="887" y="643"/>
                  </a:lnTo>
                  <a:lnTo>
                    <a:pt x="917" y="722"/>
                  </a:lnTo>
                  <a:lnTo>
                    <a:pt x="925" y="738"/>
                  </a:lnTo>
                  <a:lnTo>
                    <a:pt x="917" y="755"/>
                  </a:lnTo>
                  <a:lnTo>
                    <a:pt x="910" y="766"/>
                  </a:lnTo>
                  <a:lnTo>
                    <a:pt x="895" y="778"/>
                  </a:lnTo>
                  <a:lnTo>
                    <a:pt x="873" y="778"/>
                  </a:lnTo>
                  <a:lnTo>
                    <a:pt x="850" y="778"/>
                  </a:lnTo>
                  <a:lnTo>
                    <a:pt x="835" y="766"/>
                  </a:lnTo>
                  <a:lnTo>
                    <a:pt x="828" y="755"/>
                  </a:lnTo>
                  <a:lnTo>
                    <a:pt x="790" y="688"/>
                  </a:lnTo>
                  <a:lnTo>
                    <a:pt x="776" y="615"/>
                  </a:lnTo>
                  <a:lnTo>
                    <a:pt x="776" y="542"/>
                  </a:lnTo>
                  <a:lnTo>
                    <a:pt x="783" y="475"/>
                  </a:lnTo>
                  <a:lnTo>
                    <a:pt x="753" y="475"/>
                  </a:lnTo>
                  <a:lnTo>
                    <a:pt x="716" y="475"/>
                  </a:lnTo>
                  <a:lnTo>
                    <a:pt x="686" y="481"/>
                  </a:lnTo>
                  <a:lnTo>
                    <a:pt x="649" y="487"/>
                  </a:lnTo>
                  <a:lnTo>
                    <a:pt x="619" y="492"/>
                  </a:lnTo>
                  <a:lnTo>
                    <a:pt x="589" y="503"/>
                  </a:lnTo>
                  <a:lnTo>
                    <a:pt x="559" y="515"/>
                  </a:lnTo>
                  <a:lnTo>
                    <a:pt x="537" y="531"/>
                  </a:lnTo>
                  <a:lnTo>
                    <a:pt x="522" y="542"/>
                  </a:lnTo>
                  <a:lnTo>
                    <a:pt x="507" y="554"/>
                  </a:lnTo>
                  <a:lnTo>
                    <a:pt x="485" y="565"/>
                  </a:lnTo>
                  <a:lnTo>
                    <a:pt x="470" y="582"/>
                  </a:lnTo>
                  <a:lnTo>
                    <a:pt x="447" y="643"/>
                  </a:lnTo>
                  <a:lnTo>
                    <a:pt x="440" y="699"/>
                  </a:lnTo>
                  <a:lnTo>
                    <a:pt x="455" y="744"/>
                  </a:lnTo>
                  <a:lnTo>
                    <a:pt x="499" y="783"/>
                  </a:lnTo>
                  <a:lnTo>
                    <a:pt x="514" y="794"/>
                  </a:lnTo>
                  <a:lnTo>
                    <a:pt x="514" y="811"/>
                  </a:lnTo>
                  <a:lnTo>
                    <a:pt x="514" y="822"/>
                  </a:lnTo>
                  <a:lnTo>
                    <a:pt x="507" y="839"/>
                  </a:lnTo>
                  <a:lnTo>
                    <a:pt x="492" y="850"/>
                  </a:lnTo>
                  <a:lnTo>
                    <a:pt x="470" y="850"/>
                  </a:lnTo>
                  <a:lnTo>
                    <a:pt x="455" y="850"/>
                  </a:lnTo>
                  <a:lnTo>
                    <a:pt x="432" y="845"/>
                  </a:lnTo>
                  <a:lnTo>
                    <a:pt x="395" y="817"/>
                  </a:lnTo>
                  <a:lnTo>
                    <a:pt x="365" y="789"/>
                  </a:lnTo>
                  <a:lnTo>
                    <a:pt x="343" y="755"/>
                  </a:lnTo>
                  <a:lnTo>
                    <a:pt x="335" y="716"/>
                  </a:lnTo>
                  <a:lnTo>
                    <a:pt x="305" y="755"/>
                  </a:lnTo>
                  <a:lnTo>
                    <a:pt x="268" y="800"/>
                  </a:lnTo>
                  <a:lnTo>
                    <a:pt x="246" y="833"/>
                  </a:lnTo>
                  <a:lnTo>
                    <a:pt x="223" y="867"/>
                  </a:lnTo>
                  <a:lnTo>
                    <a:pt x="194" y="934"/>
                  </a:lnTo>
                  <a:lnTo>
                    <a:pt x="171" y="985"/>
                  </a:lnTo>
                  <a:lnTo>
                    <a:pt x="171" y="1029"/>
                  </a:lnTo>
                  <a:lnTo>
                    <a:pt x="186" y="1057"/>
                  </a:lnTo>
                  <a:lnTo>
                    <a:pt x="111" y="1074"/>
                  </a:lnTo>
                  <a:lnTo>
                    <a:pt x="59" y="1108"/>
                  </a:lnTo>
                  <a:lnTo>
                    <a:pt x="22" y="1158"/>
                  </a:lnTo>
                  <a:lnTo>
                    <a:pt x="0" y="1214"/>
                  </a:lnTo>
                  <a:lnTo>
                    <a:pt x="0" y="1304"/>
                  </a:lnTo>
                  <a:lnTo>
                    <a:pt x="14" y="1438"/>
                  </a:lnTo>
                  <a:lnTo>
                    <a:pt x="67" y="1589"/>
                  </a:lnTo>
                  <a:lnTo>
                    <a:pt x="141" y="1729"/>
                  </a:lnTo>
                  <a:lnTo>
                    <a:pt x="194" y="1785"/>
                  </a:lnTo>
                  <a:lnTo>
                    <a:pt x="253" y="1852"/>
                  </a:lnTo>
                  <a:lnTo>
                    <a:pt x="335" y="1913"/>
                  </a:lnTo>
                  <a:lnTo>
                    <a:pt x="425" y="1969"/>
                  </a:lnTo>
                  <a:lnTo>
                    <a:pt x="507" y="2020"/>
                  </a:lnTo>
                  <a:lnTo>
                    <a:pt x="596" y="2059"/>
                  </a:lnTo>
                  <a:lnTo>
                    <a:pt x="679" y="2076"/>
                  </a:lnTo>
                  <a:lnTo>
                    <a:pt x="746" y="2076"/>
                  </a:lnTo>
                  <a:lnTo>
                    <a:pt x="723" y="2031"/>
                  </a:lnTo>
                  <a:lnTo>
                    <a:pt x="716" y="1992"/>
                  </a:lnTo>
                  <a:lnTo>
                    <a:pt x="723" y="1947"/>
                  </a:lnTo>
                  <a:lnTo>
                    <a:pt x="738" y="1908"/>
                  </a:lnTo>
                  <a:lnTo>
                    <a:pt x="746" y="1897"/>
                  </a:lnTo>
                  <a:lnTo>
                    <a:pt x="761" y="1885"/>
                  </a:lnTo>
                  <a:lnTo>
                    <a:pt x="783" y="1880"/>
                  </a:lnTo>
                  <a:lnTo>
                    <a:pt x="805" y="1880"/>
                  </a:lnTo>
                  <a:lnTo>
                    <a:pt x="820" y="1885"/>
                  </a:lnTo>
                  <a:lnTo>
                    <a:pt x="835" y="1897"/>
                  </a:lnTo>
                  <a:lnTo>
                    <a:pt x="843" y="1913"/>
                  </a:lnTo>
                  <a:lnTo>
                    <a:pt x="835" y="1930"/>
                  </a:lnTo>
                  <a:lnTo>
                    <a:pt x="835" y="1930"/>
                  </a:lnTo>
                  <a:lnTo>
                    <a:pt x="828" y="1964"/>
                  </a:lnTo>
                  <a:lnTo>
                    <a:pt x="820" y="1997"/>
                  </a:lnTo>
                  <a:lnTo>
                    <a:pt x="835" y="2031"/>
                  </a:lnTo>
                  <a:lnTo>
                    <a:pt x="865" y="2065"/>
                  </a:lnTo>
                  <a:lnTo>
                    <a:pt x="925" y="2093"/>
                  </a:lnTo>
                  <a:lnTo>
                    <a:pt x="1007" y="2115"/>
                  </a:lnTo>
                  <a:lnTo>
                    <a:pt x="1089" y="2126"/>
                  </a:lnTo>
                  <a:lnTo>
                    <a:pt x="1186" y="2126"/>
                  </a:lnTo>
                  <a:lnTo>
                    <a:pt x="1283" y="2121"/>
                  </a:lnTo>
                  <a:lnTo>
                    <a:pt x="1372" y="2109"/>
                  </a:lnTo>
                  <a:lnTo>
                    <a:pt x="1462" y="2093"/>
                  </a:lnTo>
                  <a:lnTo>
                    <a:pt x="1537" y="2065"/>
                  </a:lnTo>
                  <a:lnTo>
                    <a:pt x="1454" y="2042"/>
                  </a:lnTo>
                  <a:lnTo>
                    <a:pt x="1410" y="1986"/>
                  </a:lnTo>
                  <a:lnTo>
                    <a:pt x="1410" y="1913"/>
                  </a:lnTo>
                  <a:lnTo>
                    <a:pt x="1447" y="1846"/>
                  </a:lnTo>
                  <a:lnTo>
                    <a:pt x="1484" y="1807"/>
                  </a:lnTo>
                  <a:lnTo>
                    <a:pt x="1537" y="1762"/>
                  </a:lnTo>
                  <a:lnTo>
                    <a:pt x="1589" y="1706"/>
                  </a:lnTo>
                  <a:lnTo>
                    <a:pt x="1641" y="1645"/>
                  </a:lnTo>
                  <a:lnTo>
                    <a:pt x="1671" y="1583"/>
                  </a:lnTo>
                  <a:lnTo>
                    <a:pt x="1678" y="1527"/>
                  </a:lnTo>
                  <a:lnTo>
                    <a:pt x="1663" y="1477"/>
                  </a:lnTo>
                  <a:lnTo>
                    <a:pt x="1604" y="1438"/>
                  </a:lnTo>
                  <a:lnTo>
                    <a:pt x="1522" y="1410"/>
                  </a:lnTo>
                  <a:lnTo>
                    <a:pt x="1432" y="1404"/>
                  </a:lnTo>
                  <a:lnTo>
                    <a:pt x="1335" y="1410"/>
                  </a:lnTo>
                  <a:lnTo>
                    <a:pt x="1231" y="1427"/>
                  </a:lnTo>
                  <a:lnTo>
                    <a:pt x="1126" y="1449"/>
                  </a:lnTo>
                  <a:lnTo>
                    <a:pt x="1022" y="1471"/>
                  </a:lnTo>
                  <a:lnTo>
                    <a:pt x="917" y="1488"/>
                  </a:lnTo>
                  <a:lnTo>
                    <a:pt x="813" y="1499"/>
                  </a:lnTo>
                  <a:lnTo>
                    <a:pt x="708" y="1499"/>
                  </a:lnTo>
                  <a:lnTo>
                    <a:pt x="626" y="1477"/>
                  </a:lnTo>
                  <a:lnTo>
                    <a:pt x="559" y="1443"/>
                  </a:lnTo>
                  <a:lnTo>
                    <a:pt x="514" y="1399"/>
                  </a:lnTo>
                  <a:lnTo>
                    <a:pt x="485" y="1348"/>
                  </a:lnTo>
                  <a:lnTo>
                    <a:pt x="485" y="1287"/>
                  </a:lnTo>
                  <a:lnTo>
                    <a:pt x="499" y="1220"/>
                  </a:lnTo>
                  <a:lnTo>
                    <a:pt x="537" y="1152"/>
                  </a:lnTo>
                  <a:lnTo>
                    <a:pt x="485" y="1152"/>
                  </a:lnTo>
                  <a:lnTo>
                    <a:pt x="440" y="1152"/>
                  </a:lnTo>
                  <a:lnTo>
                    <a:pt x="388" y="1147"/>
                  </a:lnTo>
                  <a:lnTo>
                    <a:pt x="335" y="1136"/>
                  </a:lnTo>
                  <a:lnTo>
                    <a:pt x="313" y="1124"/>
                  </a:lnTo>
                  <a:lnTo>
                    <a:pt x="305" y="1113"/>
                  </a:lnTo>
                  <a:lnTo>
                    <a:pt x="298" y="1096"/>
                  </a:lnTo>
                  <a:lnTo>
                    <a:pt x="305" y="1085"/>
                  </a:lnTo>
                  <a:lnTo>
                    <a:pt x="313" y="1069"/>
                  </a:lnTo>
                  <a:lnTo>
                    <a:pt x="328" y="1063"/>
                  </a:lnTo>
                  <a:lnTo>
                    <a:pt x="350" y="1057"/>
                  </a:lnTo>
                  <a:lnTo>
                    <a:pt x="373" y="1063"/>
                  </a:lnTo>
                  <a:lnTo>
                    <a:pt x="410" y="1069"/>
                  </a:lnTo>
                  <a:lnTo>
                    <a:pt x="447" y="1074"/>
                  </a:lnTo>
                  <a:lnTo>
                    <a:pt x="477" y="1074"/>
                  </a:lnTo>
                  <a:lnTo>
                    <a:pt x="514" y="1074"/>
                  </a:lnTo>
                  <a:lnTo>
                    <a:pt x="544" y="1069"/>
                  </a:lnTo>
                  <a:lnTo>
                    <a:pt x="582" y="1063"/>
                  </a:lnTo>
                  <a:lnTo>
                    <a:pt x="611" y="1052"/>
                  </a:lnTo>
                  <a:lnTo>
                    <a:pt x="641" y="1035"/>
                  </a:lnTo>
                  <a:lnTo>
                    <a:pt x="649" y="1035"/>
                  </a:lnTo>
                  <a:lnTo>
                    <a:pt x="649" y="1035"/>
                  </a:lnTo>
                  <a:lnTo>
                    <a:pt x="649" y="1035"/>
                  </a:lnTo>
                  <a:lnTo>
                    <a:pt x="656" y="1029"/>
                  </a:lnTo>
                  <a:lnTo>
                    <a:pt x="656" y="1029"/>
                  </a:lnTo>
                  <a:lnTo>
                    <a:pt x="656" y="1024"/>
                  </a:lnTo>
                  <a:lnTo>
                    <a:pt x="656" y="1024"/>
                  </a:lnTo>
                  <a:lnTo>
                    <a:pt x="664" y="1024"/>
                  </a:lnTo>
                  <a:lnTo>
                    <a:pt x="716" y="979"/>
                  </a:lnTo>
                  <a:lnTo>
                    <a:pt x="783" y="940"/>
                  </a:lnTo>
                  <a:lnTo>
                    <a:pt x="850" y="895"/>
                  </a:lnTo>
                  <a:lnTo>
                    <a:pt x="925" y="850"/>
                  </a:lnTo>
                  <a:lnTo>
                    <a:pt x="999" y="805"/>
                  </a:lnTo>
                  <a:lnTo>
                    <a:pt x="1081" y="766"/>
                  </a:lnTo>
                  <a:lnTo>
                    <a:pt x="1171" y="727"/>
                  </a:lnTo>
                  <a:lnTo>
                    <a:pt x="1268" y="688"/>
                  </a:lnTo>
                  <a:lnTo>
                    <a:pt x="1365" y="654"/>
                  </a:lnTo>
                  <a:lnTo>
                    <a:pt x="1462" y="621"/>
                  </a:lnTo>
                  <a:lnTo>
                    <a:pt x="1566" y="598"/>
                  </a:lnTo>
                  <a:lnTo>
                    <a:pt x="1678" y="576"/>
                  </a:lnTo>
                  <a:lnTo>
                    <a:pt x="1783" y="559"/>
                  </a:lnTo>
                  <a:lnTo>
                    <a:pt x="1895" y="548"/>
                  </a:lnTo>
                  <a:lnTo>
                    <a:pt x="2014" y="542"/>
                  </a:lnTo>
                  <a:lnTo>
                    <a:pt x="2126" y="548"/>
                  </a:lnTo>
                  <a:lnTo>
                    <a:pt x="2335" y="565"/>
                  </a:lnTo>
                  <a:lnTo>
                    <a:pt x="2507" y="587"/>
                  </a:lnTo>
                  <a:lnTo>
                    <a:pt x="2648" y="610"/>
                  </a:lnTo>
                  <a:lnTo>
                    <a:pt x="2760" y="638"/>
                  </a:lnTo>
                  <a:lnTo>
                    <a:pt x="2857" y="671"/>
                  </a:lnTo>
                  <a:lnTo>
                    <a:pt x="2947" y="705"/>
                  </a:lnTo>
                  <a:lnTo>
                    <a:pt x="3021" y="738"/>
                  </a:lnTo>
                  <a:lnTo>
                    <a:pt x="3103" y="783"/>
                  </a:lnTo>
                  <a:lnTo>
                    <a:pt x="3156" y="817"/>
                  </a:lnTo>
                  <a:lnTo>
                    <a:pt x="3178" y="850"/>
                  </a:lnTo>
                  <a:lnTo>
                    <a:pt x="3178" y="873"/>
                  </a:lnTo>
                  <a:lnTo>
                    <a:pt x="3148" y="889"/>
                  </a:lnTo>
                  <a:lnTo>
                    <a:pt x="3103" y="895"/>
                  </a:lnTo>
                  <a:lnTo>
                    <a:pt x="3051" y="895"/>
                  </a:lnTo>
                  <a:lnTo>
                    <a:pt x="2977" y="878"/>
                  </a:lnTo>
                  <a:lnTo>
                    <a:pt x="2902" y="856"/>
                  </a:lnTo>
                  <a:lnTo>
                    <a:pt x="2812" y="828"/>
                  </a:lnTo>
                  <a:lnTo>
                    <a:pt x="2700" y="800"/>
                  </a:lnTo>
                  <a:lnTo>
                    <a:pt x="2574" y="778"/>
                  </a:lnTo>
                  <a:lnTo>
                    <a:pt x="2439" y="755"/>
                  </a:lnTo>
                  <a:lnTo>
                    <a:pt x="2290" y="744"/>
                  </a:lnTo>
                  <a:lnTo>
                    <a:pt x="2148" y="744"/>
                  </a:lnTo>
                  <a:lnTo>
                    <a:pt x="1999" y="750"/>
                  </a:lnTo>
                  <a:lnTo>
                    <a:pt x="1857" y="761"/>
                  </a:lnTo>
                  <a:lnTo>
                    <a:pt x="1835" y="766"/>
                  </a:lnTo>
                  <a:lnTo>
                    <a:pt x="1805" y="772"/>
                  </a:lnTo>
                  <a:lnTo>
                    <a:pt x="1775" y="778"/>
                  </a:lnTo>
                  <a:lnTo>
                    <a:pt x="1745" y="783"/>
                  </a:lnTo>
                  <a:lnTo>
                    <a:pt x="1716" y="789"/>
                  </a:lnTo>
                  <a:lnTo>
                    <a:pt x="1686" y="794"/>
                  </a:lnTo>
                  <a:lnTo>
                    <a:pt x="1656" y="800"/>
                  </a:lnTo>
                  <a:lnTo>
                    <a:pt x="1626" y="805"/>
                  </a:lnTo>
                  <a:lnTo>
                    <a:pt x="1626" y="811"/>
                  </a:lnTo>
                  <a:lnTo>
                    <a:pt x="1619" y="822"/>
                  </a:lnTo>
                  <a:lnTo>
                    <a:pt x="1619" y="828"/>
                  </a:lnTo>
                  <a:lnTo>
                    <a:pt x="1611" y="833"/>
                  </a:lnTo>
                  <a:lnTo>
                    <a:pt x="1574" y="856"/>
                  </a:lnTo>
                  <a:lnTo>
                    <a:pt x="1551" y="878"/>
                  </a:lnTo>
                  <a:lnTo>
                    <a:pt x="1537" y="895"/>
                  </a:lnTo>
                  <a:lnTo>
                    <a:pt x="1537" y="912"/>
                  </a:lnTo>
                  <a:lnTo>
                    <a:pt x="1544" y="923"/>
                  </a:lnTo>
                  <a:lnTo>
                    <a:pt x="1551" y="934"/>
                  </a:lnTo>
                  <a:lnTo>
                    <a:pt x="1566" y="940"/>
                  </a:lnTo>
                  <a:lnTo>
                    <a:pt x="1581" y="945"/>
                  </a:lnTo>
                  <a:lnTo>
                    <a:pt x="1596" y="957"/>
                  </a:lnTo>
                  <a:lnTo>
                    <a:pt x="1611" y="968"/>
                  </a:lnTo>
                  <a:lnTo>
                    <a:pt x="1611" y="985"/>
                  </a:lnTo>
                  <a:lnTo>
                    <a:pt x="1611" y="1001"/>
                  </a:lnTo>
                  <a:lnTo>
                    <a:pt x="1596" y="1013"/>
                  </a:lnTo>
                  <a:lnTo>
                    <a:pt x="1581" y="1018"/>
                  </a:lnTo>
                  <a:lnTo>
                    <a:pt x="1559" y="1024"/>
                  </a:lnTo>
                  <a:lnTo>
                    <a:pt x="1537" y="1018"/>
                  </a:lnTo>
                  <a:lnTo>
                    <a:pt x="1492" y="996"/>
                  </a:lnTo>
                  <a:lnTo>
                    <a:pt x="1462" y="973"/>
                  </a:lnTo>
                  <a:lnTo>
                    <a:pt x="1440" y="945"/>
                  </a:lnTo>
                  <a:lnTo>
                    <a:pt x="1432" y="917"/>
                  </a:lnTo>
                  <a:lnTo>
                    <a:pt x="1432" y="906"/>
                  </a:lnTo>
                  <a:lnTo>
                    <a:pt x="1432" y="889"/>
                  </a:lnTo>
                  <a:lnTo>
                    <a:pt x="1440" y="873"/>
                  </a:lnTo>
                  <a:lnTo>
                    <a:pt x="1447" y="856"/>
                  </a:lnTo>
                  <a:lnTo>
                    <a:pt x="1343" y="889"/>
                  </a:lnTo>
                  <a:lnTo>
                    <a:pt x="1238" y="929"/>
                  </a:lnTo>
                  <a:lnTo>
                    <a:pt x="1141" y="968"/>
                  </a:lnTo>
                  <a:lnTo>
                    <a:pt x="1059" y="1007"/>
                  </a:lnTo>
                  <a:lnTo>
                    <a:pt x="992" y="1046"/>
                  </a:lnTo>
                  <a:lnTo>
                    <a:pt x="940" y="1085"/>
                  </a:lnTo>
                  <a:lnTo>
                    <a:pt x="910" y="1124"/>
                  </a:lnTo>
                  <a:lnTo>
                    <a:pt x="902" y="1164"/>
                  </a:lnTo>
                  <a:lnTo>
                    <a:pt x="925" y="1203"/>
                  </a:lnTo>
                  <a:lnTo>
                    <a:pt x="977" y="1225"/>
                  </a:lnTo>
                  <a:lnTo>
                    <a:pt x="1059" y="1231"/>
                  </a:lnTo>
                  <a:lnTo>
                    <a:pt x="1156" y="1225"/>
                  </a:lnTo>
                  <a:lnTo>
                    <a:pt x="1260" y="1214"/>
                  </a:lnTo>
                  <a:lnTo>
                    <a:pt x="1365" y="1203"/>
                  </a:lnTo>
                  <a:lnTo>
                    <a:pt x="1469" y="1186"/>
                  </a:lnTo>
                  <a:lnTo>
                    <a:pt x="1559" y="1180"/>
                  </a:lnTo>
                  <a:lnTo>
                    <a:pt x="1611" y="1180"/>
                  </a:lnTo>
                  <a:lnTo>
                    <a:pt x="1663" y="1186"/>
                  </a:lnTo>
                  <a:lnTo>
                    <a:pt x="1716" y="1192"/>
                  </a:lnTo>
                  <a:lnTo>
                    <a:pt x="1760" y="1208"/>
                  </a:lnTo>
                  <a:lnTo>
                    <a:pt x="1805" y="1220"/>
                  </a:lnTo>
                  <a:lnTo>
                    <a:pt x="1850" y="1242"/>
                  </a:lnTo>
                  <a:lnTo>
                    <a:pt x="1887" y="1264"/>
                  </a:lnTo>
                  <a:lnTo>
                    <a:pt x="1925" y="1287"/>
                  </a:lnTo>
                  <a:lnTo>
                    <a:pt x="1954" y="1236"/>
                  </a:lnTo>
                  <a:lnTo>
                    <a:pt x="1962" y="1186"/>
                  </a:lnTo>
                  <a:lnTo>
                    <a:pt x="1939" y="1136"/>
                  </a:lnTo>
                  <a:lnTo>
                    <a:pt x="1865" y="1080"/>
                  </a:lnTo>
                  <a:lnTo>
                    <a:pt x="1850" y="1069"/>
                  </a:lnTo>
                  <a:lnTo>
                    <a:pt x="1850" y="1052"/>
                  </a:lnTo>
                  <a:lnTo>
                    <a:pt x="1850" y="1035"/>
                  </a:lnTo>
                  <a:lnTo>
                    <a:pt x="1857" y="1024"/>
                  </a:lnTo>
                  <a:lnTo>
                    <a:pt x="1872" y="1013"/>
                  </a:lnTo>
                  <a:lnTo>
                    <a:pt x="1895" y="1007"/>
                  </a:lnTo>
                  <a:lnTo>
                    <a:pt x="1910" y="1007"/>
                  </a:lnTo>
                  <a:lnTo>
                    <a:pt x="1932" y="1013"/>
                  </a:lnTo>
                  <a:lnTo>
                    <a:pt x="1932" y="1013"/>
                  </a:lnTo>
                  <a:lnTo>
                    <a:pt x="2044" y="1102"/>
                  </a:lnTo>
                  <a:lnTo>
                    <a:pt x="2074" y="1192"/>
                  </a:lnTo>
                  <a:lnTo>
                    <a:pt x="2044" y="1270"/>
                  </a:lnTo>
                  <a:lnTo>
                    <a:pt x="2007" y="1337"/>
                  </a:lnTo>
                  <a:lnTo>
                    <a:pt x="1999" y="1343"/>
                  </a:lnTo>
                  <a:lnTo>
                    <a:pt x="1999" y="1354"/>
                  </a:lnTo>
                  <a:lnTo>
                    <a:pt x="1992" y="1359"/>
                  </a:lnTo>
                  <a:lnTo>
                    <a:pt x="1992" y="1365"/>
                  </a:lnTo>
                  <a:lnTo>
                    <a:pt x="1992" y="1365"/>
                  </a:lnTo>
                  <a:lnTo>
                    <a:pt x="1984" y="1371"/>
                  </a:lnTo>
                  <a:lnTo>
                    <a:pt x="1984" y="1371"/>
                  </a:lnTo>
                  <a:lnTo>
                    <a:pt x="1984" y="1376"/>
                  </a:lnTo>
                  <a:lnTo>
                    <a:pt x="1977" y="1376"/>
                  </a:lnTo>
                  <a:lnTo>
                    <a:pt x="1977" y="1399"/>
                  </a:lnTo>
                  <a:lnTo>
                    <a:pt x="1977" y="1421"/>
                  </a:lnTo>
                  <a:lnTo>
                    <a:pt x="1969" y="1443"/>
                  </a:lnTo>
                  <a:lnTo>
                    <a:pt x="1954" y="1466"/>
                  </a:lnTo>
                  <a:lnTo>
                    <a:pt x="1910" y="1533"/>
                  </a:lnTo>
                  <a:lnTo>
                    <a:pt x="1865" y="1600"/>
                  </a:lnTo>
                  <a:lnTo>
                    <a:pt x="1828" y="1667"/>
                  </a:lnTo>
                  <a:lnTo>
                    <a:pt x="1805" y="1729"/>
                  </a:lnTo>
                  <a:lnTo>
                    <a:pt x="1798" y="1790"/>
                  </a:lnTo>
                  <a:lnTo>
                    <a:pt x="1820" y="1841"/>
                  </a:lnTo>
                  <a:lnTo>
                    <a:pt x="1880" y="1880"/>
                  </a:lnTo>
                  <a:lnTo>
                    <a:pt x="1984" y="1908"/>
                  </a:lnTo>
                  <a:lnTo>
                    <a:pt x="2014" y="1813"/>
                  </a:lnTo>
                  <a:lnTo>
                    <a:pt x="2081" y="1712"/>
                  </a:lnTo>
                  <a:lnTo>
                    <a:pt x="2186" y="1617"/>
                  </a:lnTo>
                  <a:lnTo>
                    <a:pt x="2327" y="1533"/>
                  </a:lnTo>
                  <a:lnTo>
                    <a:pt x="2499" y="1471"/>
                  </a:lnTo>
                  <a:lnTo>
                    <a:pt x="2700" y="1443"/>
                  </a:lnTo>
                  <a:lnTo>
                    <a:pt x="2924" y="1460"/>
                  </a:lnTo>
                  <a:lnTo>
                    <a:pt x="3163" y="1522"/>
                  </a:lnTo>
                  <a:lnTo>
                    <a:pt x="3171" y="1522"/>
                  </a:lnTo>
                  <a:lnTo>
                    <a:pt x="3171" y="1516"/>
                  </a:lnTo>
                  <a:lnTo>
                    <a:pt x="3171" y="1516"/>
                  </a:lnTo>
                  <a:lnTo>
                    <a:pt x="3178" y="1511"/>
                  </a:lnTo>
                  <a:lnTo>
                    <a:pt x="3208" y="1483"/>
                  </a:lnTo>
                  <a:lnTo>
                    <a:pt x="3238" y="1443"/>
                  </a:lnTo>
                  <a:lnTo>
                    <a:pt x="3260" y="1387"/>
                  </a:lnTo>
                  <a:lnTo>
                    <a:pt x="3260" y="1332"/>
                  </a:lnTo>
                  <a:lnTo>
                    <a:pt x="3253" y="1298"/>
                  </a:lnTo>
                  <a:lnTo>
                    <a:pt x="3230" y="1264"/>
                  </a:lnTo>
                  <a:lnTo>
                    <a:pt x="3193" y="1242"/>
                  </a:lnTo>
                  <a:lnTo>
                    <a:pt x="3148" y="1214"/>
                  </a:lnTo>
                  <a:lnTo>
                    <a:pt x="3133" y="1208"/>
                  </a:lnTo>
                  <a:lnTo>
                    <a:pt x="3118" y="1192"/>
                  </a:lnTo>
                  <a:lnTo>
                    <a:pt x="3118" y="1180"/>
                  </a:lnTo>
                  <a:lnTo>
                    <a:pt x="3126" y="1164"/>
                  </a:lnTo>
                  <a:lnTo>
                    <a:pt x="3141" y="1152"/>
                  </a:lnTo>
                  <a:lnTo>
                    <a:pt x="3156" y="1141"/>
                  </a:lnTo>
                  <a:lnTo>
                    <a:pt x="3178" y="1141"/>
                  </a:lnTo>
                  <a:lnTo>
                    <a:pt x="3193" y="1147"/>
                  </a:lnTo>
                  <a:lnTo>
                    <a:pt x="3275" y="1186"/>
                  </a:lnTo>
                  <a:lnTo>
                    <a:pt x="3327" y="1231"/>
                  </a:lnTo>
                  <a:lnTo>
                    <a:pt x="3350" y="1281"/>
                  </a:lnTo>
                  <a:lnTo>
                    <a:pt x="3365" y="1320"/>
                  </a:lnTo>
                  <a:lnTo>
                    <a:pt x="3372" y="1365"/>
                  </a:lnTo>
                  <a:lnTo>
                    <a:pt x="3365" y="1404"/>
                  </a:lnTo>
                  <a:lnTo>
                    <a:pt x="3350" y="1443"/>
                  </a:lnTo>
                  <a:lnTo>
                    <a:pt x="3327" y="1483"/>
                  </a:lnTo>
                  <a:lnTo>
                    <a:pt x="3379" y="1455"/>
                  </a:lnTo>
                  <a:lnTo>
                    <a:pt x="3432" y="1421"/>
                  </a:lnTo>
                  <a:lnTo>
                    <a:pt x="3484" y="1376"/>
                  </a:lnTo>
                  <a:lnTo>
                    <a:pt x="3536" y="1332"/>
                  </a:lnTo>
                  <a:lnTo>
                    <a:pt x="3581" y="1281"/>
                  </a:lnTo>
                  <a:lnTo>
                    <a:pt x="3626" y="1225"/>
                  </a:lnTo>
                  <a:lnTo>
                    <a:pt x="3663" y="1164"/>
                  </a:lnTo>
                  <a:lnTo>
                    <a:pt x="3693" y="1096"/>
                  </a:lnTo>
                  <a:lnTo>
                    <a:pt x="3648" y="1063"/>
                  </a:lnTo>
                  <a:lnTo>
                    <a:pt x="3581" y="1029"/>
                  </a:lnTo>
                  <a:lnTo>
                    <a:pt x="3521" y="1001"/>
                  </a:lnTo>
                  <a:lnTo>
                    <a:pt x="3491" y="990"/>
                  </a:lnTo>
                  <a:lnTo>
                    <a:pt x="3529" y="996"/>
                  </a:lnTo>
                  <a:lnTo>
                    <a:pt x="3573" y="996"/>
                  </a:lnTo>
                  <a:lnTo>
                    <a:pt x="3618" y="996"/>
                  </a:lnTo>
                  <a:lnTo>
                    <a:pt x="3663" y="985"/>
                  </a:lnTo>
                  <a:lnTo>
                    <a:pt x="3708" y="973"/>
                  </a:lnTo>
                  <a:lnTo>
                    <a:pt x="3745" y="951"/>
                  </a:lnTo>
                  <a:lnTo>
                    <a:pt x="3775" y="923"/>
                  </a:lnTo>
                  <a:lnTo>
                    <a:pt x="3790" y="889"/>
                  </a:lnTo>
                  <a:lnTo>
                    <a:pt x="3797" y="839"/>
                  </a:lnTo>
                  <a:lnTo>
                    <a:pt x="3790" y="778"/>
                  </a:lnTo>
                  <a:lnTo>
                    <a:pt x="3767" y="705"/>
                  </a:lnTo>
                  <a:lnTo>
                    <a:pt x="3738" y="626"/>
                  </a:lnTo>
                  <a:lnTo>
                    <a:pt x="3693" y="554"/>
                  </a:lnTo>
                  <a:lnTo>
                    <a:pt x="3641" y="481"/>
                  </a:lnTo>
                  <a:lnTo>
                    <a:pt x="3581" y="419"/>
                  </a:lnTo>
                  <a:lnTo>
                    <a:pt x="3506" y="36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p:nvSpPr>
          <p:spPr bwMode="auto">
            <a:xfrm>
              <a:off x="1910" y="783"/>
              <a:ext cx="1559" cy="543"/>
            </a:xfrm>
            <a:custGeom>
              <a:avLst/>
              <a:gdLst/>
              <a:ahLst/>
              <a:cxnLst>
                <a:cxn ang="0">
                  <a:pos x="1194" y="269"/>
                </a:cxn>
                <a:cxn ang="0">
                  <a:pos x="1194" y="269"/>
                </a:cxn>
                <a:cxn ang="0">
                  <a:pos x="1231" y="275"/>
                </a:cxn>
                <a:cxn ang="0">
                  <a:pos x="1298" y="291"/>
                </a:cxn>
                <a:cxn ang="0">
                  <a:pos x="1365" y="319"/>
                </a:cxn>
                <a:cxn ang="0">
                  <a:pos x="1433" y="359"/>
                </a:cxn>
                <a:cxn ang="0">
                  <a:pos x="1470" y="381"/>
                </a:cxn>
                <a:cxn ang="0">
                  <a:pos x="1507" y="392"/>
                </a:cxn>
                <a:cxn ang="0">
                  <a:pos x="1545" y="381"/>
                </a:cxn>
                <a:cxn ang="0">
                  <a:pos x="1559" y="353"/>
                </a:cxn>
                <a:cxn ang="0">
                  <a:pos x="1545" y="325"/>
                </a:cxn>
                <a:cxn ang="0">
                  <a:pos x="1440" y="258"/>
                </a:cxn>
                <a:cxn ang="0">
                  <a:pos x="1328" y="213"/>
                </a:cxn>
                <a:cxn ang="0">
                  <a:pos x="1433" y="135"/>
                </a:cxn>
                <a:cxn ang="0">
                  <a:pos x="1500" y="56"/>
                </a:cxn>
                <a:cxn ang="0">
                  <a:pos x="1500" y="23"/>
                </a:cxn>
                <a:cxn ang="0">
                  <a:pos x="1470" y="0"/>
                </a:cxn>
                <a:cxn ang="0">
                  <a:pos x="1433" y="0"/>
                </a:cxn>
                <a:cxn ang="0">
                  <a:pos x="1403" y="23"/>
                </a:cxn>
                <a:cxn ang="0">
                  <a:pos x="1351" y="90"/>
                </a:cxn>
                <a:cxn ang="0">
                  <a:pos x="1254" y="157"/>
                </a:cxn>
                <a:cxn ang="0">
                  <a:pos x="1112" y="196"/>
                </a:cxn>
                <a:cxn ang="0">
                  <a:pos x="933" y="191"/>
                </a:cxn>
                <a:cxn ang="0">
                  <a:pos x="634" y="185"/>
                </a:cxn>
                <a:cxn ang="0">
                  <a:pos x="358" y="258"/>
                </a:cxn>
                <a:cxn ang="0">
                  <a:pos x="134" y="375"/>
                </a:cxn>
                <a:cxn ang="0">
                  <a:pos x="8" y="482"/>
                </a:cxn>
                <a:cxn ang="0">
                  <a:pos x="0" y="510"/>
                </a:cxn>
                <a:cxn ang="0">
                  <a:pos x="22" y="538"/>
                </a:cxn>
                <a:cxn ang="0">
                  <a:pos x="67" y="543"/>
                </a:cxn>
                <a:cxn ang="0">
                  <a:pos x="97" y="521"/>
                </a:cxn>
                <a:cxn ang="0">
                  <a:pos x="134" y="482"/>
                </a:cxn>
                <a:cxn ang="0">
                  <a:pos x="291" y="387"/>
                </a:cxn>
                <a:cxn ang="0">
                  <a:pos x="507" y="297"/>
                </a:cxn>
                <a:cxn ang="0">
                  <a:pos x="776" y="258"/>
                </a:cxn>
                <a:cxn ang="0">
                  <a:pos x="948" y="275"/>
                </a:cxn>
                <a:cxn ang="0">
                  <a:pos x="1022" y="280"/>
                </a:cxn>
                <a:cxn ang="0">
                  <a:pos x="1097" y="280"/>
                </a:cxn>
                <a:cxn ang="0">
                  <a:pos x="1164" y="269"/>
                </a:cxn>
              </a:cxnLst>
              <a:rect l="0" t="0" r="r" b="b"/>
              <a:pathLst>
                <a:path w="1559" h="543">
                  <a:moveTo>
                    <a:pt x="1194" y="263"/>
                  </a:moveTo>
                  <a:lnTo>
                    <a:pt x="1194" y="269"/>
                  </a:lnTo>
                  <a:lnTo>
                    <a:pt x="1194" y="269"/>
                  </a:lnTo>
                  <a:lnTo>
                    <a:pt x="1194" y="269"/>
                  </a:lnTo>
                  <a:lnTo>
                    <a:pt x="1194" y="269"/>
                  </a:lnTo>
                  <a:lnTo>
                    <a:pt x="1231" y="275"/>
                  </a:lnTo>
                  <a:lnTo>
                    <a:pt x="1268" y="280"/>
                  </a:lnTo>
                  <a:lnTo>
                    <a:pt x="1298" y="291"/>
                  </a:lnTo>
                  <a:lnTo>
                    <a:pt x="1336" y="303"/>
                  </a:lnTo>
                  <a:lnTo>
                    <a:pt x="1365" y="319"/>
                  </a:lnTo>
                  <a:lnTo>
                    <a:pt x="1403" y="336"/>
                  </a:lnTo>
                  <a:lnTo>
                    <a:pt x="1433" y="359"/>
                  </a:lnTo>
                  <a:lnTo>
                    <a:pt x="1470" y="381"/>
                  </a:lnTo>
                  <a:lnTo>
                    <a:pt x="1470" y="381"/>
                  </a:lnTo>
                  <a:lnTo>
                    <a:pt x="1485" y="392"/>
                  </a:lnTo>
                  <a:lnTo>
                    <a:pt x="1507" y="392"/>
                  </a:lnTo>
                  <a:lnTo>
                    <a:pt x="1530" y="392"/>
                  </a:lnTo>
                  <a:lnTo>
                    <a:pt x="1545" y="381"/>
                  </a:lnTo>
                  <a:lnTo>
                    <a:pt x="1559" y="370"/>
                  </a:lnTo>
                  <a:lnTo>
                    <a:pt x="1559" y="353"/>
                  </a:lnTo>
                  <a:lnTo>
                    <a:pt x="1559" y="342"/>
                  </a:lnTo>
                  <a:lnTo>
                    <a:pt x="1545" y="325"/>
                  </a:lnTo>
                  <a:lnTo>
                    <a:pt x="1492" y="291"/>
                  </a:lnTo>
                  <a:lnTo>
                    <a:pt x="1440" y="258"/>
                  </a:lnTo>
                  <a:lnTo>
                    <a:pt x="1380" y="235"/>
                  </a:lnTo>
                  <a:lnTo>
                    <a:pt x="1328" y="213"/>
                  </a:lnTo>
                  <a:lnTo>
                    <a:pt x="1388" y="179"/>
                  </a:lnTo>
                  <a:lnTo>
                    <a:pt x="1433" y="135"/>
                  </a:lnTo>
                  <a:lnTo>
                    <a:pt x="1470" y="96"/>
                  </a:lnTo>
                  <a:lnTo>
                    <a:pt x="1500" y="56"/>
                  </a:lnTo>
                  <a:lnTo>
                    <a:pt x="1500" y="40"/>
                  </a:lnTo>
                  <a:lnTo>
                    <a:pt x="1500" y="23"/>
                  </a:lnTo>
                  <a:lnTo>
                    <a:pt x="1485" y="12"/>
                  </a:lnTo>
                  <a:lnTo>
                    <a:pt x="1470" y="0"/>
                  </a:lnTo>
                  <a:lnTo>
                    <a:pt x="1448" y="0"/>
                  </a:lnTo>
                  <a:lnTo>
                    <a:pt x="1433" y="0"/>
                  </a:lnTo>
                  <a:lnTo>
                    <a:pt x="1410" y="12"/>
                  </a:lnTo>
                  <a:lnTo>
                    <a:pt x="1403" y="23"/>
                  </a:lnTo>
                  <a:lnTo>
                    <a:pt x="1380" y="56"/>
                  </a:lnTo>
                  <a:lnTo>
                    <a:pt x="1351" y="90"/>
                  </a:lnTo>
                  <a:lnTo>
                    <a:pt x="1306" y="124"/>
                  </a:lnTo>
                  <a:lnTo>
                    <a:pt x="1254" y="157"/>
                  </a:lnTo>
                  <a:lnTo>
                    <a:pt x="1186" y="179"/>
                  </a:lnTo>
                  <a:lnTo>
                    <a:pt x="1112" y="196"/>
                  </a:lnTo>
                  <a:lnTo>
                    <a:pt x="1030" y="202"/>
                  </a:lnTo>
                  <a:lnTo>
                    <a:pt x="933" y="191"/>
                  </a:lnTo>
                  <a:lnTo>
                    <a:pt x="783" y="174"/>
                  </a:lnTo>
                  <a:lnTo>
                    <a:pt x="634" y="185"/>
                  </a:lnTo>
                  <a:lnTo>
                    <a:pt x="492" y="213"/>
                  </a:lnTo>
                  <a:lnTo>
                    <a:pt x="358" y="258"/>
                  </a:lnTo>
                  <a:lnTo>
                    <a:pt x="239" y="314"/>
                  </a:lnTo>
                  <a:lnTo>
                    <a:pt x="134" y="375"/>
                  </a:lnTo>
                  <a:lnTo>
                    <a:pt x="60" y="431"/>
                  </a:lnTo>
                  <a:lnTo>
                    <a:pt x="8" y="482"/>
                  </a:lnTo>
                  <a:lnTo>
                    <a:pt x="0" y="498"/>
                  </a:lnTo>
                  <a:lnTo>
                    <a:pt x="0" y="510"/>
                  </a:lnTo>
                  <a:lnTo>
                    <a:pt x="8" y="526"/>
                  </a:lnTo>
                  <a:lnTo>
                    <a:pt x="22" y="538"/>
                  </a:lnTo>
                  <a:lnTo>
                    <a:pt x="45" y="543"/>
                  </a:lnTo>
                  <a:lnTo>
                    <a:pt x="67" y="543"/>
                  </a:lnTo>
                  <a:lnTo>
                    <a:pt x="82" y="532"/>
                  </a:lnTo>
                  <a:lnTo>
                    <a:pt x="97" y="521"/>
                  </a:lnTo>
                  <a:lnTo>
                    <a:pt x="97" y="521"/>
                  </a:lnTo>
                  <a:lnTo>
                    <a:pt x="134" y="482"/>
                  </a:lnTo>
                  <a:lnTo>
                    <a:pt x="202" y="437"/>
                  </a:lnTo>
                  <a:lnTo>
                    <a:pt x="291" y="387"/>
                  </a:lnTo>
                  <a:lnTo>
                    <a:pt x="395" y="336"/>
                  </a:lnTo>
                  <a:lnTo>
                    <a:pt x="507" y="297"/>
                  </a:lnTo>
                  <a:lnTo>
                    <a:pt x="642" y="263"/>
                  </a:lnTo>
                  <a:lnTo>
                    <a:pt x="776" y="258"/>
                  </a:lnTo>
                  <a:lnTo>
                    <a:pt x="910" y="269"/>
                  </a:lnTo>
                  <a:lnTo>
                    <a:pt x="948" y="275"/>
                  </a:lnTo>
                  <a:lnTo>
                    <a:pt x="985" y="280"/>
                  </a:lnTo>
                  <a:lnTo>
                    <a:pt x="1022" y="280"/>
                  </a:lnTo>
                  <a:lnTo>
                    <a:pt x="1060" y="280"/>
                  </a:lnTo>
                  <a:lnTo>
                    <a:pt x="1097" y="280"/>
                  </a:lnTo>
                  <a:lnTo>
                    <a:pt x="1127" y="275"/>
                  </a:lnTo>
                  <a:lnTo>
                    <a:pt x="1164" y="269"/>
                  </a:lnTo>
                  <a:lnTo>
                    <a:pt x="1194" y="26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0"/>
            <p:cNvSpPr>
              <a:spLocks/>
            </p:cNvSpPr>
            <p:nvPr/>
          </p:nvSpPr>
          <p:spPr bwMode="auto">
            <a:xfrm>
              <a:off x="3656" y="1164"/>
              <a:ext cx="948" cy="582"/>
            </a:xfrm>
            <a:custGeom>
              <a:avLst/>
              <a:gdLst/>
              <a:ahLst/>
              <a:cxnLst>
                <a:cxn ang="0">
                  <a:pos x="940" y="185"/>
                </a:cxn>
                <a:cxn ang="0">
                  <a:pos x="910" y="168"/>
                </a:cxn>
                <a:cxn ang="0">
                  <a:pos x="873" y="173"/>
                </a:cxn>
                <a:cxn ang="0">
                  <a:pos x="851" y="196"/>
                </a:cxn>
                <a:cxn ang="0">
                  <a:pos x="843" y="213"/>
                </a:cxn>
                <a:cxn ang="0">
                  <a:pos x="843" y="263"/>
                </a:cxn>
                <a:cxn ang="0">
                  <a:pos x="798" y="313"/>
                </a:cxn>
                <a:cxn ang="0">
                  <a:pos x="768" y="336"/>
                </a:cxn>
                <a:cxn ang="0">
                  <a:pos x="731" y="347"/>
                </a:cxn>
                <a:cxn ang="0">
                  <a:pos x="716" y="235"/>
                </a:cxn>
                <a:cxn ang="0">
                  <a:pos x="664" y="140"/>
                </a:cxn>
                <a:cxn ang="0">
                  <a:pos x="567" y="61"/>
                </a:cxn>
                <a:cxn ang="0">
                  <a:pos x="425" y="0"/>
                </a:cxn>
                <a:cxn ang="0">
                  <a:pos x="388" y="0"/>
                </a:cxn>
                <a:cxn ang="0">
                  <a:pos x="358" y="22"/>
                </a:cxn>
                <a:cxn ang="0">
                  <a:pos x="358" y="50"/>
                </a:cxn>
                <a:cxn ang="0">
                  <a:pos x="388" y="73"/>
                </a:cxn>
                <a:cxn ang="0">
                  <a:pos x="507" y="123"/>
                </a:cxn>
                <a:cxn ang="0">
                  <a:pos x="582" y="196"/>
                </a:cxn>
                <a:cxn ang="0">
                  <a:pos x="619" y="280"/>
                </a:cxn>
                <a:cxn ang="0">
                  <a:pos x="619" y="392"/>
                </a:cxn>
                <a:cxn ang="0">
                  <a:pos x="604" y="425"/>
                </a:cxn>
                <a:cxn ang="0">
                  <a:pos x="567" y="453"/>
                </a:cxn>
                <a:cxn ang="0">
                  <a:pos x="463" y="487"/>
                </a:cxn>
                <a:cxn ang="0">
                  <a:pos x="328" y="504"/>
                </a:cxn>
                <a:cxn ang="0">
                  <a:pos x="186" y="504"/>
                </a:cxn>
                <a:cxn ang="0">
                  <a:pos x="67" y="492"/>
                </a:cxn>
                <a:cxn ang="0">
                  <a:pos x="22" y="498"/>
                </a:cxn>
                <a:cxn ang="0">
                  <a:pos x="0" y="526"/>
                </a:cxn>
                <a:cxn ang="0">
                  <a:pos x="15" y="554"/>
                </a:cxn>
                <a:cxn ang="0">
                  <a:pos x="45" y="571"/>
                </a:cxn>
                <a:cxn ang="0">
                  <a:pos x="157" y="582"/>
                </a:cxn>
                <a:cxn ang="0">
                  <a:pos x="321" y="582"/>
                </a:cxn>
                <a:cxn ang="0">
                  <a:pos x="485" y="565"/>
                </a:cxn>
                <a:cxn ang="0">
                  <a:pos x="634" y="515"/>
                </a:cxn>
                <a:cxn ang="0">
                  <a:pos x="686" y="476"/>
                </a:cxn>
                <a:cxn ang="0">
                  <a:pos x="716" y="431"/>
                </a:cxn>
                <a:cxn ang="0">
                  <a:pos x="821" y="403"/>
                </a:cxn>
                <a:cxn ang="0">
                  <a:pos x="880" y="364"/>
                </a:cxn>
                <a:cxn ang="0">
                  <a:pos x="940" y="285"/>
                </a:cxn>
                <a:cxn ang="0">
                  <a:pos x="948" y="201"/>
                </a:cxn>
              </a:cxnLst>
              <a:rect l="0" t="0" r="r" b="b"/>
              <a:pathLst>
                <a:path w="948" h="582">
                  <a:moveTo>
                    <a:pt x="948" y="201"/>
                  </a:moveTo>
                  <a:lnTo>
                    <a:pt x="940" y="185"/>
                  </a:lnTo>
                  <a:lnTo>
                    <a:pt x="933" y="173"/>
                  </a:lnTo>
                  <a:lnTo>
                    <a:pt x="910" y="168"/>
                  </a:lnTo>
                  <a:lnTo>
                    <a:pt x="888" y="168"/>
                  </a:lnTo>
                  <a:lnTo>
                    <a:pt x="873" y="173"/>
                  </a:lnTo>
                  <a:lnTo>
                    <a:pt x="858" y="179"/>
                  </a:lnTo>
                  <a:lnTo>
                    <a:pt x="851" y="196"/>
                  </a:lnTo>
                  <a:lnTo>
                    <a:pt x="843" y="213"/>
                  </a:lnTo>
                  <a:lnTo>
                    <a:pt x="843" y="213"/>
                  </a:lnTo>
                  <a:lnTo>
                    <a:pt x="843" y="235"/>
                  </a:lnTo>
                  <a:lnTo>
                    <a:pt x="843" y="263"/>
                  </a:lnTo>
                  <a:lnTo>
                    <a:pt x="828" y="285"/>
                  </a:lnTo>
                  <a:lnTo>
                    <a:pt x="798" y="313"/>
                  </a:lnTo>
                  <a:lnTo>
                    <a:pt x="783" y="324"/>
                  </a:lnTo>
                  <a:lnTo>
                    <a:pt x="768" y="336"/>
                  </a:lnTo>
                  <a:lnTo>
                    <a:pt x="754" y="341"/>
                  </a:lnTo>
                  <a:lnTo>
                    <a:pt x="731" y="347"/>
                  </a:lnTo>
                  <a:lnTo>
                    <a:pt x="731" y="291"/>
                  </a:lnTo>
                  <a:lnTo>
                    <a:pt x="716" y="235"/>
                  </a:lnTo>
                  <a:lnTo>
                    <a:pt x="694" y="185"/>
                  </a:lnTo>
                  <a:lnTo>
                    <a:pt x="664" y="140"/>
                  </a:lnTo>
                  <a:lnTo>
                    <a:pt x="619" y="101"/>
                  </a:lnTo>
                  <a:lnTo>
                    <a:pt x="567" y="61"/>
                  </a:lnTo>
                  <a:lnTo>
                    <a:pt x="500" y="28"/>
                  </a:lnTo>
                  <a:lnTo>
                    <a:pt x="425" y="0"/>
                  </a:lnTo>
                  <a:lnTo>
                    <a:pt x="410" y="0"/>
                  </a:lnTo>
                  <a:lnTo>
                    <a:pt x="388" y="0"/>
                  </a:lnTo>
                  <a:lnTo>
                    <a:pt x="373" y="11"/>
                  </a:lnTo>
                  <a:lnTo>
                    <a:pt x="358" y="22"/>
                  </a:lnTo>
                  <a:lnTo>
                    <a:pt x="351" y="39"/>
                  </a:lnTo>
                  <a:lnTo>
                    <a:pt x="358" y="50"/>
                  </a:lnTo>
                  <a:lnTo>
                    <a:pt x="366" y="67"/>
                  </a:lnTo>
                  <a:lnTo>
                    <a:pt x="388" y="73"/>
                  </a:lnTo>
                  <a:lnTo>
                    <a:pt x="455" y="95"/>
                  </a:lnTo>
                  <a:lnTo>
                    <a:pt x="507" y="123"/>
                  </a:lnTo>
                  <a:lnTo>
                    <a:pt x="552" y="157"/>
                  </a:lnTo>
                  <a:lnTo>
                    <a:pt x="582" y="196"/>
                  </a:lnTo>
                  <a:lnTo>
                    <a:pt x="612" y="235"/>
                  </a:lnTo>
                  <a:lnTo>
                    <a:pt x="619" y="280"/>
                  </a:lnTo>
                  <a:lnTo>
                    <a:pt x="627" y="336"/>
                  </a:lnTo>
                  <a:lnTo>
                    <a:pt x="619" y="392"/>
                  </a:lnTo>
                  <a:lnTo>
                    <a:pt x="612" y="408"/>
                  </a:lnTo>
                  <a:lnTo>
                    <a:pt x="604" y="425"/>
                  </a:lnTo>
                  <a:lnTo>
                    <a:pt x="589" y="442"/>
                  </a:lnTo>
                  <a:lnTo>
                    <a:pt x="567" y="453"/>
                  </a:lnTo>
                  <a:lnTo>
                    <a:pt x="522" y="476"/>
                  </a:lnTo>
                  <a:lnTo>
                    <a:pt x="463" y="487"/>
                  </a:lnTo>
                  <a:lnTo>
                    <a:pt x="395" y="498"/>
                  </a:lnTo>
                  <a:lnTo>
                    <a:pt x="328" y="504"/>
                  </a:lnTo>
                  <a:lnTo>
                    <a:pt x="254" y="504"/>
                  </a:lnTo>
                  <a:lnTo>
                    <a:pt x="186" y="504"/>
                  </a:lnTo>
                  <a:lnTo>
                    <a:pt x="119" y="498"/>
                  </a:lnTo>
                  <a:lnTo>
                    <a:pt x="67" y="492"/>
                  </a:lnTo>
                  <a:lnTo>
                    <a:pt x="45" y="492"/>
                  </a:lnTo>
                  <a:lnTo>
                    <a:pt x="22" y="498"/>
                  </a:lnTo>
                  <a:lnTo>
                    <a:pt x="7" y="509"/>
                  </a:lnTo>
                  <a:lnTo>
                    <a:pt x="0" y="526"/>
                  </a:lnTo>
                  <a:lnTo>
                    <a:pt x="0" y="543"/>
                  </a:lnTo>
                  <a:lnTo>
                    <a:pt x="15" y="554"/>
                  </a:lnTo>
                  <a:lnTo>
                    <a:pt x="22" y="565"/>
                  </a:lnTo>
                  <a:lnTo>
                    <a:pt x="45" y="571"/>
                  </a:lnTo>
                  <a:lnTo>
                    <a:pt x="97" y="576"/>
                  </a:lnTo>
                  <a:lnTo>
                    <a:pt x="157" y="582"/>
                  </a:lnTo>
                  <a:lnTo>
                    <a:pt x="231" y="582"/>
                  </a:lnTo>
                  <a:lnTo>
                    <a:pt x="321" y="582"/>
                  </a:lnTo>
                  <a:lnTo>
                    <a:pt x="403" y="576"/>
                  </a:lnTo>
                  <a:lnTo>
                    <a:pt x="485" y="565"/>
                  </a:lnTo>
                  <a:lnTo>
                    <a:pt x="567" y="543"/>
                  </a:lnTo>
                  <a:lnTo>
                    <a:pt x="634" y="515"/>
                  </a:lnTo>
                  <a:lnTo>
                    <a:pt x="664" y="498"/>
                  </a:lnTo>
                  <a:lnTo>
                    <a:pt x="686" y="476"/>
                  </a:lnTo>
                  <a:lnTo>
                    <a:pt x="701" y="453"/>
                  </a:lnTo>
                  <a:lnTo>
                    <a:pt x="716" y="431"/>
                  </a:lnTo>
                  <a:lnTo>
                    <a:pt x="776" y="420"/>
                  </a:lnTo>
                  <a:lnTo>
                    <a:pt x="821" y="403"/>
                  </a:lnTo>
                  <a:lnTo>
                    <a:pt x="851" y="386"/>
                  </a:lnTo>
                  <a:lnTo>
                    <a:pt x="880" y="364"/>
                  </a:lnTo>
                  <a:lnTo>
                    <a:pt x="918" y="324"/>
                  </a:lnTo>
                  <a:lnTo>
                    <a:pt x="940" y="285"/>
                  </a:lnTo>
                  <a:lnTo>
                    <a:pt x="948" y="246"/>
                  </a:lnTo>
                  <a:lnTo>
                    <a:pt x="948" y="2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1"/>
            <p:cNvSpPr>
              <a:spLocks/>
            </p:cNvSpPr>
            <p:nvPr/>
          </p:nvSpPr>
          <p:spPr bwMode="auto">
            <a:xfrm>
              <a:off x="1089" y="1891"/>
              <a:ext cx="1075" cy="650"/>
            </a:xfrm>
            <a:custGeom>
              <a:avLst/>
              <a:gdLst/>
              <a:ahLst/>
              <a:cxnLst>
                <a:cxn ang="0">
                  <a:pos x="978" y="353"/>
                </a:cxn>
                <a:cxn ang="0">
                  <a:pos x="963" y="381"/>
                </a:cxn>
                <a:cxn ang="0">
                  <a:pos x="970" y="426"/>
                </a:cxn>
                <a:cxn ang="0">
                  <a:pos x="955" y="470"/>
                </a:cxn>
                <a:cxn ang="0">
                  <a:pos x="911" y="498"/>
                </a:cxn>
                <a:cxn ang="0">
                  <a:pos x="814" y="487"/>
                </a:cxn>
                <a:cxn ang="0">
                  <a:pos x="739" y="465"/>
                </a:cxn>
                <a:cxn ang="0">
                  <a:pos x="702" y="470"/>
                </a:cxn>
                <a:cxn ang="0">
                  <a:pos x="657" y="510"/>
                </a:cxn>
                <a:cxn ang="0">
                  <a:pos x="575" y="549"/>
                </a:cxn>
                <a:cxn ang="0">
                  <a:pos x="478" y="566"/>
                </a:cxn>
                <a:cxn ang="0">
                  <a:pos x="388" y="566"/>
                </a:cxn>
                <a:cxn ang="0">
                  <a:pos x="299" y="521"/>
                </a:cxn>
                <a:cxn ang="0">
                  <a:pos x="276" y="442"/>
                </a:cxn>
                <a:cxn ang="0">
                  <a:pos x="306" y="347"/>
                </a:cxn>
                <a:cxn ang="0">
                  <a:pos x="306" y="241"/>
                </a:cxn>
                <a:cxn ang="0">
                  <a:pos x="254" y="135"/>
                </a:cxn>
                <a:cxn ang="0">
                  <a:pos x="157" y="40"/>
                </a:cxn>
                <a:cxn ang="0">
                  <a:pos x="60" y="0"/>
                </a:cxn>
                <a:cxn ang="0">
                  <a:pos x="23" y="6"/>
                </a:cxn>
                <a:cxn ang="0">
                  <a:pos x="0" y="34"/>
                </a:cxn>
                <a:cxn ang="0">
                  <a:pos x="15" y="62"/>
                </a:cxn>
                <a:cxn ang="0">
                  <a:pos x="30" y="73"/>
                </a:cxn>
                <a:cxn ang="0">
                  <a:pos x="187" y="224"/>
                </a:cxn>
                <a:cxn ang="0">
                  <a:pos x="187" y="375"/>
                </a:cxn>
                <a:cxn ang="0">
                  <a:pos x="187" y="526"/>
                </a:cxn>
                <a:cxn ang="0">
                  <a:pos x="306" y="627"/>
                </a:cxn>
                <a:cxn ang="0">
                  <a:pos x="418" y="650"/>
                </a:cxn>
                <a:cxn ang="0">
                  <a:pos x="538" y="644"/>
                </a:cxn>
                <a:cxn ang="0">
                  <a:pos x="649" y="610"/>
                </a:cxn>
                <a:cxn ang="0">
                  <a:pos x="746" y="549"/>
                </a:cxn>
                <a:cxn ang="0">
                  <a:pos x="843" y="571"/>
                </a:cxn>
                <a:cxn ang="0">
                  <a:pos x="918" y="577"/>
                </a:cxn>
                <a:cxn ang="0">
                  <a:pos x="970" y="566"/>
                </a:cxn>
                <a:cxn ang="0">
                  <a:pos x="1008" y="549"/>
                </a:cxn>
                <a:cxn ang="0">
                  <a:pos x="1067" y="470"/>
                </a:cxn>
                <a:cxn ang="0">
                  <a:pos x="1060" y="375"/>
                </a:cxn>
                <a:cxn ang="0">
                  <a:pos x="1037" y="353"/>
                </a:cxn>
                <a:cxn ang="0">
                  <a:pos x="1000" y="347"/>
                </a:cxn>
              </a:cxnLst>
              <a:rect l="0" t="0" r="r" b="b"/>
              <a:pathLst>
                <a:path w="1075" h="650">
                  <a:moveTo>
                    <a:pt x="1000" y="347"/>
                  </a:moveTo>
                  <a:lnTo>
                    <a:pt x="978" y="353"/>
                  </a:lnTo>
                  <a:lnTo>
                    <a:pt x="970" y="364"/>
                  </a:lnTo>
                  <a:lnTo>
                    <a:pt x="963" y="381"/>
                  </a:lnTo>
                  <a:lnTo>
                    <a:pt x="963" y="398"/>
                  </a:lnTo>
                  <a:lnTo>
                    <a:pt x="970" y="426"/>
                  </a:lnTo>
                  <a:lnTo>
                    <a:pt x="970" y="448"/>
                  </a:lnTo>
                  <a:lnTo>
                    <a:pt x="955" y="470"/>
                  </a:lnTo>
                  <a:lnTo>
                    <a:pt x="940" y="487"/>
                  </a:lnTo>
                  <a:lnTo>
                    <a:pt x="911" y="498"/>
                  </a:lnTo>
                  <a:lnTo>
                    <a:pt x="866" y="498"/>
                  </a:lnTo>
                  <a:lnTo>
                    <a:pt x="814" y="487"/>
                  </a:lnTo>
                  <a:lnTo>
                    <a:pt x="754" y="465"/>
                  </a:lnTo>
                  <a:lnTo>
                    <a:pt x="739" y="465"/>
                  </a:lnTo>
                  <a:lnTo>
                    <a:pt x="717" y="465"/>
                  </a:lnTo>
                  <a:lnTo>
                    <a:pt x="702" y="470"/>
                  </a:lnTo>
                  <a:lnTo>
                    <a:pt x="687" y="482"/>
                  </a:lnTo>
                  <a:lnTo>
                    <a:pt x="657" y="510"/>
                  </a:lnTo>
                  <a:lnTo>
                    <a:pt x="620" y="532"/>
                  </a:lnTo>
                  <a:lnTo>
                    <a:pt x="575" y="549"/>
                  </a:lnTo>
                  <a:lnTo>
                    <a:pt x="530" y="560"/>
                  </a:lnTo>
                  <a:lnTo>
                    <a:pt x="478" y="566"/>
                  </a:lnTo>
                  <a:lnTo>
                    <a:pt x="433" y="571"/>
                  </a:lnTo>
                  <a:lnTo>
                    <a:pt x="388" y="566"/>
                  </a:lnTo>
                  <a:lnTo>
                    <a:pt x="351" y="554"/>
                  </a:lnTo>
                  <a:lnTo>
                    <a:pt x="299" y="521"/>
                  </a:lnTo>
                  <a:lnTo>
                    <a:pt x="276" y="482"/>
                  </a:lnTo>
                  <a:lnTo>
                    <a:pt x="276" y="442"/>
                  </a:lnTo>
                  <a:lnTo>
                    <a:pt x="291" y="398"/>
                  </a:lnTo>
                  <a:lnTo>
                    <a:pt x="306" y="347"/>
                  </a:lnTo>
                  <a:lnTo>
                    <a:pt x="314" y="297"/>
                  </a:lnTo>
                  <a:lnTo>
                    <a:pt x="306" y="241"/>
                  </a:lnTo>
                  <a:lnTo>
                    <a:pt x="291" y="185"/>
                  </a:lnTo>
                  <a:lnTo>
                    <a:pt x="254" y="135"/>
                  </a:lnTo>
                  <a:lnTo>
                    <a:pt x="217" y="84"/>
                  </a:lnTo>
                  <a:lnTo>
                    <a:pt x="157" y="40"/>
                  </a:lnTo>
                  <a:lnTo>
                    <a:pt x="82" y="0"/>
                  </a:lnTo>
                  <a:lnTo>
                    <a:pt x="60" y="0"/>
                  </a:lnTo>
                  <a:lnTo>
                    <a:pt x="45" y="0"/>
                  </a:lnTo>
                  <a:lnTo>
                    <a:pt x="23" y="6"/>
                  </a:lnTo>
                  <a:lnTo>
                    <a:pt x="8" y="17"/>
                  </a:lnTo>
                  <a:lnTo>
                    <a:pt x="0" y="34"/>
                  </a:lnTo>
                  <a:lnTo>
                    <a:pt x="8" y="51"/>
                  </a:lnTo>
                  <a:lnTo>
                    <a:pt x="15" y="62"/>
                  </a:lnTo>
                  <a:lnTo>
                    <a:pt x="30" y="73"/>
                  </a:lnTo>
                  <a:lnTo>
                    <a:pt x="30" y="73"/>
                  </a:lnTo>
                  <a:lnTo>
                    <a:pt x="135" y="140"/>
                  </a:lnTo>
                  <a:lnTo>
                    <a:pt x="187" y="224"/>
                  </a:lnTo>
                  <a:lnTo>
                    <a:pt x="202" y="308"/>
                  </a:lnTo>
                  <a:lnTo>
                    <a:pt x="187" y="375"/>
                  </a:lnTo>
                  <a:lnTo>
                    <a:pt x="172" y="454"/>
                  </a:lnTo>
                  <a:lnTo>
                    <a:pt x="187" y="526"/>
                  </a:lnTo>
                  <a:lnTo>
                    <a:pt x="232" y="582"/>
                  </a:lnTo>
                  <a:lnTo>
                    <a:pt x="306" y="627"/>
                  </a:lnTo>
                  <a:lnTo>
                    <a:pt x="358" y="644"/>
                  </a:lnTo>
                  <a:lnTo>
                    <a:pt x="418" y="650"/>
                  </a:lnTo>
                  <a:lnTo>
                    <a:pt x="478" y="650"/>
                  </a:lnTo>
                  <a:lnTo>
                    <a:pt x="538" y="644"/>
                  </a:lnTo>
                  <a:lnTo>
                    <a:pt x="597" y="627"/>
                  </a:lnTo>
                  <a:lnTo>
                    <a:pt x="649" y="610"/>
                  </a:lnTo>
                  <a:lnTo>
                    <a:pt x="702" y="582"/>
                  </a:lnTo>
                  <a:lnTo>
                    <a:pt x="746" y="549"/>
                  </a:lnTo>
                  <a:lnTo>
                    <a:pt x="799" y="566"/>
                  </a:lnTo>
                  <a:lnTo>
                    <a:pt x="843" y="571"/>
                  </a:lnTo>
                  <a:lnTo>
                    <a:pt x="881" y="577"/>
                  </a:lnTo>
                  <a:lnTo>
                    <a:pt x="918" y="577"/>
                  </a:lnTo>
                  <a:lnTo>
                    <a:pt x="948" y="571"/>
                  </a:lnTo>
                  <a:lnTo>
                    <a:pt x="970" y="566"/>
                  </a:lnTo>
                  <a:lnTo>
                    <a:pt x="993" y="560"/>
                  </a:lnTo>
                  <a:lnTo>
                    <a:pt x="1008" y="549"/>
                  </a:lnTo>
                  <a:lnTo>
                    <a:pt x="1045" y="515"/>
                  </a:lnTo>
                  <a:lnTo>
                    <a:pt x="1067" y="470"/>
                  </a:lnTo>
                  <a:lnTo>
                    <a:pt x="1075" y="426"/>
                  </a:lnTo>
                  <a:lnTo>
                    <a:pt x="1060" y="375"/>
                  </a:lnTo>
                  <a:lnTo>
                    <a:pt x="1052" y="359"/>
                  </a:lnTo>
                  <a:lnTo>
                    <a:pt x="1037" y="353"/>
                  </a:lnTo>
                  <a:lnTo>
                    <a:pt x="1015" y="347"/>
                  </a:lnTo>
                  <a:lnTo>
                    <a:pt x="1000" y="34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2"/>
            <p:cNvSpPr>
              <a:spLocks/>
            </p:cNvSpPr>
            <p:nvPr/>
          </p:nvSpPr>
          <p:spPr bwMode="auto">
            <a:xfrm>
              <a:off x="3044" y="1500"/>
              <a:ext cx="776" cy="710"/>
            </a:xfrm>
            <a:custGeom>
              <a:avLst/>
              <a:gdLst/>
              <a:ahLst/>
              <a:cxnLst>
                <a:cxn ang="0">
                  <a:pos x="664" y="408"/>
                </a:cxn>
                <a:cxn ang="0">
                  <a:pos x="515" y="419"/>
                </a:cxn>
                <a:cxn ang="0">
                  <a:pos x="343" y="464"/>
                </a:cxn>
                <a:cxn ang="0">
                  <a:pos x="179" y="548"/>
                </a:cxn>
                <a:cxn ang="0">
                  <a:pos x="105" y="604"/>
                </a:cxn>
                <a:cxn ang="0">
                  <a:pos x="105" y="587"/>
                </a:cxn>
                <a:cxn ang="0">
                  <a:pos x="112" y="537"/>
                </a:cxn>
                <a:cxn ang="0">
                  <a:pos x="194" y="431"/>
                </a:cxn>
                <a:cxn ang="0">
                  <a:pos x="306" y="352"/>
                </a:cxn>
                <a:cxn ang="0">
                  <a:pos x="351" y="285"/>
                </a:cxn>
                <a:cxn ang="0">
                  <a:pos x="343" y="224"/>
                </a:cxn>
                <a:cxn ang="0">
                  <a:pos x="306" y="151"/>
                </a:cxn>
                <a:cxn ang="0">
                  <a:pos x="246" y="89"/>
                </a:cxn>
                <a:cxn ang="0">
                  <a:pos x="164" y="28"/>
                </a:cxn>
                <a:cxn ang="0">
                  <a:pos x="112" y="0"/>
                </a:cxn>
                <a:cxn ang="0">
                  <a:pos x="67" y="5"/>
                </a:cxn>
                <a:cxn ang="0">
                  <a:pos x="45" y="28"/>
                </a:cxn>
                <a:cxn ang="0">
                  <a:pos x="52" y="61"/>
                </a:cxn>
                <a:cxn ang="0">
                  <a:pos x="134" y="112"/>
                </a:cxn>
                <a:cxn ang="0">
                  <a:pos x="231" y="207"/>
                </a:cxn>
                <a:cxn ang="0">
                  <a:pos x="246" y="268"/>
                </a:cxn>
                <a:cxn ang="0">
                  <a:pos x="231" y="302"/>
                </a:cxn>
                <a:cxn ang="0">
                  <a:pos x="157" y="352"/>
                </a:cxn>
                <a:cxn ang="0">
                  <a:pos x="75" y="419"/>
                </a:cxn>
                <a:cxn ang="0">
                  <a:pos x="23" y="487"/>
                </a:cxn>
                <a:cxn ang="0">
                  <a:pos x="0" y="554"/>
                </a:cxn>
                <a:cxn ang="0">
                  <a:pos x="8" y="626"/>
                </a:cxn>
                <a:cxn ang="0">
                  <a:pos x="60" y="682"/>
                </a:cxn>
                <a:cxn ang="0">
                  <a:pos x="120" y="710"/>
                </a:cxn>
                <a:cxn ang="0">
                  <a:pos x="157" y="699"/>
                </a:cxn>
                <a:cxn ang="0">
                  <a:pos x="246" y="615"/>
                </a:cxn>
                <a:cxn ang="0">
                  <a:pos x="418" y="526"/>
                </a:cxn>
                <a:cxn ang="0">
                  <a:pos x="582" y="492"/>
                </a:cxn>
                <a:cxn ang="0">
                  <a:pos x="694" y="487"/>
                </a:cxn>
                <a:cxn ang="0">
                  <a:pos x="716" y="487"/>
                </a:cxn>
                <a:cxn ang="0">
                  <a:pos x="754" y="481"/>
                </a:cxn>
                <a:cxn ang="0">
                  <a:pos x="776" y="453"/>
                </a:cxn>
                <a:cxn ang="0">
                  <a:pos x="769" y="425"/>
                </a:cxn>
                <a:cxn ang="0">
                  <a:pos x="731" y="408"/>
                </a:cxn>
              </a:cxnLst>
              <a:rect l="0" t="0" r="r" b="b"/>
              <a:pathLst>
                <a:path w="776" h="710">
                  <a:moveTo>
                    <a:pt x="731" y="408"/>
                  </a:moveTo>
                  <a:lnTo>
                    <a:pt x="664" y="408"/>
                  </a:lnTo>
                  <a:lnTo>
                    <a:pt x="590" y="408"/>
                  </a:lnTo>
                  <a:lnTo>
                    <a:pt x="515" y="419"/>
                  </a:lnTo>
                  <a:lnTo>
                    <a:pt x="425" y="436"/>
                  </a:lnTo>
                  <a:lnTo>
                    <a:pt x="343" y="464"/>
                  </a:lnTo>
                  <a:lnTo>
                    <a:pt x="261" y="498"/>
                  </a:lnTo>
                  <a:lnTo>
                    <a:pt x="179" y="548"/>
                  </a:lnTo>
                  <a:lnTo>
                    <a:pt x="112" y="610"/>
                  </a:lnTo>
                  <a:lnTo>
                    <a:pt x="105" y="604"/>
                  </a:lnTo>
                  <a:lnTo>
                    <a:pt x="105" y="598"/>
                  </a:lnTo>
                  <a:lnTo>
                    <a:pt x="105" y="587"/>
                  </a:lnTo>
                  <a:lnTo>
                    <a:pt x="105" y="582"/>
                  </a:lnTo>
                  <a:lnTo>
                    <a:pt x="112" y="537"/>
                  </a:lnTo>
                  <a:lnTo>
                    <a:pt x="142" y="481"/>
                  </a:lnTo>
                  <a:lnTo>
                    <a:pt x="194" y="431"/>
                  </a:lnTo>
                  <a:lnTo>
                    <a:pt x="261" y="386"/>
                  </a:lnTo>
                  <a:lnTo>
                    <a:pt x="306" y="352"/>
                  </a:lnTo>
                  <a:lnTo>
                    <a:pt x="336" y="319"/>
                  </a:lnTo>
                  <a:lnTo>
                    <a:pt x="351" y="285"/>
                  </a:lnTo>
                  <a:lnTo>
                    <a:pt x="351" y="257"/>
                  </a:lnTo>
                  <a:lnTo>
                    <a:pt x="343" y="224"/>
                  </a:lnTo>
                  <a:lnTo>
                    <a:pt x="328" y="184"/>
                  </a:lnTo>
                  <a:lnTo>
                    <a:pt x="306" y="151"/>
                  </a:lnTo>
                  <a:lnTo>
                    <a:pt x="276" y="117"/>
                  </a:lnTo>
                  <a:lnTo>
                    <a:pt x="246" y="89"/>
                  </a:lnTo>
                  <a:lnTo>
                    <a:pt x="209" y="56"/>
                  </a:lnTo>
                  <a:lnTo>
                    <a:pt x="164" y="28"/>
                  </a:lnTo>
                  <a:lnTo>
                    <a:pt x="127" y="5"/>
                  </a:lnTo>
                  <a:lnTo>
                    <a:pt x="112" y="0"/>
                  </a:lnTo>
                  <a:lnTo>
                    <a:pt x="90" y="0"/>
                  </a:lnTo>
                  <a:lnTo>
                    <a:pt x="67" y="5"/>
                  </a:lnTo>
                  <a:lnTo>
                    <a:pt x="52" y="16"/>
                  </a:lnTo>
                  <a:lnTo>
                    <a:pt x="45" y="28"/>
                  </a:lnTo>
                  <a:lnTo>
                    <a:pt x="45" y="44"/>
                  </a:lnTo>
                  <a:lnTo>
                    <a:pt x="52" y="61"/>
                  </a:lnTo>
                  <a:lnTo>
                    <a:pt x="67" y="72"/>
                  </a:lnTo>
                  <a:lnTo>
                    <a:pt x="134" y="112"/>
                  </a:lnTo>
                  <a:lnTo>
                    <a:pt x="194" y="156"/>
                  </a:lnTo>
                  <a:lnTo>
                    <a:pt x="231" y="207"/>
                  </a:lnTo>
                  <a:lnTo>
                    <a:pt x="246" y="257"/>
                  </a:lnTo>
                  <a:lnTo>
                    <a:pt x="246" y="268"/>
                  </a:lnTo>
                  <a:lnTo>
                    <a:pt x="239" y="285"/>
                  </a:lnTo>
                  <a:lnTo>
                    <a:pt x="231" y="302"/>
                  </a:lnTo>
                  <a:lnTo>
                    <a:pt x="209" y="324"/>
                  </a:lnTo>
                  <a:lnTo>
                    <a:pt x="157" y="352"/>
                  </a:lnTo>
                  <a:lnTo>
                    <a:pt x="112" y="386"/>
                  </a:lnTo>
                  <a:lnTo>
                    <a:pt x="75" y="419"/>
                  </a:lnTo>
                  <a:lnTo>
                    <a:pt x="45" y="453"/>
                  </a:lnTo>
                  <a:lnTo>
                    <a:pt x="23" y="487"/>
                  </a:lnTo>
                  <a:lnTo>
                    <a:pt x="8" y="520"/>
                  </a:lnTo>
                  <a:lnTo>
                    <a:pt x="0" y="554"/>
                  </a:lnTo>
                  <a:lnTo>
                    <a:pt x="0" y="587"/>
                  </a:lnTo>
                  <a:lnTo>
                    <a:pt x="8" y="626"/>
                  </a:lnTo>
                  <a:lnTo>
                    <a:pt x="30" y="654"/>
                  </a:lnTo>
                  <a:lnTo>
                    <a:pt x="60" y="682"/>
                  </a:lnTo>
                  <a:lnTo>
                    <a:pt x="97" y="705"/>
                  </a:lnTo>
                  <a:lnTo>
                    <a:pt x="120" y="710"/>
                  </a:lnTo>
                  <a:lnTo>
                    <a:pt x="142" y="710"/>
                  </a:lnTo>
                  <a:lnTo>
                    <a:pt x="157" y="699"/>
                  </a:lnTo>
                  <a:lnTo>
                    <a:pt x="172" y="688"/>
                  </a:lnTo>
                  <a:lnTo>
                    <a:pt x="246" y="615"/>
                  </a:lnTo>
                  <a:lnTo>
                    <a:pt x="328" y="559"/>
                  </a:lnTo>
                  <a:lnTo>
                    <a:pt x="418" y="526"/>
                  </a:lnTo>
                  <a:lnTo>
                    <a:pt x="500" y="503"/>
                  </a:lnTo>
                  <a:lnTo>
                    <a:pt x="582" y="492"/>
                  </a:lnTo>
                  <a:lnTo>
                    <a:pt x="649" y="487"/>
                  </a:lnTo>
                  <a:lnTo>
                    <a:pt x="694" y="487"/>
                  </a:lnTo>
                  <a:lnTo>
                    <a:pt x="716" y="487"/>
                  </a:lnTo>
                  <a:lnTo>
                    <a:pt x="716" y="487"/>
                  </a:lnTo>
                  <a:lnTo>
                    <a:pt x="739" y="487"/>
                  </a:lnTo>
                  <a:lnTo>
                    <a:pt x="754" y="481"/>
                  </a:lnTo>
                  <a:lnTo>
                    <a:pt x="769" y="470"/>
                  </a:lnTo>
                  <a:lnTo>
                    <a:pt x="776" y="453"/>
                  </a:lnTo>
                  <a:lnTo>
                    <a:pt x="776" y="436"/>
                  </a:lnTo>
                  <a:lnTo>
                    <a:pt x="769" y="425"/>
                  </a:lnTo>
                  <a:lnTo>
                    <a:pt x="754" y="414"/>
                  </a:lnTo>
                  <a:lnTo>
                    <a:pt x="731" y="40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3"/>
            <p:cNvSpPr>
              <a:spLocks/>
            </p:cNvSpPr>
            <p:nvPr/>
          </p:nvSpPr>
          <p:spPr bwMode="auto">
            <a:xfrm>
              <a:off x="3111" y="2272"/>
              <a:ext cx="925" cy="755"/>
            </a:xfrm>
            <a:custGeom>
              <a:avLst/>
              <a:gdLst/>
              <a:ahLst/>
              <a:cxnLst>
                <a:cxn ang="0">
                  <a:pos x="881" y="67"/>
                </a:cxn>
                <a:cxn ang="0">
                  <a:pos x="791" y="22"/>
                </a:cxn>
                <a:cxn ang="0">
                  <a:pos x="687" y="0"/>
                </a:cxn>
                <a:cxn ang="0">
                  <a:pos x="560" y="6"/>
                </a:cxn>
                <a:cxn ang="0">
                  <a:pos x="433" y="28"/>
                </a:cxn>
                <a:cxn ang="0">
                  <a:pos x="306" y="67"/>
                </a:cxn>
                <a:cxn ang="0">
                  <a:pos x="187" y="117"/>
                </a:cxn>
                <a:cxn ang="0">
                  <a:pos x="97" y="179"/>
                </a:cxn>
                <a:cxn ang="0">
                  <a:pos x="30" y="246"/>
                </a:cxn>
                <a:cxn ang="0">
                  <a:pos x="0" y="319"/>
                </a:cxn>
                <a:cxn ang="0">
                  <a:pos x="0" y="403"/>
                </a:cxn>
                <a:cxn ang="0">
                  <a:pos x="30" y="481"/>
                </a:cxn>
                <a:cxn ang="0">
                  <a:pos x="75" y="560"/>
                </a:cxn>
                <a:cxn ang="0">
                  <a:pos x="135" y="627"/>
                </a:cxn>
                <a:cxn ang="0">
                  <a:pos x="202" y="688"/>
                </a:cxn>
                <a:cxn ang="0">
                  <a:pos x="276" y="727"/>
                </a:cxn>
                <a:cxn ang="0">
                  <a:pos x="344" y="755"/>
                </a:cxn>
                <a:cxn ang="0">
                  <a:pos x="418" y="744"/>
                </a:cxn>
                <a:cxn ang="0">
                  <a:pos x="515" y="688"/>
                </a:cxn>
                <a:cxn ang="0">
                  <a:pos x="634" y="599"/>
                </a:cxn>
                <a:cxn ang="0">
                  <a:pos x="746" y="487"/>
                </a:cxn>
                <a:cxn ang="0">
                  <a:pos x="843" y="369"/>
                </a:cxn>
                <a:cxn ang="0">
                  <a:pos x="911" y="252"/>
                </a:cxn>
                <a:cxn ang="0">
                  <a:pos x="925" y="145"/>
                </a:cxn>
                <a:cxn ang="0">
                  <a:pos x="881" y="67"/>
                </a:cxn>
              </a:cxnLst>
              <a:rect l="0" t="0" r="r" b="b"/>
              <a:pathLst>
                <a:path w="925" h="755">
                  <a:moveTo>
                    <a:pt x="881" y="67"/>
                  </a:moveTo>
                  <a:lnTo>
                    <a:pt x="791" y="22"/>
                  </a:lnTo>
                  <a:lnTo>
                    <a:pt x="687" y="0"/>
                  </a:lnTo>
                  <a:lnTo>
                    <a:pt x="560" y="6"/>
                  </a:lnTo>
                  <a:lnTo>
                    <a:pt x="433" y="28"/>
                  </a:lnTo>
                  <a:lnTo>
                    <a:pt x="306" y="67"/>
                  </a:lnTo>
                  <a:lnTo>
                    <a:pt x="187" y="117"/>
                  </a:lnTo>
                  <a:lnTo>
                    <a:pt x="97" y="179"/>
                  </a:lnTo>
                  <a:lnTo>
                    <a:pt x="30" y="246"/>
                  </a:lnTo>
                  <a:lnTo>
                    <a:pt x="0" y="319"/>
                  </a:lnTo>
                  <a:lnTo>
                    <a:pt x="0" y="403"/>
                  </a:lnTo>
                  <a:lnTo>
                    <a:pt x="30" y="481"/>
                  </a:lnTo>
                  <a:lnTo>
                    <a:pt x="75" y="560"/>
                  </a:lnTo>
                  <a:lnTo>
                    <a:pt x="135" y="627"/>
                  </a:lnTo>
                  <a:lnTo>
                    <a:pt x="202" y="688"/>
                  </a:lnTo>
                  <a:lnTo>
                    <a:pt x="276" y="727"/>
                  </a:lnTo>
                  <a:lnTo>
                    <a:pt x="344" y="755"/>
                  </a:lnTo>
                  <a:lnTo>
                    <a:pt x="418" y="744"/>
                  </a:lnTo>
                  <a:lnTo>
                    <a:pt x="515" y="688"/>
                  </a:lnTo>
                  <a:lnTo>
                    <a:pt x="634" y="599"/>
                  </a:lnTo>
                  <a:lnTo>
                    <a:pt x="746" y="487"/>
                  </a:lnTo>
                  <a:lnTo>
                    <a:pt x="843" y="369"/>
                  </a:lnTo>
                  <a:lnTo>
                    <a:pt x="911" y="252"/>
                  </a:lnTo>
                  <a:lnTo>
                    <a:pt x="925" y="145"/>
                  </a:lnTo>
                  <a:lnTo>
                    <a:pt x="881" y="6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4"/>
            <p:cNvSpPr>
              <a:spLocks/>
            </p:cNvSpPr>
            <p:nvPr/>
          </p:nvSpPr>
          <p:spPr bwMode="auto">
            <a:xfrm>
              <a:off x="2887" y="2764"/>
              <a:ext cx="336" cy="1069"/>
            </a:xfrm>
            <a:custGeom>
              <a:avLst/>
              <a:gdLst/>
              <a:ahLst/>
              <a:cxnLst>
                <a:cxn ang="0">
                  <a:pos x="0" y="0"/>
                </a:cxn>
                <a:cxn ang="0">
                  <a:pos x="30" y="95"/>
                </a:cxn>
                <a:cxn ang="0">
                  <a:pos x="38" y="241"/>
                </a:cxn>
                <a:cxn ang="0">
                  <a:pos x="30" y="392"/>
                </a:cxn>
                <a:cxn ang="0">
                  <a:pos x="15" y="510"/>
                </a:cxn>
                <a:cxn ang="0">
                  <a:pos x="8" y="582"/>
                </a:cxn>
                <a:cxn ang="0">
                  <a:pos x="8" y="655"/>
                </a:cxn>
                <a:cxn ang="0">
                  <a:pos x="23" y="733"/>
                </a:cxn>
                <a:cxn ang="0">
                  <a:pos x="45" y="806"/>
                </a:cxn>
                <a:cxn ang="0">
                  <a:pos x="83" y="884"/>
                </a:cxn>
                <a:cxn ang="0">
                  <a:pos x="127" y="952"/>
                </a:cxn>
                <a:cxn ang="0">
                  <a:pos x="180" y="1013"/>
                </a:cxn>
                <a:cxn ang="0">
                  <a:pos x="254" y="1069"/>
                </a:cxn>
                <a:cxn ang="0">
                  <a:pos x="336" y="991"/>
                </a:cxn>
                <a:cxn ang="0">
                  <a:pos x="269" y="868"/>
                </a:cxn>
                <a:cxn ang="0">
                  <a:pos x="239" y="705"/>
                </a:cxn>
                <a:cxn ang="0">
                  <a:pos x="254" y="532"/>
                </a:cxn>
                <a:cxn ang="0">
                  <a:pos x="336" y="392"/>
                </a:cxn>
                <a:cxn ang="0">
                  <a:pos x="291" y="358"/>
                </a:cxn>
                <a:cxn ang="0">
                  <a:pos x="247" y="325"/>
                </a:cxn>
                <a:cxn ang="0">
                  <a:pos x="202" y="280"/>
                </a:cxn>
                <a:cxn ang="0">
                  <a:pos x="165" y="230"/>
                </a:cxn>
                <a:cxn ang="0">
                  <a:pos x="120" y="174"/>
                </a:cxn>
                <a:cxn ang="0">
                  <a:pos x="83" y="118"/>
                </a:cxn>
                <a:cxn ang="0">
                  <a:pos x="45" y="62"/>
                </a:cxn>
                <a:cxn ang="0">
                  <a:pos x="0" y="0"/>
                </a:cxn>
              </a:cxnLst>
              <a:rect l="0" t="0" r="r" b="b"/>
              <a:pathLst>
                <a:path w="336" h="1069">
                  <a:moveTo>
                    <a:pt x="0" y="0"/>
                  </a:moveTo>
                  <a:lnTo>
                    <a:pt x="30" y="95"/>
                  </a:lnTo>
                  <a:lnTo>
                    <a:pt x="38" y="241"/>
                  </a:lnTo>
                  <a:lnTo>
                    <a:pt x="30" y="392"/>
                  </a:lnTo>
                  <a:lnTo>
                    <a:pt x="15" y="510"/>
                  </a:lnTo>
                  <a:lnTo>
                    <a:pt x="8" y="582"/>
                  </a:lnTo>
                  <a:lnTo>
                    <a:pt x="8" y="655"/>
                  </a:lnTo>
                  <a:lnTo>
                    <a:pt x="23" y="733"/>
                  </a:lnTo>
                  <a:lnTo>
                    <a:pt x="45" y="806"/>
                  </a:lnTo>
                  <a:lnTo>
                    <a:pt x="83" y="884"/>
                  </a:lnTo>
                  <a:lnTo>
                    <a:pt x="127" y="952"/>
                  </a:lnTo>
                  <a:lnTo>
                    <a:pt x="180" y="1013"/>
                  </a:lnTo>
                  <a:lnTo>
                    <a:pt x="254" y="1069"/>
                  </a:lnTo>
                  <a:lnTo>
                    <a:pt x="336" y="991"/>
                  </a:lnTo>
                  <a:lnTo>
                    <a:pt x="269" y="868"/>
                  </a:lnTo>
                  <a:lnTo>
                    <a:pt x="239" y="705"/>
                  </a:lnTo>
                  <a:lnTo>
                    <a:pt x="254" y="532"/>
                  </a:lnTo>
                  <a:lnTo>
                    <a:pt x="336" y="392"/>
                  </a:lnTo>
                  <a:lnTo>
                    <a:pt x="291" y="358"/>
                  </a:lnTo>
                  <a:lnTo>
                    <a:pt x="247" y="325"/>
                  </a:lnTo>
                  <a:lnTo>
                    <a:pt x="202" y="280"/>
                  </a:lnTo>
                  <a:lnTo>
                    <a:pt x="165" y="230"/>
                  </a:lnTo>
                  <a:lnTo>
                    <a:pt x="120" y="174"/>
                  </a:lnTo>
                  <a:lnTo>
                    <a:pt x="83" y="118"/>
                  </a:lnTo>
                  <a:lnTo>
                    <a:pt x="45" y="62"/>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4"/>
          <p:cNvGrpSpPr>
            <a:grpSpLocks noChangeAspect="1"/>
          </p:cNvGrpSpPr>
          <p:nvPr/>
        </p:nvGrpSpPr>
        <p:grpSpPr bwMode="auto">
          <a:xfrm>
            <a:off x="0" y="5175504"/>
            <a:ext cx="1828800" cy="1682496"/>
            <a:chOff x="0" y="0"/>
            <a:chExt cx="5760" cy="4320"/>
          </a:xfrm>
        </p:grpSpPr>
        <p:sp>
          <p:nvSpPr>
            <p:cNvPr id="31" name="Rectangle 5"/>
            <p:cNvSpPr>
              <a:spLocks noChangeArrowheads="1"/>
            </p:cNvSpPr>
            <p:nvPr/>
          </p:nvSpPr>
          <p:spPr bwMode="auto">
            <a:xfrm>
              <a:off x="0" y="0"/>
              <a:ext cx="5760" cy="432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AutoShape 3"/>
            <p:cNvSpPr>
              <a:spLocks noChangeAspect="1" noChangeArrowheads="1" noTextEdit="1"/>
            </p:cNvSpPr>
            <p:nvPr/>
          </p:nvSpPr>
          <p:spPr bwMode="auto">
            <a:xfrm>
              <a:off x="0" y="0"/>
              <a:ext cx="5760" cy="4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6"/>
            <p:cNvSpPr>
              <a:spLocks/>
            </p:cNvSpPr>
            <p:nvPr/>
          </p:nvSpPr>
          <p:spPr bwMode="auto">
            <a:xfrm>
              <a:off x="269" y="201"/>
              <a:ext cx="5222" cy="3918"/>
            </a:xfrm>
            <a:custGeom>
              <a:avLst/>
              <a:gdLst/>
              <a:ahLst/>
              <a:cxnLst>
                <a:cxn ang="0">
                  <a:pos x="2880" y="3906"/>
                </a:cxn>
                <a:cxn ang="0">
                  <a:pos x="3387" y="3828"/>
                </a:cxn>
                <a:cxn ang="0">
                  <a:pos x="3857" y="3683"/>
                </a:cxn>
                <a:cxn ang="0">
                  <a:pos x="4275" y="3470"/>
                </a:cxn>
                <a:cxn ang="0">
                  <a:pos x="4626" y="3207"/>
                </a:cxn>
                <a:cxn ang="0">
                  <a:pos x="4909" y="2894"/>
                </a:cxn>
                <a:cxn ang="0">
                  <a:pos x="5103" y="2541"/>
                </a:cxn>
                <a:cxn ang="0">
                  <a:pos x="5207" y="2160"/>
                </a:cxn>
                <a:cxn ang="0">
                  <a:pos x="5207" y="1758"/>
                </a:cxn>
                <a:cxn ang="0">
                  <a:pos x="5103" y="1377"/>
                </a:cxn>
                <a:cxn ang="0">
                  <a:pos x="4909" y="1024"/>
                </a:cxn>
                <a:cxn ang="0">
                  <a:pos x="4626" y="711"/>
                </a:cxn>
                <a:cxn ang="0">
                  <a:pos x="4275" y="448"/>
                </a:cxn>
                <a:cxn ang="0">
                  <a:pos x="3857" y="235"/>
                </a:cxn>
                <a:cxn ang="0">
                  <a:pos x="3387" y="90"/>
                </a:cxn>
                <a:cxn ang="0">
                  <a:pos x="2880" y="12"/>
                </a:cxn>
                <a:cxn ang="0">
                  <a:pos x="2342" y="12"/>
                </a:cxn>
                <a:cxn ang="0">
                  <a:pos x="1835" y="90"/>
                </a:cxn>
                <a:cxn ang="0">
                  <a:pos x="1365" y="235"/>
                </a:cxn>
                <a:cxn ang="0">
                  <a:pos x="947" y="448"/>
                </a:cxn>
                <a:cxn ang="0">
                  <a:pos x="596" y="711"/>
                </a:cxn>
                <a:cxn ang="0">
                  <a:pos x="313" y="1024"/>
                </a:cxn>
                <a:cxn ang="0">
                  <a:pos x="119" y="1377"/>
                </a:cxn>
                <a:cxn ang="0">
                  <a:pos x="15" y="1758"/>
                </a:cxn>
                <a:cxn ang="0">
                  <a:pos x="15" y="2160"/>
                </a:cxn>
                <a:cxn ang="0">
                  <a:pos x="119" y="2541"/>
                </a:cxn>
                <a:cxn ang="0">
                  <a:pos x="313" y="2894"/>
                </a:cxn>
                <a:cxn ang="0">
                  <a:pos x="596" y="3207"/>
                </a:cxn>
                <a:cxn ang="0">
                  <a:pos x="947" y="3470"/>
                </a:cxn>
                <a:cxn ang="0">
                  <a:pos x="1365" y="3683"/>
                </a:cxn>
                <a:cxn ang="0">
                  <a:pos x="1835" y="3828"/>
                </a:cxn>
                <a:cxn ang="0">
                  <a:pos x="2342" y="3906"/>
                </a:cxn>
              </a:cxnLst>
              <a:rect l="0" t="0" r="r" b="b"/>
              <a:pathLst>
                <a:path w="5222" h="3918">
                  <a:moveTo>
                    <a:pt x="2611" y="3918"/>
                  </a:moveTo>
                  <a:lnTo>
                    <a:pt x="2880" y="3906"/>
                  </a:lnTo>
                  <a:lnTo>
                    <a:pt x="3133" y="3878"/>
                  </a:lnTo>
                  <a:lnTo>
                    <a:pt x="3387" y="3828"/>
                  </a:lnTo>
                  <a:lnTo>
                    <a:pt x="3626" y="3761"/>
                  </a:lnTo>
                  <a:lnTo>
                    <a:pt x="3857" y="3683"/>
                  </a:lnTo>
                  <a:lnTo>
                    <a:pt x="4073" y="3582"/>
                  </a:lnTo>
                  <a:lnTo>
                    <a:pt x="4275" y="3470"/>
                  </a:lnTo>
                  <a:lnTo>
                    <a:pt x="4454" y="3341"/>
                  </a:lnTo>
                  <a:lnTo>
                    <a:pt x="4626" y="3207"/>
                  </a:lnTo>
                  <a:lnTo>
                    <a:pt x="4775" y="3056"/>
                  </a:lnTo>
                  <a:lnTo>
                    <a:pt x="4909" y="2894"/>
                  </a:lnTo>
                  <a:lnTo>
                    <a:pt x="5013" y="2720"/>
                  </a:lnTo>
                  <a:lnTo>
                    <a:pt x="5103" y="2541"/>
                  </a:lnTo>
                  <a:lnTo>
                    <a:pt x="5170" y="2351"/>
                  </a:lnTo>
                  <a:lnTo>
                    <a:pt x="5207" y="2160"/>
                  </a:lnTo>
                  <a:lnTo>
                    <a:pt x="5222" y="1959"/>
                  </a:lnTo>
                  <a:lnTo>
                    <a:pt x="5207" y="1758"/>
                  </a:lnTo>
                  <a:lnTo>
                    <a:pt x="5170" y="1567"/>
                  </a:lnTo>
                  <a:lnTo>
                    <a:pt x="5103" y="1377"/>
                  </a:lnTo>
                  <a:lnTo>
                    <a:pt x="5013" y="1198"/>
                  </a:lnTo>
                  <a:lnTo>
                    <a:pt x="4909" y="1024"/>
                  </a:lnTo>
                  <a:lnTo>
                    <a:pt x="4775" y="862"/>
                  </a:lnTo>
                  <a:lnTo>
                    <a:pt x="4626" y="711"/>
                  </a:lnTo>
                  <a:lnTo>
                    <a:pt x="4454" y="577"/>
                  </a:lnTo>
                  <a:lnTo>
                    <a:pt x="4275" y="448"/>
                  </a:lnTo>
                  <a:lnTo>
                    <a:pt x="4073" y="336"/>
                  </a:lnTo>
                  <a:lnTo>
                    <a:pt x="3857" y="235"/>
                  </a:lnTo>
                  <a:lnTo>
                    <a:pt x="3626" y="157"/>
                  </a:lnTo>
                  <a:lnTo>
                    <a:pt x="3387" y="90"/>
                  </a:lnTo>
                  <a:lnTo>
                    <a:pt x="3133" y="40"/>
                  </a:lnTo>
                  <a:lnTo>
                    <a:pt x="2880" y="12"/>
                  </a:lnTo>
                  <a:lnTo>
                    <a:pt x="2611" y="0"/>
                  </a:lnTo>
                  <a:lnTo>
                    <a:pt x="2342" y="12"/>
                  </a:lnTo>
                  <a:lnTo>
                    <a:pt x="2089" y="40"/>
                  </a:lnTo>
                  <a:lnTo>
                    <a:pt x="1835" y="90"/>
                  </a:lnTo>
                  <a:lnTo>
                    <a:pt x="1596" y="157"/>
                  </a:lnTo>
                  <a:lnTo>
                    <a:pt x="1365" y="235"/>
                  </a:lnTo>
                  <a:lnTo>
                    <a:pt x="1149" y="336"/>
                  </a:lnTo>
                  <a:lnTo>
                    <a:pt x="947" y="448"/>
                  </a:lnTo>
                  <a:lnTo>
                    <a:pt x="768" y="577"/>
                  </a:lnTo>
                  <a:lnTo>
                    <a:pt x="596" y="711"/>
                  </a:lnTo>
                  <a:lnTo>
                    <a:pt x="447" y="862"/>
                  </a:lnTo>
                  <a:lnTo>
                    <a:pt x="313" y="1024"/>
                  </a:lnTo>
                  <a:lnTo>
                    <a:pt x="209" y="1198"/>
                  </a:lnTo>
                  <a:lnTo>
                    <a:pt x="119" y="1377"/>
                  </a:lnTo>
                  <a:lnTo>
                    <a:pt x="52" y="1567"/>
                  </a:lnTo>
                  <a:lnTo>
                    <a:pt x="15" y="1758"/>
                  </a:lnTo>
                  <a:lnTo>
                    <a:pt x="0" y="1959"/>
                  </a:lnTo>
                  <a:lnTo>
                    <a:pt x="15" y="2160"/>
                  </a:lnTo>
                  <a:lnTo>
                    <a:pt x="52" y="2351"/>
                  </a:lnTo>
                  <a:lnTo>
                    <a:pt x="119" y="2541"/>
                  </a:lnTo>
                  <a:lnTo>
                    <a:pt x="209" y="2720"/>
                  </a:lnTo>
                  <a:lnTo>
                    <a:pt x="313" y="2894"/>
                  </a:lnTo>
                  <a:lnTo>
                    <a:pt x="447" y="3056"/>
                  </a:lnTo>
                  <a:lnTo>
                    <a:pt x="596" y="3207"/>
                  </a:lnTo>
                  <a:lnTo>
                    <a:pt x="768" y="3341"/>
                  </a:lnTo>
                  <a:lnTo>
                    <a:pt x="947" y="3470"/>
                  </a:lnTo>
                  <a:lnTo>
                    <a:pt x="1149" y="3582"/>
                  </a:lnTo>
                  <a:lnTo>
                    <a:pt x="1365" y="3683"/>
                  </a:lnTo>
                  <a:lnTo>
                    <a:pt x="1596" y="3761"/>
                  </a:lnTo>
                  <a:lnTo>
                    <a:pt x="1835" y="3828"/>
                  </a:lnTo>
                  <a:lnTo>
                    <a:pt x="2089" y="3878"/>
                  </a:lnTo>
                  <a:lnTo>
                    <a:pt x="2342" y="3906"/>
                  </a:lnTo>
                  <a:lnTo>
                    <a:pt x="2611" y="391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7"/>
            <p:cNvSpPr>
              <a:spLocks/>
            </p:cNvSpPr>
            <p:nvPr/>
          </p:nvSpPr>
          <p:spPr bwMode="auto">
            <a:xfrm>
              <a:off x="791" y="582"/>
              <a:ext cx="4066" cy="3419"/>
            </a:xfrm>
            <a:custGeom>
              <a:avLst/>
              <a:gdLst/>
              <a:ahLst/>
              <a:cxnLst>
                <a:cxn ang="0">
                  <a:pos x="4036" y="1130"/>
                </a:cxn>
                <a:cxn ang="0">
                  <a:pos x="4066" y="918"/>
                </a:cxn>
                <a:cxn ang="0">
                  <a:pos x="4007" y="688"/>
                </a:cxn>
                <a:cxn ang="0">
                  <a:pos x="3805" y="448"/>
                </a:cxn>
                <a:cxn ang="0">
                  <a:pos x="3514" y="257"/>
                </a:cxn>
                <a:cxn ang="0">
                  <a:pos x="3245" y="145"/>
                </a:cxn>
                <a:cxn ang="0">
                  <a:pos x="2969" y="67"/>
                </a:cxn>
                <a:cxn ang="0">
                  <a:pos x="2678" y="22"/>
                </a:cxn>
                <a:cxn ang="0">
                  <a:pos x="2387" y="0"/>
                </a:cxn>
                <a:cxn ang="0">
                  <a:pos x="2111" y="11"/>
                </a:cxn>
                <a:cxn ang="0">
                  <a:pos x="1850" y="39"/>
                </a:cxn>
                <a:cxn ang="0">
                  <a:pos x="1626" y="84"/>
                </a:cxn>
                <a:cxn ang="0">
                  <a:pos x="1380" y="162"/>
                </a:cxn>
                <a:cxn ang="0">
                  <a:pos x="1097" y="280"/>
                </a:cxn>
                <a:cxn ang="0">
                  <a:pos x="813" y="425"/>
                </a:cxn>
                <a:cxn ang="0">
                  <a:pos x="552" y="599"/>
                </a:cxn>
                <a:cxn ang="0">
                  <a:pos x="328" y="795"/>
                </a:cxn>
                <a:cxn ang="0">
                  <a:pos x="157" y="1002"/>
                </a:cxn>
                <a:cxn ang="0">
                  <a:pos x="37" y="1225"/>
                </a:cxn>
                <a:cxn ang="0">
                  <a:pos x="0" y="1460"/>
                </a:cxn>
                <a:cxn ang="0">
                  <a:pos x="45" y="1684"/>
                </a:cxn>
                <a:cxn ang="0">
                  <a:pos x="157" y="1886"/>
                </a:cxn>
                <a:cxn ang="0">
                  <a:pos x="321" y="2059"/>
                </a:cxn>
                <a:cxn ang="0">
                  <a:pos x="530" y="2199"/>
                </a:cxn>
                <a:cxn ang="0">
                  <a:pos x="776" y="2294"/>
                </a:cxn>
                <a:cxn ang="0">
                  <a:pos x="1044" y="2350"/>
                </a:cxn>
                <a:cxn ang="0">
                  <a:pos x="1343" y="2350"/>
                </a:cxn>
                <a:cxn ang="0">
                  <a:pos x="1656" y="2289"/>
                </a:cxn>
                <a:cxn ang="0">
                  <a:pos x="1895" y="2339"/>
                </a:cxn>
                <a:cxn ang="0">
                  <a:pos x="1932" y="2585"/>
                </a:cxn>
                <a:cxn ang="0">
                  <a:pos x="1910" y="2781"/>
                </a:cxn>
                <a:cxn ang="0">
                  <a:pos x="1932" y="2949"/>
                </a:cxn>
                <a:cxn ang="0">
                  <a:pos x="2022" y="3139"/>
                </a:cxn>
                <a:cxn ang="0">
                  <a:pos x="2201" y="3330"/>
                </a:cxn>
                <a:cxn ang="0">
                  <a:pos x="2664" y="3122"/>
                </a:cxn>
                <a:cxn ang="0">
                  <a:pos x="2581" y="2904"/>
                </a:cxn>
                <a:cxn ang="0">
                  <a:pos x="2656" y="2619"/>
                </a:cxn>
                <a:cxn ang="0">
                  <a:pos x="2828" y="2591"/>
                </a:cxn>
                <a:cxn ang="0">
                  <a:pos x="3059" y="2462"/>
                </a:cxn>
                <a:cxn ang="0">
                  <a:pos x="3298" y="2210"/>
                </a:cxn>
                <a:cxn ang="0">
                  <a:pos x="3484" y="1791"/>
                </a:cxn>
                <a:cxn ang="0">
                  <a:pos x="3589" y="1723"/>
                </a:cxn>
                <a:cxn ang="0">
                  <a:pos x="3730" y="1612"/>
                </a:cxn>
                <a:cxn ang="0">
                  <a:pos x="3872" y="1455"/>
                </a:cxn>
                <a:cxn ang="0">
                  <a:pos x="3999" y="1231"/>
                </a:cxn>
              </a:cxnLst>
              <a:rect l="0" t="0" r="r" b="b"/>
              <a:pathLst>
                <a:path w="4066" h="3419">
                  <a:moveTo>
                    <a:pt x="3999" y="1231"/>
                  </a:moveTo>
                  <a:lnTo>
                    <a:pt x="4036" y="1130"/>
                  </a:lnTo>
                  <a:lnTo>
                    <a:pt x="4059" y="1030"/>
                  </a:lnTo>
                  <a:lnTo>
                    <a:pt x="4066" y="918"/>
                  </a:lnTo>
                  <a:lnTo>
                    <a:pt x="4051" y="806"/>
                  </a:lnTo>
                  <a:lnTo>
                    <a:pt x="4007" y="688"/>
                  </a:lnTo>
                  <a:lnTo>
                    <a:pt x="3924" y="565"/>
                  </a:lnTo>
                  <a:lnTo>
                    <a:pt x="3805" y="448"/>
                  </a:lnTo>
                  <a:lnTo>
                    <a:pt x="3633" y="325"/>
                  </a:lnTo>
                  <a:lnTo>
                    <a:pt x="3514" y="257"/>
                  </a:lnTo>
                  <a:lnTo>
                    <a:pt x="3380" y="196"/>
                  </a:lnTo>
                  <a:lnTo>
                    <a:pt x="3245" y="145"/>
                  </a:lnTo>
                  <a:lnTo>
                    <a:pt x="3111" y="101"/>
                  </a:lnTo>
                  <a:lnTo>
                    <a:pt x="2969" y="67"/>
                  </a:lnTo>
                  <a:lnTo>
                    <a:pt x="2820" y="39"/>
                  </a:lnTo>
                  <a:lnTo>
                    <a:pt x="2678" y="22"/>
                  </a:lnTo>
                  <a:lnTo>
                    <a:pt x="2537" y="6"/>
                  </a:lnTo>
                  <a:lnTo>
                    <a:pt x="2387" y="0"/>
                  </a:lnTo>
                  <a:lnTo>
                    <a:pt x="2246" y="6"/>
                  </a:lnTo>
                  <a:lnTo>
                    <a:pt x="2111" y="11"/>
                  </a:lnTo>
                  <a:lnTo>
                    <a:pt x="1977" y="22"/>
                  </a:lnTo>
                  <a:lnTo>
                    <a:pt x="1850" y="39"/>
                  </a:lnTo>
                  <a:lnTo>
                    <a:pt x="1731" y="56"/>
                  </a:lnTo>
                  <a:lnTo>
                    <a:pt x="1626" y="84"/>
                  </a:lnTo>
                  <a:lnTo>
                    <a:pt x="1522" y="112"/>
                  </a:lnTo>
                  <a:lnTo>
                    <a:pt x="1380" y="162"/>
                  </a:lnTo>
                  <a:lnTo>
                    <a:pt x="1238" y="218"/>
                  </a:lnTo>
                  <a:lnTo>
                    <a:pt x="1097" y="280"/>
                  </a:lnTo>
                  <a:lnTo>
                    <a:pt x="955" y="353"/>
                  </a:lnTo>
                  <a:lnTo>
                    <a:pt x="813" y="425"/>
                  </a:lnTo>
                  <a:lnTo>
                    <a:pt x="679" y="509"/>
                  </a:lnTo>
                  <a:lnTo>
                    <a:pt x="552" y="599"/>
                  </a:lnTo>
                  <a:lnTo>
                    <a:pt x="440" y="694"/>
                  </a:lnTo>
                  <a:lnTo>
                    <a:pt x="328" y="795"/>
                  </a:lnTo>
                  <a:lnTo>
                    <a:pt x="239" y="895"/>
                  </a:lnTo>
                  <a:lnTo>
                    <a:pt x="157" y="1002"/>
                  </a:lnTo>
                  <a:lnTo>
                    <a:pt x="89" y="1114"/>
                  </a:lnTo>
                  <a:lnTo>
                    <a:pt x="37" y="1225"/>
                  </a:lnTo>
                  <a:lnTo>
                    <a:pt x="7" y="1343"/>
                  </a:lnTo>
                  <a:lnTo>
                    <a:pt x="0" y="1460"/>
                  </a:lnTo>
                  <a:lnTo>
                    <a:pt x="15" y="1578"/>
                  </a:lnTo>
                  <a:lnTo>
                    <a:pt x="45" y="1684"/>
                  </a:lnTo>
                  <a:lnTo>
                    <a:pt x="97" y="1791"/>
                  </a:lnTo>
                  <a:lnTo>
                    <a:pt x="157" y="1886"/>
                  </a:lnTo>
                  <a:lnTo>
                    <a:pt x="231" y="1975"/>
                  </a:lnTo>
                  <a:lnTo>
                    <a:pt x="321" y="2059"/>
                  </a:lnTo>
                  <a:lnTo>
                    <a:pt x="418" y="2132"/>
                  </a:lnTo>
                  <a:lnTo>
                    <a:pt x="530" y="2199"/>
                  </a:lnTo>
                  <a:lnTo>
                    <a:pt x="649" y="2250"/>
                  </a:lnTo>
                  <a:lnTo>
                    <a:pt x="776" y="2294"/>
                  </a:lnTo>
                  <a:lnTo>
                    <a:pt x="910" y="2328"/>
                  </a:lnTo>
                  <a:lnTo>
                    <a:pt x="1044" y="2350"/>
                  </a:lnTo>
                  <a:lnTo>
                    <a:pt x="1194" y="2356"/>
                  </a:lnTo>
                  <a:lnTo>
                    <a:pt x="1343" y="2350"/>
                  </a:lnTo>
                  <a:lnTo>
                    <a:pt x="1500" y="2328"/>
                  </a:lnTo>
                  <a:lnTo>
                    <a:pt x="1656" y="2289"/>
                  </a:lnTo>
                  <a:lnTo>
                    <a:pt x="1813" y="2238"/>
                  </a:lnTo>
                  <a:lnTo>
                    <a:pt x="1895" y="2339"/>
                  </a:lnTo>
                  <a:lnTo>
                    <a:pt x="1925" y="2457"/>
                  </a:lnTo>
                  <a:lnTo>
                    <a:pt x="1932" y="2585"/>
                  </a:lnTo>
                  <a:lnTo>
                    <a:pt x="1917" y="2714"/>
                  </a:lnTo>
                  <a:lnTo>
                    <a:pt x="1910" y="2781"/>
                  </a:lnTo>
                  <a:lnTo>
                    <a:pt x="1917" y="2859"/>
                  </a:lnTo>
                  <a:lnTo>
                    <a:pt x="1932" y="2949"/>
                  </a:lnTo>
                  <a:lnTo>
                    <a:pt x="1970" y="3039"/>
                  </a:lnTo>
                  <a:lnTo>
                    <a:pt x="2022" y="3139"/>
                  </a:lnTo>
                  <a:lnTo>
                    <a:pt x="2096" y="3234"/>
                  </a:lnTo>
                  <a:lnTo>
                    <a:pt x="2201" y="3330"/>
                  </a:lnTo>
                  <a:lnTo>
                    <a:pt x="2335" y="3419"/>
                  </a:lnTo>
                  <a:lnTo>
                    <a:pt x="2664" y="3122"/>
                  </a:lnTo>
                  <a:lnTo>
                    <a:pt x="2611" y="3033"/>
                  </a:lnTo>
                  <a:lnTo>
                    <a:pt x="2581" y="2904"/>
                  </a:lnTo>
                  <a:lnTo>
                    <a:pt x="2589" y="2759"/>
                  </a:lnTo>
                  <a:lnTo>
                    <a:pt x="2656" y="2619"/>
                  </a:lnTo>
                  <a:lnTo>
                    <a:pt x="2731" y="2613"/>
                  </a:lnTo>
                  <a:lnTo>
                    <a:pt x="2828" y="2591"/>
                  </a:lnTo>
                  <a:lnTo>
                    <a:pt x="2940" y="2540"/>
                  </a:lnTo>
                  <a:lnTo>
                    <a:pt x="3059" y="2462"/>
                  </a:lnTo>
                  <a:lnTo>
                    <a:pt x="3186" y="2356"/>
                  </a:lnTo>
                  <a:lnTo>
                    <a:pt x="3298" y="2210"/>
                  </a:lnTo>
                  <a:lnTo>
                    <a:pt x="3402" y="2026"/>
                  </a:lnTo>
                  <a:lnTo>
                    <a:pt x="3484" y="1791"/>
                  </a:lnTo>
                  <a:lnTo>
                    <a:pt x="3529" y="1763"/>
                  </a:lnTo>
                  <a:lnTo>
                    <a:pt x="3589" y="1723"/>
                  </a:lnTo>
                  <a:lnTo>
                    <a:pt x="3656" y="1673"/>
                  </a:lnTo>
                  <a:lnTo>
                    <a:pt x="3730" y="1612"/>
                  </a:lnTo>
                  <a:lnTo>
                    <a:pt x="3805" y="1539"/>
                  </a:lnTo>
                  <a:lnTo>
                    <a:pt x="3872" y="1455"/>
                  </a:lnTo>
                  <a:lnTo>
                    <a:pt x="3939" y="1349"/>
                  </a:lnTo>
                  <a:lnTo>
                    <a:pt x="3999" y="123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8"/>
            <p:cNvSpPr>
              <a:spLocks/>
            </p:cNvSpPr>
            <p:nvPr/>
          </p:nvSpPr>
          <p:spPr bwMode="auto">
            <a:xfrm>
              <a:off x="948" y="683"/>
              <a:ext cx="3797" cy="2126"/>
            </a:xfrm>
            <a:custGeom>
              <a:avLst/>
              <a:gdLst/>
              <a:ahLst/>
              <a:cxnLst>
                <a:cxn ang="0">
                  <a:pos x="3305" y="291"/>
                </a:cxn>
                <a:cxn ang="0">
                  <a:pos x="2999" y="117"/>
                </a:cxn>
                <a:cxn ang="0">
                  <a:pos x="2842" y="341"/>
                </a:cxn>
                <a:cxn ang="0">
                  <a:pos x="2753" y="307"/>
                </a:cxn>
                <a:cxn ang="0">
                  <a:pos x="2723" y="112"/>
                </a:cxn>
                <a:cxn ang="0">
                  <a:pos x="2327" y="5"/>
                </a:cxn>
                <a:cxn ang="0">
                  <a:pos x="1895" y="134"/>
                </a:cxn>
                <a:cxn ang="0">
                  <a:pos x="1701" y="61"/>
                </a:cxn>
                <a:cxn ang="0">
                  <a:pos x="1178" y="235"/>
                </a:cxn>
                <a:cxn ang="0">
                  <a:pos x="910" y="403"/>
                </a:cxn>
                <a:cxn ang="0">
                  <a:pos x="910" y="766"/>
                </a:cxn>
                <a:cxn ang="0">
                  <a:pos x="776" y="615"/>
                </a:cxn>
                <a:cxn ang="0">
                  <a:pos x="619" y="492"/>
                </a:cxn>
                <a:cxn ang="0">
                  <a:pos x="470" y="582"/>
                </a:cxn>
                <a:cxn ang="0">
                  <a:pos x="514" y="822"/>
                </a:cxn>
                <a:cxn ang="0">
                  <a:pos x="365" y="789"/>
                </a:cxn>
                <a:cxn ang="0">
                  <a:pos x="194" y="934"/>
                </a:cxn>
                <a:cxn ang="0">
                  <a:pos x="0" y="1214"/>
                </a:cxn>
                <a:cxn ang="0">
                  <a:pos x="335" y="1913"/>
                </a:cxn>
                <a:cxn ang="0">
                  <a:pos x="716" y="1992"/>
                </a:cxn>
                <a:cxn ang="0">
                  <a:pos x="820" y="1885"/>
                </a:cxn>
                <a:cxn ang="0">
                  <a:pos x="835" y="2031"/>
                </a:cxn>
                <a:cxn ang="0">
                  <a:pos x="1372" y="2109"/>
                </a:cxn>
                <a:cxn ang="0">
                  <a:pos x="1484" y="1807"/>
                </a:cxn>
                <a:cxn ang="0">
                  <a:pos x="1604" y="1438"/>
                </a:cxn>
                <a:cxn ang="0">
                  <a:pos x="917" y="1488"/>
                </a:cxn>
                <a:cxn ang="0">
                  <a:pos x="485" y="1287"/>
                </a:cxn>
                <a:cxn ang="0">
                  <a:pos x="313" y="1124"/>
                </a:cxn>
                <a:cxn ang="0">
                  <a:pos x="373" y="1063"/>
                </a:cxn>
                <a:cxn ang="0">
                  <a:pos x="611" y="1052"/>
                </a:cxn>
                <a:cxn ang="0">
                  <a:pos x="656" y="1024"/>
                </a:cxn>
                <a:cxn ang="0">
                  <a:pos x="999" y="805"/>
                </a:cxn>
                <a:cxn ang="0">
                  <a:pos x="1678" y="576"/>
                </a:cxn>
                <a:cxn ang="0">
                  <a:pos x="2648" y="610"/>
                </a:cxn>
                <a:cxn ang="0">
                  <a:pos x="3178" y="850"/>
                </a:cxn>
                <a:cxn ang="0">
                  <a:pos x="2812" y="828"/>
                </a:cxn>
                <a:cxn ang="0">
                  <a:pos x="1857" y="761"/>
                </a:cxn>
                <a:cxn ang="0">
                  <a:pos x="1656" y="800"/>
                </a:cxn>
                <a:cxn ang="0">
                  <a:pos x="1551" y="878"/>
                </a:cxn>
                <a:cxn ang="0">
                  <a:pos x="1596" y="957"/>
                </a:cxn>
                <a:cxn ang="0">
                  <a:pos x="1537" y="1018"/>
                </a:cxn>
                <a:cxn ang="0">
                  <a:pos x="1440" y="873"/>
                </a:cxn>
                <a:cxn ang="0">
                  <a:pos x="940" y="1085"/>
                </a:cxn>
                <a:cxn ang="0">
                  <a:pos x="1260" y="1214"/>
                </a:cxn>
                <a:cxn ang="0">
                  <a:pos x="1760" y="1208"/>
                </a:cxn>
                <a:cxn ang="0">
                  <a:pos x="1939" y="1136"/>
                </a:cxn>
                <a:cxn ang="0">
                  <a:pos x="1895" y="1007"/>
                </a:cxn>
                <a:cxn ang="0">
                  <a:pos x="2007" y="1337"/>
                </a:cxn>
                <a:cxn ang="0">
                  <a:pos x="1984" y="1371"/>
                </a:cxn>
                <a:cxn ang="0">
                  <a:pos x="1910" y="1533"/>
                </a:cxn>
                <a:cxn ang="0">
                  <a:pos x="1984" y="1908"/>
                </a:cxn>
                <a:cxn ang="0">
                  <a:pos x="2924" y="1460"/>
                </a:cxn>
                <a:cxn ang="0">
                  <a:pos x="3238" y="1443"/>
                </a:cxn>
                <a:cxn ang="0">
                  <a:pos x="3133" y="1208"/>
                </a:cxn>
                <a:cxn ang="0">
                  <a:pos x="3193" y="1147"/>
                </a:cxn>
                <a:cxn ang="0">
                  <a:pos x="3350" y="1443"/>
                </a:cxn>
                <a:cxn ang="0">
                  <a:pos x="3626" y="1225"/>
                </a:cxn>
                <a:cxn ang="0">
                  <a:pos x="3529" y="996"/>
                </a:cxn>
                <a:cxn ang="0">
                  <a:pos x="3790" y="889"/>
                </a:cxn>
                <a:cxn ang="0">
                  <a:pos x="3581" y="419"/>
                </a:cxn>
              </a:cxnLst>
              <a:rect l="0" t="0" r="r" b="b"/>
              <a:pathLst>
                <a:path w="3797" h="2126">
                  <a:moveTo>
                    <a:pt x="3506" y="369"/>
                  </a:moveTo>
                  <a:lnTo>
                    <a:pt x="3432" y="369"/>
                  </a:lnTo>
                  <a:lnTo>
                    <a:pt x="3372" y="380"/>
                  </a:lnTo>
                  <a:lnTo>
                    <a:pt x="3327" y="397"/>
                  </a:lnTo>
                  <a:lnTo>
                    <a:pt x="3312" y="403"/>
                  </a:lnTo>
                  <a:lnTo>
                    <a:pt x="3320" y="352"/>
                  </a:lnTo>
                  <a:lnTo>
                    <a:pt x="3305" y="291"/>
                  </a:lnTo>
                  <a:lnTo>
                    <a:pt x="3268" y="235"/>
                  </a:lnTo>
                  <a:lnTo>
                    <a:pt x="3185" y="179"/>
                  </a:lnTo>
                  <a:lnTo>
                    <a:pt x="3163" y="168"/>
                  </a:lnTo>
                  <a:lnTo>
                    <a:pt x="3126" y="156"/>
                  </a:lnTo>
                  <a:lnTo>
                    <a:pt x="3088" y="145"/>
                  </a:lnTo>
                  <a:lnTo>
                    <a:pt x="3044" y="134"/>
                  </a:lnTo>
                  <a:lnTo>
                    <a:pt x="2999" y="117"/>
                  </a:lnTo>
                  <a:lnTo>
                    <a:pt x="2947" y="100"/>
                  </a:lnTo>
                  <a:lnTo>
                    <a:pt x="2887" y="89"/>
                  </a:lnTo>
                  <a:lnTo>
                    <a:pt x="2827" y="72"/>
                  </a:lnTo>
                  <a:lnTo>
                    <a:pt x="2872" y="140"/>
                  </a:lnTo>
                  <a:lnTo>
                    <a:pt x="2902" y="207"/>
                  </a:lnTo>
                  <a:lnTo>
                    <a:pt x="2894" y="274"/>
                  </a:lnTo>
                  <a:lnTo>
                    <a:pt x="2842" y="341"/>
                  </a:lnTo>
                  <a:lnTo>
                    <a:pt x="2827" y="352"/>
                  </a:lnTo>
                  <a:lnTo>
                    <a:pt x="2812" y="358"/>
                  </a:lnTo>
                  <a:lnTo>
                    <a:pt x="2790" y="358"/>
                  </a:lnTo>
                  <a:lnTo>
                    <a:pt x="2768" y="347"/>
                  </a:lnTo>
                  <a:lnTo>
                    <a:pt x="2753" y="335"/>
                  </a:lnTo>
                  <a:lnTo>
                    <a:pt x="2753" y="319"/>
                  </a:lnTo>
                  <a:lnTo>
                    <a:pt x="2753" y="307"/>
                  </a:lnTo>
                  <a:lnTo>
                    <a:pt x="2768" y="291"/>
                  </a:lnTo>
                  <a:lnTo>
                    <a:pt x="2768" y="291"/>
                  </a:lnTo>
                  <a:lnTo>
                    <a:pt x="2790" y="257"/>
                  </a:lnTo>
                  <a:lnTo>
                    <a:pt x="2797" y="218"/>
                  </a:lnTo>
                  <a:lnTo>
                    <a:pt x="2783" y="179"/>
                  </a:lnTo>
                  <a:lnTo>
                    <a:pt x="2760" y="145"/>
                  </a:lnTo>
                  <a:lnTo>
                    <a:pt x="2723" y="112"/>
                  </a:lnTo>
                  <a:lnTo>
                    <a:pt x="2693" y="78"/>
                  </a:lnTo>
                  <a:lnTo>
                    <a:pt x="2663" y="56"/>
                  </a:lnTo>
                  <a:lnTo>
                    <a:pt x="2641" y="39"/>
                  </a:lnTo>
                  <a:lnTo>
                    <a:pt x="2566" y="28"/>
                  </a:lnTo>
                  <a:lnTo>
                    <a:pt x="2484" y="16"/>
                  </a:lnTo>
                  <a:lnTo>
                    <a:pt x="2410" y="11"/>
                  </a:lnTo>
                  <a:lnTo>
                    <a:pt x="2327" y="5"/>
                  </a:lnTo>
                  <a:lnTo>
                    <a:pt x="2253" y="0"/>
                  </a:lnTo>
                  <a:lnTo>
                    <a:pt x="2171" y="0"/>
                  </a:lnTo>
                  <a:lnTo>
                    <a:pt x="2096" y="5"/>
                  </a:lnTo>
                  <a:lnTo>
                    <a:pt x="2014" y="11"/>
                  </a:lnTo>
                  <a:lnTo>
                    <a:pt x="1954" y="50"/>
                  </a:lnTo>
                  <a:lnTo>
                    <a:pt x="1917" y="95"/>
                  </a:lnTo>
                  <a:lnTo>
                    <a:pt x="1895" y="134"/>
                  </a:lnTo>
                  <a:lnTo>
                    <a:pt x="1887" y="151"/>
                  </a:lnTo>
                  <a:lnTo>
                    <a:pt x="1872" y="128"/>
                  </a:lnTo>
                  <a:lnTo>
                    <a:pt x="1842" y="106"/>
                  </a:lnTo>
                  <a:lnTo>
                    <a:pt x="1820" y="89"/>
                  </a:lnTo>
                  <a:lnTo>
                    <a:pt x="1783" y="72"/>
                  </a:lnTo>
                  <a:lnTo>
                    <a:pt x="1745" y="67"/>
                  </a:lnTo>
                  <a:lnTo>
                    <a:pt x="1701" y="61"/>
                  </a:lnTo>
                  <a:lnTo>
                    <a:pt x="1648" y="67"/>
                  </a:lnTo>
                  <a:lnTo>
                    <a:pt x="1589" y="84"/>
                  </a:lnTo>
                  <a:lnTo>
                    <a:pt x="1514" y="106"/>
                  </a:lnTo>
                  <a:lnTo>
                    <a:pt x="1440" y="134"/>
                  </a:lnTo>
                  <a:lnTo>
                    <a:pt x="1350" y="168"/>
                  </a:lnTo>
                  <a:lnTo>
                    <a:pt x="1260" y="201"/>
                  </a:lnTo>
                  <a:lnTo>
                    <a:pt x="1178" y="235"/>
                  </a:lnTo>
                  <a:lnTo>
                    <a:pt x="1104" y="268"/>
                  </a:lnTo>
                  <a:lnTo>
                    <a:pt x="1044" y="296"/>
                  </a:lnTo>
                  <a:lnTo>
                    <a:pt x="999" y="319"/>
                  </a:lnTo>
                  <a:lnTo>
                    <a:pt x="970" y="335"/>
                  </a:lnTo>
                  <a:lnTo>
                    <a:pt x="947" y="358"/>
                  </a:lnTo>
                  <a:lnTo>
                    <a:pt x="925" y="380"/>
                  </a:lnTo>
                  <a:lnTo>
                    <a:pt x="910" y="403"/>
                  </a:lnTo>
                  <a:lnTo>
                    <a:pt x="887" y="475"/>
                  </a:lnTo>
                  <a:lnTo>
                    <a:pt x="880" y="559"/>
                  </a:lnTo>
                  <a:lnTo>
                    <a:pt x="887" y="643"/>
                  </a:lnTo>
                  <a:lnTo>
                    <a:pt x="917" y="722"/>
                  </a:lnTo>
                  <a:lnTo>
                    <a:pt x="925" y="738"/>
                  </a:lnTo>
                  <a:lnTo>
                    <a:pt x="917" y="755"/>
                  </a:lnTo>
                  <a:lnTo>
                    <a:pt x="910" y="766"/>
                  </a:lnTo>
                  <a:lnTo>
                    <a:pt x="895" y="778"/>
                  </a:lnTo>
                  <a:lnTo>
                    <a:pt x="873" y="778"/>
                  </a:lnTo>
                  <a:lnTo>
                    <a:pt x="850" y="778"/>
                  </a:lnTo>
                  <a:lnTo>
                    <a:pt x="835" y="766"/>
                  </a:lnTo>
                  <a:lnTo>
                    <a:pt x="828" y="755"/>
                  </a:lnTo>
                  <a:lnTo>
                    <a:pt x="790" y="688"/>
                  </a:lnTo>
                  <a:lnTo>
                    <a:pt x="776" y="615"/>
                  </a:lnTo>
                  <a:lnTo>
                    <a:pt x="776" y="542"/>
                  </a:lnTo>
                  <a:lnTo>
                    <a:pt x="783" y="475"/>
                  </a:lnTo>
                  <a:lnTo>
                    <a:pt x="753" y="475"/>
                  </a:lnTo>
                  <a:lnTo>
                    <a:pt x="716" y="475"/>
                  </a:lnTo>
                  <a:lnTo>
                    <a:pt x="686" y="481"/>
                  </a:lnTo>
                  <a:lnTo>
                    <a:pt x="649" y="487"/>
                  </a:lnTo>
                  <a:lnTo>
                    <a:pt x="619" y="492"/>
                  </a:lnTo>
                  <a:lnTo>
                    <a:pt x="589" y="503"/>
                  </a:lnTo>
                  <a:lnTo>
                    <a:pt x="559" y="515"/>
                  </a:lnTo>
                  <a:lnTo>
                    <a:pt x="537" y="531"/>
                  </a:lnTo>
                  <a:lnTo>
                    <a:pt x="522" y="542"/>
                  </a:lnTo>
                  <a:lnTo>
                    <a:pt x="507" y="554"/>
                  </a:lnTo>
                  <a:lnTo>
                    <a:pt x="485" y="565"/>
                  </a:lnTo>
                  <a:lnTo>
                    <a:pt x="470" y="582"/>
                  </a:lnTo>
                  <a:lnTo>
                    <a:pt x="447" y="643"/>
                  </a:lnTo>
                  <a:lnTo>
                    <a:pt x="440" y="699"/>
                  </a:lnTo>
                  <a:lnTo>
                    <a:pt x="455" y="744"/>
                  </a:lnTo>
                  <a:lnTo>
                    <a:pt x="499" y="783"/>
                  </a:lnTo>
                  <a:lnTo>
                    <a:pt x="514" y="794"/>
                  </a:lnTo>
                  <a:lnTo>
                    <a:pt x="514" y="811"/>
                  </a:lnTo>
                  <a:lnTo>
                    <a:pt x="514" y="822"/>
                  </a:lnTo>
                  <a:lnTo>
                    <a:pt x="507" y="839"/>
                  </a:lnTo>
                  <a:lnTo>
                    <a:pt x="492" y="850"/>
                  </a:lnTo>
                  <a:lnTo>
                    <a:pt x="470" y="850"/>
                  </a:lnTo>
                  <a:lnTo>
                    <a:pt x="455" y="850"/>
                  </a:lnTo>
                  <a:lnTo>
                    <a:pt x="432" y="845"/>
                  </a:lnTo>
                  <a:lnTo>
                    <a:pt x="395" y="817"/>
                  </a:lnTo>
                  <a:lnTo>
                    <a:pt x="365" y="789"/>
                  </a:lnTo>
                  <a:lnTo>
                    <a:pt x="343" y="755"/>
                  </a:lnTo>
                  <a:lnTo>
                    <a:pt x="335" y="716"/>
                  </a:lnTo>
                  <a:lnTo>
                    <a:pt x="305" y="755"/>
                  </a:lnTo>
                  <a:lnTo>
                    <a:pt x="268" y="800"/>
                  </a:lnTo>
                  <a:lnTo>
                    <a:pt x="246" y="833"/>
                  </a:lnTo>
                  <a:lnTo>
                    <a:pt x="223" y="867"/>
                  </a:lnTo>
                  <a:lnTo>
                    <a:pt x="194" y="934"/>
                  </a:lnTo>
                  <a:lnTo>
                    <a:pt x="171" y="985"/>
                  </a:lnTo>
                  <a:lnTo>
                    <a:pt x="171" y="1029"/>
                  </a:lnTo>
                  <a:lnTo>
                    <a:pt x="186" y="1057"/>
                  </a:lnTo>
                  <a:lnTo>
                    <a:pt x="111" y="1074"/>
                  </a:lnTo>
                  <a:lnTo>
                    <a:pt x="59" y="1108"/>
                  </a:lnTo>
                  <a:lnTo>
                    <a:pt x="22" y="1158"/>
                  </a:lnTo>
                  <a:lnTo>
                    <a:pt x="0" y="1214"/>
                  </a:lnTo>
                  <a:lnTo>
                    <a:pt x="0" y="1304"/>
                  </a:lnTo>
                  <a:lnTo>
                    <a:pt x="14" y="1438"/>
                  </a:lnTo>
                  <a:lnTo>
                    <a:pt x="67" y="1589"/>
                  </a:lnTo>
                  <a:lnTo>
                    <a:pt x="141" y="1729"/>
                  </a:lnTo>
                  <a:lnTo>
                    <a:pt x="194" y="1785"/>
                  </a:lnTo>
                  <a:lnTo>
                    <a:pt x="253" y="1852"/>
                  </a:lnTo>
                  <a:lnTo>
                    <a:pt x="335" y="1913"/>
                  </a:lnTo>
                  <a:lnTo>
                    <a:pt x="425" y="1969"/>
                  </a:lnTo>
                  <a:lnTo>
                    <a:pt x="507" y="2020"/>
                  </a:lnTo>
                  <a:lnTo>
                    <a:pt x="596" y="2059"/>
                  </a:lnTo>
                  <a:lnTo>
                    <a:pt x="679" y="2076"/>
                  </a:lnTo>
                  <a:lnTo>
                    <a:pt x="746" y="2076"/>
                  </a:lnTo>
                  <a:lnTo>
                    <a:pt x="723" y="2031"/>
                  </a:lnTo>
                  <a:lnTo>
                    <a:pt x="716" y="1992"/>
                  </a:lnTo>
                  <a:lnTo>
                    <a:pt x="723" y="1947"/>
                  </a:lnTo>
                  <a:lnTo>
                    <a:pt x="738" y="1908"/>
                  </a:lnTo>
                  <a:lnTo>
                    <a:pt x="746" y="1897"/>
                  </a:lnTo>
                  <a:lnTo>
                    <a:pt x="761" y="1885"/>
                  </a:lnTo>
                  <a:lnTo>
                    <a:pt x="783" y="1880"/>
                  </a:lnTo>
                  <a:lnTo>
                    <a:pt x="805" y="1880"/>
                  </a:lnTo>
                  <a:lnTo>
                    <a:pt x="820" y="1885"/>
                  </a:lnTo>
                  <a:lnTo>
                    <a:pt x="835" y="1897"/>
                  </a:lnTo>
                  <a:lnTo>
                    <a:pt x="843" y="1913"/>
                  </a:lnTo>
                  <a:lnTo>
                    <a:pt x="835" y="1930"/>
                  </a:lnTo>
                  <a:lnTo>
                    <a:pt x="835" y="1930"/>
                  </a:lnTo>
                  <a:lnTo>
                    <a:pt x="828" y="1964"/>
                  </a:lnTo>
                  <a:lnTo>
                    <a:pt x="820" y="1997"/>
                  </a:lnTo>
                  <a:lnTo>
                    <a:pt x="835" y="2031"/>
                  </a:lnTo>
                  <a:lnTo>
                    <a:pt x="865" y="2065"/>
                  </a:lnTo>
                  <a:lnTo>
                    <a:pt x="925" y="2093"/>
                  </a:lnTo>
                  <a:lnTo>
                    <a:pt x="1007" y="2115"/>
                  </a:lnTo>
                  <a:lnTo>
                    <a:pt x="1089" y="2126"/>
                  </a:lnTo>
                  <a:lnTo>
                    <a:pt x="1186" y="2126"/>
                  </a:lnTo>
                  <a:lnTo>
                    <a:pt x="1283" y="2121"/>
                  </a:lnTo>
                  <a:lnTo>
                    <a:pt x="1372" y="2109"/>
                  </a:lnTo>
                  <a:lnTo>
                    <a:pt x="1462" y="2093"/>
                  </a:lnTo>
                  <a:lnTo>
                    <a:pt x="1537" y="2065"/>
                  </a:lnTo>
                  <a:lnTo>
                    <a:pt x="1454" y="2042"/>
                  </a:lnTo>
                  <a:lnTo>
                    <a:pt x="1410" y="1986"/>
                  </a:lnTo>
                  <a:lnTo>
                    <a:pt x="1410" y="1913"/>
                  </a:lnTo>
                  <a:lnTo>
                    <a:pt x="1447" y="1846"/>
                  </a:lnTo>
                  <a:lnTo>
                    <a:pt x="1484" y="1807"/>
                  </a:lnTo>
                  <a:lnTo>
                    <a:pt x="1537" y="1762"/>
                  </a:lnTo>
                  <a:lnTo>
                    <a:pt x="1589" y="1706"/>
                  </a:lnTo>
                  <a:lnTo>
                    <a:pt x="1641" y="1645"/>
                  </a:lnTo>
                  <a:lnTo>
                    <a:pt x="1671" y="1583"/>
                  </a:lnTo>
                  <a:lnTo>
                    <a:pt x="1678" y="1527"/>
                  </a:lnTo>
                  <a:lnTo>
                    <a:pt x="1663" y="1477"/>
                  </a:lnTo>
                  <a:lnTo>
                    <a:pt x="1604" y="1438"/>
                  </a:lnTo>
                  <a:lnTo>
                    <a:pt x="1522" y="1410"/>
                  </a:lnTo>
                  <a:lnTo>
                    <a:pt x="1432" y="1404"/>
                  </a:lnTo>
                  <a:lnTo>
                    <a:pt x="1335" y="1410"/>
                  </a:lnTo>
                  <a:lnTo>
                    <a:pt x="1231" y="1427"/>
                  </a:lnTo>
                  <a:lnTo>
                    <a:pt x="1126" y="1449"/>
                  </a:lnTo>
                  <a:lnTo>
                    <a:pt x="1022" y="1471"/>
                  </a:lnTo>
                  <a:lnTo>
                    <a:pt x="917" y="1488"/>
                  </a:lnTo>
                  <a:lnTo>
                    <a:pt x="813" y="1499"/>
                  </a:lnTo>
                  <a:lnTo>
                    <a:pt x="708" y="1499"/>
                  </a:lnTo>
                  <a:lnTo>
                    <a:pt x="626" y="1477"/>
                  </a:lnTo>
                  <a:lnTo>
                    <a:pt x="559" y="1443"/>
                  </a:lnTo>
                  <a:lnTo>
                    <a:pt x="514" y="1399"/>
                  </a:lnTo>
                  <a:lnTo>
                    <a:pt x="485" y="1348"/>
                  </a:lnTo>
                  <a:lnTo>
                    <a:pt x="485" y="1287"/>
                  </a:lnTo>
                  <a:lnTo>
                    <a:pt x="499" y="1220"/>
                  </a:lnTo>
                  <a:lnTo>
                    <a:pt x="537" y="1152"/>
                  </a:lnTo>
                  <a:lnTo>
                    <a:pt x="485" y="1152"/>
                  </a:lnTo>
                  <a:lnTo>
                    <a:pt x="440" y="1152"/>
                  </a:lnTo>
                  <a:lnTo>
                    <a:pt x="388" y="1147"/>
                  </a:lnTo>
                  <a:lnTo>
                    <a:pt x="335" y="1136"/>
                  </a:lnTo>
                  <a:lnTo>
                    <a:pt x="313" y="1124"/>
                  </a:lnTo>
                  <a:lnTo>
                    <a:pt x="305" y="1113"/>
                  </a:lnTo>
                  <a:lnTo>
                    <a:pt x="298" y="1096"/>
                  </a:lnTo>
                  <a:lnTo>
                    <a:pt x="305" y="1085"/>
                  </a:lnTo>
                  <a:lnTo>
                    <a:pt x="313" y="1069"/>
                  </a:lnTo>
                  <a:lnTo>
                    <a:pt x="328" y="1063"/>
                  </a:lnTo>
                  <a:lnTo>
                    <a:pt x="350" y="1057"/>
                  </a:lnTo>
                  <a:lnTo>
                    <a:pt x="373" y="1063"/>
                  </a:lnTo>
                  <a:lnTo>
                    <a:pt x="410" y="1069"/>
                  </a:lnTo>
                  <a:lnTo>
                    <a:pt x="447" y="1074"/>
                  </a:lnTo>
                  <a:lnTo>
                    <a:pt x="477" y="1074"/>
                  </a:lnTo>
                  <a:lnTo>
                    <a:pt x="514" y="1074"/>
                  </a:lnTo>
                  <a:lnTo>
                    <a:pt x="544" y="1069"/>
                  </a:lnTo>
                  <a:lnTo>
                    <a:pt x="582" y="1063"/>
                  </a:lnTo>
                  <a:lnTo>
                    <a:pt x="611" y="1052"/>
                  </a:lnTo>
                  <a:lnTo>
                    <a:pt x="641" y="1035"/>
                  </a:lnTo>
                  <a:lnTo>
                    <a:pt x="649" y="1035"/>
                  </a:lnTo>
                  <a:lnTo>
                    <a:pt x="649" y="1035"/>
                  </a:lnTo>
                  <a:lnTo>
                    <a:pt x="649" y="1035"/>
                  </a:lnTo>
                  <a:lnTo>
                    <a:pt x="656" y="1029"/>
                  </a:lnTo>
                  <a:lnTo>
                    <a:pt x="656" y="1029"/>
                  </a:lnTo>
                  <a:lnTo>
                    <a:pt x="656" y="1024"/>
                  </a:lnTo>
                  <a:lnTo>
                    <a:pt x="656" y="1024"/>
                  </a:lnTo>
                  <a:lnTo>
                    <a:pt x="664" y="1024"/>
                  </a:lnTo>
                  <a:lnTo>
                    <a:pt x="716" y="979"/>
                  </a:lnTo>
                  <a:lnTo>
                    <a:pt x="783" y="940"/>
                  </a:lnTo>
                  <a:lnTo>
                    <a:pt x="850" y="895"/>
                  </a:lnTo>
                  <a:lnTo>
                    <a:pt x="925" y="850"/>
                  </a:lnTo>
                  <a:lnTo>
                    <a:pt x="999" y="805"/>
                  </a:lnTo>
                  <a:lnTo>
                    <a:pt x="1081" y="766"/>
                  </a:lnTo>
                  <a:lnTo>
                    <a:pt x="1171" y="727"/>
                  </a:lnTo>
                  <a:lnTo>
                    <a:pt x="1268" y="688"/>
                  </a:lnTo>
                  <a:lnTo>
                    <a:pt x="1365" y="654"/>
                  </a:lnTo>
                  <a:lnTo>
                    <a:pt x="1462" y="621"/>
                  </a:lnTo>
                  <a:lnTo>
                    <a:pt x="1566" y="598"/>
                  </a:lnTo>
                  <a:lnTo>
                    <a:pt x="1678" y="576"/>
                  </a:lnTo>
                  <a:lnTo>
                    <a:pt x="1783" y="559"/>
                  </a:lnTo>
                  <a:lnTo>
                    <a:pt x="1895" y="548"/>
                  </a:lnTo>
                  <a:lnTo>
                    <a:pt x="2014" y="542"/>
                  </a:lnTo>
                  <a:lnTo>
                    <a:pt x="2126" y="548"/>
                  </a:lnTo>
                  <a:lnTo>
                    <a:pt x="2335" y="565"/>
                  </a:lnTo>
                  <a:lnTo>
                    <a:pt x="2507" y="587"/>
                  </a:lnTo>
                  <a:lnTo>
                    <a:pt x="2648" y="610"/>
                  </a:lnTo>
                  <a:lnTo>
                    <a:pt x="2760" y="638"/>
                  </a:lnTo>
                  <a:lnTo>
                    <a:pt x="2857" y="671"/>
                  </a:lnTo>
                  <a:lnTo>
                    <a:pt x="2947" y="705"/>
                  </a:lnTo>
                  <a:lnTo>
                    <a:pt x="3021" y="738"/>
                  </a:lnTo>
                  <a:lnTo>
                    <a:pt x="3103" y="783"/>
                  </a:lnTo>
                  <a:lnTo>
                    <a:pt x="3156" y="817"/>
                  </a:lnTo>
                  <a:lnTo>
                    <a:pt x="3178" y="850"/>
                  </a:lnTo>
                  <a:lnTo>
                    <a:pt x="3178" y="873"/>
                  </a:lnTo>
                  <a:lnTo>
                    <a:pt x="3148" y="889"/>
                  </a:lnTo>
                  <a:lnTo>
                    <a:pt x="3103" y="895"/>
                  </a:lnTo>
                  <a:lnTo>
                    <a:pt x="3051" y="895"/>
                  </a:lnTo>
                  <a:lnTo>
                    <a:pt x="2977" y="878"/>
                  </a:lnTo>
                  <a:lnTo>
                    <a:pt x="2902" y="856"/>
                  </a:lnTo>
                  <a:lnTo>
                    <a:pt x="2812" y="828"/>
                  </a:lnTo>
                  <a:lnTo>
                    <a:pt x="2700" y="800"/>
                  </a:lnTo>
                  <a:lnTo>
                    <a:pt x="2574" y="778"/>
                  </a:lnTo>
                  <a:lnTo>
                    <a:pt x="2439" y="755"/>
                  </a:lnTo>
                  <a:lnTo>
                    <a:pt x="2290" y="744"/>
                  </a:lnTo>
                  <a:lnTo>
                    <a:pt x="2148" y="744"/>
                  </a:lnTo>
                  <a:lnTo>
                    <a:pt x="1999" y="750"/>
                  </a:lnTo>
                  <a:lnTo>
                    <a:pt x="1857" y="761"/>
                  </a:lnTo>
                  <a:lnTo>
                    <a:pt x="1835" y="766"/>
                  </a:lnTo>
                  <a:lnTo>
                    <a:pt x="1805" y="772"/>
                  </a:lnTo>
                  <a:lnTo>
                    <a:pt x="1775" y="778"/>
                  </a:lnTo>
                  <a:lnTo>
                    <a:pt x="1745" y="783"/>
                  </a:lnTo>
                  <a:lnTo>
                    <a:pt x="1716" y="789"/>
                  </a:lnTo>
                  <a:lnTo>
                    <a:pt x="1686" y="794"/>
                  </a:lnTo>
                  <a:lnTo>
                    <a:pt x="1656" y="800"/>
                  </a:lnTo>
                  <a:lnTo>
                    <a:pt x="1626" y="805"/>
                  </a:lnTo>
                  <a:lnTo>
                    <a:pt x="1626" y="811"/>
                  </a:lnTo>
                  <a:lnTo>
                    <a:pt x="1619" y="822"/>
                  </a:lnTo>
                  <a:lnTo>
                    <a:pt x="1619" y="828"/>
                  </a:lnTo>
                  <a:lnTo>
                    <a:pt x="1611" y="833"/>
                  </a:lnTo>
                  <a:lnTo>
                    <a:pt x="1574" y="856"/>
                  </a:lnTo>
                  <a:lnTo>
                    <a:pt x="1551" y="878"/>
                  </a:lnTo>
                  <a:lnTo>
                    <a:pt x="1537" y="895"/>
                  </a:lnTo>
                  <a:lnTo>
                    <a:pt x="1537" y="912"/>
                  </a:lnTo>
                  <a:lnTo>
                    <a:pt x="1544" y="923"/>
                  </a:lnTo>
                  <a:lnTo>
                    <a:pt x="1551" y="934"/>
                  </a:lnTo>
                  <a:lnTo>
                    <a:pt x="1566" y="940"/>
                  </a:lnTo>
                  <a:lnTo>
                    <a:pt x="1581" y="945"/>
                  </a:lnTo>
                  <a:lnTo>
                    <a:pt x="1596" y="957"/>
                  </a:lnTo>
                  <a:lnTo>
                    <a:pt x="1611" y="968"/>
                  </a:lnTo>
                  <a:lnTo>
                    <a:pt x="1611" y="985"/>
                  </a:lnTo>
                  <a:lnTo>
                    <a:pt x="1611" y="1001"/>
                  </a:lnTo>
                  <a:lnTo>
                    <a:pt x="1596" y="1013"/>
                  </a:lnTo>
                  <a:lnTo>
                    <a:pt x="1581" y="1018"/>
                  </a:lnTo>
                  <a:lnTo>
                    <a:pt x="1559" y="1024"/>
                  </a:lnTo>
                  <a:lnTo>
                    <a:pt x="1537" y="1018"/>
                  </a:lnTo>
                  <a:lnTo>
                    <a:pt x="1492" y="996"/>
                  </a:lnTo>
                  <a:lnTo>
                    <a:pt x="1462" y="973"/>
                  </a:lnTo>
                  <a:lnTo>
                    <a:pt x="1440" y="945"/>
                  </a:lnTo>
                  <a:lnTo>
                    <a:pt x="1432" y="917"/>
                  </a:lnTo>
                  <a:lnTo>
                    <a:pt x="1432" y="906"/>
                  </a:lnTo>
                  <a:lnTo>
                    <a:pt x="1432" y="889"/>
                  </a:lnTo>
                  <a:lnTo>
                    <a:pt x="1440" y="873"/>
                  </a:lnTo>
                  <a:lnTo>
                    <a:pt x="1447" y="856"/>
                  </a:lnTo>
                  <a:lnTo>
                    <a:pt x="1343" y="889"/>
                  </a:lnTo>
                  <a:lnTo>
                    <a:pt x="1238" y="929"/>
                  </a:lnTo>
                  <a:lnTo>
                    <a:pt x="1141" y="968"/>
                  </a:lnTo>
                  <a:lnTo>
                    <a:pt x="1059" y="1007"/>
                  </a:lnTo>
                  <a:lnTo>
                    <a:pt x="992" y="1046"/>
                  </a:lnTo>
                  <a:lnTo>
                    <a:pt x="940" y="1085"/>
                  </a:lnTo>
                  <a:lnTo>
                    <a:pt x="910" y="1124"/>
                  </a:lnTo>
                  <a:lnTo>
                    <a:pt x="902" y="1164"/>
                  </a:lnTo>
                  <a:lnTo>
                    <a:pt x="925" y="1203"/>
                  </a:lnTo>
                  <a:lnTo>
                    <a:pt x="977" y="1225"/>
                  </a:lnTo>
                  <a:lnTo>
                    <a:pt x="1059" y="1231"/>
                  </a:lnTo>
                  <a:lnTo>
                    <a:pt x="1156" y="1225"/>
                  </a:lnTo>
                  <a:lnTo>
                    <a:pt x="1260" y="1214"/>
                  </a:lnTo>
                  <a:lnTo>
                    <a:pt x="1365" y="1203"/>
                  </a:lnTo>
                  <a:lnTo>
                    <a:pt x="1469" y="1186"/>
                  </a:lnTo>
                  <a:lnTo>
                    <a:pt x="1559" y="1180"/>
                  </a:lnTo>
                  <a:lnTo>
                    <a:pt x="1611" y="1180"/>
                  </a:lnTo>
                  <a:lnTo>
                    <a:pt x="1663" y="1186"/>
                  </a:lnTo>
                  <a:lnTo>
                    <a:pt x="1716" y="1192"/>
                  </a:lnTo>
                  <a:lnTo>
                    <a:pt x="1760" y="1208"/>
                  </a:lnTo>
                  <a:lnTo>
                    <a:pt x="1805" y="1220"/>
                  </a:lnTo>
                  <a:lnTo>
                    <a:pt x="1850" y="1242"/>
                  </a:lnTo>
                  <a:lnTo>
                    <a:pt x="1887" y="1264"/>
                  </a:lnTo>
                  <a:lnTo>
                    <a:pt x="1925" y="1287"/>
                  </a:lnTo>
                  <a:lnTo>
                    <a:pt x="1954" y="1236"/>
                  </a:lnTo>
                  <a:lnTo>
                    <a:pt x="1962" y="1186"/>
                  </a:lnTo>
                  <a:lnTo>
                    <a:pt x="1939" y="1136"/>
                  </a:lnTo>
                  <a:lnTo>
                    <a:pt x="1865" y="1080"/>
                  </a:lnTo>
                  <a:lnTo>
                    <a:pt x="1850" y="1069"/>
                  </a:lnTo>
                  <a:lnTo>
                    <a:pt x="1850" y="1052"/>
                  </a:lnTo>
                  <a:lnTo>
                    <a:pt x="1850" y="1035"/>
                  </a:lnTo>
                  <a:lnTo>
                    <a:pt x="1857" y="1024"/>
                  </a:lnTo>
                  <a:lnTo>
                    <a:pt x="1872" y="1013"/>
                  </a:lnTo>
                  <a:lnTo>
                    <a:pt x="1895" y="1007"/>
                  </a:lnTo>
                  <a:lnTo>
                    <a:pt x="1910" y="1007"/>
                  </a:lnTo>
                  <a:lnTo>
                    <a:pt x="1932" y="1013"/>
                  </a:lnTo>
                  <a:lnTo>
                    <a:pt x="1932" y="1013"/>
                  </a:lnTo>
                  <a:lnTo>
                    <a:pt x="2044" y="1102"/>
                  </a:lnTo>
                  <a:lnTo>
                    <a:pt x="2074" y="1192"/>
                  </a:lnTo>
                  <a:lnTo>
                    <a:pt x="2044" y="1270"/>
                  </a:lnTo>
                  <a:lnTo>
                    <a:pt x="2007" y="1337"/>
                  </a:lnTo>
                  <a:lnTo>
                    <a:pt x="1999" y="1343"/>
                  </a:lnTo>
                  <a:lnTo>
                    <a:pt x="1999" y="1354"/>
                  </a:lnTo>
                  <a:lnTo>
                    <a:pt x="1992" y="1359"/>
                  </a:lnTo>
                  <a:lnTo>
                    <a:pt x="1992" y="1365"/>
                  </a:lnTo>
                  <a:lnTo>
                    <a:pt x="1992" y="1365"/>
                  </a:lnTo>
                  <a:lnTo>
                    <a:pt x="1984" y="1371"/>
                  </a:lnTo>
                  <a:lnTo>
                    <a:pt x="1984" y="1371"/>
                  </a:lnTo>
                  <a:lnTo>
                    <a:pt x="1984" y="1376"/>
                  </a:lnTo>
                  <a:lnTo>
                    <a:pt x="1977" y="1376"/>
                  </a:lnTo>
                  <a:lnTo>
                    <a:pt x="1977" y="1399"/>
                  </a:lnTo>
                  <a:lnTo>
                    <a:pt x="1977" y="1421"/>
                  </a:lnTo>
                  <a:lnTo>
                    <a:pt x="1969" y="1443"/>
                  </a:lnTo>
                  <a:lnTo>
                    <a:pt x="1954" y="1466"/>
                  </a:lnTo>
                  <a:lnTo>
                    <a:pt x="1910" y="1533"/>
                  </a:lnTo>
                  <a:lnTo>
                    <a:pt x="1865" y="1600"/>
                  </a:lnTo>
                  <a:lnTo>
                    <a:pt x="1828" y="1667"/>
                  </a:lnTo>
                  <a:lnTo>
                    <a:pt x="1805" y="1729"/>
                  </a:lnTo>
                  <a:lnTo>
                    <a:pt x="1798" y="1790"/>
                  </a:lnTo>
                  <a:lnTo>
                    <a:pt x="1820" y="1841"/>
                  </a:lnTo>
                  <a:lnTo>
                    <a:pt x="1880" y="1880"/>
                  </a:lnTo>
                  <a:lnTo>
                    <a:pt x="1984" y="1908"/>
                  </a:lnTo>
                  <a:lnTo>
                    <a:pt x="2014" y="1813"/>
                  </a:lnTo>
                  <a:lnTo>
                    <a:pt x="2081" y="1712"/>
                  </a:lnTo>
                  <a:lnTo>
                    <a:pt x="2186" y="1617"/>
                  </a:lnTo>
                  <a:lnTo>
                    <a:pt x="2327" y="1533"/>
                  </a:lnTo>
                  <a:lnTo>
                    <a:pt x="2499" y="1471"/>
                  </a:lnTo>
                  <a:lnTo>
                    <a:pt x="2700" y="1443"/>
                  </a:lnTo>
                  <a:lnTo>
                    <a:pt x="2924" y="1460"/>
                  </a:lnTo>
                  <a:lnTo>
                    <a:pt x="3163" y="1522"/>
                  </a:lnTo>
                  <a:lnTo>
                    <a:pt x="3171" y="1522"/>
                  </a:lnTo>
                  <a:lnTo>
                    <a:pt x="3171" y="1516"/>
                  </a:lnTo>
                  <a:lnTo>
                    <a:pt x="3171" y="1516"/>
                  </a:lnTo>
                  <a:lnTo>
                    <a:pt x="3178" y="1511"/>
                  </a:lnTo>
                  <a:lnTo>
                    <a:pt x="3208" y="1483"/>
                  </a:lnTo>
                  <a:lnTo>
                    <a:pt x="3238" y="1443"/>
                  </a:lnTo>
                  <a:lnTo>
                    <a:pt x="3260" y="1387"/>
                  </a:lnTo>
                  <a:lnTo>
                    <a:pt x="3260" y="1332"/>
                  </a:lnTo>
                  <a:lnTo>
                    <a:pt x="3253" y="1298"/>
                  </a:lnTo>
                  <a:lnTo>
                    <a:pt x="3230" y="1264"/>
                  </a:lnTo>
                  <a:lnTo>
                    <a:pt x="3193" y="1242"/>
                  </a:lnTo>
                  <a:lnTo>
                    <a:pt x="3148" y="1214"/>
                  </a:lnTo>
                  <a:lnTo>
                    <a:pt x="3133" y="1208"/>
                  </a:lnTo>
                  <a:lnTo>
                    <a:pt x="3118" y="1192"/>
                  </a:lnTo>
                  <a:lnTo>
                    <a:pt x="3118" y="1180"/>
                  </a:lnTo>
                  <a:lnTo>
                    <a:pt x="3126" y="1164"/>
                  </a:lnTo>
                  <a:lnTo>
                    <a:pt x="3141" y="1152"/>
                  </a:lnTo>
                  <a:lnTo>
                    <a:pt x="3156" y="1141"/>
                  </a:lnTo>
                  <a:lnTo>
                    <a:pt x="3178" y="1141"/>
                  </a:lnTo>
                  <a:lnTo>
                    <a:pt x="3193" y="1147"/>
                  </a:lnTo>
                  <a:lnTo>
                    <a:pt x="3275" y="1186"/>
                  </a:lnTo>
                  <a:lnTo>
                    <a:pt x="3327" y="1231"/>
                  </a:lnTo>
                  <a:lnTo>
                    <a:pt x="3350" y="1281"/>
                  </a:lnTo>
                  <a:lnTo>
                    <a:pt x="3365" y="1320"/>
                  </a:lnTo>
                  <a:lnTo>
                    <a:pt x="3372" y="1365"/>
                  </a:lnTo>
                  <a:lnTo>
                    <a:pt x="3365" y="1404"/>
                  </a:lnTo>
                  <a:lnTo>
                    <a:pt x="3350" y="1443"/>
                  </a:lnTo>
                  <a:lnTo>
                    <a:pt x="3327" y="1483"/>
                  </a:lnTo>
                  <a:lnTo>
                    <a:pt x="3379" y="1455"/>
                  </a:lnTo>
                  <a:lnTo>
                    <a:pt x="3432" y="1421"/>
                  </a:lnTo>
                  <a:lnTo>
                    <a:pt x="3484" y="1376"/>
                  </a:lnTo>
                  <a:lnTo>
                    <a:pt x="3536" y="1332"/>
                  </a:lnTo>
                  <a:lnTo>
                    <a:pt x="3581" y="1281"/>
                  </a:lnTo>
                  <a:lnTo>
                    <a:pt x="3626" y="1225"/>
                  </a:lnTo>
                  <a:lnTo>
                    <a:pt x="3663" y="1164"/>
                  </a:lnTo>
                  <a:lnTo>
                    <a:pt x="3693" y="1096"/>
                  </a:lnTo>
                  <a:lnTo>
                    <a:pt x="3648" y="1063"/>
                  </a:lnTo>
                  <a:lnTo>
                    <a:pt x="3581" y="1029"/>
                  </a:lnTo>
                  <a:lnTo>
                    <a:pt x="3521" y="1001"/>
                  </a:lnTo>
                  <a:lnTo>
                    <a:pt x="3491" y="990"/>
                  </a:lnTo>
                  <a:lnTo>
                    <a:pt x="3529" y="996"/>
                  </a:lnTo>
                  <a:lnTo>
                    <a:pt x="3573" y="996"/>
                  </a:lnTo>
                  <a:lnTo>
                    <a:pt x="3618" y="996"/>
                  </a:lnTo>
                  <a:lnTo>
                    <a:pt x="3663" y="985"/>
                  </a:lnTo>
                  <a:lnTo>
                    <a:pt x="3708" y="973"/>
                  </a:lnTo>
                  <a:lnTo>
                    <a:pt x="3745" y="951"/>
                  </a:lnTo>
                  <a:lnTo>
                    <a:pt x="3775" y="923"/>
                  </a:lnTo>
                  <a:lnTo>
                    <a:pt x="3790" y="889"/>
                  </a:lnTo>
                  <a:lnTo>
                    <a:pt x="3797" y="839"/>
                  </a:lnTo>
                  <a:lnTo>
                    <a:pt x="3790" y="778"/>
                  </a:lnTo>
                  <a:lnTo>
                    <a:pt x="3767" y="705"/>
                  </a:lnTo>
                  <a:lnTo>
                    <a:pt x="3738" y="626"/>
                  </a:lnTo>
                  <a:lnTo>
                    <a:pt x="3693" y="554"/>
                  </a:lnTo>
                  <a:lnTo>
                    <a:pt x="3641" y="481"/>
                  </a:lnTo>
                  <a:lnTo>
                    <a:pt x="3581" y="419"/>
                  </a:lnTo>
                  <a:lnTo>
                    <a:pt x="3506" y="36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9"/>
            <p:cNvSpPr>
              <a:spLocks/>
            </p:cNvSpPr>
            <p:nvPr/>
          </p:nvSpPr>
          <p:spPr bwMode="auto">
            <a:xfrm>
              <a:off x="1910" y="783"/>
              <a:ext cx="1559" cy="543"/>
            </a:xfrm>
            <a:custGeom>
              <a:avLst/>
              <a:gdLst/>
              <a:ahLst/>
              <a:cxnLst>
                <a:cxn ang="0">
                  <a:pos x="1194" y="269"/>
                </a:cxn>
                <a:cxn ang="0">
                  <a:pos x="1194" y="269"/>
                </a:cxn>
                <a:cxn ang="0">
                  <a:pos x="1231" y="275"/>
                </a:cxn>
                <a:cxn ang="0">
                  <a:pos x="1298" y="291"/>
                </a:cxn>
                <a:cxn ang="0">
                  <a:pos x="1365" y="319"/>
                </a:cxn>
                <a:cxn ang="0">
                  <a:pos x="1433" y="359"/>
                </a:cxn>
                <a:cxn ang="0">
                  <a:pos x="1470" y="381"/>
                </a:cxn>
                <a:cxn ang="0">
                  <a:pos x="1507" y="392"/>
                </a:cxn>
                <a:cxn ang="0">
                  <a:pos x="1545" y="381"/>
                </a:cxn>
                <a:cxn ang="0">
                  <a:pos x="1559" y="353"/>
                </a:cxn>
                <a:cxn ang="0">
                  <a:pos x="1545" y="325"/>
                </a:cxn>
                <a:cxn ang="0">
                  <a:pos x="1440" y="258"/>
                </a:cxn>
                <a:cxn ang="0">
                  <a:pos x="1328" y="213"/>
                </a:cxn>
                <a:cxn ang="0">
                  <a:pos x="1433" y="135"/>
                </a:cxn>
                <a:cxn ang="0">
                  <a:pos x="1500" y="56"/>
                </a:cxn>
                <a:cxn ang="0">
                  <a:pos x="1500" y="23"/>
                </a:cxn>
                <a:cxn ang="0">
                  <a:pos x="1470" y="0"/>
                </a:cxn>
                <a:cxn ang="0">
                  <a:pos x="1433" y="0"/>
                </a:cxn>
                <a:cxn ang="0">
                  <a:pos x="1403" y="23"/>
                </a:cxn>
                <a:cxn ang="0">
                  <a:pos x="1351" y="90"/>
                </a:cxn>
                <a:cxn ang="0">
                  <a:pos x="1254" y="157"/>
                </a:cxn>
                <a:cxn ang="0">
                  <a:pos x="1112" y="196"/>
                </a:cxn>
                <a:cxn ang="0">
                  <a:pos x="933" y="191"/>
                </a:cxn>
                <a:cxn ang="0">
                  <a:pos x="634" y="185"/>
                </a:cxn>
                <a:cxn ang="0">
                  <a:pos x="358" y="258"/>
                </a:cxn>
                <a:cxn ang="0">
                  <a:pos x="134" y="375"/>
                </a:cxn>
                <a:cxn ang="0">
                  <a:pos x="8" y="482"/>
                </a:cxn>
                <a:cxn ang="0">
                  <a:pos x="0" y="510"/>
                </a:cxn>
                <a:cxn ang="0">
                  <a:pos x="22" y="538"/>
                </a:cxn>
                <a:cxn ang="0">
                  <a:pos x="67" y="543"/>
                </a:cxn>
                <a:cxn ang="0">
                  <a:pos x="97" y="521"/>
                </a:cxn>
                <a:cxn ang="0">
                  <a:pos x="134" y="482"/>
                </a:cxn>
                <a:cxn ang="0">
                  <a:pos x="291" y="387"/>
                </a:cxn>
                <a:cxn ang="0">
                  <a:pos x="507" y="297"/>
                </a:cxn>
                <a:cxn ang="0">
                  <a:pos x="776" y="258"/>
                </a:cxn>
                <a:cxn ang="0">
                  <a:pos x="948" y="275"/>
                </a:cxn>
                <a:cxn ang="0">
                  <a:pos x="1022" y="280"/>
                </a:cxn>
                <a:cxn ang="0">
                  <a:pos x="1097" y="280"/>
                </a:cxn>
                <a:cxn ang="0">
                  <a:pos x="1164" y="269"/>
                </a:cxn>
              </a:cxnLst>
              <a:rect l="0" t="0" r="r" b="b"/>
              <a:pathLst>
                <a:path w="1559" h="543">
                  <a:moveTo>
                    <a:pt x="1194" y="263"/>
                  </a:moveTo>
                  <a:lnTo>
                    <a:pt x="1194" y="269"/>
                  </a:lnTo>
                  <a:lnTo>
                    <a:pt x="1194" y="269"/>
                  </a:lnTo>
                  <a:lnTo>
                    <a:pt x="1194" y="269"/>
                  </a:lnTo>
                  <a:lnTo>
                    <a:pt x="1194" y="269"/>
                  </a:lnTo>
                  <a:lnTo>
                    <a:pt x="1231" y="275"/>
                  </a:lnTo>
                  <a:lnTo>
                    <a:pt x="1268" y="280"/>
                  </a:lnTo>
                  <a:lnTo>
                    <a:pt x="1298" y="291"/>
                  </a:lnTo>
                  <a:lnTo>
                    <a:pt x="1336" y="303"/>
                  </a:lnTo>
                  <a:lnTo>
                    <a:pt x="1365" y="319"/>
                  </a:lnTo>
                  <a:lnTo>
                    <a:pt x="1403" y="336"/>
                  </a:lnTo>
                  <a:lnTo>
                    <a:pt x="1433" y="359"/>
                  </a:lnTo>
                  <a:lnTo>
                    <a:pt x="1470" y="381"/>
                  </a:lnTo>
                  <a:lnTo>
                    <a:pt x="1470" y="381"/>
                  </a:lnTo>
                  <a:lnTo>
                    <a:pt x="1485" y="392"/>
                  </a:lnTo>
                  <a:lnTo>
                    <a:pt x="1507" y="392"/>
                  </a:lnTo>
                  <a:lnTo>
                    <a:pt x="1530" y="392"/>
                  </a:lnTo>
                  <a:lnTo>
                    <a:pt x="1545" y="381"/>
                  </a:lnTo>
                  <a:lnTo>
                    <a:pt x="1559" y="370"/>
                  </a:lnTo>
                  <a:lnTo>
                    <a:pt x="1559" y="353"/>
                  </a:lnTo>
                  <a:lnTo>
                    <a:pt x="1559" y="342"/>
                  </a:lnTo>
                  <a:lnTo>
                    <a:pt x="1545" y="325"/>
                  </a:lnTo>
                  <a:lnTo>
                    <a:pt x="1492" y="291"/>
                  </a:lnTo>
                  <a:lnTo>
                    <a:pt x="1440" y="258"/>
                  </a:lnTo>
                  <a:lnTo>
                    <a:pt x="1380" y="235"/>
                  </a:lnTo>
                  <a:lnTo>
                    <a:pt x="1328" y="213"/>
                  </a:lnTo>
                  <a:lnTo>
                    <a:pt x="1388" y="179"/>
                  </a:lnTo>
                  <a:lnTo>
                    <a:pt x="1433" y="135"/>
                  </a:lnTo>
                  <a:lnTo>
                    <a:pt x="1470" y="96"/>
                  </a:lnTo>
                  <a:lnTo>
                    <a:pt x="1500" y="56"/>
                  </a:lnTo>
                  <a:lnTo>
                    <a:pt x="1500" y="40"/>
                  </a:lnTo>
                  <a:lnTo>
                    <a:pt x="1500" y="23"/>
                  </a:lnTo>
                  <a:lnTo>
                    <a:pt x="1485" y="12"/>
                  </a:lnTo>
                  <a:lnTo>
                    <a:pt x="1470" y="0"/>
                  </a:lnTo>
                  <a:lnTo>
                    <a:pt x="1448" y="0"/>
                  </a:lnTo>
                  <a:lnTo>
                    <a:pt x="1433" y="0"/>
                  </a:lnTo>
                  <a:lnTo>
                    <a:pt x="1410" y="12"/>
                  </a:lnTo>
                  <a:lnTo>
                    <a:pt x="1403" y="23"/>
                  </a:lnTo>
                  <a:lnTo>
                    <a:pt x="1380" y="56"/>
                  </a:lnTo>
                  <a:lnTo>
                    <a:pt x="1351" y="90"/>
                  </a:lnTo>
                  <a:lnTo>
                    <a:pt x="1306" y="124"/>
                  </a:lnTo>
                  <a:lnTo>
                    <a:pt x="1254" y="157"/>
                  </a:lnTo>
                  <a:lnTo>
                    <a:pt x="1186" y="179"/>
                  </a:lnTo>
                  <a:lnTo>
                    <a:pt x="1112" y="196"/>
                  </a:lnTo>
                  <a:lnTo>
                    <a:pt x="1030" y="202"/>
                  </a:lnTo>
                  <a:lnTo>
                    <a:pt x="933" y="191"/>
                  </a:lnTo>
                  <a:lnTo>
                    <a:pt x="783" y="174"/>
                  </a:lnTo>
                  <a:lnTo>
                    <a:pt x="634" y="185"/>
                  </a:lnTo>
                  <a:lnTo>
                    <a:pt x="492" y="213"/>
                  </a:lnTo>
                  <a:lnTo>
                    <a:pt x="358" y="258"/>
                  </a:lnTo>
                  <a:lnTo>
                    <a:pt x="239" y="314"/>
                  </a:lnTo>
                  <a:lnTo>
                    <a:pt x="134" y="375"/>
                  </a:lnTo>
                  <a:lnTo>
                    <a:pt x="60" y="431"/>
                  </a:lnTo>
                  <a:lnTo>
                    <a:pt x="8" y="482"/>
                  </a:lnTo>
                  <a:lnTo>
                    <a:pt x="0" y="498"/>
                  </a:lnTo>
                  <a:lnTo>
                    <a:pt x="0" y="510"/>
                  </a:lnTo>
                  <a:lnTo>
                    <a:pt x="8" y="526"/>
                  </a:lnTo>
                  <a:lnTo>
                    <a:pt x="22" y="538"/>
                  </a:lnTo>
                  <a:lnTo>
                    <a:pt x="45" y="543"/>
                  </a:lnTo>
                  <a:lnTo>
                    <a:pt x="67" y="543"/>
                  </a:lnTo>
                  <a:lnTo>
                    <a:pt x="82" y="532"/>
                  </a:lnTo>
                  <a:lnTo>
                    <a:pt x="97" y="521"/>
                  </a:lnTo>
                  <a:lnTo>
                    <a:pt x="97" y="521"/>
                  </a:lnTo>
                  <a:lnTo>
                    <a:pt x="134" y="482"/>
                  </a:lnTo>
                  <a:lnTo>
                    <a:pt x="202" y="437"/>
                  </a:lnTo>
                  <a:lnTo>
                    <a:pt x="291" y="387"/>
                  </a:lnTo>
                  <a:lnTo>
                    <a:pt x="395" y="336"/>
                  </a:lnTo>
                  <a:lnTo>
                    <a:pt x="507" y="297"/>
                  </a:lnTo>
                  <a:lnTo>
                    <a:pt x="642" y="263"/>
                  </a:lnTo>
                  <a:lnTo>
                    <a:pt x="776" y="258"/>
                  </a:lnTo>
                  <a:lnTo>
                    <a:pt x="910" y="269"/>
                  </a:lnTo>
                  <a:lnTo>
                    <a:pt x="948" y="275"/>
                  </a:lnTo>
                  <a:lnTo>
                    <a:pt x="985" y="280"/>
                  </a:lnTo>
                  <a:lnTo>
                    <a:pt x="1022" y="280"/>
                  </a:lnTo>
                  <a:lnTo>
                    <a:pt x="1060" y="280"/>
                  </a:lnTo>
                  <a:lnTo>
                    <a:pt x="1097" y="280"/>
                  </a:lnTo>
                  <a:lnTo>
                    <a:pt x="1127" y="275"/>
                  </a:lnTo>
                  <a:lnTo>
                    <a:pt x="1164" y="269"/>
                  </a:lnTo>
                  <a:lnTo>
                    <a:pt x="1194" y="26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0"/>
            <p:cNvSpPr>
              <a:spLocks/>
            </p:cNvSpPr>
            <p:nvPr/>
          </p:nvSpPr>
          <p:spPr bwMode="auto">
            <a:xfrm>
              <a:off x="3656" y="1164"/>
              <a:ext cx="948" cy="582"/>
            </a:xfrm>
            <a:custGeom>
              <a:avLst/>
              <a:gdLst/>
              <a:ahLst/>
              <a:cxnLst>
                <a:cxn ang="0">
                  <a:pos x="940" y="185"/>
                </a:cxn>
                <a:cxn ang="0">
                  <a:pos x="910" y="168"/>
                </a:cxn>
                <a:cxn ang="0">
                  <a:pos x="873" y="173"/>
                </a:cxn>
                <a:cxn ang="0">
                  <a:pos x="851" y="196"/>
                </a:cxn>
                <a:cxn ang="0">
                  <a:pos x="843" y="213"/>
                </a:cxn>
                <a:cxn ang="0">
                  <a:pos x="843" y="263"/>
                </a:cxn>
                <a:cxn ang="0">
                  <a:pos x="798" y="313"/>
                </a:cxn>
                <a:cxn ang="0">
                  <a:pos x="768" y="336"/>
                </a:cxn>
                <a:cxn ang="0">
                  <a:pos x="731" y="347"/>
                </a:cxn>
                <a:cxn ang="0">
                  <a:pos x="716" y="235"/>
                </a:cxn>
                <a:cxn ang="0">
                  <a:pos x="664" y="140"/>
                </a:cxn>
                <a:cxn ang="0">
                  <a:pos x="567" y="61"/>
                </a:cxn>
                <a:cxn ang="0">
                  <a:pos x="425" y="0"/>
                </a:cxn>
                <a:cxn ang="0">
                  <a:pos x="388" y="0"/>
                </a:cxn>
                <a:cxn ang="0">
                  <a:pos x="358" y="22"/>
                </a:cxn>
                <a:cxn ang="0">
                  <a:pos x="358" y="50"/>
                </a:cxn>
                <a:cxn ang="0">
                  <a:pos x="388" y="73"/>
                </a:cxn>
                <a:cxn ang="0">
                  <a:pos x="507" y="123"/>
                </a:cxn>
                <a:cxn ang="0">
                  <a:pos x="582" y="196"/>
                </a:cxn>
                <a:cxn ang="0">
                  <a:pos x="619" y="280"/>
                </a:cxn>
                <a:cxn ang="0">
                  <a:pos x="619" y="392"/>
                </a:cxn>
                <a:cxn ang="0">
                  <a:pos x="604" y="425"/>
                </a:cxn>
                <a:cxn ang="0">
                  <a:pos x="567" y="453"/>
                </a:cxn>
                <a:cxn ang="0">
                  <a:pos x="463" y="487"/>
                </a:cxn>
                <a:cxn ang="0">
                  <a:pos x="328" y="504"/>
                </a:cxn>
                <a:cxn ang="0">
                  <a:pos x="186" y="504"/>
                </a:cxn>
                <a:cxn ang="0">
                  <a:pos x="67" y="492"/>
                </a:cxn>
                <a:cxn ang="0">
                  <a:pos x="22" y="498"/>
                </a:cxn>
                <a:cxn ang="0">
                  <a:pos x="0" y="526"/>
                </a:cxn>
                <a:cxn ang="0">
                  <a:pos x="15" y="554"/>
                </a:cxn>
                <a:cxn ang="0">
                  <a:pos x="45" y="571"/>
                </a:cxn>
                <a:cxn ang="0">
                  <a:pos x="157" y="582"/>
                </a:cxn>
                <a:cxn ang="0">
                  <a:pos x="321" y="582"/>
                </a:cxn>
                <a:cxn ang="0">
                  <a:pos x="485" y="565"/>
                </a:cxn>
                <a:cxn ang="0">
                  <a:pos x="634" y="515"/>
                </a:cxn>
                <a:cxn ang="0">
                  <a:pos x="686" y="476"/>
                </a:cxn>
                <a:cxn ang="0">
                  <a:pos x="716" y="431"/>
                </a:cxn>
                <a:cxn ang="0">
                  <a:pos x="821" y="403"/>
                </a:cxn>
                <a:cxn ang="0">
                  <a:pos x="880" y="364"/>
                </a:cxn>
                <a:cxn ang="0">
                  <a:pos x="940" y="285"/>
                </a:cxn>
                <a:cxn ang="0">
                  <a:pos x="948" y="201"/>
                </a:cxn>
              </a:cxnLst>
              <a:rect l="0" t="0" r="r" b="b"/>
              <a:pathLst>
                <a:path w="948" h="582">
                  <a:moveTo>
                    <a:pt x="948" y="201"/>
                  </a:moveTo>
                  <a:lnTo>
                    <a:pt x="940" y="185"/>
                  </a:lnTo>
                  <a:lnTo>
                    <a:pt x="933" y="173"/>
                  </a:lnTo>
                  <a:lnTo>
                    <a:pt x="910" y="168"/>
                  </a:lnTo>
                  <a:lnTo>
                    <a:pt x="888" y="168"/>
                  </a:lnTo>
                  <a:lnTo>
                    <a:pt x="873" y="173"/>
                  </a:lnTo>
                  <a:lnTo>
                    <a:pt x="858" y="179"/>
                  </a:lnTo>
                  <a:lnTo>
                    <a:pt x="851" y="196"/>
                  </a:lnTo>
                  <a:lnTo>
                    <a:pt x="843" y="213"/>
                  </a:lnTo>
                  <a:lnTo>
                    <a:pt x="843" y="213"/>
                  </a:lnTo>
                  <a:lnTo>
                    <a:pt x="843" y="235"/>
                  </a:lnTo>
                  <a:lnTo>
                    <a:pt x="843" y="263"/>
                  </a:lnTo>
                  <a:lnTo>
                    <a:pt x="828" y="285"/>
                  </a:lnTo>
                  <a:lnTo>
                    <a:pt x="798" y="313"/>
                  </a:lnTo>
                  <a:lnTo>
                    <a:pt x="783" y="324"/>
                  </a:lnTo>
                  <a:lnTo>
                    <a:pt x="768" y="336"/>
                  </a:lnTo>
                  <a:lnTo>
                    <a:pt x="754" y="341"/>
                  </a:lnTo>
                  <a:lnTo>
                    <a:pt x="731" y="347"/>
                  </a:lnTo>
                  <a:lnTo>
                    <a:pt x="731" y="291"/>
                  </a:lnTo>
                  <a:lnTo>
                    <a:pt x="716" y="235"/>
                  </a:lnTo>
                  <a:lnTo>
                    <a:pt x="694" y="185"/>
                  </a:lnTo>
                  <a:lnTo>
                    <a:pt x="664" y="140"/>
                  </a:lnTo>
                  <a:lnTo>
                    <a:pt x="619" y="101"/>
                  </a:lnTo>
                  <a:lnTo>
                    <a:pt x="567" y="61"/>
                  </a:lnTo>
                  <a:lnTo>
                    <a:pt x="500" y="28"/>
                  </a:lnTo>
                  <a:lnTo>
                    <a:pt x="425" y="0"/>
                  </a:lnTo>
                  <a:lnTo>
                    <a:pt x="410" y="0"/>
                  </a:lnTo>
                  <a:lnTo>
                    <a:pt x="388" y="0"/>
                  </a:lnTo>
                  <a:lnTo>
                    <a:pt x="373" y="11"/>
                  </a:lnTo>
                  <a:lnTo>
                    <a:pt x="358" y="22"/>
                  </a:lnTo>
                  <a:lnTo>
                    <a:pt x="351" y="39"/>
                  </a:lnTo>
                  <a:lnTo>
                    <a:pt x="358" y="50"/>
                  </a:lnTo>
                  <a:lnTo>
                    <a:pt x="366" y="67"/>
                  </a:lnTo>
                  <a:lnTo>
                    <a:pt x="388" y="73"/>
                  </a:lnTo>
                  <a:lnTo>
                    <a:pt x="455" y="95"/>
                  </a:lnTo>
                  <a:lnTo>
                    <a:pt x="507" y="123"/>
                  </a:lnTo>
                  <a:lnTo>
                    <a:pt x="552" y="157"/>
                  </a:lnTo>
                  <a:lnTo>
                    <a:pt x="582" y="196"/>
                  </a:lnTo>
                  <a:lnTo>
                    <a:pt x="612" y="235"/>
                  </a:lnTo>
                  <a:lnTo>
                    <a:pt x="619" y="280"/>
                  </a:lnTo>
                  <a:lnTo>
                    <a:pt x="627" y="336"/>
                  </a:lnTo>
                  <a:lnTo>
                    <a:pt x="619" y="392"/>
                  </a:lnTo>
                  <a:lnTo>
                    <a:pt x="612" y="408"/>
                  </a:lnTo>
                  <a:lnTo>
                    <a:pt x="604" y="425"/>
                  </a:lnTo>
                  <a:lnTo>
                    <a:pt x="589" y="442"/>
                  </a:lnTo>
                  <a:lnTo>
                    <a:pt x="567" y="453"/>
                  </a:lnTo>
                  <a:lnTo>
                    <a:pt x="522" y="476"/>
                  </a:lnTo>
                  <a:lnTo>
                    <a:pt x="463" y="487"/>
                  </a:lnTo>
                  <a:lnTo>
                    <a:pt x="395" y="498"/>
                  </a:lnTo>
                  <a:lnTo>
                    <a:pt x="328" y="504"/>
                  </a:lnTo>
                  <a:lnTo>
                    <a:pt x="254" y="504"/>
                  </a:lnTo>
                  <a:lnTo>
                    <a:pt x="186" y="504"/>
                  </a:lnTo>
                  <a:lnTo>
                    <a:pt x="119" y="498"/>
                  </a:lnTo>
                  <a:lnTo>
                    <a:pt x="67" y="492"/>
                  </a:lnTo>
                  <a:lnTo>
                    <a:pt x="45" y="492"/>
                  </a:lnTo>
                  <a:lnTo>
                    <a:pt x="22" y="498"/>
                  </a:lnTo>
                  <a:lnTo>
                    <a:pt x="7" y="509"/>
                  </a:lnTo>
                  <a:lnTo>
                    <a:pt x="0" y="526"/>
                  </a:lnTo>
                  <a:lnTo>
                    <a:pt x="0" y="543"/>
                  </a:lnTo>
                  <a:lnTo>
                    <a:pt x="15" y="554"/>
                  </a:lnTo>
                  <a:lnTo>
                    <a:pt x="22" y="565"/>
                  </a:lnTo>
                  <a:lnTo>
                    <a:pt x="45" y="571"/>
                  </a:lnTo>
                  <a:lnTo>
                    <a:pt x="97" y="576"/>
                  </a:lnTo>
                  <a:lnTo>
                    <a:pt x="157" y="582"/>
                  </a:lnTo>
                  <a:lnTo>
                    <a:pt x="231" y="582"/>
                  </a:lnTo>
                  <a:lnTo>
                    <a:pt x="321" y="582"/>
                  </a:lnTo>
                  <a:lnTo>
                    <a:pt x="403" y="576"/>
                  </a:lnTo>
                  <a:lnTo>
                    <a:pt x="485" y="565"/>
                  </a:lnTo>
                  <a:lnTo>
                    <a:pt x="567" y="543"/>
                  </a:lnTo>
                  <a:lnTo>
                    <a:pt x="634" y="515"/>
                  </a:lnTo>
                  <a:lnTo>
                    <a:pt x="664" y="498"/>
                  </a:lnTo>
                  <a:lnTo>
                    <a:pt x="686" y="476"/>
                  </a:lnTo>
                  <a:lnTo>
                    <a:pt x="701" y="453"/>
                  </a:lnTo>
                  <a:lnTo>
                    <a:pt x="716" y="431"/>
                  </a:lnTo>
                  <a:lnTo>
                    <a:pt x="776" y="420"/>
                  </a:lnTo>
                  <a:lnTo>
                    <a:pt x="821" y="403"/>
                  </a:lnTo>
                  <a:lnTo>
                    <a:pt x="851" y="386"/>
                  </a:lnTo>
                  <a:lnTo>
                    <a:pt x="880" y="364"/>
                  </a:lnTo>
                  <a:lnTo>
                    <a:pt x="918" y="324"/>
                  </a:lnTo>
                  <a:lnTo>
                    <a:pt x="940" y="285"/>
                  </a:lnTo>
                  <a:lnTo>
                    <a:pt x="948" y="246"/>
                  </a:lnTo>
                  <a:lnTo>
                    <a:pt x="948" y="2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1"/>
            <p:cNvSpPr>
              <a:spLocks/>
            </p:cNvSpPr>
            <p:nvPr/>
          </p:nvSpPr>
          <p:spPr bwMode="auto">
            <a:xfrm>
              <a:off x="1089" y="1891"/>
              <a:ext cx="1075" cy="650"/>
            </a:xfrm>
            <a:custGeom>
              <a:avLst/>
              <a:gdLst/>
              <a:ahLst/>
              <a:cxnLst>
                <a:cxn ang="0">
                  <a:pos x="978" y="353"/>
                </a:cxn>
                <a:cxn ang="0">
                  <a:pos x="963" y="381"/>
                </a:cxn>
                <a:cxn ang="0">
                  <a:pos x="970" y="426"/>
                </a:cxn>
                <a:cxn ang="0">
                  <a:pos x="955" y="470"/>
                </a:cxn>
                <a:cxn ang="0">
                  <a:pos x="911" y="498"/>
                </a:cxn>
                <a:cxn ang="0">
                  <a:pos x="814" y="487"/>
                </a:cxn>
                <a:cxn ang="0">
                  <a:pos x="739" y="465"/>
                </a:cxn>
                <a:cxn ang="0">
                  <a:pos x="702" y="470"/>
                </a:cxn>
                <a:cxn ang="0">
                  <a:pos x="657" y="510"/>
                </a:cxn>
                <a:cxn ang="0">
                  <a:pos x="575" y="549"/>
                </a:cxn>
                <a:cxn ang="0">
                  <a:pos x="478" y="566"/>
                </a:cxn>
                <a:cxn ang="0">
                  <a:pos x="388" y="566"/>
                </a:cxn>
                <a:cxn ang="0">
                  <a:pos x="299" y="521"/>
                </a:cxn>
                <a:cxn ang="0">
                  <a:pos x="276" y="442"/>
                </a:cxn>
                <a:cxn ang="0">
                  <a:pos x="306" y="347"/>
                </a:cxn>
                <a:cxn ang="0">
                  <a:pos x="306" y="241"/>
                </a:cxn>
                <a:cxn ang="0">
                  <a:pos x="254" y="135"/>
                </a:cxn>
                <a:cxn ang="0">
                  <a:pos x="157" y="40"/>
                </a:cxn>
                <a:cxn ang="0">
                  <a:pos x="60" y="0"/>
                </a:cxn>
                <a:cxn ang="0">
                  <a:pos x="23" y="6"/>
                </a:cxn>
                <a:cxn ang="0">
                  <a:pos x="0" y="34"/>
                </a:cxn>
                <a:cxn ang="0">
                  <a:pos x="15" y="62"/>
                </a:cxn>
                <a:cxn ang="0">
                  <a:pos x="30" y="73"/>
                </a:cxn>
                <a:cxn ang="0">
                  <a:pos x="187" y="224"/>
                </a:cxn>
                <a:cxn ang="0">
                  <a:pos x="187" y="375"/>
                </a:cxn>
                <a:cxn ang="0">
                  <a:pos x="187" y="526"/>
                </a:cxn>
                <a:cxn ang="0">
                  <a:pos x="306" y="627"/>
                </a:cxn>
                <a:cxn ang="0">
                  <a:pos x="418" y="650"/>
                </a:cxn>
                <a:cxn ang="0">
                  <a:pos x="538" y="644"/>
                </a:cxn>
                <a:cxn ang="0">
                  <a:pos x="649" y="610"/>
                </a:cxn>
                <a:cxn ang="0">
                  <a:pos x="746" y="549"/>
                </a:cxn>
                <a:cxn ang="0">
                  <a:pos x="843" y="571"/>
                </a:cxn>
                <a:cxn ang="0">
                  <a:pos x="918" y="577"/>
                </a:cxn>
                <a:cxn ang="0">
                  <a:pos x="970" y="566"/>
                </a:cxn>
                <a:cxn ang="0">
                  <a:pos x="1008" y="549"/>
                </a:cxn>
                <a:cxn ang="0">
                  <a:pos x="1067" y="470"/>
                </a:cxn>
                <a:cxn ang="0">
                  <a:pos x="1060" y="375"/>
                </a:cxn>
                <a:cxn ang="0">
                  <a:pos x="1037" y="353"/>
                </a:cxn>
                <a:cxn ang="0">
                  <a:pos x="1000" y="347"/>
                </a:cxn>
              </a:cxnLst>
              <a:rect l="0" t="0" r="r" b="b"/>
              <a:pathLst>
                <a:path w="1075" h="650">
                  <a:moveTo>
                    <a:pt x="1000" y="347"/>
                  </a:moveTo>
                  <a:lnTo>
                    <a:pt x="978" y="353"/>
                  </a:lnTo>
                  <a:lnTo>
                    <a:pt x="970" y="364"/>
                  </a:lnTo>
                  <a:lnTo>
                    <a:pt x="963" y="381"/>
                  </a:lnTo>
                  <a:lnTo>
                    <a:pt x="963" y="398"/>
                  </a:lnTo>
                  <a:lnTo>
                    <a:pt x="970" y="426"/>
                  </a:lnTo>
                  <a:lnTo>
                    <a:pt x="970" y="448"/>
                  </a:lnTo>
                  <a:lnTo>
                    <a:pt x="955" y="470"/>
                  </a:lnTo>
                  <a:lnTo>
                    <a:pt x="940" y="487"/>
                  </a:lnTo>
                  <a:lnTo>
                    <a:pt x="911" y="498"/>
                  </a:lnTo>
                  <a:lnTo>
                    <a:pt x="866" y="498"/>
                  </a:lnTo>
                  <a:lnTo>
                    <a:pt x="814" y="487"/>
                  </a:lnTo>
                  <a:lnTo>
                    <a:pt x="754" y="465"/>
                  </a:lnTo>
                  <a:lnTo>
                    <a:pt x="739" y="465"/>
                  </a:lnTo>
                  <a:lnTo>
                    <a:pt x="717" y="465"/>
                  </a:lnTo>
                  <a:lnTo>
                    <a:pt x="702" y="470"/>
                  </a:lnTo>
                  <a:lnTo>
                    <a:pt x="687" y="482"/>
                  </a:lnTo>
                  <a:lnTo>
                    <a:pt x="657" y="510"/>
                  </a:lnTo>
                  <a:lnTo>
                    <a:pt x="620" y="532"/>
                  </a:lnTo>
                  <a:lnTo>
                    <a:pt x="575" y="549"/>
                  </a:lnTo>
                  <a:lnTo>
                    <a:pt x="530" y="560"/>
                  </a:lnTo>
                  <a:lnTo>
                    <a:pt x="478" y="566"/>
                  </a:lnTo>
                  <a:lnTo>
                    <a:pt x="433" y="571"/>
                  </a:lnTo>
                  <a:lnTo>
                    <a:pt x="388" y="566"/>
                  </a:lnTo>
                  <a:lnTo>
                    <a:pt x="351" y="554"/>
                  </a:lnTo>
                  <a:lnTo>
                    <a:pt x="299" y="521"/>
                  </a:lnTo>
                  <a:lnTo>
                    <a:pt x="276" y="482"/>
                  </a:lnTo>
                  <a:lnTo>
                    <a:pt x="276" y="442"/>
                  </a:lnTo>
                  <a:lnTo>
                    <a:pt x="291" y="398"/>
                  </a:lnTo>
                  <a:lnTo>
                    <a:pt x="306" y="347"/>
                  </a:lnTo>
                  <a:lnTo>
                    <a:pt x="314" y="297"/>
                  </a:lnTo>
                  <a:lnTo>
                    <a:pt x="306" y="241"/>
                  </a:lnTo>
                  <a:lnTo>
                    <a:pt x="291" y="185"/>
                  </a:lnTo>
                  <a:lnTo>
                    <a:pt x="254" y="135"/>
                  </a:lnTo>
                  <a:lnTo>
                    <a:pt x="217" y="84"/>
                  </a:lnTo>
                  <a:lnTo>
                    <a:pt x="157" y="40"/>
                  </a:lnTo>
                  <a:lnTo>
                    <a:pt x="82" y="0"/>
                  </a:lnTo>
                  <a:lnTo>
                    <a:pt x="60" y="0"/>
                  </a:lnTo>
                  <a:lnTo>
                    <a:pt x="45" y="0"/>
                  </a:lnTo>
                  <a:lnTo>
                    <a:pt x="23" y="6"/>
                  </a:lnTo>
                  <a:lnTo>
                    <a:pt x="8" y="17"/>
                  </a:lnTo>
                  <a:lnTo>
                    <a:pt x="0" y="34"/>
                  </a:lnTo>
                  <a:lnTo>
                    <a:pt x="8" y="51"/>
                  </a:lnTo>
                  <a:lnTo>
                    <a:pt x="15" y="62"/>
                  </a:lnTo>
                  <a:lnTo>
                    <a:pt x="30" y="73"/>
                  </a:lnTo>
                  <a:lnTo>
                    <a:pt x="30" y="73"/>
                  </a:lnTo>
                  <a:lnTo>
                    <a:pt x="135" y="140"/>
                  </a:lnTo>
                  <a:lnTo>
                    <a:pt x="187" y="224"/>
                  </a:lnTo>
                  <a:lnTo>
                    <a:pt x="202" y="308"/>
                  </a:lnTo>
                  <a:lnTo>
                    <a:pt x="187" y="375"/>
                  </a:lnTo>
                  <a:lnTo>
                    <a:pt x="172" y="454"/>
                  </a:lnTo>
                  <a:lnTo>
                    <a:pt x="187" y="526"/>
                  </a:lnTo>
                  <a:lnTo>
                    <a:pt x="232" y="582"/>
                  </a:lnTo>
                  <a:lnTo>
                    <a:pt x="306" y="627"/>
                  </a:lnTo>
                  <a:lnTo>
                    <a:pt x="358" y="644"/>
                  </a:lnTo>
                  <a:lnTo>
                    <a:pt x="418" y="650"/>
                  </a:lnTo>
                  <a:lnTo>
                    <a:pt x="478" y="650"/>
                  </a:lnTo>
                  <a:lnTo>
                    <a:pt x="538" y="644"/>
                  </a:lnTo>
                  <a:lnTo>
                    <a:pt x="597" y="627"/>
                  </a:lnTo>
                  <a:lnTo>
                    <a:pt x="649" y="610"/>
                  </a:lnTo>
                  <a:lnTo>
                    <a:pt x="702" y="582"/>
                  </a:lnTo>
                  <a:lnTo>
                    <a:pt x="746" y="549"/>
                  </a:lnTo>
                  <a:lnTo>
                    <a:pt x="799" y="566"/>
                  </a:lnTo>
                  <a:lnTo>
                    <a:pt x="843" y="571"/>
                  </a:lnTo>
                  <a:lnTo>
                    <a:pt x="881" y="577"/>
                  </a:lnTo>
                  <a:lnTo>
                    <a:pt x="918" y="577"/>
                  </a:lnTo>
                  <a:lnTo>
                    <a:pt x="948" y="571"/>
                  </a:lnTo>
                  <a:lnTo>
                    <a:pt x="970" y="566"/>
                  </a:lnTo>
                  <a:lnTo>
                    <a:pt x="993" y="560"/>
                  </a:lnTo>
                  <a:lnTo>
                    <a:pt x="1008" y="549"/>
                  </a:lnTo>
                  <a:lnTo>
                    <a:pt x="1045" y="515"/>
                  </a:lnTo>
                  <a:lnTo>
                    <a:pt x="1067" y="470"/>
                  </a:lnTo>
                  <a:lnTo>
                    <a:pt x="1075" y="426"/>
                  </a:lnTo>
                  <a:lnTo>
                    <a:pt x="1060" y="375"/>
                  </a:lnTo>
                  <a:lnTo>
                    <a:pt x="1052" y="359"/>
                  </a:lnTo>
                  <a:lnTo>
                    <a:pt x="1037" y="353"/>
                  </a:lnTo>
                  <a:lnTo>
                    <a:pt x="1015" y="347"/>
                  </a:lnTo>
                  <a:lnTo>
                    <a:pt x="1000" y="34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2"/>
            <p:cNvSpPr>
              <a:spLocks/>
            </p:cNvSpPr>
            <p:nvPr/>
          </p:nvSpPr>
          <p:spPr bwMode="auto">
            <a:xfrm>
              <a:off x="3044" y="1500"/>
              <a:ext cx="776" cy="710"/>
            </a:xfrm>
            <a:custGeom>
              <a:avLst/>
              <a:gdLst/>
              <a:ahLst/>
              <a:cxnLst>
                <a:cxn ang="0">
                  <a:pos x="664" y="408"/>
                </a:cxn>
                <a:cxn ang="0">
                  <a:pos x="515" y="419"/>
                </a:cxn>
                <a:cxn ang="0">
                  <a:pos x="343" y="464"/>
                </a:cxn>
                <a:cxn ang="0">
                  <a:pos x="179" y="548"/>
                </a:cxn>
                <a:cxn ang="0">
                  <a:pos x="105" y="604"/>
                </a:cxn>
                <a:cxn ang="0">
                  <a:pos x="105" y="587"/>
                </a:cxn>
                <a:cxn ang="0">
                  <a:pos x="112" y="537"/>
                </a:cxn>
                <a:cxn ang="0">
                  <a:pos x="194" y="431"/>
                </a:cxn>
                <a:cxn ang="0">
                  <a:pos x="306" y="352"/>
                </a:cxn>
                <a:cxn ang="0">
                  <a:pos x="351" y="285"/>
                </a:cxn>
                <a:cxn ang="0">
                  <a:pos x="343" y="224"/>
                </a:cxn>
                <a:cxn ang="0">
                  <a:pos x="306" y="151"/>
                </a:cxn>
                <a:cxn ang="0">
                  <a:pos x="246" y="89"/>
                </a:cxn>
                <a:cxn ang="0">
                  <a:pos x="164" y="28"/>
                </a:cxn>
                <a:cxn ang="0">
                  <a:pos x="112" y="0"/>
                </a:cxn>
                <a:cxn ang="0">
                  <a:pos x="67" y="5"/>
                </a:cxn>
                <a:cxn ang="0">
                  <a:pos x="45" y="28"/>
                </a:cxn>
                <a:cxn ang="0">
                  <a:pos x="52" y="61"/>
                </a:cxn>
                <a:cxn ang="0">
                  <a:pos x="134" y="112"/>
                </a:cxn>
                <a:cxn ang="0">
                  <a:pos x="231" y="207"/>
                </a:cxn>
                <a:cxn ang="0">
                  <a:pos x="246" y="268"/>
                </a:cxn>
                <a:cxn ang="0">
                  <a:pos x="231" y="302"/>
                </a:cxn>
                <a:cxn ang="0">
                  <a:pos x="157" y="352"/>
                </a:cxn>
                <a:cxn ang="0">
                  <a:pos x="75" y="419"/>
                </a:cxn>
                <a:cxn ang="0">
                  <a:pos x="23" y="487"/>
                </a:cxn>
                <a:cxn ang="0">
                  <a:pos x="0" y="554"/>
                </a:cxn>
                <a:cxn ang="0">
                  <a:pos x="8" y="626"/>
                </a:cxn>
                <a:cxn ang="0">
                  <a:pos x="60" y="682"/>
                </a:cxn>
                <a:cxn ang="0">
                  <a:pos x="120" y="710"/>
                </a:cxn>
                <a:cxn ang="0">
                  <a:pos x="157" y="699"/>
                </a:cxn>
                <a:cxn ang="0">
                  <a:pos x="246" y="615"/>
                </a:cxn>
                <a:cxn ang="0">
                  <a:pos x="418" y="526"/>
                </a:cxn>
                <a:cxn ang="0">
                  <a:pos x="582" y="492"/>
                </a:cxn>
                <a:cxn ang="0">
                  <a:pos x="694" y="487"/>
                </a:cxn>
                <a:cxn ang="0">
                  <a:pos x="716" y="487"/>
                </a:cxn>
                <a:cxn ang="0">
                  <a:pos x="754" y="481"/>
                </a:cxn>
                <a:cxn ang="0">
                  <a:pos x="776" y="453"/>
                </a:cxn>
                <a:cxn ang="0">
                  <a:pos x="769" y="425"/>
                </a:cxn>
                <a:cxn ang="0">
                  <a:pos x="731" y="408"/>
                </a:cxn>
              </a:cxnLst>
              <a:rect l="0" t="0" r="r" b="b"/>
              <a:pathLst>
                <a:path w="776" h="710">
                  <a:moveTo>
                    <a:pt x="731" y="408"/>
                  </a:moveTo>
                  <a:lnTo>
                    <a:pt x="664" y="408"/>
                  </a:lnTo>
                  <a:lnTo>
                    <a:pt x="590" y="408"/>
                  </a:lnTo>
                  <a:lnTo>
                    <a:pt x="515" y="419"/>
                  </a:lnTo>
                  <a:lnTo>
                    <a:pt x="425" y="436"/>
                  </a:lnTo>
                  <a:lnTo>
                    <a:pt x="343" y="464"/>
                  </a:lnTo>
                  <a:lnTo>
                    <a:pt x="261" y="498"/>
                  </a:lnTo>
                  <a:lnTo>
                    <a:pt x="179" y="548"/>
                  </a:lnTo>
                  <a:lnTo>
                    <a:pt x="112" y="610"/>
                  </a:lnTo>
                  <a:lnTo>
                    <a:pt x="105" y="604"/>
                  </a:lnTo>
                  <a:lnTo>
                    <a:pt x="105" y="598"/>
                  </a:lnTo>
                  <a:lnTo>
                    <a:pt x="105" y="587"/>
                  </a:lnTo>
                  <a:lnTo>
                    <a:pt x="105" y="582"/>
                  </a:lnTo>
                  <a:lnTo>
                    <a:pt x="112" y="537"/>
                  </a:lnTo>
                  <a:lnTo>
                    <a:pt x="142" y="481"/>
                  </a:lnTo>
                  <a:lnTo>
                    <a:pt x="194" y="431"/>
                  </a:lnTo>
                  <a:lnTo>
                    <a:pt x="261" y="386"/>
                  </a:lnTo>
                  <a:lnTo>
                    <a:pt x="306" y="352"/>
                  </a:lnTo>
                  <a:lnTo>
                    <a:pt x="336" y="319"/>
                  </a:lnTo>
                  <a:lnTo>
                    <a:pt x="351" y="285"/>
                  </a:lnTo>
                  <a:lnTo>
                    <a:pt x="351" y="257"/>
                  </a:lnTo>
                  <a:lnTo>
                    <a:pt x="343" y="224"/>
                  </a:lnTo>
                  <a:lnTo>
                    <a:pt x="328" y="184"/>
                  </a:lnTo>
                  <a:lnTo>
                    <a:pt x="306" y="151"/>
                  </a:lnTo>
                  <a:lnTo>
                    <a:pt x="276" y="117"/>
                  </a:lnTo>
                  <a:lnTo>
                    <a:pt x="246" y="89"/>
                  </a:lnTo>
                  <a:lnTo>
                    <a:pt x="209" y="56"/>
                  </a:lnTo>
                  <a:lnTo>
                    <a:pt x="164" y="28"/>
                  </a:lnTo>
                  <a:lnTo>
                    <a:pt x="127" y="5"/>
                  </a:lnTo>
                  <a:lnTo>
                    <a:pt x="112" y="0"/>
                  </a:lnTo>
                  <a:lnTo>
                    <a:pt x="90" y="0"/>
                  </a:lnTo>
                  <a:lnTo>
                    <a:pt x="67" y="5"/>
                  </a:lnTo>
                  <a:lnTo>
                    <a:pt x="52" y="16"/>
                  </a:lnTo>
                  <a:lnTo>
                    <a:pt x="45" y="28"/>
                  </a:lnTo>
                  <a:lnTo>
                    <a:pt x="45" y="44"/>
                  </a:lnTo>
                  <a:lnTo>
                    <a:pt x="52" y="61"/>
                  </a:lnTo>
                  <a:lnTo>
                    <a:pt x="67" y="72"/>
                  </a:lnTo>
                  <a:lnTo>
                    <a:pt x="134" y="112"/>
                  </a:lnTo>
                  <a:lnTo>
                    <a:pt x="194" y="156"/>
                  </a:lnTo>
                  <a:lnTo>
                    <a:pt x="231" y="207"/>
                  </a:lnTo>
                  <a:lnTo>
                    <a:pt x="246" y="257"/>
                  </a:lnTo>
                  <a:lnTo>
                    <a:pt x="246" y="268"/>
                  </a:lnTo>
                  <a:lnTo>
                    <a:pt x="239" y="285"/>
                  </a:lnTo>
                  <a:lnTo>
                    <a:pt x="231" y="302"/>
                  </a:lnTo>
                  <a:lnTo>
                    <a:pt x="209" y="324"/>
                  </a:lnTo>
                  <a:lnTo>
                    <a:pt x="157" y="352"/>
                  </a:lnTo>
                  <a:lnTo>
                    <a:pt x="112" y="386"/>
                  </a:lnTo>
                  <a:lnTo>
                    <a:pt x="75" y="419"/>
                  </a:lnTo>
                  <a:lnTo>
                    <a:pt x="45" y="453"/>
                  </a:lnTo>
                  <a:lnTo>
                    <a:pt x="23" y="487"/>
                  </a:lnTo>
                  <a:lnTo>
                    <a:pt x="8" y="520"/>
                  </a:lnTo>
                  <a:lnTo>
                    <a:pt x="0" y="554"/>
                  </a:lnTo>
                  <a:lnTo>
                    <a:pt x="0" y="587"/>
                  </a:lnTo>
                  <a:lnTo>
                    <a:pt x="8" y="626"/>
                  </a:lnTo>
                  <a:lnTo>
                    <a:pt x="30" y="654"/>
                  </a:lnTo>
                  <a:lnTo>
                    <a:pt x="60" y="682"/>
                  </a:lnTo>
                  <a:lnTo>
                    <a:pt x="97" y="705"/>
                  </a:lnTo>
                  <a:lnTo>
                    <a:pt x="120" y="710"/>
                  </a:lnTo>
                  <a:lnTo>
                    <a:pt x="142" y="710"/>
                  </a:lnTo>
                  <a:lnTo>
                    <a:pt x="157" y="699"/>
                  </a:lnTo>
                  <a:lnTo>
                    <a:pt x="172" y="688"/>
                  </a:lnTo>
                  <a:lnTo>
                    <a:pt x="246" y="615"/>
                  </a:lnTo>
                  <a:lnTo>
                    <a:pt x="328" y="559"/>
                  </a:lnTo>
                  <a:lnTo>
                    <a:pt x="418" y="526"/>
                  </a:lnTo>
                  <a:lnTo>
                    <a:pt x="500" y="503"/>
                  </a:lnTo>
                  <a:lnTo>
                    <a:pt x="582" y="492"/>
                  </a:lnTo>
                  <a:lnTo>
                    <a:pt x="649" y="487"/>
                  </a:lnTo>
                  <a:lnTo>
                    <a:pt x="694" y="487"/>
                  </a:lnTo>
                  <a:lnTo>
                    <a:pt x="716" y="487"/>
                  </a:lnTo>
                  <a:lnTo>
                    <a:pt x="716" y="487"/>
                  </a:lnTo>
                  <a:lnTo>
                    <a:pt x="739" y="487"/>
                  </a:lnTo>
                  <a:lnTo>
                    <a:pt x="754" y="481"/>
                  </a:lnTo>
                  <a:lnTo>
                    <a:pt x="769" y="470"/>
                  </a:lnTo>
                  <a:lnTo>
                    <a:pt x="776" y="453"/>
                  </a:lnTo>
                  <a:lnTo>
                    <a:pt x="776" y="436"/>
                  </a:lnTo>
                  <a:lnTo>
                    <a:pt x="769" y="425"/>
                  </a:lnTo>
                  <a:lnTo>
                    <a:pt x="754" y="414"/>
                  </a:lnTo>
                  <a:lnTo>
                    <a:pt x="731" y="40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13"/>
            <p:cNvSpPr>
              <a:spLocks/>
            </p:cNvSpPr>
            <p:nvPr/>
          </p:nvSpPr>
          <p:spPr bwMode="auto">
            <a:xfrm>
              <a:off x="3111" y="2272"/>
              <a:ext cx="925" cy="755"/>
            </a:xfrm>
            <a:custGeom>
              <a:avLst/>
              <a:gdLst/>
              <a:ahLst/>
              <a:cxnLst>
                <a:cxn ang="0">
                  <a:pos x="881" y="67"/>
                </a:cxn>
                <a:cxn ang="0">
                  <a:pos x="791" y="22"/>
                </a:cxn>
                <a:cxn ang="0">
                  <a:pos x="687" y="0"/>
                </a:cxn>
                <a:cxn ang="0">
                  <a:pos x="560" y="6"/>
                </a:cxn>
                <a:cxn ang="0">
                  <a:pos x="433" y="28"/>
                </a:cxn>
                <a:cxn ang="0">
                  <a:pos x="306" y="67"/>
                </a:cxn>
                <a:cxn ang="0">
                  <a:pos x="187" y="117"/>
                </a:cxn>
                <a:cxn ang="0">
                  <a:pos x="97" y="179"/>
                </a:cxn>
                <a:cxn ang="0">
                  <a:pos x="30" y="246"/>
                </a:cxn>
                <a:cxn ang="0">
                  <a:pos x="0" y="319"/>
                </a:cxn>
                <a:cxn ang="0">
                  <a:pos x="0" y="403"/>
                </a:cxn>
                <a:cxn ang="0">
                  <a:pos x="30" y="481"/>
                </a:cxn>
                <a:cxn ang="0">
                  <a:pos x="75" y="560"/>
                </a:cxn>
                <a:cxn ang="0">
                  <a:pos x="135" y="627"/>
                </a:cxn>
                <a:cxn ang="0">
                  <a:pos x="202" y="688"/>
                </a:cxn>
                <a:cxn ang="0">
                  <a:pos x="276" y="727"/>
                </a:cxn>
                <a:cxn ang="0">
                  <a:pos x="344" y="755"/>
                </a:cxn>
                <a:cxn ang="0">
                  <a:pos x="418" y="744"/>
                </a:cxn>
                <a:cxn ang="0">
                  <a:pos x="515" y="688"/>
                </a:cxn>
                <a:cxn ang="0">
                  <a:pos x="634" y="599"/>
                </a:cxn>
                <a:cxn ang="0">
                  <a:pos x="746" y="487"/>
                </a:cxn>
                <a:cxn ang="0">
                  <a:pos x="843" y="369"/>
                </a:cxn>
                <a:cxn ang="0">
                  <a:pos x="911" y="252"/>
                </a:cxn>
                <a:cxn ang="0">
                  <a:pos x="925" y="145"/>
                </a:cxn>
                <a:cxn ang="0">
                  <a:pos x="881" y="67"/>
                </a:cxn>
              </a:cxnLst>
              <a:rect l="0" t="0" r="r" b="b"/>
              <a:pathLst>
                <a:path w="925" h="755">
                  <a:moveTo>
                    <a:pt x="881" y="67"/>
                  </a:moveTo>
                  <a:lnTo>
                    <a:pt x="791" y="22"/>
                  </a:lnTo>
                  <a:lnTo>
                    <a:pt x="687" y="0"/>
                  </a:lnTo>
                  <a:lnTo>
                    <a:pt x="560" y="6"/>
                  </a:lnTo>
                  <a:lnTo>
                    <a:pt x="433" y="28"/>
                  </a:lnTo>
                  <a:lnTo>
                    <a:pt x="306" y="67"/>
                  </a:lnTo>
                  <a:lnTo>
                    <a:pt x="187" y="117"/>
                  </a:lnTo>
                  <a:lnTo>
                    <a:pt x="97" y="179"/>
                  </a:lnTo>
                  <a:lnTo>
                    <a:pt x="30" y="246"/>
                  </a:lnTo>
                  <a:lnTo>
                    <a:pt x="0" y="319"/>
                  </a:lnTo>
                  <a:lnTo>
                    <a:pt x="0" y="403"/>
                  </a:lnTo>
                  <a:lnTo>
                    <a:pt x="30" y="481"/>
                  </a:lnTo>
                  <a:lnTo>
                    <a:pt x="75" y="560"/>
                  </a:lnTo>
                  <a:lnTo>
                    <a:pt x="135" y="627"/>
                  </a:lnTo>
                  <a:lnTo>
                    <a:pt x="202" y="688"/>
                  </a:lnTo>
                  <a:lnTo>
                    <a:pt x="276" y="727"/>
                  </a:lnTo>
                  <a:lnTo>
                    <a:pt x="344" y="755"/>
                  </a:lnTo>
                  <a:lnTo>
                    <a:pt x="418" y="744"/>
                  </a:lnTo>
                  <a:lnTo>
                    <a:pt x="515" y="688"/>
                  </a:lnTo>
                  <a:lnTo>
                    <a:pt x="634" y="599"/>
                  </a:lnTo>
                  <a:lnTo>
                    <a:pt x="746" y="487"/>
                  </a:lnTo>
                  <a:lnTo>
                    <a:pt x="843" y="369"/>
                  </a:lnTo>
                  <a:lnTo>
                    <a:pt x="911" y="252"/>
                  </a:lnTo>
                  <a:lnTo>
                    <a:pt x="925" y="145"/>
                  </a:lnTo>
                  <a:lnTo>
                    <a:pt x="881" y="6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4"/>
            <p:cNvSpPr>
              <a:spLocks/>
            </p:cNvSpPr>
            <p:nvPr/>
          </p:nvSpPr>
          <p:spPr bwMode="auto">
            <a:xfrm>
              <a:off x="2887" y="2764"/>
              <a:ext cx="336" cy="1069"/>
            </a:xfrm>
            <a:custGeom>
              <a:avLst/>
              <a:gdLst/>
              <a:ahLst/>
              <a:cxnLst>
                <a:cxn ang="0">
                  <a:pos x="0" y="0"/>
                </a:cxn>
                <a:cxn ang="0">
                  <a:pos x="30" y="95"/>
                </a:cxn>
                <a:cxn ang="0">
                  <a:pos x="38" y="241"/>
                </a:cxn>
                <a:cxn ang="0">
                  <a:pos x="30" y="392"/>
                </a:cxn>
                <a:cxn ang="0">
                  <a:pos x="15" y="510"/>
                </a:cxn>
                <a:cxn ang="0">
                  <a:pos x="8" y="582"/>
                </a:cxn>
                <a:cxn ang="0">
                  <a:pos x="8" y="655"/>
                </a:cxn>
                <a:cxn ang="0">
                  <a:pos x="23" y="733"/>
                </a:cxn>
                <a:cxn ang="0">
                  <a:pos x="45" y="806"/>
                </a:cxn>
                <a:cxn ang="0">
                  <a:pos x="83" y="884"/>
                </a:cxn>
                <a:cxn ang="0">
                  <a:pos x="127" y="952"/>
                </a:cxn>
                <a:cxn ang="0">
                  <a:pos x="180" y="1013"/>
                </a:cxn>
                <a:cxn ang="0">
                  <a:pos x="254" y="1069"/>
                </a:cxn>
                <a:cxn ang="0">
                  <a:pos x="336" y="991"/>
                </a:cxn>
                <a:cxn ang="0">
                  <a:pos x="269" y="868"/>
                </a:cxn>
                <a:cxn ang="0">
                  <a:pos x="239" y="705"/>
                </a:cxn>
                <a:cxn ang="0">
                  <a:pos x="254" y="532"/>
                </a:cxn>
                <a:cxn ang="0">
                  <a:pos x="336" y="392"/>
                </a:cxn>
                <a:cxn ang="0">
                  <a:pos x="291" y="358"/>
                </a:cxn>
                <a:cxn ang="0">
                  <a:pos x="247" y="325"/>
                </a:cxn>
                <a:cxn ang="0">
                  <a:pos x="202" y="280"/>
                </a:cxn>
                <a:cxn ang="0">
                  <a:pos x="165" y="230"/>
                </a:cxn>
                <a:cxn ang="0">
                  <a:pos x="120" y="174"/>
                </a:cxn>
                <a:cxn ang="0">
                  <a:pos x="83" y="118"/>
                </a:cxn>
                <a:cxn ang="0">
                  <a:pos x="45" y="62"/>
                </a:cxn>
                <a:cxn ang="0">
                  <a:pos x="0" y="0"/>
                </a:cxn>
              </a:cxnLst>
              <a:rect l="0" t="0" r="r" b="b"/>
              <a:pathLst>
                <a:path w="336" h="1069">
                  <a:moveTo>
                    <a:pt x="0" y="0"/>
                  </a:moveTo>
                  <a:lnTo>
                    <a:pt x="30" y="95"/>
                  </a:lnTo>
                  <a:lnTo>
                    <a:pt x="38" y="241"/>
                  </a:lnTo>
                  <a:lnTo>
                    <a:pt x="30" y="392"/>
                  </a:lnTo>
                  <a:lnTo>
                    <a:pt x="15" y="510"/>
                  </a:lnTo>
                  <a:lnTo>
                    <a:pt x="8" y="582"/>
                  </a:lnTo>
                  <a:lnTo>
                    <a:pt x="8" y="655"/>
                  </a:lnTo>
                  <a:lnTo>
                    <a:pt x="23" y="733"/>
                  </a:lnTo>
                  <a:lnTo>
                    <a:pt x="45" y="806"/>
                  </a:lnTo>
                  <a:lnTo>
                    <a:pt x="83" y="884"/>
                  </a:lnTo>
                  <a:lnTo>
                    <a:pt x="127" y="952"/>
                  </a:lnTo>
                  <a:lnTo>
                    <a:pt x="180" y="1013"/>
                  </a:lnTo>
                  <a:lnTo>
                    <a:pt x="254" y="1069"/>
                  </a:lnTo>
                  <a:lnTo>
                    <a:pt x="336" y="991"/>
                  </a:lnTo>
                  <a:lnTo>
                    <a:pt x="269" y="868"/>
                  </a:lnTo>
                  <a:lnTo>
                    <a:pt x="239" y="705"/>
                  </a:lnTo>
                  <a:lnTo>
                    <a:pt x="254" y="532"/>
                  </a:lnTo>
                  <a:lnTo>
                    <a:pt x="336" y="392"/>
                  </a:lnTo>
                  <a:lnTo>
                    <a:pt x="291" y="358"/>
                  </a:lnTo>
                  <a:lnTo>
                    <a:pt x="247" y="325"/>
                  </a:lnTo>
                  <a:lnTo>
                    <a:pt x="202" y="280"/>
                  </a:lnTo>
                  <a:lnTo>
                    <a:pt x="165" y="230"/>
                  </a:lnTo>
                  <a:lnTo>
                    <a:pt x="120" y="174"/>
                  </a:lnTo>
                  <a:lnTo>
                    <a:pt x="83" y="118"/>
                  </a:lnTo>
                  <a:lnTo>
                    <a:pt x="45" y="62"/>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1" name="Group 4"/>
          <p:cNvGrpSpPr>
            <a:grpSpLocks noChangeAspect="1"/>
          </p:cNvGrpSpPr>
          <p:nvPr/>
        </p:nvGrpSpPr>
        <p:grpSpPr bwMode="auto">
          <a:xfrm>
            <a:off x="7391400" y="5245608"/>
            <a:ext cx="1752600" cy="1612392"/>
            <a:chOff x="0" y="0"/>
            <a:chExt cx="5760" cy="4320"/>
          </a:xfrm>
        </p:grpSpPr>
        <p:sp>
          <p:nvSpPr>
            <p:cNvPr id="42" name="AutoShape 3"/>
            <p:cNvSpPr>
              <a:spLocks noChangeAspect="1" noChangeArrowheads="1" noTextEdit="1"/>
            </p:cNvSpPr>
            <p:nvPr/>
          </p:nvSpPr>
          <p:spPr bwMode="auto">
            <a:xfrm>
              <a:off x="0" y="0"/>
              <a:ext cx="5760" cy="4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5"/>
            <p:cNvSpPr>
              <a:spLocks noChangeArrowheads="1"/>
            </p:cNvSpPr>
            <p:nvPr/>
          </p:nvSpPr>
          <p:spPr bwMode="auto">
            <a:xfrm>
              <a:off x="0" y="0"/>
              <a:ext cx="5760" cy="432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6"/>
            <p:cNvSpPr>
              <a:spLocks/>
            </p:cNvSpPr>
            <p:nvPr/>
          </p:nvSpPr>
          <p:spPr bwMode="auto">
            <a:xfrm>
              <a:off x="269" y="201"/>
              <a:ext cx="5222" cy="3918"/>
            </a:xfrm>
            <a:custGeom>
              <a:avLst/>
              <a:gdLst/>
              <a:ahLst/>
              <a:cxnLst>
                <a:cxn ang="0">
                  <a:pos x="2880" y="3906"/>
                </a:cxn>
                <a:cxn ang="0">
                  <a:pos x="3387" y="3828"/>
                </a:cxn>
                <a:cxn ang="0">
                  <a:pos x="3857" y="3683"/>
                </a:cxn>
                <a:cxn ang="0">
                  <a:pos x="4275" y="3470"/>
                </a:cxn>
                <a:cxn ang="0">
                  <a:pos x="4626" y="3207"/>
                </a:cxn>
                <a:cxn ang="0">
                  <a:pos x="4909" y="2894"/>
                </a:cxn>
                <a:cxn ang="0">
                  <a:pos x="5103" y="2541"/>
                </a:cxn>
                <a:cxn ang="0">
                  <a:pos x="5207" y="2160"/>
                </a:cxn>
                <a:cxn ang="0">
                  <a:pos x="5207" y="1758"/>
                </a:cxn>
                <a:cxn ang="0">
                  <a:pos x="5103" y="1377"/>
                </a:cxn>
                <a:cxn ang="0">
                  <a:pos x="4909" y="1024"/>
                </a:cxn>
                <a:cxn ang="0">
                  <a:pos x="4626" y="711"/>
                </a:cxn>
                <a:cxn ang="0">
                  <a:pos x="4275" y="448"/>
                </a:cxn>
                <a:cxn ang="0">
                  <a:pos x="3857" y="235"/>
                </a:cxn>
                <a:cxn ang="0">
                  <a:pos x="3387" y="90"/>
                </a:cxn>
                <a:cxn ang="0">
                  <a:pos x="2880" y="12"/>
                </a:cxn>
                <a:cxn ang="0">
                  <a:pos x="2342" y="12"/>
                </a:cxn>
                <a:cxn ang="0">
                  <a:pos x="1835" y="90"/>
                </a:cxn>
                <a:cxn ang="0">
                  <a:pos x="1365" y="235"/>
                </a:cxn>
                <a:cxn ang="0">
                  <a:pos x="947" y="448"/>
                </a:cxn>
                <a:cxn ang="0">
                  <a:pos x="596" y="711"/>
                </a:cxn>
                <a:cxn ang="0">
                  <a:pos x="313" y="1024"/>
                </a:cxn>
                <a:cxn ang="0">
                  <a:pos x="119" y="1377"/>
                </a:cxn>
                <a:cxn ang="0">
                  <a:pos x="15" y="1758"/>
                </a:cxn>
                <a:cxn ang="0">
                  <a:pos x="15" y="2160"/>
                </a:cxn>
                <a:cxn ang="0">
                  <a:pos x="119" y="2541"/>
                </a:cxn>
                <a:cxn ang="0">
                  <a:pos x="313" y="2894"/>
                </a:cxn>
                <a:cxn ang="0">
                  <a:pos x="596" y="3207"/>
                </a:cxn>
                <a:cxn ang="0">
                  <a:pos x="947" y="3470"/>
                </a:cxn>
                <a:cxn ang="0">
                  <a:pos x="1365" y="3683"/>
                </a:cxn>
                <a:cxn ang="0">
                  <a:pos x="1835" y="3828"/>
                </a:cxn>
                <a:cxn ang="0">
                  <a:pos x="2342" y="3906"/>
                </a:cxn>
              </a:cxnLst>
              <a:rect l="0" t="0" r="r" b="b"/>
              <a:pathLst>
                <a:path w="5222" h="3918">
                  <a:moveTo>
                    <a:pt x="2611" y="3918"/>
                  </a:moveTo>
                  <a:lnTo>
                    <a:pt x="2880" y="3906"/>
                  </a:lnTo>
                  <a:lnTo>
                    <a:pt x="3133" y="3878"/>
                  </a:lnTo>
                  <a:lnTo>
                    <a:pt x="3387" y="3828"/>
                  </a:lnTo>
                  <a:lnTo>
                    <a:pt x="3626" y="3761"/>
                  </a:lnTo>
                  <a:lnTo>
                    <a:pt x="3857" y="3683"/>
                  </a:lnTo>
                  <a:lnTo>
                    <a:pt x="4073" y="3582"/>
                  </a:lnTo>
                  <a:lnTo>
                    <a:pt x="4275" y="3470"/>
                  </a:lnTo>
                  <a:lnTo>
                    <a:pt x="4454" y="3341"/>
                  </a:lnTo>
                  <a:lnTo>
                    <a:pt x="4626" y="3207"/>
                  </a:lnTo>
                  <a:lnTo>
                    <a:pt x="4775" y="3056"/>
                  </a:lnTo>
                  <a:lnTo>
                    <a:pt x="4909" y="2894"/>
                  </a:lnTo>
                  <a:lnTo>
                    <a:pt x="5013" y="2720"/>
                  </a:lnTo>
                  <a:lnTo>
                    <a:pt x="5103" y="2541"/>
                  </a:lnTo>
                  <a:lnTo>
                    <a:pt x="5170" y="2351"/>
                  </a:lnTo>
                  <a:lnTo>
                    <a:pt x="5207" y="2160"/>
                  </a:lnTo>
                  <a:lnTo>
                    <a:pt x="5222" y="1959"/>
                  </a:lnTo>
                  <a:lnTo>
                    <a:pt x="5207" y="1758"/>
                  </a:lnTo>
                  <a:lnTo>
                    <a:pt x="5170" y="1567"/>
                  </a:lnTo>
                  <a:lnTo>
                    <a:pt x="5103" y="1377"/>
                  </a:lnTo>
                  <a:lnTo>
                    <a:pt x="5013" y="1198"/>
                  </a:lnTo>
                  <a:lnTo>
                    <a:pt x="4909" y="1024"/>
                  </a:lnTo>
                  <a:lnTo>
                    <a:pt x="4775" y="862"/>
                  </a:lnTo>
                  <a:lnTo>
                    <a:pt x="4626" y="711"/>
                  </a:lnTo>
                  <a:lnTo>
                    <a:pt x="4454" y="577"/>
                  </a:lnTo>
                  <a:lnTo>
                    <a:pt x="4275" y="448"/>
                  </a:lnTo>
                  <a:lnTo>
                    <a:pt x="4073" y="336"/>
                  </a:lnTo>
                  <a:lnTo>
                    <a:pt x="3857" y="235"/>
                  </a:lnTo>
                  <a:lnTo>
                    <a:pt x="3626" y="157"/>
                  </a:lnTo>
                  <a:lnTo>
                    <a:pt x="3387" y="90"/>
                  </a:lnTo>
                  <a:lnTo>
                    <a:pt x="3133" y="40"/>
                  </a:lnTo>
                  <a:lnTo>
                    <a:pt x="2880" y="12"/>
                  </a:lnTo>
                  <a:lnTo>
                    <a:pt x="2611" y="0"/>
                  </a:lnTo>
                  <a:lnTo>
                    <a:pt x="2342" y="12"/>
                  </a:lnTo>
                  <a:lnTo>
                    <a:pt x="2089" y="40"/>
                  </a:lnTo>
                  <a:lnTo>
                    <a:pt x="1835" y="90"/>
                  </a:lnTo>
                  <a:lnTo>
                    <a:pt x="1596" y="157"/>
                  </a:lnTo>
                  <a:lnTo>
                    <a:pt x="1365" y="235"/>
                  </a:lnTo>
                  <a:lnTo>
                    <a:pt x="1149" y="336"/>
                  </a:lnTo>
                  <a:lnTo>
                    <a:pt x="947" y="448"/>
                  </a:lnTo>
                  <a:lnTo>
                    <a:pt x="768" y="577"/>
                  </a:lnTo>
                  <a:lnTo>
                    <a:pt x="596" y="711"/>
                  </a:lnTo>
                  <a:lnTo>
                    <a:pt x="447" y="862"/>
                  </a:lnTo>
                  <a:lnTo>
                    <a:pt x="313" y="1024"/>
                  </a:lnTo>
                  <a:lnTo>
                    <a:pt x="209" y="1198"/>
                  </a:lnTo>
                  <a:lnTo>
                    <a:pt x="119" y="1377"/>
                  </a:lnTo>
                  <a:lnTo>
                    <a:pt x="52" y="1567"/>
                  </a:lnTo>
                  <a:lnTo>
                    <a:pt x="15" y="1758"/>
                  </a:lnTo>
                  <a:lnTo>
                    <a:pt x="0" y="1959"/>
                  </a:lnTo>
                  <a:lnTo>
                    <a:pt x="15" y="2160"/>
                  </a:lnTo>
                  <a:lnTo>
                    <a:pt x="52" y="2351"/>
                  </a:lnTo>
                  <a:lnTo>
                    <a:pt x="119" y="2541"/>
                  </a:lnTo>
                  <a:lnTo>
                    <a:pt x="209" y="2720"/>
                  </a:lnTo>
                  <a:lnTo>
                    <a:pt x="313" y="2894"/>
                  </a:lnTo>
                  <a:lnTo>
                    <a:pt x="447" y="3056"/>
                  </a:lnTo>
                  <a:lnTo>
                    <a:pt x="596" y="3207"/>
                  </a:lnTo>
                  <a:lnTo>
                    <a:pt x="768" y="3341"/>
                  </a:lnTo>
                  <a:lnTo>
                    <a:pt x="947" y="3470"/>
                  </a:lnTo>
                  <a:lnTo>
                    <a:pt x="1149" y="3582"/>
                  </a:lnTo>
                  <a:lnTo>
                    <a:pt x="1365" y="3683"/>
                  </a:lnTo>
                  <a:lnTo>
                    <a:pt x="1596" y="3761"/>
                  </a:lnTo>
                  <a:lnTo>
                    <a:pt x="1835" y="3828"/>
                  </a:lnTo>
                  <a:lnTo>
                    <a:pt x="2089" y="3878"/>
                  </a:lnTo>
                  <a:lnTo>
                    <a:pt x="2342" y="3906"/>
                  </a:lnTo>
                  <a:lnTo>
                    <a:pt x="2611" y="391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7"/>
            <p:cNvSpPr>
              <a:spLocks/>
            </p:cNvSpPr>
            <p:nvPr/>
          </p:nvSpPr>
          <p:spPr bwMode="auto">
            <a:xfrm>
              <a:off x="791" y="582"/>
              <a:ext cx="4066" cy="3419"/>
            </a:xfrm>
            <a:custGeom>
              <a:avLst/>
              <a:gdLst/>
              <a:ahLst/>
              <a:cxnLst>
                <a:cxn ang="0">
                  <a:pos x="4036" y="1130"/>
                </a:cxn>
                <a:cxn ang="0">
                  <a:pos x="4066" y="918"/>
                </a:cxn>
                <a:cxn ang="0">
                  <a:pos x="4007" y="688"/>
                </a:cxn>
                <a:cxn ang="0">
                  <a:pos x="3805" y="448"/>
                </a:cxn>
                <a:cxn ang="0">
                  <a:pos x="3514" y="257"/>
                </a:cxn>
                <a:cxn ang="0">
                  <a:pos x="3245" y="145"/>
                </a:cxn>
                <a:cxn ang="0">
                  <a:pos x="2969" y="67"/>
                </a:cxn>
                <a:cxn ang="0">
                  <a:pos x="2678" y="22"/>
                </a:cxn>
                <a:cxn ang="0">
                  <a:pos x="2387" y="0"/>
                </a:cxn>
                <a:cxn ang="0">
                  <a:pos x="2111" y="11"/>
                </a:cxn>
                <a:cxn ang="0">
                  <a:pos x="1850" y="39"/>
                </a:cxn>
                <a:cxn ang="0">
                  <a:pos x="1626" y="84"/>
                </a:cxn>
                <a:cxn ang="0">
                  <a:pos x="1380" y="162"/>
                </a:cxn>
                <a:cxn ang="0">
                  <a:pos x="1097" y="280"/>
                </a:cxn>
                <a:cxn ang="0">
                  <a:pos x="813" y="425"/>
                </a:cxn>
                <a:cxn ang="0">
                  <a:pos x="552" y="599"/>
                </a:cxn>
                <a:cxn ang="0">
                  <a:pos x="328" y="795"/>
                </a:cxn>
                <a:cxn ang="0">
                  <a:pos x="157" y="1002"/>
                </a:cxn>
                <a:cxn ang="0">
                  <a:pos x="37" y="1225"/>
                </a:cxn>
                <a:cxn ang="0">
                  <a:pos x="0" y="1460"/>
                </a:cxn>
                <a:cxn ang="0">
                  <a:pos x="45" y="1684"/>
                </a:cxn>
                <a:cxn ang="0">
                  <a:pos x="157" y="1886"/>
                </a:cxn>
                <a:cxn ang="0">
                  <a:pos x="321" y="2059"/>
                </a:cxn>
                <a:cxn ang="0">
                  <a:pos x="530" y="2199"/>
                </a:cxn>
                <a:cxn ang="0">
                  <a:pos x="776" y="2294"/>
                </a:cxn>
                <a:cxn ang="0">
                  <a:pos x="1044" y="2350"/>
                </a:cxn>
                <a:cxn ang="0">
                  <a:pos x="1343" y="2350"/>
                </a:cxn>
                <a:cxn ang="0">
                  <a:pos x="1656" y="2289"/>
                </a:cxn>
                <a:cxn ang="0">
                  <a:pos x="1895" y="2339"/>
                </a:cxn>
                <a:cxn ang="0">
                  <a:pos x="1932" y="2585"/>
                </a:cxn>
                <a:cxn ang="0">
                  <a:pos x="1910" y="2781"/>
                </a:cxn>
                <a:cxn ang="0">
                  <a:pos x="1932" y="2949"/>
                </a:cxn>
                <a:cxn ang="0">
                  <a:pos x="2022" y="3139"/>
                </a:cxn>
                <a:cxn ang="0">
                  <a:pos x="2201" y="3330"/>
                </a:cxn>
                <a:cxn ang="0">
                  <a:pos x="2664" y="3122"/>
                </a:cxn>
                <a:cxn ang="0">
                  <a:pos x="2581" y="2904"/>
                </a:cxn>
                <a:cxn ang="0">
                  <a:pos x="2656" y="2619"/>
                </a:cxn>
                <a:cxn ang="0">
                  <a:pos x="2828" y="2591"/>
                </a:cxn>
                <a:cxn ang="0">
                  <a:pos x="3059" y="2462"/>
                </a:cxn>
                <a:cxn ang="0">
                  <a:pos x="3298" y="2210"/>
                </a:cxn>
                <a:cxn ang="0">
                  <a:pos x="3484" y="1791"/>
                </a:cxn>
                <a:cxn ang="0">
                  <a:pos x="3589" y="1723"/>
                </a:cxn>
                <a:cxn ang="0">
                  <a:pos x="3730" y="1612"/>
                </a:cxn>
                <a:cxn ang="0">
                  <a:pos x="3872" y="1455"/>
                </a:cxn>
                <a:cxn ang="0">
                  <a:pos x="3999" y="1231"/>
                </a:cxn>
              </a:cxnLst>
              <a:rect l="0" t="0" r="r" b="b"/>
              <a:pathLst>
                <a:path w="4066" h="3419">
                  <a:moveTo>
                    <a:pt x="3999" y="1231"/>
                  </a:moveTo>
                  <a:lnTo>
                    <a:pt x="4036" y="1130"/>
                  </a:lnTo>
                  <a:lnTo>
                    <a:pt x="4059" y="1030"/>
                  </a:lnTo>
                  <a:lnTo>
                    <a:pt x="4066" y="918"/>
                  </a:lnTo>
                  <a:lnTo>
                    <a:pt x="4051" y="806"/>
                  </a:lnTo>
                  <a:lnTo>
                    <a:pt x="4007" y="688"/>
                  </a:lnTo>
                  <a:lnTo>
                    <a:pt x="3924" y="565"/>
                  </a:lnTo>
                  <a:lnTo>
                    <a:pt x="3805" y="448"/>
                  </a:lnTo>
                  <a:lnTo>
                    <a:pt x="3633" y="325"/>
                  </a:lnTo>
                  <a:lnTo>
                    <a:pt x="3514" y="257"/>
                  </a:lnTo>
                  <a:lnTo>
                    <a:pt x="3380" y="196"/>
                  </a:lnTo>
                  <a:lnTo>
                    <a:pt x="3245" y="145"/>
                  </a:lnTo>
                  <a:lnTo>
                    <a:pt x="3111" y="101"/>
                  </a:lnTo>
                  <a:lnTo>
                    <a:pt x="2969" y="67"/>
                  </a:lnTo>
                  <a:lnTo>
                    <a:pt x="2820" y="39"/>
                  </a:lnTo>
                  <a:lnTo>
                    <a:pt x="2678" y="22"/>
                  </a:lnTo>
                  <a:lnTo>
                    <a:pt x="2537" y="6"/>
                  </a:lnTo>
                  <a:lnTo>
                    <a:pt x="2387" y="0"/>
                  </a:lnTo>
                  <a:lnTo>
                    <a:pt x="2246" y="6"/>
                  </a:lnTo>
                  <a:lnTo>
                    <a:pt x="2111" y="11"/>
                  </a:lnTo>
                  <a:lnTo>
                    <a:pt x="1977" y="22"/>
                  </a:lnTo>
                  <a:lnTo>
                    <a:pt x="1850" y="39"/>
                  </a:lnTo>
                  <a:lnTo>
                    <a:pt x="1731" y="56"/>
                  </a:lnTo>
                  <a:lnTo>
                    <a:pt x="1626" y="84"/>
                  </a:lnTo>
                  <a:lnTo>
                    <a:pt x="1522" y="112"/>
                  </a:lnTo>
                  <a:lnTo>
                    <a:pt x="1380" y="162"/>
                  </a:lnTo>
                  <a:lnTo>
                    <a:pt x="1238" y="218"/>
                  </a:lnTo>
                  <a:lnTo>
                    <a:pt x="1097" y="280"/>
                  </a:lnTo>
                  <a:lnTo>
                    <a:pt x="955" y="353"/>
                  </a:lnTo>
                  <a:lnTo>
                    <a:pt x="813" y="425"/>
                  </a:lnTo>
                  <a:lnTo>
                    <a:pt x="679" y="509"/>
                  </a:lnTo>
                  <a:lnTo>
                    <a:pt x="552" y="599"/>
                  </a:lnTo>
                  <a:lnTo>
                    <a:pt x="440" y="694"/>
                  </a:lnTo>
                  <a:lnTo>
                    <a:pt x="328" y="795"/>
                  </a:lnTo>
                  <a:lnTo>
                    <a:pt x="239" y="895"/>
                  </a:lnTo>
                  <a:lnTo>
                    <a:pt x="157" y="1002"/>
                  </a:lnTo>
                  <a:lnTo>
                    <a:pt x="89" y="1114"/>
                  </a:lnTo>
                  <a:lnTo>
                    <a:pt x="37" y="1225"/>
                  </a:lnTo>
                  <a:lnTo>
                    <a:pt x="7" y="1343"/>
                  </a:lnTo>
                  <a:lnTo>
                    <a:pt x="0" y="1460"/>
                  </a:lnTo>
                  <a:lnTo>
                    <a:pt x="15" y="1578"/>
                  </a:lnTo>
                  <a:lnTo>
                    <a:pt x="45" y="1684"/>
                  </a:lnTo>
                  <a:lnTo>
                    <a:pt x="97" y="1791"/>
                  </a:lnTo>
                  <a:lnTo>
                    <a:pt x="157" y="1886"/>
                  </a:lnTo>
                  <a:lnTo>
                    <a:pt x="231" y="1975"/>
                  </a:lnTo>
                  <a:lnTo>
                    <a:pt x="321" y="2059"/>
                  </a:lnTo>
                  <a:lnTo>
                    <a:pt x="418" y="2132"/>
                  </a:lnTo>
                  <a:lnTo>
                    <a:pt x="530" y="2199"/>
                  </a:lnTo>
                  <a:lnTo>
                    <a:pt x="649" y="2250"/>
                  </a:lnTo>
                  <a:lnTo>
                    <a:pt x="776" y="2294"/>
                  </a:lnTo>
                  <a:lnTo>
                    <a:pt x="910" y="2328"/>
                  </a:lnTo>
                  <a:lnTo>
                    <a:pt x="1044" y="2350"/>
                  </a:lnTo>
                  <a:lnTo>
                    <a:pt x="1194" y="2356"/>
                  </a:lnTo>
                  <a:lnTo>
                    <a:pt x="1343" y="2350"/>
                  </a:lnTo>
                  <a:lnTo>
                    <a:pt x="1500" y="2328"/>
                  </a:lnTo>
                  <a:lnTo>
                    <a:pt x="1656" y="2289"/>
                  </a:lnTo>
                  <a:lnTo>
                    <a:pt x="1813" y="2238"/>
                  </a:lnTo>
                  <a:lnTo>
                    <a:pt x="1895" y="2339"/>
                  </a:lnTo>
                  <a:lnTo>
                    <a:pt x="1925" y="2457"/>
                  </a:lnTo>
                  <a:lnTo>
                    <a:pt x="1932" y="2585"/>
                  </a:lnTo>
                  <a:lnTo>
                    <a:pt x="1917" y="2714"/>
                  </a:lnTo>
                  <a:lnTo>
                    <a:pt x="1910" y="2781"/>
                  </a:lnTo>
                  <a:lnTo>
                    <a:pt x="1917" y="2859"/>
                  </a:lnTo>
                  <a:lnTo>
                    <a:pt x="1932" y="2949"/>
                  </a:lnTo>
                  <a:lnTo>
                    <a:pt x="1970" y="3039"/>
                  </a:lnTo>
                  <a:lnTo>
                    <a:pt x="2022" y="3139"/>
                  </a:lnTo>
                  <a:lnTo>
                    <a:pt x="2096" y="3234"/>
                  </a:lnTo>
                  <a:lnTo>
                    <a:pt x="2201" y="3330"/>
                  </a:lnTo>
                  <a:lnTo>
                    <a:pt x="2335" y="3419"/>
                  </a:lnTo>
                  <a:lnTo>
                    <a:pt x="2664" y="3122"/>
                  </a:lnTo>
                  <a:lnTo>
                    <a:pt x="2611" y="3033"/>
                  </a:lnTo>
                  <a:lnTo>
                    <a:pt x="2581" y="2904"/>
                  </a:lnTo>
                  <a:lnTo>
                    <a:pt x="2589" y="2759"/>
                  </a:lnTo>
                  <a:lnTo>
                    <a:pt x="2656" y="2619"/>
                  </a:lnTo>
                  <a:lnTo>
                    <a:pt x="2731" y="2613"/>
                  </a:lnTo>
                  <a:lnTo>
                    <a:pt x="2828" y="2591"/>
                  </a:lnTo>
                  <a:lnTo>
                    <a:pt x="2940" y="2540"/>
                  </a:lnTo>
                  <a:lnTo>
                    <a:pt x="3059" y="2462"/>
                  </a:lnTo>
                  <a:lnTo>
                    <a:pt x="3186" y="2356"/>
                  </a:lnTo>
                  <a:lnTo>
                    <a:pt x="3298" y="2210"/>
                  </a:lnTo>
                  <a:lnTo>
                    <a:pt x="3402" y="2026"/>
                  </a:lnTo>
                  <a:lnTo>
                    <a:pt x="3484" y="1791"/>
                  </a:lnTo>
                  <a:lnTo>
                    <a:pt x="3529" y="1763"/>
                  </a:lnTo>
                  <a:lnTo>
                    <a:pt x="3589" y="1723"/>
                  </a:lnTo>
                  <a:lnTo>
                    <a:pt x="3656" y="1673"/>
                  </a:lnTo>
                  <a:lnTo>
                    <a:pt x="3730" y="1612"/>
                  </a:lnTo>
                  <a:lnTo>
                    <a:pt x="3805" y="1539"/>
                  </a:lnTo>
                  <a:lnTo>
                    <a:pt x="3872" y="1455"/>
                  </a:lnTo>
                  <a:lnTo>
                    <a:pt x="3939" y="1349"/>
                  </a:lnTo>
                  <a:lnTo>
                    <a:pt x="3999" y="123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8"/>
            <p:cNvSpPr>
              <a:spLocks/>
            </p:cNvSpPr>
            <p:nvPr/>
          </p:nvSpPr>
          <p:spPr bwMode="auto">
            <a:xfrm>
              <a:off x="948" y="683"/>
              <a:ext cx="3797" cy="2126"/>
            </a:xfrm>
            <a:custGeom>
              <a:avLst/>
              <a:gdLst/>
              <a:ahLst/>
              <a:cxnLst>
                <a:cxn ang="0">
                  <a:pos x="3305" y="291"/>
                </a:cxn>
                <a:cxn ang="0">
                  <a:pos x="2999" y="117"/>
                </a:cxn>
                <a:cxn ang="0">
                  <a:pos x="2842" y="341"/>
                </a:cxn>
                <a:cxn ang="0">
                  <a:pos x="2753" y="307"/>
                </a:cxn>
                <a:cxn ang="0">
                  <a:pos x="2723" y="112"/>
                </a:cxn>
                <a:cxn ang="0">
                  <a:pos x="2327" y="5"/>
                </a:cxn>
                <a:cxn ang="0">
                  <a:pos x="1895" y="134"/>
                </a:cxn>
                <a:cxn ang="0">
                  <a:pos x="1701" y="61"/>
                </a:cxn>
                <a:cxn ang="0">
                  <a:pos x="1178" y="235"/>
                </a:cxn>
                <a:cxn ang="0">
                  <a:pos x="910" y="403"/>
                </a:cxn>
                <a:cxn ang="0">
                  <a:pos x="910" y="766"/>
                </a:cxn>
                <a:cxn ang="0">
                  <a:pos x="776" y="615"/>
                </a:cxn>
                <a:cxn ang="0">
                  <a:pos x="619" y="492"/>
                </a:cxn>
                <a:cxn ang="0">
                  <a:pos x="470" y="582"/>
                </a:cxn>
                <a:cxn ang="0">
                  <a:pos x="514" y="822"/>
                </a:cxn>
                <a:cxn ang="0">
                  <a:pos x="365" y="789"/>
                </a:cxn>
                <a:cxn ang="0">
                  <a:pos x="194" y="934"/>
                </a:cxn>
                <a:cxn ang="0">
                  <a:pos x="0" y="1214"/>
                </a:cxn>
                <a:cxn ang="0">
                  <a:pos x="335" y="1913"/>
                </a:cxn>
                <a:cxn ang="0">
                  <a:pos x="716" y="1992"/>
                </a:cxn>
                <a:cxn ang="0">
                  <a:pos x="820" y="1885"/>
                </a:cxn>
                <a:cxn ang="0">
                  <a:pos x="835" y="2031"/>
                </a:cxn>
                <a:cxn ang="0">
                  <a:pos x="1372" y="2109"/>
                </a:cxn>
                <a:cxn ang="0">
                  <a:pos x="1484" y="1807"/>
                </a:cxn>
                <a:cxn ang="0">
                  <a:pos x="1604" y="1438"/>
                </a:cxn>
                <a:cxn ang="0">
                  <a:pos x="917" y="1488"/>
                </a:cxn>
                <a:cxn ang="0">
                  <a:pos x="485" y="1287"/>
                </a:cxn>
                <a:cxn ang="0">
                  <a:pos x="313" y="1124"/>
                </a:cxn>
                <a:cxn ang="0">
                  <a:pos x="373" y="1063"/>
                </a:cxn>
                <a:cxn ang="0">
                  <a:pos x="611" y="1052"/>
                </a:cxn>
                <a:cxn ang="0">
                  <a:pos x="656" y="1024"/>
                </a:cxn>
                <a:cxn ang="0">
                  <a:pos x="999" y="805"/>
                </a:cxn>
                <a:cxn ang="0">
                  <a:pos x="1678" y="576"/>
                </a:cxn>
                <a:cxn ang="0">
                  <a:pos x="2648" y="610"/>
                </a:cxn>
                <a:cxn ang="0">
                  <a:pos x="3178" y="850"/>
                </a:cxn>
                <a:cxn ang="0">
                  <a:pos x="2812" y="828"/>
                </a:cxn>
                <a:cxn ang="0">
                  <a:pos x="1857" y="761"/>
                </a:cxn>
                <a:cxn ang="0">
                  <a:pos x="1656" y="800"/>
                </a:cxn>
                <a:cxn ang="0">
                  <a:pos x="1551" y="878"/>
                </a:cxn>
                <a:cxn ang="0">
                  <a:pos x="1596" y="957"/>
                </a:cxn>
                <a:cxn ang="0">
                  <a:pos x="1537" y="1018"/>
                </a:cxn>
                <a:cxn ang="0">
                  <a:pos x="1440" y="873"/>
                </a:cxn>
                <a:cxn ang="0">
                  <a:pos x="940" y="1085"/>
                </a:cxn>
                <a:cxn ang="0">
                  <a:pos x="1260" y="1214"/>
                </a:cxn>
                <a:cxn ang="0">
                  <a:pos x="1760" y="1208"/>
                </a:cxn>
                <a:cxn ang="0">
                  <a:pos x="1939" y="1136"/>
                </a:cxn>
                <a:cxn ang="0">
                  <a:pos x="1895" y="1007"/>
                </a:cxn>
                <a:cxn ang="0">
                  <a:pos x="2007" y="1337"/>
                </a:cxn>
                <a:cxn ang="0">
                  <a:pos x="1984" y="1371"/>
                </a:cxn>
                <a:cxn ang="0">
                  <a:pos x="1910" y="1533"/>
                </a:cxn>
                <a:cxn ang="0">
                  <a:pos x="1984" y="1908"/>
                </a:cxn>
                <a:cxn ang="0">
                  <a:pos x="2924" y="1460"/>
                </a:cxn>
                <a:cxn ang="0">
                  <a:pos x="3238" y="1443"/>
                </a:cxn>
                <a:cxn ang="0">
                  <a:pos x="3133" y="1208"/>
                </a:cxn>
                <a:cxn ang="0">
                  <a:pos x="3193" y="1147"/>
                </a:cxn>
                <a:cxn ang="0">
                  <a:pos x="3350" y="1443"/>
                </a:cxn>
                <a:cxn ang="0">
                  <a:pos x="3626" y="1225"/>
                </a:cxn>
                <a:cxn ang="0">
                  <a:pos x="3529" y="996"/>
                </a:cxn>
                <a:cxn ang="0">
                  <a:pos x="3790" y="889"/>
                </a:cxn>
                <a:cxn ang="0">
                  <a:pos x="3581" y="419"/>
                </a:cxn>
              </a:cxnLst>
              <a:rect l="0" t="0" r="r" b="b"/>
              <a:pathLst>
                <a:path w="3797" h="2126">
                  <a:moveTo>
                    <a:pt x="3506" y="369"/>
                  </a:moveTo>
                  <a:lnTo>
                    <a:pt x="3432" y="369"/>
                  </a:lnTo>
                  <a:lnTo>
                    <a:pt x="3372" y="380"/>
                  </a:lnTo>
                  <a:lnTo>
                    <a:pt x="3327" y="397"/>
                  </a:lnTo>
                  <a:lnTo>
                    <a:pt x="3312" y="403"/>
                  </a:lnTo>
                  <a:lnTo>
                    <a:pt x="3320" y="352"/>
                  </a:lnTo>
                  <a:lnTo>
                    <a:pt x="3305" y="291"/>
                  </a:lnTo>
                  <a:lnTo>
                    <a:pt x="3268" y="235"/>
                  </a:lnTo>
                  <a:lnTo>
                    <a:pt x="3185" y="179"/>
                  </a:lnTo>
                  <a:lnTo>
                    <a:pt x="3163" y="168"/>
                  </a:lnTo>
                  <a:lnTo>
                    <a:pt x="3126" y="156"/>
                  </a:lnTo>
                  <a:lnTo>
                    <a:pt x="3088" y="145"/>
                  </a:lnTo>
                  <a:lnTo>
                    <a:pt x="3044" y="134"/>
                  </a:lnTo>
                  <a:lnTo>
                    <a:pt x="2999" y="117"/>
                  </a:lnTo>
                  <a:lnTo>
                    <a:pt x="2947" y="100"/>
                  </a:lnTo>
                  <a:lnTo>
                    <a:pt x="2887" y="89"/>
                  </a:lnTo>
                  <a:lnTo>
                    <a:pt x="2827" y="72"/>
                  </a:lnTo>
                  <a:lnTo>
                    <a:pt x="2872" y="140"/>
                  </a:lnTo>
                  <a:lnTo>
                    <a:pt x="2902" y="207"/>
                  </a:lnTo>
                  <a:lnTo>
                    <a:pt x="2894" y="274"/>
                  </a:lnTo>
                  <a:lnTo>
                    <a:pt x="2842" y="341"/>
                  </a:lnTo>
                  <a:lnTo>
                    <a:pt x="2827" y="352"/>
                  </a:lnTo>
                  <a:lnTo>
                    <a:pt x="2812" y="358"/>
                  </a:lnTo>
                  <a:lnTo>
                    <a:pt x="2790" y="358"/>
                  </a:lnTo>
                  <a:lnTo>
                    <a:pt x="2768" y="347"/>
                  </a:lnTo>
                  <a:lnTo>
                    <a:pt x="2753" y="335"/>
                  </a:lnTo>
                  <a:lnTo>
                    <a:pt x="2753" y="319"/>
                  </a:lnTo>
                  <a:lnTo>
                    <a:pt x="2753" y="307"/>
                  </a:lnTo>
                  <a:lnTo>
                    <a:pt x="2768" y="291"/>
                  </a:lnTo>
                  <a:lnTo>
                    <a:pt x="2768" y="291"/>
                  </a:lnTo>
                  <a:lnTo>
                    <a:pt x="2790" y="257"/>
                  </a:lnTo>
                  <a:lnTo>
                    <a:pt x="2797" y="218"/>
                  </a:lnTo>
                  <a:lnTo>
                    <a:pt x="2783" y="179"/>
                  </a:lnTo>
                  <a:lnTo>
                    <a:pt x="2760" y="145"/>
                  </a:lnTo>
                  <a:lnTo>
                    <a:pt x="2723" y="112"/>
                  </a:lnTo>
                  <a:lnTo>
                    <a:pt x="2693" y="78"/>
                  </a:lnTo>
                  <a:lnTo>
                    <a:pt x="2663" y="56"/>
                  </a:lnTo>
                  <a:lnTo>
                    <a:pt x="2641" y="39"/>
                  </a:lnTo>
                  <a:lnTo>
                    <a:pt x="2566" y="28"/>
                  </a:lnTo>
                  <a:lnTo>
                    <a:pt x="2484" y="16"/>
                  </a:lnTo>
                  <a:lnTo>
                    <a:pt x="2410" y="11"/>
                  </a:lnTo>
                  <a:lnTo>
                    <a:pt x="2327" y="5"/>
                  </a:lnTo>
                  <a:lnTo>
                    <a:pt x="2253" y="0"/>
                  </a:lnTo>
                  <a:lnTo>
                    <a:pt x="2171" y="0"/>
                  </a:lnTo>
                  <a:lnTo>
                    <a:pt x="2096" y="5"/>
                  </a:lnTo>
                  <a:lnTo>
                    <a:pt x="2014" y="11"/>
                  </a:lnTo>
                  <a:lnTo>
                    <a:pt x="1954" y="50"/>
                  </a:lnTo>
                  <a:lnTo>
                    <a:pt x="1917" y="95"/>
                  </a:lnTo>
                  <a:lnTo>
                    <a:pt x="1895" y="134"/>
                  </a:lnTo>
                  <a:lnTo>
                    <a:pt x="1887" y="151"/>
                  </a:lnTo>
                  <a:lnTo>
                    <a:pt x="1872" y="128"/>
                  </a:lnTo>
                  <a:lnTo>
                    <a:pt x="1842" y="106"/>
                  </a:lnTo>
                  <a:lnTo>
                    <a:pt x="1820" y="89"/>
                  </a:lnTo>
                  <a:lnTo>
                    <a:pt x="1783" y="72"/>
                  </a:lnTo>
                  <a:lnTo>
                    <a:pt x="1745" y="67"/>
                  </a:lnTo>
                  <a:lnTo>
                    <a:pt x="1701" y="61"/>
                  </a:lnTo>
                  <a:lnTo>
                    <a:pt x="1648" y="67"/>
                  </a:lnTo>
                  <a:lnTo>
                    <a:pt x="1589" y="84"/>
                  </a:lnTo>
                  <a:lnTo>
                    <a:pt x="1514" y="106"/>
                  </a:lnTo>
                  <a:lnTo>
                    <a:pt x="1440" y="134"/>
                  </a:lnTo>
                  <a:lnTo>
                    <a:pt x="1350" y="168"/>
                  </a:lnTo>
                  <a:lnTo>
                    <a:pt x="1260" y="201"/>
                  </a:lnTo>
                  <a:lnTo>
                    <a:pt x="1178" y="235"/>
                  </a:lnTo>
                  <a:lnTo>
                    <a:pt x="1104" y="268"/>
                  </a:lnTo>
                  <a:lnTo>
                    <a:pt x="1044" y="296"/>
                  </a:lnTo>
                  <a:lnTo>
                    <a:pt x="999" y="319"/>
                  </a:lnTo>
                  <a:lnTo>
                    <a:pt x="970" y="335"/>
                  </a:lnTo>
                  <a:lnTo>
                    <a:pt x="947" y="358"/>
                  </a:lnTo>
                  <a:lnTo>
                    <a:pt x="925" y="380"/>
                  </a:lnTo>
                  <a:lnTo>
                    <a:pt x="910" y="403"/>
                  </a:lnTo>
                  <a:lnTo>
                    <a:pt x="887" y="475"/>
                  </a:lnTo>
                  <a:lnTo>
                    <a:pt x="880" y="559"/>
                  </a:lnTo>
                  <a:lnTo>
                    <a:pt x="887" y="643"/>
                  </a:lnTo>
                  <a:lnTo>
                    <a:pt x="917" y="722"/>
                  </a:lnTo>
                  <a:lnTo>
                    <a:pt x="925" y="738"/>
                  </a:lnTo>
                  <a:lnTo>
                    <a:pt x="917" y="755"/>
                  </a:lnTo>
                  <a:lnTo>
                    <a:pt x="910" y="766"/>
                  </a:lnTo>
                  <a:lnTo>
                    <a:pt x="895" y="778"/>
                  </a:lnTo>
                  <a:lnTo>
                    <a:pt x="873" y="778"/>
                  </a:lnTo>
                  <a:lnTo>
                    <a:pt x="850" y="778"/>
                  </a:lnTo>
                  <a:lnTo>
                    <a:pt x="835" y="766"/>
                  </a:lnTo>
                  <a:lnTo>
                    <a:pt x="828" y="755"/>
                  </a:lnTo>
                  <a:lnTo>
                    <a:pt x="790" y="688"/>
                  </a:lnTo>
                  <a:lnTo>
                    <a:pt x="776" y="615"/>
                  </a:lnTo>
                  <a:lnTo>
                    <a:pt x="776" y="542"/>
                  </a:lnTo>
                  <a:lnTo>
                    <a:pt x="783" y="475"/>
                  </a:lnTo>
                  <a:lnTo>
                    <a:pt x="753" y="475"/>
                  </a:lnTo>
                  <a:lnTo>
                    <a:pt x="716" y="475"/>
                  </a:lnTo>
                  <a:lnTo>
                    <a:pt x="686" y="481"/>
                  </a:lnTo>
                  <a:lnTo>
                    <a:pt x="649" y="487"/>
                  </a:lnTo>
                  <a:lnTo>
                    <a:pt x="619" y="492"/>
                  </a:lnTo>
                  <a:lnTo>
                    <a:pt x="589" y="503"/>
                  </a:lnTo>
                  <a:lnTo>
                    <a:pt x="559" y="515"/>
                  </a:lnTo>
                  <a:lnTo>
                    <a:pt x="537" y="531"/>
                  </a:lnTo>
                  <a:lnTo>
                    <a:pt x="522" y="542"/>
                  </a:lnTo>
                  <a:lnTo>
                    <a:pt x="507" y="554"/>
                  </a:lnTo>
                  <a:lnTo>
                    <a:pt x="485" y="565"/>
                  </a:lnTo>
                  <a:lnTo>
                    <a:pt x="470" y="582"/>
                  </a:lnTo>
                  <a:lnTo>
                    <a:pt x="447" y="643"/>
                  </a:lnTo>
                  <a:lnTo>
                    <a:pt x="440" y="699"/>
                  </a:lnTo>
                  <a:lnTo>
                    <a:pt x="455" y="744"/>
                  </a:lnTo>
                  <a:lnTo>
                    <a:pt x="499" y="783"/>
                  </a:lnTo>
                  <a:lnTo>
                    <a:pt x="514" y="794"/>
                  </a:lnTo>
                  <a:lnTo>
                    <a:pt x="514" y="811"/>
                  </a:lnTo>
                  <a:lnTo>
                    <a:pt x="514" y="822"/>
                  </a:lnTo>
                  <a:lnTo>
                    <a:pt x="507" y="839"/>
                  </a:lnTo>
                  <a:lnTo>
                    <a:pt x="492" y="850"/>
                  </a:lnTo>
                  <a:lnTo>
                    <a:pt x="470" y="850"/>
                  </a:lnTo>
                  <a:lnTo>
                    <a:pt x="455" y="850"/>
                  </a:lnTo>
                  <a:lnTo>
                    <a:pt x="432" y="845"/>
                  </a:lnTo>
                  <a:lnTo>
                    <a:pt x="395" y="817"/>
                  </a:lnTo>
                  <a:lnTo>
                    <a:pt x="365" y="789"/>
                  </a:lnTo>
                  <a:lnTo>
                    <a:pt x="343" y="755"/>
                  </a:lnTo>
                  <a:lnTo>
                    <a:pt x="335" y="716"/>
                  </a:lnTo>
                  <a:lnTo>
                    <a:pt x="305" y="755"/>
                  </a:lnTo>
                  <a:lnTo>
                    <a:pt x="268" y="800"/>
                  </a:lnTo>
                  <a:lnTo>
                    <a:pt x="246" y="833"/>
                  </a:lnTo>
                  <a:lnTo>
                    <a:pt x="223" y="867"/>
                  </a:lnTo>
                  <a:lnTo>
                    <a:pt x="194" y="934"/>
                  </a:lnTo>
                  <a:lnTo>
                    <a:pt x="171" y="985"/>
                  </a:lnTo>
                  <a:lnTo>
                    <a:pt x="171" y="1029"/>
                  </a:lnTo>
                  <a:lnTo>
                    <a:pt x="186" y="1057"/>
                  </a:lnTo>
                  <a:lnTo>
                    <a:pt x="111" y="1074"/>
                  </a:lnTo>
                  <a:lnTo>
                    <a:pt x="59" y="1108"/>
                  </a:lnTo>
                  <a:lnTo>
                    <a:pt x="22" y="1158"/>
                  </a:lnTo>
                  <a:lnTo>
                    <a:pt x="0" y="1214"/>
                  </a:lnTo>
                  <a:lnTo>
                    <a:pt x="0" y="1304"/>
                  </a:lnTo>
                  <a:lnTo>
                    <a:pt x="14" y="1438"/>
                  </a:lnTo>
                  <a:lnTo>
                    <a:pt x="67" y="1589"/>
                  </a:lnTo>
                  <a:lnTo>
                    <a:pt x="141" y="1729"/>
                  </a:lnTo>
                  <a:lnTo>
                    <a:pt x="194" y="1785"/>
                  </a:lnTo>
                  <a:lnTo>
                    <a:pt x="253" y="1852"/>
                  </a:lnTo>
                  <a:lnTo>
                    <a:pt x="335" y="1913"/>
                  </a:lnTo>
                  <a:lnTo>
                    <a:pt x="425" y="1969"/>
                  </a:lnTo>
                  <a:lnTo>
                    <a:pt x="507" y="2020"/>
                  </a:lnTo>
                  <a:lnTo>
                    <a:pt x="596" y="2059"/>
                  </a:lnTo>
                  <a:lnTo>
                    <a:pt x="679" y="2076"/>
                  </a:lnTo>
                  <a:lnTo>
                    <a:pt x="746" y="2076"/>
                  </a:lnTo>
                  <a:lnTo>
                    <a:pt x="723" y="2031"/>
                  </a:lnTo>
                  <a:lnTo>
                    <a:pt x="716" y="1992"/>
                  </a:lnTo>
                  <a:lnTo>
                    <a:pt x="723" y="1947"/>
                  </a:lnTo>
                  <a:lnTo>
                    <a:pt x="738" y="1908"/>
                  </a:lnTo>
                  <a:lnTo>
                    <a:pt x="746" y="1897"/>
                  </a:lnTo>
                  <a:lnTo>
                    <a:pt x="761" y="1885"/>
                  </a:lnTo>
                  <a:lnTo>
                    <a:pt x="783" y="1880"/>
                  </a:lnTo>
                  <a:lnTo>
                    <a:pt x="805" y="1880"/>
                  </a:lnTo>
                  <a:lnTo>
                    <a:pt x="820" y="1885"/>
                  </a:lnTo>
                  <a:lnTo>
                    <a:pt x="835" y="1897"/>
                  </a:lnTo>
                  <a:lnTo>
                    <a:pt x="843" y="1913"/>
                  </a:lnTo>
                  <a:lnTo>
                    <a:pt x="835" y="1930"/>
                  </a:lnTo>
                  <a:lnTo>
                    <a:pt x="835" y="1930"/>
                  </a:lnTo>
                  <a:lnTo>
                    <a:pt x="828" y="1964"/>
                  </a:lnTo>
                  <a:lnTo>
                    <a:pt x="820" y="1997"/>
                  </a:lnTo>
                  <a:lnTo>
                    <a:pt x="835" y="2031"/>
                  </a:lnTo>
                  <a:lnTo>
                    <a:pt x="865" y="2065"/>
                  </a:lnTo>
                  <a:lnTo>
                    <a:pt x="925" y="2093"/>
                  </a:lnTo>
                  <a:lnTo>
                    <a:pt x="1007" y="2115"/>
                  </a:lnTo>
                  <a:lnTo>
                    <a:pt x="1089" y="2126"/>
                  </a:lnTo>
                  <a:lnTo>
                    <a:pt x="1186" y="2126"/>
                  </a:lnTo>
                  <a:lnTo>
                    <a:pt x="1283" y="2121"/>
                  </a:lnTo>
                  <a:lnTo>
                    <a:pt x="1372" y="2109"/>
                  </a:lnTo>
                  <a:lnTo>
                    <a:pt x="1462" y="2093"/>
                  </a:lnTo>
                  <a:lnTo>
                    <a:pt x="1537" y="2065"/>
                  </a:lnTo>
                  <a:lnTo>
                    <a:pt x="1454" y="2042"/>
                  </a:lnTo>
                  <a:lnTo>
                    <a:pt x="1410" y="1986"/>
                  </a:lnTo>
                  <a:lnTo>
                    <a:pt x="1410" y="1913"/>
                  </a:lnTo>
                  <a:lnTo>
                    <a:pt x="1447" y="1846"/>
                  </a:lnTo>
                  <a:lnTo>
                    <a:pt x="1484" y="1807"/>
                  </a:lnTo>
                  <a:lnTo>
                    <a:pt x="1537" y="1762"/>
                  </a:lnTo>
                  <a:lnTo>
                    <a:pt x="1589" y="1706"/>
                  </a:lnTo>
                  <a:lnTo>
                    <a:pt x="1641" y="1645"/>
                  </a:lnTo>
                  <a:lnTo>
                    <a:pt x="1671" y="1583"/>
                  </a:lnTo>
                  <a:lnTo>
                    <a:pt x="1678" y="1527"/>
                  </a:lnTo>
                  <a:lnTo>
                    <a:pt x="1663" y="1477"/>
                  </a:lnTo>
                  <a:lnTo>
                    <a:pt x="1604" y="1438"/>
                  </a:lnTo>
                  <a:lnTo>
                    <a:pt x="1522" y="1410"/>
                  </a:lnTo>
                  <a:lnTo>
                    <a:pt x="1432" y="1404"/>
                  </a:lnTo>
                  <a:lnTo>
                    <a:pt x="1335" y="1410"/>
                  </a:lnTo>
                  <a:lnTo>
                    <a:pt x="1231" y="1427"/>
                  </a:lnTo>
                  <a:lnTo>
                    <a:pt x="1126" y="1449"/>
                  </a:lnTo>
                  <a:lnTo>
                    <a:pt x="1022" y="1471"/>
                  </a:lnTo>
                  <a:lnTo>
                    <a:pt x="917" y="1488"/>
                  </a:lnTo>
                  <a:lnTo>
                    <a:pt x="813" y="1499"/>
                  </a:lnTo>
                  <a:lnTo>
                    <a:pt x="708" y="1499"/>
                  </a:lnTo>
                  <a:lnTo>
                    <a:pt x="626" y="1477"/>
                  </a:lnTo>
                  <a:lnTo>
                    <a:pt x="559" y="1443"/>
                  </a:lnTo>
                  <a:lnTo>
                    <a:pt x="514" y="1399"/>
                  </a:lnTo>
                  <a:lnTo>
                    <a:pt x="485" y="1348"/>
                  </a:lnTo>
                  <a:lnTo>
                    <a:pt x="485" y="1287"/>
                  </a:lnTo>
                  <a:lnTo>
                    <a:pt x="499" y="1220"/>
                  </a:lnTo>
                  <a:lnTo>
                    <a:pt x="537" y="1152"/>
                  </a:lnTo>
                  <a:lnTo>
                    <a:pt x="485" y="1152"/>
                  </a:lnTo>
                  <a:lnTo>
                    <a:pt x="440" y="1152"/>
                  </a:lnTo>
                  <a:lnTo>
                    <a:pt x="388" y="1147"/>
                  </a:lnTo>
                  <a:lnTo>
                    <a:pt x="335" y="1136"/>
                  </a:lnTo>
                  <a:lnTo>
                    <a:pt x="313" y="1124"/>
                  </a:lnTo>
                  <a:lnTo>
                    <a:pt x="305" y="1113"/>
                  </a:lnTo>
                  <a:lnTo>
                    <a:pt x="298" y="1096"/>
                  </a:lnTo>
                  <a:lnTo>
                    <a:pt x="305" y="1085"/>
                  </a:lnTo>
                  <a:lnTo>
                    <a:pt x="313" y="1069"/>
                  </a:lnTo>
                  <a:lnTo>
                    <a:pt x="328" y="1063"/>
                  </a:lnTo>
                  <a:lnTo>
                    <a:pt x="350" y="1057"/>
                  </a:lnTo>
                  <a:lnTo>
                    <a:pt x="373" y="1063"/>
                  </a:lnTo>
                  <a:lnTo>
                    <a:pt x="410" y="1069"/>
                  </a:lnTo>
                  <a:lnTo>
                    <a:pt x="447" y="1074"/>
                  </a:lnTo>
                  <a:lnTo>
                    <a:pt x="477" y="1074"/>
                  </a:lnTo>
                  <a:lnTo>
                    <a:pt x="514" y="1074"/>
                  </a:lnTo>
                  <a:lnTo>
                    <a:pt x="544" y="1069"/>
                  </a:lnTo>
                  <a:lnTo>
                    <a:pt x="582" y="1063"/>
                  </a:lnTo>
                  <a:lnTo>
                    <a:pt x="611" y="1052"/>
                  </a:lnTo>
                  <a:lnTo>
                    <a:pt x="641" y="1035"/>
                  </a:lnTo>
                  <a:lnTo>
                    <a:pt x="649" y="1035"/>
                  </a:lnTo>
                  <a:lnTo>
                    <a:pt x="649" y="1035"/>
                  </a:lnTo>
                  <a:lnTo>
                    <a:pt x="649" y="1035"/>
                  </a:lnTo>
                  <a:lnTo>
                    <a:pt x="656" y="1029"/>
                  </a:lnTo>
                  <a:lnTo>
                    <a:pt x="656" y="1029"/>
                  </a:lnTo>
                  <a:lnTo>
                    <a:pt x="656" y="1024"/>
                  </a:lnTo>
                  <a:lnTo>
                    <a:pt x="656" y="1024"/>
                  </a:lnTo>
                  <a:lnTo>
                    <a:pt x="664" y="1024"/>
                  </a:lnTo>
                  <a:lnTo>
                    <a:pt x="716" y="979"/>
                  </a:lnTo>
                  <a:lnTo>
                    <a:pt x="783" y="940"/>
                  </a:lnTo>
                  <a:lnTo>
                    <a:pt x="850" y="895"/>
                  </a:lnTo>
                  <a:lnTo>
                    <a:pt x="925" y="850"/>
                  </a:lnTo>
                  <a:lnTo>
                    <a:pt x="999" y="805"/>
                  </a:lnTo>
                  <a:lnTo>
                    <a:pt x="1081" y="766"/>
                  </a:lnTo>
                  <a:lnTo>
                    <a:pt x="1171" y="727"/>
                  </a:lnTo>
                  <a:lnTo>
                    <a:pt x="1268" y="688"/>
                  </a:lnTo>
                  <a:lnTo>
                    <a:pt x="1365" y="654"/>
                  </a:lnTo>
                  <a:lnTo>
                    <a:pt x="1462" y="621"/>
                  </a:lnTo>
                  <a:lnTo>
                    <a:pt x="1566" y="598"/>
                  </a:lnTo>
                  <a:lnTo>
                    <a:pt x="1678" y="576"/>
                  </a:lnTo>
                  <a:lnTo>
                    <a:pt x="1783" y="559"/>
                  </a:lnTo>
                  <a:lnTo>
                    <a:pt x="1895" y="548"/>
                  </a:lnTo>
                  <a:lnTo>
                    <a:pt x="2014" y="542"/>
                  </a:lnTo>
                  <a:lnTo>
                    <a:pt x="2126" y="548"/>
                  </a:lnTo>
                  <a:lnTo>
                    <a:pt x="2335" y="565"/>
                  </a:lnTo>
                  <a:lnTo>
                    <a:pt x="2507" y="587"/>
                  </a:lnTo>
                  <a:lnTo>
                    <a:pt x="2648" y="610"/>
                  </a:lnTo>
                  <a:lnTo>
                    <a:pt x="2760" y="638"/>
                  </a:lnTo>
                  <a:lnTo>
                    <a:pt x="2857" y="671"/>
                  </a:lnTo>
                  <a:lnTo>
                    <a:pt x="2947" y="705"/>
                  </a:lnTo>
                  <a:lnTo>
                    <a:pt x="3021" y="738"/>
                  </a:lnTo>
                  <a:lnTo>
                    <a:pt x="3103" y="783"/>
                  </a:lnTo>
                  <a:lnTo>
                    <a:pt x="3156" y="817"/>
                  </a:lnTo>
                  <a:lnTo>
                    <a:pt x="3178" y="850"/>
                  </a:lnTo>
                  <a:lnTo>
                    <a:pt x="3178" y="873"/>
                  </a:lnTo>
                  <a:lnTo>
                    <a:pt x="3148" y="889"/>
                  </a:lnTo>
                  <a:lnTo>
                    <a:pt x="3103" y="895"/>
                  </a:lnTo>
                  <a:lnTo>
                    <a:pt x="3051" y="895"/>
                  </a:lnTo>
                  <a:lnTo>
                    <a:pt x="2977" y="878"/>
                  </a:lnTo>
                  <a:lnTo>
                    <a:pt x="2902" y="856"/>
                  </a:lnTo>
                  <a:lnTo>
                    <a:pt x="2812" y="828"/>
                  </a:lnTo>
                  <a:lnTo>
                    <a:pt x="2700" y="800"/>
                  </a:lnTo>
                  <a:lnTo>
                    <a:pt x="2574" y="778"/>
                  </a:lnTo>
                  <a:lnTo>
                    <a:pt x="2439" y="755"/>
                  </a:lnTo>
                  <a:lnTo>
                    <a:pt x="2290" y="744"/>
                  </a:lnTo>
                  <a:lnTo>
                    <a:pt x="2148" y="744"/>
                  </a:lnTo>
                  <a:lnTo>
                    <a:pt x="1999" y="750"/>
                  </a:lnTo>
                  <a:lnTo>
                    <a:pt x="1857" y="761"/>
                  </a:lnTo>
                  <a:lnTo>
                    <a:pt x="1835" y="766"/>
                  </a:lnTo>
                  <a:lnTo>
                    <a:pt x="1805" y="772"/>
                  </a:lnTo>
                  <a:lnTo>
                    <a:pt x="1775" y="778"/>
                  </a:lnTo>
                  <a:lnTo>
                    <a:pt x="1745" y="783"/>
                  </a:lnTo>
                  <a:lnTo>
                    <a:pt x="1716" y="789"/>
                  </a:lnTo>
                  <a:lnTo>
                    <a:pt x="1686" y="794"/>
                  </a:lnTo>
                  <a:lnTo>
                    <a:pt x="1656" y="800"/>
                  </a:lnTo>
                  <a:lnTo>
                    <a:pt x="1626" y="805"/>
                  </a:lnTo>
                  <a:lnTo>
                    <a:pt x="1626" y="811"/>
                  </a:lnTo>
                  <a:lnTo>
                    <a:pt x="1619" y="822"/>
                  </a:lnTo>
                  <a:lnTo>
                    <a:pt x="1619" y="828"/>
                  </a:lnTo>
                  <a:lnTo>
                    <a:pt x="1611" y="833"/>
                  </a:lnTo>
                  <a:lnTo>
                    <a:pt x="1574" y="856"/>
                  </a:lnTo>
                  <a:lnTo>
                    <a:pt x="1551" y="878"/>
                  </a:lnTo>
                  <a:lnTo>
                    <a:pt x="1537" y="895"/>
                  </a:lnTo>
                  <a:lnTo>
                    <a:pt x="1537" y="912"/>
                  </a:lnTo>
                  <a:lnTo>
                    <a:pt x="1544" y="923"/>
                  </a:lnTo>
                  <a:lnTo>
                    <a:pt x="1551" y="934"/>
                  </a:lnTo>
                  <a:lnTo>
                    <a:pt x="1566" y="940"/>
                  </a:lnTo>
                  <a:lnTo>
                    <a:pt x="1581" y="945"/>
                  </a:lnTo>
                  <a:lnTo>
                    <a:pt x="1596" y="957"/>
                  </a:lnTo>
                  <a:lnTo>
                    <a:pt x="1611" y="968"/>
                  </a:lnTo>
                  <a:lnTo>
                    <a:pt x="1611" y="985"/>
                  </a:lnTo>
                  <a:lnTo>
                    <a:pt x="1611" y="1001"/>
                  </a:lnTo>
                  <a:lnTo>
                    <a:pt x="1596" y="1013"/>
                  </a:lnTo>
                  <a:lnTo>
                    <a:pt x="1581" y="1018"/>
                  </a:lnTo>
                  <a:lnTo>
                    <a:pt x="1559" y="1024"/>
                  </a:lnTo>
                  <a:lnTo>
                    <a:pt x="1537" y="1018"/>
                  </a:lnTo>
                  <a:lnTo>
                    <a:pt x="1492" y="996"/>
                  </a:lnTo>
                  <a:lnTo>
                    <a:pt x="1462" y="973"/>
                  </a:lnTo>
                  <a:lnTo>
                    <a:pt x="1440" y="945"/>
                  </a:lnTo>
                  <a:lnTo>
                    <a:pt x="1432" y="917"/>
                  </a:lnTo>
                  <a:lnTo>
                    <a:pt x="1432" y="906"/>
                  </a:lnTo>
                  <a:lnTo>
                    <a:pt x="1432" y="889"/>
                  </a:lnTo>
                  <a:lnTo>
                    <a:pt x="1440" y="873"/>
                  </a:lnTo>
                  <a:lnTo>
                    <a:pt x="1447" y="856"/>
                  </a:lnTo>
                  <a:lnTo>
                    <a:pt x="1343" y="889"/>
                  </a:lnTo>
                  <a:lnTo>
                    <a:pt x="1238" y="929"/>
                  </a:lnTo>
                  <a:lnTo>
                    <a:pt x="1141" y="968"/>
                  </a:lnTo>
                  <a:lnTo>
                    <a:pt x="1059" y="1007"/>
                  </a:lnTo>
                  <a:lnTo>
                    <a:pt x="992" y="1046"/>
                  </a:lnTo>
                  <a:lnTo>
                    <a:pt x="940" y="1085"/>
                  </a:lnTo>
                  <a:lnTo>
                    <a:pt x="910" y="1124"/>
                  </a:lnTo>
                  <a:lnTo>
                    <a:pt x="902" y="1164"/>
                  </a:lnTo>
                  <a:lnTo>
                    <a:pt x="925" y="1203"/>
                  </a:lnTo>
                  <a:lnTo>
                    <a:pt x="977" y="1225"/>
                  </a:lnTo>
                  <a:lnTo>
                    <a:pt x="1059" y="1231"/>
                  </a:lnTo>
                  <a:lnTo>
                    <a:pt x="1156" y="1225"/>
                  </a:lnTo>
                  <a:lnTo>
                    <a:pt x="1260" y="1214"/>
                  </a:lnTo>
                  <a:lnTo>
                    <a:pt x="1365" y="1203"/>
                  </a:lnTo>
                  <a:lnTo>
                    <a:pt x="1469" y="1186"/>
                  </a:lnTo>
                  <a:lnTo>
                    <a:pt x="1559" y="1180"/>
                  </a:lnTo>
                  <a:lnTo>
                    <a:pt x="1611" y="1180"/>
                  </a:lnTo>
                  <a:lnTo>
                    <a:pt x="1663" y="1186"/>
                  </a:lnTo>
                  <a:lnTo>
                    <a:pt x="1716" y="1192"/>
                  </a:lnTo>
                  <a:lnTo>
                    <a:pt x="1760" y="1208"/>
                  </a:lnTo>
                  <a:lnTo>
                    <a:pt x="1805" y="1220"/>
                  </a:lnTo>
                  <a:lnTo>
                    <a:pt x="1850" y="1242"/>
                  </a:lnTo>
                  <a:lnTo>
                    <a:pt x="1887" y="1264"/>
                  </a:lnTo>
                  <a:lnTo>
                    <a:pt x="1925" y="1287"/>
                  </a:lnTo>
                  <a:lnTo>
                    <a:pt x="1954" y="1236"/>
                  </a:lnTo>
                  <a:lnTo>
                    <a:pt x="1962" y="1186"/>
                  </a:lnTo>
                  <a:lnTo>
                    <a:pt x="1939" y="1136"/>
                  </a:lnTo>
                  <a:lnTo>
                    <a:pt x="1865" y="1080"/>
                  </a:lnTo>
                  <a:lnTo>
                    <a:pt x="1850" y="1069"/>
                  </a:lnTo>
                  <a:lnTo>
                    <a:pt x="1850" y="1052"/>
                  </a:lnTo>
                  <a:lnTo>
                    <a:pt x="1850" y="1035"/>
                  </a:lnTo>
                  <a:lnTo>
                    <a:pt x="1857" y="1024"/>
                  </a:lnTo>
                  <a:lnTo>
                    <a:pt x="1872" y="1013"/>
                  </a:lnTo>
                  <a:lnTo>
                    <a:pt x="1895" y="1007"/>
                  </a:lnTo>
                  <a:lnTo>
                    <a:pt x="1910" y="1007"/>
                  </a:lnTo>
                  <a:lnTo>
                    <a:pt x="1932" y="1013"/>
                  </a:lnTo>
                  <a:lnTo>
                    <a:pt x="1932" y="1013"/>
                  </a:lnTo>
                  <a:lnTo>
                    <a:pt x="2044" y="1102"/>
                  </a:lnTo>
                  <a:lnTo>
                    <a:pt x="2074" y="1192"/>
                  </a:lnTo>
                  <a:lnTo>
                    <a:pt x="2044" y="1270"/>
                  </a:lnTo>
                  <a:lnTo>
                    <a:pt x="2007" y="1337"/>
                  </a:lnTo>
                  <a:lnTo>
                    <a:pt x="1999" y="1343"/>
                  </a:lnTo>
                  <a:lnTo>
                    <a:pt x="1999" y="1354"/>
                  </a:lnTo>
                  <a:lnTo>
                    <a:pt x="1992" y="1359"/>
                  </a:lnTo>
                  <a:lnTo>
                    <a:pt x="1992" y="1365"/>
                  </a:lnTo>
                  <a:lnTo>
                    <a:pt x="1992" y="1365"/>
                  </a:lnTo>
                  <a:lnTo>
                    <a:pt x="1984" y="1371"/>
                  </a:lnTo>
                  <a:lnTo>
                    <a:pt x="1984" y="1371"/>
                  </a:lnTo>
                  <a:lnTo>
                    <a:pt x="1984" y="1376"/>
                  </a:lnTo>
                  <a:lnTo>
                    <a:pt x="1977" y="1376"/>
                  </a:lnTo>
                  <a:lnTo>
                    <a:pt x="1977" y="1399"/>
                  </a:lnTo>
                  <a:lnTo>
                    <a:pt x="1977" y="1421"/>
                  </a:lnTo>
                  <a:lnTo>
                    <a:pt x="1969" y="1443"/>
                  </a:lnTo>
                  <a:lnTo>
                    <a:pt x="1954" y="1466"/>
                  </a:lnTo>
                  <a:lnTo>
                    <a:pt x="1910" y="1533"/>
                  </a:lnTo>
                  <a:lnTo>
                    <a:pt x="1865" y="1600"/>
                  </a:lnTo>
                  <a:lnTo>
                    <a:pt x="1828" y="1667"/>
                  </a:lnTo>
                  <a:lnTo>
                    <a:pt x="1805" y="1729"/>
                  </a:lnTo>
                  <a:lnTo>
                    <a:pt x="1798" y="1790"/>
                  </a:lnTo>
                  <a:lnTo>
                    <a:pt x="1820" y="1841"/>
                  </a:lnTo>
                  <a:lnTo>
                    <a:pt x="1880" y="1880"/>
                  </a:lnTo>
                  <a:lnTo>
                    <a:pt x="1984" y="1908"/>
                  </a:lnTo>
                  <a:lnTo>
                    <a:pt x="2014" y="1813"/>
                  </a:lnTo>
                  <a:lnTo>
                    <a:pt x="2081" y="1712"/>
                  </a:lnTo>
                  <a:lnTo>
                    <a:pt x="2186" y="1617"/>
                  </a:lnTo>
                  <a:lnTo>
                    <a:pt x="2327" y="1533"/>
                  </a:lnTo>
                  <a:lnTo>
                    <a:pt x="2499" y="1471"/>
                  </a:lnTo>
                  <a:lnTo>
                    <a:pt x="2700" y="1443"/>
                  </a:lnTo>
                  <a:lnTo>
                    <a:pt x="2924" y="1460"/>
                  </a:lnTo>
                  <a:lnTo>
                    <a:pt x="3163" y="1522"/>
                  </a:lnTo>
                  <a:lnTo>
                    <a:pt x="3171" y="1522"/>
                  </a:lnTo>
                  <a:lnTo>
                    <a:pt x="3171" y="1516"/>
                  </a:lnTo>
                  <a:lnTo>
                    <a:pt x="3171" y="1516"/>
                  </a:lnTo>
                  <a:lnTo>
                    <a:pt x="3178" y="1511"/>
                  </a:lnTo>
                  <a:lnTo>
                    <a:pt x="3208" y="1483"/>
                  </a:lnTo>
                  <a:lnTo>
                    <a:pt x="3238" y="1443"/>
                  </a:lnTo>
                  <a:lnTo>
                    <a:pt x="3260" y="1387"/>
                  </a:lnTo>
                  <a:lnTo>
                    <a:pt x="3260" y="1332"/>
                  </a:lnTo>
                  <a:lnTo>
                    <a:pt x="3253" y="1298"/>
                  </a:lnTo>
                  <a:lnTo>
                    <a:pt x="3230" y="1264"/>
                  </a:lnTo>
                  <a:lnTo>
                    <a:pt x="3193" y="1242"/>
                  </a:lnTo>
                  <a:lnTo>
                    <a:pt x="3148" y="1214"/>
                  </a:lnTo>
                  <a:lnTo>
                    <a:pt x="3133" y="1208"/>
                  </a:lnTo>
                  <a:lnTo>
                    <a:pt x="3118" y="1192"/>
                  </a:lnTo>
                  <a:lnTo>
                    <a:pt x="3118" y="1180"/>
                  </a:lnTo>
                  <a:lnTo>
                    <a:pt x="3126" y="1164"/>
                  </a:lnTo>
                  <a:lnTo>
                    <a:pt x="3141" y="1152"/>
                  </a:lnTo>
                  <a:lnTo>
                    <a:pt x="3156" y="1141"/>
                  </a:lnTo>
                  <a:lnTo>
                    <a:pt x="3178" y="1141"/>
                  </a:lnTo>
                  <a:lnTo>
                    <a:pt x="3193" y="1147"/>
                  </a:lnTo>
                  <a:lnTo>
                    <a:pt x="3275" y="1186"/>
                  </a:lnTo>
                  <a:lnTo>
                    <a:pt x="3327" y="1231"/>
                  </a:lnTo>
                  <a:lnTo>
                    <a:pt x="3350" y="1281"/>
                  </a:lnTo>
                  <a:lnTo>
                    <a:pt x="3365" y="1320"/>
                  </a:lnTo>
                  <a:lnTo>
                    <a:pt x="3372" y="1365"/>
                  </a:lnTo>
                  <a:lnTo>
                    <a:pt x="3365" y="1404"/>
                  </a:lnTo>
                  <a:lnTo>
                    <a:pt x="3350" y="1443"/>
                  </a:lnTo>
                  <a:lnTo>
                    <a:pt x="3327" y="1483"/>
                  </a:lnTo>
                  <a:lnTo>
                    <a:pt x="3379" y="1455"/>
                  </a:lnTo>
                  <a:lnTo>
                    <a:pt x="3432" y="1421"/>
                  </a:lnTo>
                  <a:lnTo>
                    <a:pt x="3484" y="1376"/>
                  </a:lnTo>
                  <a:lnTo>
                    <a:pt x="3536" y="1332"/>
                  </a:lnTo>
                  <a:lnTo>
                    <a:pt x="3581" y="1281"/>
                  </a:lnTo>
                  <a:lnTo>
                    <a:pt x="3626" y="1225"/>
                  </a:lnTo>
                  <a:lnTo>
                    <a:pt x="3663" y="1164"/>
                  </a:lnTo>
                  <a:lnTo>
                    <a:pt x="3693" y="1096"/>
                  </a:lnTo>
                  <a:lnTo>
                    <a:pt x="3648" y="1063"/>
                  </a:lnTo>
                  <a:lnTo>
                    <a:pt x="3581" y="1029"/>
                  </a:lnTo>
                  <a:lnTo>
                    <a:pt x="3521" y="1001"/>
                  </a:lnTo>
                  <a:lnTo>
                    <a:pt x="3491" y="990"/>
                  </a:lnTo>
                  <a:lnTo>
                    <a:pt x="3529" y="996"/>
                  </a:lnTo>
                  <a:lnTo>
                    <a:pt x="3573" y="996"/>
                  </a:lnTo>
                  <a:lnTo>
                    <a:pt x="3618" y="996"/>
                  </a:lnTo>
                  <a:lnTo>
                    <a:pt x="3663" y="985"/>
                  </a:lnTo>
                  <a:lnTo>
                    <a:pt x="3708" y="973"/>
                  </a:lnTo>
                  <a:lnTo>
                    <a:pt x="3745" y="951"/>
                  </a:lnTo>
                  <a:lnTo>
                    <a:pt x="3775" y="923"/>
                  </a:lnTo>
                  <a:lnTo>
                    <a:pt x="3790" y="889"/>
                  </a:lnTo>
                  <a:lnTo>
                    <a:pt x="3797" y="839"/>
                  </a:lnTo>
                  <a:lnTo>
                    <a:pt x="3790" y="778"/>
                  </a:lnTo>
                  <a:lnTo>
                    <a:pt x="3767" y="705"/>
                  </a:lnTo>
                  <a:lnTo>
                    <a:pt x="3738" y="626"/>
                  </a:lnTo>
                  <a:lnTo>
                    <a:pt x="3693" y="554"/>
                  </a:lnTo>
                  <a:lnTo>
                    <a:pt x="3641" y="481"/>
                  </a:lnTo>
                  <a:lnTo>
                    <a:pt x="3581" y="419"/>
                  </a:lnTo>
                  <a:lnTo>
                    <a:pt x="3506" y="36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9"/>
            <p:cNvSpPr>
              <a:spLocks/>
            </p:cNvSpPr>
            <p:nvPr/>
          </p:nvSpPr>
          <p:spPr bwMode="auto">
            <a:xfrm>
              <a:off x="1910" y="783"/>
              <a:ext cx="1559" cy="543"/>
            </a:xfrm>
            <a:custGeom>
              <a:avLst/>
              <a:gdLst/>
              <a:ahLst/>
              <a:cxnLst>
                <a:cxn ang="0">
                  <a:pos x="1194" y="269"/>
                </a:cxn>
                <a:cxn ang="0">
                  <a:pos x="1194" y="269"/>
                </a:cxn>
                <a:cxn ang="0">
                  <a:pos x="1231" y="275"/>
                </a:cxn>
                <a:cxn ang="0">
                  <a:pos x="1298" y="291"/>
                </a:cxn>
                <a:cxn ang="0">
                  <a:pos x="1365" y="319"/>
                </a:cxn>
                <a:cxn ang="0">
                  <a:pos x="1433" y="359"/>
                </a:cxn>
                <a:cxn ang="0">
                  <a:pos x="1470" y="381"/>
                </a:cxn>
                <a:cxn ang="0">
                  <a:pos x="1507" y="392"/>
                </a:cxn>
                <a:cxn ang="0">
                  <a:pos x="1545" y="381"/>
                </a:cxn>
                <a:cxn ang="0">
                  <a:pos x="1559" y="353"/>
                </a:cxn>
                <a:cxn ang="0">
                  <a:pos x="1545" y="325"/>
                </a:cxn>
                <a:cxn ang="0">
                  <a:pos x="1440" y="258"/>
                </a:cxn>
                <a:cxn ang="0">
                  <a:pos x="1328" y="213"/>
                </a:cxn>
                <a:cxn ang="0">
                  <a:pos x="1433" y="135"/>
                </a:cxn>
                <a:cxn ang="0">
                  <a:pos x="1500" y="56"/>
                </a:cxn>
                <a:cxn ang="0">
                  <a:pos x="1500" y="23"/>
                </a:cxn>
                <a:cxn ang="0">
                  <a:pos x="1470" y="0"/>
                </a:cxn>
                <a:cxn ang="0">
                  <a:pos x="1433" y="0"/>
                </a:cxn>
                <a:cxn ang="0">
                  <a:pos x="1403" y="23"/>
                </a:cxn>
                <a:cxn ang="0">
                  <a:pos x="1351" y="90"/>
                </a:cxn>
                <a:cxn ang="0">
                  <a:pos x="1254" y="157"/>
                </a:cxn>
                <a:cxn ang="0">
                  <a:pos x="1112" y="196"/>
                </a:cxn>
                <a:cxn ang="0">
                  <a:pos x="933" y="191"/>
                </a:cxn>
                <a:cxn ang="0">
                  <a:pos x="634" y="185"/>
                </a:cxn>
                <a:cxn ang="0">
                  <a:pos x="358" y="258"/>
                </a:cxn>
                <a:cxn ang="0">
                  <a:pos x="134" y="375"/>
                </a:cxn>
                <a:cxn ang="0">
                  <a:pos x="8" y="482"/>
                </a:cxn>
                <a:cxn ang="0">
                  <a:pos x="0" y="510"/>
                </a:cxn>
                <a:cxn ang="0">
                  <a:pos x="22" y="538"/>
                </a:cxn>
                <a:cxn ang="0">
                  <a:pos x="67" y="543"/>
                </a:cxn>
                <a:cxn ang="0">
                  <a:pos x="97" y="521"/>
                </a:cxn>
                <a:cxn ang="0">
                  <a:pos x="134" y="482"/>
                </a:cxn>
                <a:cxn ang="0">
                  <a:pos x="291" y="387"/>
                </a:cxn>
                <a:cxn ang="0">
                  <a:pos x="507" y="297"/>
                </a:cxn>
                <a:cxn ang="0">
                  <a:pos x="776" y="258"/>
                </a:cxn>
                <a:cxn ang="0">
                  <a:pos x="948" y="275"/>
                </a:cxn>
                <a:cxn ang="0">
                  <a:pos x="1022" y="280"/>
                </a:cxn>
                <a:cxn ang="0">
                  <a:pos x="1097" y="280"/>
                </a:cxn>
                <a:cxn ang="0">
                  <a:pos x="1164" y="269"/>
                </a:cxn>
              </a:cxnLst>
              <a:rect l="0" t="0" r="r" b="b"/>
              <a:pathLst>
                <a:path w="1559" h="543">
                  <a:moveTo>
                    <a:pt x="1194" y="263"/>
                  </a:moveTo>
                  <a:lnTo>
                    <a:pt x="1194" y="269"/>
                  </a:lnTo>
                  <a:lnTo>
                    <a:pt x="1194" y="269"/>
                  </a:lnTo>
                  <a:lnTo>
                    <a:pt x="1194" y="269"/>
                  </a:lnTo>
                  <a:lnTo>
                    <a:pt x="1194" y="269"/>
                  </a:lnTo>
                  <a:lnTo>
                    <a:pt x="1231" y="275"/>
                  </a:lnTo>
                  <a:lnTo>
                    <a:pt x="1268" y="280"/>
                  </a:lnTo>
                  <a:lnTo>
                    <a:pt x="1298" y="291"/>
                  </a:lnTo>
                  <a:lnTo>
                    <a:pt x="1336" y="303"/>
                  </a:lnTo>
                  <a:lnTo>
                    <a:pt x="1365" y="319"/>
                  </a:lnTo>
                  <a:lnTo>
                    <a:pt x="1403" y="336"/>
                  </a:lnTo>
                  <a:lnTo>
                    <a:pt x="1433" y="359"/>
                  </a:lnTo>
                  <a:lnTo>
                    <a:pt x="1470" y="381"/>
                  </a:lnTo>
                  <a:lnTo>
                    <a:pt x="1470" y="381"/>
                  </a:lnTo>
                  <a:lnTo>
                    <a:pt x="1485" y="392"/>
                  </a:lnTo>
                  <a:lnTo>
                    <a:pt x="1507" y="392"/>
                  </a:lnTo>
                  <a:lnTo>
                    <a:pt x="1530" y="392"/>
                  </a:lnTo>
                  <a:lnTo>
                    <a:pt x="1545" y="381"/>
                  </a:lnTo>
                  <a:lnTo>
                    <a:pt x="1559" y="370"/>
                  </a:lnTo>
                  <a:lnTo>
                    <a:pt x="1559" y="353"/>
                  </a:lnTo>
                  <a:lnTo>
                    <a:pt x="1559" y="342"/>
                  </a:lnTo>
                  <a:lnTo>
                    <a:pt x="1545" y="325"/>
                  </a:lnTo>
                  <a:lnTo>
                    <a:pt x="1492" y="291"/>
                  </a:lnTo>
                  <a:lnTo>
                    <a:pt x="1440" y="258"/>
                  </a:lnTo>
                  <a:lnTo>
                    <a:pt x="1380" y="235"/>
                  </a:lnTo>
                  <a:lnTo>
                    <a:pt x="1328" y="213"/>
                  </a:lnTo>
                  <a:lnTo>
                    <a:pt x="1388" y="179"/>
                  </a:lnTo>
                  <a:lnTo>
                    <a:pt x="1433" y="135"/>
                  </a:lnTo>
                  <a:lnTo>
                    <a:pt x="1470" y="96"/>
                  </a:lnTo>
                  <a:lnTo>
                    <a:pt x="1500" y="56"/>
                  </a:lnTo>
                  <a:lnTo>
                    <a:pt x="1500" y="40"/>
                  </a:lnTo>
                  <a:lnTo>
                    <a:pt x="1500" y="23"/>
                  </a:lnTo>
                  <a:lnTo>
                    <a:pt x="1485" y="12"/>
                  </a:lnTo>
                  <a:lnTo>
                    <a:pt x="1470" y="0"/>
                  </a:lnTo>
                  <a:lnTo>
                    <a:pt x="1448" y="0"/>
                  </a:lnTo>
                  <a:lnTo>
                    <a:pt x="1433" y="0"/>
                  </a:lnTo>
                  <a:lnTo>
                    <a:pt x="1410" y="12"/>
                  </a:lnTo>
                  <a:lnTo>
                    <a:pt x="1403" y="23"/>
                  </a:lnTo>
                  <a:lnTo>
                    <a:pt x="1380" y="56"/>
                  </a:lnTo>
                  <a:lnTo>
                    <a:pt x="1351" y="90"/>
                  </a:lnTo>
                  <a:lnTo>
                    <a:pt x="1306" y="124"/>
                  </a:lnTo>
                  <a:lnTo>
                    <a:pt x="1254" y="157"/>
                  </a:lnTo>
                  <a:lnTo>
                    <a:pt x="1186" y="179"/>
                  </a:lnTo>
                  <a:lnTo>
                    <a:pt x="1112" y="196"/>
                  </a:lnTo>
                  <a:lnTo>
                    <a:pt x="1030" y="202"/>
                  </a:lnTo>
                  <a:lnTo>
                    <a:pt x="933" y="191"/>
                  </a:lnTo>
                  <a:lnTo>
                    <a:pt x="783" y="174"/>
                  </a:lnTo>
                  <a:lnTo>
                    <a:pt x="634" y="185"/>
                  </a:lnTo>
                  <a:lnTo>
                    <a:pt x="492" y="213"/>
                  </a:lnTo>
                  <a:lnTo>
                    <a:pt x="358" y="258"/>
                  </a:lnTo>
                  <a:lnTo>
                    <a:pt x="239" y="314"/>
                  </a:lnTo>
                  <a:lnTo>
                    <a:pt x="134" y="375"/>
                  </a:lnTo>
                  <a:lnTo>
                    <a:pt x="60" y="431"/>
                  </a:lnTo>
                  <a:lnTo>
                    <a:pt x="8" y="482"/>
                  </a:lnTo>
                  <a:lnTo>
                    <a:pt x="0" y="498"/>
                  </a:lnTo>
                  <a:lnTo>
                    <a:pt x="0" y="510"/>
                  </a:lnTo>
                  <a:lnTo>
                    <a:pt x="8" y="526"/>
                  </a:lnTo>
                  <a:lnTo>
                    <a:pt x="22" y="538"/>
                  </a:lnTo>
                  <a:lnTo>
                    <a:pt x="45" y="543"/>
                  </a:lnTo>
                  <a:lnTo>
                    <a:pt x="67" y="543"/>
                  </a:lnTo>
                  <a:lnTo>
                    <a:pt x="82" y="532"/>
                  </a:lnTo>
                  <a:lnTo>
                    <a:pt x="97" y="521"/>
                  </a:lnTo>
                  <a:lnTo>
                    <a:pt x="97" y="521"/>
                  </a:lnTo>
                  <a:lnTo>
                    <a:pt x="134" y="482"/>
                  </a:lnTo>
                  <a:lnTo>
                    <a:pt x="202" y="437"/>
                  </a:lnTo>
                  <a:lnTo>
                    <a:pt x="291" y="387"/>
                  </a:lnTo>
                  <a:lnTo>
                    <a:pt x="395" y="336"/>
                  </a:lnTo>
                  <a:lnTo>
                    <a:pt x="507" y="297"/>
                  </a:lnTo>
                  <a:lnTo>
                    <a:pt x="642" y="263"/>
                  </a:lnTo>
                  <a:lnTo>
                    <a:pt x="776" y="258"/>
                  </a:lnTo>
                  <a:lnTo>
                    <a:pt x="910" y="269"/>
                  </a:lnTo>
                  <a:lnTo>
                    <a:pt x="948" y="275"/>
                  </a:lnTo>
                  <a:lnTo>
                    <a:pt x="985" y="280"/>
                  </a:lnTo>
                  <a:lnTo>
                    <a:pt x="1022" y="280"/>
                  </a:lnTo>
                  <a:lnTo>
                    <a:pt x="1060" y="280"/>
                  </a:lnTo>
                  <a:lnTo>
                    <a:pt x="1097" y="280"/>
                  </a:lnTo>
                  <a:lnTo>
                    <a:pt x="1127" y="275"/>
                  </a:lnTo>
                  <a:lnTo>
                    <a:pt x="1164" y="269"/>
                  </a:lnTo>
                  <a:lnTo>
                    <a:pt x="1194" y="26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0"/>
            <p:cNvSpPr>
              <a:spLocks/>
            </p:cNvSpPr>
            <p:nvPr/>
          </p:nvSpPr>
          <p:spPr bwMode="auto">
            <a:xfrm>
              <a:off x="3656" y="1164"/>
              <a:ext cx="948" cy="582"/>
            </a:xfrm>
            <a:custGeom>
              <a:avLst/>
              <a:gdLst/>
              <a:ahLst/>
              <a:cxnLst>
                <a:cxn ang="0">
                  <a:pos x="940" y="185"/>
                </a:cxn>
                <a:cxn ang="0">
                  <a:pos x="910" y="168"/>
                </a:cxn>
                <a:cxn ang="0">
                  <a:pos x="873" y="173"/>
                </a:cxn>
                <a:cxn ang="0">
                  <a:pos x="851" y="196"/>
                </a:cxn>
                <a:cxn ang="0">
                  <a:pos x="843" y="213"/>
                </a:cxn>
                <a:cxn ang="0">
                  <a:pos x="843" y="263"/>
                </a:cxn>
                <a:cxn ang="0">
                  <a:pos x="798" y="313"/>
                </a:cxn>
                <a:cxn ang="0">
                  <a:pos x="768" y="336"/>
                </a:cxn>
                <a:cxn ang="0">
                  <a:pos x="731" y="347"/>
                </a:cxn>
                <a:cxn ang="0">
                  <a:pos x="716" y="235"/>
                </a:cxn>
                <a:cxn ang="0">
                  <a:pos x="664" y="140"/>
                </a:cxn>
                <a:cxn ang="0">
                  <a:pos x="567" y="61"/>
                </a:cxn>
                <a:cxn ang="0">
                  <a:pos x="425" y="0"/>
                </a:cxn>
                <a:cxn ang="0">
                  <a:pos x="388" y="0"/>
                </a:cxn>
                <a:cxn ang="0">
                  <a:pos x="358" y="22"/>
                </a:cxn>
                <a:cxn ang="0">
                  <a:pos x="358" y="50"/>
                </a:cxn>
                <a:cxn ang="0">
                  <a:pos x="388" y="73"/>
                </a:cxn>
                <a:cxn ang="0">
                  <a:pos x="507" y="123"/>
                </a:cxn>
                <a:cxn ang="0">
                  <a:pos x="582" y="196"/>
                </a:cxn>
                <a:cxn ang="0">
                  <a:pos x="619" y="280"/>
                </a:cxn>
                <a:cxn ang="0">
                  <a:pos x="619" y="392"/>
                </a:cxn>
                <a:cxn ang="0">
                  <a:pos x="604" y="425"/>
                </a:cxn>
                <a:cxn ang="0">
                  <a:pos x="567" y="453"/>
                </a:cxn>
                <a:cxn ang="0">
                  <a:pos x="463" y="487"/>
                </a:cxn>
                <a:cxn ang="0">
                  <a:pos x="328" y="504"/>
                </a:cxn>
                <a:cxn ang="0">
                  <a:pos x="186" y="504"/>
                </a:cxn>
                <a:cxn ang="0">
                  <a:pos x="67" y="492"/>
                </a:cxn>
                <a:cxn ang="0">
                  <a:pos x="22" y="498"/>
                </a:cxn>
                <a:cxn ang="0">
                  <a:pos x="0" y="526"/>
                </a:cxn>
                <a:cxn ang="0">
                  <a:pos x="15" y="554"/>
                </a:cxn>
                <a:cxn ang="0">
                  <a:pos x="45" y="571"/>
                </a:cxn>
                <a:cxn ang="0">
                  <a:pos x="157" y="582"/>
                </a:cxn>
                <a:cxn ang="0">
                  <a:pos x="321" y="582"/>
                </a:cxn>
                <a:cxn ang="0">
                  <a:pos x="485" y="565"/>
                </a:cxn>
                <a:cxn ang="0">
                  <a:pos x="634" y="515"/>
                </a:cxn>
                <a:cxn ang="0">
                  <a:pos x="686" y="476"/>
                </a:cxn>
                <a:cxn ang="0">
                  <a:pos x="716" y="431"/>
                </a:cxn>
                <a:cxn ang="0">
                  <a:pos x="821" y="403"/>
                </a:cxn>
                <a:cxn ang="0">
                  <a:pos x="880" y="364"/>
                </a:cxn>
                <a:cxn ang="0">
                  <a:pos x="940" y="285"/>
                </a:cxn>
                <a:cxn ang="0">
                  <a:pos x="948" y="201"/>
                </a:cxn>
              </a:cxnLst>
              <a:rect l="0" t="0" r="r" b="b"/>
              <a:pathLst>
                <a:path w="948" h="582">
                  <a:moveTo>
                    <a:pt x="948" y="201"/>
                  </a:moveTo>
                  <a:lnTo>
                    <a:pt x="940" y="185"/>
                  </a:lnTo>
                  <a:lnTo>
                    <a:pt x="933" y="173"/>
                  </a:lnTo>
                  <a:lnTo>
                    <a:pt x="910" y="168"/>
                  </a:lnTo>
                  <a:lnTo>
                    <a:pt x="888" y="168"/>
                  </a:lnTo>
                  <a:lnTo>
                    <a:pt x="873" y="173"/>
                  </a:lnTo>
                  <a:lnTo>
                    <a:pt x="858" y="179"/>
                  </a:lnTo>
                  <a:lnTo>
                    <a:pt x="851" y="196"/>
                  </a:lnTo>
                  <a:lnTo>
                    <a:pt x="843" y="213"/>
                  </a:lnTo>
                  <a:lnTo>
                    <a:pt x="843" y="213"/>
                  </a:lnTo>
                  <a:lnTo>
                    <a:pt x="843" y="235"/>
                  </a:lnTo>
                  <a:lnTo>
                    <a:pt x="843" y="263"/>
                  </a:lnTo>
                  <a:lnTo>
                    <a:pt x="828" y="285"/>
                  </a:lnTo>
                  <a:lnTo>
                    <a:pt x="798" y="313"/>
                  </a:lnTo>
                  <a:lnTo>
                    <a:pt x="783" y="324"/>
                  </a:lnTo>
                  <a:lnTo>
                    <a:pt x="768" y="336"/>
                  </a:lnTo>
                  <a:lnTo>
                    <a:pt x="754" y="341"/>
                  </a:lnTo>
                  <a:lnTo>
                    <a:pt x="731" y="347"/>
                  </a:lnTo>
                  <a:lnTo>
                    <a:pt x="731" y="291"/>
                  </a:lnTo>
                  <a:lnTo>
                    <a:pt x="716" y="235"/>
                  </a:lnTo>
                  <a:lnTo>
                    <a:pt x="694" y="185"/>
                  </a:lnTo>
                  <a:lnTo>
                    <a:pt x="664" y="140"/>
                  </a:lnTo>
                  <a:lnTo>
                    <a:pt x="619" y="101"/>
                  </a:lnTo>
                  <a:lnTo>
                    <a:pt x="567" y="61"/>
                  </a:lnTo>
                  <a:lnTo>
                    <a:pt x="500" y="28"/>
                  </a:lnTo>
                  <a:lnTo>
                    <a:pt x="425" y="0"/>
                  </a:lnTo>
                  <a:lnTo>
                    <a:pt x="410" y="0"/>
                  </a:lnTo>
                  <a:lnTo>
                    <a:pt x="388" y="0"/>
                  </a:lnTo>
                  <a:lnTo>
                    <a:pt x="373" y="11"/>
                  </a:lnTo>
                  <a:lnTo>
                    <a:pt x="358" y="22"/>
                  </a:lnTo>
                  <a:lnTo>
                    <a:pt x="351" y="39"/>
                  </a:lnTo>
                  <a:lnTo>
                    <a:pt x="358" y="50"/>
                  </a:lnTo>
                  <a:lnTo>
                    <a:pt x="366" y="67"/>
                  </a:lnTo>
                  <a:lnTo>
                    <a:pt x="388" y="73"/>
                  </a:lnTo>
                  <a:lnTo>
                    <a:pt x="455" y="95"/>
                  </a:lnTo>
                  <a:lnTo>
                    <a:pt x="507" y="123"/>
                  </a:lnTo>
                  <a:lnTo>
                    <a:pt x="552" y="157"/>
                  </a:lnTo>
                  <a:lnTo>
                    <a:pt x="582" y="196"/>
                  </a:lnTo>
                  <a:lnTo>
                    <a:pt x="612" y="235"/>
                  </a:lnTo>
                  <a:lnTo>
                    <a:pt x="619" y="280"/>
                  </a:lnTo>
                  <a:lnTo>
                    <a:pt x="627" y="336"/>
                  </a:lnTo>
                  <a:lnTo>
                    <a:pt x="619" y="392"/>
                  </a:lnTo>
                  <a:lnTo>
                    <a:pt x="612" y="408"/>
                  </a:lnTo>
                  <a:lnTo>
                    <a:pt x="604" y="425"/>
                  </a:lnTo>
                  <a:lnTo>
                    <a:pt x="589" y="442"/>
                  </a:lnTo>
                  <a:lnTo>
                    <a:pt x="567" y="453"/>
                  </a:lnTo>
                  <a:lnTo>
                    <a:pt x="522" y="476"/>
                  </a:lnTo>
                  <a:lnTo>
                    <a:pt x="463" y="487"/>
                  </a:lnTo>
                  <a:lnTo>
                    <a:pt x="395" y="498"/>
                  </a:lnTo>
                  <a:lnTo>
                    <a:pt x="328" y="504"/>
                  </a:lnTo>
                  <a:lnTo>
                    <a:pt x="254" y="504"/>
                  </a:lnTo>
                  <a:lnTo>
                    <a:pt x="186" y="504"/>
                  </a:lnTo>
                  <a:lnTo>
                    <a:pt x="119" y="498"/>
                  </a:lnTo>
                  <a:lnTo>
                    <a:pt x="67" y="492"/>
                  </a:lnTo>
                  <a:lnTo>
                    <a:pt x="45" y="492"/>
                  </a:lnTo>
                  <a:lnTo>
                    <a:pt x="22" y="498"/>
                  </a:lnTo>
                  <a:lnTo>
                    <a:pt x="7" y="509"/>
                  </a:lnTo>
                  <a:lnTo>
                    <a:pt x="0" y="526"/>
                  </a:lnTo>
                  <a:lnTo>
                    <a:pt x="0" y="543"/>
                  </a:lnTo>
                  <a:lnTo>
                    <a:pt x="15" y="554"/>
                  </a:lnTo>
                  <a:lnTo>
                    <a:pt x="22" y="565"/>
                  </a:lnTo>
                  <a:lnTo>
                    <a:pt x="45" y="571"/>
                  </a:lnTo>
                  <a:lnTo>
                    <a:pt x="97" y="576"/>
                  </a:lnTo>
                  <a:lnTo>
                    <a:pt x="157" y="582"/>
                  </a:lnTo>
                  <a:lnTo>
                    <a:pt x="231" y="582"/>
                  </a:lnTo>
                  <a:lnTo>
                    <a:pt x="321" y="582"/>
                  </a:lnTo>
                  <a:lnTo>
                    <a:pt x="403" y="576"/>
                  </a:lnTo>
                  <a:lnTo>
                    <a:pt x="485" y="565"/>
                  </a:lnTo>
                  <a:lnTo>
                    <a:pt x="567" y="543"/>
                  </a:lnTo>
                  <a:lnTo>
                    <a:pt x="634" y="515"/>
                  </a:lnTo>
                  <a:lnTo>
                    <a:pt x="664" y="498"/>
                  </a:lnTo>
                  <a:lnTo>
                    <a:pt x="686" y="476"/>
                  </a:lnTo>
                  <a:lnTo>
                    <a:pt x="701" y="453"/>
                  </a:lnTo>
                  <a:lnTo>
                    <a:pt x="716" y="431"/>
                  </a:lnTo>
                  <a:lnTo>
                    <a:pt x="776" y="420"/>
                  </a:lnTo>
                  <a:lnTo>
                    <a:pt x="821" y="403"/>
                  </a:lnTo>
                  <a:lnTo>
                    <a:pt x="851" y="386"/>
                  </a:lnTo>
                  <a:lnTo>
                    <a:pt x="880" y="364"/>
                  </a:lnTo>
                  <a:lnTo>
                    <a:pt x="918" y="324"/>
                  </a:lnTo>
                  <a:lnTo>
                    <a:pt x="940" y="285"/>
                  </a:lnTo>
                  <a:lnTo>
                    <a:pt x="948" y="246"/>
                  </a:lnTo>
                  <a:lnTo>
                    <a:pt x="948" y="2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1"/>
            <p:cNvSpPr>
              <a:spLocks/>
            </p:cNvSpPr>
            <p:nvPr/>
          </p:nvSpPr>
          <p:spPr bwMode="auto">
            <a:xfrm>
              <a:off x="1089" y="1891"/>
              <a:ext cx="1075" cy="650"/>
            </a:xfrm>
            <a:custGeom>
              <a:avLst/>
              <a:gdLst/>
              <a:ahLst/>
              <a:cxnLst>
                <a:cxn ang="0">
                  <a:pos x="978" y="353"/>
                </a:cxn>
                <a:cxn ang="0">
                  <a:pos x="963" y="381"/>
                </a:cxn>
                <a:cxn ang="0">
                  <a:pos x="970" y="426"/>
                </a:cxn>
                <a:cxn ang="0">
                  <a:pos x="955" y="470"/>
                </a:cxn>
                <a:cxn ang="0">
                  <a:pos x="911" y="498"/>
                </a:cxn>
                <a:cxn ang="0">
                  <a:pos x="814" y="487"/>
                </a:cxn>
                <a:cxn ang="0">
                  <a:pos x="739" y="465"/>
                </a:cxn>
                <a:cxn ang="0">
                  <a:pos x="702" y="470"/>
                </a:cxn>
                <a:cxn ang="0">
                  <a:pos x="657" y="510"/>
                </a:cxn>
                <a:cxn ang="0">
                  <a:pos x="575" y="549"/>
                </a:cxn>
                <a:cxn ang="0">
                  <a:pos x="478" y="566"/>
                </a:cxn>
                <a:cxn ang="0">
                  <a:pos x="388" y="566"/>
                </a:cxn>
                <a:cxn ang="0">
                  <a:pos x="299" y="521"/>
                </a:cxn>
                <a:cxn ang="0">
                  <a:pos x="276" y="442"/>
                </a:cxn>
                <a:cxn ang="0">
                  <a:pos x="306" y="347"/>
                </a:cxn>
                <a:cxn ang="0">
                  <a:pos x="306" y="241"/>
                </a:cxn>
                <a:cxn ang="0">
                  <a:pos x="254" y="135"/>
                </a:cxn>
                <a:cxn ang="0">
                  <a:pos x="157" y="40"/>
                </a:cxn>
                <a:cxn ang="0">
                  <a:pos x="60" y="0"/>
                </a:cxn>
                <a:cxn ang="0">
                  <a:pos x="23" y="6"/>
                </a:cxn>
                <a:cxn ang="0">
                  <a:pos x="0" y="34"/>
                </a:cxn>
                <a:cxn ang="0">
                  <a:pos x="15" y="62"/>
                </a:cxn>
                <a:cxn ang="0">
                  <a:pos x="30" y="73"/>
                </a:cxn>
                <a:cxn ang="0">
                  <a:pos x="187" y="224"/>
                </a:cxn>
                <a:cxn ang="0">
                  <a:pos x="187" y="375"/>
                </a:cxn>
                <a:cxn ang="0">
                  <a:pos x="187" y="526"/>
                </a:cxn>
                <a:cxn ang="0">
                  <a:pos x="306" y="627"/>
                </a:cxn>
                <a:cxn ang="0">
                  <a:pos x="418" y="650"/>
                </a:cxn>
                <a:cxn ang="0">
                  <a:pos x="538" y="644"/>
                </a:cxn>
                <a:cxn ang="0">
                  <a:pos x="649" y="610"/>
                </a:cxn>
                <a:cxn ang="0">
                  <a:pos x="746" y="549"/>
                </a:cxn>
                <a:cxn ang="0">
                  <a:pos x="843" y="571"/>
                </a:cxn>
                <a:cxn ang="0">
                  <a:pos x="918" y="577"/>
                </a:cxn>
                <a:cxn ang="0">
                  <a:pos x="970" y="566"/>
                </a:cxn>
                <a:cxn ang="0">
                  <a:pos x="1008" y="549"/>
                </a:cxn>
                <a:cxn ang="0">
                  <a:pos x="1067" y="470"/>
                </a:cxn>
                <a:cxn ang="0">
                  <a:pos x="1060" y="375"/>
                </a:cxn>
                <a:cxn ang="0">
                  <a:pos x="1037" y="353"/>
                </a:cxn>
                <a:cxn ang="0">
                  <a:pos x="1000" y="347"/>
                </a:cxn>
              </a:cxnLst>
              <a:rect l="0" t="0" r="r" b="b"/>
              <a:pathLst>
                <a:path w="1075" h="650">
                  <a:moveTo>
                    <a:pt x="1000" y="347"/>
                  </a:moveTo>
                  <a:lnTo>
                    <a:pt x="978" y="353"/>
                  </a:lnTo>
                  <a:lnTo>
                    <a:pt x="970" y="364"/>
                  </a:lnTo>
                  <a:lnTo>
                    <a:pt x="963" y="381"/>
                  </a:lnTo>
                  <a:lnTo>
                    <a:pt x="963" y="398"/>
                  </a:lnTo>
                  <a:lnTo>
                    <a:pt x="970" y="426"/>
                  </a:lnTo>
                  <a:lnTo>
                    <a:pt x="970" y="448"/>
                  </a:lnTo>
                  <a:lnTo>
                    <a:pt x="955" y="470"/>
                  </a:lnTo>
                  <a:lnTo>
                    <a:pt x="940" y="487"/>
                  </a:lnTo>
                  <a:lnTo>
                    <a:pt x="911" y="498"/>
                  </a:lnTo>
                  <a:lnTo>
                    <a:pt x="866" y="498"/>
                  </a:lnTo>
                  <a:lnTo>
                    <a:pt x="814" y="487"/>
                  </a:lnTo>
                  <a:lnTo>
                    <a:pt x="754" y="465"/>
                  </a:lnTo>
                  <a:lnTo>
                    <a:pt x="739" y="465"/>
                  </a:lnTo>
                  <a:lnTo>
                    <a:pt x="717" y="465"/>
                  </a:lnTo>
                  <a:lnTo>
                    <a:pt x="702" y="470"/>
                  </a:lnTo>
                  <a:lnTo>
                    <a:pt x="687" y="482"/>
                  </a:lnTo>
                  <a:lnTo>
                    <a:pt x="657" y="510"/>
                  </a:lnTo>
                  <a:lnTo>
                    <a:pt x="620" y="532"/>
                  </a:lnTo>
                  <a:lnTo>
                    <a:pt x="575" y="549"/>
                  </a:lnTo>
                  <a:lnTo>
                    <a:pt x="530" y="560"/>
                  </a:lnTo>
                  <a:lnTo>
                    <a:pt x="478" y="566"/>
                  </a:lnTo>
                  <a:lnTo>
                    <a:pt x="433" y="571"/>
                  </a:lnTo>
                  <a:lnTo>
                    <a:pt x="388" y="566"/>
                  </a:lnTo>
                  <a:lnTo>
                    <a:pt x="351" y="554"/>
                  </a:lnTo>
                  <a:lnTo>
                    <a:pt x="299" y="521"/>
                  </a:lnTo>
                  <a:lnTo>
                    <a:pt x="276" y="482"/>
                  </a:lnTo>
                  <a:lnTo>
                    <a:pt x="276" y="442"/>
                  </a:lnTo>
                  <a:lnTo>
                    <a:pt x="291" y="398"/>
                  </a:lnTo>
                  <a:lnTo>
                    <a:pt x="306" y="347"/>
                  </a:lnTo>
                  <a:lnTo>
                    <a:pt x="314" y="297"/>
                  </a:lnTo>
                  <a:lnTo>
                    <a:pt x="306" y="241"/>
                  </a:lnTo>
                  <a:lnTo>
                    <a:pt x="291" y="185"/>
                  </a:lnTo>
                  <a:lnTo>
                    <a:pt x="254" y="135"/>
                  </a:lnTo>
                  <a:lnTo>
                    <a:pt x="217" y="84"/>
                  </a:lnTo>
                  <a:lnTo>
                    <a:pt x="157" y="40"/>
                  </a:lnTo>
                  <a:lnTo>
                    <a:pt x="82" y="0"/>
                  </a:lnTo>
                  <a:lnTo>
                    <a:pt x="60" y="0"/>
                  </a:lnTo>
                  <a:lnTo>
                    <a:pt x="45" y="0"/>
                  </a:lnTo>
                  <a:lnTo>
                    <a:pt x="23" y="6"/>
                  </a:lnTo>
                  <a:lnTo>
                    <a:pt x="8" y="17"/>
                  </a:lnTo>
                  <a:lnTo>
                    <a:pt x="0" y="34"/>
                  </a:lnTo>
                  <a:lnTo>
                    <a:pt x="8" y="51"/>
                  </a:lnTo>
                  <a:lnTo>
                    <a:pt x="15" y="62"/>
                  </a:lnTo>
                  <a:lnTo>
                    <a:pt x="30" y="73"/>
                  </a:lnTo>
                  <a:lnTo>
                    <a:pt x="30" y="73"/>
                  </a:lnTo>
                  <a:lnTo>
                    <a:pt x="135" y="140"/>
                  </a:lnTo>
                  <a:lnTo>
                    <a:pt x="187" y="224"/>
                  </a:lnTo>
                  <a:lnTo>
                    <a:pt x="202" y="308"/>
                  </a:lnTo>
                  <a:lnTo>
                    <a:pt x="187" y="375"/>
                  </a:lnTo>
                  <a:lnTo>
                    <a:pt x="172" y="454"/>
                  </a:lnTo>
                  <a:lnTo>
                    <a:pt x="187" y="526"/>
                  </a:lnTo>
                  <a:lnTo>
                    <a:pt x="232" y="582"/>
                  </a:lnTo>
                  <a:lnTo>
                    <a:pt x="306" y="627"/>
                  </a:lnTo>
                  <a:lnTo>
                    <a:pt x="358" y="644"/>
                  </a:lnTo>
                  <a:lnTo>
                    <a:pt x="418" y="650"/>
                  </a:lnTo>
                  <a:lnTo>
                    <a:pt x="478" y="650"/>
                  </a:lnTo>
                  <a:lnTo>
                    <a:pt x="538" y="644"/>
                  </a:lnTo>
                  <a:lnTo>
                    <a:pt x="597" y="627"/>
                  </a:lnTo>
                  <a:lnTo>
                    <a:pt x="649" y="610"/>
                  </a:lnTo>
                  <a:lnTo>
                    <a:pt x="702" y="582"/>
                  </a:lnTo>
                  <a:lnTo>
                    <a:pt x="746" y="549"/>
                  </a:lnTo>
                  <a:lnTo>
                    <a:pt x="799" y="566"/>
                  </a:lnTo>
                  <a:lnTo>
                    <a:pt x="843" y="571"/>
                  </a:lnTo>
                  <a:lnTo>
                    <a:pt x="881" y="577"/>
                  </a:lnTo>
                  <a:lnTo>
                    <a:pt x="918" y="577"/>
                  </a:lnTo>
                  <a:lnTo>
                    <a:pt x="948" y="571"/>
                  </a:lnTo>
                  <a:lnTo>
                    <a:pt x="970" y="566"/>
                  </a:lnTo>
                  <a:lnTo>
                    <a:pt x="993" y="560"/>
                  </a:lnTo>
                  <a:lnTo>
                    <a:pt x="1008" y="549"/>
                  </a:lnTo>
                  <a:lnTo>
                    <a:pt x="1045" y="515"/>
                  </a:lnTo>
                  <a:lnTo>
                    <a:pt x="1067" y="470"/>
                  </a:lnTo>
                  <a:lnTo>
                    <a:pt x="1075" y="426"/>
                  </a:lnTo>
                  <a:lnTo>
                    <a:pt x="1060" y="375"/>
                  </a:lnTo>
                  <a:lnTo>
                    <a:pt x="1052" y="359"/>
                  </a:lnTo>
                  <a:lnTo>
                    <a:pt x="1037" y="353"/>
                  </a:lnTo>
                  <a:lnTo>
                    <a:pt x="1015" y="347"/>
                  </a:lnTo>
                  <a:lnTo>
                    <a:pt x="1000" y="34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2"/>
            <p:cNvSpPr>
              <a:spLocks/>
            </p:cNvSpPr>
            <p:nvPr/>
          </p:nvSpPr>
          <p:spPr bwMode="auto">
            <a:xfrm>
              <a:off x="3044" y="1500"/>
              <a:ext cx="776" cy="710"/>
            </a:xfrm>
            <a:custGeom>
              <a:avLst/>
              <a:gdLst/>
              <a:ahLst/>
              <a:cxnLst>
                <a:cxn ang="0">
                  <a:pos x="664" y="408"/>
                </a:cxn>
                <a:cxn ang="0">
                  <a:pos x="515" y="419"/>
                </a:cxn>
                <a:cxn ang="0">
                  <a:pos x="343" y="464"/>
                </a:cxn>
                <a:cxn ang="0">
                  <a:pos x="179" y="548"/>
                </a:cxn>
                <a:cxn ang="0">
                  <a:pos x="105" y="604"/>
                </a:cxn>
                <a:cxn ang="0">
                  <a:pos x="105" y="587"/>
                </a:cxn>
                <a:cxn ang="0">
                  <a:pos x="112" y="537"/>
                </a:cxn>
                <a:cxn ang="0">
                  <a:pos x="194" y="431"/>
                </a:cxn>
                <a:cxn ang="0">
                  <a:pos x="306" y="352"/>
                </a:cxn>
                <a:cxn ang="0">
                  <a:pos x="351" y="285"/>
                </a:cxn>
                <a:cxn ang="0">
                  <a:pos x="343" y="224"/>
                </a:cxn>
                <a:cxn ang="0">
                  <a:pos x="306" y="151"/>
                </a:cxn>
                <a:cxn ang="0">
                  <a:pos x="246" y="89"/>
                </a:cxn>
                <a:cxn ang="0">
                  <a:pos x="164" y="28"/>
                </a:cxn>
                <a:cxn ang="0">
                  <a:pos x="112" y="0"/>
                </a:cxn>
                <a:cxn ang="0">
                  <a:pos x="67" y="5"/>
                </a:cxn>
                <a:cxn ang="0">
                  <a:pos x="45" y="28"/>
                </a:cxn>
                <a:cxn ang="0">
                  <a:pos x="52" y="61"/>
                </a:cxn>
                <a:cxn ang="0">
                  <a:pos x="134" y="112"/>
                </a:cxn>
                <a:cxn ang="0">
                  <a:pos x="231" y="207"/>
                </a:cxn>
                <a:cxn ang="0">
                  <a:pos x="246" y="268"/>
                </a:cxn>
                <a:cxn ang="0">
                  <a:pos x="231" y="302"/>
                </a:cxn>
                <a:cxn ang="0">
                  <a:pos x="157" y="352"/>
                </a:cxn>
                <a:cxn ang="0">
                  <a:pos x="75" y="419"/>
                </a:cxn>
                <a:cxn ang="0">
                  <a:pos x="23" y="487"/>
                </a:cxn>
                <a:cxn ang="0">
                  <a:pos x="0" y="554"/>
                </a:cxn>
                <a:cxn ang="0">
                  <a:pos x="8" y="626"/>
                </a:cxn>
                <a:cxn ang="0">
                  <a:pos x="60" y="682"/>
                </a:cxn>
                <a:cxn ang="0">
                  <a:pos x="120" y="710"/>
                </a:cxn>
                <a:cxn ang="0">
                  <a:pos x="157" y="699"/>
                </a:cxn>
                <a:cxn ang="0">
                  <a:pos x="246" y="615"/>
                </a:cxn>
                <a:cxn ang="0">
                  <a:pos x="418" y="526"/>
                </a:cxn>
                <a:cxn ang="0">
                  <a:pos x="582" y="492"/>
                </a:cxn>
                <a:cxn ang="0">
                  <a:pos x="694" y="487"/>
                </a:cxn>
                <a:cxn ang="0">
                  <a:pos x="716" y="487"/>
                </a:cxn>
                <a:cxn ang="0">
                  <a:pos x="754" y="481"/>
                </a:cxn>
                <a:cxn ang="0">
                  <a:pos x="776" y="453"/>
                </a:cxn>
                <a:cxn ang="0">
                  <a:pos x="769" y="425"/>
                </a:cxn>
                <a:cxn ang="0">
                  <a:pos x="731" y="408"/>
                </a:cxn>
              </a:cxnLst>
              <a:rect l="0" t="0" r="r" b="b"/>
              <a:pathLst>
                <a:path w="776" h="710">
                  <a:moveTo>
                    <a:pt x="731" y="408"/>
                  </a:moveTo>
                  <a:lnTo>
                    <a:pt x="664" y="408"/>
                  </a:lnTo>
                  <a:lnTo>
                    <a:pt x="590" y="408"/>
                  </a:lnTo>
                  <a:lnTo>
                    <a:pt x="515" y="419"/>
                  </a:lnTo>
                  <a:lnTo>
                    <a:pt x="425" y="436"/>
                  </a:lnTo>
                  <a:lnTo>
                    <a:pt x="343" y="464"/>
                  </a:lnTo>
                  <a:lnTo>
                    <a:pt x="261" y="498"/>
                  </a:lnTo>
                  <a:lnTo>
                    <a:pt x="179" y="548"/>
                  </a:lnTo>
                  <a:lnTo>
                    <a:pt x="112" y="610"/>
                  </a:lnTo>
                  <a:lnTo>
                    <a:pt x="105" y="604"/>
                  </a:lnTo>
                  <a:lnTo>
                    <a:pt x="105" y="598"/>
                  </a:lnTo>
                  <a:lnTo>
                    <a:pt x="105" y="587"/>
                  </a:lnTo>
                  <a:lnTo>
                    <a:pt x="105" y="582"/>
                  </a:lnTo>
                  <a:lnTo>
                    <a:pt x="112" y="537"/>
                  </a:lnTo>
                  <a:lnTo>
                    <a:pt x="142" y="481"/>
                  </a:lnTo>
                  <a:lnTo>
                    <a:pt x="194" y="431"/>
                  </a:lnTo>
                  <a:lnTo>
                    <a:pt x="261" y="386"/>
                  </a:lnTo>
                  <a:lnTo>
                    <a:pt x="306" y="352"/>
                  </a:lnTo>
                  <a:lnTo>
                    <a:pt x="336" y="319"/>
                  </a:lnTo>
                  <a:lnTo>
                    <a:pt x="351" y="285"/>
                  </a:lnTo>
                  <a:lnTo>
                    <a:pt x="351" y="257"/>
                  </a:lnTo>
                  <a:lnTo>
                    <a:pt x="343" y="224"/>
                  </a:lnTo>
                  <a:lnTo>
                    <a:pt x="328" y="184"/>
                  </a:lnTo>
                  <a:lnTo>
                    <a:pt x="306" y="151"/>
                  </a:lnTo>
                  <a:lnTo>
                    <a:pt x="276" y="117"/>
                  </a:lnTo>
                  <a:lnTo>
                    <a:pt x="246" y="89"/>
                  </a:lnTo>
                  <a:lnTo>
                    <a:pt x="209" y="56"/>
                  </a:lnTo>
                  <a:lnTo>
                    <a:pt x="164" y="28"/>
                  </a:lnTo>
                  <a:lnTo>
                    <a:pt x="127" y="5"/>
                  </a:lnTo>
                  <a:lnTo>
                    <a:pt x="112" y="0"/>
                  </a:lnTo>
                  <a:lnTo>
                    <a:pt x="90" y="0"/>
                  </a:lnTo>
                  <a:lnTo>
                    <a:pt x="67" y="5"/>
                  </a:lnTo>
                  <a:lnTo>
                    <a:pt x="52" y="16"/>
                  </a:lnTo>
                  <a:lnTo>
                    <a:pt x="45" y="28"/>
                  </a:lnTo>
                  <a:lnTo>
                    <a:pt x="45" y="44"/>
                  </a:lnTo>
                  <a:lnTo>
                    <a:pt x="52" y="61"/>
                  </a:lnTo>
                  <a:lnTo>
                    <a:pt x="67" y="72"/>
                  </a:lnTo>
                  <a:lnTo>
                    <a:pt x="134" y="112"/>
                  </a:lnTo>
                  <a:lnTo>
                    <a:pt x="194" y="156"/>
                  </a:lnTo>
                  <a:lnTo>
                    <a:pt x="231" y="207"/>
                  </a:lnTo>
                  <a:lnTo>
                    <a:pt x="246" y="257"/>
                  </a:lnTo>
                  <a:lnTo>
                    <a:pt x="246" y="268"/>
                  </a:lnTo>
                  <a:lnTo>
                    <a:pt x="239" y="285"/>
                  </a:lnTo>
                  <a:lnTo>
                    <a:pt x="231" y="302"/>
                  </a:lnTo>
                  <a:lnTo>
                    <a:pt x="209" y="324"/>
                  </a:lnTo>
                  <a:lnTo>
                    <a:pt x="157" y="352"/>
                  </a:lnTo>
                  <a:lnTo>
                    <a:pt x="112" y="386"/>
                  </a:lnTo>
                  <a:lnTo>
                    <a:pt x="75" y="419"/>
                  </a:lnTo>
                  <a:lnTo>
                    <a:pt x="45" y="453"/>
                  </a:lnTo>
                  <a:lnTo>
                    <a:pt x="23" y="487"/>
                  </a:lnTo>
                  <a:lnTo>
                    <a:pt x="8" y="520"/>
                  </a:lnTo>
                  <a:lnTo>
                    <a:pt x="0" y="554"/>
                  </a:lnTo>
                  <a:lnTo>
                    <a:pt x="0" y="587"/>
                  </a:lnTo>
                  <a:lnTo>
                    <a:pt x="8" y="626"/>
                  </a:lnTo>
                  <a:lnTo>
                    <a:pt x="30" y="654"/>
                  </a:lnTo>
                  <a:lnTo>
                    <a:pt x="60" y="682"/>
                  </a:lnTo>
                  <a:lnTo>
                    <a:pt x="97" y="705"/>
                  </a:lnTo>
                  <a:lnTo>
                    <a:pt x="120" y="710"/>
                  </a:lnTo>
                  <a:lnTo>
                    <a:pt x="142" y="710"/>
                  </a:lnTo>
                  <a:lnTo>
                    <a:pt x="157" y="699"/>
                  </a:lnTo>
                  <a:lnTo>
                    <a:pt x="172" y="688"/>
                  </a:lnTo>
                  <a:lnTo>
                    <a:pt x="246" y="615"/>
                  </a:lnTo>
                  <a:lnTo>
                    <a:pt x="328" y="559"/>
                  </a:lnTo>
                  <a:lnTo>
                    <a:pt x="418" y="526"/>
                  </a:lnTo>
                  <a:lnTo>
                    <a:pt x="500" y="503"/>
                  </a:lnTo>
                  <a:lnTo>
                    <a:pt x="582" y="492"/>
                  </a:lnTo>
                  <a:lnTo>
                    <a:pt x="649" y="487"/>
                  </a:lnTo>
                  <a:lnTo>
                    <a:pt x="694" y="487"/>
                  </a:lnTo>
                  <a:lnTo>
                    <a:pt x="716" y="487"/>
                  </a:lnTo>
                  <a:lnTo>
                    <a:pt x="716" y="487"/>
                  </a:lnTo>
                  <a:lnTo>
                    <a:pt x="739" y="487"/>
                  </a:lnTo>
                  <a:lnTo>
                    <a:pt x="754" y="481"/>
                  </a:lnTo>
                  <a:lnTo>
                    <a:pt x="769" y="470"/>
                  </a:lnTo>
                  <a:lnTo>
                    <a:pt x="776" y="453"/>
                  </a:lnTo>
                  <a:lnTo>
                    <a:pt x="776" y="436"/>
                  </a:lnTo>
                  <a:lnTo>
                    <a:pt x="769" y="425"/>
                  </a:lnTo>
                  <a:lnTo>
                    <a:pt x="754" y="414"/>
                  </a:lnTo>
                  <a:lnTo>
                    <a:pt x="731" y="40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
            <p:cNvSpPr>
              <a:spLocks/>
            </p:cNvSpPr>
            <p:nvPr/>
          </p:nvSpPr>
          <p:spPr bwMode="auto">
            <a:xfrm>
              <a:off x="3111" y="2272"/>
              <a:ext cx="925" cy="755"/>
            </a:xfrm>
            <a:custGeom>
              <a:avLst/>
              <a:gdLst/>
              <a:ahLst/>
              <a:cxnLst>
                <a:cxn ang="0">
                  <a:pos x="881" y="67"/>
                </a:cxn>
                <a:cxn ang="0">
                  <a:pos x="791" y="22"/>
                </a:cxn>
                <a:cxn ang="0">
                  <a:pos x="687" y="0"/>
                </a:cxn>
                <a:cxn ang="0">
                  <a:pos x="560" y="6"/>
                </a:cxn>
                <a:cxn ang="0">
                  <a:pos x="433" y="28"/>
                </a:cxn>
                <a:cxn ang="0">
                  <a:pos x="306" y="67"/>
                </a:cxn>
                <a:cxn ang="0">
                  <a:pos x="187" y="117"/>
                </a:cxn>
                <a:cxn ang="0">
                  <a:pos x="97" y="179"/>
                </a:cxn>
                <a:cxn ang="0">
                  <a:pos x="30" y="246"/>
                </a:cxn>
                <a:cxn ang="0">
                  <a:pos x="0" y="319"/>
                </a:cxn>
                <a:cxn ang="0">
                  <a:pos x="0" y="403"/>
                </a:cxn>
                <a:cxn ang="0">
                  <a:pos x="30" y="481"/>
                </a:cxn>
                <a:cxn ang="0">
                  <a:pos x="75" y="560"/>
                </a:cxn>
                <a:cxn ang="0">
                  <a:pos x="135" y="627"/>
                </a:cxn>
                <a:cxn ang="0">
                  <a:pos x="202" y="688"/>
                </a:cxn>
                <a:cxn ang="0">
                  <a:pos x="276" y="727"/>
                </a:cxn>
                <a:cxn ang="0">
                  <a:pos x="344" y="755"/>
                </a:cxn>
                <a:cxn ang="0">
                  <a:pos x="418" y="744"/>
                </a:cxn>
                <a:cxn ang="0">
                  <a:pos x="515" y="688"/>
                </a:cxn>
                <a:cxn ang="0">
                  <a:pos x="634" y="599"/>
                </a:cxn>
                <a:cxn ang="0">
                  <a:pos x="746" y="487"/>
                </a:cxn>
                <a:cxn ang="0">
                  <a:pos x="843" y="369"/>
                </a:cxn>
                <a:cxn ang="0">
                  <a:pos x="911" y="252"/>
                </a:cxn>
                <a:cxn ang="0">
                  <a:pos x="925" y="145"/>
                </a:cxn>
                <a:cxn ang="0">
                  <a:pos x="881" y="67"/>
                </a:cxn>
              </a:cxnLst>
              <a:rect l="0" t="0" r="r" b="b"/>
              <a:pathLst>
                <a:path w="925" h="755">
                  <a:moveTo>
                    <a:pt x="881" y="67"/>
                  </a:moveTo>
                  <a:lnTo>
                    <a:pt x="791" y="22"/>
                  </a:lnTo>
                  <a:lnTo>
                    <a:pt x="687" y="0"/>
                  </a:lnTo>
                  <a:lnTo>
                    <a:pt x="560" y="6"/>
                  </a:lnTo>
                  <a:lnTo>
                    <a:pt x="433" y="28"/>
                  </a:lnTo>
                  <a:lnTo>
                    <a:pt x="306" y="67"/>
                  </a:lnTo>
                  <a:lnTo>
                    <a:pt x="187" y="117"/>
                  </a:lnTo>
                  <a:lnTo>
                    <a:pt x="97" y="179"/>
                  </a:lnTo>
                  <a:lnTo>
                    <a:pt x="30" y="246"/>
                  </a:lnTo>
                  <a:lnTo>
                    <a:pt x="0" y="319"/>
                  </a:lnTo>
                  <a:lnTo>
                    <a:pt x="0" y="403"/>
                  </a:lnTo>
                  <a:lnTo>
                    <a:pt x="30" y="481"/>
                  </a:lnTo>
                  <a:lnTo>
                    <a:pt x="75" y="560"/>
                  </a:lnTo>
                  <a:lnTo>
                    <a:pt x="135" y="627"/>
                  </a:lnTo>
                  <a:lnTo>
                    <a:pt x="202" y="688"/>
                  </a:lnTo>
                  <a:lnTo>
                    <a:pt x="276" y="727"/>
                  </a:lnTo>
                  <a:lnTo>
                    <a:pt x="344" y="755"/>
                  </a:lnTo>
                  <a:lnTo>
                    <a:pt x="418" y="744"/>
                  </a:lnTo>
                  <a:lnTo>
                    <a:pt x="515" y="688"/>
                  </a:lnTo>
                  <a:lnTo>
                    <a:pt x="634" y="599"/>
                  </a:lnTo>
                  <a:lnTo>
                    <a:pt x="746" y="487"/>
                  </a:lnTo>
                  <a:lnTo>
                    <a:pt x="843" y="369"/>
                  </a:lnTo>
                  <a:lnTo>
                    <a:pt x="911" y="252"/>
                  </a:lnTo>
                  <a:lnTo>
                    <a:pt x="925" y="145"/>
                  </a:lnTo>
                  <a:lnTo>
                    <a:pt x="881" y="6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4"/>
            <p:cNvSpPr>
              <a:spLocks/>
            </p:cNvSpPr>
            <p:nvPr/>
          </p:nvSpPr>
          <p:spPr bwMode="auto">
            <a:xfrm>
              <a:off x="2887" y="2764"/>
              <a:ext cx="336" cy="1069"/>
            </a:xfrm>
            <a:custGeom>
              <a:avLst/>
              <a:gdLst/>
              <a:ahLst/>
              <a:cxnLst>
                <a:cxn ang="0">
                  <a:pos x="0" y="0"/>
                </a:cxn>
                <a:cxn ang="0">
                  <a:pos x="30" y="95"/>
                </a:cxn>
                <a:cxn ang="0">
                  <a:pos x="38" y="241"/>
                </a:cxn>
                <a:cxn ang="0">
                  <a:pos x="30" y="392"/>
                </a:cxn>
                <a:cxn ang="0">
                  <a:pos x="15" y="510"/>
                </a:cxn>
                <a:cxn ang="0">
                  <a:pos x="8" y="582"/>
                </a:cxn>
                <a:cxn ang="0">
                  <a:pos x="8" y="655"/>
                </a:cxn>
                <a:cxn ang="0">
                  <a:pos x="23" y="733"/>
                </a:cxn>
                <a:cxn ang="0">
                  <a:pos x="45" y="806"/>
                </a:cxn>
                <a:cxn ang="0">
                  <a:pos x="83" y="884"/>
                </a:cxn>
                <a:cxn ang="0">
                  <a:pos x="127" y="952"/>
                </a:cxn>
                <a:cxn ang="0">
                  <a:pos x="180" y="1013"/>
                </a:cxn>
                <a:cxn ang="0">
                  <a:pos x="254" y="1069"/>
                </a:cxn>
                <a:cxn ang="0">
                  <a:pos x="336" y="991"/>
                </a:cxn>
                <a:cxn ang="0">
                  <a:pos x="269" y="868"/>
                </a:cxn>
                <a:cxn ang="0">
                  <a:pos x="239" y="705"/>
                </a:cxn>
                <a:cxn ang="0">
                  <a:pos x="254" y="532"/>
                </a:cxn>
                <a:cxn ang="0">
                  <a:pos x="336" y="392"/>
                </a:cxn>
                <a:cxn ang="0">
                  <a:pos x="291" y="358"/>
                </a:cxn>
                <a:cxn ang="0">
                  <a:pos x="247" y="325"/>
                </a:cxn>
                <a:cxn ang="0">
                  <a:pos x="202" y="280"/>
                </a:cxn>
                <a:cxn ang="0">
                  <a:pos x="165" y="230"/>
                </a:cxn>
                <a:cxn ang="0">
                  <a:pos x="120" y="174"/>
                </a:cxn>
                <a:cxn ang="0">
                  <a:pos x="83" y="118"/>
                </a:cxn>
                <a:cxn ang="0">
                  <a:pos x="45" y="62"/>
                </a:cxn>
                <a:cxn ang="0">
                  <a:pos x="0" y="0"/>
                </a:cxn>
              </a:cxnLst>
              <a:rect l="0" t="0" r="r" b="b"/>
              <a:pathLst>
                <a:path w="336" h="1069">
                  <a:moveTo>
                    <a:pt x="0" y="0"/>
                  </a:moveTo>
                  <a:lnTo>
                    <a:pt x="30" y="95"/>
                  </a:lnTo>
                  <a:lnTo>
                    <a:pt x="38" y="241"/>
                  </a:lnTo>
                  <a:lnTo>
                    <a:pt x="30" y="392"/>
                  </a:lnTo>
                  <a:lnTo>
                    <a:pt x="15" y="510"/>
                  </a:lnTo>
                  <a:lnTo>
                    <a:pt x="8" y="582"/>
                  </a:lnTo>
                  <a:lnTo>
                    <a:pt x="8" y="655"/>
                  </a:lnTo>
                  <a:lnTo>
                    <a:pt x="23" y="733"/>
                  </a:lnTo>
                  <a:lnTo>
                    <a:pt x="45" y="806"/>
                  </a:lnTo>
                  <a:lnTo>
                    <a:pt x="83" y="884"/>
                  </a:lnTo>
                  <a:lnTo>
                    <a:pt x="127" y="952"/>
                  </a:lnTo>
                  <a:lnTo>
                    <a:pt x="180" y="1013"/>
                  </a:lnTo>
                  <a:lnTo>
                    <a:pt x="254" y="1069"/>
                  </a:lnTo>
                  <a:lnTo>
                    <a:pt x="336" y="991"/>
                  </a:lnTo>
                  <a:lnTo>
                    <a:pt x="269" y="868"/>
                  </a:lnTo>
                  <a:lnTo>
                    <a:pt x="239" y="705"/>
                  </a:lnTo>
                  <a:lnTo>
                    <a:pt x="254" y="532"/>
                  </a:lnTo>
                  <a:lnTo>
                    <a:pt x="336" y="392"/>
                  </a:lnTo>
                  <a:lnTo>
                    <a:pt x="291" y="358"/>
                  </a:lnTo>
                  <a:lnTo>
                    <a:pt x="247" y="325"/>
                  </a:lnTo>
                  <a:lnTo>
                    <a:pt x="202" y="280"/>
                  </a:lnTo>
                  <a:lnTo>
                    <a:pt x="165" y="230"/>
                  </a:lnTo>
                  <a:lnTo>
                    <a:pt x="120" y="174"/>
                  </a:lnTo>
                  <a:lnTo>
                    <a:pt x="83" y="118"/>
                  </a:lnTo>
                  <a:lnTo>
                    <a:pt x="45" y="62"/>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Users\Lance\AppData\Local\Microsoft\Windows\Temporary Internet Files\Content.IE5\57IJGMH1\MP900401117[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dirty="0" smtClean="0"/>
              <a:t>Currently</a:t>
            </a:r>
            <a:endParaRPr lang="en-US" dirty="0"/>
          </a:p>
        </p:txBody>
      </p:sp>
      <p:sp>
        <p:nvSpPr>
          <p:cNvPr id="3" name="Content Placeholder 2"/>
          <p:cNvSpPr>
            <a:spLocks noGrp="1"/>
          </p:cNvSpPr>
          <p:nvPr>
            <p:ph idx="1"/>
          </p:nvPr>
        </p:nvSpPr>
        <p:spPr/>
        <p:txBody>
          <a:bodyPr/>
          <a:lstStyle/>
          <a:p>
            <a:r>
              <a:rPr lang="en-US" dirty="0" smtClean="0"/>
              <a:t>Recent army experiments have used commercial equipment to generate thick fog in an area of 100m in length.</a:t>
            </a:r>
          </a:p>
          <a:p>
            <a:r>
              <a:rPr lang="en-US" dirty="0" smtClean="0"/>
              <a:t>Studies show that fog blocks UV, IR, and visible wave lengths well.</a:t>
            </a:r>
          </a:p>
          <a:p>
            <a:pPr lvl="1"/>
            <a:r>
              <a:rPr lang="en-US" dirty="0" smtClean="0"/>
              <a:t>This could mask emitters of IR radiation fairly well.</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www.ksl.com/emedia/slc/19/1916/191620.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dirty="0" smtClean="0"/>
              <a:t>Storms (The Aggressor) </a:t>
            </a:r>
            <a:endParaRPr lang="en-US" dirty="0"/>
          </a:p>
        </p:txBody>
      </p:sp>
      <p:sp>
        <p:nvSpPr>
          <p:cNvPr id="3" name="Content Placeholder 2"/>
          <p:cNvSpPr>
            <a:spLocks noGrp="1"/>
          </p:cNvSpPr>
          <p:nvPr>
            <p:ph idx="1"/>
          </p:nvPr>
        </p:nvSpPr>
        <p:spPr/>
        <p:txBody>
          <a:bodyPr>
            <a:normAutofit lnSpcReduction="10000"/>
          </a:bodyPr>
          <a:lstStyle/>
          <a:p>
            <a:r>
              <a:rPr lang="en-US" dirty="0" smtClean="0"/>
              <a:t>This is were Eisenhower was warned.</a:t>
            </a:r>
          </a:p>
          <a:p>
            <a:pPr lvl="1"/>
            <a:r>
              <a:rPr lang="en-US" dirty="0" smtClean="0"/>
              <a:t>A tropical storm contains the amount of energy released by about 10,000 one-megaton hydrogen bombs.</a:t>
            </a:r>
          </a:p>
          <a:p>
            <a:pPr lvl="1"/>
            <a:r>
              <a:rPr lang="en-US" dirty="0" smtClean="0"/>
              <a:t>They are crippling to structures, harmful to humans, and costly to governments.</a:t>
            </a:r>
          </a:p>
          <a:p>
            <a:pPr lvl="1"/>
            <a:r>
              <a:rPr lang="en-US" dirty="0" smtClean="0"/>
              <a:t>Many legal and moral restrictions have been implemented in order to prevent the use of weather modification efforts such as severe storms.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www.ksl.com/emedia/slc/19/1916/191620.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dirty="0" smtClean="0"/>
              <a:t>Thunderstorms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Thunderstorms are powerful, and occur around the planet all the time (~45,000 daily).</a:t>
            </a:r>
          </a:p>
          <a:p>
            <a:r>
              <a:rPr lang="en-US" dirty="0" smtClean="0"/>
              <a:t>How do they naturally occur?</a:t>
            </a:r>
          </a:p>
          <a:p>
            <a:pPr lvl="1"/>
            <a:r>
              <a:rPr lang="en-US" dirty="0" smtClean="0"/>
              <a:t>Warm air is moved upward by a cold front. Dark cumulonimbus clouds begin to form.  When liquid or solid water particles condense and fall, a downdraft is created and latent heat is given off, thus intensifying the storm.</a:t>
            </a:r>
          </a:p>
          <a:p>
            <a:r>
              <a:rPr lang="en-US" dirty="0" smtClean="0"/>
              <a:t>More extensive research is required concerning their efficiency, stimulants, repellants, and triggers.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9937" name="Picture 1" descr="C:\Program Files (x86)\Microsoft Office\MEDIA\CAGCAT10\j0233070.wmf"/>
          <p:cNvPicPr>
            <a:picLocks noChangeAspect="1" noChangeArrowheads="1"/>
          </p:cNvPicPr>
          <p:nvPr/>
        </p:nvPicPr>
        <p:blipFill>
          <a:blip r:embed="rId3"/>
          <a:srcRect/>
          <a:stretch>
            <a:fillRect/>
          </a:stretch>
        </p:blipFill>
        <p:spPr bwMode="auto">
          <a:xfrm>
            <a:off x="-304800" y="304800"/>
            <a:ext cx="2961992" cy="1484768"/>
          </a:xfrm>
          <a:prstGeom prst="rect">
            <a:avLst/>
          </a:prstGeom>
          <a:noFill/>
        </p:spPr>
      </p:pic>
      <p:sp>
        <p:nvSpPr>
          <p:cNvPr id="2" name="Title 1"/>
          <p:cNvSpPr>
            <a:spLocks noGrp="1"/>
          </p:cNvSpPr>
          <p:nvPr>
            <p:ph type="title"/>
          </p:nvPr>
        </p:nvSpPr>
        <p:spPr/>
        <p:txBody>
          <a:bodyPr/>
          <a:lstStyle/>
          <a:p>
            <a:r>
              <a:rPr lang="en-US" dirty="0" smtClean="0"/>
              <a:t>The Future Aircraft</a:t>
            </a:r>
            <a:endParaRPr lang="en-US" dirty="0"/>
          </a:p>
        </p:txBody>
      </p:sp>
      <p:sp>
        <p:nvSpPr>
          <p:cNvPr id="3" name="Content Placeholder 2"/>
          <p:cNvSpPr>
            <a:spLocks noGrp="1"/>
          </p:cNvSpPr>
          <p:nvPr>
            <p:ph idx="1"/>
          </p:nvPr>
        </p:nvSpPr>
        <p:spPr/>
        <p:txBody>
          <a:bodyPr>
            <a:normAutofit fontScale="92500"/>
          </a:bodyPr>
          <a:lstStyle/>
          <a:p>
            <a:r>
              <a:rPr lang="en-US" dirty="0" smtClean="0"/>
              <a:t>Projected by the ‘</a:t>
            </a:r>
            <a:r>
              <a:rPr lang="en-US" b="1" dirty="0" smtClean="0"/>
              <a:t>Weather </a:t>
            </a:r>
            <a:r>
              <a:rPr lang="en-US" b="1" dirty="0"/>
              <a:t>as a Force Multiplier</a:t>
            </a:r>
            <a:r>
              <a:rPr lang="en-US" b="1" dirty="0" smtClean="0"/>
              <a:t>: </a:t>
            </a:r>
            <a:r>
              <a:rPr lang="en-US" b="1" dirty="0" smtClean="0"/>
              <a:t>Owning the Weather in 2025’ </a:t>
            </a:r>
            <a:r>
              <a:rPr lang="en-US" dirty="0" smtClean="0"/>
              <a:t>report.</a:t>
            </a:r>
          </a:p>
          <a:p>
            <a:pPr lvl="1"/>
            <a:r>
              <a:rPr lang="en-US" dirty="0" smtClean="0"/>
              <a:t>Future aircraft (envisioned by the report) will have </a:t>
            </a:r>
          </a:p>
          <a:p>
            <a:pPr marL="971550" lvl="1" indent="-514350">
              <a:buFont typeface="+mj-lt"/>
              <a:buAutoNum type="arabicPeriod"/>
            </a:pPr>
            <a:r>
              <a:rPr lang="en-US" dirty="0" smtClean="0"/>
              <a:t>Autopilot systems to steer the craft in the safest route during a thunderstorm and rapid winds.</a:t>
            </a:r>
          </a:p>
          <a:p>
            <a:pPr marL="971550" lvl="1" indent="-514350">
              <a:buFont typeface="+mj-lt"/>
              <a:buAutoNum type="arabicPeriod"/>
            </a:pPr>
            <a:r>
              <a:rPr lang="en-US" dirty="0" smtClean="0"/>
              <a:t>Will be able to  map out alternative routes through an onboard system.</a:t>
            </a:r>
          </a:p>
          <a:p>
            <a:pPr marL="971550" lvl="1" indent="-514350">
              <a:buFont typeface="+mj-lt"/>
              <a:buAutoNum type="arabicPeriod"/>
            </a:pPr>
            <a:r>
              <a:rPr lang="en-US" dirty="0" smtClean="0"/>
              <a:t>Will have hardened electronics to withstand lightning, or even better yet an </a:t>
            </a:r>
            <a:r>
              <a:rPr lang="en-US" dirty="0" err="1" smtClean="0"/>
              <a:t>electropotential</a:t>
            </a:r>
            <a:r>
              <a:rPr lang="en-US" dirty="0" smtClean="0"/>
              <a:t> field to repel lightning strikes.</a:t>
            </a:r>
          </a:p>
          <a:p>
            <a:endParaRPr lang="en-US" dirty="0" smtClean="0"/>
          </a:p>
          <a:p>
            <a:endParaRPr lang="en-US"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www.haarp.alaska.edu/haarp/images/hpimage.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solidFill>
                  <a:schemeClr val="accent6">
                    <a:lumMod val="75000"/>
                  </a:schemeClr>
                </a:solidFill>
              </a:rPr>
              <a:t>HAARP (High Frequency Active </a:t>
            </a:r>
            <a:r>
              <a:rPr lang="en-US" dirty="0" err="1" smtClean="0">
                <a:solidFill>
                  <a:schemeClr val="accent6">
                    <a:lumMod val="75000"/>
                  </a:schemeClr>
                </a:solidFill>
              </a:rPr>
              <a:t>Auroral</a:t>
            </a:r>
            <a:r>
              <a:rPr lang="en-US" dirty="0" smtClean="0">
                <a:solidFill>
                  <a:schemeClr val="accent6">
                    <a:lumMod val="75000"/>
                  </a:schemeClr>
                </a:solidFill>
              </a:rPr>
              <a:t> Program) is a research facility dedicated to studying the ionosphere for communication and surveillance systems.</a:t>
            </a:r>
          </a:p>
          <a:p>
            <a:r>
              <a:rPr lang="en-US" dirty="0" smtClean="0">
                <a:solidFill>
                  <a:schemeClr val="accent6">
                    <a:lumMod val="75000"/>
                  </a:schemeClr>
                </a:solidFill>
              </a:rPr>
              <a:t>It’s research is geared towards both defense and civilian use.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Aurora from the&#10;Space Shuttl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dirty="0" smtClean="0">
                <a:solidFill>
                  <a:schemeClr val="bg1"/>
                </a:solidFill>
              </a:rPr>
              <a:t>The Ionosphere</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General Charles Horner, former commander in chief, U.S. space command explained his worst nightmare as “seeing an entire Marine battalion wiped out on some foreign landing zone because he was unable to deny the enemy intelligence and imagery generated from space.”</a:t>
            </a:r>
          </a:p>
          <a:p>
            <a:pPr lvl="1"/>
            <a:r>
              <a:rPr lang="en-US" dirty="0" smtClean="0">
                <a:solidFill>
                  <a:schemeClr val="bg1"/>
                </a:solidFill>
              </a:rPr>
              <a:t>It will enhance our communicating, precision, navigating, and sensing capabilities.</a:t>
            </a:r>
          </a:p>
          <a:p>
            <a:pPr>
              <a:buNone/>
            </a:pPr>
            <a:endParaRPr lang="en-US"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urora from the&#10;Space Shuttl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dirty="0" smtClean="0">
                <a:solidFill>
                  <a:schemeClr val="bg1"/>
                </a:solidFill>
              </a:rPr>
              <a:t>The Ionosphere</a:t>
            </a:r>
            <a:endParaRPr lang="en-US" dirty="0">
              <a:solidFill>
                <a:schemeClr val="bg1"/>
              </a:solidFill>
            </a:endParaRPr>
          </a:p>
        </p:txBody>
      </p:sp>
      <p:sp>
        <p:nvSpPr>
          <p:cNvPr id="3" name="Content Placeholder 2"/>
          <p:cNvSpPr>
            <a:spLocks noGrp="1"/>
          </p:cNvSpPr>
          <p:nvPr>
            <p:ph idx="1"/>
          </p:nvPr>
        </p:nvSpPr>
        <p:spPr/>
        <p:txBody>
          <a:bodyPr>
            <a:normAutofit fontScale="92500"/>
          </a:bodyPr>
          <a:lstStyle/>
          <a:p>
            <a:r>
              <a:rPr lang="en-US" dirty="0" smtClean="0">
                <a:solidFill>
                  <a:schemeClr val="bg1"/>
                </a:solidFill>
              </a:rPr>
              <a:t>The ionosphere is variable due to its interaction between space weather and events.</a:t>
            </a:r>
          </a:p>
          <a:p>
            <a:r>
              <a:rPr lang="en-US" dirty="0" smtClean="0">
                <a:solidFill>
                  <a:schemeClr val="bg1"/>
                </a:solidFill>
              </a:rPr>
              <a:t>The Ionosphere rises, sinks, and crinkles based on weather.</a:t>
            </a:r>
          </a:p>
          <a:p>
            <a:r>
              <a:rPr lang="en-US" dirty="0" smtClean="0">
                <a:solidFill>
                  <a:schemeClr val="bg1"/>
                </a:solidFill>
              </a:rPr>
              <a:t>Much research is still being conducted on the reflective properties of the ionosphere.</a:t>
            </a:r>
          </a:p>
          <a:p>
            <a:r>
              <a:rPr lang="en-US" dirty="0" smtClean="0">
                <a:solidFill>
                  <a:schemeClr val="bg1"/>
                </a:solidFill>
              </a:rPr>
              <a:t>It also effects the transmission of UHF (ultra high frequency) waves cast by the Earth and </a:t>
            </a:r>
            <a:r>
              <a:rPr lang="en-US" dirty="0" err="1" smtClean="0">
                <a:solidFill>
                  <a:schemeClr val="bg1"/>
                </a:solidFill>
              </a:rPr>
              <a:t>satelites</a:t>
            </a:r>
            <a:r>
              <a:rPr lang="en-US" dirty="0" smtClean="0">
                <a:solidFill>
                  <a:schemeClr val="bg1"/>
                </a:solidFill>
              </a:rPr>
              <a: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http://www.teslasociety.com/pictures/ttower3.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dirty="0" smtClean="0"/>
              <a:t>Tesla Again!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Tesla realized that the Earth-ionosphere cavity was about 60-90 miles thick.  </a:t>
            </a:r>
          </a:p>
          <a:p>
            <a:r>
              <a:rPr lang="en-US" dirty="0" smtClean="0"/>
              <a:t>At Colorado Springs, Colorado he believed that a by resonating radio waves at the natural frequency within this space would allow access to the energy transmitted around the globe.</a:t>
            </a:r>
          </a:p>
          <a:p>
            <a:r>
              <a:rPr lang="en-US" dirty="0" smtClean="0"/>
              <a:t>Decades later, peaks were discovered in the ELM noise around the Earth from frequencies of 6-50 hertz.</a:t>
            </a:r>
          </a:p>
          <a:p>
            <a:r>
              <a:rPr lang="en-US" dirty="0" smtClean="0"/>
              <a:t>Energy in that spectrum of wavelength is primarily added by lightning, meaning that it provides access to energy naturally provided.</a:t>
            </a:r>
          </a:p>
          <a:p>
            <a:r>
              <a:rPr lang="en-US" dirty="0" smtClean="0"/>
              <a:t>Tesla could detect frequencies of lightning storms great distances away.</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1"/>
          <p:cNvPicPr>
            <a:picLocks noChangeAspect="1" noChangeArrowheads="1"/>
          </p:cNvPicPr>
          <p:nvPr/>
        </p:nvPicPr>
        <p:blipFill>
          <a:blip r:embed="rId2"/>
          <a:srcRect/>
          <a:stretch>
            <a:fillRect/>
          </a:stretch>
        </p:blipFill>
        <p:spPr bwMode="auto">
          <a:xfrm>
            <a:off x="1371600" y="0"/>
            <a:ext cx="6248400" cy="68580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a:bodyPr>
          <a:lstStyle/>
          <a:p>
            <a:r>
              <a:rPr lang="en-US" dirty="0" smtClean="0"/>
              <a:t>Weather modification has been around for over a century in claims and scientific attempts.</a:t>
            </a:r>
          </a:p>
          <a:p>
            <a:r>
              <a:rPr lang="en-US" dirty="0" smtClean="0"/>
              <a:t>It heavily depends on accurate information.</a:t>
            </a:r>
          </a:p>
          <a:p>
            <a:r>
              <a:rPr lang="en-US" dirty="0" smtClean="0"/>
              <a:t>Many factors can contribute to natural weather patterns in our favor (or demise)</a:t>
            </a:r>
          </a:p>
          <a:p>
            <a:r>
              <a:rPr lang="en-US" dirty="0" smtClean="0"/>
              <a:t>With advancing technology, computing systems, and research, there is not need for the U.S. to not take advantage of weather by 2025.</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galen-frysinger.org/france/normandy03.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dirty="0" smtClean="0"/>
              <a:t>Harm or Help?</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t>
            </a:r>
            <a:r>
              <a:rPr lang="en-US" dirty="0" err="1"/>
              <a:t>i</a:t>
            </a:r>
            <a:r>
              <a:rPr lang="en-US" dirty="0"/>
              <a:t>]n Europe bad weather is the worst enemy of the air [operations]. Some soldier </a:t>
            </a:r>
            <a:r>
              <a:rPr lang="en-US" dirty="0" smtClean="0"/>
              <a:t>once </a:t>
            </a:r>
            <a:r>
              <a:rPr lang="en-US" dirty="0" smtClean="0"/>
              <a:t>said, “The weather is always neutral.” Nothing could be more untrue. Bad weather is obviously the enemy of the side that seeks to launch projects requiring good weather, or of the side possessing great assets, such as strong air forces, which depend upon good weather for effective operations. If really bad weather should endure permanently, the Nazi would need nothing else to defend the Normandy coast!”</a:t>
            </a:r>
          </a:p>
          <a:p>
            <a:r>
              <a:rPr lang="en-US" dirty="0" smtClean="0"/>
              <a:t>-Dwight D. Eisenhower</a:t>
            </a:r>
            <a:endParaRPr lang="en-US"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Does the grid actually exist?</a:t>
            </a:r>
          </a:p>
          <a:p>
            <a:r>
              <a:rPr lang="en-US" dirty="0" smtClean="0"/>
              <a:t>How strong is it?</a:t>
            </a:r>
          </a:p>
          <a:p>
            <a:r>
              <a:rPr lang="en-US" dirty="0" smtClean="0"/>
              <a:t>How long would it take to create a cloud under fixed conditions?</a:t>
            </a:r>
          </a:p>
          <a:p>
            <a:r>
              <a:rPr lang="en-US" dirty="0" smtClean="0"/>
              <a:t>Is it possible to create a wind current, a grid?</a:t>
            </a:r>
          </a:p>
          <a:p>
            <a:r>
              <a:rPr lang="en-US" dirty="0" smtClean="0"/>
              <a:t>Could one connect the currents, ultimately feeding into a central one?</a:t>
            </a:r>
          </a:p>
          <a:p>
            <a:r>
              <a:rPr lang="en-US" dirty="0" smtClean="0"/>
              <a:t>Is it possible to direct a storm using artificial ‘current highways’?</a:t>
            </a:r>
          </a:p>
          <a:p>
            <a:r>
              <a:rPr lang="en-US" dirty="0" smtClean="0"/>
              <a:t>Can one both create and direct weather?</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www.teslasociety.com/pictures/ttower2.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dirty="0" smtClean="0"/>
              <a:t>Electrical Precipitation of Rainfalls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edsonstudios.com/blog/wp-content/uploads/2009/12/Cumulus_clouds_in_fair_weather.jpeg"/>
          <p:cNvPicPr>
            <a:picLocks noChangeAspect="1" noChangeArrowheads="1"/>
          </p:cNvPicPr>
          <p:nvPr/>
        </p:nvPicPr>
        <p:blipFill>
          <a:blip r:embed="rId2"/>
          <a:srcRect/>
          <a:stretch>
            <a:fillRect/>
          </a:stretch>
        </p:blipFill>
        <p:spPr bwMode="auto">
          <a:xfrm>
            <a:off x="0" y="0"/>
            <a:ext cx="9143999" cy="6858000"/>
          </a:xfrm>
          <a:prstGeom prst="rect">
            <a:avLst/>
          </a:prstGeom>
          <a:noFill/>
        </p:spPr>
      </p:pic>
      <p:sp>
        <p:nvSpPr>
          <p:cNvPr id="2" name="Title 1"/>
          <p:cNvSpPr>
            <a:spLocks noGrp="1"/>
          </p:cNvSpPr>
          <p:nvPr>
            <p:ph type="title"/>
          </p:nvPr>
        </p:nvSpPr>
        <p:spPr/>
        <p:txBody>
          <a:bodyPr/>
          <a:lstStyle/>
          <a:p>
            <a:r>
              <a:rPr lang="en-US" dirty="0" smtClean="0"/>
              <a:t>Weather Modification</a:t>
            </a:r>
            <a:endParaRPr lang="en-US" dirty="0"/>
          </a:p>
        </p:txBody>
      </p:sp>
      <p:sp>
        <p:nvSpPr>
          <p:cNvPr id="3" name="Content Placeholder 2"/>
          <p:cNvSpPr>
            <a:spLocks noGrp="1"/>
          </p:cNvSpPr>
          <p:nvPr>
            <p:ph idx="1"/>
          </p:nvPr>
        </p:nvSpPr>
        <p:spPr/>
        <p:txBody>
          <a:bodyPr>
            <a:normAutofit fontScale="85000" lnSpcReduction="20000"/>
          </a:bodyPr>
          <a:lstStyle/>
          <a:p>
            <a:r>
              <a:rPr lang="en-US" b="1" u="sng" dirty="0" smtClean="0"/>
              <a:t>Weather modification</a:t>
            </a:r>
            <a:r>
              <a:rPr lang="en-US" dirty="0" smtClean="0"/>
              <a:t>: “any activity performed with the intention of producing artificial changes in the composition, behavior, or dynamics of the atmosphere.”</a:t>
            </a:r>
          </a:p>
          <a:p>
            <a:pPr>
              <a:buNone/>
            </a:pPr>
            <a:r>
              <a:rPr lang="en-US" dirty="0" smtClean="0"/>
              <a:t>Weather includes varying day to day occurrences of…</a:t>
            </a:r>
          </a:p>
          <a:p>
            <a:pPr marL="514350" indent="-514350"/>
            <a:r>
              <a:rPr lang="en-US" dirty="0" smtClean="0"/>
              <a:t>Temperature</a:t>
            </a:r>
          </a:p>
          <a:p>
            <a:pPr marL="514350" indent="-514350"/>
            <a:r>
              <a:rPr lang="en-US" dirty="0" smtClean="0"/>
              <a:t>Cloudiness</a:t>
            </a:r>
          </a:p>
          <a:p>
            <a:pPr marL="514350" indent="-514350"/>
            <a:r>
              <a:rPr lang="en-US" dirty="0" smtClean="0"/>
              <a:t>Wind Speed</a:t>
            </a:r>
          </a:p>
          <a:p>
            <a:pPr marL="514350" indent="-514350"/>
            <a:r>
              <a:rPr lang="en-US" dirty="0" smtClean="0"/>
              <a:t>Relative Humidity</a:t>
            </a:r>
          </a:p>
          <a:p>
            <a:pPr marL="514350" indent="-514350"/>
            <a:r>
              <a:rPr lang="en-US" dirty="0" smtClean="0"/>
              <a:t>Precipitation</a:t>
            </a:r>
          </a:p>
          <a:p>
            <a:pPr marL="514350" indent="-514350"/>
            <a:r>
              <a:rPr lang="en-US" dirty="0" smtClean="0"/>
              <a:t>Visibility</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www.eos-chaos.com/images/20060901035340_clouds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dirty="0" smtClean="0"/>
              <a:t>Weather Modification</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None/>
            </a:pPr>
            <a:r>
              <a:rPr lang="en-US" dirty="0" smtClean="0"/>
              <a:t>-Weather Modification:</a:t>
            </a:r>
          </a:p>
          <a:p>
            <a:pPr marL="514350" indent="-514350">
              <a:buFont typeface="+mj-lt"/>
              <a:buAutoNum type="arabicPeriod"/>
            </a:pPr>
            <a:endParaRPr lang="en-US" dirty="0"/>
          </a:p>
          <a:p>
            <a:pPr marL="514350" indent="-514350">
              <a:buFont typeface="+mj-lt"/>
              <a:buAutoNum type="arabicPeriod"/>
            </a:pPr>
            <a:r>
              <a:rPr lang="en-US" dirty="0" smtClean="0"/>
              <a:t>Suppression of weather.					 Ex: Seeding clouds so that rain falls before its projected target.</a:t>
            </a:r>
          </a:p>
          <a:p>
            <a:pPr marL="514350" indent="-514350">
              <a:buFont typeface="+mj-lt"/>
              <a:buAutoNum type="arabicPeriod"/>
            </a:pPr>
            <a:r>
              <a:rPr lang="en-US" dirty="0" smtClean="0"/>
              <a:t>Intensification of tailored/natural processes.  	Ex: The use of ELFs (extremely low frequency) waves to agitate water molecules in clouds, ultimately warming them.</a:t>
            </a:r>
          </a:p>
          <a:p>
            <a:pPr marL="514350" indent="-514350">
              <a:buFont typeface="+mj-lt"/>
              <a:buAutoNum type="arabicPeriod"/>
            </a:pPr>
            <a:r>
              <a:rPr lang="en-US" dirty="0" smtClean="0"/>
              <a:t>Creation of weather events.</a:t>
            </a:r>
            <a:r>
              <a:rPr lang="en-US" dirty="0"/>
              <a:t>	</a:t>
            </a:r>
            <a:r>
              <a:rPr lang="en-US" dirty="0" smtClean="0"/>
              <a:t>			Ex: Creation of cumulonimbus clouds.</a:t>
            </a:r>
          </a:p>
          <a:p>
            <a:pPr marL="514350" indent="-514350">
              <a:buFont typeface="+mj-lt"/>
              <a:buAutoNum type="arabicPeriod"/>
            </a:pPr>
            <a:endParaRPr lang="en-US" dirty="0"/>
          </a:p>
          <a:p>
            <a:pPr marL="514350" indent="-514350">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NOAA</a:t>
            </a:r>
            <a:endParaRPr lang="en-US" dirty="0"/>
          </a:p>
        </p:txBody>
      </p:sp>
      <p:sp>
        <p:nvSpPr>
          <p:cNvPr id="3" name="Content Placeholder 2"/>
          <p:cNvSpPr>
            <a:spLocks noGrp="1"/>
          </p:cNvSpPr>
          <p:nvPr>
            <p:ph idx="1"/>
          </p:nvPr>
        </p:nvSpPr>
        <p:spPr/>
        <p:txBody>
          <a:bodyPr/>
          <a:lstStyle/>
          <a:p>
            <a:r>
              <a:rPr lang="en-US" dirty="0" smtClean="0"/>
              <a:t>Let’s begin with a driver.</a:t>
            </a:r>
          </a:p>
          <a:p>
            <a:pPr lvl="1"/>
            <a:r>
              <a:rPr lang="en-US" dirty="0" smtClean="0"/>
              <a:t>It appears that the largest proponent to weather control and modification relies heavily on information.  </a:t>
            </a:r>
          </a:p>
          <a:p>
            <a:pPr lvl="1"/>
            <a:r>
              <a:rPr lang="en-US" dirty="0" smtClean="0"/>
              <a:t>Developing systems that can act on many nonlinear accurately are essential.</a:t>
            </a:r>
          </a:p>
          <a:p>
            <a:pPr lvl="1"/>
            <a:r>
              <a:rPr lang="en-US" dirty="0" smtClean="0"/>
              <a:t>Knowledge is Key.</a:t>
            </a:r>
            <a:endParaRPr lang="en-US" dirty="0"/>
          </a:p>
        </p:txBody>
      </p:sp>
      <p:pic>
        <p:nvPicPr>
          <p:cNvPr id="19458" name="Picture 2" descr="http://ts1.mm.bing.net/images/thumbnail.aspx?q=307694732480&amp;id=fde20d8c5db79b6044842276dce4ff90&amp;url=http%3a%2f%2fvoices.washingtonpost.com%2fcapitalweathergang%2fimages%2fnoaa_logo.gif"/>
          <p:cNvPicPr>
            <a:picLocks noChangeAspect="1" noChangeArrowheads="1"/>
          </p:cNvPicPr>
          <p:nvPr/>
        </p:nvPicPr>
        <p:blipFill>
          <a:blip r:embed="rId3"/>
          <a:srcRect/>
          <a:stretch>
            <a:fillRect/>
          </a:stretch>
        </p:blipFill>
        <p:spPr bwMode="auto">
          <a:xfrm>
            <a:off x="0" y="0"/>
            <a:ext cx="1752600" cy="152400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8434" name="Picture 2" descr="http://emergency.unt.edu/images/uploads/NOAA_All_Hazards_Color.jpg"/>
          <p:cNvPicPr>
            <a:picLocks noChangeAspect="1" noChangeArrowheads="1"/>
          </p:cNvPicPr>
          <p:nvPr/>
        </p:nvPicPr>
        <p:blipFill>
          <a:blip r:embed="rId3" cstate="print"/>
          <a:srcRect/>
          <a:stretch>
            <a:fillRect/>
          </a:stretch>
        </p:blipFill>
        <p:spPr bwMode="auto">
          <a:xfrm>
            <a:off x="0" y="1"/>
            <a:ext cx="2209800" cy="1676399"/>
          </a:xfrm>
          <a:prstGeom prst="rect">
            <a:avLst/>
          </a:prstGeom>
          <a:noFill/>
        </p:spPr>
      </p:pic>
      <p:sp>
        <p:nvSpPr>
          <p:cNvPr id="2" name="Title 1"/>
          <p:cNvSpPr>
            <a:spLocks noGrp="1"/>
          </p:cNvSpPr>
          <p:nvPr>
            <p:ph type="title"/>
          </p:nvPr>
        </p:nvSpPr>
        <p:spPr/>
        <p:txBody>
          <a:bodyPr/>
          <a:lstStyle/>
          <a:p>
            <a:r>
              <a:rPr lang="en-US" dirty="0" smtClean="0"/>
              <a:t>NOAA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NOAA’s (National Oceanic and Atmospheric Administration) plans are not stated to change, control, or alter weather.  Instead they include…</a:t>
            </a:r>
          </a:p>
          <a:p>
            <a:pPr lvl="1"/>
            <a:r>
              <a:rPr lang="en-US" dirty="0" smtClean="0"/>
              <a:t>Extensive data gathering programs such as Next Generation Radar (NEXRAD) and Doppler weather surveillance systems throughout the U.S.</a:t>
            </a:r>
          </a:p>
          <a:p>
            <a:pPr lvl="1"/>
            <a:r>
              <a:rPr lang="en-US" dirty="0" smtClean="0"/>
              <a:t>Data collected is fed into over 100 forecasting centers.</a:t>
            </a:r>
          </a:p>
          <a:p>
            <a:pPr lvl="1"/>
            <a:r>
              <a:rPr lang="en-US" dirty="0" smtClean="0"/>
              <a:t>The data is then processed by the Advanced Weather Interactive Processing System (AWIPS).</a:t>
            </a:r>
          </a:p>
          <a:p>
            <a:pPr lvl="1"/>
            <a:r>
              <a:rPr lang="en-US" dirty="0" smtClean="0"/>
              <a:t>This provides “data communication, processing, and display capabilities for forecasting.”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4" descr="U.S. NEXRAD Radar Stations">
            <a:hlinkClick r:id="rId2"/>
          </p:cNvPr>
          <p:cNvPicPr>
            <a:picLocks noChangeAspect="1" noChangeArrowheads="1"/>
          </p:cNvPicPr>
          <p:nvPr/>
        </p:nvPicPr>
        <p:blipFill>
          <a:blip r:embed="rId3"/>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of Owning the Sky</a:t>
            </a:r>
            <a:endParaRPr lang="en-US" dirty="0"/>
          </a:p>
        </p:txBody>
      </p:sp>
      <p:sp>
        <p:nvSpPr>
          <p:cNvPr id="3" name="Content Placeholder 2"/>
          <p:cNvSpPr>
            <a:spLocks noGrp="1"/>
          </p:cNvSpPr>
          <p:nvPr>
            <p:ph idx="1"/>
          </p:nvPr>
        </p:nvSpPr>
        <p:spPr/>
        <p:txBody>
          <a:bodyPr/>
          <a:lstStyle/>
          <a:p>
            <a:r>
              <a:rPr lang="en-US" dirty="0" smtClean="0"/>
              <a:t>Scientists already poses the ability to control single variable nonlinear systems of weather.</a:t>
            </a:r>
          </a:p>
          <a:p>
            <a:r>
              <a:rPr lang="en-US" dirty="0" smtClean="0"/>
              <a:t>They also claim that they can manage up to five variables thanks to modern mathematics and computing capacity.</a:t>
            </a:r>
          </a:p>
          <a:p>
            <a:r>
              <a:rPr lang="en-US" dirty="0" smtClean="0"/>
              <a:t>Key Note: This means that many breakthroughs are still to be made in the field of weather modification.</a:t>
            </a:r>
            <a:endParaRPr lang="en-US" dirty="0"/>
          </a:p>
        </p:txBody>
      </p:sp>
      <p:pic>
        <p:nvPicPr>
          <p:cNvPr id="16386" name="Picture 2" descr="C:\Users\Lance\AppData\Local\Microsoft\Windows\Temporary Internet Files\Content.IE5\MOCFBB0S\MC900014087[1].wmf"/>
          <p:cNvPicPr>
            <a:picLocks noChangeAspect="1" noChangeArrowheads="1"/>
          </p:cNvPicPr>
          <p:nvPr/>
        </p:nvPicPr>
        <p:blipFill>
          <a:blip r:embed="rId2"/>
          <a:srcRect/>
          <a:stretch>
            <a:fillRect/>
          </a:stretch>
        </p:blipFill>
        <p:spPr bwMode="auto">
          <a:xfrm>
            <a:off x="8268005" y="1981200"/>
            <a:ext cx="875995" cy="807415"/>
          </a:xfrm>
          <a:prstGeom prst="rect">
            <a:avLst/>
          </a:prstGeom>
          <a:noFill/>
        </p:spPr>
      </p:pic>
      <p:pic>
        <p:nvPicPr>
          <p:cNvPr id="16387" name="Picture 3" descr="C:\Users\Lance\AppData\Local\Microsoft\Windows\Temporary Internet Files\Content.IE5\H59YQX3B\MC900014088[1].wmf"/>
          <p:cNvPicPr>
            <a:picLocks noChangeAspect="1" noChangeArrowheads="1"/>
          </p:cNvPicPr>
          <p:nvPr/>
        </p:nvPicPr>
        <p:blipFill>
          <a:blip r:embed="rId3"/>
          <a:srcRect/>
          <a:stretch>
            <a:fillRect/>
          </a:stretch>
        </p:blipFill>
        <p:spPr bwMode="auto">
          <a:xfrm>
            <a:off x="7086600" y="3733800"/>
            <a:ext cx="875995" cy="807415"/>
          </a:xfrm>
          <a:prstGeom prst="rect">
            <a:avLst/>
          </a:prstGeom>
          <a:noFill/>
        </p:spPr>
      </p:pic>
      <p:pic>
        <p:nvPicPr>
          <p:cNvPr id="16388" name="Picture 4" descr="C:\Users\Lance\AppData\Local\Microsoft\Windows\Temporary Internet Files\Content.IE5\57IJGMH1\MC900014089[1].wmf"/>
          <p:cNvPicPr>
            <a:picLocks noChangeAspect="1" noChangeArrowheads="1"/>
          </p:cNvPicPr>
          <p:nvPr/>
        </p:nvPicPr>
        <p:blipFill>
          <a:blip r:embed="rId4"/>
          <a:srcRect/>
          <a:stretch>
            <a:fillRect/>
          </a:stretch>
        </p:blipFill>
        <p:spPr bwMode="auto">
          <a:xfrm>
            <a:off x="5562600" y="5334000"/>
            <a:ext cx="875995" cy="807415"/>
          </a:xfrm>
          <a:prstGeom prst="rect">
            <a:avLst/>
          </a:prstGeom>
          <a:noFill/>
        </p:spPr>
      </p:pic>
      <p:pic>
        <p:nvPicPr>
          <p:cNvPr id="16389" name="Picture 5" descr="C:\Users\Lance\AppData\Local\Microsoft\Windows\Temporary Internet Files\Content.IE5\H59YQX3B\MC900290913[1].wmf"/>
          <p:cNvPicPr>
            <a:picLocks noChangeAspect="1" noChangeArrowheads="1"/>
          </p:cNvPicPr>
          <p:nvPr/>
        </p:nvPicPr>
        <p:blipFill>
          <a:blip r:embed="rId5"/>
          <a:srcRect/>
          <a:stretch>
            <a:fillRect/>
          </a:stretch>
        </p:blipFill>
        <p:spPr bwMode="auto">
          <a:xfrm>
            <a:off x="0" y="0"/>
            <a:ext cx="1603972" cy="171110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1615</TotalTime>
  <Words>1719</Words>
  <Application>Microsoft Office PowerPoint</Application>
  <PresentationFormat>On-screen Show (4:3)</PresentationFormat>
  <Paragraphs>141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Weather Modification </vt:lpstr>
      <vt:lpstr>Is it New?</vt:lpstr>
      <vt:lpstr>Harm or Help?</vt:lpstr>
      <vt:lpstr>Weather Modification</vt:lpstr>
      <vt:lpstr>Weather Modification</vt:lpstr>
      <vt:lpstr>NOAA</vt:lpstr>
      <vt:lpstr>NOAA</vt:lpstr>
      <vt:lpstr>Slide 8</vt:lpstr>
      <vt:lpstr>Variables of Owning the Sky</vt:lpstr>
      <vt:lpstr>Precipitation</vt:lpstr>
      <vt:lpstr>Compare and Contrast</vt:lpstr>
      <vt:lpstr>Black Carbon</vt:lpstr>
      <vt:lpstr>Dispersal Techniques</vt:lpstr>
      <vt:lpstr>Precipitation Applications</vt:lpstr>
      <vt:lpstr>Fog</vt:lpstr>
      <vt:lpstr>Fog</vt:lpstr>
      <vt:lpstr>Microwaves</vt:lpstr>
      <vt:lpstr>Slide 18</vt:lpstr>
      <vt:lpstr>Lasers</vt:lpstr>
      <vt:lpstr>Smart Materials</vt:lpstr>
      <vt:lpstr>Currently</vt:lpstr>
      <vt:lpstr>Storms (The Aggressor) </vt:lpstr>
      <vt:lpstr>Thunderstorms</vt:lpstr>
      <vt:lpstr>The Future Aircraft</vt:lpstr>
      <vt:lpstr>Slide 25</vt:lpstr>
      <vt:lpstr>The Ionosphere</vt:lpstr>
      <vt:lpstr>The Ionosphere</vt:lpstr>
      <vt:lpstr>Tesla Again!</vt:lpstr>
      <vt:lpstr>Conclusion</vt:lpstr>
      <vt:lpstr>Questions</vt:lpstr>
      <vt:lpstr>Electrical Precipitation of Rainfalls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Lance</dc:creator>
  <cp:lastModifiedBy>Lance</cp:lastModifiedBy>
  <cp:revision>60</cp:revision>
  <dcterms:created xsi:type="dcterms:W3CDTF">2010-11-08T18:05:43Z</dcterms:created>
  <dcterms:modified xsi:type="dcterms:W3CDTF">2010-11-09T21:01:26Z</dcterms:modified>
</cp:coreProperties>
</file>