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5D63-70ED-CC42-A9C2-D8EEFF52EEF2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C790-629B-5A40-99BA-5AA6EC87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0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5D63-70ED-CC42-A9C2-D8EEFF52EEF2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C790-629B-5A40-99BA-5AA6EC87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8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5D63-70ED-CC42-A9C2-D8EEFF52EEF2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C790-629B-5A40-99BA-5AA6EC87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9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5D63-70ED-CC42-A9C2-D8EEFF52EEF2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C790-629B-5A40-99BA-5AA6EC87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3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5D63-70ED-CC42-A9C2-D8EEFF52EEF2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C790-629B-5A40-99BA-5AA6EC87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1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5D63-70ED-CC42-A9C2-D8EEFF52EEF2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C790-629B-5A40-99BA-5AA6EC87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1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5D63-70ED-CC42-A9C2-D8EEFF52EEF2}" type="datetimeFigureOut">
              <a:rPr lang="en-US" smtClean="0"/>
              <a:t>5/25/16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C790-629B-5A40-99BA-5AA6EC87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7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5D63-70ED-CC42-A9C2-D8EEFF52EEF2}" type="datetimeFigureOut">
              <a:rPr lang="en-US" smtClean="0"/>
              <a:t>5/25/16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C790-629B-5A40-99BA-5AA6EC87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5D63-70ED-CC42-A9C2-D8EEFF52EEF2}" type="datetimeFigureOut">
              <a:rPr lang="en-US" smtClean="0"/>
              <a:t>5/25/16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C790-629B-5A40-99BA-5AA6EC87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5D63-70ED-CC42-A9C2-D8EEFF52EEF2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C790-629B-5A40-99BA-5AA6EC87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0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5D63-70ED-CC42-A9C2-D8EEFF52EEF2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C790-629B-5A40-99BA-5AA6EC87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0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95D63-70ED-CC42-A9C2-D8EEFF52EEF2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FC790-629B-5A40-99BA-5AA6EC87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6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iesce_resul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6003" cy="5686634"/>
          </a:xfrm>
          <a:prstGeom prst="rect">
            <a:avLst/>
          </a:prstGeom>
        </p:spPr>
      </p:pic>
      <p:pic>
        <p:nvPicPr>
          <p:cNvPr id="5" name="Picture 4" descr="quiesce_evalu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17" y="697956"/>
            <a:ext cx="4752616" cy="251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5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Intel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R Hammond</dc:creator>
  <cp:lastModifiedBy>Jeff R Hammond</cp:lastModifiedBy>
  <cp:revision>1</cp:revision>
  <dcterms:created xsi:type="dcterms:W3CDTF">2016-05-26T04:54:35Z</dcterms:created>
  <dcterms:modified xsi:type="dcterms:W3CDTF">2016-05-26T04:56:04Z</dcterms:modified>
</cp:coreProperties>
</file>