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02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27" algn="l" defTabSz="45702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53" algn="l" defTabSz="45702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82" algn="l" defTabSz="45702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07" algn="l" defTabSz="45702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33" algn="l" defTabSz="45702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60" algn="l" defTabSz="45702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187" algn="l" defTabSz="45702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15" algn="l" defTabSz="45702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82" autoAdjust="0"/>
  </p:normalViewPr>
  <p:slideViewPr>
    <p:cSldViewPr snapToGrid="0" snapToObjects="1">
      <p:cViewPr varScale="1">
        <p:scale>
          <a:sx n="162" d="100"/>
          <a:sy n="162" d="100"/>
        </p:scale>
        <p:origin x="-104" y="-872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9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F4A-385E-664A-96B6-88B54BDE8F6A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36D4-69DF-8248-8F09-49B03A60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F4A-385E-664A-96B6-88B54BDE8F6A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36D4-69DF-8248-8F09-49B03A60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6"/>
            <a:ext cx="205740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6"/>
            <a:ext cx="601980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F4A-385E-664A-96B6-88B54BDE8F6A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36D4-69DF-8248-8F09-49B03A60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F4A-385E-664A-96B6-88B54BDE8F6A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36D4-69DF-8248-8F09-49B03A60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350347"/>
            <a:ext cx="7772400" cy="726440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1550247"/>
            <a:ext cx="7772400" cy="80010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0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0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F4A-385E-664A-96B6-88B54BDE8F6A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36D4-69DF-8248-8F09-49B03A60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2"/>
            <a:ext cx="4038600" cy="241384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2"/>
            <a:ext cx="4038600" cy="241384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F4A-385E-664A-96B6-88B54BDE8F6A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36D4-69DF-8248-8F09-49B03A60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27" indent="0">
              <a:buNone/>
              <a:defRPr sz="1900" b="1"/>
            </a:lvl2pPr>
            <a:lvl3pPr marL="914053" indent="0">
              <a:buNone/>
              <a:defRPr sz="1700" b="1"/>
            </a:lvl3pPr>
            <a:lvl4pPr marL="1371082" indent="0">
              <a:buNone/>
              <a:defRPr sz="1600" b="1"/>
            </a:lvl4pPr>
            <a:lvl5pPr marL="1828107" indent="0">
              <a:buNone/>
              <a:defRPr sz="1600" b="1"/>
            </a:lvl5pPr>
            <a:lvl6pPr marL="2285133" indent="0">
              <a:buNone/>
              <a:defRPr sz="1600" b="1"/>
            </a:lvl6pPr>
            <a:lvl7pPr marL="2742160" indent="0">
              <a:buNone/>
              <a:defRPr sz="1600" b="1"/>
            </a:lvl7pPr>
            <a:lvl8pPr marL="3199187" indent="0">
              <a:buNone/>
              <a:defRPr sz="1600" b="1"/>
            </a:lvl8pPr>
            <a:lvl9pPr marL="36562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6" cy="34120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27" indent="0">
              <a:buNone/>
              <a:defRPr sz="1900" b="1"/>
            </a:lvl2pPr>
            <a:lvl3pPr marL="914053" indent="0">
              <a:buNone/>
              <a:defRPr sz="1700" b="1"/>
            </a:lvl3pPr>
            <a:lvl4pPr marL="1371082" indent="0">
              <a:buNone/>
              <a:defRPr sz="1600" b="1"/>
            </a:lvl4pPr>
            <a:lvl5pPr marL="1828107" indent="0">
              <a:buNone/>
              <a:defRPr sz="1600" b="1"/>
            </a:lvl5pPr>
            <a:lvl6pPr marL="2285133" indent="0">
              <a:buNone/>
              <a:defRPr sz="1600" b="1"/>
            </a:lvl6pPr>
            <a:lvl7pPr marL="2742160" indent="0">
              <a:buNone/>
              <a:defRPr sz="1600" b="1"/>
            </a:lvl7pPr>
            <a:lvl8pPr marL="3199187" indent="0">
              <a:buNone/>
              <a:defRPr sz="1600" b="1"/>
            </a:lvl8pPr>
            <a:lvl9pPr marL="36562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6" cy="210735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F4A-385E-664A-96B6-88B54BDE8F6A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36D4-69DF-8248-8F09-49B03A60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F4A-385E-664A-96B6-88B54BDE8F6A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36D4-69DF-8248-8F09-49B03A60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F4A-385E-664A-96B6-88B54BDE8F6A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36D4-69DF-8248-8F09-49B03A60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45627"/>
            <a:ext cx="3008314" cy="61976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145627"/>
            <a:ext cx="5111750" cy="312166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765387"/>
            <a:ext cx="3008314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027" indent="0">
              <a:buNone/>
              <a:defRPr sz="1200"/>
            </a:lvl2pPr>
            <a:lvl3pPr marL="914053" indent="0">
              <a:buNone/>
              <a:defRPr sz="1000"/>
            </a:lvl3pPr>
            <a:lvl4pPr marL="1371082" indent="0">
              <a:buNone/>
              <a:defRPr sz="1000"/>
            </a:lvl4pPr>
            <a:lvl5pPr marL="1828107" indent="0">
              <a:buNone/>
              <a:defRPr sz="1000"/>
            </a:lvl5pPr>
            <a:lvl6pPr marL="2285133" indent="0">
              <a:buNone/>
              <a:defRPr sz="1000"/>
            </a:lvl6pPr>
            <a:lvl7pPr marL="2742160" indent="0">
              <a:buNone/>
              <a:defRPr sz="1000"/>
            </a:lvl7pPr>
            <a:lvl8pPr marL="3199187" indent="0">
              <a:buNone/>
              <a:defRPr sz="1000"/>
            </a:lvl8pPr>
            <a:lvl9pPr marL="36562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F4A-385E-664A-96B6-88B54BDE8F6A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36D4-69DF-8248-8F09-49B03A60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3100"/>
            </a:lvl1pPr>
            <a:lvl2pPr marL="457027" indent="0">
              <a:buNone/>
              <a:defRPr sz="2700"/>
            </a:lvl2pPr>
            <a:lvl3pPr marL="914053" indent="0">
              <a:buNone/>
              <a:defRPr sz="2300"/>
            </a:lvl3pPr>
            <a:lvl4pPr marL="1371082" indent="0">
              <a:buNone/>
              <a:defRPr sz="1900"/>
            </a:lvl4pPr>
            <a:lvl5pPr marL="1828107" indent="0">
              <a:buNone/>
              <a:defRPr sz="1900"/>
            </a:lvl5pPr>
            <a:lvl6pPr marL="2285133" indent="0">
              <a:buNone/>
              <a:defRPr sz="1900"/>
            </a:lvl6pPr>
            <a:lvl7pPr marL="2742160" indent="0">
              <a:buNone/>
              <a:defRPr sz="1900"/>
            </a:lvl7pPr>
            <a:lvl8pPr marL="3199187" indent="0">
              <a:buNone/>
              <a:defRPr sz="1900"/>
            </a:lvl8pPr>
            <a:lvl9pPr marL="3656215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027" indent="0">
              <a:buNone/>
              <a:defRPr sz="1200"/>
            </a:lvl2pPr>
            <a:lvl3pPr marL="914053" indent="0">
              <a:buNone/>
              <a:defRPr sz="1000"/>
            </a:lvl3pPr>
            <a:lvl4pPr marL="1371082" indent="0">
              <a:buNone/>
              <a:defRPr sz="1000"/>
            </a:lvl4pPr>
            <a:lvl5pPr marL="1828107" indent="0">
              <a:buNone/>
              <a:defRPr sz="1000"/>
            </a:lvl5pPr>
            <a:lvl6pPr marL="2285133" indent="0">
              <a:buNone/>
              <a:defRPr sz="1000"/>
            </a:lvl6pPr>
            <a:lvl7pPr marL="2742160" indent="0">
              <a:buNone/>
              <a:defRPr sz="1000"/>
            </a:lvl7pPr>
            <a:lvl8pPr marL="3199187" indent="0">
              <a:buNone/>
              <a:defRPr sz="1000"/>
            </a:lvl8pPr>
            <a:lvl9pPr marL="36562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F4A-385E-664A-96B6-88B54BDE8F6A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36D4-69DF-8248-8F09-49B03A60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04" tIns="45703" rIns="91404" bIns="457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2"/>
            <a:ext cx="8229600" cy="2413847"/>
          </a:xfrm>
          <a:prstGeom prst="rect">
            <a:avLst/>
          </a:prstGeom>
        </p:spPr>
        <p:txBody>
          <a:bodyPr vert="horz" lIns="91404" tIns="45703" rIns="91404" bIns="457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3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BF4A-385E-664A-96B6-88B54BDE8F6A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3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3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36D4-69DF-8248-8F09-49B03A60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27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0" indent="-342770" algn="l" defTabSz="457027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67" indent="-285642" algn="l" defTabSz="457027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8" indent="-228512" algn="l" defTabSz="45702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4" indent="-228512" algn="l" defTabSz="457027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21" indent="-228512" algn="l" defTabSz="457027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46" indent="-228512" algn="l" defTabSz="45702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6" indent="-228512" algn="l" defTabSz="45702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01" indent="-228512" algn="l" defTabSz="45702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26" indent="-228512" algn="l" defTabSz="45702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7" algn="l" defTabSz="4570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3" algn="l" defTabSz="4570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2" algn="l" defTabSz="4570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7" algn="l" defTabSz="4570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3" algn="l" defTabSz="4570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60" algn="l" defTabSz="4570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7" algn="l" defTabSz="4570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15" algn="l" defTabSz="45702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5742" y="83286"/>
            <a:ext cx="8806972" cy="3264614"/>
            <a:chOff x="145742" y="156159"/>
            <a:chExt cx="5446591" cy="3567311"/>
          </a:xfrm>
        </p:grpSpPr>
        <p:sp>
          <p:nvSpPr>
            <p:cNvPr id="5" name="Rectangle 4"/>
            <p:cNvSpPr/>
            <p:nvPr/>
          </p:nvSpPr>
          <p:spPr>
            <a:xfrm>
              <a:off x="145742" y="156160"/>
              <a:ext cx="1228396" cy="5101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 sz="29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5742" y="818682"/>
              <a:ext cx="1228396" cy="51012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 sz="29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5742" y="1491610"/>
              <a:ext cx="1228396" cy="5101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 sz="29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5742" y="2178713"/>
              <a:ext cx="1228396" cy="51012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 sz="29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6382" y="156159"/>
              <a:ext cx="867324" cy="25326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 sz="2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46714" y="156159"/>
              <a:ext cx="258062" cy="2532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 sz="29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58722" y="156159"/>
              <a:ext cx="1228396" cy="25326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 sz="29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69040" y="468479"/>
              <a:ext cx="426816" cy="201966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 sz="29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35380" y="468478"/>
              <a:ext cx="426816" cy="20196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 sz="290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4851123" y="156159"/>
              <a:ext cx="741210" cy="253267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lIns="91422" tIns="45711" rIns="91422" bIns="45711" spcCol="0" rtlCol="0" anchor="ctr" anchorCtr="1"/>
            <a:lstStyle/>
            <a:p>
              <a:pPr algn="ctr"/>
              <a:r>
                <a:rPr lang="en-US" sz="2900" dirty="0"/>
                <a:t>time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5742" y="2786229"/>
              <a:ext cx="1228395" cy="924560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2900" dirty="0"/>
                <a:t>Phased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76382" y="2786227"/>
              <a:ext cx="1228395" cy="924560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2900" dirty="0" smtClean="0"/>
                <a:t>Concurrent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58721" y="2798910"/>
              <a:ext cx="1228395" cy="924560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2900" dirty="0"/>
                <a:t>Nested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63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R Hammond</dc:creator>
  <cp:lastModifiedBy>Jeff R Hammond</cp:lastModifiedBy>
  <cp:revision>9</cp:revision>
  <dcterms:created xsi:type="dcterms:W3CDTF">2016-05-25T21:56:19Z</dcterms:created>
  <dcterms:modified xsi:type="dcterms:W3CDTF">2016-05-25T23:14:53Z</dcterms:modified>
</cp:coreProperties>
</file>