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8" r:id="rId4"/>
    <p:sldId id="257" r:id="rId5"/>
    <p:sldId id="261" r:id="rId6"/>
    <p:sldId id="262" r:id="rId7"/>
    <p:sldId id="259" r:id="rId8"/>
    <p:sldId id="260" r:id="rId9"/>
    <p:sldId id="264" r:id="rId10"/>
    <p:sldId id="263" r:id="rId11"/>
  </p:sldIdLst>
  <p:sldSz cx="2160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1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>
        <p:scale>
          <a:sx n="150" d="100"/>
          <a:sy n="150" d="100"/>
        </p:scale>
        <p:origin x="-4350" y="-912"/>
      </p:cViewPr>
      <p:guideLst>
        <p:guide orient="horz" pos="1134"/>
        <p:guide pos="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589241"/>
            <a:ext cx="1836500" cy="1253490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891070"/>
            <a:ext cx="1620441" cy="869275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828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8092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91691"/>
            <a:ext cx="465877" cy="305121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91691"/>
            <a:ext cx="1370623" cy="305121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8533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7374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897613"/>
            <a:ext cx="1863507" cy="1497687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2409469"/>
            <a:ext cx="1863507" cy="787598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2716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958453"/>
            <a:ext cx="918250" cy="228445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958453"/>
            <a:ext cx="918250" cy="228445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575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91691"/>
            <a:ext cx="1863507" cy="69592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882610"/>
            <a:ext cx="914030" cy="432554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315164"/>
            <a:ext cx="914030" cy="193440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882610"/>
            <a:ext cx="918531" cy="432554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315164"/>
            <a:ext cx="918531" cy="193440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3668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8677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3262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40030"/>
            <a:ext cx="696846" cy="84010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518399"/>
            <a:ext cx="1093798" cy="2558653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1080135"/>
            <a:ext cx="696846" cy="2001084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437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40030"/>
            <a:ext cx="696846" cy="84010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518399"/>
            <a:ext cx="1093798" cy="2558653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1080135"/>
            <a:ext cx="696846" cy="2001084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27180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91691"/>
            <a:ext cx="18635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958453"/>
            <a:ext cx="18635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3337084"/>
            <a:ext cx="48613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7497-C7A7-4214-BC52-8D5AB8032AE9}" type="datetimeFigureOut">
              <a:rPr lang="it-IT" smtClean="0"/>
              <a:pPr/>
              <a:t>27/05/2019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3337084"/>
            <a:ext cx="72919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3337084"/>
            <a:ext cx="48613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1C34-588B-4B67-8582-98F7711C16C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837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3.png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POTA MAPS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63512" y="161180"/>
            <a:ext cx="1624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Percorso</a:t>
            </a:r>
            <a:endParaRPr lang="it-IT" sz="1400" dirty="0"/>
          </a:p>
        </p:txBody>
      </p:sp>
      <p:pic>
        <p:nvPicPr>
          <p:cNvPr id="6" name="Immagin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7674" y="82077"/>
            <a:ext cx="266700" cy="3048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63512" y="559629"/>
            <a:ext cx="867569" cy="8675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mg</a:t>
            </a:r>
          </a:p>
          <a:p>
            <a:pPr algn="ctr"/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logo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120588" y="538430"/>
            <a:ext cx="99578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Info</a:t>
            </a:r>
          </a:p>
          <a:p>
            <a:r>
              <a:rPr lang="it-IT" sz="1100" dirty="0" smtClean="0"/>
              <a:t>.......................</a:t>
            </a:r>
          </a:p>
          <a:p>
            <a:r>
              <a:rPr lang="it-IT" sz="1100" dirty="0" smtClean="0"/>
              <a:t>.......................</a:t>
            </a:r>
          </a:p>
          <a:p>
            <a:r>
              <a:rPr lang="it-IT" sz="1100" dirty="0" smtClean="0"/>
              <a:t>.......................</a:t>
            </a:r>
            <a:endParaRPr lang="it-IT" sz="11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0980" y="1615440"/>
            <a:ext cx="1630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Punti:</a:t>
            </a:r>
          </a:p>
          <a:p>
            <a:r>
              <a:rPr lang="it-IT" sz="1200" dirty="0" smtClean="0"/>
              <a:t>1    ..............</a:t>
            </a:r>
          </a:p>
          <a:p>
            <a:r>
              <a:rPr lang="it-IT" sz="1200" dirty="0" smtClean="0"/>
              <a:t>2    ..............</a:t>
            </a:r>
          </a:p>
          <a:p>
            <a:r>
              <a:rPr lang="it-IT" sz="1200" dirty="0" smtClean="0"/>
              <a:t>3    ..............</a:t>
            </a:r>
          </a:p>
          <a:p>
            <a:endParaRPr lang="it-IT" dirty="0"/>
          </a:p>
        </p:txBody>
      </p:sp>
      <p:sp>
        <p:nvSpPr>
          <p:cNvPr id="2" name="Ovale 1"/>
          <p:cNvSpPr/>
          <p:nvPr/>
        </p:nvSpPr>
        <p:spPr>
          <a:xfrm>
            <a:off x="185738" y="1893094"/>
            <a:ext cx="95250" cy="952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85738" y="2081336"/>
            <a:ext cx="95250" cy="952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185738" y="2269578"/>
            <a:ext cx="95250" cy="952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017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>
            <a:off x="0" y="3195914"/>
            <a:ext cx="21605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707231" y="3195914"/>
            <a:ext cx="980" cy="40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470212" y="3195914"/>
            <a:ext cx="0" cy="40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 cstate="print"/>
          <a:srcRect b="21005"/>
          <a:stretch/>
        </p:blipFill>
        <p:spPr>
          <a:xfrm>
            <a:off x="158353" y="3256100"/>
            <a:ext cx="390525" cy="248305"/>
          </a:xfrm>
          <a:prstGeom prst="rect">
            <a:avLst/>
          </a:prstGeom>
        </p:spPr>
      </p:pic>
      <p:pic>
        <p:nvPicPr>
          <p:cNvPr id="14" name="Immagine 1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 cstate="print"/>
          <a:srcRect l="6275" b="10829"/>
          <a:stretch/>
        </p:blipFill>
        <p:spPr>
          <a:xfrm>
            <a:off x="909638" y="3215431"/>
            <a:ext cx="401730" cy="373718"/>
          </a:xfrm>
          <a:prstGeom prst="rect">
            <a:avLst/>
          </a:prstGeom>
        </p:spPr>
      </p:pic>
      <p:pic>
        <p:nvPicPr>
          <p:cNvPr id="16" name="Immagine 15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/>
          <a:srcRect l="15572" t="10905" r="5705" b="9827"/>
          <a:stretch/>
        </p:blipFill>
        <p:spPr>
          <a:xfrm>
            <a:off x="1639188" y="3225472"/>
            <a:ext cx="352425" cy="309563"/>
          </a:xfrm>
          <a:prstGeom prst="rect">
            <a:avLst/>
          </a:prstGeom>
        </p:spPr>
      </p:pic>
      <p:sp>
        <p:nvSpPr>
          <p:cNvPr id="19" name="Ovale 18"/>
          <p:cNvSpPr/>
          <p:nvPr/>
        </p:nvSpPr>
        <p:spPr>
          <a:xfrm>
            <a:off x="410861" y="3265324"/>
            <a:ext cx="88572" cy="885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/>
              <a:t>!</a:t>
            </a:r>
            <a:endParaRPr lang="it-IT" sz="600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61448" y="1059348"/>
            <a:ext cx="2037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/>
              <a:t>MAPPA</a:t>
            </a:r>
          </a:p>
          <a:p>
            <a:r>
              <a:rPr lang="it-IT" sz="1600" dirty="0" smtClean="0"/>
              <a:t>Con posizione attuale</a:t>
            </a:r>
            <a:endParaRPr lang="it-IT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 r="12852"/>
          <a:stretch>
            <a:fillRect/>
          </a:stretch>
        </p:blipFill>
        <p:spPr bwMode="auto">
          <a:xfrm>
            <a:off x="0" y="0"/>
            <a:ext cx="2160588" cy="318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83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>
            <a:off x="0" y="475125"/>
            <a:ext cx="21605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 cstate="print"/>
          <a:srcRect b="21005"/>
          <a:stretch/>
        </p:blipFill>
        <p:spPr>
          <a:xfrm rot="10800000">
            <a:off x="103094" y="519949"/>
            <a:ext cx="390525" cy="248305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78593" y="779921"/>
            <a:ext cx="1792942" cy="340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2A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66408" y="755748"/>
            <a:ext cx="1214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Punto di interesse vicino</a:t>
            </a:r>
            <a:endParaRPr lang="it-IT" sz="800" dirty="0"/>
          </a:p>
        </p:txBody>
      </p:sp>
      <p:sp>
        <p:nvSpPr>
          <p:cNvPr id="4" name="Rettangolo 3"/>
          <p:cNvSpPr/>
          <p:nvPr/>
        </p:nvSpPr>
        <p:spPr>
          <a:xfrm>
            <a:off x="240548" y="830442"/>
            <a:ext cx="242607" cy="2426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94190" y="830442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>
                <a:solidFill>
                  <a:schemeClr val="bg2">
                    <a:lumMod val="50000"/>
                  </a:schemeClr>
                </a:solidFill>
              </a:rPr>
              <a:t>img!</a:t>
            </a:r>
            <a:endParaRPr lang="it-IT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74433" y="887643"/>
            <a:ext cx="111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" dirty="0" smtClean="0"/>
              <a:t>Descrizione...................................................................................................</a:t>
            </a:r>
            <a:endParaRPr lang="it-IT" sz="500" dirty="0"/>
          </a:p>
        </p:txBody>
      </p:sp>
      <p:sp>
        <p:nvSpPr>
          <p:cNvPr id="9" name="Ovale 8"/>
          <p:cNvSpPr/>
          <p:nvPr/>
        </p:nvSpPr>
        <p:spPr>
          <a:xfrm>
            <a:off x="1820723" y="810086"/>
            <a:ext cx="88572" cy="885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/>
              <a:t>!</a:t>
            </a:r>
            <a:endParaRPr lang="it-IT" sz="600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373" y="1241586"/>
            <a:ext cx="697381" cy="690040"/>
          </a:xfrm>
          <a:prstGeom prst="rect">
            <a:avLst/>
          </a:prstGeom>
        </p:spPr>
      </p:pic>
      <p:sp>
        <p:nvSpPr>
          <p:cNvPr id="24" name="Stella a 12 punte 23"/>
          <p:cNvSpPr/>
          <p:nvPr/>
        </p:nvSpPr>
        <p:spPr>
          <a:xfrm>
            <a:off x="419469" y="2039348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12 punte 24"/>
          <p:cNvSpPr/>
          <p:nvPr/>
        </p:nvSpPr>
        <p:spPr>
          <a:xfrm>
            <a:off x="923410" y="2050520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12 punte 25"/>
          <p:cNvSpPr/>
          <p:nvPr/>
        </p:nvSpPr>
        <p:spPr>
          <a:xfrm>
            <a:off x="1423754" y="204157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tella a 12 punte 28"/>
          <p:cNvSpPr/>
          <p:nvPr/>
        </p:nvSpPr>
        <p:spPr>
          <a:xfrm>
            <a:off x="414755" y="2392587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Stella a 12 punte 38"/>
          <p:cNvSpPr/>
          <p:nvPr/>
        </p:nvSpPr>
        <p:spPr>
          <a:xfrm>
            <a:off x="928124" y="2392586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Stella a 12 punte 39"/>
          <p:cNvSpPr/>
          <p:nvPr/>
        </p:nvSpPr>
        <p:spPr>
          <a:xfrm>
            <a:off x="1423754" y="2392586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Stella a 12 punte 40"/>
          <p:cNvSpPr/>
          <p:nvPr/>
        </p:nvSpPr>
        <p:spPr>
          <a:xfrm>
            <a:off x="414755" y="2731611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Stella a 12 punte 41"/>
          <p:cNvSpPr/>
          <p:nvPr/>
        </p:nvSpPr>
        <p:spPr>
          <a:xfrm>
            <a:off x="918696" y="2742783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Stella a 12 punte 42"/>
          <p:cNvSpPr/>
          <p:nvPr/>
        </p:nvSpPr>
        <p:spPr>
          <a:xfrm>
            <a:off x="1419040" y="2733842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Stella a 12 punte 43"/>
          <p:cNvSpPr/>
          <p:nvPr/>
        </p:nvSpPr>
        <p:spPr>
          <a:xfrm>
            <a:off x="410041" y="3084850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Stella a 12 punte 44"/>
          <p:cNvSpPr/>
          <p:nvPr/>
        </p:nvSpPr>
        <p:spPr>
          <a:xfrm>
            <a:off x="923410" y="308484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Stella a 12 punte 45"/>
          <p:cNvSpPr/>
          <p:nvPr/>
        </p:nvSpPr>
        <p:spPr>
          <a:xfrm>
            <a:off x="1419040" y="308484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/>
          <p:cNvSpPr txBox="1"/>
          <p:nvPr/>
        </p:nvSpPr>
        <p:spPr>
          <a:xfrm>
            <a:off x="493619" y="2427190"/>
            <a:ext cx="150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Coccarde</a:t>
            </a:r>
            <a:endParaRPr lang="it-IT" sz="2400" dirty="0">
              <a:ln w="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72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/>
          <p:cNvCxnSpPr/>
          <p:nvPr/>
        </p:nvCxnSpPr>
        <p:spPr>
          <a:xfrm>
            <a:off x="0" y="396267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23850" y="28857"/>
            <a:ext cx="143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Percorsi</a:t>
            </a:r>
            <a:endParaRPr lang="it-IT" sz="1600" dirty="0"/>
          </a:p>
        </p:txBody>
      </p:sp>
      <p:pic>
        <p:nvPicPr>
          <p:cNvPr id="11" name="Immagine 10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 cstate="print"/>
          <a:srcRect t="-258" r="15046" b="12024"/>
          <a:stretch/>
        </p:blipFill>
        <p:spPr>
          <a:xfrm>
            <a:off x="32544" y="57151"/>
            <a:ext cx="291306" cy="285750"/>
          </a:xfrm>
          <a:prstGeom prst="rect">
            <a:avLst/>
          </a:prstGeom>
        </p:spPr>
      </p:pic>
      <p:cxnSp>
        <p:nvCxnSpPr>
          <p:cNvPr id="14" name="Connettore diritto 13"/>
          <p:cNvCxnSpPr/>
          <p:nvPr/>
        </p:nvCxnSpPr>
        <p:spPr>
          <a:xfrm>
            <a:off x="0" y="1085850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2544" y="833437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Percorso 1</a:t>
            </a:r>
            <a:endParaRPr lang="it-IT" sz="1100" dirty="0"/>
          </a:p>
        </p:txBody>
      </p:sp>
      <p:pic>
        <p:nvPicPr>
          <p:cNvPr id="16" name="Immagine 1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2300" y="874701"/>
            <a:ext cx="157956" cy="180521"/>
          </a:xfrm>
          <a:prstGeom prst="rect">
            <a:avLst/>
          </a:prstGeom>
        </p:spPr>
      </p:pic>
      <p:cxnSp>
        <p:nvCxnSpPr>
          <p:cNvPr id="21" name="Connettore diritto 20"/>
          <p:cNvCxnSpPr/>
          <p:nvPr/>
        </p:nvCxnSpPr>
        <p:spPr>
          <a:xfrm>
            <a:off x="0" y="1368892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2544" y="1116479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Percorso 2</a:t>
            </a:r>
            <a:endParaRPr lang="it-IT" sz="1100" dirty="0"/>
          </a:p>
        </p:txBody>
      </p:sp>
      <p:pic>
        <p:nvPicPr>
          <p:cNvPr id="23" name="Immagine 2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2300" y="1157743"/>
            <a:ext cx="157956" cy="180521"/>
          </a:xfrm>
          <a:prstGeom prst="rect">
            <a:avLst/>
          </a:prstGeom>
        </p:spPr>
      </p:pic>
      <p:cxnSp>
        <p:nvCxnSpPr>
          <p:cNvPr id="24" name="Connettore diritto 23"/>
          <p:cNvCxnSpPr/>
          <p:nvPr/>
        </p:nvCxnSpPr>
        <p:spPr>
          <a:xfrm>
            <a:off x="0" y="1650859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32544" y="1398446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Percorso 3</a:t>
            </a:r>
            <a:endParaRPr lang="it-IT" sz="1100" dirty="0"/>
          </a:p>
        </p:txBody>
      </p:sp>
      <p:pic>
        <p:nvPicPr>
          <p:cNvPr id="26" name="Immagine 2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2300" y="1439710"/>
            <a:ext cx="157956" cy="180521"/>
          </a:xfrm>
          <a:prstGeom prst="rect">
            <a:avLst/>
          </a:prstGeom>
        </p:spPr>
      </p:pic>
      <p:cxnSp>
        <p:nvCxnSpPr>
          <p:cNvPr id="27" name="Connettore diritto 26"/>
          <p:cNvCxnSpPr/>
          <p:nvPr/>
        </p:nvCxnSpPr>
        <p:spPr>
          <a:xfrm>
            <a:off x="0" y="1933901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32544" y="1681488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Percorso 4</a:t>
            </a:r>
            <a:endParaRPr lang="it-IT" sz="1100" dirty="0"/>
          </a:p>
        </p:txBody>
      </p:sp>
      <p:pic>
        <p:nvPicPr>
          <p:cNvPr id="29" name="Immagine 2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2300" y="1722752"/>
            <a:ext cx="157956" cy="180521"/>
          </a:xfrm>
          <a:prstGeom prst="rect">
            <a:avLst/>
          </a:prstGeom>
        </p:spPr>
      </p:pic>
      <p:cxnSp>
        <p:nvCxnSpPr>
          <p:cNvPr id="30" name="Connettore diritto 29"/>
          <p:cNvCxnSpPr/>
          <p:nvPr/>
        </p:nvCxnSpPr>
        <p:spPr>
          <a:xfrm>
            <a:off x="0" y="826293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875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/>
          <p:cNvCxnSpPr/>
          <p:nvPr/>
        </p:nvCxnSpPr>
        <p:spPr>
          <a:xfrm>
            <a:off x="0" y="396267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23850" y="28857"/>
            <a:ext cx="143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Impostazioni</a:t>
            </a:r>
            <a:endParaRPr lang="it-IT" sz="1600" dirty="0"/>
          </a:p>
        </p:txBody>
      </p:sp>
      <p:pic>
        <p:nvPicPr>
          <p:cNvPr id="11" name="Immagine 10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 cstate="print"/>
          <a:srcRect t="-258" r="15046" b="12024"/>
          <a:stretch/>
        </p:blipFill>
        <p:spPr>
          <a:xfrm>
            <a:off x="32544" y="57151"/>
            <a:ext cx="291306" cy="285750"/>
          </a:xfrm>
          <a:prstGeom prst="rect">
            <a:avLst/>
          </a:prstGeom>
        </p:spPr>
      </p:pic>
      <p:cxnSp>
        <p:nvCxnSpPr>
          <p:cNvPr id="14" name="Connettore diritto 13"/>
          <p:cNvCxnSpPr/>
          <p:nvPr/>
        </p:nvCxnSpPr>
        <p:spPr>
          <a:xfrm>
            <a:off x="0" y="1085850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2544" y="833437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Italiano</a:t>
            </a:r>
            <a:endParaRPr lang="it-IT" sz="1100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0" y="1368892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2544" y="111647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Inglese</a:t>
            </a:r>
            <a:endParaRPr lang="it-IT" sz="1100" dirty="0"/>
          </a:p>
        </p:txBody>
      </p:sp>
      <p:cxnSp>
        <p:nvCxnSpPr>
          <p:cNvPr id="24" name="Connettore diritto 23"/>
          <p:cNvCxnSpPr/>
          <p:nvPr/>
        </p:nvCxnSpPr>
        <p:spPr>
          <a:xfrm>
            <a:off x="0" y="1650859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32544" y="139844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Accessibilità scale</a:t>
            </a:r>
            <a:endParaRPr lang="it-IT" sz="1100" dirty="0"/>
          </a:p>
        </p:txBody>
      </p:sp>
      <p:cxnSp>
        <p:nvCxnSpPr>
          <p:cNvPr id="27" name="Connettore diritto 26"/>
          <p:cNvCxnSpPr/>
          <p:nvPr/>
        </p:nvCxnSpPr>
        <p:spPr>
          <a:xfrm>
            <a:off x="0" y="1933901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32544" y="168148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Sottotitoli</a:t>
            </a:r>
            <a:endParaRPr lang="it-IT" sz="1100" dirty="0"/>
          </a:p>
        </p:txBody>
      </p:sp>
      <p:cxnSp>
        <p:nvCxnSpPr>
          <p:cNvPr id="30" name="Connettore diritto 29"/>
          <p:cNvCxnSpPr/>
          <p:nvPr/>
        </p:nvCxnSpPr>
        <p:spPr>
          <a:xfrm>
            <a:off x="0" y="826293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8950" y="872492"/>
            <a:ext cx="211960" cy="168604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8950" y="1708078"/>
            <a:ext cx="211960" cy="1686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4214" y="1445298"/>
            <a:ext cx="196696" cy="128081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4214" y="1171355"/>
            <a:ext cx="196696" cy="1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46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63512" y="161180"/>
            <a:ext cx="1624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Percorso 1</a:t>
            </a:r>
            <a:endParaRPr lang="it-IT" sz="1400" dirty="0"/>
          </a:p>
        </p:txBody>
      </p:sp>
      <p:pic>
        <p:nvPicPr>
          <p:cNvPr id="6" name="Immagin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7674" y="82077"/>
            <a:ext cx="266700" cy="3048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94468" y="433423"/>
            <a:ext cx="1758158" cy="17581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mg</a:t>
            </a:r>
          </a:p>
          <a:p>
            <a:pPr algn="ctr"/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logo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39526" y="2224355"/>
            <a:ext cx="1751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Info</a:t>
            </a:r>
          </a:p>
          <a:p>
            <a:r>
              <a:rPr lang="it-IT" sz="1100" dirty="0" smtClean="0"/>
              <a:t>.....................................................................</a:t>
            </a:r>
            <a:endParaRPr lang="it-IT" sz="1100" dirty="0"/>
          </a:p>
        </p:txBody>
      </p:sp>
      <p:sp>
        <p:nvSpPr>
          <p:cNvPr id="13" name="Rettangolo arrotondato 12">
            <a:hlinkClick r:id="rId4" action="ppaction://hlinksldjump"/>
          </p:cNvPr>
          <p:cNvSpPr/>
          <p:nvPr/>
        </p:nvSpPr>
        <p:spPr>
          <a:xfrm>
            <a:off x="1337492" y="3028950"/>
            <a:ext cx="561975" cy="266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B</a:t>
            </a:r>
            <a:r>
              <a:rPr lang="it-IT" sz="1100" dirty="0" smtClean="0"/>
              <a:t>ruca</a:t>
            </a:r>
            <a:endParaRPr lang="it-IT" sz="11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0980" y="1615440"/>
            <a:ext cx="163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2902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>
            <a:off x="0" y="3195914"/>
            <a:ext cx="21605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707231" y="3195914"/>
            <a:ext cx="980" cy="40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470212" y="3195914"/>
            <a:ext cx="0" cy="40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 cstate="print"/>
          <a:srcRect b="21005"/>
          <a:stretch/>
        </p:blipFill>
        <p:spPr>
          <a:xfrm>
            <a:off x="158353" y="3256100"/>
            <a:ext cx="390525" cy="248305"/>
          </a:xfrm>
          <a:prstGeom prst="rect">
            <a:avLst/>
          </a:prstGeom>
        </p:spPr>
      </p:pic>
      <p:pic>
        <p:nvPicPr>
          <p:cNvPr id="16" name="Immagine 15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 cstate="print"/>
          <a:srcRect l="15572" t="10905" r="5705" b="9827"/>
          <a:stretch/>
        </p:blipFill>
        <p:spPr>
          <a:xfrm>
            <a:off x="1647616" y="3225470"/>
            <a:ext cx="352425" cy="309563"/>
          </a:xfrm>
          <a:prstGeom prst="rect">
            <a:avLst/>
          </a:prstGeom>
        </p:spPr>
      </p:pic>
      <p:sp>
        <p:nvSpPr>
          <p:cNvPr id="19" name="Ovale 18"/>
          <p:cNvSpPr/>
          <p:nvPr/>
        </p:nvSpPr>
        <p:spPr>
          <a:xfrm>
            <a:off x="428975" y="3265324"/>
            <a:ext cx="88572" cy="885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/>
              <a:t>!</a:t>
            </a:r>
            <a:endParaRPr lang="it-IT" sz="600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61448" y="1059348"/>
            <a:ext cx="2037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/>
              <a:t>MAPPA</a:t>
            </a:r>
          </a:p>
          <a:p>
            <a:r>
              <a:rPr lang="it-IT" sz="1600" dirty="0" smtClean="0"/>
              <a:t>Navigatore all’ interno del percorso</a:t>
            </a:r>
          </a:p>
        </p:txBody>
      </p:sp>
      <p:sp>
        <p:nvSpPr>
          <p:cNvPr id="2" name="Rettangolo 1"/>
          <p:cNvSpPr/>
          <p:nvPr/>
        </p:nvSpPr>
        <p:spPr>
          <a:xfrm>
            <a:off x="942181" y="3265324"/>
            <a:ext cx="276225" cy="2762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hlinkClick r:id="rId6" action="ppaction://hlinksldjump"/>
          </p:cNvPr>
          <p:cNvSpPr txBox="1"/>
          <p:nvPr/>
        </p:nvSpPr>
        <p:spPr>
          <a:xfrm>
            <a:off x="882615" y="327507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00" dirty="0" smtClean="0"/>
              <a:t>Logo</a:t>
            </a:r>
          </a:p>
          <a:p>
            <a:pPr algn="ctr"/>
            <a:r>
              <a:rPr lang="it-IT" sz="500" dirty="0" smtClean="0"/>
              <a:t>percorso</a:t>
            </a:r>
            <a:endParaRPr lang="it-IT" sz="5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/>
          <a:srcRect r="12852"/>
          <a:stretch>
            <a:fillRect/>
          </a:stretch>
        </p:blipFill>
        <p:spPr bwMode="auto">
          <a:xfrm>
            <a:off x="0" y="0"/>
            <a:ext cx="2160588" cy="318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81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>
            <a:off x="0" y="475125"/>
            <a:ext cx="21605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 cstate="print"/>
          <a:srcRect b="21005"/>
          <a:stretch/>
        </p:blipFill>
        <p:spPr>
          <a:xfrm rot="10800000">
            <a:off x="103094" y="519949"/>
            <a:ext cx="390525" cy="248305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78593" y="779921"/>
            <a:ext cx="1792942" cy="340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03632" y="758989"/>
            <a:ext cx="13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Punto di arrivo del percorso</a:t>
            </a:r>
            <a:endParaRPr lang="it-IT" sz="800" dirty="0"/>
          </a:p>
        </p:txBody>
      </p:sp>
      <p:sp>
        <p:nvSpPr>
          <p:cNvPr id="4" name="Rettangolo 3"/>
          <p:cNvSpPr/>
          <p:nvPr/>
        </p:nvSpPr>
        <p:spPr>
          <a:xfrm>
            <a:off x="240548" y="830442"/>
            <a:ext cx="242607" cy="2426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94190" y="830442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>
                <a:solidFill>
                  <a:schemeClr val="bg2">
                    <a:lumMod val="50000"/>
                  </a:schemeClr>
                </a:solidFill>
              </a:rPr>
              <a:t>img!</a:t>
            </a:r>
            <a:endParaRPr lang="it-IT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74433" y="887643"/>
            <a:ext cx="111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" dirty="0" smtClean="0"/>
              <a:t>Descrizione...................................................................................................</a:t>
            </a:r>
            <a:endParaRPr lang="it-IT" sz="500" dirty="0"/>
          </a:p>
        </p:txBody>
      </p:sp>
      <p:sp>
        <p:nvSpPr>
          <p:cNvPr id="9" name="Ovale 8"/>
          <p:cNvSpPr/>
          <p:nvPr/>
        </p:nvSpPr>
        <p:spPr>
          <a:xfrm>
            <a:off x="1820723" y="810086"/>
            <a:ext cx="88572" cy="885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/>
              <a:t>!</a:t>
            </a:r>
            <a:endParaRPr lang="it-IT" sz="600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373" y="1241586"/>
            <a:ext cx="697381" cy="690040"/>
          </a:xfrm>
          <a:prstGeom prst="rect">
            <a:avLst/>
          </a:prstGeom>
        </p:spPr>
      </p:pic>
      <p:sp>
        <p:nvSpPr>
          <p:cNvPr id="24" name="Stella a 12 punte 23"/>
          <p:cNvSpPr/>
          <p:nvPr/>
        </p:nvSpPr>
        <p:spPr>
          <a:xfrm>
            <a:off x="419469" y="2039348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12 punte 24"/>
          <p:cNvSpPr/>
          <p:nvPr/>
        </p:nvSpPr>
        <p:spPr>
          <a:xfrm>
            <a:off x="923410" y="2050520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12 punte 25"/>
          <p:cNvSpPr/>
          <p:nvPr/>
        </p:nvSpPr>
        <p:spPr>
          <a:xfrm>
            <a:off x="1423754" y="204157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tella a 12 punte 28"/>
          <p:cNvSpPr/>
          <p:nvPr/>
        </p:nvSpPr>
        <p:spPr>
          <a:xfrm>
            <a:off x="414755" y="2392587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Stella a 12 punte 38"/>
          <p:cNvSpPr/>
          <p:nvPr/>
        </p:nvSpPr>
        <p:spPr>
          <a:xfrm>
            <a:off x="928124" y="2392586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Stella a 12 punte 39"/>
          <p:cNvSpPr/>
          <p:nvPr/>
        </p:nvSpPr>
        <p:spPr>
          <a:xfrm>
            <a:off x="1423754" y="2392586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Stella a 12 punte 40"/>
          <p:cNvSpPr/>
          <p:nvPr/>
        </p:nvSpPr>
        <p:spPr>
          <a:xfrm>
            <a:off x="414755" y="2731611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Stella a 12 punte 41"/>
          <p:cNvSpPr/>
          <p:nvPr/>
        </p:nvSpPr>
        <p:spPr>
          <a:xfrm>
            <a:off x="918696" y="2742783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Stella a 12 punte 42"/>
          <p:cNvSpPr/>
          <p:nvPr/>
        </p:nvSpPr>
        <p:spPr>
          <a:xfrm>
            <a:off x="1419040" y="2733842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Stella a 12 punte 43"/>
          <p:cNvSpPr/>
          <p:nvPr/>
        </p:nvSpPr>
        <p:spPr>
          <a:xfrm>
            <a:off x="410041" y="3084850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Stella a 12 punte 44"/>
          <p:cNvSpPr/>
          <p:nvPr/>
        </p:nvSpPr>
        <p:spPr>
          <a:xfrm>
            <a:off x="923410" y="308484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Stella a 12 punte 45"/>
          <p:cNvSpPr/>
          <p:nvPr/>
        </p:nvSpPr>
        <p:spPr>
          <a:xfrm>
            <a:off x="1419040" y="308484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/>
          <p:cNvSpPr txBox="1"/>
          <p:nvPr/>
        </p:nvSpPr>
        <p:spPr>
          <a:xfrm>
            <a:off x="493619" y="2427190"/>
            <a:ext cx="150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Coccarde</a:t>
            </a:r>
            <a:endParaRPr lang="it-IT" sz="2400" dirty="0">
              <a:ln w="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5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/>
          <p:cNvCxnSpPr/>
          <p:nvPr/>
        </p:nvCxnSpPr>
        <p:spPr>
          <a:xfrm>
            <a:off x="0" y="396267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23850" y="28857"/>
            <a:ext cx="143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Impostazioni</a:t>
            </a:r>
            <a:endParaRPr lang="it-IT" sz="1600" dirty="0"/>
          </a:p>
        </p:txBody>
      </p:sp>
      <p:pic>
        <p:nvPicPr>
          <p:cNvPr id="11" name="Immagine 10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 cstate="print"/>
          <a:srcRect t="-258" r="15046" b="12024"/>
          <a:stretch/>
        </p:blipFill>
        <p:spPr>
          <a:xfrm>
            <a:off x="32544" y="57151"/>
            <a:ext cx="291306" cy="285750"/>
          </a:xfrm>
          <a:prstGeom prst="rect">
            <a:avLst/>
          </a:prstGeom>
        </p:spPr>
      </p:pic>
      <p:cxnSp>
        <p:nvCxnSpPr>
          <p:cNvPr id="14" name="Connettore diritto 13"/>
          <p:cNvCxnSpPr/>
          <p:nvPr/>
        </p:nvCxnSpPr>
        <p:spPr>
          <a:xfrm>
            <a:off x="0" y="1085850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2544" y="833437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Italiano</a:t>
            </a:r>
            <a:endParaRPr lang="it-IT" sz="1100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0" y="1368892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2544" y="111647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Inglese</a:t>
            </a:r>
            <a:endParaRPr lang="it-IT" sz="1100" dirty="0"/>
          </a:p>
        </p:txBody>
      </p:sp>
      <p:cxnSp>
        <p:nvCxnSpPr>
          <p:cNvPr id="24" name="Connettore diritto 23"/>
          <p:cNvCxnSpPr/>
          <p:nvPr/>
        </p:nvCxnSpPr>
        <p:spPr>
          <a:xfrm>
            <a:off x="0" y="1650859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32544" y="139844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Accessibilità scale</a:t>
            </a:r>
            <a:endParaRPr lang="it-IT" sz="1100" dirty="0"/>
          </a:p>
        </p:txBody>
      </p:sp>
      <p:cxnSp>
        <p:nvCxnSpPr>
          <p:cNvPr id="27" name="Connettore diritto 26"/>
          <p:cNvCxnSpPr/>
          <p:nvPr/>
        </p:nvCxnSpPr>
        <p:spPr>
          <a:xfrm>
            <a:off x="0" y="1933901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32544" y="168148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Sottotitoli</a:t>
            </a:r>
            <a:endParaRPr lang="it-IT" sz="1100" dirty="0"/>
          </a:p>
        </p:txBody>
      </p:sp>
      <p:cxnSp>
        <p:nvCxnSpPr>
          <p:cNvPr id="30" name="Connettore diritto 29"/>
          <p:cNvCxnSpPr/>
          <p:nvPr/>
        </p:nvCxnSpPr>
        <p:spPr>
          <a:xfrm>
            <a:off x="0" y="826293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8950" y="872492"/>
            <a:ext cx="211960" cy="168604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8950" y="1708078"/>
            <a:ext cx="211960" cy="1686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4214" y="1445298"/>
            <a:ext cx="196696" cy="128081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4214" y="1171355"/>
            <a:ext cx="196696" cy="1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57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83</Words>
  <Application>Microsoft Office PowerPoint</Application>
  <PresentationFormat>Personalizzato</PresentationFormat>
  <Paragraphs>53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POTA MAPS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filippo</dc:creator>
  <cp:lastModifiedBy>arduino</cp:lastModifiedBy>
  <cp:revision>25</cp:revision>
  <dcterms:created xsi:type="dcterms:W3CDTF">2019-04-15T17:04:10Z</dcterms:created>
  <dcterms:modified xsi:type="dcterms:W3CDTF">2019-05-27T13:48:48Z</dcterms:modified>
</cp:coreProperties>
</file>