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1" r:id="rId5"/>
    <p:sldId id="262" r:id="rId6"/>
    <p:sldId id="259" r:id="rId7"/>
    <p:sldId id="260" r:id="rId8"/>
    <p:sldId id="264" r:id="rId9"/>
    <p:sldId id="263" r:id="rId10"/>
  </p:sldIdLst>
  <p:sldSz cx="216058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01" autoAdjust="0"/>
    <p:restoredTop sz="94660"/>
  </p:normalViewPr>
  <p:slideViewPr>
    <p:cSldViewPr snapToGrid="0">
      <p:cViewPr>
        <p:scale>
          <a:sx n="200" d="100"/>
          <a:sy n="200" d="100"/>
        </p:scale>
        <p:origin x="393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44" y="589241"/>
            <a:ext cx="1836500" cy="1253490"/>
          </a:xfrm>
        </p:spPr>
        <p:txBody>
          <a:bodyPr anchor="b"/>
          <a:lstStyle>
            <a:lvl1pPr algn="ctr">
              <a:defRPr sz="1418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74" y="1891070"/>
            <a:ext cx="1620441" cy="869275"/>
          </a:xfrm>
        </p:spPr>
        <p:txBody>
          <a:bodyPr/>
          <a:lstStyle>
            <a:lvl1pPr marL="0" indent="0" algn="ctr">
              <a:buNone/>
              <a:defRPr sz="567"/>
            </a:lvl1pPr>
            <a:lvl2pPr marL="108036" indent="0" algn="ctr">
              <a:buNone/>
              <a:defRPr sz="473"/>
            </a:lvl2pPr>
            <a:lvl3pPr marL="216073" indent="0" algn="ctr">
              <a:buNone/>
              <a:defRPr sz="425"/>
            </a:lvl3pPr>
            <a:lvl4pPr marL="324109" indent="0" algn="ctr">
              <a:buNone/>
              <a:defRPr sz="378"/>
            </a:lvl4pPr>
            <a:lvl5pPr marL="432145" indent="0" algn="ctr">
              <a:buNone/>
              <a:defRPr sz="378"/>
            </a:lvl5pPr>
            <a:lvl6pPr marL="540182" indent="0" algn="ctr">
              <a:buNone/>
              <a:defRPr sz="378"/>
            </a:lvl6pPr>
            <a:lvl7pPr marL="648218" indent="0" algn="ctr">
              <a:buNone/>
              <a:defRPr sz="378"/>
            </a:lvl7pPr>
            <a:lvl8pPr marL="756255" indent="0" algn="ctr">
              <a:buNone/>
              <a:defRPr sz="378"/>
            </a:lvl8pPr>
            <a:lvl9pPr marL="864291" indent="0" algn="ctr">
              <a:buNone/>
              <a:defRPr sz="378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7497-C7A7-4214-BC52-8D5AB8032AE9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1C34-588B-4B67-8582-98F7711C16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284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7497-C7A7-4214-BC52-8D5AB8032AE9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1C34-588B-4B67-8582-98F7711C16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092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6171" y="191691"/>
            <a:ext cx="465877" cy="305121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41" y="191691"/>
            <a:ext cx="1370623" cy="3051215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7497-C7A7-4214-BC52-8D5AB8032AE9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1C34-588B-4B67-8582-98F7711C16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533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7497-C7A7-4214-BC52-8D5AB8032AE9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1C34-588B-4B67-8582-98F7711C16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374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15" y="897613"/>
            <a:ext cx="1863507" cy="1497687"/>
          </a:xfrm>
        </p:spPr>
        <p:txBody>
          <a:bodyPr anchor="b"/>
          <a:lstStyle>
            <a:lvl1pPr>
              <a:defRPr sz="1418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15" y="2409469"/>
            <a:ext cx="1863507" cy="787598"/>
          </a:xfrm>
        </p:spPr>
        <p:txBody>
          <a:bodyPr/>
          <a:lstStyle>
            <a:lvl1pPr marL="0" indent="0">
              <a:buNone/>
              <a:defRPr sz="567">
                <a:solidFill>
                  <a:schemeClr val="tx1"/>
                </a:solidFill>
              </a:defRPr>
            </a:lvl1pPr>
            <a:lvl2pPr marL="108036" indent="0">
              <a:buNone/>
              <a:defRPr sz="473">
                <a:solidFill>
                  <a:schemeClr val="tx1">
                    <a:tint val="75000"/>
                  </a:schemeClr>
                </a:solidFill>
              </a:defRPr>
            </a:lvl2pPr>
            <a:lvl3pPr marL="216073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3pPr>
            <a:lvl4pPr marL="324109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4pPr>
            <a:lvl5pPr marL="43214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5pPr>
            <a:lvl6pPr marL="540182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6pPr>
            <a:lvl7pPr marL="648218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7pPr>
            <a:lvl8pPr marL="75625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8pPr>
            <a:lvl9pPr marL="864291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7497-C7A7-4214-BC52-8D5AB8032AE9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1C34-588B-4B67-8582-98F7711C16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716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40" y="958453"/>
            <a:ext cx="918250" cy="2284452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798" y="958453"/>
            <a:ext cx="918250" cy="2284452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7497-C7A7-4214-BC52-8D5AB8032AE9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1C34-588B-4B67-8582-98F7711C16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759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91691"/>
            <a:ext cx="1863507" cy="69592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22" y="882610"/>
            <a:ext cx="914030" cy="432554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822" y="1315164"/>
            <a:ext cx="914030" cy="1934409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798" y="882610"/>
            <a:ext cx="918531" cy="432554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798" y="1315164"/>
            <a:ext cx="918531" cy="1934409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7497-C7A7-4214-BC52-8D5AB8032AE9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1C34-588B-4B67-8582-98F7711C16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668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7497-C7A7-4214-BC52-8D5AB8032AE9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1C34-588B-4B67-8582-98F7711C16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677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7497-C7A7-4214-BC52-8D5AB8032AE9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1C34-588B-4B67-8582-98F7711C16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625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240030"/>
            <a:ext cx="696846" cy="840105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531" y="518399"/>
            <a:ext cx="1093798" cy="2558653"/>
          </a:xfrm>
        </p:spPr>
        <p:txBody>
          <a:bodyPr/>
          <a:lstStyle>
            <a:lvl1pPr>
              <a:defRPr sz="756"/>
            </a:lvl1pPr>
            <a:lvl2pPr>
              <a:defRPr sz="662"/>
            </a:lvl2pPr>
            <a:lvl3pPr>
              <a:defRPr sz="567"/>
            </a:lvl3pPr>
            <a:lvl4pPr>
              <a:defRPr sz="473"/>
            </a:lvl4pPr>
            <a:lvl5pPr>
              <a:defRPr sz="473"/>
            </a:lvl5pPr>
            <a:lvl6pPr>
              <a:defRPr sz="473"/>
            </a:lvl6pPr>
            <a:lvl7pPr>
              <a:defRPr sz="473"/>
            </a:lvl7pPr>
            <a:lvl8pPr>
              <a:defRPr sz="473"/>
            </a:lvl8pPr>
            <a:lvl9pPr>
              <a:defRPr sz="473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1080135"/>
            <a:ext cx="696846" cy="2001084"/>
          </a:xfrm>
        </p:spPr>
        <p:txBody>
          <a:bodyPr/>
          <a:lstStyle>
            <a:lvl1pPr marL="0" indent="0">
              <a:buNone/>
              <a:defRPr sz="378"/>
            </a:lvl1pPr>
            <a:lvl2pPr marL="108036" indent="0">
              <a:buNone/>
              <a:defRPr sz="331"/>
            </a:lvl2pPr>
            <a:lvl3pPr marL="216073" indent="0">
              <a:buNone/>
              <a:defRPr sz="284"/>
            </a:lvl3pPr>
            <a:lvl4pPr marL="324109" indent="0">
              <a:buNone/>
              <a:defRPr sz="236"/>
            </a:lvl4pPr>
            <a:lvl5pPr marL="432145" indent="0">
              <a:buNone/>
              <a:defRPr sz="236"/>
            </a:lvl5pPr>
            <a:lvl6pPr marL="540182" indent="0">
              <a:buNone/>
              <a:defRPr sz="236"/>
            </a:lvl6pPr>
            <a:lvl7pPr marL="648218" indent="0">
              <a:buNone/>
              <a:defRPr sz="236"/>
            </a:lvl7pPr>
            <a:lvl8pPr marL="756255" indent="0">
              <a:buNone/>
              <a:defRPr sz="236"/>
            </a:lvl8pPr>
            <a:lvl9pPr marL="864291" indent="0">
              <a:buNone/>
              <a:defRPr sz="236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7497-C7A7-4214-BC52-8D5AB8032AE9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1C34-588B-4B67-8582-98F7711C16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37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240030"/>
            <a:ext cx="696846" cy="840105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531" y="518399"/>
            <a:ext cx="1093798" cy="2558653"/>
          </a:xfrm>
        </p:spPr>
        <p:txBody>
          <a:bodyPr anchor="t"/>
          <a:lstStyle>
            <a:lvl1pPr marL="0" indent="0">
              <a:buNone/>
              <a:defRPr sz="756"/>
            </a:lvl1pPr>
            <a:lvl2pPr marL="108036" indent="0">
              <a:buNone/>
              <a:defRPr sz="662"/>
            </a:lvl2pPr>
            <a:lvl3pPr marL="216073" indent="0">
              <a:buNone/>
              <a:defRPr sz="567"/>
            </a:lvl3pPr>
            <a:lvl4pPr marL="324109" indent="0">
              <a:buNone/>
              <a:defRPr sz="473"/>
            </a:lvl4pPr>
            <a:lvl5pPr marL="432145" indent="0">
              <a:buNone/>
              <a:defRPr sz="473"/>
            </a:lvl5pPr>
            <a:lvl6pPr marL="540182" indent="0">
              <a:buNone/>
              <a:defRPr sz="473"/>
            </a:lvl6pPr>
            <a:lvl7pPr marL="648218" indent="0">
              <a:buNone/>
              <a:defRPr sz="473"/>
            </a:lvl7pPr>
            <a:lvl8pPr marL="756255" indent="0">
              <a:buNone/>
              <a:defRPr sz="473"/>
            </a:lvl8pPr>
            <a:lvl9pPr marL="864291" indent="0">
              <a:buNone/>
              <a:defRPr sz="473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1080135"/>
            <a:ext cx="696846" cy="2001084"/>
          </a:xfrm>
        </p:spPr>
        <p:txBody>
          <a:bodyPr/>
          <a:lstStyle>
            <a:lvl1pPr marL="0" indent="0">
              <a:buNone/>
              <a:defRPr sz="378"/>
            </a:lvl1pPr>
            <a:lvl2pPr marL="108036" indent="0">
              <a:buNone/>
              <a:defRPr sz="331"/>
            </a:lvl2pPr>
            <a:lvl3pPr marL="216073" indent="0">
              <a:buNone/>
              <a:defRPr sz="284"/>
            </a:lvl3pPr>
            <a:lvl4pPr marL="324109" indent="0">
              <a:buNone/>
              <a:defRPr sz="236"/>
            </a:lvl4pPr>
            <a:lvl5pPr marL="432145" indent="0">
              <a:buNone/>
              <a:defRPr sz="236"/>
            </a:lvl5pPr>
            <a:lvl6pPr marL="540182" indent="0">
              <a:buNone/>
              <a:defRPr sz="236"/>
            </a:lvl6pPr>
            <a:lvl7pPr marL="648218" indent="0">
              <a:buNone/>
              <a:defRPr sz="236"/>
            </a:lvl7pPr>
            <a:lvl8pPr marL="756255" indent="0">
              <a:buNone/>
              <a:defRPr sz="236"/>
            </a:lvl8pPr>
            <a:lvl9pPr marL="864291" indent="0">
              <a:buNone/>
              <a:defRPr sz="236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7497-C7A7-4214-BC52-8D5AB8032AE9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1C34-588B-4B67-8582-98F7711C16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180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41" y="191691"/>
            <a:ext cx="186350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41" y="958453"/>
            <a:ext cx="186350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41" y="3337084"/>
            <a:ext cx="48613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D7497-C7A7-4214-BC52-8D5AB8032AE9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695" y="3337084"/>
            <a:ext cx="72919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915" y="3337084"/>
            <a:ext cx="48613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A1C34-588B-4B67-8582-98F7711C16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373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6073" rtl="0" eaLnBrk="1" latinLnBrk="0" hangingPunct="1">
        <a:lnSpc>
          <a:spcPct val="90000"/>
        </a:lnSpc>
        <a:spcBef>
          <a:spcPct val="0"/>
        </a:spcBef>
        <a:buNone/>
        <a:defRPr sz="1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18" indent="-54018" algn="l" defTabSz="21607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662" kern="1200">
          <a:solidFill>
            <a:schemeClr val="tx1"/>
          </a:solidFill>
          <a:latin typeface="+mn-lt"/>
          <a:ea typeface="+mn-ea"/>
          <a:cs typeface="+mn-cs"/>
        </a:defRPr>
      </a:lvl1pPr>
      <a:lvl2pPr marL="162055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70091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3pPr>
      <a:lvl4pPr marL="378127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86164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94200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702236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810273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918309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1pPr>
      <a:lvl2pPr marL="108036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2pPr>
      <a:lvl3pPr marL="216073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24109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32145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40182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648218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756255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864291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image" Target="../media/image2.png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image" Target="../media/image3.png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0"/>
            <a:ext cx="2160588" cy="360045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diritto 7"/>
          <p:cNvCxnSpPr/>
          <p:nvPr/>
        </p:nvCxnSpPr>
        <p:spPr>
          <a:xfrm>
            <a:off x="0" y="3195914"/>
            <a:ext cx="21605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/>
          <p:cNvCxnSpPr/>
          <p:nvPr/>
        </p:nvCxnSpPr>
        <p:spPr>
          <a:xfrm>
            <a:off x="707231" y="3195914"/>
            <a:ext cx="980" cy="404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/>
          <p:cNvCxnSpPr/>
          <p:nvPr/>
        </p:nvCxnSpPr>
        <p:spPr>
          <a:xfrm>
            <a:off x="1470212" y="3195914"/>
            <a:ext cx="0" cy="404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3"/>
          <a:srcRect b="21005"/>
          <a:stretch/>
        </p:blipFill>
        <p:spPr>
          <a:xfrm>
            <a:off x="158353" y="3256100"/>
            <a:ext cx="390525" cy="248305"/>
          </a:xfrm>
          <a:prstGeom prst="rect">
            <a:avLst/>
          </a:prstGeom>
        </p:spPr>
      </p:pic>
      <p:pic>
        <p:nvPicPr>
          <p:cNvPr id="14" name="Immagine 13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5"/>
          <a:srcRect l="6275" b="10829"/>
          <a:stretch/>
        </p:blipFill>
        <p:spPr>
          <a:xfrm>
            <a:off x="909638" y="3215431"/>
            <a:ext cx="401730" cy="373718"/>
          </a:xfrm>
          <a:prstGeom prst="rect">
            <a:avLst/>
          </a:prstGeom>
        </p:spPr>
      </p:pic>
      <p:pic>
        <p:nvPicPr>
          <p:cNvPr id="16" name="Immagine 15">
            <a:hlinkClick r:id="rId6" action="ppaction://hlinksldjump"/>
          </p:cNvPr>
          <p:cNvPicPr>
            <a:picLocks noChangeAspect="1"/>
          </p:cNvPicPr>
          <p:nvPr/>
        </p:nvPicPr>
        <p:blipFill rotWithShape="1">
          <a:blip r:embed="rId7"/>
          <a:srcRect l="15572" t="10905" r="5705" b="9827"/>
          <a:stretch/>
        </p:blipFill>
        <p:spPr>
          <a:xfrm>
            <a:off x="1639188" y="3225472"/>
            <a:ext cx="352425" cy="309563"/>
          </a:xfrm>
          <a:prstGeom prst="rect">
            <a:avLst/>
          </a:prstGeom>
        </p:spPr>
      </p:pic>
      <p:sp>
        <p:nvSpPr>
          <p:cNvPr id="19" name="Ovale 18"/>
          <p:cNvSpPr/>
          <p:nvPr/>
        </p:nvSpPr>
        <p:spPr>
          <a:xfrm>
            <a:off x="410861" y="3265324"/>
            <a:ext cx="88572" cy="885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 smtClean="0"/>
              <a:t>!</a:t>
            </a:r>
            <a:endParaRPr lang="it-IT" sz="600" dirty="0"/>
          </a:p>
        </p:txBody>
      </p:sp>
      <p:sp>
        <p:nvSpPr>
          <p:cNvPr id="49" name="CasellaDiTesto 48"/>
          <p:cNvSpPr txBox="1"/>
          <p:nvPr/>
        </p:nvSpPr>
        <p:spPr>
          <a:xfrm>
            <a:off x="61448" y="1059348"/>
            <a:ext cx="20376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/>
              <a:t>MAPPA</a:t>
            </a:r>
          </a:p>
          <a:p>
            <a:r>
              <a:rPr lang="it-IT" sz="1600" dirty="0" smtClean="0"/>
              <a:t>Con posizione attuale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2839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0"/>
            <a:ext cx="2160588" cy="360045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diritto 7"/>
          <p:cNvCxnSpPr/>
          <p:nvPr/>
        </p:nvCxnSpPr>
        <p:spPr>
          <a:xfrm>
            <a:off x="0" y="475125"/>
            <a:ext cx="21605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3"/>
          <a:srcRect b="21005"/>
          <a:stretch/>
        </p:blipFill>
        <p:spPr>
          <a:xfrm rot="10800000">
            <a:off x="103094" y="519949"/>
            <a:ext cx="390525" cy="248305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178593" y="779921"/>
            <a:ext cx="1792942" cy="3406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2A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566408" y="755748"/>
            <a:ext cx="1214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Punto di interesse vicino</a:t>
            </a:r>
            <a:endParaRPr lang="it-IT" sz="800" dirty="0"/>
          </a:p>
        </p:txBody>
      </p:sp>
      <p:sp>
        <p:nvSpPr>
          <p:cNvPr id="4" name="Rettangolo 3"/>
          <p:cNvSpPr/>
          <p:nvPr/>
        </p:nvSpPr>
        <p:spPr>
          <a:xfrm>
            <a:off x="240548" y="830442"/>
            <a:ext cx="242607" cy="2426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94190" y="830442"/>
            <a:ext cx="3722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>
                <a:solidFill>
                  <a:schemeClr val="bg2">
                    <a:lumMod val="50000"/>
                  </a:schemeClr>
                </a:solidFill>
              </a:rPr>
              <a:t>img!</a:t>
            </a:r>
            <a:endParaRPr lang="it-IT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74433" y="887643"/>
            <a:ext cx="1119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00" dirty="0" smtClean="0"/>
              <a:t>Descrizione...................................................................................................</a:t>
            </a:r>
            <a:endParaRPr lang="it-IT" sz="500" dirty="0"/>
          </a:p>
        </p:txBody>
      </p:sp>
      <p:sp>
        <p:nvSpPr>
          <p:cNvPr id="9" name="Ovale 8"/>
          <p:cNvSpPr/>
          <p:nvPr/>
        </p:nvSpPr>
        <p:spPr>
          <a:xfrm>
            <a:off x="1820723" y="810086"/>
            <a:ext cx="88572" cy="885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 smtClean="0"/>
              <a:t>!</a:t>
            </a:r>
            <a:endParaRPr lang="it-IT" sz="600" dirty="0"/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373" y="1241586"/>
            <a:ext cx="697381" cy="690040"/>
          </a:xfrm>
          <a:prstGeom prst="rect">
            <a:avLst/>
          </a:prstGeom>
        </p:spPr>
      </p:pic>
      <p:sp>
        <p:nvSpPr>
          <p:cNvPr id="24" name="Stella a 12 punte 23"/>
          <p:cNvSpPr/>
          <p:nvPr/>
        </p:nvSpPr>
        <p:spPr>
          <a:xfrm>
            <a:off x="419469" y="2039348"/>
            <a:ext cx="300276" cy="30027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Stella a 12 punte 24"/>
          <p:cNvSpPr/>
          <p:nvPr/>
        </p:nvSpPr>
        <p:spPr>
          <a:xfrm>
            <a:off x="923410" y="2050520"/>
            <a:ext cx="300276" cy="30027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Stella a 12 punte 25"/>
          <p:cNvSpPr/>
          <p:nvPr/>
        </p:nvSpPr>
        <p:spPr>
          <a:xfrm>
            <a:off x="1423754" y="2041579"/>
            <a:ext cx="300276" cy="30027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Stella a 12 punte 28"/>
          <p:cNvSpPr/>
          <p:nvPr/>
        </p:nvSpPr>
        <p:spPr>
          <a:xfrm>
            <a:off x="414755" y="2392587"/>
            <a:ext cx="300276" cy="30027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Stella a 12 punte 38"/>
          <p:cNvSpPr/>
          <p:nvPr/>
        </p:nvSpPr>
        <p:spPr>
          <a:xfrm>
            <a:off x="928124" y="2392586"/>
            <a:ext cx="300276" cy="30027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Stella a 12 punte 39"/>
          <p:cNvSpPr/>
          <p:nvPr/>
        </p:nvSpPr>
        <p:spPr>
          <a:xfrm>
            <a:off x="1423754" y="2392586"/>
            <a:ext cx="300276" cy="30027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Stella a 12 punte 40"/>
          <p:cNvSpPr/>
          <p:nvPr/>
        </p:nvSpPr>
        <p:spPr>
          <a:xfrm>
            <a:off x="414755" y="2731611"/>
            <a:ext cx="300276" cy="30027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Stella a 12 punte 41"/>
          <p:cNvSpPr/>
          <p:nvPr/>
        </p:nvSpPr>
        <p:spPr>
          <a:xfrm>
            <a:off x="918696" y="2742783"/>
            <a:ext cx="300276" cy="30027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Stella a 12 punte 42"/>
          <p:cNvSpPr/>
          <p:nvPr/>
        </p:nvSpPr>
        <p:spPr>
          <a:xfrm>
            <a:off x="1419040" y="2733842"/>
            <a:ext cx="300276" cy="30027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Stella a 12 punte 43"/>
          <p:cNvSpPr/>
          <p:nvPr/>
        </p:nvSpPr>
        <p:spPr>
          <a:xfrm>
            <a:off x="410041" y="3084850"/>
            <a:ext cx="300276" cy="30027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Stella a 12 punte 44"/>
          <p:cNvSpPr/>
          <p:nvPr/>
        </p:nvSpPr>
        <p:spPr>
          <a:xfrm>
            <a:off x="923410" y="3084849"/>
            <a:ext cx="300276" cy="30027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Stella a 12 punte 45"/>
          <p:cNvSpPr/>
          <p:nvPr/>
        </p:nvSpPr>
        <p:spPr>
          <a:xfrm>
            <a:off x="1419040" y="3084849"/>
            <a:ext cx="300276" cy="30027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CasellaDiTesto 46"/>
          <p:cNvSpPr txBox="1"/>
          <p:nvPr/>
        </p:nvSpPr>
        <p:spPr>
          <a:xfrm>
            <a:off x="493619" y="2427190"/>
            <a:ext cx="150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Coccarde</a:t>
            </a:r>
            <a:endParaRPr lang="it-IT" sz="2400" dirty="0">
              <a:ln w="0"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7727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2160588" cy="3600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diritto 5"/>
          <p:cNvCxnSpPr/>
          <p:nvPr/>
        </p:nvCxnSpPr>
        <p:spPr>
          <a:xfrm>
            <a:off x="0" y="396267"/>
            <a:ext cx="2160588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323850" y="28857"/>
            <a:ext cx="1435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Percorsi</a:t>
            </a:r>
            <a:endParaRPr lang="it-IT" sz="1600" dirty="0"/>
          </a:p>
        </p:txBody>
      </p:sp>
      <p:pic>
        <p:nvPicPr>
          <p:cNvPr id="11" name="Immagine 10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3"/>
          <a:srcRect t="-258" r="15046" b="12024"/>
          <a:stretch/>
        </p:blipFill>
        <p:spPr>
          <a:xfrm>
            <a:off x="32544" y="57151"/>
            <a:ext cx="291306" cy="285750"/>
          </a:xfrm>
          <a:prstGeom prst="rect">
            <a:avLst/>
          </a:prstGeom>
        </p:spPr>
      </p:pic>
      <p:cxnSp>
        <p:nvCxnSpPr>
          <p:cNvPr id="14" name="Connettore diritto 13"/>
          <p:cNvCxnSpPr/>
          <p:nvPr/>
        </p:nvCxnSpPr>
        <p:spPr>
          <a:xfrm>
            <a:off x="0" y="1085850"/>
            <a:ext cx="2160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32544" y="833437"/>
            <a:ext cx="792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/>
              <a:t>Percorso 1</a:t>
            </a:r>
            <a:endParaRPr lang="it-IT" sz="1100" dirty="0"/>
          </a:p>
        </p:txBody>
      </p:sp>
      <p:pic>
        <p:nvPicPr>
          <p:cNvPr id="16" name="Immagine 15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300" y="874701"/>
            <a:ext cx="157956" cy="180521"/>
          </a:xfrm>
          <a:prstGeom prst="rect">
            <a:avLst/>
          </a:prstGeom>
        </p:spPr>
      </p:pic>
      <p:cxnSp>
        <p:nvCxnSpPr>
          <p:cNvPr id="21" name="Connettore diritto 20"/>
          <p:cNvCxnSpPr/>
          <p:nvPr/>
        </p:nvCxnSpPr>
        <p:spPr>
          <a:xfrm>
            <a:off x="0" y="1368892"/>
            <a:ext cx="2160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32544" y="1116479"/>
            <a:ext cx="792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/>
              <a:t>Percorso 2</a:t>
            </a:r>
            <a:endParaRPr lang="it-IT" sz="1100" dirty="0"/>
          </a:p>
        </p:txBody>
      </p:sp>
      <p:pic>
        <p:nvPicPr>
          <p:cNvPr id="23" name="Immagine 22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300" y="1157743"/>
            <a:ext cx="157956" cy="180521"/>
          </a:xfrm>
          <a:prstGeom prst="rect">
            <a:avLst/>
          </a:prstGeom>
        </p:spPr>
      </p:pic>
      <p:cxnSp>
        <p:nvCxnSpPr>
          <p:cNvPr id="24" name="Connettore diritto 23"/>
          <p:cNvCxnSpPr/>
          <p:nvPr/>
        </p:nvCxnSpPr>
        <p:spPr>
          <a:xfrm>
            <a:off x="0" y="1650859"/>
            <a:ext cx="2160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32544" y="1398446"/>
            <a:ext cx="792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/>
              <a:t>Percorso 3</a:t>
            </a:r>
            <a:endParaRPr lang="it-IT" sz="1100" dirty="0"/>
          </a:p>
        </p:txBody>
      </p:sp>
      <p:pic>
        <p:nvPicPr>
          <p:cNvPr id="26" name="Immagine 25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300" y="1439710"/>
            <a:ext cx="157956" cy="180521"/>
          </a:xfrm>
          <a:prstGeom prst="rect">
            <a:avLst/>
          </a:prstGeom>
        </p:spPr>
      </p:pic>
      <p:cxnSp>
        <p:nvCxnSpPr>
          <p:cNvPr id="27" name="Connettore diritto 26"/>
          <p:cNvCxnSpPr/>
          <p:nvPr/>
        </p:nvCxnSpPr>
        <p:spPr>
          <a:xfrm>
            <a:off x="0" y="1933901"/>
            <a:ext cx="2160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32544" y="1681488"/>
            <a:ext cx="792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/>
              <a:t>Percorso 4</a:t>
            </a:r>
            <a:endParaRPr lang="it-IT" sz="1100" dirty="0"/>
          </a:p>
        </p:txBody>
      </p:sp>
      <p:pic>
        <p:nvPicPr>
          <p:cNvPr id="29" name="Immagine 28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300" y="1722752"/>
            <a:ext cx="157956" cy="180521"/>
          </a:xfrm>
          <a:prstGeom prst="rect">
            <a:avLst/>
          </a:prstGeom>
        </p:spPr>
      </p:pic>
      <p:cxnSp>
        <p:nvCxnSpPr>
          <p:cNvPr id="30" name="Connettore diritto 29"/>
          <p:cNvCxnSpPr/>
          <p:nvPr/>
        </p:nvCxnSpPr>
        <p:spPr>
          <a:xfrm>
            <a:off x="0" y="826293"/>
            <a:ext cx="2160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5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2160588" cy="3600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diritto 5"/>
          <p:cNvCxnSpPr/>
          <p:nvPr/>
        </p:nvCxnSpPr>
        <p:spPr>
          <a:xfrm>
            <a:off x="0" y="396267"/>
            <a:ext cx="2160588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323850" y="28857"/>
            <a:ext cx="1435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Impostazioni</a:t>
            </a:r>
            <a:endParaRPr lang="it-IT" sz="1600" dirty="0"/>
          </a:p>
        </p:txBody>
      </p:sp>
      <p:pic>
        <p:nvPicPr>
          <p:cNvPr id="11" name="Immagine 10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3"/>
          <a:srcRect t="-258" r="15046" b="12024"/>
          <a:stretch/>
        </p:blipFill>
        <p:spPr>
          <a:xfrm>
            <a:off x="32544" y="57151"/>
            <a:ext cx="291306" cy="285750"/>
          </a:xfrm>
          <a:prstGeom prst="rect">
            <a:avLst/>
          </a:prstGeom>
        </p:spPr>
      </p:pic>
      <p:cxnSp>
        <p:nvCxnSpPr>
          <p:cNvPr id="14" name="Connettore diritto 13"/>
          <p:cNvCxnSpPr/>
          <p:nvPr/>
        </p:nvCxnSpPr>
        <p:spPr>
          <a:xfrm>
            <a:off x="0" y="1085850"/>
            <a:ext cx="21605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32544" y="833437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/>
              <a:t>Italiano</a:t>
            </a:r>
            <a:endParaRPr lang="it-IT" sz="1100" dirty="0"/>
          </a:p>
        </p:txBody>
      </p:sp>
      <p:cxnSp>
        <p:nvCxnSpPr>
          <p:cNvPr id="21" name="Connettore diritto 20"/>
          <p:cNvCxnSpPr/>
          <p:nvPr/>
        </p:nvCxnSpPr>
        <p:spPr>
          <a:xfrm>
            <a:off x="0" y="1368892"/>
            <a:ext cx="21605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32544" y="1116479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/>
              <a:t>Inglese</a:t>
            </a:r>
            <a:endParaRPr lang="it-IT" sz="1100" dirty="0"/>
          </a:p>
        </p:txBody>
      </p:sp>
      <p:cxnSp>
        <p:nvCxnSpPr>
          <p:cNvPr id="24" name="Connettore diritto 23"/>
          <p:cNvCxnSpPr/>
          <p:nvPr/>
        </p:nvCxnSpPr>
        <p:spPr>
          <a:xfrm>
            <a:off x="0" y="1650859"/>
            <a:ext cx="21605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32544" y="1398446"/>
            <a:ext cx="1196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/>
              <a:t>Accessibilità scale</a:t>
            </a:r>
            <a:endParaRPr lang="it-IT" sz="1100" dirty="0"/>
          </a:p>
        </p:txBody>
      </p:sp>
      <p:cxnSp>
        <p:nvCxnSpPr>
          <p:cNvPr id="27" name="Connettore diritto 26"/>
          <p:cNvCxnSpPr/>
          <p:nvPr/>
        </p:nvCxnSpPr>
        <p:spPr>
          <a:xfrm>
            <a:off x="0" y="1933901"/>
            <a:ext cx="21605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32544" y="1681488"/>
            <a:ext cx="752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/>
              <a:t>Sottotitoli</a:t>
            </a:r>
            <a:endParaRPr lang="it-IT" sz="1100" dirty="0"/>
          </a:p>
        </p:txBody>
      </p:sp>
      <p:cxnSp>
        <p:nvCxnSpPr>
          <p:cNvPr id="30" name="Connettore diritto 29"/>
          <p:cNvCxnSpPr/>
          <p:nvPr/>
        </p:nvCxnSpPr>
        <p:spPr>
          <a:xfrm>
            <a:off x="0" y="826293"/>
            <a:ext cx="21605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950" y="872492"/>
            <a:ext cx="211960" cy="168604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950" y="1708078"/>
            <a:ext cx="211960" cy="168604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4214" y="1445298"/>
            <a:ext cx="196696" cy="128081"/>
          </a:xfrm>
          <a:prstGeom prst="rect">
            <a:avLst/>
          </a:prstGeom>
        </p:spPr>
      </p:pic>
      <p:pic>
        <p:nvPicPr>
          <p:cNvPr id="31" name="Immagin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4214" y="1171355"/>
            <a:ext cx="196696" cy="12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6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2160588" cy="3600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163512" y="161180"/>
            <a:ext cx="1624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Percorso</a:t>
            </a:r>
            <a:endParaRPr lang="it-IT" sz="1400" dirty="0"/>
          </a:p>
        </p:txBody>
      </p:sp>
      <p:pic>
        <p:nvPicPr>
          <p:cNvPr id="6" name="Immagin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674" y="82077"/>
            <a:ext cx="266700" cy="304800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163512" y="559629"/>
            <a:ext cx="867569" cy="8675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it-IT" dirty="0" smtClean="0">
                <a:solidFill>
                  <a:schemeClr val="bg2">
                    <a:lumMod val="50000"/>
                  </a:schemeClr>
                </a:solidFill>
              </a:rPr>
              <a:t>mg</a:t>
            </a:r>
          </a:p>
          <a:p>
            <a:pPr algn="ctr"/>
            <a:r>
              <a:rPr lang="it-IT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</a:p>
          <a:p>
            <a:pPr algn="ctr"/>
            <a:r>
              <a:rPr lang="it-IT" dirty="0" smtClean="0">
                <a:solidFill>
                  <a:schemeClr val="bg2">
                    <a:lumMod val="50000"/>
                  </a:schemeClr>
                </a:solidFill>
              </a:rPr>
              <a:t>logo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1120588" y="538430"/>
            <a:ext cx="995785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Info</a:t>
            </a:r>
          </a:p>
          <a:p>
            <a:r>
              <a:rPr lang="it-IT" sz="1100" dirty="0" smtClean="0"/>
              <a:t>.......................</a:t>
            </a:r>
          </a:p>
          <a:p>
            <a:r>
              <a:rPr lang="it-IT" sz="1100" dirty="0" smtClean="0"/>
              <a:t>.......................</a:t>
            </a:r>
          </a:p>
          <a:p>
            <a:r>
              <a:rPr lang="it-IT" sz="1100" dirty="0" smtClean="0"/>
              <a:t>.......................</a:t>
            </a:r>
            <a:endParaRPr lang="it-IT" sz="1100" dirty="0"/>
          </a:p>
        </p:txBody>
      </p:sp>
      <p:sp>
        <p:nvSpPr>
          <p:cNvPr id="13" name="Rettangolo arrotondato 12">
            <a:hlinkClick r:id="rId4" action="ppaction://hlinksldjump"/>
          </p:cNvPr>
          <p:cNvSpPr/>
          <p:nvPr/>
        </p:nvSpPr>
        <p:spPr>
          <a:xfrm>
            <a:off x="1337492" y="3028950"/>
            <a:ext cx="561975" cy="2667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B</a:t>
            </a:r>
            <a:r>
              <a:rPr lang="it-IT" sz="1100" dirty="0" smtClean="0"/>
              <a:t>ruca</a:t>
            </a:r>
            <a:endParaRPr lang="it-IT" sz="11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20980" y="1615440"/>
            <a:ext cx="16300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Punti:</a:t>
            </a:r>
          </a:p>
          <a:p>
            <a:r>
              <a:rPr lang="it-IT" sz="1200" dirty="0" smtClean="0"/>
              <a:t>1    ..............</a:t>
            </a:r>
          </a:p>
          <a:p>
            <a:r>
              <a:rPr lang="it-IT" sz="1200" dirty="0" smtClean="0"/>
              <a:t>2    ..............</a:t>
            </a:r>
          </a:p>
          <a:p>
            <a:r>
              <a:rPr lang="it-IT" sz="1200" dirty="0" smtClean="0"/>
              <a:t>3    ..............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027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0"/>
            <a:ext cx="2160588" cy="360045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diritto 7"/>
          <p:cNvCxnSpPr/>
          <p:nvPr/>
        </p:nvCxnSpPr>
        <p:spPr>
          <a:xfrm>
            <a:off x="0" y="3195914"/>
            <a:ext cx="21605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/>
          <p:cNvCxnSpPr/>
          <p:nvPr/>
        </p:nvCxnSpPr>
        <p:spPr>
          <a:xfrm>
            <a:off x="707231" y="3195914"/>
            <a:ext cx="980" cy="404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/>
          <p:cNvCxnSpPr/>
          <p:nvPr/>
        </p:nvCxnSpPr>
        <p:spPr>
          <a:xfrm>
            <a:off x="1470212" y="3195914"/>
            <a:ext cx="0" cy="404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3"/>
          <a:srcRect b="21005"/>
          <a:stretch/>
        </p:blipFill>
        <p:spPr>
          <a:xfrm>
            <a:off x="158353" y="3256100"/>
            <a:ext cx="390525" cy="248305"/>
          </a:xfrm>
          <a:prstGeom prst="rect">
            <a:avLst/>
          </a:prstGeom>
        </p:spPr>
      </p:pic>
      <p:pic>
        <p:nvPicPr>
          <p:cNvPr id="16" name="Immagine 15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5"/>
          <a:srcRect l="15572" t="10905" r="5705" b="9827"/>
          <a:stretch/>
        </p:blipFill>
        <p:spPr>
          <a:xfrm>
            <a:off x="1647616" y="3225470"/>
            <a:ext cx="352425" cy="309563"/>
          </a:xfrm>
          <a:prstGeom prst="rect">
            <a:avLst/>
          </a:prstGeom>
        </p:spPr>
      </p:pic>
      <p:sp>
        <p:nvSpPr>
          <p:cNvPr id="19" name="Ovale 18"/>
          <p:cNvSpPr/>
          <p:nvPr/>
        </p:nvSpPr>
        <p:spPr>
          <a:xfrm>
            <a:off x="428975" y="3265324"/>
            <a:ext cx="88572" cy="885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 smtClean="0"/>
              <a:t>!</a:t>
            </a:r>
            <a:endParaRPr lang="it-IT" sz="600" dirty="0"/>
          </a:p>
        </p:txBody>
      </p:sp>
      <p:sp>
        <p:nvSpPr>
          <p:cNvPr id="49" name="CasellaDiTesto 48"/>
          <p:cNvSpPr txBox="1"/>
          <p:nvPr/>
        </p:nvSpPr>
        <p:spPr>
          <a:xfrm>
            <a:off x="61448" y="1059348"/>
            <a:ext cx="2037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/>
              <a:t>MAPPA</a:t>
            </a:r>
          </a:p>
          <a:p>
            <a:r>
              <a:rPr lang="it-IT" sz="1600" dirty="0" smtClean="0"/>
              <a:t>Navigatore all’ interno del percorso</a:t>
            </a:r>
          </a:p>
        </p:txBody>
      </p:sp>
      <p:sp>
        <p:nvSpPr>
          <p:cNvPr id="2" name="Rettangolo 1"/>
          <p:cNvSpPr/>
          <p:nvPr/>
        </p:nvSpPr>
        <p:spPr>
          <a:xfrm>
            <a:off x="942181" y="3265324"/>
            <a:ext cx="276225" cy="27622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hlinkClick r:id="rId6" action="ppaction://hlinksldjump"/>
          </p:cNvPr>
          <p:cNvSpPr txBox="1"/>
          <p:nvPr/>
        </p:nvSpPr>
        <p:spPr>
          <a:xfrm>
            <a:off x="882615" y="327507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00" dirty="0" smtClean="0"/>
              <a:t>Logo</a:t>
            </a:r>
          </a:p>
          <a:p>
            <a:pPr algn="ctr"/>
            <a:r>
              <a:rPr lang="it-IT" sz="500" dirty="0" smtClean="0"/>
              <a:t>percorso</a:t>
            </a:r>
            <a:endParaRPr lang="it-IT" sz="500" dirty="0"/>
          </a:p>
        </p:txBody>
      </p:sp>
    </p:spTree>
    <p:extLst>
      <p:ext uri="{BB962C8B-B14F-4D97-AF65-F5344CB8AC3E}">
        <p14:creationId xmlns:p14="http://schemas.microsoft.com/office/powerpoint/2010/main" val="183813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0"/>
            <a:ext cx="2160588" cy="360045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diritto 7"/>
          <p:cNvCxnSpPr/>
          <p:nvPr/>
        </p:nvCxnSpPr>
        <p:spPr>
          <a:xfrm>
            <a:off x="0" y="475125"/>
            <a:ext cx="21605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3"/>
          <a:srcRect b="21005"/>
          <a:stretch/>
        </p:blipFill>
        <p:spPr>
          <a:xfrm rot="10800000">
            <a:off x="103094" y="519949"/>
            <a:ext cx="390525" cy="248305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178593" y="779921"/>
            <a:ext cx="1792942" cy="3406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503632" y="758989"/>
            <a:ext cx="1379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Punto di arrivo del percorso</a:t>
            </a:r>
            <a:endParaRPr lang="it-IT" sz="800" dirty="0"/>
          </a:p>
        </p:txBody>
      </p:sp>
      <p:sp>
        <p:nvSpPr>
          <p:cNvPr id="4" name="Rettangolo 3"/>
          <p:cNvSpPr/>
          <p:nvPr/>
        </p:nvSpPr>
        <p:spPr>
          <a:xfrm>
            <a:off x="240548" y="830442"/>
            <a:ext cx="242607" cy="2426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94190" y="830442"/>
            <a:ext cx="3722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>
                <a:solidFill>
                  <a:schemeClr val="bg2">
                    <a:lumMod val="50000"/>
                  </a:schemeClr>
                </a:solidFill>
              </a:rPr>
              <a:t>img!</a:t>
            </a:r>
            <a:endParaRPr lang="it-IT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74433" y="887643"/>
            <a:ext cx="1119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00" dirty="0" smtClean="0"/>
              <a:t>Descrizione...................................................................................................</a:t>
            </a:r>
            <a:endParaRPr lang="it-IT" sz="500" dirty="0"/>
          </a:p>
        </p:txBody>
      </p:sp>
      <p:sp>
        <p:nvSpPr>
          <p:cNvPr id="9" name="Ovale 8"/>
          <p:cNvSpPr/>
          <p:nvPr/>
        </p:nvSpPr>
        <p:spPr>
          <a:xfrm>
            <a:off x="1820723" y="810086"/>
            <a:ext cx="88572" cy="885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 smtClean="0"/>
              <a:t>!</a:t>
            </a:r>
            <a:endParaRPr lang="it-IT" sz="600" dirty="0"/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373" y="1241586"/>
            <a:ext cx="697381" cy="690040"/>
          </a:xfrm>
          <a:prstGeom prst="rect">
            <a:avLst/>
          </a:prstGeom>
        </p:spPr>
      </p:pic>
      <p:sp>
        <p:nvSpPr>
          <p:cNvPr id="24" name="Stella a 12 punte 23"/>
          <p:cNvSpPr/>
          <p:nvPr/>
        </p:nvSpPr>
        <p:spPr>
          <a:xfrm>
            <a:off x="419469" y="2039348"/>
            <a:ext cx="300276" cy="30027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Stella a 12 punte 24"/>
          <p:cNvSpPr/>
          <p:nvPr/>
        </p:nvSpPr>
        <p:spPr>
          <a:xfrm>
            <a:off x="923410" y="2050520"/>
            <a:ext cx="300276" cy="30027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Stella a 12 punte 25"/>
          <p:cNvSpPr/>
          <p:nvPr/>
        </p:nvSpPr>
        <p:spPr>
          <a:xfrm>
            <a:off x="1423754" y="2041579"/>
            <a:ext cx="300276" cy="30027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Stella a 12 punte 28"/>
          <p:cNvSpPr/>
          <p:nvPr/>
        </p:nvSpPr>
        <p:spPr>
          <a:xfrm>
            <a:off x="414755" y="2392587"/>
            <a:ext cx="300276" cy="30027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Stella a 12 punte 38"/>
          <p:cNvSpPr/>
          <p:nvPr/>
        </p:nvSpPr>
        <p:spPr>
          <a:xfrm>
            <a:off x="928124" y="2392586"/>
            <a:ext cx="300276" cy="30027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Stella a 12 punte 39"/>
          <p:cNvSpPr/>
          <p:nvPr/>
        </p:nvSpPr>
        <p:spPr>
          <a:xfrm>
            <a:off x="1423754" y="2392586"/>
            <a:ext cx="300276" cy="30027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Stella a 12 punte 40"/>
          <p:cNvSpPr/>
          <p:nvPr/>
        </p:nvSpPr>
        <p:spPr>
          <a:xfrm>
            <a:off x="414755" y="2731611"/>
            <a:ext cx="300276" cy="30027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Stella a 12 punte 41"/>
          <p:cNvSpPr/>
          <p:nvPr/>
        </p:nvSpPr>
        <p:spPr>
          <a:xfrm>
            <a:off x="918696" y="2742783"/>
            <a:ext cx="300276" cy="30027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Stella a 12 punte 42"/>
          <p:cNvSpPr/>
          <p:nvPr/>
        </p:nvSpPr>
        <p:spPr>
          <a:xfrm>
            <a:off x="1419040" y="2733842"/>
            <a:ext cx="300276" cy="30027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Stella a 12 punte 43"/>
          <p:cNvSpPr/>
          <p:nvPr/>
        </p:nvSpPr>
        <p:spPr>
          <a:xfrm>
            <a:off x="410041" y="3084850"/>
            <a:ext cx="300276" cy="30027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Stella a 12 punte 44"/>
          <p:cNvSpPr/>
          <p:nvPr/>
        </p:nvSpPr>
        <p:spPr>
          <a:xfrm>
            <a:off x="923410" y="3084849"/>
            <a:ext cx="300276" cy="30027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Stella a 12 punte 45"/>
          <p:cNvSpPr/>
          <p:nvPr/>
        </p:nvSpPr>
        <p:spPr>
          <a:xfrm>
            <a:off x="1419040" y="3084849"/>
            <a:ext cx="300276" cy="30027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CasellaDiTesto 46"/>
          <p:cNvSpPr txBox="1"/>
          <p:nvPr/>
        </p:nvSpPr>
        <p:spPr>
          <a:xfrm>
            <a:off x="493619" y="2427190"/>
            <a:ext cx="150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Coccarde</a:t>
            </a:r>
            <a:endParaRPr lang="it-IT" sz="2400" dirty="0">
              <a:ln w="0"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5255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2160588" cy="3600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diritto 5"/>
          <p:cNvCxnSpPr/>
          <p:nvPr/>
        </p:nvCxnSpPr>
        <p:spPr>
          <a:xfrm>
            <a:off x="0" y="396267"/>
            <a:ext cx="2160588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323850" y="28857"/>
            <a:ext cx="1435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Impostazioni</a:t>
            </a:r>
            <a:endParaRPr lang="it-IT" sz="1600" dirty="0"/>
          </a:p>
        </p:txBody>
      </p:sp>
      <p:pic>
        <p:nvPicPr>
          <p:cNvPr id="11" name="Immagine 10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3"/>
          <a:srcRect t="-258" r="15046" b="12024"/>
          <a:stretch/>
        </p:blipFill>
        <p:spPr>
          <a:xfrm>
            <a:off x="32544" y="57151"/>
            <a:ext cx="291306" cy="285750"/>
          </a:xfrm>
          <a:prstGeom prst="rect">
            <a:avLst/>
          </a:prstGeom>
        </p:spPr>
      </p:pic>
      <p:cxnSp>
        <p:nvCxnSpPr>
          <p:cNvPr id="14" name="Connettore diritto 13"/>
          <p:cNvCxnSpPr/>
          <p:nvPr/>
        </p:nvCxnSpPr>
        <p:spPr>
          <a:xfrm>
            <a:off x="0" y="1085850"/>
            <a:ext cx="21605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32544" y="833437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/>
              <a:t>Italiano</a:t>
            </a:r>
            <a:endParaRPr lang="it-IT" sz="1100" dirty="0"/>
          </a:p>
        </p:txBody>
      </p:sp>
      <p:cxnSp>
        <p:nvCxnSpPr>
          <p:cNvPr id="21" name="Connettore diritto 20"/>
          <p:cNvCxnSpPr/>
          <p:nvPr/>
        </p:nvCxnSpPr>
        <p:spPr>
          <a:xfrm>
            <a:off x="0" y="1368892"/>
            <a:ext cx="21605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32544" y="1116479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/>
              <a:t>Inglese</a:t>
            </a:r>
            <a:endParaRPr lang="it-IT" sz="1100" dirty="0"/>
          </a:p>
        </p:txBody>
      </p:sp>
      <p:cxnSp>
        <p:nvCxnSpPr>
          <p:cNvPr id="24" name="Connettore diritto 23"/>
          <p:cNvCxnSpPr/>
          <p:nvPr/>
        </p:nvCxnSpPr>
        <p:spPr>
          <a:xfrm>
            <a:off x="0" y="1650859"/>
            <a:ext cx="21605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32544" y="1398446"/>
            <a:ext cx="1196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/>
              <a:t>Accessibilità scale</a:t>
            </a:r>
            <a:endParaRPr lang="it-IT" sz="1100" dirty="0"/>
          </a:p>
        </p:txBody>
      </p:sp>
      <p:cxnSp>
        <p:nvCxnSpPr>
          <p:cNvPr id="27" name="Connettore diritto 26"/>
          <p:cNvCxnSpPr/>
          <p:nvPr/>
        </p:nvCxnSpPr>
        <p:spPr>
          <a:xfrm>
            <a:off x="0" y="1933901"/>
            <a:ext cx="21605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32544" y="1681488"/>
            <a:ext cx="752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/>
              <a:t>Sottotitoli</a:t>
            </a:r>
            <a:endParaRPr lang="it-IT" sz="1100" dirty="0"/>
          </a:p>
        </p:txBody>
      </p:sp>
      <p:cxnSp>
        <p:nvCxnSpPr>
          <p:cNvPr id="30" name="Connettore diritto 29"/>
          <p:cNvCxnSpPr/>
          <p:nvPr/>
        </p:nvCxnSpPr>
        <p:spPr>
          <a:xfrm>
            <a:off x="0" y="826293"/>
            <a:ext cx="21605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950" y="872492"/>
            <a:ext cx="211960" cy="168604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950" y="1708078"/>
            <a:ext cx="211960" cy="168604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4214" y="1445298"/>
            <a:ext cx="196696" cy="128081"/>
          </a:xfrm>
          <a:prstGeom prst="rect">
            <a:avLst/>
          </a:prstGeom>
        </p:spPr>
      </p:pic>
      <p:pic>
        <p:nvPicPr>
          <p:cNvPr id="31" name="Immagin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4214" y="1171355"/>
            <a:ext cx="196696" cy="12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8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2160588" cy="3600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163512" y="161180"/>
            <a:ext cx="1624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Percorso</a:t>
            </a:r>
            <a:endParaRPr lang="it-IT" sz="1400" dirty="0"/>
          </a:p>
        </p:txBody>
      </p:sp>
      <p:pic>
        <p:nvPicPr>
          <p:cNvPr id="6" name="Immagin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674" y="82077"/>
            <a:ext cx="266700" cy="304800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163512" y="559629"/>
            <a:ext cx="867569" cy="8675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it-IT" dirty="0" smtClean="0">
                <a:solidFill>
                  <a:schemeClr val="bg2">
                    <a:lumMod val="50000"/>
                  </a:schemeClr>
                </a:solidFill>
              </a:rPr>
              <a:t>mg</a:t>
            </a:r>
          </a:p>
          <a:p>
            <a:pPr algn="ctr"/>
            <a:r>
              <a:rPr lang="it-IT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</a:p>
          <a:p>
            <a:pPr algn="ctr"/>
            <a:r>
              <a:rPr lang="it-IT" dirty="0" smtClean="0">
                <a:solidFill>
                  <a:schemeClr val="bg2">
                    <a:lumMod val="50000"/>
                  </a:schemeClr>
                </a:solidFill>
              </a:rPr>
              <a:t>logo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1120588" y="538430"/>
            <a:ext cx="995785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Info</a:t>
            </a:r>
          </a:p>
          <a:p>
            <a:r>
              <a:rPr lang="it-IT" sz="1100" dirty="0" smtClean="0"/>
              <a:t>.......................</a:t>
            </a:r>
          </a:p>
          <a:p>
            <a:r>
              <a:rPr lang="it-IT" sz="1100" dirty="0" smtClean="0"/>
              <a:t>.......................</a:t>
            </a:r>
          </a:p>
          <a:p>
            <a:r>
              <a:rPr lang="it-IT" sz="1100" dirty="0" smtClean="0"/>
              <a:t>.......................</a:t>
            </a:r>
            <a:endParaRPr lang="it-IT" sz="11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20980" y="1615440"/>
            <a:ext cx="16300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Punti:</a:t>
            </a:r>
          </a:p>
          <a:p>
            <a:r>
              <a:rPr lang="it-IT" sz="1200" dirty="0" smtClean="0"/>
              <a:t>1    ..............</a:t>
            </a:r>
          </a:p>
          <a:p>
            <a:r>
              <a:rPr lang="it-IT" sz="1200" dirty="0" smtClean="0"/>
              <a:t>2    ..............</a:t>
            </a:r>
          </a:p>
          <a:p>
            <a:r>
              <a:rPr lang="it-IT" sz="1200" dirty="0" smtClean="0"/>
              <a:t>3    ..............</a:t>
            </a:r>
          </a:p>
          <a:p>
            <a:endParaRPr lang="it-IT" dirty="0"/>
          </a:p>
        </p:txBody>
      </p:sp>
      <p:sp>
        <p:nvSpPr>
          <p:cNvPr id="2" name="Ovale 1"/>
          <p:cNvSpPr/>
          <p:nvPr/>
        </p:nvSpPr>
        <p:spPr>
          <a:xfrm>
            <a:off x="185738" y="1893094"/>
            <a:ext cx="95250" cy="952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/>
          <p:cNvSpPr/>
          <p:nvPr/>
        </p:nvSpPr>
        <p:spPr>
          <a:xfrm>
            <a:off x="185738" y="2081336"/>
            <a:ext cx="95250" cy="952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/>
          <p:cNvSpPr/>
          <p:nvPr/>
        </p:nvSpPr>
        <p:spPr>
          <a:xfrm>
            <a:off x="185738" y="2269578"/>
            <a:ext cx="95250" cy="952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170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90</Words>
  <Application>Microsoft Office PowerPoint</Application>
  <PresentationFormat>Personalizzato</PresentationFormat>
  <Paragraphs>58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filippo</dc:creator>
  <cp:lastModifiedBy>filippo</cp:lastModifiedBy>
  <cp:revision>22</cp:revision>
  <dcterms:created xsi:type="dcterms:W3CDTF">2019-04-15T17:04:10Z</dcterms:created>
  <dcterms:modified xsi:type="dcterms:W3CDTF">2019-04-15T18:59:52Z</dcterms:modified>
</cp:coreProperties>
</file>