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8490" y="60325"/>
            <a:ext cx="79070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8286" y="58204"/>
            <a:ext cx="790742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5244" y="1104265"/>
            <a:ext cx="7632700" cy="2626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9197" y="2014558"/>
            <a:ext cx="3250433" cy="160663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-24653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3016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90" dirty="0"/>
              <a:t>G</a:t>
            </a:r>
            <a:r>
              <a:rPr spc="-500" dirty="0"/>
              <a:t>oo</a:t>
            </a:r>
            <a:r>
              <a:rPr spc="-515" dirty="0"/>
              <a:t>g</a:t>
            </a:r>
            <a:r>
              <a:rPr spc="-70" dirty="0"/>
              <a:t>L</a:t>
            </a:r>
            <a:r>
              <a:rPr spc="-245" dirty="0"/>
              <a:t>e</a:t>
            </a:r>
            <a:r>
              <a:rPr spc="-1155" dirty="0"/>
              <a:t>N</a:t>
            </a:r>
            <a:r>
              <a:rPr spc="-245" dirty="0"/>
              <a:t>e</a:t>
            </a:r>
            <a:r>
              <a:rPr spc="425" dirty="0"/>
              <a:t>t</a:t>
            </a:r>
            <a:r>
              <a:rPr spc="15" dirty="0"/>
              <a:t>详</a:t>
            </a:r>
            <a:r>
              <a:rPr dirty="0"/>
              <a:t>解</a:t>
            </a:r>
          </a:p>
        </p:txBody>
      </p:sp>
      <p:sp>
        <p:nvSpPr>
          <p:cNvPr id="5" name="object 5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6011" y="766572"/>
            <a:ext cx="1461135" cy="4377055"/>
            <a:chOff x="96011" y="766572"/>
            <a:chExt cx="1461135" cy="437705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11" y="766572"/>
              <a:ext cx="1220724" cy="43769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7470" y="1432559"/>
              <a:ext cx="209549" cy="20954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575435" indent="-2286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GoogLeNet</a:t>
            </a:r>
            <a:r>
              <a:rPr dirty="0">
                <a:latin typeface="SimSun"/>
                <a:cs typeface="SimSun"/>
              </a:rPr>
              <a:t>在</a:t>
            </a:r>
            <a:r>
              <a:rPr spc="-5" dirty="0"/>
              <a:t>2014</a:t>
            </a:r>
            <a:r>
              <a:rPr dirty="0">
                <a:latin typeface="SimSun"/>
                <a:cs typeface="SimSun"/>
              </a:rPr>
              <a:t>年由</a:t>
            </a:r>
            <a:r>
              <a:rPr spc="-5" dirty="0"/>
              <a:t>Google</a:t>
            </a:r>
            <a:r>
              <a:rPr dirty="0">
                <a:latin typeface="SimSun"/>
                <a:cs typeface="SimSun"/>
              </a:rPr>
              <a:t>团队提出，斩获当年</a:t>
            </a:r>
            <a:r>
              <a:rPr spc="-10" dirty="0"/>
              <a:t>ImageNet</a:t>
            </a:r>
            <a:r>
              <a:rPr dirty="0">
                <a:latin typeface="SimSun"/>
                <a:cs typeface="SimSun"/>
              </a:rPr>
              <a:t>竞 中</a:t>
            </a:r>
            <a:r>
              <a:rPr spc="-5" dirty="0"/>
              <a:t>Classification</a:t>
            </a:r>
            <a:r>
              <a:rPr spc="-10" dirty="0"/>
              <a:t> </a:t>
            </a:r>
            <a:r>
              <a:rPr spc="-40" dirty="0"/>
              <a:t>Task</a:t>
            </a:r>
            <a:r>
              <a:rPr spc="-5" dirty="0"/>
              <a:t> (</a:t>
            </a:r>
            <a:r>
              <a:rPr dirty="0">
                <a:latin typeface="SimSun"/>
                <a:cs typeface="SimSun"/>
              </a:rPr>
              <a:t>分类任务</a:t>
            </a:r>
            <a:r>
              <a:rPr dirty="0"/>
              <a:t>)</a:t>
            </a:r>
            <a:r>
              <a:rPr spc="-10" dirty="0"/>
              <a:t> </a:t>
            </a:r>
            <a:r>
              <a:rPr dirty="0">
                <a:latin typeface="SimSun"/>
                <a:cs typeface="SimSun"/>
              </a:rPr>
              <a:t>第一名。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 dirty="0">
              <a:latin typeface="SimSun"/>
              <a:cs typeface="SimSun"/>
            </a:endParaRPr>
          </a:p>
          <a:p>
            <a:pPr marL="341439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SimSun"/>
                <a:cs typeface="SimSun"/>
              </a:rPr>
              <a:t>网络中的亮点</a:t>
            </a:r>
            <a:r>
              <a:rPr dirty="0">
                <a:latin typeface="SimSun"/>
                <a:cs typeface="SimSun"/>
              </a:rPr>
              <a:t>：</a:t>
            </a:r>
            <a:endParaRPr sz="1600" dirty="0">
              <a:latin typeface="SimSun"/>
              <a:cs typeface="SimSun"/>
            </a:endParaRPr>
          </a:p>
          <a:p>
            <a:pPr marL="3700145" indent="-285750">
              <a:lnSpc>
                <a:spcPct val="100000"/>
              </a:lnSpc>
              <a:spcBef>
                <a:spcPts val="484"/>
              </a:spcBef>
              <a:buFont typeface="Wingdings"/>
              <a:buChar char=""/>
              <a:tabLst>
                <a:tab pos="3699510" algn="l"/>
                <a:tab pos="3700145" algn="l"/>
              </a:tabLst>
            </a:pPr>
            <a:r>
              <a:rPr sz="1400" b="1" dirty="0">
                <a:solidFill>
                  <a:srgbClr val="0033CC"/>
                </a:solidFill>
                <a:latin typeface="SimSun"/>
                <a:cs typeface="SimSun"/>
              </a:rPr>
              <a:t>引入了</a:t>
            </a:r>
            <a:r>
              <a:rPr sz="1400" b="1" spc="-5" dirty="0">
                <a:solidFill>
                  <a:srgbClr val="0033CC"/>
                </a:solidFill>
                <a:latin typeface="Calibri"/>
                <a:cs typeface="Calibri"/>
              </a:rPr>
              <a:t>Inception</a:t>
            </a:r>
            <a:r>
              <a:rPr sz="1400" b="1" dirty="0">
                <a:solidFill>
                  <a:srgbClr val="0033CC"/>
                </a:solidFill>
                <a:latin typeface="SimSun"/>
                <a:cs typeface="SimSun"/>
              </a:rPr>
              <a:t>结构（融合不同尺度的特征信息</a:t>
            </a:r>
            <a:r>
              <a:rPr sz="1400" b="1" spc="-5" dirty="0">
                <a:solidFill>
                  <a:srgbClr val="0033CC"/>
                </a:solidFill>
                <a:latin typeface="SimSun"/>
                <a:cs typeface="SimSun"/>
              </a:rPr>
              <a:t>）</a:t>
            </a:r>
            <a:endParaRPr sz="1400" dirty="0">
              <a:latin typeface="SimSun"/>
              <a:cs typeface="SimSun"/>
            </a:endParaRPr>
          </a:p>
          <a:p>
            <a:pPr marL="3700145" indent="-285750">
              <a:lnSpc>
                <a:spcPct val="100000"/>
              </a:lnSpc>
              <a:spcBef>
                <a:spcPts val="334"/>
              </a:spcBef>
              <a:buFont typeface="Wingdings"/>
              <a:buChar char=""/>
              <a:tabLst>
                <a:tab pos="3699510" algn="l"/>
                <a:tab pos="3700145" algn="l"/>
              </a:tabLst>
            </a:pPr>
            <a:r>
              <a:rPr sz="1400" b="1" dirty="0">
                <a:solidFill>
                  <a:srgbClr val="0033CC"/>
                </a:solidFill>
                <a:latin typeface="SimSun"/>
                <a:cs typeface="SimSun"/>
              </a:rPr>
              <a:t>使用</a:t>
            </a:r>
            <a:r>
              <a:rPr sz="1400" b="1" spc="-5" dirty="0">
                <a:solidFill>
                  <a:srgbClr val="0033CC"/>
                </a:solidFill>
                <a:latin typeface="Calibri"/>
                <a:cs typeface="Calibri"/>
              </a:rPr>
              <a:t>1x1</a:t>
            </a:r>
            <a:r>
              <a:rPr sz="1400" b="1" dirty="0">
                <a:solidFill>
                  <a:srgbClr val="0033CC"/>
                </a:solidFill>
                <a:latin typeface="SimSun"/>
                <a:cs typeface="SimSun"/>
              </a:rPr>
              <a:t>的卷积核进行降维以及映射处</a:t>
            </a:r>
            <a:r>
              <a:rPr sz="1400" b="1" spc="-5" dirty="0">
                <a:solidFill>
                  <a:srgbClr val="0033CC"/>
                </a:solidFill>
                <a:latin typeface="SimSun"/>
                <a:cs typeface="SimSun"/>
              </a:rPr>
              <a:t>理</a:t>
            </a:r>
            <a:endParaRPr sz="1400" dirty="0">
              <a:latin typeface="SimSun"/>
              <a:cs typeface="SimSun"/>
            </a:endParaRPr>
          </a:p>
          <a:p>
            <a:pPr marL="3700145" indent="-285750">
              <a:lnSpc>
                <a:spcPct val="100000"/>
              </a:lnSpc>
              <a:spcBef>
                <a:spcPts val="334"/>
              </a:spcBef>
              <a:buFont typeface="Wingdings"/>
              <a:buChar char=""/>
              <a:tabLst>
                <a:tab pos="3699510" algn="l"/>
                <a:tab pos="3700145" algn="l"/>
              </a:tabLst>
            </a:pPr>
            <a:r>
              <a:rPr sz="1400" b="1" dirty="0">
                <a:solidFill>
                  <a:srgbClr val="0033CC"/>
                </a:solidFill>
                <a:latin typeface="SimSun"/>
                <a:cs typeface="SimSun"/>
              </a:rPr>
              <a:t>添加两个辅助分类器帮助训</a:t>
            </a:r>
            <a:r>
              <a:rPr sz="1400" b="1" spc="-5" dirty="0">
                <a:solidFill>
                  <a:srgbClr val="0033CC"/>
                </a:solidFill>
                <a:latin typeface="SimSun"/>
                <a:cs typeface="SimSun"/>
              </a:rPr>
              <a:t>练</a:t>
            </a:r>
            <a:endParaRPr sz="1400" dirty="0">
              <a:latin typeface="SimSun"/>
              <a:cs typeface="SimSun"/>
            </a:endParaRPr>
          </a:p>
          <a:p>
            <a:pPr marL="3700145" marR="165735" indent="-285750">
              <a:lnSpc>
                <a:spcPct val="119900"/>
              </a:lnSpc>
              <a:buFont typeface="Wingdings"/>
              <a:buChar char=""/>
              <a:tabLst>
                <a:tab pos="3699510" algn="l"/>
                <a:tab pos="3700145" algn="l"/>
              </a:tabLst>
            </a:pPr>
            <a:r>
              <a:rPr sz="1400" b="1" dirty="0">
                <a:solidFill>
                  <a:srgbClr val="0033CC"/>
                </a:solidFill>
                <a:latin typeface="SimSun"/>
                <a:cs typeface="SimSun"/>
              </a:rPr>
              <a:t>丢弃全连接层，使用平均池化层（大大减少模</a:t>
            </a:r>
            <a:r>
              <a:rPr sz="1400" b="1" spc="-5" dirty="0">
                <a:solidFill>
                  <a:srgbClr val="0033CC"/>
                </a:solidFill>
                <a:latin typeface="SimSun"/>
                <a:cs typeface="SimSun"/>
              </a:rPr>
              <a:t>型 </a:t>
            </a:r>
            <a:r>
              <a:rPr sz="1400" b="1" dirty="0">
                <a:solidFill>
                  <a:srgbClr val="0033CC"/>
                </a:solidFill>
                <a:latin typeface="SimSun"/>
                <a:cs typeface="SimSun"/>
              </a:rPr>
              <a:t>参数</a:t>
            </a:r>
            <a:r>
              <a:rPr sz="1400" b="1" spc="-5" dirty="0">
                <a:solidFill>
                  <a:srgbClr val="0033CC"/>
                </a:solidFill>
                <a:latin typeface="SimSun"/>
                <a:cs typeface="SimSun"/>
              </a:rPr>
              <a:t>）</a:t>
            </a:r>
            <a:endParaRPr sz="14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3016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90" dirty="0"/>
              <a:t>G</a:t>
            </a:r>
            <a:r>
              <a:rPr spc="-500" dirty="0"/>
              <a:t>oo</a:t>
            </a:r>
            <a:r>
              <a:rPr spc="-515" dirty="0"/>
              <a:t>g</a:t>
            </a:r>
            <a:r>
              <a:rPr spc="-70" dirty="0"/>
              <a:t>L</a:t>
            </a:r>
            <a:r>
              <a:rPr spc="-245" dirty="0"/>
              <a:t>e</a:t>
            </a:r>
            <a:r>
              <a:rPr spc="-1155" dirty="0"/>
              <a:t>N</a:t>
            </a:r>
            <a:r>
              <a:rPr spc="-245" dirty="0"/>
              <a:t>e</a:t>
            </a:r>
            <a:r>
              <a:rPr spc="425" dirty="0"/>
              <a:t>t</a:t>
            </a:r>
            <a:r>
              <a:rPr spc="15" dirty="0"/>
              <a:t>详</a:t>
            </a:r>
            <a:r>
              <a:rPr dirty="0"/>
              <a:t>解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1168" y="771144"/>
            <a:ext cx="8763000" cy="4372610"/>
            <a:chOff x="201168" y="771144"/>
            <a:chExt cx="8763000" cy="4372610"/>
          </a:xfrm>
        </p:grpSpPr>
        <p:sp>
          <p:nvSpPr>
            <p:cNvPr id="4" name="object 4"/>
            <p:cNvSpPr/>
            <p:nvPr/>
          </p:nvSpPr>
          <p:spPr>
            <a:xfrm>
              <a:off x="6845808" y="3270504"/>
              <a:ext cx="2118360" cy="1763395"/>
            </a:xfrm>
            <a:custGeom>
              <a:avLst/>
              <a:gdLst/>
              <a:ahLst/>
              <a:cxnLst/>
              <a:rect l="l" t="t" r="r" b="b"/>
              <a:pathLst>
                <a:path w="2118359" h="1763395">
                  <a:moveTo>
                    <a:pt x="0" y="1763268"/>
                  </a:moveTo>
                  <a:lnTo>
                    <a:pt x="519684" y="0"/>
                  </a:lnTo>
                  <a:lnTo>
                    <a:pt x="2118360" y="906780"/>
                  </a:lnTo>
                  <a:lnTo>
                    <a:pt x="0" y="1763268"/>
                  </a:lnTo>
                  <a:close/>
                </a:path>
              </a:pathLst>
            </a:custGeom>
            <a:solidFill>
              <a:srgbClr val="00AFEF">
                <a:alpha val="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168" y="771144"/>
              <a:ext cx="8372856" cy="43723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490" y="60325"/>
            <a:ext cx="3016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890" dirty="0">
                <a:latin typeface="Microsoft JhengHei"/>
                <a:cs typeface="Microsoft JhengHei"/>
              </a:rPr>
              <a:t>G</a:t>
            </a:r>
            <a:r>
              <a:rPr sz="3600" b="1" spc="-500" dirty="0">
                <a:latin typeface="Microsoft JhengHei"/>
                <a:cs typeface="Microsoft JhengHei"/>
              </a:rPr>
              <a:t>oo</a:t>
            </a:r>
            <a:r>
              <a:rPr sz="3600" b="1" spc="-515" dirty="0">
                <a:latin typeface="Microsoft JhengHei"/>
                <a:cs typeface="Microsoft JhengHei"/>
              </a:rPr>
              <a:t>g</a:t>
            </a:r>
            <a:r>
              <a:rPr sz="3600" b="1" spc="-70" dirty="0">
                <a:latin typeface="Microsoft JhengHei"/>
                <a:cs typeface="Microsoft JhengHei"/>
              </a:rPr>
              <a:t>L</a:t>
            </a:r>
            <a:r>
              <a:rPr sz="3600" b="1" spc="-245" dirty="0">
                <a:latin typeface="Microsoft JhengHei"/>
                <a:cs typeface="Microsoft JhengHei"/>
              </a:rPr>
              <a:t>e</a:t>
            </a:r>
            <a:r>
              <a:rPr sz="3600" b="1" spc="-1155" dirty="0">
                <a:latin typeface="Microsoft JhengHei"/>
                <a:cs typeface="Microsoft JhengHei"/>
              </a:rPr>
              <a:t>N</a:t>
            </a:r>
            <a:r>
              <a:rPr sz="3600" b="1" spc="-245" dirty="0">
                <a:latin typeface="Microsoft JhengHei"/>
                <a:cs typeface="Microsoft JhengHei"/>
              </a:rPr>
              <a:t>e</a:t>
            </a:r>
            <a:r>
              <a:rPr sz="3600" b="1" spc="425" dirty="0">
                <a:latin typeface="Microsoft JhengHei"/>
                <a:cs typeface="Microsoft JhengHei"/>
              </a:rPr>
              <a:t>t</a:t>
            </a:r>
            <a:r>
              <a:rPr sz="3600" b="1" spc="15" dirty="0">
                <a:latin typeface="Microsoft JhengHei"/>
                <a:cs typeface="Microsoft JhengHei"/>
              </a:rPr>
              <a:t>详</a:t>
            </a:r>
            <a:r>
              <a:rPr sz="3600" b="1" dirty="0">
                <a:latin typeface="Microsoft JhengHei"/>
                <a:cs typeface="Microsoft JhengHei"/>
              </a:rPr>
              <a:t>解</a:t>
            </a:r>
            <a:endParaRPr sz="3600">
              <a:latin typeface="Microsoft JhengHei"/>
              <a:cs typeface="Microsoft JhengHe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855" y="1572027"/>
            <a:ext cx="8690174" cy="24860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43250" y="971550"/>
            <a:ext cx="180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ce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ion</a:t>
            </a:r>
            <a:r>
              <a:rPr sz="2400" dirty="0">
                <a:latin typeface="SimSun"/>
                <a:cs typeface="SimSun"/>
              </a:rPr>
              <a:t>结构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7895" y="4570729"/>
            <a:ext cx="37598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imSun"/>
                <a:cs typeface="SimSun"/>
              </a:rPr>
              <a:t>注意：每个分支所得的特征矩阵高和宽必须相</a:t>
            </a:r>
            <a:r>
              <a:rPr sz="1400" spc="5" dirty="0">
                <a:latin typeface="SimSun"/>
                <a:cs typeface="SimSun"/>
              </a:rPr>
              <a:t>同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490" y="60325"/>
            <a:ext cx="3016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890" dirty="0">
                <a:latin typeface="Microsoft JhengHei"/>
                <a:cs typeface="Microsoft JhengHei"/>
              </a:rPr>
              <a:t>G</a:t>
            </a:r>
            <a:r>
              <a:rPr sz="3600" b="1" spc="-500" dirty="0">
                <a:latin typeface="Microsoft JhengHei"/>
                <a:cs typeface="Microsoft JhengHei"/>
              </a:rPr>
              <a:t>oo</a:t>
            </a:r>
            <a:r>
              <a:rPr sz="3600" b="1" spc="-515" dirty="0">
                <a:latin typeface="Microsoft JhengHei"/>
                <a:cs typeface="Microsoft JhengHei"/>
              </a:rPr>
              <a:t>g</a:t>
            </a:r>
            <a:r>
              <a:rPr sz="3600" b="1" spc="-70" dirty="0">
                <a:latin typeface="Microsoft JhengHei"/>
                <a:cs typeface="Microsoft JhengHei"/>
              </a:rPr>
              <a:t>L</a:t>
            </a:r>
            <a:r>
              <a:rPr sz="3600" b="1" spc="-245" dirty="0">
                <a:latin typeface="Microsoft JhengHei"/>
                <a:cs typeface="Microsoft JhengHei"/>
              </a:rPr>
              <a:t>e</a:t>
            </a:r>
            <a:r>
              <a:rPr sz="3600" b="1" spc="-1155" dirty="0">
                <a:latin typeface="Microsoft JhengHei"/>
                <a:cs typeface="Microsoft JhengHei"/>
              </a:rPr>
              <a:t>N</a:t>
            </a:r>
            <a:r>
              <a:rPr sz="3600" b="1" spc="-245" dirty="0">
                <a:latin typeface="Microsoft JhengHei"/>
                <a:cs typeface="Microsoft JhengHei"/>
              </a:rPr>
              <a:t>e</a:t>
            </a:r>
            <a:r>
              <a:rPr sz="3600" b="1" spc="425" dirty="0">
                <a:latin typeface="Microsoft JhengHei"/>
                <a:cs typeface="Microsoft JhengHei"/>
              </a:rPr>
              <a:t>t</a:t>
            </a:r>
            <a:r>
              <a:rPr sz="3600" b="1" spc="15" dirty="0">
                <a:latin typeface="Microsoft JhengHei"/>
                <a:cs typeface="Microsoft JhengHei"/>
              </a:rPr>
              <a:t>详</a:t>
            </a:r>
            <a:r>
              <a:rPr sz="3600" b="1" dirty="0">
                <a:latin typeface="Microsoft JhengHei"/>
                <a:cs typeface="Microsoft JhengHei"/>
              </a:rPr>
              <a:t>解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8160" y="873125"/>
            <a:ext cx="180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ce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ion</a:t>
            </a:r>
            <a:r>
              <a:rPr sz="2400" dirty="0">
                <a:latin typeface="SimSun"/>
                <a:cs typeface="SimSun"/>
              </a:rPr>
              <a:t>结构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875" y="4597400"/>
            <a:ext cx="37598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imSun"/>
                <a:cs typeface="SimSun"/>
              </a:rPr>
              <a:t>注意：每个分支所得的特征矩阵高和宽必须相</a:t>
            </a:r>
            <a:r>
              <a:rPr sz="1400" spc="5" dirty="0">
                <a:latin typeface="SimSun"/>
                <a:cs typeface="SimSun"/>
              </a:rPr>
              <a:t>同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278" y="1713544"/>
            <a:ext cx="4423988" cy="26542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3016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90" dirty="0"/>
              <a:t>G</a:t>
            </a:r>
            <a:r>
              <a:rPr spc="-500" dirty="0"/>
              <a:t>oo</a:t>
            </a:r>
            <a:r>
              <a:rPr spc="-515" dirty="0"/>
              <a:t>g</a:t>
            </a:r>
            <a:r>
              <a:rPr spc="-70" dirty="0"/>
              <a:t>L</a:t>
            </a:r>
            <a:r>
              <a:rPr spc="-245" dirty="0"/>
              <a:t>e</a:t>
            </a:r>
            <a:r>
              <a:rPr spc="-1155" dirty="0"/>
              <a:t>N</a:t>
            </a:r>
            <a:r>
              <a:rPr spc="-245" dirty="0"/>
              <a:t>e</a:t>
            </a:r>
            <a:r>
              <a:rPr spc="425" dirty="0"/>
              <a:t>t</a:t>
            </a:r>
            <a:r>
              <a:rPr spc="15" dirty="0"/>
              <a:t>详</a:t>
            </a:r>
            <a:r>
              <a:rPr dirty="0"/>
              <a:t>解</a:t>
            </a:r>
          </a:p>
        </p:txBody>
      </p:sp>
      <p:sp>
        <p:nvSpPr>
          <p:cNvPr id="3" name="object 3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00075" y="1793239"/>
            <a:ext cx="2134235" cy="734695"/>
            <a:chOff x="600075" y="1793239"/>
            <a:chExt cx="2134235" cy="734695"/>
          </a:xfrm>
        </p:grpSpPr>
        <p:sp>
          <p:nvSpPr>
            <p:cNvPr id="5" name="object 5"/>
            <p:cNvSpPr/>
            <p:nvPr/>
          </p:nvSpPr>
          <p:spPr>
            <a:xfrm>
              <a:off x="612648" y="1982723"/>
              <a:ext cx="1931035" cy="532130"/>
            </a:xfrm>
            <a:custGeom>
              <a:avLst/>
              <a:gdLst/>
              <a:ahLst/>
              <a:cxnLst/>
              <a:rect l="l" t="t" r="r" b="b"/>
              <a:pathLst>
                <a:path w="1931035" h="532130">
                  <a:moveTo>
                    <a:pt x="1930908" y="531876"/>
                  </a:moveTo>
                  <a:lnTo>
                    <a:pt x="0" y="531876"/>
                  </a:lnTo>
                  <a:lnTo>
                    <a:pt x="0" y="0"/>
                  </a:lnTo>
                  <a:lnTo>
                    <a:pt x="1930908" y="0"/>
                  </a:lnTo>
                  <a:lnTo>
                    <a:pt x="1930908" y="531876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0507" y="1802891"/>
              <a:ext cx="184404" cy="7147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1802891"/>
              <a:ext cx="2115312" cy="1828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00075" y="1793239"/>
              <a:ext cx="2134235" cy="734695"/>
            </a:xfrm>
            <a:custGeom>
              <a:avLst/>
              <a:gdLst/>
              <a:ahLst/>
              <a:cxnLst/>
              <a:rect l="l" t="t" r="r" b="b"/>
              <a:pathLst>
                <a:path w="2134235" h="734694">
                  <a:moveTo>
                    <a:pt x="1944204" y="734695"/>
                  </a:moveTo>
                  <a:lnTo>
                    <a:pt x="12700" y="734695"/>
                  </a:lnTo>
                  <a:lnTo>
                    <a:pt x="10223" y="734453"/>
                  </a:lnTo>
                  <a:lnTo>
                    <a:pt x="0" y="721995"/>
                  </a:lnTo>
                  <a:lnTo>
                    <a:pt x="0" y="190017"/>
                  </a:lnTo>
                  <a:lnTo>
                    <a:pt x="181038" y="3721"/>
                  </a:lnTo>
                  <a:lnTo>
                    <a:pt x="190017" y="0"/>
                  </a:lnTo>
                  <a:lnTo>
                    <a:pt x="2121535" y="0"/>
                  </a:lnTo>
                  <a:lnTo>
                    <a:pt x="2124011" y="241"/>
                  </a:lnTo>
                  <a:lnTo>
                    <a:pt x="2126399" y="965"/>
                  </a:lnTo>
                  <a:lnTo>
                    <a:pt x="2128596" y="2146"/>
                  </a:lnTo>
                  <a:lnTo>
                    <a:pt x="2130513" y="3721"/>
                  </a:lnTo>
                  <a:lnTo>
                    <a:pt x="2112556" y="3721"/>
                  </a:lnTo>
                  <a:lnTo>
                    <a:pt x="2094597" y="21678"/>
                  </a:lnTo>
                  <a:lnTo>
                    <a:pt x="199009" y="21678"/>
                  </a:lnTo>
                  <a:lnTo>
                    <a:pt x="190017" y="25400"/>
                  </a:lnTo>
                  <a:lnTo>
                    <a:pt x="195287" y="25400"/>
                  </a:lnTo>
                  <a:lnTo>
                    <a:pt x="43370" y="177317"/>
                  </a:lnTo>
                  <a:lnTo>
                    <a:pt x="12700" y="177317"/>
                  </a:lnTo>
                  <a:lnTo>
                    <a:pt x="12700" y="202717"/>
                  </a:lnTo>
                  <a:lnTo>
                    <a:pt x="25400" y="202717"/>
                  </a:lnTo>
                  <a:lnTo>
                    <a:pt x="25400" y="709295"/>
                  </a:lnTo>
                  <a:lnTo>
                    <a:pt x="12700" y="709295"/>
                  </a:lnTo>
                  <a:lnTo>
                    <a:pt x="25400" y="721995"/>
                  </a:lnTo>
                  <a:lnTo>
                    <a:pt x="1962175" y="721995"/>
                  </a:lnTo>
                  <a:lnTo>
                    <a:pt x="1953196" y="730973"/>
                  </a:lnTo>
                  <a:lnTo>
                    <a:pt x="1951266" y="732548"/>
                  </a:lnTo>
                  <a:lnTo>
                    <a:pt x="1949069" y="733729"/>
                  </a:lnTo>
                  <a:lnTo>
                    <a:pt x="1946694" y="734453"/>
                  </a:lnTo>
                  <a:lnTo>
                    <a:pt x="1944204" y="734695"/>
                  </a:lnTo>
                  <a:close/>
                </a:path>
                <a:path w="2134235" h="734694">
                  <a:moveTo>
                    <a:pt x="1935226" y="181038"/>
                  </a:moveTo>
                  <a:lnTo>
                    <a:pt x="2112556" y="3721"/>
                  </a:lnTo>
                  <a:lnTo>
                    <a:pt x="2121535" y="12700"/>
                  </a:lnTo>
                  <a:lnTo>
                    <a:pt x="2108835" y="12700"/>
                  </a:lnTo>
                  <a:lnTo>
                    <a:pt x="2108835" y="43359"/>
                  </a:lnTo>
                  <a:lnTo>
                    <a:pt x="1974886" y="177317"/>
                  </a:lnTo>
                  <a:lnTo>
                    <a:pt x="1944204" y="177317"/>
                  </a:lnTo>
                  <a:lnTo>
                    <a:pt x="1935226" y="181038"/>
                  </a:lnTo>
                  <a:close/>
                </a:path>
                <a:path w="2134235" h="734694">
                  <a:moveTo>
                    <a:pt x="2108835" y="539407"/>
                  </a:moveTo>
                  <a:lnTo>
                    <a:pt x="2108835" y="43359"/>
                  </a:lnTo>
                  <a:lnTo>
                    <a:pt x="2130513" y="21678"/>
                  </a:lnTo>
                  <a:lnTo>
                    <a:pt x="2112556" y="3721"/>
                  </a:lnTo>
                  <a:lnTo>
                    <a:pt x="2130513" y="3721"/>
                  </a:lnTo>
                  <a:lnTo>
                    <a:pt x="2132088" y="5638"/>
                  </a:lnTo>
                  <a:lnTo>
                    <a:pt x="2133269" y="7835"/>
                  </a:lnTo>
                  <a:lnTo>
                    <a:pt x="2133993" y="10223"/>
                  </a:lnTo>
                  <a:lnTo>
                    <a:pt x="2134235" y="12700"/>
                  </a:lnTo>
                  <a:lnTo>
                    <a:pt x="2134235" y="535686"/>
                  </a:lnTo>
                  <a:lnTo>
                    <a:pt x="2112556" y="535686"/>
                  </a:lnTo>
                  <a:lnTo>
                    <a:pt x="2108835" y="539407"/>
                  </a:lnTo>
                  <a:close/>
                </a:path>
                <a:path w="2134235" h="734694">
                  <a:moveTo>
                    <a:pt x="2108835" y="43359"/>
                  </a:moveTo>
                  <a:lnTo>
                    <a:pt x="2108835" y="12700"/>
                  </a:lnTo>
                  <a:lnTo>
                    <a:pt x="2121535" y="25400"/>
                  </a:lnTo>
                  <a:lnTo>
                    <a:pt x="2126793" y="25400"/>
                  </a:lnTo>
                  <a:lnTo>
                    <a:pt x="2108835" y="43359"/>
                  </a:lnTo>
                  <a:close/>
                </a:path>
                <a:path w="2134235" h="734694">
                  <a:moveTo>
                    <a:pt x="2126793" y="25400"/>
                  </a:moveTo>
                  <a:lnTo>
                    <a:pt x="2121535" y="25400"/>
                  </a:lnTo>
                  <a:lnTo>
                    <a:pt x="2108835" y="12700"/>
                  </a:lnTo>
                  <a:lnTo>
                    <a:pt x="2121535" y="12700"/>
                  </a:lnTo>
                  <a:lnTo>
                    <a:pt x="2130513" y="21678"/>
                  </a:lnTo>
                  <a:lnTo>
                    <a:pt x="2126793" y="25400"/>
                  </a:lnTo>
                  <a:close/>
                </a:path>
                <a:path w="2134235" h="734694">
                  <a:moveTo>
                    <a:pt x="195287" y="25400"/>
                  </a:moveTo>
                  <a:lnTo>
                    <a:pt x="190017" y="25400"/>
                  </a:lnTo>
                  <a:lnTo>
                    <a:pt x="199009" y="21678"/>
                  </a:lnTo>
                  <a:lnTo>
                    <a:pt x="195287" y="25400"/>
                  </a:lnTo>
                  <a:close/>
                </a:path>
                <a:path w="2134235" h="734694">
                  <a:moveTo>
                    <a:pt x="2090875" y="25400"/>
                  </a:moveTo>
                  <a:lnTo>
                    <a:pt x="195287" y="25400"/>
                  </a:lnTo>
                  <a:lnTo>
                    <a:pt x="199009" y="21678"/>
                  </a:lnTo>
                  <a:lnTo>
                    <a:pt x="2094597" y="21678"/>
                  </a:lnTo>
                  <a:lnTo>
                    <a:pt x="2090875" y="25400"/>
                  </a:lnTo>
                  <a:close/>
                </a:path>
                <a:path w="2134235" h="734694">
                  <a:moveTo>
                    <a:pt x="25400" y="202717"/>
                  </a:moveTo>
                  <a:lnTo>
                    <a:pt x="12700" y="202717"/>
                  </a:lnTo>
                  <a:lnTo>
                    <a:pt x="12700" y="177317"/>
                  </a:lnTo>
                  <a:lnTo>
                    <a:pt x="43370" y="177317"/>
                  </a:lnTo>
                  <a:lnTo>
                    <a:pt x="30670" y="190017"/>
                  </a:lnTo>
                  <a:lnTo>
                    <a:pt x="25400" y="190017"/>
                  </a:lnTo>
                  <a:lnTo>
                    <a:pt x="21678" y="199009"/>
                  </a:lnTo>
                  <a:lnTo>
                    <a:pt x="25400" y="199009"/>
                  </a:lnTo>
                  <a:lnTo>
                    <a:pt x="25400" y="202717"/>
                  </a:lnTo>
                  <a:close/>
                </a:path>
                <a:path w="2134235" h="734694">
                  <a:moveTo>
                    <a:pt x="1931504" y="202717"/>
                  </a:moveTo>
                  <a:lnTo>
                    <a:pt x="25400" y="202717"/>
                  </a:lnTo>
                  <a:lnTo>
                    <a:pt x="25400" y="195287"/>
                  </a:lnTo>
                  <a:lnTo>
                    <a:pt x="43370" y="177317"/>
                  </a:lnTo>
                  <a:lnTo>
                    <a:pt x="1938947" y="177317"/>
                  </a:lnTo>
                  <a:lnTo>
                    <a:pt x="1935226" y="181038"/>
                  </a:lnTo>
                  <a:lnTo>
                    <a:pt x="1971165" y="181038"/>
                  </a:lnTo>
                  <a:lnTo>
                    <a:pt x="1962187" y="190017"/>
                  </a:lnTo>
                  <a:lnTo>
                    <a:pt x="1931504" y="190017"/>
                  </a:lnTo>
                  <a:lnTo>
                    <a:pt x="1931504" y="202717"/>
                  </a:lnTo>
                  <a:close/>
                </a:path>
                <a:path w="2134235" h="734694">
                  <a:moveTo>
                    <a:pt x="1971165" y="181038"/>
                  </a:moveTo>
                  <a:lnTo>
                    <a:pt x="1935226" y="181038"/>
                  </a:lnTo>
                  <a:lnTo>
                    <a:pt x="1944204" y="177317"/>
                  </a:lnTo>
                  <a:lnTo>
                    <a:pt x="1974886" y="177317"/>
                  </a:lnTo>
                  <a:lnTo>
                    <a:pt x="1971165" y="181038"/>
                  </a:lnTo>
                  <a:close/>
                </a:path>
                <a:path w="2134235" h="734694">
                  <a:moveTo>
                    <a:pt x="21678" y="199009"/>
                  </a:moveTo>
                  <a:lnTo>
                    <a:pt x="25400" y="190017"/>
                  </a:lnTo>
                  <a:lnTo>
                    <a:pt x="25387" y="195300"/>
                  </a:lnTo>
                  <a:lnTo>
                    <a:pt x="21678" y="199009"/>
                  </a:lnTo>
                  <a:close/>
                </a:path>
                <a:path w="2134235" h="734694">
                  <a:moveTo>
                    <a:pt x="25400" y="195287"/>
                  </a:moveTo>
                  <a:lnTo>
                    <a:pt x="25400" y="190017"/>
                  </a:lnTo>
                  <a:lnTo>
                    <a:pt x="30670" y="190017"/>
                  </a:lnTo>
                  <a:lnTo>
                    <a:pt x="25400" y="195287"/>
                  </a:lnTo>
                  <a:close/>
                </a:path>
                <a:path w="2134235" h="734694">
                  <a:moveTo>
                    <a:pt x="1956904" y="721995"/>
                  </a:moveTo>
                  <a:lnTo>
                    <a:pt x="1931504" y="721995"/>
                  </a:lnTo>
                  <a:lnTo>
                    <a:pt x="1931504" y="190017"/>
                  </a:lnTo>
                  <a:lnTo>
                    <a:pt x="1956904" y="190017"/>
                  </a:lnTo>
                  <a:lnTo>
                    <a:pt x="1956904" y="195300"/>
                  </a:lnTo>
                  <a:lnTo>
                    <a:pt x="1944204" y="202717"/>
                  </a:lnTo>
                  <a:lnTo>
                    <a:pt x="1956904" y="202717"/>
                  </a:lnTo>
                  <a:lnTo>
                    <a:pt x="1956904" y="691337"/>
                  </a:lnTo>
                  <a:lnTo>
                    <a:pt x="1935226" y="713016"/>
                  </a:lnTo>
                  <a:lnTo>
                    <a:pt x="1956904" y="713016"/>
                  </a:lnTo>
                  <a:lnTo>
                    <a:pt x="1956904" y="721995"/>
                  </a:lnTo>
                  <a:close/>
                </a:path>
                <a:path w="2134235" h="734694">
                  <a:moveTo>
                    <a:pt x="1956904" y="195300"/>
                  </a:moveTo>
                  <a:lnTo>
                    <a:pt x="1956904" y="190017"/>
                  </a:lnTo>
                  <a:lnTo>
                    <a:pt x="1962187" y="190017"/>
                  </a:lnTo>
                  <a:lnTo>
                    <a:pt x="1956904" y="195300"/>
                  </a:lnTo>
                  <a:close/>
                </a:path>
                <a:path w="2134235" h="734694">
                  <a:moveTo>
                    <a:pt x="25400" y="199009"/>
                  </a:moveTo>
                  <a:lnTo>
                    <a:pt x="21678" y="199009"/>
                  </a:lnTo>
                  <a:lnTo>
                    <a:pt x="25400" y="195287"/>
                  </a:lnTo>
                  <a:lnTo>
                    <a:pt x="25400" y="199009"/>
                  </a:lnTo>
                  <a:close/>
                </a:path>
                <a:path w="2134235" h="734694">
                  <a:moveTo>
                    <a:pt x="1956904" y="202717"/>
                  </a:moveTo>
                  <a:lnTo>
                    <a:pt x="1944204" y="202717"/>
                  </a:lnTo>
                  <a:lnTo>
                    <a:pt x="1946694" y="202476"/>
                  </a:lnTo>
                  <a:lnTo>
                    <a:pt x="1949069" y="201752"/>
                  </a:lnTo>
                  <a:lnTo>
                    <a:pt x="1951266" y="200583"/>
                  </a:lnTo>
                  <a:lnTo>
                    <a:pt x="1953196" y="199009"/>
                  </a:lnTo>
                  <a:lnTo>
                    <a:pt x="1956904" y="195300"/>
                  </a:lnTo>
                  <a:lnTo>
                    <a:pt x="1956904" y="202717"/>
                  </a:lnTo>
                  <a:close/>
                </a:path>
                <a:path w="2134235" h="734694">
                  <a:moveTo>
                    <a:pt x="2108835" y="544664"/>
                  </a:moveTo>
                  <a:lnTo>
                    <a:pt x="2108835" y="539407"/>
                  </a:lnTo>
                  <a:lnTo>
                    <a:pt x="2112556" y="535686"/>
                  </a:lnTo>
                  <a:lnTo>
                    <a:pt x="2108835" y="544664"/>
                  </a:lnTo>
                  <a:close/>
                </a:path>
                <a:path w="2134235" h="734694">
                  <a:moveTo>
                    <a:pt x="2134235" y="544664"/>
                  </a:moveTo>
                  <a:lnTo>
                    <a:pt x="2108835" y="544664"/>
                  </a:lnTo>
                  <a:lnTo>
                    <a:pt x="2112556" y="535686"/>
                  </a:lnTo>
                  <a:lnTo>
                    <a:pt x="2134235" y="535686"/>
                  </a:lnTo>
                  <a:lnTo>
                    <a:pt x="2134235" y="544664"/>
                  </a:lnTo>
                  <a:close/>
                </a:path>
                <a:path w="2134235" h="734694">
                  <a:moveTo>
                    <a:pt x="1962175" y="721995"/>
                  </a:moveTo>
                  <a:lnTo>
                    <a:pt x="1956904" y="721995"/>
                  </a:lnTo>
                  <a:lnTo>
                    <a:pt x="1956904" y="691337"/>
                  </a:lnTo>
                  <a:lnTo>
                    <a:pt x="2108835" y="539407"/>
                  </a:lnTo>
                  <a:lnTo>
                    <a:pt x="2108835" y="544664"/>
                  </a:lnTo>
                  <a:lnTo>
                    <a:pt x="2134235" y="544664"/>
                  </a:lnTo>
                  <a:lnTo>
                    <a:pt x="2133993" y="547154"/>
                  </a:lnTo>
                  <a:lnTo>
                    <a:pt x="2133269" y="549529"/>
                  </a:lnTo>
                  <a:lnTo>
                    <a:pt x="2132088" y="551726"/>
                  </a:lnTo>
                  <a:lnTo>
                    <a:pt x="2130513" y="553656"/>
                  </a:lnTo>
                  <a:lnTo>
                    <a:pt x="1962175" y="721995"/>
                  </a:lnTo>
                  <a:close/>
                </a:path>
                <a:path w="2134235" h="734694">
                  <a:moveTo>
                    <a:pt x="1935226" y="713016"/>
                  </a:moveTo>
                  <a:lnTo>
                    <a:pt x="1956904" y="691337"/>
                  </a:lnTo>
                  <a:lnTo>
                    <a:pt x="1956904" y="709295"/>
                  </a:lnTo>
                  <a:lnTo>
                    <a:pt x="1944204" y="709295"/>
                  </a:lnTo>
                  <a:lnTo>
                    <a:pt x="1935226" y="713016"/>
                  </a:lnTo>
                  <a:close/>
                </a:path>
                <a:path w="2134235" h="734694">
                  <a:moveTo>
                    <a:pt x="25400" y="721995"/>
                  </a:moveTo>
                  <a:lnTo>
                    <a:pt x="12700" y="709295"/>
                  </a:lnTo>
                  <a:lnTo>
                    <a:pt x="25400" y="709295"/>
                  </a:lnTo>
                  <a:lnTo>
                    <a:pt x="25400" y="721995"/>
                  </a:lnTo>
                  <a:close/>
                </a:path>
                <a:path w="2134235" h="734694">
                  <a:moveTo>
                    <a:pt x="1931504" y="721995"/>
                  </a:moveTo>
                  <a:lnTo>
                    <a:pt x="25400" y="721995"/>
                  </a:lnTo>
                  <a:lnTo>
                    <a:pt x="25400" y="709295"/>
                  </a:lnTo>
                  <a:lnTo>
                    <a:pt x="1931504" y="709295"/>
                  </a:lnTo>
                  <a:lnTo>
                    <a:pt x="1931504" y="721995"/>
                  </a:lnTo>
                  <a:close/>
                </a:path>
                <a:path w="2134235" h="734694">
                  <a:moveTo>
                    <a:pt x="1956904" y="713016"/>
                  </a:moveTo>
                  <a:lnTo>
                    <a:pt x="1935226" y="713016"/>
                  </a:lnTo>
                  <a:lnTo>
                    <a:pt x="1944204" y="709295"/>
                  </a:lnTo>
                  <a:lnTo>
                    <a:pt x="1956904" y="709295"/>
                  </a:lnTo>
                  <a:lnTo>
                    <a:pt x="1956904" y="713016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9627" y="1540903"/>
            <a:ext cx="1896745" cy="15585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077845" y="1967903"/>
            <a:ext cx="2098040" cy="385445"/>
            <a:chOff x="3077845" y="1967903"/>
            <a:chExt cx="2098040" cy="385445"/>
          </a:xfrm>
        </p:grpSpPr>
        <p:sp>
          <p:nvSpPr>
            <p:cNvPr id="11" name="object 11"/>
            <p:cNvSpPr/>
            <p:nvPr/>
          </p:nvSpPr>
          <p:spPr>
            <a:xfrm>
              <a:off x="3090672" y="1981200"/>
              <a:ext cx="2072639" cy="360045"/>
            </a:xfrm>
            <a:custGeom>
              <a:avLst/>
              <a:gdLst/>
              <a:ahLst/>
              <a:cxnLst/>
              <a:rect l="l" t="t" r="r" b="b"/>
              <a:pathLst>
                <a:path w="2072639" h="360044">
                  <a:moveTo>
                    <a:pt x="1892807" y="359663"/>
                  </a:moveTo>
                  <a:lnTo>
                    <a:pt x="1892807" y="269748"/>
                  </a:lnTo>
                  <a:lnTo>
                    <a:pt x="0" y="269748"/>
                  </a:lnTo>
                  <a:lnTo>
                    <a:pt x="0" y="89916"/>
                  </a:lnTo>
                  <a:lnTo>
                    <a:pt x="1892807" y="89916"/>
                  </a:lnTo>
                  <a:lnTo>
                    <a:pt x="1892807" y="0"/>
                  </a:lnTo>
                  <a:lnTo>
                    <a:pt x="2072639" y="179831"/>
                  </a:lnTo>
                  <a:lnTo>
                    <a:pt x="1892807" y="359663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7845" y="1967903"/>
              <a:ext cx="2098040" cy="385445"/>
            </a:xfrm>
            <a:custGeom>
              <a:avLst/>
              <a:gdLst/>
              <a:ahLst/>
              <a:cxnLst/>
              <a:rect l="l" t="t" r="r" b="b"/>
              <a:pathLst>
                <a:path w="2098040" h="385444">
                  <a:moveTo>
                    <a:pt x="1892617" y="102666"/>
                  </a:moveTo>
                  <a:lnTo>
                    <a:pt x="1892617" y="12661"/>
                  </a:lnTo>
                  <a:lnTo>
                    <a:pt x="1892909" y="9956"/>
                  </a:lnTo>
                  <a:lnTo>
                    <a:pt x="1904415" y="0"/>
                  </a:lnTo>
                  <a:lnTo>
                    <a:pt x="1907120" y="88"/>
                  </a:lnTo>
                  <a:lnTo>
                    <a:pt x="1909749" y="762"/>
                  </a:lnTo>
                  <a:lnTo>
                    <a:pt x="1912188" y="1981"/>
                  </a:lnTo>
                  <a:lnTo>
                    <a:pt x="1914296" y="3682"/>
                  </a:lnTo>
                  <a:lnTo>
                    <a:pt x="1923275" y="12661"/>
                  </a:lnTo>
                  <a:lnTo>
                    <a:pt x="1918017" y="12661"/>
                  </a:lnTo>
                  <a:lnTo>
                    <a:pt x="1896338" y="21640"/>
                  </a:lnTo>
                  <a:lnTo>
                    <a:pt x="1918017" y="43319"/>
                  </a:lnTo>
                  <a:lnTo>
                    <a:pt x="1918017" y="89966"/>
                  </a:lnTo>
                  <a:lnTo>
                    <a:pt x="1905317" y="89966"/>
                  </a:lnTo>
                  <a:lnTo>
                    <a:pt x="1892617" y="102666"/>
                  </a:lnTo>
                  <a:close/>
                </a:path>
                <a:path w="2098040" h="385444">
                  <a:moveTo>
                    <a:pt x="1918017" y="43319"/>
                  </a:moveTo>
                  <a:lnTo>
                    <a:pt x="1896338" y="21640"/>
                  </a:lnTo>
                  <a:lnTo>
                    <a:pt x="1918017" y="12661"/>
                  </a:lnTo>
                  <a:lnTo>
                    <a:pt x="1918017" y="43319"/>
                  </a:lnTo>
                  <a:close/>
                </a:path>
                <a:path w="2098040" h="385444">
                  <a:moveTo>
                    <a:pt x="2067382" y="192684"/>
                  </a:moveTo>
                  <a:lnTo>
                    <a:pt x="1918017" y="43319"/>
                  </a:lnTo>
                  <a:lnTo>
                    <a:pt x="1918017" y="12661"/>
                  </a:lnTo>
                  <a:lnTo>
                    <a:pt x="1923275" y="12661"/>
                  </a:lnTo>
                  <a:lnTo>
                    <a:pt x="2094318" y="183705"/>
                  </a:lnTo>
                  <a:lnTo>
                    <a:pt x="2076361" y="183705"/>
                  </a:lnTo>
                  <a:lnTo>
                    <a:pt x="2067382" y="192684"/>
                  </a:lnTo>
                  <a:close/>
                </a:path>
                <a:path w="2098040" h="385444">
                  <a:moveTo>
                    <a:pt x="1892617" y="295389"/>
                  </a:moveTo>
                  <a:lnTo>
                    <a:pt x="12700" y="295389"/>
                  </a:lnTo>
                  <a:lnTo>
                    <a:pt x="10223" y="295148"/>
                  </a:lnTo>
                  <a:lnTo>
                    <a:pt x="0" y="282689"/>
                  </a:lnTo>
                  <a:lnTo>
                    <a:pt x="0" y="102666"/>
                  </a:lnTo>
                  <a:lnTo>
                    <a:pt x="12700" y="89966"/>
                  </a:lnTo>
                  <a:lnTo>
                    <a:pt x="1892617" y="89966"/>
                  </a:lnTo>
                  <a:lnTo>
                    <a:pt x="1892617" y="102666"/>
                  </a:lnTo>
                  <a:lnTo>
                    <a:pt x="25400" y="102666"/>
                  </a:lnTo>
                  <a:lnTo>
                    <a:pt x="12700" y="115366"/>
                  </a:lnTo>
                  <a:lnTo>
                    <a:pt x="25400" y="115366"/>
                  </a:lnTo>
                  <a:lnTo>
                    <a:pt x="25400" y="269989"/>
                  </a:lnTo>
                  <a:lnTo>
                    <a:pt x="12700" y="269989"/>
                  </a:lnTo>
                  <a:lnTo>
                    <a:pt x="25400" y="282689"/>
                  </a:lnTo>
                  <a:lnTo>
                    <a:pt x="1892617" y="282689"/>
                  </a:lnTo>
                  <a:lnTo>
                    <a:pt x="1892617" y="295389"/>
                  </a:lnTo>
                  <a:close/>
                </a:path>
                <a:path w="2098040" h="385444">
                  <a:moveTo>
                    <a:pt x="1905317" y="115366"/>
                  </a:moveTo>
                  <a:lnTo>
                    <a:pt x="25400" y="115366"/>
                  </a:lnTo>
                  <a:lnTo>
                    <a:pt x="25400" y="102666"/>
                  </a:lnTo>
                  <a:lnTo>
                    <a:pt x="1892617" y="102666"/>
                  </a:lnTo>
                  <a:lnTo>
                    <a:pt x="1905317" y="89966"/>
                  </a:lnTo>
                  <a:lnTo>
                    <a:pt x="1918017" y="89966"/>
                  </a:lnTo>
                  <a:lnTo>
                    <a:pt x="1918017" y="102666"/>
                  </a:lnTo>
                  <a:lnTo>
                    <a:pt x="1907794" y="115125"/>
                  </a:lnTo>
                  <a:lnTo>
                    <a:pt x="1905317" y="115366"/>
                  </a:lnTo>
                  <a:close/>
                </a:path>
                <a:path w="2098040" h="385444">
                  <a:moveTo>
                    <a:pt x="25400" y="115366"/>
                  </a:moveTo>
                  <a:lnTo>
                    <a:pt x="12700" y="115366"/>
                  </a:lnTo>
                  <a:lnTo>
                    <a:pt x="25400" y="102666"/>
                  </a:lnTo>
                  <a:lnTo>
                    <a:pt x="25400" y="115366"/>
                  </a:lnTo>
                  <a:close/>
                </a:path>
                <a:path w="2098040" h="385444">
                  <a:moveTo>
                    <a:pt x="2076361" y="201663"/>
                  </a:moveTo>
                  <a:lnTo>
                    <a:pt x="2067382" y="192684"/>
                  </a:lnTo>
                  <a:lnTo>
                    <a:pt x="2076361" y="183705"/>
                  </a:lnTo>
                  <a:lnTo>
                    <a:pt x="2076361" y="201663"/>
                  </a:lnTo>
                  <a:close/>
                </a:path>
                <a:path w="2098040" h="385444">
                  <a:moveTo>
                    <a:pt x="2094318" y="201663"/>
                  </a:moveTo>
                  <a:lnTo>
                    <a:pt x="2076361" y="201663"/>
                  </a:lnTo>
                  <a:lnTo>
                    <a:pt x="2076361" y="183705"/>
                  </a:lnTo>
                  <a:lnTo>
                    <a:pt x="2094318" y="183705"/>
                  </a:lnTo>
                  <a:lnTo>
                    <a:pt x="2095893" y="185623"/>
                  </a:lnTo>
                  <a:lnTo>
                    <a:pt x="2097074" y="187820"/>
                  </a:lnTo>
                  <a:lnTo>
                    <a:pt x="2097798" y="190207"/>
                  </a:lnTo>
                  <a:lnTo>
                    <a:pt x="2098040" y="192684"/>
                  </a:lnTo>
                  <a:lnTo>
                    <a:pt x="2097798" y="195160"/>
                  </a:lnTo>
                  <a:lnTo>
                    <a:pt x="2097074" y="197548"/>
                  </a:lnTo>
                  <a:lnTo>
                    <a:pt x="2095893" y="199745"/>
                  </a:lnTo>
                  <a:lnTo>
                    <a:pt x="2094318" y="201663"/>
                  </a:lnTo>
                  <a:close/>
                </a:path>
                <a:path w="2098040" h="385444">
                  <a:moveTo>
                    <a:pt x="1923275" y="372706"/>
                  </a:moveTo>
                  <a:lnTo>
                    <a:pt x="1918017" y="372706"/>
                  </a:lnTo>
                  <a:lnTo>
                    <a:pt x="1918017" y="342049"/>
                  </a:lnTo>
                  <a:lnTo>
                    <a:pt x="2067382" y="192684"/>
                  </a:lnTo>
                  <a:lnTo>
                    <a:pt x="2076361" y="201663"/>
                  </a:lnTo>
                  <a:lnTo>
                    <a:pt x="2094318" y="201663"/>
                  </a:lnTo>
                  <a:lnTo>
                    <a:pt x="1923275" y="372706"/>
                  </a:lnTo>
                  <a:close/>
                </a:path>
                <a:path w="2098040" h="385444">
                  <a:moveTo>
                    <a:pt x="25400" y="282689"/>
                  </a:moveTo>
                  <a:lnTo>
                    <a:pt x="12700" y="269989"/>
                  </a:lnTo>
                  <a:lnTo>
                    <a:pt x="25400" y="269989"/>
                  </a:lnTo>
                  <a:lnTo>
                    <a:pt x="25400" y="282689"/>
                  </a:lnTo>
                  <a:close/>
                </a:path>
                <a:path w="2098040" h="385444">
                  <a:moveTo>
                    <a:pt x="1918017" y="295389"/>
                  </a:moveTo>
                  <a:lnTo>
                    <a:pt x="1905317" y="295389"/>
                  </a:lnTo>
                  <a:lnTo>
                    <a:pt x="1892617" y="282689"/>
                  </a:lnTo>
                  <a:lnTo>
                    <a:pt x="25400" y="282689"/>
                  </a:lnTo>
                  <a:lnTo>
                    <a:pt x="25400" y="269989"/>
                  </a:lnTo>
                  <a:lnTo>
                    <a:pt x="1905317" y="269989"/>
                  </a:lnTo>
                  <a:lnTo>
                    <a:pt x="1918017" y="282689"/>
                  </a:lnTo>
                  <a:lnTo>
                    <a:pt x="1918017" y="295389"/>
                  </a:lnTo>
                  <a:close/>
                </a:path>
                <a:path w="2098040" h="385444">
                  <a:moveTo>
                    <a:pt x="1904415" y="385368"/>
                  </a:moveTo>
                  <a:lnTo>
                    <a:pt x="1892617" y="372706"/>
                  </a:lnTo>
                  <a:lnTo>
                    <a:pt x="1892617" y="282689"/>
                  </a:lnTo>
                  <a:lnTo>
                    <a:pt x="1905317" y="295389"/>
                  </a:lnTo>
                  <a:lnTo>
                    <a:pt x="1918017" y="295389"/>
                  </a:lnTo>
                  <a:lnTo>
                    <a:pt x="1918017" y="342049"/>
                  </a:lnTo>
                  <a:lnTo>
                    <a:pt x="1896338" y="363727"/>
                  </a:lnTo>
                  <a:lnTo>
                    <a:pt x="1918017" y="372706"/>
                  </a:lnTo>
                  <a:lnTo>
                    <a:pt x="1923275" y="372706"/>
                  </a:lnTo>
                  <a:lnTo>
                    <a:pt x="1914296" y="381685"/>
                  </a:lnTo>
                  <a:lnTo>
                    <a:pt x="1912188" y="383387"/>
                  </a:lnTo>
                  <a:lnTo>
                    <a:pt x="1909749" y="384606"/>
                  </a:lnTo>
                  <a:lnTo>
                    <a:pt x="1907120" y="385279"/>
                  </a:lnTo>
                  <a:lnTo>
                    <a:pt x="1904415" y="385368"/>
                  </a:lnTo>
                  <a:close/>
                </a:path>
                <a:path w="2098040" h="385444">
                  <a:moveTo>
                    <a:pt x="1918017" y="372706"/>
                  </a:moveTo>
                  <a:lnTo>
                    <a:pt x="1896338" y="363727"/>
                  </a:lnTo>
                  <a:lnTo>
                    <a:pt x="1918017" y="342049"/>
                  </a:lnTo>
                  <a:lnTo>
                    <a:pt x="1918017" y="372706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827356" y="1962937"/>
            <a:ext cx="2800350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195" dirty="0">
                <a:latin typeface="Times New Roman"/>
                <a:cs typeface="Times New Roman"/>
              </a:rPr>
              <a:t>5</a:t>
            </a:r>
            <a:r>
              <a:rPr sz="2150" spc="40" dirty="0">
                <a:latin typeface="Symbol"/>
                <a:cs typeface="Symbol"/>
              </a:rPr>
              <a:t></a:t>
            </a:r>
            <a:r>
              <a:rPr sz="2150" spc="-310" dirty="0">
                <a:latin typeface="Times New Roman"/>
                <a:cs typeface="Times New Roman"/>
              </a:rPr>
              <a:t> </a:t>
            </a:r>
            <a:r>
              <a:rPr sz="2150" spc="195" dirty="0">
                <a:latin typeface="Times New Roman"/>
                <a:cs typeface="Times New Roman"/>
              </a:rPr>
              <a:t>5</a:t>
            </a:r>
            <a:r>
              <a:rPr sz="2150" spc="40" dirty="0">
                <a:latin typeface="Symbol"/>
                <a:cs typeface="Symbol"/>
              </a:rPr>
              <a:t></a:t>
            </a:r>
            <a:r>
              <a:rPr sz="2150" spc="-310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Times New Roman"/>
                <a:cs typeface="Times New Roman"/>
              </a:rPr>
              <a:t>51</a:t>
            </a:r>
            <a:r>
              <a:rPr sz="2150" spc="215" dirty="0">
                <a:latin typeface="Times New Roman"/>
                <a:cs typeface="Times New Roman"/>
              </a:rPr>
              <a:t>2</a:t>
            </a:r>
            <a:r>
              <a:rPr sz="2150" spc="40" dirty="0">
                <a:latin typeface="Symbol"/>
                <a:cs typeface="Symbol"/>
              </a:rPr>
              <a:t></a:t>
            </a:r>
            <a:r>
              <a:rPr sz="2150" spc="-280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Times New Roman"/>
                <a:cs typeface="Times New Roman"/>
              </a:rPr>
              <a:t>64</a:t>
            </a:r>
            <a:r>
              <a:rPr sz="2150" spc="-75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Symbol"/>
                <a:cs typeface="Symbol"/>
              </a:rPr>
              <a:t></a:t>
            </a:r>
            <a:r>
              <a:rPr sz="2150" spc="-140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Times New Roman"/>
                <a:cs typeface="Times New Roman"/>
              </a:rPr>
              <a:t>819</a:t>
            </a:r>
            <a:r>
              <a:rPr sz="2150" spc="-150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Times New Roman"/>
                <a:cs typeface="Times New Roman"/>
              </a:rPr>
              <a:t>200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7485" y="3655059"/>
            <a:ext cx="2134235" cy="734695"/>
            <a:chOff x="197485" y="3655059"/>
            <a:chExt cx="2134235" cy="734695"/>
          </a:xfrm>
        </p:grpSpPr>
        <p:sp>
          <p:nvSpPr>
            <p:cNvPr id="15" name="object 15"/>
            <p:cNvSpPr/>
            <p:nvPr/>
          </p:nvSpPr>
          <p:spPr>
            <a:xfrm>
              <a:off x="210312" y="3845051"/>
              <a:ext cx="1931035" cy="532130"/>
            </a:xfrm>
            <a:custGeom>
              <a:avLst/>
              <a:gdLst/>
              <a:ahLst/>
              <a:cxnLst/>
              <a:rect l="l" t="t" r="r" b="b"/>
              <a:pathLst>
                <a:path w="1931035" h="532129">
                  <a:moveTo>
                    <a:pt x="1930908" y="531876"/>
                  </a:moveTo>
                  <a:lnTo>
                    <a:pt x="0" y="531876"/>
                  </a:lnTo>
                  <a:lnTo>
                    <a:pt x="0" y="0"/>
                  </a:lnTo>
                  <a:lnTo>
                    <a:pt x="1930908" y="0"/>
                  </a:lnTo>
                  <a:lnTo>
                    <a:pt x="1930908" y="531876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8171" y="3665219"/>
              <a:ext cx="184404" cy="71475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7264" y="3665219"/>
              <a:ext cx="2115312" cy="18288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97485" y="3655059"/>
              <a:ext cx="2134235" cy="734695"/>
            </a:xfrm>
            <a:custGeom>
              <a:avLst/>
              <a:gdLst/>
              <a:ahLst/>
              <a:cxnLst/>
              <a:rect l="l" t="t" r="r" b="b"/>
              <a:pathLst>
                <a:path w="2134235" h="734695">
                  <a:moveTo>
                    <a:pt x="1944204" y="734694"/>
                  </a:moveTo>
                  <a:lnTo>
                    <a:pt x="12700" y="734694"/>
                  </a:lnTo>
                  <a:lnTo>
                    <a:pt x="10223" y="734453"/>
                  </a:lnTo>
                  <a:lnTo>
                    <a:pt x="0" y="721994"/>
                  </a:lnTo>
                  <a:lnTo>
                    <a:pt x="0" y="190030"/>
                  </a:lnTo>
                  <a:lnTo>
                    <a:pt x="181038" y="3721"/>
                  </a:lnTo>
                  <a:lnTo>
                    <a:pt x="190030" y="0"/>
                  </a:lnTo>
                  <a:lnTo>
                    <a:pt x="2121535" y="0"/>
                  </a:lnTo>
                  <a:lnTo>
                    <a:pt x="2124011" y="241"/>
                  </a:lnTo>
                  <a:lnTo>
                    <a:pt x="2126399" y="965"/>
                  </a:lnTo>
                  <a:lnTo>
                    <a:pt x="2128596" y="2146"/>
                  </a:lnTo>
                  <a:lnTo>
                    <a:pt x="2130513" y="3721"/>
                  </a:lnTo>
                  <a:lnTo>
                    <a:pt x="2112556" y="3721"/>
                  </a:lnTo>
                  <a:lnTo>
                    <a:pt x="2094597" y="21678"/>
                  </a:lnTo>
                  <a:lnTo>
                    <a:pt x="199008" y="21678"/>
                  </a:lnTo>
                  <a:lnTo>
                    <a:pt x="190030" y="25400"/>
                  </a:lnTo>
                  <a:lnTo>
                    <a:pt x="195287" y="25400"/>
                  </a:lnTo>
                  <a:lnTo>
                    <a:pt x="43357" y="177330"/>
                  </a:lnTo>
                  <a:lnTo>
                    <a:pt x="12700" y="177330"/>
                  </a:lnTo>
                  <a:lnTo>
                    <a:pt x="12700" y="202730"/>
                  </a:lnTo>
                  <a:lnTo>
                    <a:pt x="25400" y="202730"/>
                  </a:lnTo>
                  <a:lnTo>
                    <a:pt x="25400" y="709294"/>
                  </a:lnTo>
                  <a:lnTo>
                    <a:pt x="12700" y="709294"/>
                  </a:lnTo>
                  <a:lnTo>
                    <a:pt x="25400" y="721994"/>
                  </a:lnTo>
                  <a:lnTo>
                    <a:pt x="1962175" y="721994"/>
                  </a:lnTo>
                  <a:lnTo>
                    <a:pt x="1953196" y="730973"/>
                  </a:lnTo>
                  <a:lnTo>
                    <a:pt x="1951266" y="732548"/>
                  </a:lnTo>
                  <a:lnTo>
                    <a:pt x="1949069" y="733729"/>
                  </a:lnTo>
                  <a:lnTo>
                    <a:pt x="1946694" y="734453"/>
                  </a:lnTo>
                  <a:lnTo>
                    <a:pt x="1944204" y="734694"/>
                  </a:lnTo>
                  <a:close/>
                </a:path>
                <a:path w="2134235" h="734695">
                  <a:moveTo>
                    <a:pt x="1935226" y="181038"/>
                  </a:moveTo>
                  <a:lnTo>
                    <a:pt x="2112556" y="3721"/>
                  </a:lnTo>
                  <a:lnTo>
                    <a:pt x="2121535" y="12700"/>
                  </a:lnTo>
                  <a:lnTo>
                    <a:pt x="2108835" y="12700"/>
                  </a:lnTo>
                  <a:lnTo>
                    <a:pt x="2108835" y="43359"/>
                  </a:lnTo>
                  <a:lnTo>
                    <a:pt x="1974873" y="177330"/>
                  </a:lnTo>
                  <a:lnTo>
                    <a:pt x="1944204" y="177330"/>
                  </a:lnTo>
                  <a:lnTo>
                    <a:pt x="1935226" y="181038"/>
                  </a:lnTo>
                  <a:close/>
                </a:path>
                <a:path w="2134235" h="734695">
                  <a:moveTo>
                    <a:pt x="2108835" y="539407"/>
                  </a:moveTo>
                  <a:lnTo>
                    <a:pt x="2108835" y="43359"/>
                  </a:lnTo>
                  <a:lnTo>
                    <a:pt x="2130513" y="21678"/>
                  </a:lnTo>
                  <a:lnTo>
                    <a:pt x="2112556" y="3721"/>
                  </a:lnTo>
                  <a:lnTo>
                    <a:pt x="2130513" y="3721"/>
                  </a:lnTo>
                  <a:lnTo>
                    <a:pt x="2132088" y="5638"/>
                  </a:lnTo>
                  <a:lnTo>
                    <a:pt x="2133269" y="7835"/>
                  </a:lnTo>
                  <a:lnTo>
                    <a:pt x="2133993" y="10223"/>
                  </a:lnTo>
                  <a:lnTo>
                    <a:pt x="2134235" y="12700"/>
                  </a:lnTo>
                  <a:lnTo>
                    <a:pt x="2134235" y="535686"/>
                  </a:lnTo>
                  <a:lnTo>
                    <a:pt x="2112556" y="535686"/>
                  </a:lnTo>
                  <a:lnTo>
                    <a:pt x="2108835" y="539407"/>
                  </a:lnTo>
                  <a:close/>
                </a:path>
                <a:path w="2134235" h="734695">
                  <a:moveTo>
                    <a:pt x="2108835" y="43359"/>
                  </a:moveTo>
                  <a:lnTo>
                    <a:pt x="2108835" y="12700"/>
                  </a:lnTo>
                  <a:lnTo>
                    <a:pt x="2121535" y="25400"/>
                  </a:lnTo>
                  <a:lnTo>
                    <a:pt x="2126793" y="25400"/>
                  </a:lnTo>
                  <a:lnTo>
                    <a:pt x="2108835" y="43359"/>
                  </a:lnTo>
                  <a:close/>
                </a:path>
                <a:path w="2134235" h="734695">
                  <a:moveTo>
                    <a:pt x="2126793" y="25400"/>
                  </a:moveTo>
                  <a:lnTo>
                    <a:pt x="2121535" y="25400"/>
                  </a:lnTo>
                  <a:lnTo>
                    <a:pt x="2108835" y="12700"/>
                  </a:lnTo>
                  <a:lnTo>
                    <a:pt x="2121535" y="12700"/>
                  </a:lnTo>
                  <a:lnTo>
                    <a:pt x="2130513" y="21678"/>
                  </a:lnTo>
                  <a:lnTo>
                    <a:pt x="2126793" y="25400"/>
                  </a:lnTo>
                  <a:close/>
                </a:path>
                <a:path w="2134235" h="734695">
                  <a:moveTo>
                    <a:pt x="195287" y="25400"/>
                  </a:moveTo>
                  <a:lnTo>
                    <a:pt x="190030" y="25400"/>
                  </a:lnTo>
                  <a:lnTo>
                    <a:pt x="199008" y="21678"/>
                  </a:lnTo>
                  <a:lnTo>
                    <a:pt x="195287" y="25400"/>
                  </a:lnTo>
                  <a:close/>
                </a:path>
                <a:path w="2134235" h="734695">
                  <a:moveTo>
                    <a:pt x="2090875" y="25400"/>
                  </a:moveTo>
                  <a:lnTo>
                    <a:pt x="195287" y="25400"/>
                  </a:lnTo>
                  <a:lnTo>
                    <a:pt x="199008" y="21678"/>
                  </a:lnTo>
                  <a:lnTo>
                    <a:pt x="2094597" y="21678"/>
                  </a:lnTo>
                  <a:lnTo>
                    <a:pt x="2090875" y="25400"/>
                  </a:lnTo>
                  <a:close/>
                </a:path>
                <a:path w="2134235" h="734695">
                  <a:moveTo>
                    <a:pt x="25400" y="202730"/>
                  </a:moveTo>
                  <a:lnTo>
                    <a:pt x="12700" y="202730"/>
                  </a:lnTo>
                  <a:lnTo>
                    <a:pt x="12700" y="177330"/>
                  </a:lnTo>
                  <a:lnTo>
                    <a:pt x="43357" y="177330"/>
                  </a:lnTo>
                  <a:lnTo>
                    <a:pt x="30657" y="190030"/>
                  </a:lnTo>
                  <a:lnTo>
                    <a:pt x="25400" y="190030"/>
                  </a:lnTo>
                  <a:lnTo>
                    <a:pt x="21678" y="199009"/>
                  </a:lnTo>
                  <a:lnTo>
                    <a:pt x="25400" y="199009"/>
                  </a:lnTo>
                  <a:lnTo>
                    <a:pt x="25400" y="202730"/>
                  </a:lnTo>
                  <a:close/>
                </a:path>
                <a:path w="2134235" h="734695">
                  <a:moveTo>
                    <a:pt x="1931504" y="202730"/>
                  </a:moveTo>
                  <a:lnTo>
                    <a:pt x="25400" y="202730"/>
                  </a:lnTo>
                  <a:lnTo>
                    <a:pt x="25400" y="195287"/>
                  </a:lnTo>
                  <a:lnTo>
                    <a:pt x="43357" y="177330"/>
                  </a:lnTo>
                  <a:lnTo>
                    <a:pt x="1938934" y="177330"/>
                  </a:lnTo>
                  <a:lnTo>
                    <a:pt x="1935226" y="181038"/>
                  </a:lnTo>
                  <a:lnTo>
                    <a:pt x="1971165" y="181038"/>
                  </a:lnTo>
                  <a:lnTo>
                    <a:pt x="1962174" y="190030"/>
                  </a:lnTo>
                  <a:lnTo>
                    <a:pt x="1931504" y="190030"/>
                  </a:lnTo>
                  <a:lnTo>
                    <a:pt x="1931504" y="202730"/>
                  </a:lnTo>
                  <a:close/>
                </a:path>
                <a:path w="2134235" h="734695">
                  <a:moveTo>
                    <a:pt x="1971165" y="181038"/>
                  </a:moveTo>
                  <a:lnTo>
                    <a:pt x="1935226" y="181038"/>
                  </a:lnTo>
                  <a:lnTo>
                    <a:pt x="1944204" y="177330"/>
                  </a:lnTo>
                  <a:lnTo>
                    <a:pt x="1974873" y="177330"/>
                  </a:lnTo>
                  <a:lnTo>
                    <a:pt x="1971165" y="181038"/>
                  </a:lnTo>
                  <a:close/>
                </a:path>
                <a:path w="2134235" h="734695">
                  <a:moveTo>
                    <a:pt x="21678" y="199009"/>
                  </a:moveTo>
                  <a:lnTo>
                    <a:pt x="25400" y="190030"/>
                  </a:lnTo>
                  <a:lnTo>
                    <a:pt x="25387" y="195300"/>
                  </a:lnTo>
                  <a:lnTo>
                    <a:pt x="21678" y="199009"/>
                  </a:lnTo>
                  <a:close/>
                </a:path>
                <a:path w="2134235" h="734695">
                  <a:moveTo>
                    <a:pt x="25400" y="195287"/>
                  </a:moveTo>
                  <a:lnTo>
                    <a:pt x="25400" y="190030"/>
                  </a:lnTo>
                  <a:lnTo>
                    <a:pt x="30657" y="190030"/>
                  </a:lnTo>
                  <a:lnTo>
                    <a:pt x="25400" y="195287"/>
                  </a:lnTo>
                  <a:close/>
                </a:path>
                <a:path w="2134235" h="734695">
                  <a:moveTo>
                    <a:pt x="1956904" y="721994"/>
                  </a:moveTo>
                  <a:lnTo>
                    <a:pt x="1931504" y="721994"/>
                  </a:lnTo>
                  <a:lnTo>
                    <a:pt x="1931504" y="190030"/>
                  </a:lnTo>
                  <a:lnTo>
                    <a:pt x="1956904" y="190030"/>
                  </a:lnTo>
                  <a:lnTo>
                    <a:pt x="1956904" y="195300"/>
                  </a:lnTo>
                  <a:lnTo>
                    <a:pt x="1944204" y="202730"/>
                  </a:lnTo>
                  <a:lnTo>
                    <a:pt x="1956904" y="202730"/>
                  </a:lnTo>
                  <a:lnTo>
                    <a:pt x="1956904" y="691337"/>
                  </a:lnTo>
                  <a:lnTo>
                    <a:pt x="1935226" y="713016"/>
                  </a:lnTo>
                  <a:lnTo>
                    <a:pt x="1956904" y="713016"/>
                  </a:lnTo>
                  <a:lnTo>
                    <a:pt x="1956904" y="721994"/>
                  </a:lnTo>
                  <a:close/>
                </a:path>
                <a:path w="2134235" h="734695">
                  <a:moveTo>
                    <a:pt x="1956904" y="195300"/>
                  </a:moveTo>
                  <a:lnTo>
                    <a:pt x="1956904" y="190030"/>
                  </a:lnTo>
                  <a:lnTo>
                    <a:pt x="1962174" y="190030"/>
                  </a:lnTo>
                  <a:lnTo>
                    <a:pt x="1956904" y="195300"/>
                  </a:lnTo>
                  <a:close/>
                </a:path>
                <a:path w="2134235" h="734695">
                  <a:moveTo>
                    <a:pt x="25400" y="199009"/>
                  </a:moveTo>
                  <a:lnTo>
                    <a:pt x="21678" y="199009"/>
                  </a:lnTo>
                  <a:lnTo>
                    <a:pt x="25400" y="195287"/>
                  </a:lnTo>
                  <a:lnTo>
                    <a:pt x="25400" y="199009"/>
                  </a:lnTo>
                  <a:close/>
                </a:path>
                <a:path w="2134235" h="734695">
                  <a:moveTo>
                    <a:pt x="1956904" y="202730"/>
                  </a:moveTo>
                  <a:lnTo>
                    <a:pt x="1944204" y="202730"/>
                  </a:lnTo>
                  <a:lnTo>
                    <a:pt x="1946694" y="202476"/>
                  </a:lnTo>
                  <a:lnTo>
                    <a:pt x="1949069" y="201752"/>
                  </a:lnTo>
                  <a:lnTo>
                    <a:pt x="1951266" y="200583"/>
                  </a:lnTo>
                  <a:lnTo>
                    <a:pt x="1953196" y="199009"/>
                  </a:lnTo>
                  <a:lnTo>
                    <a:pt x="1956904" y="195300"/>
                  </a:lnTo>
                  <a:lnTo>
                    <a:pt x="1956904" y="202730"/>
                  </a:lnTo>
                  <a:close/>
                </a:path>
                <a:path w="2134235" h="734695">
                  <a:moveTo>
                    <a:pt x="2108835" y="544677"/>
                  </a:moveTo>
                  <a:lnTo>
                    <a:pt x="2108835" y="539407"/>
                  </a:lnTo>
                  <a:lnTo>
                    <a:pt x="2112556" y="535686"/>
                  </a:lnTo>
                  <a:lnTo>
                    <a:pt x="2108835" y="544677"/>
                  </a:lnTo>
                  <a:close/>
                </a:path>
                <a:path w="2134235" h="734695">
                  <a:moveTo>
                    <a:pt x="2134235" y="544677"/>
                  </a:moveTo>
                  <a:lnTo>
                    <a:pt x="2108835" y="544677"/>
                  </a:lnTo>
                  <a:lnTo>
                    <a:pt x="2112556" y="535686"/>
                  </a:lnTo>
                  <a:lnTo>
                    <a:pt x="2134235" y="535686"/>
                  </a:lnTo>
                  <a:lnTo>
                    <a:pt x="2134235" y="544677"/>
                  </a:lnTo>
                  <a:close/>
                </a:path>
                <a:path w="2134235" h="734695">
                  <a:moveTo>
                    <a:pt x="1962175" y="721994"/>
                  </a:moveTo>
                  <a:lnTo>
                    <a:pt x="1956904" y="721994"/>
                  </a:lnTo>
                  <a:lnTo>
                    <a:pt x="1956904" y="691337"/>
                  </a:lnTo>
                  <a:lnTo>
                    <a:pt x="2108835" y="539407"/>
                  </a:lnTo>
                  <a:lnTo>
                    <a:pt x="2108835" y="544677"/>
                  </a:lnTo>
                  <a:lnTo>
                    <a:pt x="2134235" y="544677"/>
                  </a:lnTo>
                  <a:lnTo>
                    <a:pt x="2133993" y="547154"/>
                  </a:lnTo>
                  <a:lnTo>
                    <a:pt x="2133269" y="549528"/>
                  </a:lnTo>
                  <a:lnTo>
                    <a:pt x="2132088" y="551726"/>
                  </a:lnTo>
                  <a:lnTo>
                    <a:pt x="2130513" y="553656"/>
                  </a:lnTo>
                  <a:lnTo>
                    <a:pt x="1962175" y="721994"/>
                  </a:lnTo>
                  <a:close/>
                </a:path>
                <a:path w="2134235" h="734695">
                  <a:moveTo>
                    <a:pt x="1935226" y="713016"/>
                  </a:moveTo>
                  <a:lnTo>
                    <a:pt x="1956904" y="691337"/>
                  </a:lnTo>
                  <a:lnTo>
                    <a:pt x="1956904" y="709294"/>
                  </a:lnTo>
                  <a:lnTo>
                    <a:pt x="1944204" y="709294"/>
                  </a:lnTo>
                  <a:lnTo>
                    <a:pt x="1935226" y="713016"/>
                  </a:lnTo>
                  <a:close/>
                </a:path>
                <a:path w="2134235" h="734695">
                  <a:moveTo>
                    <a:pt x="25400" y="721994"/>
                  </a:moveTo>
                  <a:lnTo>
                    <a:pt x="12700" y="709294"/>
                  </a:lnTo>
                  <a:lnTo>
                    <a:pt x="25400" y="709294"/>
                  </a:lnTo>
                  <a:lnTo>
                    <a:pt x="25400" y="721994"/>
                  </a:lnTo>
                  <a:close/>
                </a:path>
                <a:path w="2134235" h="734695">
                  <a:moveTo>
                    <a:pt x="1931504" y="721994"/>
                  </a:moveTo>
                  <a:lnTo>
                    <a:pt x="25400" y="721994"/>
                  </a:lnTo>
                  <a:lnTo>
                    <a:pt x="25400" y="709294"/>
                  </a:lnTo>
                  <a:lnTo>
                    <a:pt x="1931504" y="709294"/>
                  </a:lnTo>
                  <a:lnTo>
                    <a:pt x="1931504" y="721994"/>
                  </a:lnTo>
                  <a:close/>
                </a:path>
                <a:path w="2134235" h="734695">
                  <a:moveTo>
                    <a:pt x="1956904" y="713016"/>
                  </a:moveTo>
                  <a:lnTo>
                    <a:pt x="1935226" y="713016"/>
                  </a:lnTo>
                  <a:lnTo>
                    <a:pt x="1944204" y="709294"/>
                  </a:lnTo>
                  <a:lnTo>
                    <a:pt x="1956904" y="709294"/>
                  </a:lnTo>
                  <a:lnTo>
                    <a:pt x="1956904" y="713016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7037" y="3402723"/>
            <a:ext cx="1896745" cy="15585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70230" y="3059429"/>
            <a:ext cx="1306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channels: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512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675254" y="3829723"/>
            <a:ext cx="1190625" cy="385445"/>
            <a:chOff x="2675254" y="3829723"/>
            <a:chExt cx="1190625" cy="385445"/>
          </a:xfrm>
        </p:grpSpPr>
        <p:sp>
          <p:nvSpPr>
            <p:cNvPr id="22" name="object 22"/>
            <p:cNvSpPr/>
            <p:nvPr/>
          </p:nvSpPr>
          <p:spPr>
            <a:xfrm>
              <a:off x="2688335" y="3842004"/>
              <a:ext cx="1164590" cy="361315"/>
            </a:xfrm>
            <a:custGeom>
              <a:avLst/>
              <a:gdLst/>
              <a:ahLst/>
              <a:cxnLst/>
              <a:rect l="l" t="t" r="r" b="b"/>
              <a:pathLst>
                <a:path w="1164589" h="361314">
                  <a:moveTo>
                    <a:pt x="984503" y="361188"/>
                  </a:moveTo>
                  <a:lnTo>
                    <a:pt x="984503" y="269748"/>
                  </a:lnTo>
                  <a:lnTo>
                    <a:pt x="0" y="269748"/>
                  </a:lnTo>
                  <a:lnTo>
                    <a:pt x="0" y="89916"/>
                  </a:lnTo>
                  <a:lnTo>
                    <a:pt x="984503" y="89916"/>
                  </a:lnTo>
                  <a:lnTo>
                    <a:pt x="984503" y="0"/>
                  </a:lnTo>
                  <a:lnTo>
                    <a:pt x="1164336" y="179832"/>
                  </a:lnTo>
                  <a:lnTo>
                    <a:pt x="984503" y="361188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75254" y="3829723"/>
              <a:ext cx="1190625" cy="385445"/>
            </a:xfrm>
            <a:custGeom>
              <a:avLst/>
              <a:gdLst/>
              <a:ahLst/>
              <a:cxnLst/>
              <a:rect l="l" t="t" r="r" b="b"/>
              <a:pathLst>
                <a:path w="1190625" h="385445">
                  <a:moveTo>
                    <a:pt x="985202" y="102666"/>
                  </a:moveTo>
                  <a:lnTo>
                    <a:pt x="985202" y="12661"/>
                  </a:lnTo>
                  <a:lnTo>
                    <a:pt x="985494" y="9956"/>
                  </a:lnTo>
                  <a:lnTo>
                    <a:pt x="997000" y="0"/>
                  </a:lnTo>
                  <a:lnTo>
                    <a:pt x="999705" y="88"/>
                  </a:lnTo>
                  <a:lnTo>
                    <a:pt x="1002334" y="762"/>
                  </a:lnTo>
                  <a:lnTo>
                    <a:pt x="1004773" y="1981"/>
                  </a:lnTo>
                  <a:lnTo>
                    <a:pt x="1006881" y="3683"/>
                  </a:lnTo>
                  <a:lnTo>
                    <a:pt x="1015860" y="12661"/>
                  </a:lnTo>
                  <a:lnTo>
                    <a:pt x="1010602" y="12661"/>
                  </a:lnTo>
                  <a:lnTo>
                    <a:pt x="988923" y="21640"/>
                  </a:lnTo>
                  <a:lnTo>
                    <a:pt x="1010602" y="43319"/>
                  </a:lnTo>
                  <a:lnTo>
                    <a:pt x="1010602" y="89966"/>
                  </a:lnTo>
                  <a:lnTo>
                    <a:pt x="997902" y="89966"/>
                  </a:lnTo>
                  <a:lnTo>
                    <a:pt x="985202" y="102666"/>
                  </a:lnTo>
                  <a:close/>
                </a:path>
                <a:path w="1190625" h="385445">
                  <a:moveTo>
                    <a:pt x="1010602" y="43319"/>
                  </a:moveTo>
                  <a:lnTo>
                    <a:pt x="988923" y="21640"/>
                  </a:lnTo>
                  <a:lnTo>
                    <a:pt x="1010602" y="12661"/>
                  </a:lnTo>
                  <a:lnTo>
                    <a:pt x="1010602" y="43319"/>
                  </a:lnTo>
                  <a:close/>
                </a:path>
                <a:path w="1190625" h="385445">
                  <a:moveTo>
                    <a:pt x="1159967" y="192684"/>
                  </a:moveTo>
                  <a:lnTo>
                    <a:pt x="1010602" y="43319"/>
                  </a:lnTo>
                  <a:lnTo>
                    <a:pt x="1010602" y="12661"/>
                  </a:lnTo>
                  <a:lnTo>
                    <a:pt x="1015860" y="12661"/>
                  </a:lnTo>
                  <a:lnTo>
                    <a:pt x="1186903" y="183705"/>
                  </a:lnTo>
                  <a:lnTo>
                    <a:pt x="1168946" y="183705"/>
                  </a:lnTo>
                  <a:lnTo>
                    <a:pt x="1159967" y="192684"/>
                  </a:lnTo>
                  <a:close/>
                </a:path>
                <a:path w="1190625" h="385445">
                  <a:moveTo>
                    <a:pt x="985202" y="295401"/>
                  </a:moveTo>
                  <a:lnTo>
                    <a:pt x="12700" y="295401"/>
                  </a:lnTo>
                  <a:lnTo>
                    <a:pt x="10223" y="295148"/>
                  </a:lnTo>
                  <a:lnTo>
                    <a:pt x="0" y="282701"/>
                  </a:lnTo>
                  <a:lnTo>
                    <a:pt x="0" y="102666"/>
                  </a:lnTo>
                  <a:lnTo>
                    <a:pt x="12700" y="89966"/>
                  </a:lnTo>
                  <a:lnTo>
                    <a:pt x="985202" y="89966"/>
                  </a:lnTo>
                  <a:lnTo>
                    <a:pt x="985202" y="102666"/>
                  </a:lnTo>
                  <a:lnTo>
                    <a:pt x="25400" y="102666"/>
                  </a:lnTo>
                  <a:lnTo>
                    <a:pt x="12700" y="115366"/>
                  </a:lnTo>
                  <a:lnTo>
                    <a:pt x="25400" y="115366"/>
                  </a:lnTo>
                  <a:lnTo>
                    <a:pt x="25400" y="270001"/>
                  </a:lnTo>
                  <a:lnTo>
                    <a:pt x="12700" y="270001"/>
                  </a:lnTo>
                  <a:lnTo>
                    <a:pt x="25400" y="282701"/>
                  </a:lnTo>
                  <a:lnTo>
                    <a:pt x="985202" y="282701"/>
                  </a:lnTo>
                  <a:lnTo>
                    <a:pt x="985202" y="295401"/>
                  </a:lnTo>
                  <a:close/>
                </a:path>
                <a:path w="1190625" h="385445">
                  <a:moveTo>
                    <a:pt x="997902" y="115366"/>
                  </a:moveTo>
                  <a:lnTo>
                    <a:pt x="25400" y="115366"/>
                  </a:lnTo>
                  <a:lnTo>
                    <a:pt x="25400" y="102666"/>
                  </a:lnTo>
                  <a:lnTo>
                    <a:pt x="985202" y="102666"/>
                  </a:lnTo>
                  <a:lnTo>
                    <a:pt x="997902" y="89966"/>
                  </a:lnTo>
                  <a:lnTo>
                    <a:pt x="1010602" y="89966"/>
                  </a:lnTo>
                  <a:lnTo>
                    <a:pt x="1010602" y="102666"/>
                  </a:lnTo>
                  <a:lnTo>
                    <a:pt x="1000379" y="115125"/>
                  </a:lnTo>
                  <a:lnTo>
                    <a:pt x="997902" y="115366"/>
                  </a:lnTo>
                  <a:close/>
                </a:path>
                <a:path w="1190625" h="385445">
                  <a:moveTo>
                    <a:pt x="25400" y="115366"/>
                  </a:moveTo>
                  <a:lnTo>
                    <a:pt x="12700" y="115366"/>
                  </a:lnTo>
                  <a:lnTo>
                    <a:pt x="25400" y="102666"/>
                  </a:lnTo>
                  <a:lnTo>
                    <a:pt x="25400" y="115366"/>
                  </a:lnTo>
                  <a:close/>
                </a:path>
                <a:path w="1190625" h="385445">
                  <a:moveTo>
                    <a:pt x="1168946" y="201663"/>
                  </a:moveTo>
                  <a:lnTo>
                    <a:pt x="1159967" y="192684"/>
                  </a:lnTo>
                  <a:lnTo>
                    <a:pt x="1168946" y="183705"/>
                  </a:lnTo>
                  <a:lnTo>
                    <a:pt x="1168946" y="201663"/>
                  </a:lnTo>
                  <a:close/>
                </a:path>
                <a:path w="1190625" h="385445">
                  <a:moveTo>
                    <a:pt x="1186903" y="201663"/>
                  </a:moveTo>
                  <a:lnTo>
                    <a:pt x="1168946" y="201663"/>
                  </a:lnTo>
                  <a:lnTo>
                    <a:pt x="1168946" y="183705"/>
                  </a:lnTo>
                  <a:lnTo>
                    <a:pt x="1186903" y="183705"/>
                  </a:lnTo>
                  <a:lnTo>
                    <a:pt x="1188478" y="185623"/>
                  </a:lnTo>
                  <a:lnTo>
                    <a:pt x="1189659" y="187820"/>
                  </a:lnTo>
                  <a:lnTo>
                    <a:pt x="1190383" y="190207"/>
                  </a:lnTo>
                  <a:lnTo>
                    <a:pt x="1190624" y="192684"/>
                  </a:lnTo>
                  <a:lnTo>
                    <a:pt x="1190383" y="195160"/>
                  </a:lnTo>
                  <a:lnTo>
                    <a:pt x="1189659" y="197548"/>
                  </a:lnTo>
                  <a:lnTo>
                    <a:pt x="1188478" y="199745"/>
                  </a:lnTo>
                  <a:lnTo>
                    <a:pt x="1186903" y="201663"/>
                  </a:lnTo>
                  <a:close/>
                </a:path>
                <a:path w="1190625" h="385445">
                  <a:moveTo>
                    <a:pt x="1015860" y="372706"/>
                  </a:moveTo>
                  <a:lnTo>
                    <a:pt x="1010602" y="372706"/>
                  </a:lnTo>
                  <a:lnTo>
                    <a:pt x="1010602" y="342049"/>
                  </a:lnTo>
                  <a:lnTo>
                    <a:pt x="1159967" y="192684"/>
                  </a:lnTo>
                  <a:lnTo>
                    <a:pt x="1168946" y="201663"/>
                  </a:lnTo>
                  <a:lnTo>
                    <a:pt x="1186903" y="201663"/>
                  </a:lnTo>
                  <a:lnTo>
                    <a:pt x="1015860" y="372706"/>
                  </a:lnTo>
                  <a:close/>
                </a:path>
                <a:path w="1190625" h="385445">
                  <a:moveTo>
                    <a:pt x="25400" y="282701"/>
                  </a:moveTo>
                  <a:lnTo>
                    <a:pt x="12700" y="270001"/>
                  </a:lnTo>
                  <a:lnTo>
                    <a:pt x="25400" y="270001"/>
                  </a:lnTo>
                  <a:lnTo>
                    <a:pt x="25400" y="282701"/>
                  </a:lnTo>
                  <a:close/>
                </a:path>
                <a:path w="1190625" h="385445">
                  <a:moveTo>
                    <a:pt x="1010602" y="295401"/>
                  </a:moveTo>
                  <a:lnTo>
                    <a:pt x="997902" y="295401"/>
                  </a:lnTo>
                  <a:lnTo>
                    <a:pt x="985202" y="282701"/>
                  </a:lnTo>
                  <a:lnTo>
                    <a:pt x="25400" y="282701"/>
                  </a:lnTo>
                  <a:lnTo>
                    <a:pt x="25400" y="270001"/>
                  </a:lnTo>
                  <a:lnTo>
                    <a:pt x="997902" y="270001"/>
                  </a:lnTo>
                  <a:lnTo>
                    <a:pt x="1010602" y="282701"/>
                  </a:lnTo>
                  <a:lnTo>
                    <a:pt x="1010602" y="295401"/>
                  </a:lnTo>
                  <a:close/>
                </a:path>
                <a:path w="1190625" h="385445">
                  <a:moveTo>
                    <a:pt x="997000" y="385368"/>
                  </a:moveTo>
                  <a:lnTo>
                    <a:pt x="985202" y="372706"/>
                  </a:lnTo>
                  <a:lnTo>
                    <a:pt x="985202" y="282701"/>
                  </a:lnTo>
                  <a:lnTo>
                    <a:pt x="997902" y="295401"/>
                  </a:lnTo>
                  <a:lnTo>
                    <a:pt x="1010602" y="295401"/>
                  </a:lnTo>
                  <a:lnTo>
                    <a:pt x="1010602" y="342049"/>
                  </a:lnTo>
                  <a:lnTo>
                    <a:pt x="988923" y="363727"/>
                  </a:lnTo>
                  <a:lnTo>
                    <a:pt x="1010602" y="372706"/>
                  </a:lnTo>
                  <a:lnTo>
                    <a:pt x="1015860" y="372706"/>
                  </a:lnTo>
                  <a:lnTo>
                    <a:pt x="1006881" y="381685"/>
                  </a:lnTo>
                  <a:lnTo>
                    <a:pt x="1004773" y="383387"/>
                  </a:lnTo>
                  <a:lnTo>
                    <a:pt x="1002334" y="384606"/>
                  </a:lnTo>
                  <a:lnTo>
                    <a:pt x="999705" y="385279"/>
                  </a:lnTo>
                  <a:lnTo>
                    <a:pt x="997000" y="385368"/>
                  </a:lnTo>
                  <a:close/>
                </a:path>
                <a:path w="1190625" h="385445">
                  <a:moveTo>
                    <a:pt x="1010602" y="372706"/>
                  </a:moveTo>
                  <a:lnTo>
                    <a:pt x="988923" y="363727"/>
                  </a:lnTo>
                  <a:lnTo>
                    <a:pt x="1010602" y="342049"/>
                  </a:lnTo>
                  <a:lnTo>
                    <a:pt x="1010602" y="372706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585085" y="3298190"/>
            <a:ext cx="13525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imSun"/>
                <a:cs typeface="SimSun"/>
              </a:rPr>
              <a:t>使用</a:t>
            </a:r>
            <a:r>
              <a:rPr sz="1400" spc="-5" dirty="0">
                <a:latin typeface="Calibri"/>
                <a:cs typeface="Calibri"/>
              </a:rPr>
              <a:t>24</a:t>
            </a:r>
            <a:r>
              <a:rPr sz="1400" dirty="0">
                <a:latin typeface="SimSun"/>
                <a:cs typeface="SimSun"/>
              </a:rPr>
              <a:t>个</a:t>
            </a:r>
            <a:r>
              <a:rPr sz="1400" spc="-5" dirty="0">
                <a:latin typeface="Calibri"/>
                <a:cs typeface="Calibri"/>
              </a:rPr>
              <a:t>1x1</a:t>
            </a:r>
            <a:r>
              <a:rPr sz="1400" dirty="0">
                <a:latin typeface="SimSun"/>
                <a:cs typeface="SimSun"/>
              </a:rPr>
              <a:t>的卷 积核进行卷</a:t>
            </a:r>
            <a:r>
              <a:rPr sz="1400" spc="5" dirty="0">
                <a:latin typeface="SimSun"/>
                <a:cs typeface="SimSun"/>
              </a:rPr>
              <a:t>积</a:t>
            </a:r>
            <a:endParaRPr sz="1400">
              <a:latin typeface="SimSun"/>
              <a:cs typeface="SimSu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204334" y="3655059"/>
            <a:ext cx="552450" cy="734695"/>
            <a:chOff x="4204334" y="3655059"/>
            <a:chExt cx="552450" cy="734695"/>
          </a:xfrm>
        </p:grpSpPr>
        <p:sp>
          <p:nvSpPr>
            <p:cNvPr id="26" name="object 26"/>
            <p:cNvSpPr/>
            <p:nvPr/>
          </p:nvSpPr>
          <p:spPr>
            <a:xfrm>
              <a:off x="4216907" y="3799331"/>
              <a:ext cx="394970" cy="577850"/>
            </a:xfrm>
            <a:custGeom>
              <a:avLst/>
              <a:gdLst/>
              <a:ahLst/>
              <a:cxnLst/>
              <a:rect l="l" t="t" r="r" b="b"/>
              <a:pathLst>
                <a:path w="394970" h="577850">
                  <a:moveTo>
                    <a:pt x="394715" y="577596"/>
                  </a:moveTo>
                  <a:lnTo>
                    <a:pt x="0" y="577596"/>
                  </a:lnTo>
                  <a:lnTo>
                    <a:pt x="0" y="0"/>
                  </a:lnTo>
                  <a:lnTo>
                    <a:pt x="394715" y="0"/>
                  </a:lnTo>
                  <a:lnTo>
                    <a:pt x="394715" y="577596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08575" y="3665219"/>
              <a:ext cx="138684" cy="71475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13859" y="3665219"/>
              <a:ext cx="533400" cy="13715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204334" y="3655059"/>
              <a:ext cx="552450" cy="734695"/>
            </a:xfrm>
            <a:custGeom>
              <a:avLst/>
              <a:gdLst/>
              <a:ahLst/>
              <a:cxnLst/>
              <a:rect l="l" t="t" r="r" b="b"/>
              <a:pathLst>
                <a:path w="552450" h="734695">
                  <a:moveTo>
                    <a:pt x="407987" y="734694"/>
                  </a:moveTo>
                  <a:lnTo>
                    <a:pt x="12700" y="734694"/>
                  </a:lnTo>
                  <a:lnTo>
                    <a:pt x="10223" y="734453"/>
                  </a:lnTo>
                  <a:lnTo>
                    <a:pt x="0" y="721994"/>
                  </a:lnTo>
                  <a:lnTo>
                    <a:pt x="0" y="144462"/>
                  </a:lnTo>
                  <a:lnTo>
                    <a:pt x="135483" y="3721"/>
                  </a:lnTo>
                  <a:lnTo>
                    <a:pt x="144462" y="0"/>
                  </a:lnTo>
                  <a:lnTo>
                    <a:pt x="539750" y="0"/>
                  </a:lnTo>
                  <a:lnTo>
                    <a:pt x="542226" y="241"/>
                  </a:lnTo>
                  <a:lnTo>
                    <a:pt x="544614" y="965"/>
                  </a:lnTo>
                  <a:lnTo>
                    <a:pt x="546811" y="2146"/>
                  </a:lnTo>
                  <a:lnTo>
                    <a:pt x="548728" y="3721"/>
                  </a:lnTo>
                  <a:lnTo>
                    <a:pt x="530771" y="3721"/>
                  </a:lnTo>
                  <a:lnTo>
                    <a:pt x="512813" y="21678"/>
                  </a:lnTo>
                  <a:lnTo>
                    <a:pt x="153441" y="21678"/>
                  </a:lnTo>
                  <a:lnTo>
                    <a:pt x="144462" y="25400"/>
                  </a:lnTo>
                  <a:lnTo>
                    <a:pt x="149720" y="25400"/>
                  </a:lnTo>
                  <a:lnTo>
                    <a:pt x="43357" y="131762"/>
                  </a:lnTo>
                  <a:lnTo>
                    <a:pt x="12700" y="131762"/>
                  </a:lnTo>
                  <a:lnTo>
                    <a:pt x="12700" y="157162"/>
                  </a:lnTo>
                  <a:lnTo>
                    <a:pt x="25400" y="157162"/>
                  </a:lnTo>
                  <a:lnTo>
                    <a:pt x="25400" y="709294"/>
                  </a:lnTo>
                  <a:lnTo>
                    <a:pt x="12700" y="709294"/>
                  </a:lnTo>
                  <a:lnTo>
                    <a:pt x="25400" y="721994"/>
                  </a:lnTo>
                  <a:lnTo>
                    <a:pt x="425945" y="721994"/>
                  </a:lnTo>
                  <a:lnTo>
                    <a:pt x="416966" y="730973"/>
                  </a:lnTo>
                  <a:lnTo>
                    <a:pt x="415048" y="732548"/>
                  </a:lnTo>
                  <a:lnTo>
                    <a:pt x="412851" y="733729"/>
                  </a:lnTo>
                  <a:lnTo>
                    <a:pt x="410463" y="734453"/>
                  </a:lnTo>
                  <a:lnTo>
                    <a:pt x="407987" y="734694"/>
                  </a:lnTo>
                  <a:close/>
                </a:path>
                <a:path w="552450" h="734695">
                  <a:moveTo>
                    <a:pt x="399008" y="135483"/>
                  </a:moveTo>
                  <a:lnTo>
                    <a:pt x="530771" y="3721"/>
                  </a:lnTo>
                  <a:lnTo>
                    <a:pt x="539750" y="12700"/>
                  </a:lnTo>
                  <a:lnTo>
                    <a:pt x="527050" y="12700"/>
                  </a:lnTo>
                  <a:lnTo>
                    <a:pt x="527050" y="43357"/>
                  </a:lnTo>
                  <a:lnTo>
                    <a:pt x="438645" y="131762"/>
                  </a:lnTo>
                  <a:lnTo>
                    <a:pt x="407987" y="131762"/>
                  </a:lnTo>
                  <a:lnTo>
                    <a:pt x="399008" y="135483"/>
                  </a:lnTo>
                  <a:close/>
                </a:path>
                <a:path w="552450" h="734695">
                  <a:moveTo>
                    <a:pt x="527050" y="584974"/>
                  </a:moveTo>
                  <a:lnTo>
                    <a:pt x="527050" y="43357"/>
                  </a:lnTo>
                  <a:lnTo>
                    <a:pt x="548728" y="21678"/>
                  </a:lnTo>
                  <a:lnTo>
                    <a:pt x="530771" y="3721"/>
                  </a:lnTo>
                  <a:lnTo>
                    <a:pt x="548728" y="3721"/>
                  </a:lnTo>
                  <a:lnTo>
                    <a:pt x="550303" y="5638"/>
                  </a:lnTo>
                  <a:lnTo>
                    <a:pt x="551484" y="7835"/>
                  </a:lnTo>
                  <a:lnTo>
                    <a:pt x="552208" y="10223"/>
                  </a:lnTo>
                  <a:lnTo>
                    <a:pt x="552450" y="12700"/>
                  </a:lnTo>
                  <a:lnTo>
                    <a:pt x="552450" y="581253"/>
                  </a:lnTo>
                  <a:lnTo>
                    <a:pt x="530771" y="581253"/>
                  </a:lnTo>
                  <a:lnTo>
                    <a:pt x="527050" y="584974"/>
                  </a:lnTo>
                  <a:close/>
                </a:path>
                <a:path w="552450" h="734695">
                  <a:moveTo>
                    <a:pt x="527050" y="43357"/>
                  </a:moveTo>
                  <a:lnTo>
                    <a:pt x="527050" y="12700"/>
                  </a:lnTo>
                  <a:lnTo>
                    <a:pt x="539750" y="25400"/>
                  </a:lnTo>
                  <a:lnTo>
                    <a:pt x="545007" y="25400"/>
                  </a:lnTo>
                  <a:lnTo>
                    <a:pt x="527050" y="43357"/>
                  </a:lnTo>
                  <a:close/>
                </a:path>
                <a:path w="552450" h="734695">
                  <a:moveTo>
                    <a:pt x="545007" y="25400"/>
                  </a:moveTo>
                  <a:lnTo>
                    <a:pt x="539750" y="25400"/>
                  </a:lnTo>
                  <a:lnTo>
                    <a:pt x="527050" y="12700"/>
                  </a:lnTo>
                  <a:lnTo>
                    <a:pt x="539750" y="12700"/>
                  </a:lnTo>
                  <a:lnTo>
                    <a:pt x="548728" y="21678"/>
                  </a:lnTo>
                  <a:lnTo>
                    <a:pt x="545007" y="25400"/>
                  </a:lnTo>
                  <a:close/>
                </a:path>
                <a:path w="552450" h="734695">
                  <a:moveTo>
                    <a:pt x="149720" y="25400"/>
                  </a:moveTo>
                  <a:lnTo>
                    <a:pt x="144462" y="25400"/>
                  </a:lnTo>
                  <a:lnTo>
                    <a:pt x="153441" y="21678"/>
                  </a:lnTo>
                  <a:lnTo>
                    <a:pt x="149720" y="25400"/>
                  </a:lnTo>
                  <a:close/>
                </a:path>
                <a:path w="552450" h="734695">
                  <a:moveTo>
                    <a:pt x="509092" y="25400"/>
                  </a:moveTo>
                  <a:lnTo>
                    <a:pt x="149720" y="25400"/>
                  </a:lnTo>
                  <a:lnTo>
                    <a:pt x="153441" y="21678"/>
                  </a:lnTo>
                  <a:lnTo>
                    <a:pt x="512813" y="21678"/>
                  </a:lnTo>
                  <a:lnTo>
                    <a:pt x="509092" y="25400"/>
                  </a:lnTo>
                  <a:close/>
                </a:path>
                <a:path w="552450" h="734695">
                  <a:moveTo>
                    <a:pt x="25400" y="157162"/>
                  </a:moveTo>
                  <a:lnTo>
                    <a:pt x="12700" y="157162"/>
                  </a:lnTo>
                  <a:lnTo>
                    <a:pt x="12700" y="131762"/>
                  </a:lnTo>
                  <a:lnTo>
                    <a:pt x="43357" y="131762"/>
                  </a:lnTo>
                  <a:lnTo>
                    <a:pt x="30657" y="144462"/>
                  </a:lnTo>
                  <a:lnTo>
                    <a:pt x="25400" y="144462"/>
                  </a:lnTo>
                  <a:lnTo>
                    <a:pt x="21678" y="153441"/>
                  </a:lnTo>
                  <a:lnTo>
                    <a:pt x="25400" y="153441"/>
                  </a:lnTo>
                  <a:lnTo>
                    <a:pt x="25400" y="157162"/>
                  </a:lnTo>
                  <a:close/>
                </a:path>
                <a:path w="552450" h="734695">
                  <a:moveTo>
                    <a:pt x="395287" y="157162"/>
                  </a:moveTo>
                  <a:lnTo>
                    <a:pt x="25400" y="157162"/>
                  </a:lnTo>
                  <a:lnTo>
                    <a:pt x="25400" y="149720"/>
                  </a:lnTo>
                  <a:lnTo>
                    <a:pt x="43357" y="131762"/>
                  </a:lnTo>
                  <a:lnTo>
                    <a:pt x="402729" y="131762"/>
                  </a:lnTo>
                  <a:lnTo>
                    <a:pt x="399008" y="135483"/>
                  </a:lnTo>
                  <a:lnTo>
                    <a:pt x="434924" y="135483"/>
                  </a:lnTo>
                  <a:lnTo>
                    <a:pt x="425945" y="144462"/>
                  </a:lnTo>
                  <a:lnTo>
                    <a:pt x="395287" y="144462"/>
                  </a:lnTo>
                  <a:lnTo>
                    <a:pt x="395287" y="157162"/>
                  </a:lnTo>
                  <a:close/>
                </a:path>
                <a:path w="552450" h="734695">
                  <a:moveTo>
                    <a:pt x="434924" y="135483"/>
                  </a:moveTo>
                  <a:lnTo>
                    <a:pt x="399008" y="135483"/>
                  </a:lnTo>
                  <a:lnTo>
                    <a:pt x="407987" y="131762"/>
                  </a:lnTo>
                  <a:lnTo>
                    <a:pt x="438645" y="131762"/>
                  </a:lnTo>
                  <a:lnTo>
                    <a:pt x="434924" y="135483"/>
                  </a:lnTo>
                  <a:close/>
                </a:path>
                <a:path w="552450" h="734695">
                  <a:moveTo>
                    <a:pt x="21678" y="153441"/>
                  </a:moveTo>
                  <a:lnTo>
                    <a:pt x="25400" y="144462"/>
                  </a:lnTo>
                  <a:lnTo>
                    <a:pt x="25400" y="149720"/>
                  </a:lnTo>
                  <a:lnTo>
                    <a:pt x="21678" y="153441"/>
                  </a:lnTo>
                  <a:close/>
                </a:path>
                <a:path w="552450" h="734695">
                  <a:moveTo>
                    <a:pt x="25400" y="149720"/>
                  </a:moveTo>
                  <a:lnTo>
                    <a:pt x="25400" y="144462"/>
                  </a:lnTo>
                  <a:lnTo>
                    <a:pt x="30657" y="144462"/>
                  </a:lnTo>
                  <a:lnTo>
                    <a:pt x="25400" y="149720"/>
                  </a:lnTo>
                  <a:close/>
                </a:path>
                <a:path w="552450" h="734695">
                  <a:moveTo>
                    <a:pt x="420687" y="721994"/>
                  </a:moveTo>
                  <a:lnTo>
                    <a:pt x="395287" y="721994"/>
                  </a:lnTo>
                  <a:lnTo>
                    <a:pt x="395287" y="144462"/>
                  </a:lnTo>
                  <a:lnTo>
                    <a:pt x="420687" y="144462"/>
                  </a:lnTo>
                  <a:lnTo>
                    <a:pt x="420687" y="149720"/>
                  </a:lnTo>
                  <a:lnTo>
                    <a:pt x="407987" y="157162"/>
                  </a:lnTo>
                  <a:lnTo>
                    <a:pt x="420687" y="157162"/>
                  </a:lnTo>
                  <a:lnTo>
                    <a:pt x="420687" y="691337"/>
                  </a:lnTo>
                  <a:lnTo>
                    <a:pt x="399008" y="713016"/>
                  </a:lnTo>
                  <a:lnTo>
                    <a:pt x="420687" y="713016"/>
                  </a:lnTo>
                  <a:lnTo>
                    <a:pt x="420687" y="721994"/>
                  </a:lnTo>
                  <a:close/>
                </a:path>
                <a:path w="552450" h="734695">
                  <a:moveTo>
                    <a:pt x="420687" y="149720"/>
                  </a:moveTo>
                  <a:lnTo>
                    <a:pt x="420687" y="144462"/>
                  </a:lnTo>
                  <a:lnTo>
                    <a:pt x="425945" y="144462"/>
                  </a:lnTo>
                  <a:lnTo>
                    <a:pt x="420687" y="149720"/>
                  </a:lnTo>
                  <a:close/>
                </a:path>
                <a:path w="552450" h="734695">
                  <a:moveTo>
                    <a:pt x="25400" y="153441"/>
                  </a:moveTo>
                  <a:lnTo>
                    <a:pt x="21678" y="153441"/>
                  </a:lnTo>
                  <a:lnTo>
                    <a:pt x="25400" y="149720"/>
                  </a:lnTo>
                  <a:lnTo>
                    <a:pt x="25400" y="153441"/>
                  </a:lnTo>
                  <a:close/>
                </a:path>
                <a:path w="552450" h="734695">
                  <a:moveTo>
                    <a:pt x="420687" y="157162"/>
                  </a:moveTo>
                  <a:lnTo>
                    <a:pt x="407987" y="157162"/>
                  </a:lnTo>
                  <a:lnTo>
                    <a:pt x="410463" y="156921"/>
                  </a:lnTo>
                  <a:lnTo>
                    <a:pt x="412851" y="156197"/>
                  </a:lnTo>
                  <a:lnTo>
                    <a:pt x="415048" y="155028"/>
                  </a:lnTo>
                  <a:lnTo>
                    <a:pt x="416966" y="153441"/>
                  </a:lnTo>
                  <a:lnTo>
                    <a:pt x="420687" y="149720"/>
                  </a:lnTo>
                  <a:lnTo>
                    <a:pt x="420687" y="157162"/>
                  </a:lnTo>
                  <a:close/>
                </a:path>
                <a:path w="552450" h="734695">
                  <a:moveTo>
                    <a:pt x="527050" y="590232"/>
                  </a:moveTo>
                  <a:lnTo>
                    <a:pt x="527050" y="584974"/>
                  </a:lnTo>
                  <a:lnTo>
                    <a:pt x="530771" y="581253"/>
                  </a:lnTo>
                  <a:lnTo>
                    <a:pt x="527050" y="590232"/>
                  </a:lnTo>
                  <a:close/>
                </a:path>
                <a:path w="552450" h="734695">
                  <a:moveTo>
                    <a:pt x="552450" y="590232"/>
                  </a:moveTo>
                  <a:lnTo>
                    <a:pt x="527050" y="590232"/>
                  </a:lnTo>
                  <a:lnTo>
                    <a:pt x="530771" y="581253"/>
                  </a:lnTo>
                  <a:lnTo>
                    <a:pt x="552450" y="581253"/>
                  </a:lnTo>
                  <a:lnTo>
                    <a:pt x="552450" y="590232"/>
                  </a:lnTo>
                  <a:close/>
                </a:path>
                <a:path w="552450" h="734695">
                  <a:moveTo>
                    <a:pt x="425945" y="721994"/>
                  </a:moveTo>
                  <a:lnTo>
                    <a:pt x="420687" y="721994"/>
                  </a:lnTo>
                  <a:lnTo>
                    <a:pt x="420687" y="691337"/>
                  </a:lnTo>
                  <a:lnTo>
                    <a:pt x="527050" y="584974"/>
                  </a:lnTo>
                  <a:lnTo>
                    <a:pt x="527050" y="590232"/>
                  </a:lnTo>
                  <a:lnTo>
                    <a:pt x="552450" y="590232"/>
                  </a:lnTo>
                  <a:lnTo>
                    <a:pt x="552208" y="592709"/>
                  </a:lnTo>
                  <a:lnTo>
                    <a:pt x="551484" y="595096"/>
                  </a:lnTo>
                  <a:lnTo>
                    <a:pt x="550303" y="597293"/>
                  </a:lnTo>
                  <a:lnTo>
                    <a:pt x="548728" y="599211"/>
                  </a:lnTo>
                  <a:lnTo>
                    <a:pt x="425945" y="721994"/>
                  </a:lnTo>
                  <a:close/>
                </a:path>
                <a:path w="552450" h="734695">
                  <a:moveTo>
                    <a:pt x="399008" y="713016"/>
                  </a:moveTo>
                  <a:lnTo>
                    <a:pt x="420687" y="691337"/>
                  </a:lnTo>
                  <a:lnTo>
                    <a:pt x="420687" y="709294"/>
                  </a:lnTo>
                  <a:lnTo>
                    <a:pt x="407987" y="709294"/>
                  </a:lnTo>
                  <a:lnTo>
                    <a:pt x="399008" y="713016"/>
                  </a:lnTo>
                  <a:close/>
                </a:path>
                <a:path w="552450" h="734695">
                  <a:moveTo>
                    <a:pt x="25400" y="721994"/>
                  </a:moveTo>
                  <a:lnTo>
                    <a:pt x="12700" y="709294"/>
                  </a:lnTo>
                  <a:lnTo>
                    <a:pt x="25400" y="709294"/>
                  </a:lnTo>
                  <a:lnTo>
                    <a:pt x="25400" y="721994"/>
                  </a:lnTo>
                  <a:close/>
                </a:path>
                <a:path w="552450" h="734695">
                  <a:moveTo>
                    <a:pt x="395287" y="721994"/>
                  </a:moveTo>
                  <a:lnTo>
                    <a:pt x="25400" y="721994"/>
                  </a:lnTo>
                  <a:lnTo>
                    <a:pt x="25400" y="709294"/>
                  </a:lnTo>
                  <a:lnTo>
                    <a:pt x="395287" y="709294"/>
                  </a:lnTo>
                  <a:lnTo>
                    <a:pt x="395287" y="721994"/>
                  </a:lnTo>
                  <a:close/>
                </a:path>
                <a:path w="552450" h="734695">
                  <a:moveTo>
                    <a:pt x="420687" y="713016"/>
                  </a:moveTo>
                  <a:lnTo>
                    <a:pt x="399008" y="713016"/>
                  </a:lnTo>
                  <a:lnTo>
                    <a:pt x="407987" y="709294"/>
                  </a:lnTo>
                  <a:lnTo>
                    <a:pt x="420687" y="709294"/>
                  </a:lnTo>
                  <a:lnTo>
                    <a:pt x="420687" y="713016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62132" y="3402723"/>
            <a:ext cx="386714" cy="155854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4946650" y="3784637"/>
            <a:ext cx="1272540" cy="385445"/>
            <a:chOff x="4946650" y="3784637"/>
            <a:chExt cx="1272540" cy="385445"/>
          </a:xfrm>
        </p:grpSpPr>
        <p:sp>
          <p:nvSpPr>
            <p:cNvPr id="32" name="object 32"/>
            <p:cNvSpPr/>
            <p:nvPr/>
          </p:nvSpPr>
          <p:spPr>
            <a:xfrm>
              <a:off x="4959096" y="3797807"/>
              <a:ext cx="1248410" cy="360045"/>
            </a:xfrm>
            <a:custGeom>
              <a:avLst/>
              <a:gdLst/>
              <a:ahLst/>
              <a:cxnLst/>
              <a:rect l="l" t="t" r="r" b="b"/>
              <a:pathLst>
                <a:path w="1248410" h="360045">
                  <a:moveTo>
                    <a:pt x="1066800" y="359663"/>
                  </a:moveTo>
                  <a:lnTo>
                    <a:pt x="1066800" y="269747"/>
                  </a:lnTo>
                  <a:lnTo>
                    <a:pt x="0" y="269747"/>
                  </a:lnTo>
                  <a:lnTo>
                    <a:pt x="0" y="89915"/>
                  </a:lnTo>
                  <a:lnTo>
                    <a:pt x="1066800" y="89915"/>
                  </a:lnTo>
                  <a:lnTo>
                    <a:pt x="1066800" y="0"/>
                  </a:lnTo>
                  <a:lnTo>
                    <a:pt x="1248155" y="179831"/>
                  </a:lnTo>
                  <a:lnTo>
                    <a:pt x="1066800" y="359663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946650" y="3784637"/>
              <a:ext cx="1272540" cy="385445"/>
            </a:xfrm>
            <a:custGeom>
              <a:avLst/>
              <a:gdLst/>
              <a:ahLst/>
              <a:cxnLst/>
              <a:rect l="l" t="t" r="r" b="b"/>
              <a:pathLst>
                <a:path w="1272539" h="385445">
                  <a:moveTo>
                    <a:pt x="1067117" y="102666"/>
                  </a:moveTo>
                  <a:lnTo>
                    <a:pt x="1067117" y="12661"/>
                  </a:lnTo>
                  <a:lnTo>
                    <a:pt x="1067409" y="9956"/>
                  </a:lnTo>
                  <a:lnTo>
                    <a:pt x="1078915" y="0"/>
                  </a:lnTo>
                  <a:lnTo>
                    <a:pt x="1081620" y="88"/>
                  </a:lnTo>
                  <a:lnTo>
                    <a:pt x="1084249" y="762"/>
                  </a:lnTo>
                  <a:lnTo>
                    <a:pt x="1086688" y="1981"/>
                  </a:lnTo>
                  <a:lnTo>
                    <a:pt x="1088796" y="3683"/>
                  </a:lnTo>
                  <a:lnTo>
                    <a:pt x="1097775" y="12661"/>
                  </a:lnTo>
                  <a:lnTo>
                    <a:pt x="1092517" y="12661"/>
                  </a:lnTo>
                  <a:lnTo>
                    <a:pt x="1070838" y="21640"/>
                  </a:lnTo>
                  <a:lnTo>
                    <a:pt x="1092517" y="43319"/>
                  </a:lnTo>
                  <a:lnTo>
                    <a:pt x="1092517" y="89966"/>
                  </a:lnTo>
                  <a:lnTo>
                    <a:pt x="1079817" y="89966"/>
                  </a:lnTo>
                  <a:lnTo>
                    <a:pt x="1067117" y="102666"/>
                  </a:lnTo>
                  <a:close/>
                </a:path>
                <a:path w="1272539" h="385445">
                  <a:moveTo>
                    <a:pt x="1092517" y="43319"/>
                  </a:moveTo>
                  <a:lnTo>
                    <a:pt x="1070838" y="21640"/>
                  </a:lnTo>
                  <a:lnTo>
                    <a:pt x="1092517" y="12661"/>
                  </a:lnTo>
                  <a:lnTo>
                    <a:pt x="1092517" y="43319"/>
                  </a:lnTo>
                  <a:close/>
                </a:path>
                <a:path w="1272539" h="385445">
                  <a:moveTo>
                    <a:pt x="1241882" y="192684"/>
                  </a:moveTo>
                  <a:lnTo>
                    <a:pt x="1092517" y="43319"/>
                  </a:lnTo>
                  <a:lnTo>
                    <a:pt x="1092517" y="12661"/>
                  </a:lnTo>
                  <a:lnTo>
                    <a:pt x="1097775" y="12661"/>
                  </a:lnTo>
                  <a:lnTo>
                    <a:pt x="1268818" y="183705"/>
                  </a:lnTo>
                  <a:lnTo>
                    <a:pt x="1250861" y="183705"/>
                  </a:lnTo>
                  <a:lnTo>
                    <a:pt x="1241882" y="192684"/>
                  </a:lnTo>
                  <a:close/>
                </a:path>
                <a:path w="1272539" h="385445">
                  <a:moveTo>
                    <a:pt x="1067117" y="295401"/>
                  </a:moveTo>
                  <a:lnTo>
                    <a:pt x="12700" y="295401"/>
                  </a:lnTo>
                  <a:lnTo>
                    <a:pt x="10223" y="295148"/>
                  </a:lnTo>
                  <a:lnTo>
                    <a:pt x="0" y="282701"/>
                  </a:lnTo>
                  <a:lnTo>
                    <a:pt x="0" y="102666"/>
                  </a:lnTo>
                  <a:lnTo>
                    <a:pt x="12700" y="89966"/>
                  </a:lnTo>
                  <a:lnTo>
                    <a:pt x="1067117" y="89966"/>
                  </a:lnTo>
                  <a:lnTo>
                    <a:pt x="1067117" y="102666"/>
                  </a:lnTo>
                  <a:lnTo>
                    <a:pt x="25400" y="102666"/>
                  </a:lnTo>
                  <a:lnTo>
                    <a:pt x="12700" y="115366"/>
                  </a:lnTo>
                  <a:lnTo>
                    <a:pt x="25400" y="115366"/>
                  </a:lnTo>
                  <a:lnTo>
                    <a:pt x="25400" y="270001"/>
                  </a:lnTo>
                  <a:lnTo>
                    <a:pt x="12700" y="270001"/>
                  </a:lnTo>
                  <a:lnTo>
                    <a:pt x="25400" y="282701"/>
                  </a:lnTo>
                  <a:lnTo>
                    <a:pt x="1067117" y="282701"/>
                  </a:lnTo>
                  <a:lnTo>
                    <a:pt x="1067117" y="295401"/>
                  </a:lnTo>
                  <a:close/>
                </a:path>
                <a:path w="1272539" h="385445">
                  <a:moveTo>
                    <a:pt x="1079817" y="115366"/>
                  </a:moveTo>
                  <a:lnTo>
                    <a:pt x="25400" y="115366"/>
                  </a:lnTo>
                  <a:lnTo>
                    <a:pt x="25400" y="102666"/>
                  </a:lnTo>
                  <a:lnTo>
                    <a:pt x="1067117" y="102666"/>
                  </a:lnTo>
                  <a:lnTo>
                    <a:pt x="1079817" y="89966"/>
                  </a:lnTo>
                  <a:lnTo>
                    <a:pt x="1092517" y="89966"/>
                  </a:lnTo>
                  <a:lnTo>
                    <a:pt x="1092517" y="102666"/>
                  </a:lnTo>
                  <a:lnTo>
                    <a:pt x="1082294" y="115125"/>
                  </a:lnTo>
                  <a:lnTo>
                    <a:pt x="1079817" y="115366"/>
                  </a:lnTo>
                  <a:close/>
                </a:path>
                <a:path w="1272539" h="385445">
                  <a:moveTo>
                    <a:pt x="25400" y="115366"/>
                  </a:moveTo>
                  <a:lnTo>
                    <a:pt x="12700" y="115366"/>
                  </a:lnTo>
                  <a:lnTo>
                    <a:pt x="25400" y="102666"/>
                  </a:lnTo>
                  <a:lnTo>
                    <a:pt x="25400" y="115366"/>
                  </a:lnTo>
                  <a:close/>
                </a:path>
                <a:path w="1272539" h="385445">
                  <a:moveTo>
                    <a:pt x="1250861" y="201663"/>
                  </a:moveTo>
                  <a:lnTo>
                    <a:pt x="1241882" y="192684"/>
                  </a:lnTo>
                  <a:lnTo>
                    <a:pt x="1250861" y="183705"/>
                  </a:lnTo>
                  <a:lnTo>
                    <a:pt x="1250861" y="201663"/>
                  </a:lnTo>
                  <a:close/>
                </a:path>
                <a:path w="1272539" h="385445">
                  <a:moveTo>
                    <a:pt x="1268818" y="201663"/>
                  </a:moveTo>
                  <a:lnTo>
                    <a:pt x="1250861" y="201663"/>
                  </a:lnTo>
                  <a:lnTo>
                    <a:pt x="1250861" y="183705"/>
                  </a:lnTo>
                  <a:lnTo>
                    <a:pt x="1268818" y="183705"/>
                  </a:lnTo>
                  <a:lnTo>
                    <a:pt x="1270393" y="185623"/>
                  </a:lnTo>
                  <a:lnTo>
                    <a:pt x="1271574" y="187820"/>
                  </a:lnTo>
                  <a:lnTo>
                    <a:pt x="1272298" y="190207"/>
                  </a:lnTo>
                  <a:lnTo>
                    <a:pt x="1272539" y="192684"/>
                  </a:lnTo>
                  <a:lnTo>
                    <a:pt x="1272298" y="195160"/>
                  </a:lnTo>
                  <a:lnTo>
                    <a:pt x="1271574" y="197548"/>
                  </a:lnTo>
                  <a:lnTo>
                    <a:pt x="1270393" y="199745"/>
                  </a:lnTo>
                  <a:lnTo>
                    <a:pt x="1268818" y="201663"/>
                  </a:lnTo>
                  <a:close/>
                </a:path>
                <a:path w="1272539" h="385445">
                  <a:moveTo>
                    <a:pt x="1097775" y="372706"/>
                  </a:moveTo>
                  <a:lnTo>
                    <a:pt x="1092517" y="372706"/>
                  </a:lnTo>
                  <a:lnTo>
                    <a:pt x="1092517" y="342049"/>
                  </a:lnTo>
                  <a:lnTo>
                    <a:pt x="1241882" y="192684"/>
                  </a:lnTo>
                  <a:lnTo>
                    <a:pt x="1250861" y="201663"/>
                  </a:lnTo>
                  <a:lnTo>
                    <a:pt x="1268818" y="201663"/>
                  </a:lnTo>
                  <a:lnTo>
                    <a:pt x="1097775" y="372706"/>
                  </a:lnTo>
                  <a:close/>
                </a:path>
                <a:path w="1272539" h="385445">
                  <a:moveTo>
                    <a:pt x="25400" y="282701"/>
                  </a:moveTo>
                  <a:lnTo>
                    <a:pt x="12700" y="270001"/>
                  </a:lnTo>
                  <a:lnTo>
                    <a:pt x="25400" y="270001"/>
                  </a:lnTo>
                  <a:lnTo>
                    <a:pt x="25400" y="282701"/>
                  </a:lnTo>
                  <a:close/>
                </a:path>
                <a:path w="1272539" h="385445">
                  <a:moveTo>
                    <a:pt x="1092517" y="295401"/>
                  </a:moveTo>
                  <a:lnTo>
                    <a:pt x="1079817" y="295401"/>
                  </a:lnTo>
                  <a:lnTo>
                    <a:pt x="1067117" y="282701"/>
                  </a:lnTo>
                  <a:lnTo>
                    <a:pt x="25400" y="282701"/>
                  </a:lnTo>
                  <a:lnTo>
                    <a:pt x="25400" y="270001"/>
                  </a:lnTo>
                  <a:lnTo>
                    <a:pt x="1079817" y="270001"/>
                  </a:lnTo>
                  <a:lnTo>
                    <a:pt x="1092517" y="282701"/>
                  </a:lnTo>
                  <a:lnTo>
                    <a:pt x="1092517" y="295401"/>
                  </a:lnTo>
                  <a:close/>
                </a:path>
                <a:path w="1272539" h="385445">
                  <a:moveTo>
                    <a:pt x="1078915" y="385368"/>
                  </a:moveTo>
                  <a:lnTo>
                    <a:pt x="1067117" y="372706"/>
                  </a:lnTo>
                  <a:lnTo>
                    <a:pt x="1067117" y="282701"/>
                  </a:lnTo>
                  <a:lnTo>
                    <a:pt x="1079817" y="295401"/>
                  </a:lnTo>
                  <a:lnTo>
                    <a:pt x="1092517" y="295401"/>
                  </a:lnTo>
                  <a:lnTo>
                    <a:pt x="1092517" y="342049"/>
                  </a:lnTo>
                  <a:lnTo>
                    <a:pt x="1070838" y="363727"/>
                  </a:lnTo>
                  <a:lnTo>
                    <a:pt x="1092517" y="372706"/>
                  </a:lnTo>
                  <a:lnTo>
                    <a:pt x="1097775" y="372706"/>
                  </a:lnTo>
                  <a:lnTo>
                    <a:pt x="1088796" y="381685"/>
                  </a:lnTo>
                  <a:lnTo>
                    <a:pt x="1086688" y="383387"/>
                  </a:lnTo>
                  <a:lnTo>
                    <a:pt x="1084249" y="384606"/>
                  </a:lnTo>
                  <a:lnTo>
                    <a:pt x="1081620" y="385279"/>
                  </a:lnTo>
                  <a:lnTo>
                    <a:pt x="1078915" y="385368"/>
                  </a:lnTo>
                  <a:close/>
                </a:path>
                <a:path w="1272539" h="385445">
                  <a:moveTo>
                    <a:pt x="1092517" y="372706"/>
                  </a:moveTo>
                  <a:lnTo>
                    <a:pt x="1070838" y="363727"/>
                  </a:lnTo>
                  <a:lnTo>
                    <a:pt x="1092517" y="342049"/>
                  </a:lnTo>
                  <a:lnTo>
                    <a:pt x="1092517" y="372706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044315" y="3059429"/>
            <a:ext cx="2346325" cy="73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channels: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24</a:t>
            </a:r>
            <a:endParaRPr sz="1800">
              <a:latin typeface="Calibri"/>
              <a:cs typeface="Calibri"/>
            </a:endParaRPr>
          </a:p>
          <a:p>
            <a:pPr marL="1006475" marR="5080">
              <a:lnSpc>
                <a:spcPct val="100000"/>
              </a:lnSpc>
              <a:spcBef>
                <a:spcPts val="80"/>
              </a:spcBef>
            </a:pPr>
            <a:r>
              <a:rPr sz="1400" dirty="0">
                <a:latin typeface="SimSun"/>
                <a:cs typeface="SimSun"/>
              </a:rPr>
              <a:t>使用</a:t>
            </a:r>
            <a:r>
              <a:rPr sz="1400" spc="-5" dirty="0">
                <a:latin typeface="Calibri"/>
                <a:cs typeface="Calibri"/>
              </a:rPr>
              <a:t>64</a:t>
            </a:r>
            <a:r>
              <a:rPr sz="1400" dirty="0">
                <a:latin typeface="SimSun"/>
                <a:cs typeface="SimSun"/>
              </a:rPr>
              <a:t>个</a:t>
            </a:r>
            <a:r>
              <a:rPr sz="1400" spc="-5" dirty="0">
                <a:latin typeface="Calibri"/>
                <a:cs typeface="Calibri"/>
              </a:rPr>
              <a:t>5x5</a:t>
            </a:r>
            <a:r>
              <a:rPr sz="1400" dirty="0">
                <a:latin typeface="SimSun"/>
                <a:cs typeface="SimSun"/>
              </a:rPr>
              <a:t>的卷 积核进行卷</a:t>
            </a:r>
            <a:r>
              <a:rPr sz="1400" spc="5" dirty="0">
                <a:latin typeface="SimSun"/>
                <a:cs typeface="SimSun"/>
              </a:rPr>
              <a:t>积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68364" y="3228273"/>
            <a:ext cx="2484120" cy="11499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950" spc="35" dirty="0">
                <a:latin typeface="Times New Roman"/>
                <a:cs typeface="Times New Roman"/>
              </a:rPr>
              <a:t>1</a:t>
            </a:r>
            <a:r>
              <a:rPr sz="1950" spc="60" dirty="0">
                <a:latin typeface="Symbol"/>
                <a:cs typeface="Symbol"/>
              </a:rPr>
              <a:t></a:t>
            </a:r>
            <a:r>
              <a:rPr sz="1950" spc="35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Symbol"/>
                <a:cs typeface="Symbol"/>
              </a:rPr>
              <a:t></a:t>
            </a:r>
            <a:r>
              <a:rPr sz="1950" spc="-27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512</a:t>
            </a:r>
            <a:r>
              <a:rPr sz="1950" spc="-29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</a:t>
            </a:r>
            <a:r>
              <a:rPr sz="1950" spc="-2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24</a:t>
            </a:r>
            <a:r>
              <a:rPr sz="1950" spc="-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2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12</a:t>
            </a:r>
            <a:r>
              <a:rPr sz="1950" spc="-1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288</a:t>
            </a:r>
            <a:endParaRPr sz="195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  <a:spcBef>
                <a:spcPts val="610"/>
              </a:spcBef>
            </a:pPr>
            <a:r>
              <a:rPr sz="1950" spc="155" dirty="0">
                <a:latin typeface="Times New Roman"/>
                <a:cs typeface="Times New Roman"/>
              </a:rPr>
              <a:t>5</a:t>
            </a:r>
            <a:r>
              <a:rPr sz="1950" dirty="0">
                <a:latin typeface="Symbol"/>
                <a:cs typeface="Symbol"/>
              </a:rPr>
              <a:t></a:t>
            </a:r>
            <a:r>
              <a:rPr sz="1950" spc="-275" dirty="0">
                <a:latin typeface="Times New Roman"/>
                <a:cs typeface="Times New Roman"/>
              </a:rPr>
              <a:t> </a:t>
            </a:r>
            <a:r>
              <a:rPr sz="1950" spc="155" dirty="0">
                <a:latin typeface="Times New Roman"/>
                <a:cs typeface="Times New Roman"/>
              </a:rPr>
              <a:t>5</a:t>
            </a:r>
            <a:r>
              <a:rPr sz="1950" dirty="0">
                <a:latin typeface="Symbol"/>
                <a:cs typeface="Symbol"/>
              </a:rPr>
              <a:t></a:t>
            </a:r>
            <a:r>
              <a:rPr sz="1950" spc="-2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24</a:t>
            </a:r>
            <a:r>
              <a:rPr sz="1950" spc="-29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</a:t>
            </a:r>
            <a:r>
              <a:rPr sz="1950" spc="-2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64</a:t>
            </a:r>
            <a:r>
              <a:rPr sz="1950" spc="-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9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38</a:t>
            </a:r>
            <a:r>
              <a:rPr sz="1950" spc="-1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400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950" dirty="0">
                <a:latin typeface="Times New Roman"/>
                <a:cs typeface="Times New Roman"/>
              </a:rPr>
              <a:t>12</a:t>
            </a:r>
            <a:r>
              <a:rPr sz="1950" spc="-1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288</a:t>
            </a:r>
            <a:r>
              <a:rPr sz="1950" spc="-20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18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38</a:t>
            </a:r>
            <a:r>
              <a:rPr sz="1950" spc="-1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400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9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50</a:t>
            </a:r>
            <a:r>
              <a:rPr sz="1950" spc="-1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688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27000" y="2841942"/>
            <a:ext cx="8837295" cy="34925"/>
          </a:xfrm>
          <a:custGeom>
            <a:avLst/>
            <a:gdLst/>
            <a:ahLst/>
            <a:cxnLst/>
            <a:rect l="l" t="t" r="r" b="b"/>
            <a:pathLst>
              <a:path w="8837295" h="34925">
                <a:moveTo>
                  <a:pt x="8837295" y="34925"/>
                </a:moveTo>
                <a:lnTo>
                  <a:pt x="0" y="34925"/>
                </a:lnTo>
                <a:lnTo>
                  <a:pt x="0" y="0"/>
                </a:lnTo>
                <a:lnTo>
                  <a:pt x="8837295" y="0"/>
                </a:lnTo>
                <a:lnTo>
                  <a:pt x="8837295" y="3492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08312" y="869632"/>
            <a:ext cx="2394585" cy="390525"/>
          </a:xfrm>
          <a:custGeom>
            <a:avLst/>
            <a:gdLst/>
            <a:ahLst/>
            <a:cxnLst/>
            <a:rect l="l" t="t" r="r" b="b"/>
            <a:pathLst>
              <a:path w="2394585" h="390525">
                <a:moveTo>
                  <a:pt x="2383472" y="390524"/>
                </a:moveTo>
                <a:lnTo>
                  <a:pt x="11112" y="390524"/>
                </a:lnTo>
                <a:lnTo>
                  <a:pt x="8636" y="390245"/>
                </a:lnTo>
                <a:lnTo>
                  <a:pt x="0" y="379412"/>
                </a:lnTo>
                <a:lnTo>
                  <a:pt x="0" y="11112"/>
                </a:lnTo>
                <a:lnTo>
                  <a:pt x="11112" y="0"/>
                </a:lnTo>
                <a:lnTo>
                  <a:pt x="2383472" y="0"/>
                </a:lnTo>
                <a:lnTo>
                  <a:pt x="2394585" y="11112"/>
                </a:lnTo>
                <a:lnTo>
                  <a:pt x="22225" y="11112"/>
                </a:lnTo>
                <a:lnTo>
                  <a:pt x="11112" y="22224"/>
                </a:lnTo>
                <a:lnTo>
                  <a:pt x="22225" y="22224"/>
                </a:lnTo>
                <a:lnTo>
                  <a:pt x="22225" y="368299"/>
                </a:lnTo>
                <a:lnTo>
                  <a:pt x="11112" y="368299"/>
                </a:lnTo>
                <a:lnTo>
                  <a:pt x="22225" y="379412"/>
                </a:lnTo>
                <a:lnTo>
                  <a:pt x="2394585" y="379412"/>
                </a:lnTo>
                <a:lnTo>
                  <a:pt x="2394305" y="381888"/>
                </a:lnTo>
                <a:lnTo>
                  <a:pt x="2385949" y="390245"/>
                </a:lnTo>
                <a:lnTo>
                  <a:pt x="2383472" y="390524"/>
                </a:lnTo>
                <a:close/>
              </a:path>
              <a:path w="2394585" h="390525">
                <a:moveTo>
                  <a:pt x="22225" y="22224"/>
                </a:moveTo>
                <a:lnTo>
                  <a:pt x="11112" y="22224"/>
                </a:lnTo>
                <a:lnTo>
                  <a:pt x="22225" y="11112"/>
                </a:lnTo>
                <a:lnTo>
                  <a:pt x="22225" y="22224"/>
                </a:lnTo>
                <a:close/>
              </a:path>
              <a:path w="2394585" h="390525">
                <a:moveTo>
                  <a:pt x="2372360" y="22224"/>
                </a:moveTo>
                <a:lnTo>
                  <a:pt x="22225" y="22224"/>
                </a:lnTo>
                <a:lnTo>
                  <a:pt x="22225" y="11112"/>
                </a:lnTo>
                <a:lnTo>
                  <a:pt x="2372360" y="11112"/>
                </a:lnTo>
                <a:lnTo>
                  <a:pt x="2372360" y="22224"/>
                </a:lnTo>
                <a:close/>
              </a:path>
              <a:path w="2394585" h="390525">
                <a:moveTo>
                  <a:pt x="2372360" y="379412"/>
                </a:moveTo>
                <a:lnTo>
                  <a:pt x="2372360" y="11112"/>
                </a:lnTo>
                <a:lnTo>
                  <a:pt x="2383472" y="22224"/>
                </a:lnTo>
                <a:lnTo>
                  <a:pt x="2394585" y="22224"/>
                </a:lnTo>
                <a:lnTo>
                  <a:pt x="2394585" y="368299"/>
                </a:lnTo>
                <a:lnTo>
                  <a:pt x="2383472" y="368299"/>
                </a:lnTo>
                <a:lnTo>
                  <a:pt x="2372360" y="379412"/>
                </a:lnTo>
                <a:close/>
              </a:path>
              <a:path w="2394585" h="390525">
                <a:moveTo>
                  <a:pt x="2394585" y="22224"/>
                </a:moveTo>
                <a:lnTo>
                  <a:pt x="2383472" y="22224"/>
                </a:lnTo>
                <a:lnTo>
                  <a:pt x="2372360" y="11112"/>
                </a:lnTo>
                <a:lnTo>
                  <a:pt x="2394585" y="11112"/>
                </a:lnTo>
                <a:lnTo>
                  <a:pt x="2394585" y="22224"/>
                </a:lnTo>
                <a:close/>
              </a:path>
              <a:path w="2394585" h="390525">
                <a:moveTo>
                  <a:pt x="22225" y="379412"/>
                </a:moveTo>
                <a:lnTo>
                  <a:pt x="11112" y="368299"/>
                </a:lnTo>
                <a:lnTo>
                  <a:pt x="22225" y="368299"/>
                </a:lnTo>
                <a:lnTo>
                  <a:pt x="22225" y="379412"/>
                </a:lnTo>
                <a:close/>
              </a:path>
              <a:path w="2394585" h="390525">
                <a:moveTo>
                  <a:pt x="2372360" y="379412"/>
                </a:moveTo>
                <a:lnTo>
                  <a:pt x="22225" y="379412"/>
                </a:lnTo>
                <a:lnTo>
                  <a:pt x="22225" y="368299"/>
                </a:lnTo>
                <a:lnTo>
                  <a:pt x="2372360" y="368299"/>
                </a:lnTo>
                <a:lnTo>
                  <a:pt x="2372360" y="379412"/>
                </a:lnTo>
                <a:close/>
              </a:path>
              <a:path w="2394585" h="390525">
                <a:moveTo>
                  <a:pt x="2394585" y="379412"/>
                </a:moveTo>
                <a:lnTo>
                  <a:pt x="2372360" y="379412"/>
                </a:lnTo>
                <a:lnTo>
                  <a:pt x="2383472" y="368299"/>
                </a:lnTo>
                <a:lnTo>
                  <a:pt x="2394585" y="368299"/>
                </a:lnTo>
                <a:lnTo>
                  <a:pt x="2394585" y="3794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72819" y="878840"/>
            <a:ext cx="4309745" cy="11290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138045">
              <a:lnSpc>
                <a:spcPct val="100000"/>
              </a:lnSpc>
              <a:spcBef>
                <a:spcPts val="275"/>
              </a:spcBef>
            </a:pPr>
            <a:r>
              <a:rPr sz="1800" dirty="0">
                <a:latin typeface="SimSun"/>
                <a:cs typeface="SimSun"/>
              </a:rPr>
              <a:t>不使用</a:t>
            </a:r>
            <a:r>
              <a:rPr sz="1800" spc="-5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1</a:t>
            </a:r>
            <a:r>
              <a:rPr sz="1800" dirty="0">
                <a:latin typeface="SimSun"/>
                <a:cs typeface="SimSun"/>
              </a:rPr>
              <a:t>卷积核降维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010"/>
              </a:lnSpc>
              <a:spcBef>
                <a:spcPts val="175"/>
              </a:spcBef>
            </a:pPr>
            <a:r>
              <a:rPr sz="1800" spc="-5" dirty="0">
                <a:latin typeface="Calibri"/>
                <a:cs typeface="Calibri"/>
              </a:rPr>
              <a:t>channels: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512</a:t>
            </a:r>
            <a:endParaRPr sz="1800">
              <a:latin typeface="Calibri"/>
              <a:cs typeface="Calibri"/>
            </a:endParaRPr>
          </a:p>
          <a:p>
            <a:pPr marL="2210435">
              <a:lnSpc>
                <a:spcPts val="2010"/>
              </a:lnSpc>
            </a:pPr>
            <a:r>
              <a:rPr sz="1800" dirty="0">
                <a:latin typeface="SimSun"/>
                <a:cs typeface="SimSun"/>
              </a:rPr>
              <a:t>使用</a:t>
            </a:r>
            <a:r>
              <a:rPr sz="1800" spc="-5" dirty="0">
                <a:latin typeface="Calibri"/>
                <a:cs typeface="Calibri"/>
              </a:rPr>
              <a:t>64</a:t>
            </a:r>
            <a:r>
              <a:rPr sz="1800" dirty="0">
                <a:latin typeface="SimSun"/>
                <a:cs typeface="SimSun"/>
              </a:rPr>
              <a:t>个</a:t>
            </a:r>
            <a:r>
              <a:rPr sz="1800" spc="-5" dirty="0">
                <a:latin typeface="Calibri"/>
                <a:cs typeface="Calibri"/>
              </a:rPr>
              <a:t>5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5</a:t>
            </a:r>
            <a:r>
              <a:rPr sz="1800" dirty="0">
                <a:latin typeface="SimSun"/>
                <a:cs typeface="SimSun"/>
              </a:rPr>
              <a:t>的卷</a:t>
            </a:r>
            <a:endParaRPr sz="1800">
              <a:latin typeface="SimSun"/>
              <a:cs typeface="SimSun"/>
            </a:endParaRPr>
          </a:p>
          <a:p>
            <a:pPr marL="2210435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积核进行卷积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07347" y="4576127"/>
            <a:ext cx="2266950" cy="390525"/>
          </a:xfrm>
          <a:custGeom>
            <a:avLst/>
            <a:gdLst/>
            <a:ahLst/>
            <a:cxnLst/>
            <a:rect l="l" t="t" r="r" b="b"/>
            <a:pathLst>
              <a:path w="2266950" h="390525">
                <a:moveTo>
                  <a:pt x="2255837" y="390525"/>
                </a:moveTo>
                <a:lnTo>
                  <a:pt x="11112" y="390525"/>
                </a:lnTo>
                <a:lnTo>
                  <a:pt x="8635" y="390245"/>
                </a:lnTo>
                <a:lnTo>
                  <a:pt x="0" y="379412"/>
                </a:lnTo>
                <a:lnTo>
                  <a:pt x="0" y="11112"/>
                </a:lnTo>
                <a:lnTo>
                  <a:pt x="11112" y="0"/>
                </a:lnTo>
                <a:lnTo>
                  <a:pt x="2255837" y="0"/>
                </a:lnTo>
                <a:lnTo>
                  <a:pt x="2266950" y="11112"/>
                </a:lnTo>
                <a:lnTo>
                  <a:pt x="22225" y="11112"/>
                </a:lnTo>
                <a:lnTo>
                  <a:pt x="11112" y="22225"/>
                </a:lnTo>
                <a:lnTo>
                  <a:pt x="22225" y="22225"/>
                </a:lnTo>
                <a:lnTo>
                  <a:pt x="22225" y="368300"/>
                </a:lnTo>
                <a:lnTo>
                  <a:pt x="11112" y="368300"/>
                </a:lnTo>
                <a:lnTo>
                  <a:pt x="22225" y="379412"/>
                </a:lnTo>
                <a:lnTo>
                  <a:pt x="2266950" y="379412"/>
                </a:lnTo>
                <a:lnTo>
                  <a:pt x="2266670" y="381888"/>
                </a:lnTo>
                <a:lnTo>
                  <a:pt x="2258314" y="390245"/>
                </a:lnTo>
                <a:lnTo>
                  <a:pt x="2255837" y="390525"/>
                </a:lnTo>
                <a:close/>
              </a:path>
              <a:path w="2266950" h="390525">
                <a:moveTo>
                  <a:pt x="22225" y="22225"/>
                </a:moveTo>
                <a:lnTo>
                  <a:pt x="11112" y="22225"/>
                </a:lnTo>
                <a:lnTo>
                  <a:pt x="22225" y="11112"/>
                </a:lnTo>
                <a:lnTo>
                  <a:pt x="22225" y="22225"/>
                </a:lnTo>
                <a:close/>
              </a:path>
              <a:path w="2266950" h="390525">
                <a:moveTo>
                  <a:pt x="2244725" y="22225"/>
                </a:moveTo>
                <a:lnTo>
                  <a:pt x="22225" y="22225"/>
                </a:lnTo>
                <a:lnTo>
                  <a:pt x="22225" y="11112"/>
                </a:lnTo>
                <a:lnTo>
                  <a:pt x="2244725" y="11112"/>
                </a:lnTo>
                <a:lnTo>
                  <a:pt x="2244725" y="22225"/>
                </a:lnTo>
                <a:close/>
              </a:path>
              <a:path w="2266950" h="390525">
                <a:moveTo>
                  <a:pt x="2244725" y="379412"/>
                </a:moveTo>
                <a:lnTo>
                  <a:pt x="2244725" y="11112"/>
                </a:lnTo>
                <a:lnTo>
                  <a:pt x="2255837" y="22225"/>
                </a:lnTo>
                <a:lnTo>
                  <a:pt x="2266950" y="22225"/>
                </a:lnTo>
                <a:lnTo>
                  <a:pt x="2266950" y="368300"/>
                </a:lnTo>
                <a:lnTo>
                  <a:pt x="2255837" y="368300"/>
                </a:lnTo>
                <a:lnTo>
                  <a:pt x="2244725" y="379412"/>
                </a:lnTo>
                <a:close/>
              </a:path>
              <a:path w="2266950" h="390525">
                <a:moveTo>
                  <a:pt x="2266950" y="22225"/>
                </a:moveTo>
                <a:lnTo>
                  <a:pt x="2255837" y="22225"/>
                </a:lnTo>
                <a:lnTo>
                  <a:pt x="2244725" y="11112"/>
                </a:lnTo>
                <a:lnTo>
                  <a:pt x="2266950" y="11112"/>
                </a:lnTo>
                <a:lnTo>
                  <a:pt x="2266950" y="22225"/>
                </a:lnTo>
                <a:close/>
              </a:path>
              <a:path w="2266950" h="390525">
                <a:moveTo>
                  <a:pt x="22225" y="379412"/>
                </a:moveTo>
                <a:lnTo>
                  <a:pt x="11112" y="368300"/>
                </a:lnTo>
                <a:lnTo>
                  <a:pt x="22225" y="368300"/>
                </a:lnTo>
                <a:lnTo>
                  <a:pt x="22225" y="379412"/>
                </a:lnTo>
                <a:close/>
              </a:path>
              <a:path w="2266950" h="390525">
                <a:moveTo>
                  <a:pt x="2244725" y="379412"/>
                </a:moveTo>
                <a:lnTo>
                  <a:pt x="22225" y="379412"/>
                </a:lnTo>
                <a:lnTo>
                  <a:pt x="22225" y="368300"/>
                </a:lnTo>
                <a:lnTo>
                  <a:pt x="2244725" y="368300"/>
                </a:lnTo>
                <a:lnTo>
                  <a:pt x="2244725" y="379412"/>
                </a:lnTo>
                <a:close/>
              </a:path>
              <a:path w="2266950" h="390525">
                <a:moveTo>
                  <a:pt x="2266950" y="379412"/>
                </a:moveTo>
                <a:lnTo>
                  <a:pt x="2244725" y="379412"/>
                </a:lnTo>
                <a:lnTo>
                  <a:pt x="2255837" y="368300"/>
                </a:lnTo>
                <a:lnTo>
                  <a:pt x="2266950" y="368300"/>
                </a:lnTo>
                <a:lnTo>
                  <a:pt x="2266950" y="3794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997200" y="4607559"/>
            <a:ext cx="195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使用</a:t>
            </a:r>
            <a:r>
              <a:rPr sz="1800" spc="-5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1</a:t>
            </a:r>
            <a:r>
              <a:rPr sz="1800" dirty="0">
                <a:latin typeface="SimSun"/>
                <a:cs typeface="SimSun"/>
              </a:rPr>
              <a:t>卷积核降维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60" y="1050036"/>
            <a:ext cx="8589645" cy="3828415"/>
            <a:chOff x="175260" y="1050036"/>
            <a:chExt cx="8589645" cy="3828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60" y="1581912"/>
              <a:ext cx="6379398" cy="77570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496" y="2351532"/>
              <a:ext cx="6723888" cy="12252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57643" y="1050036"/>
              <a:ext cx="1706879" cy="3828288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8490" y="60325"/>
            <a:ext cx="3016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890" dirty="0">
                <a:latin typeface="Microsoft JhengHei"/>
                <a:cs typeface="Microsoft JhengHei"/>
              </a:rPr>
              <a:t>G</a:t>
            </a:r>
            <a:r>
              <a:rPr sz="3600" b="1" spc="-500" dirty="0">
                <a:latin typeface="Microsoft JhengHei"/>
                <a:cs typeface="Microsoft JhengHei"/>
              </a:rPr>
              <a:t>oo</a:t>
            </a:r>
            <a:r>
              <a:rPr sz="3600" b="1" spc="-515" dirty="0">
                <a:latin typeface="Microsoft JhengHei"/>
                <a:cs typeface="Microsoft JhengHei"/>
              </a:rPr>
              <a:t>g</a:t>
            </a:r>
            <a:r>
              <a:rPr sz="3600" b="1" spc="-70" dirty="0">
                <a:latin typeface="Microsoft JhengHei"/>
                <a:cs typeface="Microsoft JhengHei"/>
              </a:rPr>
              <a:t>L</a:t>
            </a:r>
            <a:r>
              <a:rPr sz="3600" b="1" spc="-245" dirty="0">
                <a:latin typeface="Microsoft JhengHei"/>
                <a:cs typeface="Microsoft JhengHei"/>
              </a:rPr>
              <a:t>e</a:t>
            </a:r>
            <a:r>
              <a:rPr sz="3600" b="1" spc="-1155" dirty="0">
                <a:latin typeface="Microsoft JhengHei"/>
                <a:cs typeface="Microsoft JhengHei"/>
              </a:rPr>
              <a:t>N</a:t>
            </a:r>
            <a:r>
              <a:rPr sz="3600" b="1" spc="-245" dirty="0">
                <a:latin typeface="Microsoft JhengHei"/>
                <a:cs typeface="Microsoft JhengHei"/>
              </a:rPr>
              <a:t>e</a:t>
            </a:r>
            <a:r>
              <a:rPr sz="3600" b="1" spc="425" dirty="0">
                <a:latin typeface="Microsoft JhengHei"/>
                <a:cs typeface="Microsoft JhengHei"/>
              </a:rPr>
              <a:t>t</a:t>
            </a:r>
            <a:r>
              <a:rPr sz="3600" b="1" spc="15" dirty="0">
                <a:latin typeface="Microsoft JhengHei"/>
                <a:cs typeface="Microsoft JhengHei"/>
              </a:rPr>
              <a:t>详</a:t>
            </a:r>
            <a:r>
              <a:rPr sz="3600" b="1" dirty="0">
                <a:latin typeface="Microsoft JhengHei"/>
                <a:cs typeface="Microsoft JhengHei"/>
              </a:rPr>
              <a:t>解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39711" y="3270503"/>
            <a:ext cx="2118360" cy="1763395"/>
          </a:xfrm>
          <a:custGeom>
            <a:avLst/>
            <a:gdLst/>
            <a:ahLst/>
            <a:cxnLst/>
            <a:rect l="l" t="t" r="r" b="b"/>
            <a:pathLst>
              <a:path w="2118359" h="1763395">
                <a:moveTo>
                  <a:pt x="0" y="1763268"/>
                </a:moveTo>
                <a:lnTo>
                  <a:pt x="519684" y="0"/>
                </a:lnTo>
                <a:lnTo>
                  <a:pt x="2118360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8790" y="1116965"/>
            <a:ext cx="3311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辅助分类器</a:t>
            </a:r>
            <a:r>
              <a:rPr sz="1800" spc="-5" dirty="0">
                <a:latin typeface="SimSun"/>
                <a:cs typeface="SimSun"/>
              </a:rPr>
              <a:t>（</a:t>
            </a:r>
            <a:r>
              <a:rPr sz="1800" spc="-5" dirty="0">
                <a:latin typeface="Calibri"/>
                <a:cs typeface="Calibri"/>
              </a:rPr>
              <a:t>Auxiliary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Classifier</a:t>
            </a:r>
            <a:r>
              <a:rPr sz="1800" spc="-5" dirty="0">
                <a:latin typeface="SimSun"/>
                <a:cs typeface="SimSun"/>
              </a:rPr>
              <a:t>）</a:t>
            </a:r>
            <a:endParaRPr sz="1800" dirty="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8470" y="4580242"/>
            <a:ext cx="2466975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450" i="1" dirty="0">
                <a:latin typeface="Times New Roman"/>
                <a:cs typeface="Times New Roman"/>
              </a:rPr>
              <a:t>ou</a:t>
            </a:r>
            <a:r>
              <a:rPr sz="1450" i="1" spc="50" dirty="0">
                <a:latin typeface="Times New Roman"/>
                <a:cs typeface="Times New Roman"/>
              </a:rPr>
              <a:t>t</a:t>
            </a:r>
            <a:r>
              <a:rPr sz="1275" i="1" spc="-15" baseline="-26143" dirty="0">
                <a:latin typeface="Times New Roman"/>
                <a:cs typeface="Times New Roman"/>
              </a:rPr>
              <a:t>s</a:t>
            </a:r>
            <a:r>
              <a:rPr sz="1275" i="1" spc="-7" baseline="-26143" dirty="0">
                <a:latin typeface="Times New Roman"/>
                <a:cs typeface="Times New Roman"/>
              </a:rPr>
              <a:t>i</a:t>
            </a:r>
            <a:r>
              <a:rPr sz="1275" i="1" spc="-15" baseline="-26143" dirty="0">
                <a:latin typeface="Times New Roman"/>
                <a:cs typeface="Times New Roman"/>
              </a:rPr>
              <a:t>z</a:t>
            </a:r>
            <a:r>
              <a:rPr sz="1275" i="1" spc="-7" baseline="-26143" dirty="0">
                <a:latin typeface="Times New Roman"/>
                <a:cs typeface="Times New Roman"/>
              </a:rPr>
              <a:t>e</a:t>
            </a:r>
            <a:r>
              <a:rPr sz="1275" i="1" baseline="-26143" dirty="0">
                <a:latin typeface="Times New Roman"/>
                <a:cs typeface="Times New Roman"/>
              </a:rPr>
              <a:t> </a:t>
            </a:r>
            <a:r>
              <a:rPr sz="1275" i="1" spc="120" baseline="-26143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Symbol"/>
                <a:cs typeface="Symbol"/>
              </a:rPr>
              <a:t></a:t>
            </a:r>
            <a:r>
              <a:rPr sz="1450" spc="-65" dirty="0">
                <a:latin typeface="Times New Roman"/>
                <a:cs typeface="Times New Roman"/>
              </a:rPr>
              <a:t> </a:t>
            </a:r>
            <a:r>
              <a:rPr sz="2850" spc="-172" baseline="-2923" dirty="0">
                <a:latin typeface="Symbol"/>
                <a:cs typeface="Symbol"/>
              </a:rPr>
              <a:t></a:t>
            </a:r>
            <a:r>
              <a:rPr sz="1450" i="1" spc="5" dirty="0">
                <a:latin typeface="Times New Roman"/>
                <a:cs typeface="Times New Roman"/>
              </a:rPr>
              <a:t>i</a:t>
            </a:r>
            <a:r>
              <a:rPr sz="1450" i="1" spc="-5" dirty="0">
                <a:latin typeface="Times New Roman"/>
                <a:cs typeface="Times New Roman"/>
              </a:rPr>
              <a:t>n</a:t>
            </a:r>
            <a:r>
              <a:rPr sz="1275" i="1" spc="-15" baseline="-26143" dirty="0">
                <a:latin typeface="Times New Roman"/>
                <a:cs typeface="Times New Roman"/>
              </a:rPr>
              <a:t>s</a:t>
            </a:r>
            <a:r>
              <a:rPr sz="1275" i="1" spc="-7" baseline="-26143" dirty="0">
                <a:latin typeface="Times New Roman"/>
                <a:cs typeface="Times New Roman"/>
              </a:rPr>
              <a:t>i</a:t>
            </a:r>
            <a:r>
              <a:rPr sz="1275" i="1" spc="-15" baseline="-26143" dirty="0">
                <a:latin typeface="Times New Roman"/>
                <a:cs typeface="Times New Roman"/>
              </a:rPr>
              <a:t>z</a:t>
            </a:r>
            <a:r>
              <a:rPr sz="1275" i="1" spc="-7" baseline="-26143" dirty="0">
                <a:latin typeface="Times New Roman"/>
                <a:cs typeface="Times New Roman"/>
              </a:rPr>
              <a:t>e</a:t>
            </a:r>
            <a:r>
              <a:rPr sz="1275" i="1" baseline="-26143" dirty="0">
                <a:latin typeface="Times New Roman"/>
                <a:cs typeface="Times New Roman"/>
              </a:rPr>
              <a:t> </a:t>
            </a:r>
            <a:r>
              <a:rPr sz="1275" i="1" spc="-22" baseline="-26143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Symbol"/>
                <a:cs typeface="Symbol"/>
              </a:rPr>
              <a:t></a:t>
            </a:r>
            <a:r>
              <a:rPr sz="1450" spc="-100" dirty="0">
                <a:latin typeface="Times New Roman"/>
                <a:cs typeface="Times New Roman"/>
              </a:rPr>
              <a:t> </a:t>
            </a:r>
            <a:r>
              <a:rPr sz="1450" i="1" spc="-90" dirty="0">
                <a:latin typeface="Times New Roman"/>
                <a:cs typeface="Times New Roman"/>
              </a:rPr>
              <a:t>F</a:t>
            </a:r>
            <a:r>
              <a:rPr sz="1275" i="1" spc="-15" baseline="-26143" dirty="0">
                <a:latin typeface="Times New Roman"/>
                <a:cs typeface="Times New Roman"/>
              </a:rPr>
              <a:t>s</a:t>
            </a:r>
            <a:r>
              <a:rPr sz="1275" i="1" spc="-7" baseline="-26143" dirty="0">
                <a:latin typeface="Times New Roman"/>
                <a:cs typeface="Times New Roman"/>
              </a:rPr>
              <a:t>i</a:t>
            </a:r>
            <a:r>
              <a:rPr sz="1275" i="1" spc="-15" baseline="-26143" dirty="0">
                <a:latin typeface="Times New Roman"/>
                <a:cs typeface="Times New Roman"/>
              </a:rPr>
              <a:t>z</a:t>
            </a:r>
            <a:r>
              <a:rPr sz="1275" i="1" spc="-7" baseline="-26143" dirty="0">
                <a:latin typeface="Times New Roman"/>
                <a:cs typeface="Times New Roman"/>
              </a:rPr>
              <a:t>e</a:t>
            </a:r>
            <a:r>
              <a:rPr sz="1275" i="1" baseline="-26143" dirty="0">
                <a:latin typeface="Times New Roman"/>
                <a:cs typeface="Times New Roman"/>
              </a:rPr>
              <a:t> </a:t>
            </a:r>
            <a:r>
              <a:rPr sz="1275" i="1" spc="-22" baseline="-26143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Symbol"/>
                <a:cs typeface="Symbol"/>
              </a:rPr>
              <a:t></a:t>
            </a:r>
            <a:r>
              <a:rPr sz="1450" spc="-25" dirty="0">
                <a:latin typeface="Times New Roman"/>
                <a:cs typeface="Times New Roman"/>
              </a:rPr>
              <a:t> </a:t>
            </a:r>
            <a:r>
              <a:rPr sz="1450" spc="-30" dirty="0">
                <a:latin typeface="Times New Roman"/>
                <a:cs typeface="Times New Roman"/>
              </a:rPr>
              <a:t>2</a:t>
            </a:r>
            <a:r>
              <a:rPr sz="1450" i="1" spc="5" dirty="0">
                <a:latin typeface="Times New Roman"/>
                <a:cs typeface="Times New Roman"/>
              </a:rPr>
              <a:t>P</a:t>
            </a:r>
            <a:r>
              <a:rPr sz="1450" i="1" spc="-135" dirty="0">
                <a:latin typeface="Times New Roman"/>
                <a:cs typeface="Times New Roman"/>
              </a:rPr>
              <a:t> </a:t>
            </a:r>
            <a:r>
              <a:rPr sz="2850" spc="-225" baseline="-2923" dirty="0">
                <a:latin typeface="Symbol"/>
                <a:cs typeface="Symbol"/>
              </a:rPr>
              <a:t></a:t>
            </a:r>
            <a:r>
              <a:rPr sz="2850" spc="-367" baseline="-2923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/</a:t>
            </a:r>
            <a:r>
              <a:rPr sz="1450" spc="-135" dirty="0">
                <a:latin typeface="Times New Roman"/>
                <a:cs typeface="Times New Roman"/>
              </a:rPr>
              <a:t> </a:t>
            </a:r>
            <a:r>
              <a:rPr sz="1450" i="1" dirty="0">
                <a:latin typeface="Times New Roman"/>
                <a:cs typeface="Times New Roman"/>
              </a:rPr>
              <a:t>S</a:t>
            </a:r>
            <a:r>
              <a:rPr sz="1450" i="1" spc="2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Symbol"/>
                <a:cs typeface="Symbol"/>
              </a:rPr>
              <a:t></a:t>
            </a:r>
            <a:r>
              <a:rPr sz="1450" spc="-18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" y="60325"/>
            <a:ext cx="3016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90" dirty="0"/>
              <a:t>G</a:t>
            </a:r>
            <a:r>
              <a:rPr spc="-500" dirty="0"/>
              <a:t>oo</a:t>
            </a:r>
            <a:r>
              <a:rPr spc="-515" dirty="0"/>
              <a:t>g</a:t>
            </a:r>
            <a:r>
              <a:rPr spc="-70" dirty="0"/>
              <a:t>L</a:t>
            </a:r>
            <a:r>
              <a:rPr spc="-245" dirty="0"/>
              <a:t>e</a:t>
            </a:r>
            <a:r>
              <a:rPr spc="-1155" dirty="0"/>
              <a:t>N</a:t>
            </a:r>
            <a:r>
              <a:rPr spc="-245" dirty="0"/>
              <a:t>e</a:t>
            </a:r>
            <a:r>
              <a:rPr spc="425" dirty="0"/>
              <a:t>t</a:t>
            </a:r>
            <a:r>
              <a:rPr spc="15" dirty="0"/>
              <a:t>详</a:t>
            </a:r>
            <a:r>
              <a:rPr dirty="0"/>
              <a:t>解</a:t>
            </a:r>
          </a:p>
        </p:txBody>
      </p:sp>
      <p:sp>
        <p:nvSpPr>
          <p:cNvPr id="3" name="object 3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003" y="1859279"/>
            <a:ext cx="3185160" cy="9829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5003" y="3817620"/>
            <a:ext cx="3436620" cy="914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4125" y="1366520"/>
            <a:ext cx="4533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Microsoft YaHei"/>
                <a:cs typeface="Microsoft YaHei"/>
              </a:rPr>
              <a:t>GoogLeNet</a:t>
            </a:r>
            <a:r>
              <a:rPr sz="1800" b="1" dirty="0">
                <a:latin typeface="Microsoft YaHei"/>
                <a:cs typeface="Microsoft YaHei"/>
              </a:rPr>
              <a:t>模型参数（不包含辅助分类器）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4125" y="3364865"/>
            <a:ext cx="1868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Microsoft YaHei"/>
                <a:cs typeface="Microsoft YaHei"/>
              </a:rPr>
              <a:t>VGGNet</a:t>
            </a:r>
            <a:r>
              <a:rPr sz="1800" b="1" dirty="0">
                <a:latin typeface="Microsoft YaHei"/>
                <a:cs typeface="Microsoft YaHei"/>
              </a:rPr>
              <a:t>模型参数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34050" y="3019831"/>
            <a:ext cx="1696085" cy="0"/>
          </a:xfrm>
          <a:custGeom>
            <a:avLst/>
            <a:gdLst/>
            <a:ahLst/>
            <a:cxnLst/>
            <a:rect l="l" t="t" r="r" b="b"/>
            <a:pathLst>
              <a:path w="1696084">
                <a:moveTo>
                  <a:pt x="0" y="0"/>
                </a:moveTo>
                <a:lnTo>
                  <a:pt x="1695462" y="0"/>
                </a:lnTo>
              </a:path>
            </a:pathLst>
          </a:custGeom>
          <a:ln w="14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04239" y="3019831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420" y="0"/>
                </a:lnTo>
              </a:path>
            </a:pathLst>
          </a:custGeom>
          <a:ln w="14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93956" y="2446307"/>
            <a:ext cx="2510790" cy="102171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715"/>
              </a:spcBef>
              <a:tabLst>
                <a:tab pos="1828800" algn="l"/>
                <a:tab pos="2216150" algn="l"/>
              </a:tabLst>
            </a:pPr>
            <a:r>
              <a:rPr sz="2750" spc="5" dirty="0">
                <a:latin typeface="Times New Roman"/>
                <a:cs typeface="Times New Roman"/>
              </a:rPr>
              <a:t>6</a:t>
            </a:r>
            <a:r>
              <a:rPr sz="2750" spc="-25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994</a:t>
            </a:r>
            <a:r>
              <a:rPr sz="2750" spc="-23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392	</a:t>
            </a:r>
            <a:r>
              <a:rPr sz="4125" spc="7" baseline="-35353" dirty="0">
                <a:latin typeface="Symbol"/>
                <a:cs typeface="Symbol"/>
              </a:rPr>
              <a:t></a:t>
            </a:r>
            <a:r>
              <a:rPr sz="4125" spc="7" baseline="-35353" dirty="0">
                <a:latin typeface="Times New Roman"/>
                <a:cs typeface="Times New Roman"/>
              </a:rPr>
              <a:t>	</a:t>
            </a:r>
            <a:r>
              <a:rPr sz="2750" spc="5" dirty="0">
                <a:latin typeface="Times New Roman"/>
                <a:cs typeface="Times New Roman"/>
              </a:rPr>
              <a:t>1</a:t>
            </a:r>
            <a:endParaRPr sz="27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20"/>
              </a:spcBef>
              <a:tabLst>
                <a:tab pos="2133600" algn="l"/>
              </a:tabLst>
            </a:pPr>
            <a:r>
              <a:rPr sz="2750" spc="5" dirty="0">
                <a:latin typeface="Times New Roman"/>
                <a:cs typeface="Times New Roman"/>
              </a:rPr>
              <a:t>138</a:t>
            </a:r>
            <a:r>
              <a:rPr sz="2750" spc="-28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357</a:t>
            </a:r>
            <a:r>
              <a:rPr sz="2750" spc="-19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544	20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169</Words>
  <Application>Microsoft Office PowerPoint</Application>
  <PresentationFormat>全屏显示(16:9)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Microsoft JhengHei</vt:lpstr>
      <vt:lpstr>SimSun</vt:lpstr>
      <vt:lpstr>Microsoft YaHei</vt:lpstr>
      <vt:lpstr>Calibri</vt:lpstr>
      <vt:lpstr>Symbol</vt:lpstr>
      <vt:lpstr>Times New Roman</vt:lpstr>
      <vt:lpstr>Wingdings</vt:lpstr>
      <vt:lpstr>Office Theme</vt:lpstr>
      <vt:lpstr>GoogLeNet详解</vt:lpstr>
      <vt:lpstr>GoogLeNet详解</vt:lpstr>
      <vt:lpstr>PowerPoint 演示文稿</vt:lpstr>
      <vt:lpstr>PowerPoint 演示文稿</vt:lpstr>
      <vt:lpstr>GoogLeNet详解</vt:lpstr>
      <vt:lpstr>PowerPoint 演示文稿</vt:lpstr>
      <vt:lpstr>GoogLeNet详解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GoogLeNet详解</dc:title>
  <dc:creator>SupercoldZzz</dc:creator>
  <cp:lastModifiedBy>许 可</cp:lastModifiedBy>
  <cp:revision>2</cp:revision>
  <dcterms:created xsi:type="dcterms:W3CDTF">2022-03-14T11:56:11Z</dcterms:created>
  <dcterms:modified xsi:type="dcterms:W3CDTF">2022-03-16T14:11:00Z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2020-04-16T00:00:00Z</vt:filetime>
  </property>
  <property fmtid="{D5CDD505-2E9C-101B-9397-08002B2CF9AE}" pid="3" name="Creator">
    <vt:lpwstr>WPS 演示</vt:lpwstr>
  </property>
  <property fmtid="{D5CDD505-2E9C-101B-9397-08002B2CF9AE}" pid="4" name="LastSaved">
    <vt:filetime>2022-03-14T00:00:00Z</vt:filetime>
  </property>
</Properties>
</file>