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1324096"/>
            <a:ext cx="8859012" cy="309242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490" y="58420"/>
            <a:ext cx="50184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565" y="848995"/>
            <a:ext cx="8230869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7601" y="3436790"/>
            <a:ext cx="2761854" cy="1506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990" y="1158239"/>
            <a:ext cx="209549" cy="2095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5244" y="1104265"/>
            <a:ext cx="7530465" cy="213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7790">
              <a:lnSpc>
                <a:spcPct val="100000"/>
              </a:lnSpc>
              <a:spcBef>
                <a:spcPts val="100"/>
              </a:spcBef>
              <a:tabLst>
                <a:tab pos="5925185" algn="l"/>
              </a:tabLst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dirty="0">
                <a:latin typeface="SimSun"/>
                <a:cs typeface="SimSun"/>
              </a:rPr>
              <a:t>在</a:t>
            </a:r>
            <a:r>
              <a:rPr sz="1800" spc="-5" dirty="0">
                <a:latin typeface="Calibri"/>
                <a:cs typeface="Calibri"/>
              </a:rPr>
              <a:t>2015</a:t>
            </a:r>
            <a:r>
              <a:rPr sz="1800" dirty="0">
                <a:latin typeface="SimSun"/>
                <a:cs typeface="SimSun"/>
              </a:rPr>
              <a:t>年由微软实验室提出，斩获当年</a:t>
            </a:r>
            <a:r>
              <a:rPr sz="1800" dirty="0">
                <a:latin typeface="Calibri"/>
                <a:cs typeface="Calibri"/>
              </a:rPr>
              <a:t>Im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dirty="0">
                <a:latin typeface="SimSun"/>
                <a:cs typeface="SimSun"/>
              </a:rPr>
              <a:t>竞	中 分类任务第一名，目标检测第一名。获得</a:t>
            </a:r>
            <a:r>
              <a:rPr sz="1800" spc="-15" dirty="0">
                <a:latin typeface="Calibri"/>
                <a:cs typeface="Calibri"/>
              </a:rPr>
              <a:t>COCO</a:t>
            </a:r>
            <a:r>
              <a:rPr sz="1800" dirty="0">
                <a:latin typeface="SimSun"/>
                <a:cs typeface="SimSun"/>
              </a:rPr>
              <a:t>数据集中目标 检测第一名，图像分割第一名。（啥也别说了，就是</a:t>
            </a:r>
            <a:r>
              <a:rPr sz="1800" spc="-5" dirty="0">
                <a:latin typeface="Calibri"/>
                <a:cs typeface="Calibri"/>
              </a:rPr>
              <a:t>NB</a:t>
            </a:r>
            <a:r>
              <a:rPr sz="1800" spc="-5" dirty="0">
                <a:latin typeface="SimSun"/>
                <a:cs typeface="SimSun"/>
              </a:rPr>
              <a:t>）</a:t>
            </a:r>
            <a:endParaRPr sz="1800" dirty="0">
              <a:latin typeface="SimSun"/>
              <a:cs typeface="SimSun"/>
            </a:endParaRPr>
          </a:p>
          <a:p>
            <a:pPr marL="3587750">
              <a:lnSpc>
                <a:spcPct val="100000"/>
              </a:lnSpc>
              <a:spcBef>
                <a:spcPts val="1750"/>
              </a:spcBef>
            </a:pPr>
            <a:r>
              <a:rPr sz="1600" dirty="0">
                <a:latin typeface="SimSun"/>
                <a:cs typeface="SimSun"/>
              </a:rPr>
              <a:t>网络中的亮点</a:t>
            </a:r>
            <a:r>
              <a:rPr sz="1800" dirty="0">
                <a:latin typeface="SimSun"/>
                <a:cs typeface="SimSun"/>
              </a:rPr>
              <a:t>：</a:t>
            </a:r>
          </a:p>
          <a:p>
            <a:pPr marL="3873500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872865" algn="l"/>
                <a:tab pos="3873500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超深的网络结构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突破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1000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层</a:t>
            </a:r>
            <a:r>
              <a:rPr sz="1400" b="1" dirty="0">
                <a:solidFill>
                  <a:srgbClr val="0033CC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3873500" indent="-285750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3872865" algn="l"/>
                <a:tab pos="3873500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提出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residual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模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块</a:t>
            </a:r>
            <a:endParaRPr sz="1400" dirty="0">
              <a:latin typeface="SimSun"/>
              <a:cs typeface="SimSun"/>
            </a:endParaRPr>
          </a:p>
          <a:p>
            <a:pPr marL="3873500" indent="-285750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3872865" algn="l"/>
                <a:tab pos="3873500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使用</a:t>
            </a:r>
            <a:r>
              <a:rPr sz="1400" b="1" spc="-10" dirty="0">
                <a:solidFill>
                  <a:srgbClr val="0033CC"/>
                </a:solidFill>
                <a:latin typeface="Calibri"/>
                <a:cs typeface="Calibri"/>
              </a:rPr>
              <a:t>Batch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33CC"/>
                </a:solidFill>
                <a:latin typeface="Calibri"/>
                <a:cs typeface="Calibri"/>
              </a:rPr>
              <a:t>Normalization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加速训练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丢弃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dropout)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592" y="2261474"/>
            <a:ext cx="3719747" cy="1054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858" y="797079"/>
            <a:ext cx="578788" cy="42137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Microsoft JhengHei"/>
                <a:cs typeface="Microsoft JhengHei"/>
              </a:rPr>
              <a:t>迁移学习简</a:t>
            </a:r>
            <a:r>
              <a:rPr dirty="0">
                <a:latin typeface="Microsoft JhengHei"/>
                <a:cs typeface="Microsoft JhengHei"/>
              </a:rPr>
              <a:t>介</a:t>
            </a:r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360"/>
              </a:spcBef>
            </a:pPr>
            <a:r>
              <a:rPr dirty="0"/>
              <a:t>常见的迁移学习方式：</a:t>
            </a:r>
          </a:p>
          <a:p>
            <a:pPr marL="673735" indent="-224790">
              <a:lnSpc>
                <a:spcPct val="100000"/>
              </a:lnSpc>
              <a:spcBef>
                <a:spcPts val="1260"/>
              </a:spcBef>
              <a:buFont typeface="Calibri"/>
              <a:buAutoNum type="arabicPeriod"/>
              <a:tabLst>
                <a:tab pos="674370" algn="l"/>
              </a:tabLst>
            </a:pPr>
            <a:r>
              <a:rPr b="0" dirty="0">
                <a:latin typeface="SimSun"/>
                <a:cs typeface="SimSun"/>
              </a:rPr>
              <a:t>载入权重后训练所有参数</a:t>
            </a:r>
          </a:p>
          <a:p>
            <a:pPr marL="673735" indent="-224790">
              <a:lnSpc>
                <a:spcPct val="100000"/>
              </a:lnSpc>
              <a:spcBef>
                <a:spcPts val="645"/>
              </a:spcBef>
              <a:buFont typeface="Calibri"/>
              <a:buAutoNum type="arabicPeriod"/>
              <a:tabLst>
                <a:tab pos="674370" algn="l"/>
              </a:tabLst>
            </a:pPr>
            <a:r>
              <a:rPr b="0" dirty="0">
                <a:latin typeface="SimSun"/>
                <a:cs typeface="SimSun"/>
              </a:rPr>
              <a:t>载入权重后只训练最后几层参数</a:t>
            </a:r>
          </a:p>
          <a:p>
            <a:pPr marL="673735" indent="-224790">
              <a:lnSpc>
                <a:spcPct val="100000"/>
              </a:lnSpc>
              <a:spcBef>
                <a:spcPts val="645"/>
              </a:spcBef>
              <a:buFont typeface="Calibri"/>
              <a:buAutoNum type="arabicPeriod"/>
              <a:tabLst>
                <a:tab pos="674370" algn="l"/>
              </a:tabLst>
            </a:pPr>
            <a:r>
              <a:rPr b="0" dirty="0">
                <a:latin typeface="SimSun"/>
                <a:cs typeface="SimSun"/>
              </a:rPr>
              <a:t>载入权重后在原网络基础上再添加一层全连接层，仅训练最后一个全连接层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19" y="2741521"/>
            <a:ext cx="3840681" cy="225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218" y="1776871"/>
            <a:ext cx="4264486" cy="27737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522" y="903053"/>
            <a:ext cx="2775650" cy="19183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191" y="2971453"/>
            <a:ext cx="2756461" cy="192668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335020" y="2774988"/>
            <a:ext cx="817244" cy="313690"/>
            <a:chOff x="3335020" y="2774988"/>
            <a:chExt cx="817244" cy="313690"/>
          </a:xfrm>
        </p:grpSpPr>
        <p:sp>
          <p:nvSpPr>
            <p:cNvPr id="9" name="object 9"/>
            <p:cNvSpPr/>
            <p:nvPr/>
          </p:nvSpPr>
          <p:spPr>
            <a:xfrm>
              <a:off x="3348228" y="2787396"/>
              <a:ext cx="791210" cy="288290"/>
            </a:xfrm>
            <a:custGeom>
              <a:avLst/>
              <a:gdLst/>
              <a:ahLst/>
              <a:cxnLst/>
              <a:rect l="l" t="t" r="r" b="b"/>
              <a:pathLst>
                <a:path w="791210" h="288289">
                  <a:moveTo>
                    <a:pt x="647700" y="288036"/>
                  </a:moveTo>
                  <a:lnTo>
                    <a:pt x="647700" y="216408"/>
                  </a:lnTo>
                  <a:lnTo>
                    <a:pt x="143256" y="216408"/>
                  </a:lnTo>
                  <a:lnTo>
                    <a:pt x="143256" y="288036"/>
                  </a:lnTo>
                  <a:lnTo>
                    <a:pt x="0" y="144780"/>
                  </a:lnTo>
                  <a:lnTo>
                    <a:pt x="143256" y="0"/>
                  </a:lnTo>
                  <a:lnTo>
                    <a:pt x="143256" y="71628"/>
                  </a:lnTo>
                  <a:lnTo>
                    <a:pt x="647700" y="71628"/>
                  </a:lnTo>
                  <a:lnTo>
                    <a:pt x="647700" y="0"/>
                  </a:lnTo>
                  <a:lnTo>
                    <a:pt x="790956" y="144780"/>
                  </a:lnTo>
                  <a:lnTo>
                    <a:pt x="647700" y="288036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5020" y="2774988"/>
              <a:ext cx="817244" cy="313690"/>
            </a:xfrm>
            <a:custGeom>
              <a:avLst/>
              <a:gdLst/>
              <a:ahLst/>
              <a:cxnLst/>
              <a:rect l="l" t="t" r="r" b="b"/>
              <a:pathLst>
                <a:path w="817245" h="313689">
                  <a:moveTo>
                    <a:pt x="157746" y="313613"/>
                  </a:moveTo>
                  <a:lnTo>
                    <a:pt x="3721" y="165785"/>
                  </a:lnTo>
                  <a:lnTo>
                    <a:pt x="0" y="156806"/>
                  </a:lnTo>
                  <a:lnTo>
                    <a:pt x="241" y="154330"/>
                  </a:lnTo>
                  <a:lnTo>
                    <a:pt x="147866" y="3683"/>
                  </a:lnTo>
                  <a:lnTo>
                    <a:pt x="157746" y="0"/>
                  </a:lnTo>
                  <a:lnTo>
                    <a:pt x="160426" y="469"/>
                  </a:lnTo>
                  <a:lnTo>
                    <a:pt x="169544" y="12661"/>
                  </a:lnTo>
                  <a:lnTo>
                    <a:pt x="144144" y="12661"/>
                  </a:lnTo>
                  <a:lnTo>
                    <a:pt x="144144" y="43319"/>
                  </a:lnTo>
                  <a:lnTo>
                    <a:pt x="39636" y="147828"/>
                  </a:lnTo>
                  <a:lnTo>
                    <a:pt x="21678" y="147828"/>
                  </a:lnTo>
                  <a:lnTo>
                    <a:pt x="21678" y="165785"/>
                  </a:lnTo>
                  <a:lnTo>
                    <a:pt x="39636" y="165785"/>
                  </a:lnTo>
                  <a:lnTo>
                    <a:pt x="144144" y="270294"/>
                  </a:lnTo>
                  <a:lnTo>
                    <a:pt x="144144" y="300951"/>
                  </a:lnTo>
                  <a:lnTo>
                    <a:pt x="169544" y="300951"/>
                  </a:lnTo>
                  <a:lnTo>
                    <a:pt x="160426" y="313131"/>
                  </a:lnTo>
                  <a:lnTo>
                    <a:pt x="157746" y="313613"/>
                  </a:lnTo>
                  <a:close/>
                </a:path>
                <a:path w="817245" h="313689">
                  <a:moveTo>
                    <a:pt x="647700" y="84734"/>
                  </a:moveTo>
                  <a:lnTo>
                    <a:pt x="647700" y="12661"/>
                  </a:lnTo>
                  <a:lnTo>
                    <a:pt x="647992" y="9956"/>
                  </a:lnTo>
                  <a:lnTo>
                    <a:pt x="659498" y="0"/>
                  </a:lnTo>
                  <a:lnTo>
                    <a:pt x="662203" y="88"/>
                  </a:lnTo>
                  <a:lnTo>
                    <a:pt x="664832" y="762"/>
                  </a:lnTo>
                  <a:lnTo>
                    <a:pt x="667270" y="1981"/>
                  </a:lnTo>
                  <a:lnTo>
                    <a:pt x="669378" y="3683"/>
                  </a:lnTo>
                  <a:lnTo>
                    <a:pt x="678357" y="12661"/>
                  </a:lnTo>
                  <a:lnTo>
                    <a:pt x="673100" y="12661"/>
                  </a:lnTo>
                  <a:lnTo>
                    <a:pt x="651421" y="21640"/>
                  </a:lnTo>
                  <a:lnTo>
                    <a:pt x="673099" y="43319"/>
                  </a:lnTo>
                  <a:lnTo>
                    <a:pt x="673100" y="72034"/>
                  </a:lnTo>
                  <a:lnTo>
                    <a:pt x="660400" y="72034"/>
                  </a:lnTo>
                  <a:lnTo>
                    <a:pt x="647700" y="84734"/>
                  </a:lnTo>
                  <a:close/>
                </a:path>
                <a:path w="817245" h="313689">
                  <a:moveTo>
                    <a:pt x="144144" y="43319"/>
                  </a:moveTo>
                  <a:lnTo>
                    <a:pt x="144144" y="12661"/>
                  </a:lnTo>
                  <a:lnTo>
                    <a:pt x="165823" y="21640"/>
                  </a:lnTo>
                  <a:lnTo>
                    <a:pt x="144144" y="43319"/>
                  </a:lnTo>
                  <a:close/>
                </a:path>
                <a:path w="817245" h="313689">
                  <a:moveTo>
                    <a:pt x="660400" y="97434"/>
                  </a:moveTo>
                  <a:lnTo>
                    <a:pt x="156844" y="97434"/>
                  </a:lnTo>
                  <a:lnTo>
                    <a:pt x="154368" y="97193"/>
                  </a:lnTo>
                  <a:lnTo>
                    <a:pt x="144144" y="84734"/>
                  </a:lnTo>
                  <a:lnTo>
                    <a:pt x="144144" y="43319"/>
                  </a:lnTo>
                  <a:lnTo>
                    <a:pt x="165823" y="21640"/>
                  </a:lnTo>
                  <a:lnTo>
                    <a:pt x="144144" y="12661"/>
                  </a:lnTo>
                  <a:lnTo>
                    <a:pt x="169544" y="12661"/>
                  </a:lnTo>
                  <a:lnTo>
                    <a:pt x="169544" y="72034"/>
                  </a:lnTo>
                  <a:lnTo>
                    <a:pt x="156844" y="72034"/>
                  </a:lnTo>
                  <a:lnTo>
                    <a:pt x="169544" y="84734"/>
                  </a:lnTo>
                  <a:lnTo>
                    <a:pt x="673100" y="84734"/>
                  </a:lnTo>
                  <a:lnTo>
                    <a:pt x="672858" y="87210"/>
                  </a:lnTo>
                  <a:lnTo>
                    <a:pt x="662876" y="97193"/>
                  </a:lnTo>
                  <a:lnTo>
                    <a:pt x="660400" y="97434"/>
                  </a:lnTo>
                  <a:close/>
                </a:path>
                <a:path w="817245" h="313689">
                  <a:moveTo>
                    <a:pt x="673100" y="43319"/>
                  </a:moveTo>
                  <a:lnTo>
                    <a:pt x="651421" y="21640"/>
                  </a:lnTo>
                  <a:lnTo>
                    <a:pt x="673100" y="12661"/>
                  </a:lnTo>
                  <a:lnTo>
                    <a:pt x="673100" y="43319"/>
                  </a:lnTo>
                  <a:close/>
                </a:path>
                <a:path w="817245" h="313689">
                  <a:moveTo>
                    <a:pt x="786587" y="156806"/>
                  </a:moveTo>
                  <a:lnTo>
                    <a:pt x="673100" y="43319"/>
                  </a:lnTo>
                  <a:lnTo>
                    <a:pt x="673100" y="12661"/>
                  </a:lnTo>
                  <a:lnTo>
                    <a:pt x="678357" y="12661"/>
                  </a:lnTo>
                  <a:lnTo>
                    <a:pt x="813523" y="147828"/>
                  </a:lnTo>
                  <a:lnTo>
                    <a:pt x="795566" y="147828"/>
                  </a:lnTo>
                  <a:lnTo>
                    <a:pt x="786587" y="156806"/>
                  </a:lnTo>
                  <a:close/>
                </a:path>
                <a:path w="817245" h="313689">
                  <a:moveTo>
                    <a:pt x="169544" y="84734"/>
                  </a:moveTo>
                  <a:lnTo>
                    <a:pt x="156844" y="72034"/>
                  </a:lnTo>
                  <a:lnTo>
                    <a:pt x="169544" y="72034"/>
                  </a:lnTo>
                  <a:lnTo>
                    <a:pt x="169544" y="84734"/>
                  </a:lnTo>
                  <a:close/>
                </a:path>
                <a:path w="817245" h="313689">
                  <a:moveTo>
                    <a:pt x="647700" y="84734"/>
                  </a:moveTo>
                  <a:lnTo>
                    <a:pt x="169544" y="84734"/>
                  </a:lnTo>
                  <a:lnTo>
                    <a:pt x="169544" y="72034"/>
                  </a:lnTo>
                  <a:lnTo>
                    <a:pt x="647700" y="72034"/>
                  </a:lnTo>
                  <a:lnTo>
                    <a:pt x="647700" y="84734"/>
                  </a:lnTo>
                  <a:close/>
                </a:path>
                <a:path w="817245" h="313689">
                  <a:moveTo>
                    <a:pt x="673100" y="84734"/>
                  </a:moveTo>
                  <a:lnTo>
                    <a:pt x="647700" y="84734"/>
                  </a:lnTo>
                  <a:lnTo>
                    <a:pt x="660400" y="72034"/>
                  </a:lnTo>
                  <a:lnTo>
                    <a:pt x="673100" y="72034"/>
                  </a:lnTo>
                  <a:lnTo>
                    <a:pt x="673100" y="84734"/>
                  </a:lnTo>
                  <a:close/>
                </a:path>
                <a:path w="817245" h="313689">
                  <a:moveTo>
                    <a:pt x="21678" y="165785"/>
                  </a:moveTo>
                  <a:lnTo>
                    <a:pt x="21678" y="147828"/>
                  </a:lnTo>
                  <a:lnTo>
                    <a:pt x="30657" y="156806"/>
                  </a:lnTo>
                  <a:lnTo>
                    <a:pt x="21678" y="165785"/>
                  </a:lnTo>
                  <a:close/>
                </a:path>
                <a:path w="817245" h="313689">
                  <a:moveTo>
                    <a:pt x="30657" y="156806"/>
                  </a:moveTo>
                  <a:lnTo>
                    <a:pt x="21678" y="147828"/>
                  </a:lnTo>
                  <a:lnTo>
                    <a:pt x="39636" y="147828"/>
                  </a:lnTo>
                  <a:lnTo>
                    <a:pt x="30657" y="156806"/>
                  </a:lnTo>
                  <a:close/>
                </a:path>
                <a:path w="817245" h="313689">
                  <a:moveTo>
                    <a:pt x="795566" y="165785"/>
                  </a:moveTo>
                  <a:lnTo>
                    <a:pt x="786587" y="156806"/>
                  </a:lnTo>
                  <a:lnTo>
                    <a:pt x="795566" y="147828"/>
                  </a:lnTo>
                  <a:lnTo>
                    <a:pt x="795566" y="165785"/>
                  </a:lnTo>
                  <a:close/>
                </a:path>
                <a:path w="817245" h="313689">
                  <a:moveTo>
                    <a:pt x="813523" y="165785"/>
                  </a:moveTo>
                  <a:lnTo>
                    <a:pt x="795566" y="165785"/>
                  </a:lnTo>
                  <a:lnTo>
                    <a:pt x="795566" y="147828"/>
                  </a:lnTo>
                  <a:lnTo>
                    <a:pt x="813523" y="147828"/>
                  </a:lnTo>
                  <a:lnTo>
                    <a:pt x="815098" y="149745"/>
                  </a:lnTo>
                  <a:lnTo>
                    <a:pt x="816279" y="151942"/>
                  </a:lnTo>
                  <a:lnTo>
                    <a:pt x="817003" y="154330"/>
                  </a:lnTo>
                  <a:lnTo>
                    <a:pt x="817244" y="156806"/>
                  </a:lnTo>
                  <a:lnTo>
                    <a:pt x="817003" y="159283"/>
                  </a:lnTo>
                  <a:lnTo>
                    <a:pt x="816279" y="161671"/>
                  </a:lnTo>
                  <a:lnTo>
                    <a:pt x="815098" y="163868"/>
                  </a:lnTo>
                  <a:lnTo>
                    <a:pt x="813523" y="165785"/>
                  </a:lnTo>
                  <a:close/>
                </a:path>
                <a:path w="817245" h="313689">
                  <a:moveTo>
                    <a:pt x="39636" y="165785"/>
                  </a:moveTo>
                  <a:lnTo>
                    <a:pt x="21678" y="165785"/>
                  </a:lnTo>
                  <a:lnTo>
                    <a:pt x="30657" y="156806"/>
                  </a:lnTo>
                  <a:lnTo>
                    <a:pt x="39636" y="165785"/>
                  </a:lnTo>
                  <a:close/>
                </a:path>
                <a:path w="817245" h="313689">
                  <a:moveTo>
                    <a:pt x="678357" y="300951"/>
                  </a:moveTo>
                  <a:lnTo>
                    <a:pt x="673100" y="300951"/>
                  </a:lnTo>
                  <a:lnTo>
                    <a:pt x="673100" y="270294"/>
                  </a:lnTo>
                  <a:lnTo>
                    <a:pt x="786587" y="156806"/>
                  </a:lnTo>
                  <a:lnTo>
                    <a:pt x="795566" y="165785"/>
                  </a:lnTo>
                  <a:lnTo>
                    <a:pt x="813523" y="165785"/>
                  </a:lnTo>
                  <a:lnTo>
                    <a:pt x="678357" y="300951"/>
                  </a:lnTo>
                  <a:close/>
                </a:path>
                <a:path w="817245" h="313689">
                  <a:moveTo>
                    <a:pt x="169544" y="300951"/>
                  </a:moveTo>
                  <a:lnTo>
                    <a:pt x="144144" y="300951"/>
                  </a:lnTo>
                  <a:lnTo>
                    <a:pt x="165823" y="291973"/>
                  </a:lnTo>
                  <a:lnTo>
                    <a:pt x="144144" y="270294"/>
                  </a:lnTo>
                  <a:lnTo>
                    <a:pt x="144144" y="228879"/>
                  </a:lnTo>
                  <a:lnTo>
                    <a:pt x="144386" y="226402"/>
                  </a:lnTo>
                  <a:lnTo>
                    <a:pt x="156844" y="216179"/>
                  </a:lnTo>
                  <a:lnTo>
                    <a:pt x="660400" y="216179"/>
                  </a:lnTo>
                  <a:lnTo>
                    <a:pt x="673100" y="228879"/>
                  </a:lnTo>
                  <a:lnTo>
                    <a:pt x="169544" y="228879"/>
                  </a:lnTo>
                  <a:lnTo>
                    <a:pt x="156844" y="241579"/>
                  </a:lnTo>
                  <a:lnTo>
                    <a:pt x="169544" y="241579"/>
                  </a:lnTo>
                  <a:lnTo>
                    <a:pt x="169544" y="300951"/>
                  </a:lnTo>
                  <a:close/>
                </a:path>
                <a:path w="817245" h="313689">
                  <a:moveTo>
                    <a:pt x="169544" y="241579"/>
                  </a:moveTo>
                  <a:lnTo>
                    <a:pt x="156844" y="241579"/>
                  </a:lnTo>
                  <a:lnTo>
                    <a:pt x="169544" y="228879"/>
                  </a:lnTo>
                  <a:lnTo>
                    <a:pt x="169544" y="241579"/>
                  </a:lnTo>
                  <a:close/>
                </a:path>
                <a:path w="817245" h="313689">
                  <a:moveTo>
                    <a:pt x="647700" y="241579"/>
                  </a:moveTo>
                  <a:lnTo>
                    <a:pt x="169544" y="241579"/>
                  </a:lnTo>
                  <a:lnTo>
                    <a:pt x="169544" y="228879"/>
                  </a:lnTo>
                  <a:lnTo>
                    <a:pt x="647700" y="228879"/>
                  </a:lnTo>
                  <a:lnTo>
                    <a:pt x="647700" y="241579"/>
                  </a:lnTo>
                  <a:close/>
                </a:path>
                <a:path w="817245" h="313689">
                  <a:moveTo>
                    <a:pt x="659498" y="313613"/>
                  </a:moveTo>
                  <a:lnTo>
                    <a:pt x="647700" y="300951"/>
                  </a:lnTo>
                  <a:lnTo>
                    <a:pt x="647700" y="228879"/>
                  </a:lnTo>
                  <a:lnTo>
                    <a:pt x="660400" y="241579"/>
                  </a:lnTo>
                  <a:lnTo>
                    <a:pt x="673100" y="241579"/>
                  </a:lnTo>
                  <a:lnTo>
                    <a:pt x="673100" y="270294"/>
                  </a:lnTo>
                  <a:lnTo>
                    <a:pt x="651421" y="291973"/>
                  </a:lnTo>
                  <a:lnTo>
                    <a:pt x="673100" y="300951"/>
                  </a:lnTo>
                  <a:lnTo>
                    <a:pt x="678357" y="300951"/>
                  </a:lnTo>
                  <a:lnTo>
                    <a:pt x="669378" y="309930"/>
                  </a:lnTo>
                  <a:lnTo>
                    <a:pt x="667270" y="311632"/>
                  </a:lnTo>
                  <a:lnTo>
                    <a:pt x="664832" y="312851"/>
                  </a:lnTo>
                  <a:lnTo>
                    <a:pt x="662203" y="313524"/>
                  </a:lnTo>
                  <a:lnTo>
                    <a:pt x="659498" y="313613"/>
                  </a:lnTo>
                  <a:close/>
                </a:path>
                <a:path w="817245" h="313689">
                  <a:moveTo>
                    <a:pt x="673100" y="241579"/>
                  </a:moveTo>
                  <a:lnTo>
                    <a:pt x="660400" y="241579"/>
                  </a:lnTo>
                  <a:lnTo>
                    <a:pt x="647700" y="228879"/>
                  </a:lnTo>
                  <a:lnTo>
                    <a:pt x="673100" y="228879"/>
                  </a:lnTo>
                  <a:lnTo>
                    <a:pt x="673100" y="241579"/>
                  </a:lnTo>
                  <a:close/>
                </a:path>
                <a:path w="817245" h="313689">
                  <a:moveTo>
                    <a:pt x="144144" y="300951"/>
                  </a:moveTo>
                  <a:lnTo>
                    <a:pt x="144144" y="270294"/>
                  </a:lnTo>
                  <a:lnTo>
                    <a:pt x="165823" y="291973"/>
                  </a:lnTo>
                  <a:lnTo>
                    <a:pt x="144144" y="300951"/>
                  </a:lnTo>
                  <a:close/>
                </a:path>
                <a:path w="817245" h="313689">
                  <a:moveTo>
                    <a:pt x="673100" y="300951"/>
                  </a:moveTo>
                  <a:lnTo>
                    <a:pt x="651421" y="291973"/>
                  </a:lnTo>
                  <a:lnTo>
                    <a:pt x="673100" y="270294"/>
                  </a:lnTo>
                  <a:lnTo>
                    <a:pt x="673100" y="300951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78429" y="826134"/>
            <a:ext cx="362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imSun"/>
                <a:cs typeface="SimSun"/>
              </a:rPr>
              <a:t>梯度消失或梯度爆炸</a:t>
            </a: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imSun"/>
                <a:cs typeface="SimSun"/>
              </a:rPr>
              <a:t>退化问题(degradation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problem)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574" y="1040891"/>
            <a:ext cx="5944835" cy="21215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1054" y="842009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residual</a:t>
            </a:r>
            <a:r>
              <a:rPr sz="2400" dirty="0">
                <a:latin typeface="SimSun"/>
                <a:cs typeface="SimSun"/>
              </a:rPr>
              <a:t>结构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084" y="4749800"/>
            <a:ext cx="4302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SimSun"/>
                <a:cs typeface="SimSun"/>
              </a:rPr>
              <a:t>注意：主分支与</a:t>
            </a:r>
            <a:r>
              <a:rPr sz="1400" b="1" spc="-5" dirty="0">
                <a:latin typeface="Calibri"/>
                <a:cs typeface="Calibri"/>
              </a:rPr>
              <a:t>sho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cut</a:t>
            </a:r>
            <a:r>
              <a:rPr sz="1400" b="1" dirty="0">
                <a:latin typeface="SimSun"/>
                <a:cs typeface="SimSun"/>
              </a:rPr>
              <a:t>的输出特征矩阵</a:t>
            </a:r>
            <a:r>
              <a:rPr sz="1400" b="1" spc="-5" dirty="0">
                <a:latin typeface="Calibri"/>
                <a:cs typeface="Calibri"/>
              </a:rPr>
              <a:t>shape</a:t>
            </a:r>
            <a:r>
              <a:rPr sz="1400" b="1" dirty="0">
                <a:latin typeface="SimSun"/>
                <a:cs typeface="SimSun"/>
              </a:rPr>
              <a:t>必须相</a:t>
            </a:r>
            <a:r>
              <a:rPr sz="1400" b="1" spc="-5" dirty="0">
                <a:latin typeface="SimSun"/>
                <a:cs typeface="SimSun"/>
              </a:rPr>
              <a:t>同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7265" y="882014"/>
            <a:ext cx="1252220" cy="947419"/>
          </a:xfrm>
          <a:custGeom>
            <a:avLst/>
            <a:gdLst/>
            <a:ahLst/>
            <a:cxnLst/>
            <a:rect l="l" t="t" r="r" b="b"/>
            <a:pathLst>
              <a:path w="1252220" h="947419">
                <a:moveTo>
                  <a:pt x="1239519" y="947420"/>
                </a:moveTo>
                <a:lnTo>
                  <a:pt x="12700" y="947420"/>
                </a:lnTo>
                <a:lnTo>
                  <a:pt x="10223" y="947178"/>
                </a:lnTo>
                <a:lnTo>
                  <a:pt x="0" y="934720"/>
                </a:lnTo>
                <a:lnTo>
                  <a:pt x="0" y="12700"/>
                </a:lnTo>
                <a:lnTo>
                  <a:pt x="12700" y="0"/>
                </a:lnTo>
                <a:lnTo>
                  <a:pt x="1239519" y="0"/>
                </a:lnTo>
                <a:lnTo>
                  <a:pt x="125221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922020"/>
                </a:lnTo>
                <a:lnTo>
                  <a:pt x="12700" y="922020"/>
                </a:lnTo>
                <a:lnTo>
                  <a:pt x="25400" y="934720"/>
                </a:lnTo>
                <a:lnTo>
                  <a:pt x="1252219" y="934720"/>
                </a:lnTo>
                <a:lnTo>
                  <a:pt x="1251978" y="937196"/>
                </a:lnTo>
                <a:lnTo>
                  <a:pt x="1241996" y="947178"/>
                </a:lnTo>
                <a:lnTo>
                  <a:pt x="1239519" y="947420"/>
                </a:lnTo>
                <a:close/>
              </a:path>
              <a:path w="1252220" h="94741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52220" h="947419">
                <a:moveTo>
                  <a:pt x="122681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26819" y="12700"/>
                </a:lnTo>
                <a:lnTo>
                  <a:pt x="1226819" y="25400"/>
                </a:lnTo>
                <a:close/>
              </a:path>
              <a:path w="1252220" h="947419">
                <a:moveTo>
                  <a:pt x="1226819" y="934720"/>
                </a:moveTo>
                <a:lnTo>
                  <a:pt x="1226819" y="12700"/>
                </a:lnTo>
                <a:lnTo>
                  <a:pt x="1239519" y="25400"/>
                </a:lnTo>
                <a:lnTo>
                  <a:pt x="1252219" y="25400"/>
                </a:lnTo>
                <a:lnTo>
                  <a:pt x="1252219" y="922020"/>
                </a:lnTo>
                <a:lnTo>
                  <a:pt x="1239519" y="922020"/>
                </a:lnTo>
                <a:lnTo>
                  <a:pt x="1226819" y="934720"/>
                </a:lnTo>
                <a:close/>
              </a:path>
              <a:path w="1252220" h="947419">
                <a:moveTo>
                  <a:pt x="1252219" y="25400"/>
                </a:moveTo>
                <a:lnTo>
                  <a:pt x="1239519" y="25400"/>
                </a:lnTo>
                <a:lnTo>
                  <a:pt x="1226819" y="12700"/>
                </a:lnTo>
                <a:lnTo>
                  <a:pt x="1252219" y="12700"/>
                </a:lnTo>
                <a:lnTo>
                  <a:pt x="1252219" y="25400"/>
                </a:lnTo>
                <a:close/>
              </a:path>
              <a:path w="1252220" h="947419">
                <a:moveTo>
                  <a:pt x="25400" y="934720"/>
                </a:moveTo>
                <a:lnTo>
                  <a:pt x="12700" y="922020"/>
                </a:lnTo>
                <a:lnTo>
                  <a:pt x="25400" y="922020"/>
                </a:lnTo>
                <a:lnTo>
                  <a:pt x="25400" y="934720"/>
                </a:lnTo>
                <a:close/>
              </a:path>
              <a:path w="1252220" h="947419">
                <a:moveTo>
                  <a:pt x="1226819" y="934720"/>
                </a:moveTo>
                <a:lnTo>
                  <a:pt x="25400" y="934720"/>
                </a:lnTo>
                <a:lnTo>
                  <a:pt x="25400" y="922020"/>
                </a:lnTo>
                <a:lnTo>
                  <a:pt x="1226819" y="922020"/>
                </a:lnTo>
                <a:lnTo>
                  <a:pt x="1226819" y="934720"/>
                </a:lnTo>
                <a:close/>
              </a:path>
              <a:path w="1252220" h="947419">
                <a:moveTo>
                  <a:pt x="1252219" y="934720"/>
                </a:moveTo>
                <a:lnTo>
                  <a:pt x="1226819" y="934720"/>
                </a:lnTo>
                <a:lnTo>
                  <a:pt x="1239519" y="922020"/>
                </a:lnTo>
                <a:lnTo>
                  <a:pt x="1252219" y="922020"/>
                </a:lnTo>
                <a:lnTo>
                  <a:pt x="1252219" y="9347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8705" y="915034"/>
            <a:ext cx="1041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的卷积 核用来降 维和升维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581" y="3310844"/>
            <a:ext cx="4033520" cy="579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535"/>
              </a:spcBef>
            </a:pPr>
            <a:r>
              <a:rPr sz="1450" spc="85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spc="85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25</a:t>
            </a:r>
            <a:r>
              <a:rPr sz="1450" spc="125" dirty="0">
                <a:latin typeface="Times New Roman"/>
                <a:cs typeface="Times New Roman"/>
              </a:rPr>
              <a:t>6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256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85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spc="85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25</a:t>
            </a:r>
            <a:r>
              <a:rPr sz="1450" spc="125" dirty="0">
                <a:latin typeface="Times New Roman"/>
                <a:cs typeface="Times New Roman"/>
              </a:rPr>
              <a:t>6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256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spc="-140" dirty="0">
                <a:latin typeface="Times New Roman"/>
                <a:cs typeface="Times New Roman"/>
              </a:rPr>
              <a:t>1,</a:t>
            </a:r>
            <a:r>
              <a:rPr sz="1450" dirty="0">
                <a:latin typeface="Times New Roman"/>
                <a:cs typeface="Times New Roman"/>
              </a:rPr>
              <a:t>17</a:t>
            </a:r>
            <a:r>
              <a:rPr sz="1450" spc="-35" dirty="0">
                <a:latin typeface="Times New Roman"/>
                <a:cs typeface="Times New Roman"/>
              </a:rPr>
              <a:t>9</a:t>
            </a:r>
            <a:r>
              <a:rPr sz="1450" spc="-5" dirty="0">
                <a:latin typeface="Times New Roman"/>
                <a:cs typeface="Times New Roman"/>
              </a:rPr>
              <a:t>,</a:t>
            </a:r>
            <a:r>
              <a:rPr sz="1450" dirty="0">
                <a:latin typeface="Times New Roman"/>
                <a:cs typeface="Times New Roman"/>
              </a:rPr>
              <a:t>648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50" spc="20" dirty="0">
                <a:latin typeface="Times New Roman"/>
                <a:cs typeface="Times New Roman"/>
              </a:rPr>
              <a:t>1</a:t>
            </a:r>
            <a:r>
              <a:rPr sz="1450" spc="20" dirty="0">
                <a:latin typeface="Symbol"/>
                <a:cs typeface="Symbol"/>
              </a:rPr>
              <a:t></a:t>
            </a:r>
            <a:r>
              <a:rPr sz="1450" spc="20" dirty="0">
                <a:latin typeface="Times New Roman"/>
                <a:cs typeface="Times New Roman"/>
              </a:rPr>
              <a:t>1</a:t>
            </a:r>
            <a:r>
              <a:rPr sz="1450" spc="20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256</a:t>
            </a:r>
            <a:r>
              <a:rPr sz="1450" spc="35" dirty="0">
                <a:latin typeface="Symbol"/>
                <a:cs typeface="Symbol"/>
              </a:rPr>
              <a:t>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64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3</a:t>
            </a:r>
            <a:r>
              <a:rPr sz="1450" spc="45" dirty="0">
                <a:latin typeface="Symbol"/>
                <a:cs typeface="Symbol"/>
              </a:rPr>
              <a:t></a:t>
            </a:r>
            <a:r>
              <a:rPr sz="1450" spc="-204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3</a:t>
            </a:r>
            <a:r>
              <a:rPr sz="1450" spc="45" dirty="0">
                <a:latin typeface="Symbol"/>
                <a:cs typeface="Symbol"/>
              </a:rPr>
              <a:t>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64</a:t>
            </a:r>
            <a:r>
              <a:rPr sz="1450" spc="-23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64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Symbol"/>
                <a:cs typeface="Symbol"/>
              </a:rPr>
              <a:t></a:t>
            </a:r>
            <a:r>
              <a:rPr sz="1450" spc="35" dirty="0">
                <a:latin typeface="Times New Roman"/>
                <a:cs typeface="Times New Roman"/>
              </a:rPr>
              <a:t>1</a:t>
            </a:r>
            <a:r>
              <a:rPr sz="1450" spc="35" dirty="0">
                <a:latin typeface="Symbol"/>
                <a:cs typeface="Symbol"/>
              </a:rPr>
              <a:t></a:t>
            </a:r>
            <a:r>
              <a:rPr sz="1450" spc="35" dirty="0">
                <a:latin typeface="Times New Roman"/>
                <a:cs typeface="Times New Roman"/>
              </a:rPr>
              <a:t>1</a:t>
            </a:r>
            <a:r>
              <a:rPr sz="1450" spc="35" dirty="0">
                <a:latin typeface="Symbol"/>
                <a:cs typeface="Symbol"/>
              </a:rPr>
              <a:t>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64</a:t>
            </a:r>
            <a:r>
              <a:rPr sz="1450" spc="-23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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256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69,632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707" y="4048505"/>
            <a:ext cx="4303359" cy="584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45" y="1568196"/>
            <a:ext cx="2403989" cy="21231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3785" y="819150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residual</a:t>
            </a:r>
            <a:r>
              <a:rPr sz="2400" dirty="0">
                <a:latin typeface="SimSun"/>
                <a:cs typeface="SimSun"/>
              </a:rPr>
              <a:t>结构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7440" y="1347469"/>
            <a:ext cx="4053204" cy="3686810"/>
            <a:chOff x="4917440" y="1347469"/>
            <a:chExt cx="4053204" cy="3686810"/>
          </a:xfrm>
        </p:grpSpPr>
        <p:sp>
          <p:nvSpPr>
            <p:cNvPr id="7" name="object 7"/>
            <p:cNvSpPr/>
            <p:nvPr/>
          </p:nvSpPr>
          <p:spPr>
            <a:xfrm>
              <a:off x="6853428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7440" y="1347469"/>
              <a:ext cx="2556510" cy="245173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95875" y="1946910"/>
            <a:ext cx="100901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3x3,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  <a:p>
            <a:pPr marL="632460">
              <a:lnSpc>
                <a:spcPts val="2145"/>
              </a:lnSpc>
            </a:pP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latin typeface="Calibri"/>
                <a:cs typeface="Calibri"/>
              </a:rPr>
              <a:t>3x3,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2129" y="1149350"/>
            <a:ext cx="107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[56,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084" y="3420745"/>
            <a:ext cx="4302760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68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5817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[28,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28,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400" b="1" dirty="0">
                <a:latin typeface="SimSun"/>
                <a:cs typeface="SimSun"/>
              </a:rPr>
              <a:t>注意：主分支与</a:t>
            </a:r>
            <a:r>
              <a:rPr sz="1400" b="1" spc="-5" dirty="0">
                <a:latin typeface="Calibri"/>
                <a:cs typeface="Calibri"/>
              </a:rPr>
              <a:t>sho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cut</a:t>
            </a:r>
            <a:r>
              <a:rPr sz="1400" b="1" dirty="0">
                <a:latin typeface="SimSun"/>
                <a:cs typeface="SimSun"/>
              </a:rPr>
              <a:t>的输出特征矩阵</a:t>
            </a:r>
            <a:r>
              <a:rPr sz="1400" b="1" spc="-5" dirty="0">
                <a:latin typeface="Calibri"/>
                <a:cs typeface="Calibri"/>
              </a:rPr>
              <a:t>shape</a:t>
            </a:r>
            <a:r>
              <a:rPr sz="1400" b="1" dirty="0">
                <a:latin typeface="SimSun"/>
                <a:cs typeface="SimSun"/>
              </a:rPr>
              <a:t>必须相</a:t>
            </a:r>
            <a:r>
              <a:rPr sz="1400" b="1" spc="-5" dirty="0">
                <a:latin typeface="SimSun"/>
                <a:cs typeface="SimSun"/>
              </a:rPr>
              <a:t>同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1170" y="1047114"/>
            <a:ext cx="3581400" cy="3409950"/>
          </a:xfrm>
          <a:custGeom>
            <a:avLst/>
            <a:gdLst/>
            <a:ahLst/>
            <a:cxnLst/>
            <a:rect l="l" t="t" r="r" b="b"/>
            <a:pathLst>
              <a:path w="3581400" h="3409950">
                <a:moveTo>
                  <a:pt x="12700" y="3397250"/>
                </a:moveTo>
                <a:lnTo>
                  <a:pt x="0" y="3397250"/>
                </a:lnTo>
                <a:lnTo>
                  <a:pt x="0" y="3194050"/>
                </a:lnTo>
                <a:lnTo>
                  <a:pt x="25400" y="3194050"/>
                </a:lnTo>
                <a:lnTo>
                  <a:pt x="25400" y="3384550"/>
                </a:lnTo>
                <a:lnTo>
                  <a:pt x="12700" y="3384550"/>
                </a:lnTo>
                <a:lnTo>
                  <a:pt x="12700" y="3397250"/>
                </a:lnTo>
                <a:close/>
              </a:path>
              <a:path w="3581400" h="3409950">
                <a:moveTo>
                  <a:pt x="203200" y="3409950"/>
                </a:moveTo>
                <a:lnTo>
                  <a:pt x="12700" y="3409950"/>
                </a:lnTo>
                <a:lnTo>
                  <a:pt x="12700" y="3384550"/>
                </a:lnTo>
                <a:lnTo>
                  <a:pt x="25400" y="3384550"/>
                </a:lnTo>
                <a:lnTo>
                  <a:pt x="25400" y="3397250"/>
                </a:lnTo>
                <a:lnTo>
                  <a:pt x="203200" y="3397250"/>
                </a:lnTo>
                <a:lnTo>
                  <a:pt x="203200" y="3409950"/>
                </a:lnTo>
                <a:close/>
              </a:path>
              <a:path w="3581400" h="3409950">
                <a:moveTo>
                  <a:pt x="203200" y="3397250"/>
                </a:moveTo>
                <a:lnTo>
                  <a:pt x="25400" y="3397250"/>
                </a:lnTo>
                <a:lnTo>
                  <a:pt x="25400" y="3384550"/>
                </a:lnTo>
                <a:lnTo>
                  <a:pt x="203200" y="3384550"/>
                </a:lnTo>
                <a:lnTo>
                  <a:pt x="203200" y="3397250"/>
                </a:lnTo>
                <a:close/>
              </a:path>
              <a:path w="3581400" h="3409950">
                <a:moveTo>
                  <a:pt x="25400" y="3117850"/>
                </a:moveTo>
                <a:lnTo>
                  <a:pt x="0" y="3117850"/>
                </a:lnTo>
                <a:lnTo>
                  <a:pt x="0" y="2914650"/>
                </a:lnTo>
                <a:lnTo>
                  <a:pt x="25400" y="2914650"/>
                </a:lnTo>
                <a:lnTo>
                  <a:pt x="25400" y="3117850"/>
                </a:lnTo>
                <a:close/>
              </a:path>
              <a:path w="3581400" h="3409950">
                <a:moveTo>
                  <a:pt x="25400" y="2838450"/>
                </a:moveTo>
                <a:lnTo>
                  <a:pt x="0" y="2838450"/>
                </a:lnTo>
                <a:lnTo>
                  <a:pt x="0" y="2635250"/>
                </a:lnTo>
                <a:lnTo>
                  <a:pt x="25400" y="2635250"/>
                </a:lnTo>
                <a:lnTo>
                  <a:pt x="25400" y="2838450"/>
                </a:lnTo>
                <a:close/>
              </a:path>
              <a:path w="3581400" h="3409950">
                <a:moveTo>
                  <a:pt x="25400" y="2559050"/>
                </a:moveTo>
                <a:lnTo>
                  <a:pt x="0" y="2559050"/>
                </a:lnTo>
                <a:lnTo>
                  <a:pt x="0" y="2355850"/>
                </a:lnTo>
                <a:lnTo>
                  <a:pt x="25400" y="2355850"/>
                </a:lnTo>
                <a:lnTo>
                  <a:pt x="25400" y="2559050"/>
                </a:lnTo>
                <a:close/>
              </a:path>
              <a:path w="3581400" h="3409950">
                <a:moveTo>
                  <a:pt x="25400" y="2279650"/>
                </a:moveTo>
                <a:lnTo>
                  <a:pt x="0" y="2279650"/>
                </a:lnTo>
                <a:lnTo>
                  <a:pt x="0" y="2076450"/>
                </a:lnTo>
                <a:lnTo>
                  <a:pt x="25400" y="2076450"/>
                </a:lnTo>
                <a:lnTo>
                  <a:pt x="25400" y="2279650"/>
                </a:lnTo>
                <a:close/>
              </a:path>
              <a:path w="3581400" h="3409950">
                <a:moveTo>
                  <a:pt x="25400" y="2000250"/>
                </a:moveTo>
                <a:lnTo>
                  <a:pt x="0" y="2000250"/>
                </a:lnTo>
                <a:lnTo>
                  <a:pt x="0" y="1797050"/>
                </a:lnTo>
                <a:lnTo>
                  <a:pt x="25400" y="1797050"/>
                </a:lnTo>
                <a:lnTo>
                  <a:pt x="25400" y="2000250"/>
                </a:lnTo>
                <a:close/>
              </a:path>
              <a:path w="3581400" h="3409950">
                <a:moveTo>
                  <a:pt x="25400" y="1720850"/>
                </a:moveTo>
                <a:lnTo>
                  <a:pt x="0" y="1720850"/>
                </a:lnTo>
                <a:lnTo>
                  <a:pt x="0" y="1517650"/>
                </a:lnTo>
                <a:lnTo>
                  <a:pt x="25400" y="1517650"/>
                </a:lnTo>
                <a:lnTo>
                  <a:pt x="25400" y="1720850"/>
                </a:lnTo>
                <a:close/>
              </a:path>
              <a:path w="3581400" h="3409950">
                <a:moveTo>
                  <a:pt x="25400" y="1441450"/>
                </a:moveTo>
                <a:lnTo>
                  <a:pt x="0" y="1441450"/>
                </a:lnTo>
                <a:lnTo>
                  <a:pt x="0" y="1238250"/>
                </a:lnTo>
                <a:lnTo>
                  <a:pt x="25400" y="1238250"/>
                </a:lnTo>
                <a:lnTo>
                  <a:pt x="25400" y="1441450"/>
                </a:lnTo>
                <a:close/>
              </a:path>
              <a:path w="3581400" h="3409950">
                <a:moveTo>
                  <a:pt x="25400" y="1162050"/>
                </a:moveTo>
                <a:lnTo>
                  <a:pt x="0" y="1162050"/>
                </a:lnTo>
                <a:lnTo>
                  <a:pt x="0" y="958850"/>
                </a:lnTo>
                <a:lnTo>
                  <a:pt x="25400" y="958850"/>
                </a:lnTo>
                <a:lnTo>
                  <a:pt x="25400" y="1162050"/>
                </a:lnTo>
                <a:close/>
              </a:path>
              <a:path w="3581400" h="3409950">
                <a:moveTo>
                  <a:pt x="25400" y="882650"/>
                </a:moveTo>
                <a:lnTo>
                  <a:pt x="0" y="882650"/>
                </a:lnTo>
                <a:lnTo>
                  <a:pt x="0" y="679450"/>
                </a:lnTo>
                <a:lnTo>
                  <a:pt x="25400" y="679450"/>
                </a:lnTo>
                <a:lnTo>
                  <a:pt x="25400" y="882650"/>
                </a:lnTo>
                <a:close/>
              </a:path>
              <a:path w="3581400" h="3409950">
                <a:moveTo>
                  <a:pt x="25400" y="603250"/>
                </a:moveTo>
                <a:lnTo>
                  <a:pt x="0" y="603250"/>
                </a:lnTo>
                <a:lnTo>
                  <a:pt x="0" y="400050"/>
                </a:lnTo>
                <a:lnTo>
                  <a:pt x="25400" y="400050"/>
                </a:lnTo>
                <a:lnTo>
                  <a:pt x="25400" y="603250"/>
                </a:lnTo>
                <a:close/>
              </a:path>
              <a:path w="3581400" h="3409950">
                <a:moveTo>
                  <a:pt x="25400" y="323850"/>
                </a:moveTo>
                <a:lnTo>
                  <a:pt x="0" y="323850"/>
                </a:lnTo>
                <a:lnTo>
                  <a:pt x="0" y="120650"/>
                </a:lnTo>
                <a:lnTo>
                  <a:pt x="25400" y="120650"/>
                </a:lnTo>
                <a:lnTo>
                  <a:pt x="25400" y="323850"/>
                </a:lnTo>
                <a:close/>
              </a:path>
              <a:path w="3581400" h="3409950">
                <a:moveTo>
                  <a:pt x="25400" y="44450"/>
                </a:moveTo>
                <a:lnTo>
                  <a:pt x="0" y="44450"/>
                </a:lnTo>
                <a:lnTo>
                  <a:pt x="0" y="12700"/>
                </a:lnTo>
                <a:lnTo>
                  <a:pt x="12700" y="0"/>
                </a:lnTo>
                <a:lnTo>
                  <a:pt x="184150" y="0"/>
                </a:lnTo>
                <a:lnTo>
                  <a:pt x="18415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4450"/>
                </a:lnTo>
                <a:close/>
              </a:path>
              <a:path w="3581400" h="340995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581400" h="3409950">
                <a:moveTo>
                  <a:pt x="1841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84150" y="12700"/>
                </a:lnTo>
                <a:lnTo>
                  <a:pt x="184150" y="25400"/>
                </a:lnTo>
                <a:close/>
              </a:path>
              <a:path w="3581400" h="3409950">
                <a:moveTo>
                  <a:pt x="463550" y="25400"/>
                </a:moveTo>
                <a:lnTo>
                  <a:pt x="260350" y="25400"/>
                </a:lnTo>
                <a:lnTo>
                  <a:pt x="260350" y="0"/>
                </a:lnTo>
                <a:lnTo>
                  <a:pt x="463550" y="0"/>
                </a:lnTo>
                <a:lnTo>
                  <a:pt x="463550" y="25400"/>
                </a:lnTo>
                <a:close/>
              </a:path>
              <a:path w="3581400" h="3409950">
                <a:moveTo>
                  <a:pt x="742950" y="25400"/>
                </a:moveTo>
                <a:lnTo>
                  <a:pt x="539750" y="25400"/>
                </a:lnTo>
                <a:lnTo>
                  <a:pt x="539750" y="0"/>
                </a:lnTo>
                <a:lnTo>
                  <a:pt x="742950" y="0"/>
                </a:lnTo>
                <a:lnTo>
                  <a:pt x="742950" y="25400"/>
                </a:lnTo>
                <a:close/>
              </a:path>
              <a:path w="3581400" h="3409950">
                <a:moveTo>
                  <a:pt x="1022350" y="25400"/>
                </a:moveTo>
                <a:lnTo>
                  <a:pt x="819150" y="25400"/>
                </a:lnTo>
                <a:lnTo>
                  <a:pt x="819150" y="0"/>
                </a:lnTo>
                <a:lnTo>
                  <a:pt x="1022350" y="0"/>
                </a:lnTo>
                <a:lnTo>
                  <a:pt x="1022350" y="25400"/>
                </a:lnTo>
                <a:close/>
              </a:path>
              <a:path w="3581400" h="3409950">
                <a:moveTo>
                  <a:pt x="1301750" y="25400"/>
                </a:moveTo>
                <a:lnTo>
                  <a:pt x="1098550" y="25400"/>
                </a:lnTo>
                <a:lnTo>
                  <a:pt x="1098550" y="0"/>
                </a:lnTo>
                <a:lnTo>
                  <a:pt x="1301750" y="0"/>
                </a:lnTo>
                <a:lnTo>
                  <a:pt x="1301750" y="25400"/>
                </a:lnTo>
                <a:close/>
              </a:path>
              <a:path w="3581400" h="3409950">
                <a:moveTo>
                  <a:pt x="1581150" y="25400"/>
                </a:moveTo>
                <a:lnTo>
                  <a:pt x="1377950" y="25400"/>
                </a:lnTo>
                <a:lnTo>
                  <a:pt x="1377950" y="0"/>
                </a:lnTo>
                <a:lnTo>
                  <a:pt x="1581150" y="0"/>
                </a:lnTo>
                <a:lnTo>
                  <a:pt x="1581150" y="25400"/>
                </a:lnTo>
                <a:close/>
              </a:path>
              <a:path w="3581400" h="3409950">
                <a:moveTo>
                  <a:pt x="1860550" y="25400"/>
                </a:moveTo>
                <a:lnTo>
                  <a:pt x="1657350" y="25400"/>
                </a:lnTo>
                <a:lnTo>
                  <a:pt x="1657350" y="0"/>
                </a:lnTo>
                <a:lnTo>
                  <a:pt x="1860550" y="0"/>
                </a:lnTo>
                <a:lnTo>
                  <a:pt x="1860550" y="25400"/>
                </a:lnTo>
                <a:close/>
              </a:path>
              <a:path w="3581400" h="3409950">
                <a:moveTo>
                  <a:pt x="2139950" y="25400"/>
                </a:moveTo>
                <a:lnTo>
                  <a:pt x="1936750" y="25400"/>
                </a:lnTo>
                <a:lnTo>
                  <a:pt x="1936750" y="0"/>
                </a:lnTo>
                <a:lnTo>
                  <a:pt x="2139950" y="0"/>
                </a:lnTo>
                <a:lnTo>
                  <a:pt x="2139950" y="25400"/>
                </a:lnTo>
                <a:close/>
              </a:path>
              <a:path w="3581400" h="3409950">
                <a:moveTo>
                  <a:pt x="2419350" y="25400"/>
                </a:moveTo>
                <a:lnTo>
                  <a:pt x="2216150" y="25400"/>
                </a:lnTo>
                <a:lnTo>
                  <a:pt x="2216150" y="0"/>
                </a:lnTo>
                <a:lnTo>
                  <a:pt x="2419350" y="0"/>
                </a:lnTo>
                <a:lnTo>
                  <a:pt x="2419350" y="25400"/>
                </a:lnTo>
                <a:close/>
              </a:path>
              <a:path w="3581400" h="3409950">
                <a:moveTo>
                  <a:pt x="2698750" y="25400"/>
                </a:moveTo>
                <a:lnTo>
                  <a:pt x="2495550" y="25400"/>
                </a:lnTo>
                <a:lnTo>
                  <a:pt x="2495550" y="0"/>
                </a:lnTo>
                <a:lnTo>
                  <a:pt x="2698750" y="0"/>
                </a:lnTo>
                <a:lnTo>
                  <a:pt x="2698750" y="25400"/>
                </a:lnTo>
                <a:close/>
              </a:path>
              <a:path w="3581400" h="3409950">
                <a:moveTo>
                  <a:pt x="2978150" y="25400"/>
                </a:moveTo>
                <a:lnTo>
                  <a:pt x="2774950" y="25400"/>
                </a:lnTo>
                <a:lnTo>
                  <a:pt x="2774950" y="0"/>
                </a:lnTo>
                <a:lnTo>
                  <a:pt x="2978150" y="0"/>
                </a:lnTo>
                <a:lnTo>
                  <a:pt x="2978150" y="25400"/>
                </a:lnTo>
                <a:close/>
              </a:path>
              <a:path w="3581400" h="3409950">
                <a:moveTo>
                  <a:pt x="3257550" y="25400"/>
                </a:moveTo>
                <a:lnTo>
                  <a:pt x="3054350" y="25400"/>
                </a:lnTo>
                <a:lnTo>
                  <a:pt x="3054350" y="0"/>
                </a:lnTo>
                <a:lnTo>
                  <a:pt x="3257550" y="0"/>
                </a:lnTo>
                <a:lnTo>
                  <a:pt x="3257550" y="25400"/>
                </a:lnTo>
                <a:close/>
              </a:path>
              <a:path w="3581400" h="3409950">
                <a:moveTo>
                  <a:pt x="3536950" y="25400"/>
                </a:moveTo>
                <a:lnTo>
                  <a:pt x="3333750" y="25400"/>
                </a:lnTo>
                <a:lnTo>
                  <a:pt x="3333750" y="0"/>
                </a:lnTo>
                <a:lnTo>
                  <a:pt x="3536950" y="0"/>
                </a:lnTo>
                <a:lnTo>
                  <a:pt x="3536950" y="25400"/>
                </a:lnTo>
                <a:close/>
              </a:path>
              <a:path w="3581400" h="3409950">
                <a:moveTo>
                  <a:pt x="3581400" y="260350"/>
                </a:moveTo>
                <a:lnTo>
                  <a:pt x="3556000" y="260350"/>
                </a:lnTo>
                <a:lnTo>
                  <a:pt x="3556000" y="57150"/>
                </a:lnTo>
                <a:lnTo>
                  <a:pt x="3581400" y="57150"/>
                </a:lnTo>
                <a:lnTo>
                  <a:pt x="3581400" y="260350"/>
                </a:lnTo>
                <a:close/>
              </a:path>
              <a:path w="3581400" h="3409950">
                <a:moveTo>
                  <a:pt x="3581400" y="539750"/>
                </a:moveTo>
                <a:lnTo>
                  <a:pt x="3556000" y="539750"/>
                </a:lnTo>
                <a:lnTo>
                  <a:pt x="3556000" y="336550"/>
                </a:lnTo>
                <a:lnTo>
                  <a:pt x="3581400" y="336550"/>
                </a:lnTo>
                <a:lnTo>
                  <a:pt x="3581400" y="539750"/>
                </a:lnTo>
                <a:close/>
              </a:path>
              <a:path w="3581400" h="3409950">
                <a:moveTo>
                  <a:pt x="3581400" y="819150"/>
                </a:moveTo>
                <a:lnTo>
                  <a:pt x="3556000" y="819150"/>
                </a:lnTo>
                <a:lnTo>
                  <a:pt x="3556000" y="615950"/>
                </a:lnTo>
                <a:lnTo>
                  <a:pt x="3581400" y="615950"/>
                </a:lnTo>
                <a:lnTo>
                  <a:pt x="3581400" y="819150"/>
                </a:lnTo>
                <a:close/>
              </a:path>
              <a:path w="3581400" h="3409950">
                <a:moveTo>
                  <a:pt x="3581400" y="1098550"/>
                </a:moveTo>
                <a:lnTo>
                  <a:pt x="3556000" y="1098550"/>
                </a:lnTo>
                <a:lnTo>
                  <a:pt x="3556000" y="895350"/>
                </a:lnTo>
                <a:lnTo>
                  <a:pt x="3581400" y="895350"/>
                </a:lnTo>
                <a:lnTo>
                  <a:pt x="3581400" y="1098550"/>
                </a:lnTo>
                <a:close/>
              </a:path>
              <a:path w="3581400" h="3409950">
                <a:moveTo>
                  <a:pt x="3581400" y="1377950"/>
                </a:moveTo>
                <a:lnTo>
                  <a:pt x="3556000" y="1377950"/>
                </a:lnTo>
                <a:lnTo>
                  <a:pt x="3556000" y="1174750"/>
                </a:lnTo>
                <a:lnTo>
                  <a:pt x="3581400" y="1174750"/>
                </a:lnTo>
                <a:lnTo>
                  <a:pt x="3581400" y="1377950"/>
                </a:lnTo>
                <a:close/>
              </a:path>
              <a:path w="3581400" h="3409950">
                <a:moveTo>
                  <a:pt x="3581400" y="1657350"/>
                </a:moveTo>
                <a:lnTo>
                  <a:pt x="3556000" y="1657350"/>
                </a:lnTo>
                <a:lnTo>
                  <a:pt x="3556000" y="1454150"/>
                </a:lnTo>
                <a:lnTo>
                  <a:pt x="3581400" y="1454150"/>
                </a:lnTo>
                <a:lnTo>
                  <a:pt x="3581400" y="1657350"/>
                </a:lnTo>
                <a:close/>
              </a:path>
              <a:path w="3581400" h="3409950">
                <a:moveTo>
                  <a:pt x="3581400" y="1936750"/>
                </a:moveTo>
                <a:lnTo>
                  <a:pt x="3556000" y="1936750"/>
                </a:lnTo>
                <a:lnTo>
                  <a:pt x="3556000" y="1733550"/>
                </a:lnTo>
                <a:lnTo>
                  <a:pt x="3581400" y="1733550"/>
                </a:lnTo>
                <a:lnTo>
                  <a:pt x="3581400" y="1936750"/>
                </a:lnTo>
                <a:close/>
              </a:path>
              <a:path w="3581400" h="3409950">
                <a:moveTo>
                  <a:pt x="3581400" y="2216150"/>
                </a:moveTo>
                <a:lnTo>
                  <a:pt x="3556000" y="2216150"/>
                </a:lnTo>
                <a:lnTo>
                  <a:pt x="3556000" y="2012950"/>
                </a:lnTo>
                <a:lnTo>
                  <a:pt x="3581400" y="2012950"/>
                </a:lnTo>
                <a:lnTo>
                  <a:pt x="3581400" y="2216150"/>
                </a:lnTo>
                <a:close/>
              </a:path>
              <a:path w="3581400" h="3409950">
                <a:moveTo>
                  <a:pt x="3581400" y="2495550"/>
                </a:moveTo>
                <a:lnTo>
                  <a:pt x="3556000" y="2495550"/>
                </a:lnTo>
                <a:lnTo>
                  <a:pt x="3556000" y="2292350"/>
                </a:lnTo>
                <a:lnTo>
                  <a:pt x="3581400" y="2292350"/>
                </a:lnTo>
                <a:lnTo>
                  <a:pt x="3581400" y="2495550"/>
                </a:lnTo>
                <a:close/>
              </a:path>
              <a:path w="3581400" h="3409950">
                <a:moveTo>
                  <a:pt x="3581400" y="2774950"/>
                </a:moveTo>
                <a:lnTo>
                  <a:pt x="3556000" y="2774950"/>
                </a:lnTo>
                <a:lnTo>
                  <a:pt x="3556000" y="2571750"/>
                </a:lnTo>
                <a:lnTo>
                  <a:pt x="3581400" y="2571750"/>
                </a:lnTo>
                <a:lnTo>
                  <a:pt x="3581400" y="2774950"/>
                </a:lnTo>
                <a:close/>
              </a:path>
              <a:path w="3581400" h="3409950">
                <a:moveTo>
                  <a:pt x="3581400" y="3054350"/>
                </a:moveTo>
                <a:lnTo>
                  <a:pt x="3556000" y="3054350"/>
                </a:lnTo>
                <a:lnTo>
                  <a:pt x="3556000" y="2851150"/>
                </a:lnTo>
                <a:lnTo>
                  <a:pt x="3581400" y="2851150"/>
                </a:lnTo>
                <a:lnTo>
                  <a:pt x="3581400" y="3054350"/>
                </a:lnTo>
                <a:close/>
              </a:path>
              <a:path w="3581400" h="3409950">
                <a:moveTo>
                  <a:pt x="3581400" y="3333750"/>
                </a:moveTo>
                <a:lnTo>
                  <a:pt x="3556000" y="3333750"/>
                </a:lnTo>
                <a:lnTo>
                  <a:pt x="3556000" y="3130550"/>
                </a:lnTo>
                <a:lnTo>
                  <a:pt x="3581400" y="3130550"/>
                </a:lnTo>
                <a:lnTo>
                  <a:pt x="3581400" y="3333750"/>
                </a:lnTo>
                <a:close/>
              </a:path>
              <a:path w="3581400" h="3409950">
                <a:moveTo>
                  <a:pt x="3556000" y="3409950"/>
                </a:moveTo>
                <a:lnTo>
                  <a:pt x="3352800" y="3409950"/>
                </a:lnTo>
                <a:lnTo>
                  <a:pt x="3352800" y="3384550"/>
                </a:lnTo>
                <a:lnTo>
                  <a:pt x="3556000" y="3384550"/>
                </a:lnTo>
                <a:lnTo>
                  <a:pt x="3556000" y="3409950"/>
                </a:lnTo>
                <a:close/>
              </a:path>
              <a:path w="3581400" h="3409950">
                <a:moveTo>
                  <a:pt x="3276600" y="3409950"/>
                </a:moveTo>
                <a:lnTo>
                  <a:pt x="3073400" y="3409950"/>
                </a:lnTo>
                <a:lnTo>
                  <a:pt x="3073400" y="3384550"/>
                </a:lnTo>
                <a:lnTo>
                  <a:pt x="3276600" y="3384550"/>
                </a:lnTo>
                <a:lnTo>
                  <a:pt x="3276600" y="3409950"/>
                </a:lnTo>
                <a:close/>
              </a:path>
              <a:path w="3581400" h="3409950">
                <a:moveTo>
                  <a:pt x="2997200" y="3409950"/>
                </a:moveTo>
                <a:lnTo>
                  <a:pt x="2794000" y="3409950"/>
                </a:lnTo>
                <a:lnTo>
                  <a:pt x="2794000" y="3384550"/>
                </a:lnTo>
                <a:lnTo>
                  <a:pt x="2997200" y="3384550"/>
                </a:lnTo>
                <a:lnTo>
                  <a:pt x="2997200" y="3409950"/>
                </a:lnTo>
                <a:close/>
              </a:path>
              <a:path w="3581400" h="3409950">
                <a:moveTo>
                  <a:pt x="2717800" y="3409950"/>
                </a:moveTo>
                <a:lnTo>
                  <a:pt x="2514600" y="3409950"/>
                </a:lnTo>
                <a:lnTo>
                  <a:pt x="2514600" y="3384550"/>
                </a:lnTo>
                <a:lnTo>
                  <a:pt x="2717800" y="3384550"/>
                </a:lnTo>
                <a:lnTo>
                  <a:pt x="2717800" y="3409950"/>
                </a:lnTo>
                <a:close/>
              </a:path>
              <a:path w="3581400" h="3409950">
                <a:moveTo>
                  <a:pt x="2438400" y="3409950"/>
                </a:moveTo>
                <a:lnTo>
                  <a:pt x="2235200" y="3409950"/>
                </a:lnTo>
                <a:lnTo>
                  <a:pt x="2235200" y="3384550"/>
                </a:lnTo>
                <a:lnTo>
                  <a:pt x="2438400" y="3384550"/>
                </a:lnTo>
                <a:lnTo>
                  <a:pt x="2438400" y="3409950"/>
                </a:lnTo>
                <a:close/>
              </a:path>
              <a:path w="3581400" h="3409950">
                <a:moveTo>
                  <a:pt x="2159000" y="3409950"/>
                </a:moveTo>
                <a:lnTo>
                  <a:pt x="1955800" y="3409950"/>
                </a:lnTo>
                <a:lnTo>
                  <a:pt x="1955800" y="3384550"/>
                </a:lnTo>
                <a:lnTo>
                  <a:pt x="2159000" y="3384550"/>
                </a:lnTo>
                <a:lnTo>
                  <a:pt x="2159000" y="3409950"/>
                </a:lnTo>
                <a:close/>
              </a:path>
              <a:path w="3581400" h="3409950">
                <a:moveTo>
                  <a:pt x="1879600" y="3409950"/>
                </a:moveTo>
                <a:lnTo>
                  <a:pt x="1676400" y="3409950"/>
                </a:lnTo>
                <a:lnTo>
                  <a:pt x="1676400" y="3384550"/>
                </a:lnTo>
                <a:lnTo>
                  <a:pt x="1879600" y="3384550"/>
                </a:lnTo>
                <a:lnTo>
                  <a:pt x="1879600" y="3409950"/>
                </a:lnTo>
                <a:close/>
              </a:path>
              <a:path w="3581400" h="3409950">
                <a:moveTo>
                  <a:pt x="1600200" y="3409950"/>
                </a:moveTo>
                <a:lnTo>
                  <a:pt x="1397000" y="3409950"/>
                </a:lnTo>
                <a:lnTo>
                  <a:pt x="1397000" y="3384550"/>
                </a:lnTo>
                <a:lnTo>
                  <a:pt x="1600200" y="3384550"/>
                </a:lnTo>
                <a:lnTo>
                  <a:pt x="1600200" y="3409950"/>
                </a:lnTo>
                <a:close/>
              </a:path>
              <a:path w="3581400" h="3409950">
                <a:moveTo>
                  <a:pt x="1320800" y="3409950"/>
                </a:moveTo>
                <a:lnTo>
                  <a:pt x="1117600" y="3409950"/>
                </a:lnTo>
                <a:lnTo>
                  <a:pt x="1117600" y="3384550"/>
                </a:lnTo>
                <a:lnTo>
                  <a:pt x="1320800" y="3384550"/>
                </a:lnTo>
                <a:lnTo>
                  <a:pt x="1320800" y="3409950"/>
                </a:lnTo>
                <a:close/>
              </a:path>
              <a:path w="3581400" h="3409950">
                <a:moveTo>
                  <a:pt x="1041400" y="3409950"/>
                </a:moveTo>
                <a:lnTo>
                  <a:pt x="838200" y="3409950"/>
                </a:lnTo>
                <a:lnTo>
                  <a:pt x="838200" y="3384550"/>
                </a:lnTo>
                <a:lnTo>
                  <a:pt x="1041400" y="3384550"/>
                </a:lnTo>
                <a:lnTo>
                  <a:pt x="1041400" y="3409950"/>
                </a:lnTo>
                <a:close/>
              </a:path>
              <a:path w="3581400" h="3409950">
                <a:moveTo>
                  <a:pt x="762000" y="3409950"/>
                </a:moveTo>
                <a:lnTo>
                  <a:pt x="558800" y="3409950"/>
                </a:lnTo>
                <a:lnTo>
                  <a:pt x="558800" y="3384550"/>
                </a:lnTo>
                <a:lnTo>
                  <a:pt x="762000" y="3384550"/>
                </a:lnTo>
                <a:lnTo>
                  <a:pt x="762000" y="3409950"/>
                </a:lnTo>
                <a:close/>
              </a:path>
              <a:path w="3581400" h="3409950">
                <a:moveTo>
                  <a:pt x="482600" y="3409950"/>
                </a:moveTo>
                <a:lnTo>
                  <a:pt x="279400" y="3409950"/>
                </a:lnTo>
                <a:lnTo>
                  <a:pt x="279400" y="3384550"/>
                </a:lnTo>
                <a:lnTo>
                  <a:pt x="482600" y="3384550"/>
                </a:lnTo>
                <a:lnTo>
                  <a:pt x="48260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59909" y="1651635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2609" y="2330450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9240" y="1846407"/>
            <a:ext cx="1156335" cy="742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830"/>
              </a:spcBef>
            </a:pPr>
            <a:r>
              <a:rPr sz="1600" spc="-10" dirty="0">
                <a:latin typeface="Calibri"/>
                <a:cs typeface="Calibri"/>
              </a:rPr>
              <a:t>stride:2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latin typeface="Calibri"/>
                <a:cs typeface="Calibri"/>
              </a:rPr>
              <a:t>1x1,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" y="1651635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625" y="2425064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0530" y="823595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Option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49" y="1670304"/>
            <a:ext cx="2357576" cy="20815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latin typeface="Microsoft JhengHei"/>
                <a:cs typeface="Microsoft JhengHei"/>
              </a:rPr>
              <a:t>R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114" dirty="0">
                <a:latin typeface="Microsoft JhengHei"/>
                <a:cs typeface="Microsoft JhengHei"/>
              </a:rPr>
              <a:t>s</a:t>
            </a:r>
            <a:r>
              <a:rPr spc="-1155" dirty="0">
                <a:latin typeface="Microsoft JhengHei"/>
                <a:cs typeface="Microsoft JhengHei"/>
              </a:rPr>
              <a:t>N</a:t>
            </a:r>
            <a:r>
              <a:rPr spc="-245" dirty="0">
                <a:latin typeface="Microsoft JhengHei"/>
                <a:cs typeface="Microsoft JhengHei"/>
              </a:rPr>
              <a:t>e</a:t>
            </a:r>
            <a:r>
              <a:rPr spc="425" dirty="0">
                <a:latin typeface="Microsoft JhengHei"/>
                <a:cs typeface="Microsoft JhengHei"/>
              </a:rPr>
              <a:t>t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3785" y="819150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residual</a:t>
            </a:r>
            <a:r>
              <a:rPr sz="2400" dirty="0">
                <a:latin typeface="SimSun"/>
                <a:cs typeface="SimSun"/>
              </a:rPr>
              <a:t>结构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7440" y="988694"/>
            <a:ext cx="4053204" cy="4045585"/>
            <a:chOff x="4917440" y="988694"/>
            <a:chExt cx="4053204" cy="4045585"/>
          </a:xfrm>
        </p:grpSpPr>
        <p:sp>
          <p:nvSpPr>
            <p:cNvPr id="7" name="object 7"/>
            <p:cNvSpPr/>
            <p:nvPr/>
          </p:nvSpPr>
          <p:spPr>
            <a:xfrm>
              <a:off x="6853428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7440" y="988694"/>
              <a:ext cx="2556510" cy="30975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95875" y="2186304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3x3,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634" y="1859279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8170" y="2482850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2129" y="862329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[56,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256]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9084" y="3707765"/>
            <a:ext cx="4302760" cy="128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124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relu</a:t>
            </a:r>
            <a:endParaRPr sz="1800" dirty="0">
              <a:latin typeface="Calibri"/>
              <a:cs typeface="Calibri"/>
            </a:endParaRPr>
          </a:p>
          <a:p>
            <a:pPr marL="26670" algn="ctr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Calibri"/>
                <a:cs typeface="Calibri"/>
              </a:rPr>
              <a:t>[28,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28,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512]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1400" b="1" dirty="0">
                <a:latin typeface="SimSun"/>
                <a:cs typeface="SimSun"/>
              </a:rPr>
              <a:t>注意：主分支与</a:t>
            </a:r>
            <a:r>
              <a:rPr sz="1400" b="1" spc="-5" dirty="0">
                <a:latin typeface="Calibri"/>
                <a:cs typeface="Calibri"/>
              </a:rPr>
              <a:t>sho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cut</a:t>
            </a:r>
            <a:r>
              <a:rPr sz="1400" b="1" dirty="0">
                <a:latin typeface="SimSun"/>
                <a:cs typeface="SimSun"/>
              </a:rPr>
              <a:t>的输出特征矩阵</a:t>
            </a:r>
            <a:r>
              <a:rPr sz="1400" b="1" spc="-5" dirty="0">
                <a:latin typeface="Calibri"/>
                <a:cs typeface="Calibri"/>
              </a:rPr>
              <a:t>shape</a:t>
            </a:r>
            <a:r>
              <a:rPr sz="1400" b="1" dirty="0">
                <a:latin typeface="SimSun"/>
                <a:cs typeface="SimSun"/>
              </a:rPr>
              <a:t>必须相</a:t>
            </a:r>
            <a:r>
              <a:rPr sz="1400" b="1" spc="-5" dirty="0">
                <a:latin typeface="SimSun"/>
                <a:cs typeface="SimSun"/>
              </a:rPr>
              <a:t>同</a:t>
            </a:r>
            <a:endParaRPr sz="1400" dirty="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1170" y="842010"/>
            <a:ext cx="3529329" cy="3615054"/>
            <a:chOff x="4281170" y="842010"/>
            <a:chExt cx="3529329" cy="3615054"/>
          </a:xfrm>
        </p:grpSpPr>
        <p:sp>
          <p:nvSpPr>
            <p:cNvPr id="15" name="object 15"/>
            <p:cNvSpPr/>
            <p:nvPr/>
          </p:nvSpPr>
          <p:spPr>
            <a:xfrm>
              <a:off x="4281170" y="842010"/>
              <a:ext cx="3529329" cy="3615054"/>
            </a:xfrm>
            <a:custGeom>
              <a:avLst/>
              <a:gdLst/>
              <a:ahLst/>
              <a:cxnLst/>
              <a:rect l="l" t="t" r="r" b="b"/>
              <a:pathLst>
                <a:path w="3529329" h="3615054">
                  <a:moveTo>
                    <a:pt x="25400" y="3602354"/>
                  </a:moveTo>
                  <a:lnTo>
                    <a:pt x="0" y="3602354"/>
                  </a:lnTo>
                  <a:lnTo>
                    <a:pt x="0" y="3399154"/>
                  </a:lnTo>
                  <a:lnTo>
                    <a:pt x="25400" y="3399154"/>
                  </a:lnTo>
                  <a:lnTo>
                    <a:pt x="25400" y="3602354"/>
                  </a:lnTo>
                  <a:close/>
                </a:path>
                <a:path w="3529329" h="3615054">
                  <a:moveTo>
                    <a:pt x="25400" y="3322954"/>
                  </a:moveTo>
                  <a:lnTo>
                    <a:pt x="0" y="3322954"/>
                  </a:lnTo>
                  <a:lnTo>
                    <a:pt x="0" y="3119754"/>
                  </a:lnTo>
                  <a:lnTo>
                    <a:pt x="25400" y="3119754"/>
                  </a:lnTo>
                  <a:lnTo>
                    <a:pt x="25400" y="3322954"/>
                  </a:lnTo>
                  <a:close/>
                </a:path>
                <a:path w="3529329" h="3615054">
                  <a:moveTo>
                    <a:pt x="25400" y="3043554"/>
                  </a:moveTo>
                  <a:lnTo>
                    <a:pt x="0" y="3043554"/>
                  </a:lnTo>
                  <a:lnTo>
                    <a:pt x="0" y="2840354"/>
                  </a:lnTo>
                  <a:lnTo>
                    <a:pt x="25400" y="2840354"/>
                  </a:lnTo>
                  <a:lnTo>
                    <a:pt x="25400" y="3043554"/>
                  </a:lnTo>
                  <a:close/>
                </a:path>
                <a:path w="3529329" h="3615054">
                  <a:moveTo>
                    <a:pt x="25400" y="2764154"/>
                  </a:moveTo>
                  <a:lnTo>
                    <a:pt x="0" y="2764154"/>
                  </a:lnTo>
                  <a:lnTo>
                    <a:pt x="0" y="2560954"/>
                  </a:lnTo>
                  <a:lnTo>
                    <a:pt x="25400" y="2560954"/>
                  </a:lnTo>
                  <a:lnTo>
                    <a:pt x="25400" y="2764154"/>
                  </a:lnTo>
                  <a:close/>
                </a:path>
                <a:path w="3529329" h="3615054">
                  <a:moveTo>
                    <a:pt x="25400" y="2484754"/>
                  </a:moveTo>
                  <a:lnTo>
                    <a:pt x="0" y="2484754"/>
                  </a:lnTo>
                  <a:lnTo>
                    <a:pt x="0" y="2281554"/>
                  </a:lnTo>
                  <a:lnTo>
                    <a:pt x="25400" y="2281554"/>
                  </a:lnTo>
                  <a:lnTo>
                    <a:pt x="25400" y="2484754"/>
                  </a:lnTo>
                  <a:close/>
                </a:path>
                <a:path w="3529329" h="3615054">
                  <a:moveTo>
                    <a:pt x="25400" y="2205354"/>
                  </a:moveTo>
                  <a:lnTo>
                    <a:pt x="0" y="2205354"/>
                  </a:lnTo>
                  <a:lnTo>
                    <a:pt x="0" y="2002154"/>
                  </a:lnTo>
                  <a:lnTo>
                    <a:pt x="25400" y="2002154"/>
                  </a:lnTo>
                  <a:lnTo>
                    <a:pt x="25400" y="2205354"/>
                  </a:lnTo>
                  <a:close/>
                </a:path>
                <a:path w="3529329" h="3615054">
                  <a:moveTo>
                    <a:pt x="25400" y="1925954"/>
                  </a:moveTo>
                  <a:lnTo>
                    <a:pt x="0" y="1925954"/>
                  </a:lnTo>
                  <a:lnTo>
                    <a:pt x="0" y="1722754"/>
                  </a:lnTo>
                  <a:lnTo>
                    <a:pt x="25400" y="1722754"/>
                  </a:lnTo>
                  <a:lnTo>
                    <a:pt x="25400" y="1925954"/>
                  </a:lnTo>
                  <a:close/>
                </a:path>
                <a:path w="3529329" h="3615054">
                  <a:moveTo>
                    <a:pt x="25400" y="1646554"/>
                  </a:moveTo>
                  <a:lnTo>
                    <a:pt x="0" y="1646554"/>
                  </a:lnTo>
                  <a:lnTo>
                    <a:pt x="0" y="1443354"/>
                  </a:lnTo>
                  <a:lnTo>
                    <a:pt x="25400" y="1443354"/>
                  </a:lnTo>
                  <a:lnTo>
                    <a:pt x="25400" y="1646554"/>
                  </a:lnTo>
                  <a:close/>
                </a:path>
                <a:path w="3529329" h="3615054">
                  <a:moveTo>
                    <a:pt x="25400" y="1367154"/>
                  </a:moveTo>
                  <a:lnTo>
                    <a:pt x="0" y="1367154"/>
                  </a:lnTo>
                  <a:lnTo>
                    <a:pt x="0" y="1163954"/>
                  </a:lnTo>
                  <a:lnTo>
                    <a:pt x="25400" y="1163954"/>
                  </a:lnTo>
                  <a:lnTo>
                    <a:pt x="25400" y="1367154"/>
                  </a:lnTo>
                  <a:close/>
                </a:path>
                <a:path w="3529329" h="3615054">
                  <a:moveTo>
                    <a:pt x="25400" y="1087754"/>
                  </a:moveTo>
                  <a:lnTo>
                    <a:pt x="0" y="1087754"/>
                  </a:lnTo>
                  <a:lnTo>
                    <a:pt x="0" y="884554"/>
                  </a:lnTo>
                  <a:lnTo>
                    <a:pt x="25400" y="884554"/>
                  </a:lnTo>
                  <a:lnTo>
                    <a:pt x="25400" y="1087754"/>
                  </a:lnTo>
                  <a:close/>
                </a:path>
                <a:path w="3529329" h="3615054">
                  <a:moveTo>
                    <a:pt x="25400" y="808354"/>
                  </a:moveTo>
                  <a:lnTo>
                    <a:pt x="0" y="808354"/>
                  </a:lnTo>
                  <a:lnTo>
                    <a:pt x="0" y="605154"/>
                  </a:lnTo>
                  <a:lnTo>
                    <a:pt x="25400" y="605154"/>
                  </a:lnTo>
                  <a:lnTo>
                    <a:pt x="25400" y="808354"/>
                  </a:lnTo>
                  <a:close/>
                </a:path>
                <a:path w="3529329" h="3615054">
                  <a:moveTo>
                    <a:pt x="25400" y="528954"/>
                  </a:moveTo>
                  <a:lnTo>
                    <a:pt x="0" y="528954"/>
                  </a:lnTo>
                  <a:lnTo>
                    <a:pt x="0" y="325754"/>
                  </a:lnTo>
                  <a:lnTo>
                    <a:pt x="25400" y="325754"/>
                  </a:lnTo>
                  <a:lnTo>
                    <a:pt x="25400" y="528954"/>
                  </a:lnTo>
                  <a:close/>
                </a:path>
                <a:path w="3529329" h="3615054">
                  <a:moveTo>
                    <a:pt x="25400" y="249554"/>
                  </a:moveTo>
                  <a:lnTo>
                    <a:pt x="0" y="249554"/>
                  </a:lnTo>
                  <a:lnTo>
                    <a:pt x="0" y="46354"/>
                  </a:lnTo>
                  <a:lnTo>
                    <a:pt x="25400" y="46354"/>
                  </a:lnTo>
                  <a:lnTo>
                    <a:pt x="25400" y="249554"/>
                  </a:lnTo>
                  <a:close/>
                </a:path>
                <a:path w="3529329" h="3615054">
                  <a:moveTo>
                    <a:pt x="258444" y="25399"/>
                  </a:moveTo>
                  <a:lnTo>
                    <a:pt x="55244" y="25399"/>
                  </a:lnTo>
                  <a:lnTo>
                    <a:pt x="55244" y="0"/>
                  </a:lnTo>
                  <a:lnTo>
                    <a:pt x="258444" y="0"/>
                  </a:lnTo>
                  <a:lnTo>
                    <a:pt x="258444" y="25399"/>
                  </a:lnTo>
                  <a:close/>
                </a:path>
                <a:path w="3529329" h="3615054">
                  <a:moveTo>
                    <a:pt x="537844" y="25399"/>
                  </a:moveTo>
                  <a:lnTo>
                    <a:pt x="334644" y="25399"/>
                  </a:lnTo>
                  <a:lnTo>
                    <a:pt x="334644" y="0"/>
                  </a:lnTo>
                  <a:lnTo>
                    <a:pt x="537844" y="0"/>
                  </a:lnTo>
                  <a:lnTo>
                    <a:pt x="537844" y="25399"/>
                  </a:lnTo>
                  <a:close/>
                </a:path>
                <a:path w="3529329" h="3615054">
                  <a:moveTo>
                    <a:pt x="817244" y="25399"/>
                  </a:moveTo>
                  <a:lnTo>
                    <a:pt x="614044" y="25399"/>
                  </a:lnTo>
                  <a:lnTo>
                    <a:pt x="614044" y="0"/>
                  </a:lnTo>
                  <a:lnTo>
                    <a:pt x="817244" y="0"/>
                  </a:lnTo>
                  <a:lnTo>
                    <a:pt x="817244" y="25399"/>
                  </a:lnTo>
                  <a:close/>
                </a:path>
                <a:path w="3529329" h="3615054">
                  <a:moveTo>
                    <a:pt x="1096644" y="25399"/>
                  </a:moveTo>
                  <a:lnTo>
                    <a:pt x="893444" y="25399"/>
                  </a:lnTo>
                  <a:lnTo>
                    <a:pt x="893444" y="0"/>
                  </a:lnTo>
                  <a:lnTo>
                    <a:pt x="1096644" y="0"/>
                  </a:lnTo>
                  <a:lnTo>
                    <a:pt x="1096644" y="25399"/>
                  </a:lnTo>
                  <a:close/>
                </a:path>
                <a:path w="3529329" h="3615054">
                  <a:moveTo>
                    <a:pt x="1376044" y="25399"/>
                  </a:moveTo>
                  <a:lnTo>
                    <a:pt x="1172844" y="25399"/>
                  </a:lnTo>
                  <a:lnTo>
                    <a:pt x="1172844" y="0"/>
                  </a:lnTo>
                  <a:lnTo>
                    <a:pt x="1376044" y="0"/>
                  </a:lnTo>
                  <a:lnTo>
                    <a:pt x="1376044" y="25399"/>
                  </a:lnTo>
                  <a:close/>
                </a:path>
                <a:path w="3529329" h="3615054">
                  <a:moveTo>
                    <a:pt x="1655444" y="25399"/>
                  </a:moveTo>
                  <a:lnTo>
                    <a:pt x="1452244" y="25399"/>
                  </a:lnTo>
                  <a:lnTo>
                    <a:pt x="1452244" y="0"/>
                  </a:lnTo>
                  <a:lnTo>
                    <a:pt x="1655444" y="0"/>
                  </a:lnTo>
                  <a:lnTo>
                    <a:pt x="1655444" y="25399"/>
                  </a:lnTo>
                  <a:close/>
                </a:path>
                <a:path w="3529329" h="3615054">
                  <a:moveTo>
                    <a:pt x="1934844" y="25399"/>
                  </a:moveTo>
                  <a:lnTo>
                    <a:pt x="1731644" y="25399"/>
                  </a:lnTo>
                  <a:lnTo>
                    <a:pt x="1731644" y="0"/>
                  </a:lnTo>
                  <a:lnTo>
                    <a:pt x="1934844" y="0"/>
                  </a:lnTo>
                  <a:lnTo>
                    <a:pt x="1934844" y="25399"/>
                  </a:lnTo>
                  <a:close/>
                </a:path>
                <a:path w="3529329" h="3615054">
                  <a:moveTo>
                    <a:pt x="2214244" y="25399"/>
                  </a:moveTo>
                  <a:lnTo>
                    <a:pt x="2011044" y="25399"/>
                  </a:lnTo>
                  <a:lnTo>
                    <a:pt x="2011044" y="0"/>
                  </a:lnTo>
                  <a:lnTo>
                    <a:pt x="2214244" y="0"/>
                  </a:lnTo>
                  <a:lnTo>
                    <a:pt x="2214244" y="25399"/>
                  </a:lnTo>
                  <a:close/>
                </a:path>
                <a:path w="3529329" h="3615054">
                  <a:moveTo>
                    <a:pt x="2493645" y="25399"/>
                  </a:moveTo>
                  <a:lnTo>
                    <a:pt x="2290445" y="25399"/>
                  </a:lnTo>
                  <a:lnTo>
                    <a:pt x="2290445" y="0"/>
                  </a:lnTo>
                  <a:lnTo>
                    <a:pt x="2493645" y="0"/>
                  </a:lnTo>
                  <a:lnTo>
                    <a:pt x="2493645" y="25399"/>
                  </a:lnTo>
                  <a:close/>
                </a:path>
                <a:path w="3529329" h="3615054">
                  <a:moveTo>
                    <a:pt x="2773045" y="25399"/>
                  </a:moveTo>
                  <a:lnTo>
                    <a:pt x="2569845" y="25399"/>
                  </a:lnTo>
                  <a:lnTo>
                    <a:pt x="2569845" y="0"/>
                  </a:lnTo>
                  <a:lnTo>
                    <a:pt x="2773045" y="0"/>
                  </a:lnTo>
                  <a:lnTo>
                    <a:pt x="2773045" y="25399"/>
                  </a:lnTo>
                  <a:close/>
                </a:path>
                <a:path w="3529329" h="3615054">
                  <a:moveTo>
                    <a:pt x="3052445" y="25399"/>
                  </a:moveTo>
                  <a:lnTo>
                    <a:pt x="2849245" y="25399"/>
                  </a:lnTo>
                  <a:lnTo>
                    <a:pt x="2849245" y="0"/>
                  </a:lnTo>
                  <a:lnTo>
                    <a:pt x="3052445" y="0"/>
                  </a:lnTo>
                  <a:lnTo>
                    <a:pt x="3052445" y="25399"/>
                  </a:lnTo>
                  <a:close/>
                </a:path>
                <a:path w="3529329" h="3615054">
                  <a:moveTo>
                    <a:pt x="3331845" y="25399"/>
                  </a:moveTo>
                  <a:lnTo>
                    <a:pt x="3128645" y="25399"/>
                  </a:lnTo>
                  <a:lnTo>
                    <a:pt x="3128645" y="0"/>
                  </a:lnTo>
                  <a:lnTo>
                    <a:pt x="3331845" y="0"/>
                  </a:lnTo>
                  <a:lnTo>
                    <a:pt x="3331845" y="25399"/>
                  </a:lnTo>
                  <a:close/>
                </a:path>
                <a:path w="3529329" h="3615054">
                  <a:moveTo>
                    <a:pt x="3503929" y="25399"/>
                  </a:moveTo>
                  <a:lnTo>
                    <a:pt x="3408045" y="25399"/>
                  </a:lnTo>
                  <a:lnTo>
                    <a:pt x="3408045" y="0"/>
                  </a:lnTo>
                  <a:lnTo>
                    <a:pt x="3516629" y="0"/>
                  </a:lnTo>
                  <a:lnTo>
                    <a:pt x="3519106" y="241"/>
                  </a:lnTo>
                  <a:lnTo>
                    <a:pt x="3529329" y="12699"/>
                  </a:lnTo>
                  <a:lnTo>
                    <a:pt x="3503929" y="12699"/>
                  </a:lnTo>
                  <a:lnTo>
                    <a:pt x="3503929" y="25399"/>
                  </a:lnTo>
                  <a:close/>
                </a:path>
                <a:path w="3529329" h="3615054">
                  <a:moveTo>
                    <a:pt x="3529329" y="107314"/>
                  </a:moveTo>
                  <a:lnTo>
                    <a:pt x="3503929" y="107314"/>
                  </a:lnTo>
                  <a:lnTo>
                    <a:pt x="3503929" y="12699"/>
                  </a:lnTo>
                  <a:lnTo>
                    <a:pt x="3516629" y="25399"/>
                  </a:lnTo>
                  <a:lnTo>
                    <a:pt x="3529329" y="25399"/>
                  </a:lnTo>
                  <a:lnTo>
                    <a:pt x="3529329" y="107314"/>
                  </a:lnTo>
                  <a:close/>
                </a:path>
                <a:path w="3529329" h="3615054">
                  <a:moveTo>
                    <a:pt x="3529329" y="25399"/>
                  </a:moveTo>
                  <a:lnTo>
                    <a:pt x="3516629" y="25399"/>
                  </a:lnTo>
                  <a:lnTo>
                    <a:pt x="3503929" y="12699"/>
                  </a:lnTo>
                  <a:lnTo>
                    <a:pt x="3529329" y="12699"/>
                  </a:lnTo>
                  <a:lnTo>
                    <a:pt x="3529329" y="25399"/>
                  </a:lnTo>
                  <a:close/>
                </a:path>
                <a:path w="3529329" h="3615054">
                  <a:moveTo>
                    <a:pt x="3529329" y="386714"/>
                  </a:moveTo>
                  <a:lnTo>
                    <a:pt x="3503929" y="386714"/>
                  </a:lnTo>
                  <a:lnTo>
                    <a:pt x="3503929" y="183514"/>
                  </a:lnTo>
                  <a:lnTo>
                    <a:pt x="3529329" y="183514"/>
                  </a:lnTo>
                  <a:lnTo>
                    <a:pt x="3529329" y="386714"/>
                  </a:lnTo>
                  <a:close/>
                </a:path>
                <a:path w="3529329" h="3615054">
                  <a:moveTo>
                    <a:pt x="3529329" y="666114"/>
                  </a:moveTo>
                  <a:lnTo>
                    <a:pt x="3503929" y="666114"/>
                  </a:lnTo>
                  <a:lnTo>
                    <a:pt x="3503929" y="462914"/>
                  </a:lnTo>
                  <a:lnTo>
                    <a:pt x="3529329" y="462914"/>
                  </a:lnTo>
                  <a:lnTo>
                    <a:pt x="3529329" y="666114"/>
                  </a:lnTo>
                  <a:close/>
                </a:path>
                <a:path w="3529329" h="3615054">
                  <a:moveTo>
                    <a:pt x="3529329" y="945514"/>
                  </a:moveTo>
                  <a:lnTo>
                    <a:pt x="3503929" y="945514"/>
                  </a:lnTo>
                  <a:lnTo>
                    <a:pt x="3503929" y="742314"/>
                  </a:lnTo>
                  <a:lnTo>
                    <a:pt x="3529329" y="742314"/>
                  </a:lnTo>
                  <a:lnTo>
                    <a:pt x="3529329" y="945514"/>
                  </a:lnTo>
                  <a:close/>
                </a:path>
                <a:path w="3529329" h="3615054">
                  <a:moveTo>
                    <a:pt x="3529329" y="1224914"/>
                  </a:moveTo>
                  <a:lnTo>
                    <a:pt x="3503929" y="1224914"/>
                  </a:lnTo>
                  <a:lnTo>
                    <a:pt x="3503929" y="1021714"/>
                  </a:lnTo>
                  <a:lnTo>
                    <a:pt x="3529329" y="1021714"/>
                  </a:lnTo>
                  <a:lnTo>
                    <a:pt x="3529329" y="1224914"/>
                  </a:lnTo>
                  <a:close/>
                </a:path>
                <a:path w="3529329" h="3615054">
                  <a:moveTo>
                    <a:pt x="3529329" y="1504314"/>
                  </a:moveTo>
                  <a:lnTo>
                    <a:pt x="3503929" y="1504314"/>
                  </a:lnTo>
                  <a:lnTo>
                    <a:pt x="3503929" y="1301114"/>
                  </a:lnTo>
                  <a:lnTo>
                    <a:pt x="3529329" y="1301114"/>
                  </a:lnTo>
                  <a:lnTo>
                    <a:pt x="3529329" y="1504314"/>
                  </a:lnTo>
                  <a:close/>
                </a:path>
                <a:path w="3529329" h="3615054">
                  <a:moveTo>
                    <a:pt x="3529329" y="1783714"/>
                  </a:moveTo>
                  <a:lnTo>
                    <a:pt x="3503929" y="1783714"/>
                  </a:lnTo>
                  <a:lnTo>
                    <a:pt x="3503929" y="1580514"/>
                  </a:lnTo>
                  <a:lnTo>
                    <a:pt x="3529329" y="1580514"/>
                  </a:lnTo>
                  <a:lnTo>
                    <a:pt x="3529329" y="1783714"/>
                  </a:lnTo>
                  <a:close/>
                </a:path>
                <a:path w="3529329" h="3615054">
                  <a:moveTo>
                    <a:pt x="3529329" y="2063114"/>
                  </a:moveTo>
                  <a:lnTo>
                    <a:pt x="3503929" y="2063114"/>
                  </a:lnTo>
                  <a:lnTo>
                    <a:pt x="3503929" y="1859914"/>
                  </a:lnTo>
                  <a:lnTo>
                    <a:pt x="3529329" y="1859914"/>
                  </a:lnTo>
                  <a:lnTo>
                    <a:pt x="3529329" y="2063114"/>
                  </a:lnTo>
                  <a:close/>
                </a:path>
                <a:path w="3529329" h="3615054">
                  <a:moveTo>
                    <a:pt x="3529329" y="2342515"/>
                  </a:moveTo>
                  <a:lnTo>
                    <a:pt x="3503929" y="2342515"/>
                  </a:lnTo>
                  <a:lnTo>
                    <a:pt x="3503929" y="2139315"/>
                  </a:lnTo>
                  <a:lnTo>
                    <a:pt x="3529329" y="2139315"/>
                  </a:lnTo>
                  <a:lnTo>
                    <a:pt x="3529329" y="2342515"/>
                  </a:lnTo>
                  <a:close/>
                </a:path>
                <a:path w="3529329" h="3615054">
                  <a:moveTo>
                    <a:pt x="3529329" y="2621915"/>
                  </a:moveTo>
                  <a:lnTo>
                    <a:pt x="3503929" y="2621915"/>
                  </a:lnTo>
                  <a:lnTo>
                    <a:pt x="3503929" y="2418715"/>
                  </a:lnTo>
                  <a:lnTo>
                    <a:pt x="3529329" y="2418715"/>
                  </a:lnTo>
                  <a:lnTo>
                    <a:pt x="3529329" y="2621915"/>
                  </a:lnTo>
                  <a:close/>
                </a:path>
                <a:path w="3529329" h="3615054">
                  <a:moveTo>
                    <a:pt x="3529329" y="2901315"/>
                  </a:moveTo>
                  <a:lnTo>
                    <a:pt x="3503929" y="2901315"/>
                  </a:lnTo>
                  <a:lnTo>
                    <a:pt x="3503929" y="2698115"/>
                  </a:lnTo>
                  <a:lnTo>
                    <a:pt x="3529329" y="2698115"/>
                  </a:lnTo>
                  <a:lnTo>
                    <a:pt x="3529329" y="2901315"/>
                  </a:lnTo>
                  <a:close/>
                </a:path>
                <a:path w="3529329" h="3615054">
                  <a:moveTo>
                    <a:pt x="3529329" y="3180715"/>
                  </a:moveTo>
                  <a:lnTo>
                    <a:pt x="3503929" y="3180715"/>
                  </a:lnTo>
                  <a:lnTo>
                    <a:pt x="3503929" y="2977515"/>
                  </a:lnTo>
                  <a:lnTo>
                    <a:pt x="3529329" y="2977515"/>
                  </a:lnTo>
                  <a:lnTo>
                    <a:pt x="3529329" y="3180715"/>
                  </a:lnTo>
                  <a:close/>
                </a:path>
                <a:path w="3529329" h="3615054">
                  <a:moveTo>
                    <a:pt x="3529329" y="3460115"/>
                  </a:moveTo>
                  <a:lnTo>
                    <a:pt x="3503929" y="3460115"/>
                  </a:lnTo>
                  <a:lnTo>
                    <a:pt x="3503929" y="3256915"/>
                  </a:lnTo>
                  <a:lnTo>
                    <a:pt x="3529329" y="3256915"/>
                  </a:lnTo>
                  <a:lnTo>
                    <a:pt x="3529329" y="3460115"/>
                  </a:lnTo>
                  <a:close/>
                </a:path>
                <a:path w="3529329" h="3615054">
                  <a:moveTo>
                    <a:pt x="3503929" y="3602354"/>
                  </a:moveTo>
                  <a:lnTo>
                    <a:pt x="3503929" y="3536315"/>
                  </a:lnTo>
                  <a:lnTo>
                    <a:pt x="3529329" y="3536315"/>
                  </a:lnTo>
                  <a:lnTo>
                    <a:pt x="3529329" y="3589654"/>
                  </a:lnTo>
                  <a:lnTo>
                    <a:pt x="3516629" y="3589654"/>
                  </a:lnTo>
                  <a:lnTo>
                    <a:pt x="3503929" y="3602354"/>
                  </a:lnTo>
                  <a:close/>
                </a:path>
                <a:path w="3529329" h="3615054">
                  <a:moveTo>
                    <a:pt x="3516629" y="3615054"/>
                  </a:moveTo>
                  <a:lnTo>
                    <a:pt x="3379470" y="3615054"/>
                  </a:lnTo>
                  <a:lnTo>
                    <a:pt x="3379470" y="3589654"/>
                  </a:lnTo>
                  <a:lnTo>
                    <a:pt x="3503929" y="3589654"/>
                  </a:lnTo>
                  <a:lnTo>
                    <a:pt x="3503929" y="3602354"/>
                  </a:lnTo>
                  <a:lnTo>
                    <a:pt x="3529329" y="3602354"/>
                  </a:lnTo>
                  <a:lnTo>
                    <a:pt x="3519106" y="3614813"/>
                  </a:lnTo>
                  <a:lnTo>
                    <a:pt x="3516629" y="3615054"/>
                  </a:lnTo>
                  <a:close/>
                </a:path>
                <a:path w="3529329" h="3615054">
                  <a:moveTo>
                    <a:pt x="3529329" y="3602354"/>
                  </a:moveTo>
                  <a:lnTo>
                    <a:pt x="3503929" y="3602354"/>
                  </a:lnTo>
                  <a:lnTo>
                    <a:pt x="3516629" y="3589654"/>
                  </a:lnTo>
                  <a:lnTo>
                    <a:pt x="3529329" y="3589654"/>
                  </a:lnTo>
                  <a:lnTo>
                    <a:pt x="3529329" y="3602354"/>
                  </a:lnTo>
                  <a:close/>
                </a:path>
                <a:path w="3529329" h="3615054">
                  <a:moveTo>
                    <a:pt x="3303270" y="3615054"/>
                  </a:moveTo>
                  <a:lnTo>
                    <a:pt x="3100070" y="3615054"/>
                  </a:lnTo>
                  <a:lnTo>
                    <a:pt x="3100070" y="3589654"/>
                  </a:lnTo>
                  <a:lnTo>
                    <a:pt x="3303270" y="3589654"/>
                  </a:lnTo>
                  <a:lnTo>
                    <a:pt x="3303270" y="3615054"/>
                  </a:lnTo>
                  <a:close/>
                </a:path>
                <a:path w="3529329" h="3615054">
                  <a:moveTo>
                    <a:pt x="3023870" y="3615054"/>
                  </a:moveTo>
                  <a:lnTo>
                    <a:pt x="2820670" y="3615054"/>
                  </a:lnTo>
                  <a:lnTo>
                    <a:pt x="2820670" y="3589654"/>
                  </a:lnTo>
                  <a:lnTo>
                    <a:pt x="3023870" y="3589654"/>
                  </a:lnTo>
                  <a:lnTo>
                    <a:pt x="3023870" y="3615054"/>
                  </a:lnTo>
                  <a:close/>
                </a:path>
                <a:path w="3529329" h="3615054">
                  <a:moveTo>
                    <a:pt x="2744470" y="3615054"/>
                  </a:moveTo>
                  <a:lnTo>
                    <a:pt x="2541270" y="3615054"/>
                  </a:lnTo>
                  <a:lnTo>
                    <a:pt x="2541270" y="3589654"/>
                  </a:lnTo>
                  <a:lnTo>
                    <a:pt x="2744470" y="3589654"/>
                  </a:lnTo>
                  <a:lnTo>
                    <a:pt x="2744470" y="3615054"/>
                  </a:lnTo>
                  <a:close/>
                </a:path>
                <a:path w="3529329" h="3615054">
                  <a:moveTo>
                    <a:pt x="2465070" y="3615054"/>
                  </a:moveTo>
                  <a:lnTo>
                    <a:pt x="2261870" y="3615054"/>
                  </a:lnTo>
                  <a:lnTo>
                    <a:pt x="2261870" y="3589654"/>
                  </a:lnTo>
                  <a:lnTo>
                    <a:pt x="2465070" y="3589654"/>
                  </a:lnTo>
                  <a:lnTo>
                    <a:pt x="2465070" y="3615054"/>
                  </a:lnTo>
                  <a:close/>
                </a:path>
                <a:path w="3529329" h="3615054">
                  <a:moveTo>
                    <a:pt x="2185669" y="3615054"/>
                  </a:moveTo>
                  <a:lnTo>
                    <a:pt x="1982469" y="3615054"/>
                  </a:lnTo>
                  <a:lnTo>
                    <a:pt x="1982469" y="3589654"/>
                  </a:lnTo>
                  <a:lnTo>
                    <a:pt x="2185669" y="3589654"/>
                  </a:lnTo>
                  <a:lnTo>
                    <a:pt x="2185669" y="3615054"/>
                  </a:lnTo>
                  <a:close/>
                </a:path>
                <a:path w="3529329" h="3615054">
                  <a:moveTo>
                    <a:pt x="1906269" y="3615054"/>
                  </a:moveTo>
                  <a:lnTo>
                    <a:pt x="1703069" y="3615054"/>
                  </a:lnTo>
                  <a:lnTo>
                    <a:pt x="1703069" y="3589654"/>
                  </a:lnTo>
                  <a:lnTo>
                    <a:pt x="1906269" y="3589654"/>
                  </a:lnTo>
                  <a:lnTo>
                    <a:pt x="1906269" y="3615054"/>
                  </a:lnTo>
                  <a:close/>
                </a:path>
                <a:path w="3529329" h="3615054">
                  <a:moveTo>
                    <a:pt x="1626869" y="3615054"/>
                  </a:moveTo>
                  <a:lnTo>
                    <a:pt x="1423669" y="3615054"/>
                  </a:lnTo>
                  <a:lnTo>
                    <a:pt x="1423669" y="3589654"/>
                  </a:lnTo>
                  <a:lnTo>
                    <a:pt x="1626869" y="3589654"/>
                  </a:lnTo>
                  <a:lnTo>
                    <a:pt x="1626869" y="3615054"/>
                  </a:lnTo>
                  <a:close/>
                </a:path>
                <a:path w="3529329" h="3615054">
                  <a:moveTo>
                    <a:pt x="1347469" y="3615054"/>
                  </a:moveTo>
                  <a:lnTo>
                    <a:pt x="1144269" y="3615054"/>
                  </a:lnTo>
                  <a:lnTo>
                    <a:pt x="1144269" y="3589654"/>
                  </a:lnTo>
                  <a:lnTo>
                    <a:pt x="1347469" y="3589654"/>
                  </a:lnTo>
                  <a:lnTo>
                    <a:pt x="1347469" y="3615054"/>
                  </a:lnTo>
                  <a:close/>
                </a:path>
                <a:path w="3529329" h="3615054">
                  <a:moveTo>
                    <a:pt x="1068069" y="3615054"/>
                  </a:moveTo>
                  <a:lnTo>
                    <a:pt x="864869" y="3615054"/>
                  </a:lnTo>
                  <a:lnTo>
                    <a:pt x="864869" y="3589654"/>
                  </a:lnTo>
                  <a:lnTo>
                    <a:pt x="1068069" y="3589654"/>
                  </a:lnTo>
                  <a:lnTo>
                    <a:pt x="1068069" y="3615054"/>
                  </a:lnTo>
                  <a:close/>
                </a:path>
                <a:path w="3529329" h="3615054">
                  <a:moveTo>
                    <a:pt x="788669" y="3615054"/>
                  </a:moveTo>
                  <a:lnTo>
                    <a:pt x="585469" y="3615054"/>
                  </a:lnTo>
                  <a:lnTo>
                    <a:pt x="585469" y="3589654"/>
                  </a:lnTo>
                  <a:lnTo>
                    <a:pt x="788669" y="3589654"/>
                  </a:lnTo>
                  <a:lnTo>
                    <a:pt x="788669" y="3615054"/>
                  </a:lnTo>
                  <a:close/>
                </a:path>
                <a:path w="3529329" h="3615054">
                  <a:moveTo>
                    <a:pt x="509269" y="3615054"/>
                  </a:moveTo>
                  <a:lnTo>
                    <a:pt x="306069" y="3615054"/>
                  </a:lnTo>
                  <a:lnTo>
                    <a:pt x="306069" y="3589654"/>
                  </a:lnTo>
                  <a:lnTo>
                    <a:pt x="509269" y="3589654"/>
                  </a:lnTo>
                  <a:lnTo>
                    <a:pt x="509269" y="3615054"/>
                  </a:lnTo>
                  <a:close/>
                </a:path>
                <a:path w="3529329" h="3615054">
                  <a:moveTo>
                    <a:pt x="229869" y="3615054"/>
                  </a:moveTo>
                  <a:lnTo>
                    <a:pt x="26669" y="3615054"/>
                  </a:lnTo>
                  <a:lnTo>
                    <a:pt x="26669" y="3589654"/>
                  </a:lnTo>
                  <a:lnTo>
                    <a:pt x="229869" y="3589654"/>
                  </a:lnTo>
                  <a:lnTo>
                    <a:pt x="229869" y="361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30140" y="2883408"/>
              <a:ext cx="1007744" cy="288290"/>
            </a:xfrm>
            <a:custGeom>
              <a:avLst/>
              <a:gdLst/>
              <a:ahLst/>
              <a:cxnLst/>
              <a:rect l="l" t="t" r="r" b="b"/>
              <a:pathLst>
                <a:path w="1007745" h="288289">
                  <a:moveTo>
                    <a:pt x="1007363" y="288036"/>
                  </a:moveTo>
                  <a:lnTo>
                    <a:pt x="0" y="288036"/>
                  </a:lnTo>
                  <a:lnTo>
                    <a:pt x="0" y="0"/>
                  </a:lnTo>
                  <a:lnTo>
                    <a:pt x="1007363" y="0"/>
                  </a:lnTo>
                  <a:lnTo>
                    <a:pt x="1007363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17440" y="2870200"/>
              <a:ext cx="1033144" cy="313690"/>
            </a:xfrm>
            <a:custGeom>
              <a:avLst/>
              <a:gdLst/>
              <a:ahLst/>
              <a:cxnLst/>
              <a:rect l="l" t="t" r="r" b="b"/>
              <a:pathLst>
                <a:path w="1033145" h="313689">
                  <a:moveTo>
                    <a:pt x="1020445" y="313689"/>
                  </a:moveTo>
                  <a:lnTo>
                    <a:pt x="12700" y="313689"/>
                  </a:lnTo>
                  <a:lnTo>
                    <a:pt x="10223" y="313448"/>
                  </a:lnTo>
                  <a:lnTo>
                    <a:pt x="0" y="300989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020445" y="0"/>
                  </a:lnTo>
                  <a:lnTo>
                    <a:pt x="103314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8289"/>
                  </a:lnTo>
                  <a:lnTo>
                    <a:pt x="12700" y="288289"/>
                  </a:lnTo>
                  <a:lnTo>
                    <a:pt x="25400" y="300989"/>
                  </a:lnTo>
                  <a:lnTo>
                    <a:pt x="1033145" y="300989"/>
                  </a:lnTo>
                  <a:lnTo>
                    <a:pt x="1032903" y="303466"/>
                  </a:lnTo>
                  <a:lnTo>
                    <a:pt x="1022921" y="313448"/>
                  </a:lnTo>
                  <a:lnTo>
                    <a:pt x="1020445" y="313689"/>
                  </a:lnTo>
                  <a:close/>
                </a:path>
                <a:path w="1033145" h="313689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033145" h="313689">
                  <a:moveTo>
                    <a:pt x="100774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007745" y="12700"/>
                  </a:lnTo>
                  <a:lnTo>
                    <a:pt x="1007745" y="25400"/>
                  </a:lnTo>
                  <a:close/>
                </a:path>
                <a:path w="1033145" h="313689">
                  <a:moveTo>
                    <a:pt x="1007745" y="300989"/>
                  </a:moveTo>
                  <a:lnTo>
                    <a:pt x="1007745" y="12700"/>
                  </a:lnTo>
                  <a:lnTo>
                    <a:pt x="1020445" y="25400"/>
                  </a:lnTo>
                  <a:lnTo>
                    <a:pt x="1033145" y="25400"/>
                  </a:lnTo>
                  <a:lnTo>
                    <a:pt x="1033145" y="288289"/>
                  </a:lnTo>
                  <a:lnTo>
                    <a:pt x="1020445" y="288289"/>
                  </a:lnTo>
                  <a:lnTo>
                    <a:pt x="1007745" y="300989"/>
                  </a:lnTo>
                  <a:close/>
                </a:path>
                <a:path w="1033145" h="313689">
                  <a:moveTo>
                    <a:pt x="1033145" y="25400"/>
                  </a:moveTo>
                  <a:lnTo>
                    <a:pt x="1020445" y="25400"/>
                  </a:lnTo>
                  <a:lnTo>
                    <a:pt x="1007745" y="12700"/>
                  </a:lnTo>
                  <a:lnTo>
                    <a:pt x="1033145" y="12700"/>
                  </a:lnTo>
                  <a:lnTo>
                    <a:pt x="1033145" y="25400"/>
                  </a:lnTo>
                  <a:close/>
                </a:path>
                <a:path w="1033145" h="313689">
                  <a:moveTo>
                    <a:pt x="25400" y="300989"/>
                  </a:moveTo>
                  <a:lnTo>
                    <a:pt x="12700" y="288289"/>
                  </a:lnTo>
                  <a:lnTo>
                    <a:pt x="25400" y="288289"/>
                  </a:lnTo>
                  <a:lnTo>
                    <a:pt x="25400" y="300989"/>
                  </a:lnTo>
                  <a:close/>
                </a:path>
                <a:path w="1033145" h="313689">
                  <a:moveTo>
                    <a:pt x="1007745" y="300989"/>
                  </a:moveTo>
                  <a:lnTo>
                    <a:pt x="25400" y="300989"/>
                  </a:lnTo>
                  <a:lnTo>
                    <a:pt x="25400" y="288289"/>
                  </a:lnTo>
                  <a:lnTo>
                    <a:pt x="1007745" y="288289"/>
                  </a:lnTo>
                  <a:lnTo>
                    <a:pt x="1007745" y="300989"/>
                  </a:lnTo>
                  <a:close/>
                </a:path>
                <a:path w="1033145" h="313689">
                  <a:moveTo>
                    <a:pt x="1033145" y="300989"/>
                  </a:moveTo>
                  <a:lnTo>
                    <a:pt x="1007745" y="300989"/>
                  </a:lnTo>
                  <a:lnTo>
                    <a:pt x="1020445" y="288289"/>
                  </a:lnTo>
                  <a:lnTo>
                    <a:pt x="1033145" y="288289"/>
                  </a:lnTo>
                  <a:lnTo>
                    <a:pt x="1033145" y="300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1334" y="1824989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0140" y="2883407"/>
            <a:ext cx="1007744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100"/>
              </a:lnSpc>
            </a:pPr>
            <a:r>
              <a:rPr sz="1800" spc="-5" dirty="0">
                <a:latin typeface="Calibri"/>
                <a:cs typeface="Calibri"/>
              </a:rPr>
              <a:t>1x1,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54320" y="3171189"/>
            <a:ext cx="127000" cy="361315"/>
          </a:xfrm>
          <a:custGeom>
            <a:avLst/>
            <a:gdLst/>
            <a:ahLst/>
            <a:cxnLst/>
            <a:rect l="l" t="t" r="r" b="b"/>
            <a:pathLst>
              <a:path w="127000" h="361314">
                <a:moveTo>
                  <a:pt x="74612" y="313689"/>
                </a:moveTo>
                <a:lnTo>
                  <a:pt x="52387" y="313689"/>
                </a:lnTo>
                <a:lnTo>
                  <a:pt x="52387" y="0"/>
                </a:lnTo>
                <a:lnTo>
                  <a:pt x="74612" y="0"/>
                </a:lnTo>
                <a:lnTo>
                  <a:pt x="74612" y="313689"/>
                </a:lnTo>
                <a:close/>
              </a:path>
              <a:path w="127000" h="361314">
                <a:moveTo>
                  <a:pt x="63500" y="361314"/>
                </a:moveTo>
                <a:lnTo>
                  <a:pt x="0" y="285114"/>
                </a:lnTo>
                <a:lnTo>
                  <a:pt x="52387" y="285114"/>
                </a:lnTo>
                <a:lnTo>
                  <a:pt x="52387" y="313689"/>
                </a:lnTo>
                <a:lnTo>
                  <a:pt x="103187" y="313689"/>
                </a:lnTo>
                <a:lnTo>
                  <a:pt x="63500" y="361314"/>
                </a:lnTo>
                <a:close/>
              </a:path>
              <a:path w="127000" h="361314">
                <a:moveTo>
                  <a:pt x="103187" y="313689"/>
                </a:moveTo>
                <a:lnTo>
                  <a:pt x="74612" y="313689"/>
                </a:lnTo>
                <a:lnTo>
                  <a:pt x="74612" y="285114"/>
                </a:lnTo>
                <a:lnTo>
                  <a:pt x="127000" y="285114"/>
                </a:lnTo>
                <a:lnTo>
                  <a:pt x="103187" y="313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19240" y="1803502"/>
            <a:ext cx="1060450" cy="641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Calibri"/>
                <a:cs typeface="Calibri"/>
              </a:rPr>
              <a:t>stride:2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libri"/>
                <a:cs typeface="Calibri"/>
              </a:rPr>
              <a:t>1x1,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8984" y="1233433"/>
            <a:ext cx="1328420" cy="6546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  <a:p>
            <a:pPr marL="528955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latin typeface="Calibri"/>
                <a:cs typeface="Calibri"/>
              </a:rPr>
              <a:t>1x1,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8190" y="1882775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8190" y="2534285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334" y="2272220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334" y="2710814"/>
            <a:ext cx="6527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0530" y="823595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Option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194" y="1939654"/>
            <a:ext cx="3430366" cy="28113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Batch</a:t>
            </a:r>
            <a:r>
              <a:rPr spc="-40" dirty="0"/>
              <a:t> </a:t>
            </a:r>
            <a:r>
              <a:rPr spc="-5" dirty="0"/>
              <a:t>Normalization</a:t>
            </a:r>
            <a:r>
              <a:rPr spc="15" dirty="0">
                <a:latin typeface="Microsoft JhengHei"/>
                <a:cs typeface="Microsoft JhengHei"/>
              </a:rPr>
              <a:t>详</a:t>
            </a:r>
            <a:r>
              <a:rPr dirty="0">
                <a:latin typeface="Microsoft JhengHei"/>
                <a:cs typeface="Microsoft JhengHei"/>
              </a:rPr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418" y="590638"/>
            <a:ext cx="6336030" cy="226885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366010">
              <a:lnSpc>
                <a:spcPct val="100000"/>
              </a:lnSpc>
              <a:spcBef>
                <a:spcPts val="1355"/>
              </a:spcBef>
            </a:pPr>
            <a:r>
              <a:rPr sz="2800" b="1" spc="-20" dirty="0">
                <a:latin typeface="Calibri"/>
                <a:cs typeface="Calibri"/>
              </a:rPr>
              <a:t>Batch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Normalization</a:t>
            </a:r>
            <a:endParaRPr sz="2800" dirty="0">
              <a:latin typeface="Calibri"/>
              <a:cs typeface="Calibri"/>
            </a:endParaRPr>
          </a:p>
          <a:p>
            <a:pPr marL="1163955" marR="17780">
              <a:lnSpc>
                <a:spcPct val="100000"/>
              </a:lnSpc>
              <a:spcBef>
                <a:spcPts val="810"/>
              </a:spcBef>
            </a:pP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</a:t>
            </a:r>
            <a:r>
              <a:rPr sz="1800" dirty="0">
                <a:latin typeface="SimSun"/>
                <a:cs typeface="SimSun"/>
              </a:rPr>
              <a:t>的目的是使我们的一批</a:t>
            </a:r>
            <a:r>
              <a:rPr sz="1800" spc="-10" dirty="0">
                <a:latin typeface="SimSun"/>
                <a:cs typeface="SimSun"/>
              </a:rPr>
              <a:t>（</a:t>
            </a:r>
            <a:r>
              <a:rPr sz="1800" spc="-10" dirty="0">
                <a:latin typeface="Calibri"/>
                <a:cs typeface="Calibri"/>
              </a:rPr>
              <a:t>Batch</a:t>
            </a:r>
            <a:r>
              <a:rPr sz="1800" spc="-10" dirty="0">
                <a:latin typeface="SimSun"/>
                <a:cs typeface="SimSun"/>
              </a:rPr>
              <a:t>） </a:t>
            </a:r>
            <a:r>
              <a:rPr sz="1800" spc="-885" dirty="0">
                <a:latin typeface="SimSun"/>
                <a:cs typeface="SimSun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</a:t>
            </a:r>
            <a:r>
              <a:rPr sz="1800" dirty="0">
                <a:latin typeface="SimSun"/>
                <a:cs typeface="SimSun"/>
              </a:rPr>
              <a:t>满足均值为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方差为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的分布规律。</a:t>
            </a:r>
          </a:p>
          <a:p>
            <a:pPr>
              <a:lnSpc>
                <a:spcPct val="100000"/>
              </a:lnSpc>
            </a:pPr>
            <a:endParaRPr sz="2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tabLst>
                <a:tab pos="520065" algn="l"/>
              </a:tabLst>
            </a:pPr>
            <a:r>
              <a:rPr sz="3750" i="1" spc="-104" baseline="-3333" dirty="0">
                <a:latin typeface="Symbol"/>
                <a:cs typeface="Symbol"/>
              </a:rPr>
              <a:t></a:t>
            </a:r>
            <a:r>
              <a:rPr sz="3750" spc="-104" baseline="-3333" dirty="0">
                <a:latin typeface="Times New Roman"/>
                <a:cs typeface="Times New Roman"/>
              </a:rPr>
              <a:t>	</a:t>
            </a:r>
            <a:r>
              <a:rPr sz="3750" i="1" spc="-254" baseline="-5555" dirty="0">
                <a:latin typeface="Symbol"/>
                <a:cs typeface="Symbol"/>
              </a:rPr>
              <a:t></a:t>
            </a:r>
            <a:r>
              <a:rPr sz="2025" spc="-254" baseline="34979" dirty="0">
                <a:latin typeface="Times New Roman"/>
                <a:cs typeface="Times New Roman"/>
              </a:rPr>
              <a:t>2</a:t>
            </a:r>
            <a:r>
              <a:rPr sz="2025" spc="-217" baseline="3497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在正向传播过程中统计得到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435" y="4757420"/>
            <a:ext cx="584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https://blog.csdn.net/qq_37541097/article/details/104434557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03" y="3312603"/>
            <a:ext cx="269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50" dirty="0">
                <a:latin typeface="Symbol"/>
                <a:cs typeface="Symbol"/>
              </a:rPr>
              <a:t>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993" y="3351326"/>
            <a:ext cx="31661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70" dirty="0">
                <a:latin typeface="Symbol"/>
                <a:cs typeface="Symbol"/>
              </a:rPr>
              <a:t></a:t>
            </a:r>
            <a:r>
              <a:rPr sz="2500" i="1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在反向传播过程中训练得到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4659" y="2487295"/>
            <a:ext cx="889635" cy="457200"/>
          </a:xfrm>
          <a:custGeom>
            <a:avLst/>
            <a:gdLst/>
            <a:ahLst/>
            <a:cxnLst/>
            <a:rect l="l" t="t" r="r" b="b"/>
            <a:pathLst>
              <a:path w="889635" h="457200">
                <a:moveTo>
                  <a:pt x="876935" y="457200"/>
                </a:moveTo>
                <a:lnTo>
                  <a:pt x="12700" y="457200"/>
                </a:lnTo>
                <a:lnTo>
                  <a:pt x="10223" y="456958"/>
                </a:lnTo>
                <a:lnTo>
                  <a:pt x="0" y="444500"/>
                </a:lnTo>
                <a:lnTo>
                  <a:pt x="0" y="12700"/>
                </a:lnTo>
                <a:lnTo>
                  <a:pt x="12700" y="0"/>
                </a:lnTo>
                <a:lnTo>
                  <a:pt x="876935" y="0"/>
                </a:lnTo>
                <a:lnTo>
                  <a:pt x="88963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31800"/>
                </a:lnTo>
                <a:lnTo>
                  <a:pt x="12700" y="431800"/>
                </a:lnTo>
                <a:lnTo>
                  <a:pt x="25400" y="444500"/>
                </a:lnTo>
                <a:lnTo>
                  <a:pt x="889635" y="444500"/>
                </a:lnTo>
                <a:lnTo>
                  <a:pt x="889393" y="446976"/>
                </a:lnTo>
                <a:lnTo>
                  <a:pt x="879411" y="456958"/>
                </a:lnTo>
                <a:lnTo>
                  <a:pt x="876935" y="457200"/>
                </a:lnTo>
                <a:close/>
              </a:path>
              <a:path w="889635" h="4572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889635" h="457200">
                <a:moveTo>
                  <a:pt x="86423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864235" y="12700"/>
                </a:lnTo>
                <a:lnTo>
                  <a:pt x="864235" y="25400"/>
                </a:lnTo>
                <a:close/>
              </a:path>
              <a:path w="889635" h="457200">
                <a:moveTo>
                  <a:pt x="864235" y="444500"/>
                </a:moveTo>
                <a:lnTo>
                  <a:pt x="864235" y="12700"/>
                </a:lnTo>
                <a:lnTo>
                  <a:pt x="876935" y="25400"/>
                </a:lnTo>
                <a:lnTo>
                  <a:pt x="889635" y="25400"/>
                </a:lnTo>
                <a:lnTo>
                  <a:pt x="889635" y="431800"/>
                </a:lnTo>
                <a:lnTo>
                  <a:pt x="876935" y="431800"/>
                </a:lnTo>
                <a:lnTo>
                  <a:pt x="864235" y="444500"/>
                </a:lnTo>
                <a:close/>
              </a:path>
              <a:path w="889635" h="457200">
                <a:moveTo>
                  <a:pt x="889635" y="25400"/>
                </a:moveTo>
                <a:lnTo>
                  <a:pt x="876935" y="25400"/>
                </a:lnTo>
                <a:lnTo>
                  <a:pt x="864235" y="12700"/>
                </a:lnTo>
                <a:lnTo>
                  <a:pt x="889635" y="12700"/>
                </a:lnTo>
                <a:lnTo>
                  <a:pt x="889635" y="25400"/>
                </a:lnTo>
                <a:close/>
              </a:path>
              <a:path w="889635" h="457200">
                <a:moveTo>
                  <a:pt x="25400" y="444500"/>
                </a:moveTo>
                <a:lnTo>
                  <a:pt x="12700" y="431800"/>
                </a:lnTo>
                <a:lnTo>
                  <a:pt x="25400" y="431800"/>
                </a:lnTo>
                <a:lnTo>
                  <a:pt x="25400" y="444500"/>
                </a:lnTo>
                <a:close/>
              </a:path>
              <a:path w="889635" h="457200">
                <a:moveTo>
                  <a:pt x="864235" y="444500"/>
                </a:moveTo>
                <a:lnTo>
                  <a:pt x="25400" y="444500"/>
                </a:lnTo>
                <a:lnTo>
                  <a:pt x="25400" y="431800"/>
                </a:lnTo>
                <a:lnTo>
                  <a:pt x="864235" y="431800"/>
                </a:lnTo>
                <a:lnTo>
                  <a:pt x="864235" y="444500"/>
                </a:lnTo>
                <a:close/>
              </a:path>
              <a:path w="889635" h="457200">
                <a:moveTo>
                  <a:pt x="889635" y="444500"/>
                </a:moveTo>
                <a:lnTo>
                  <a:pt x="864235" y="444500"/>
                </a:lnTo>
                <a:lnTo>
                  <a:pt x="876935" y="431800"/>
                </a:lnTo>
                <a:lnTo>
                  <a:pt x="889635" y="431800"/>
                </a:lnTo>
                <a:lnTo>
                  <a:pt x="889635" y="4445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150" y="3343909"/>
            <a:ext cx="889635" cy="457200"/>
          </a:xfrm>
          <a:custGeom>
            <a:avLst/>
            <a:gdLst/>
            <a:ahLst/>
            <a:cxnLst/>
            <a:rect l="l" t="t" r="r" b="b"/>
            <a:pathLst>
              <a:path w="889635" h="457200">
                <a:moveTo>
                  <a:pt x="876935" y="457200"/>
                </a:moveTo>
                <a:lnTo>
                  <a:pt x="12700" y="457200"/>
                </a:lnTo>
                <a:lnTo>
                  <a:pt x="10223" y="456958"/>
                </a:lnTo>
                <a:lnTo>
                  <a:pt x="0" y="444500"/>
                </a:lnTo>
                <a:lnTo>
                  <a:pt x="0" y="12700"/>
                </a:lnTo>
                <a:lnTo>
                  <a:pt x="12700" y="0"/>
                </a:lnTo>
                <a:lnTo>
                  <a:pt x="876935" y="0"/>
                </a:lnTo>
                <a:lnTo>
                  <a:pt x="88963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31800"/>
                </a:lnTo>
                <a:lnTo>
                  <a:pt x="12700" y="431800"/>
                </a:lnTo>
                <a:lnTo>
                  <a:pt x="25400" y="444500"/>
                </a:lnTo>
                <a:lnTo>
                  <a:pt x="889635" y="444500"/>
                </a:lnTo>
                <a:lnTo>
                  <a:pt x="889393" y="446976"/>
                </a:lnTo>
                <a:lnTo>
                  <a:pt x="879411" y="456958"/>
                </a:lnTo>
                <a:lnTo>
                  <a:pt x="876935" y="457200"/>
                </a:lnTo>
                <a:close/>
              </a:path>
              <a:path w="889635" h="4572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889635" h="457200">
                <a:moveTo>
                  <a:pt x="86423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864235" y="12700"/>
                </a:lnTo>
                <a:lnTo>
                  <a:pt x="864235" y="25400"/>
                </a:lnTo>
                <a:close/>
              </a:path>
              <a:path w="889635" h="457200">
                <a:moveTo>
                  <a:pt x="864235" y="444500"/>
                </a:moveTo>
                <a:lnTo>
                  <a:pt x="864235" y="12700"/>
                </a:lnTo>
                <a:lnTo>
                  <a:pt x="876935" y="25400"/>
                </a:lnTo>
                <a:lnTo>
                  <a:pt x="889635" y="25400"/>
                </a:lnTo>
                <a:lnTo>
                  <a:pt x="889635" y="431800"/>
                </a:lnTo>
                <a:lnTo>
                  <a:pt x="876935" y="431800"/>
                </a:lnTo>
                <a:lnTo>
                  <a:pt x="864235" y="444500"/>
                </a:lnTo>
                <a:close/>
              </a:path>
              <a:path w="889635" h="457200">
                <a:moveTo>
                  <a:pt x="889635" y="25400"/>
                </a:moveTo>
                <a:lnTo>
                  <a:pt x="876935" y="25400"/>
                </a:lnTo>
                <a:lnTo>
                  <a:pt x="864235" y="12700"/>
                </a:lnTo>
                <a:lnTo>
                  <a:pt x="889635" y="12700"/>
                </a:lnTo>
                <a:lnTo>
                  <a:pt x="889635" y="25400"/>
                </a:lnTo>
                <a:close/>
              </a:path>
              <a:path w="889635" h="457200">
                <a:moveTo>
                  <a:pt x="25400" y="444500"/>
                </a:moveTo>
                <a:lnTo>
                  <a:pt x="12700" y="431800"/>
                </a:lnTo>
                <a:lnTo>
                  <a:pt x="25400" y="431800"/>
                </a:lnTo>
                <a:lnTo>
                  <a:pt x="25400" y="444500"/>
                </a:lnTo>
                <a:close/>
              </a:path>
              <a:path w="889635" h="457200">
                <a:moveTo>
                  <a:pt x="864235" y="444500"/>
                </a:moveTo>
                <a:lnTo>
                  <a:pt x="25400" y="444500"/>
                </a:lnTo>
                <a:lnTo>
                  <a:pt x="25400" y="431800"/>
                </a:lnTo>
                <a:lnTo>
                  <a:pt x="864235" y="431800"/>
                </a:lnTo>
                <a:lnTo>
                  <a:pt x="864235" y="444500"/>
                </a:lnTo>
                <a:close/>
              </a:path>
              <a:path w="889635" h="457200">
                <a:moveTo>
                  <a:pt x="889635" y="444500"/>
                </a:moveTo>
                <a:lnTo>
                  <a:pt x="864235" y="444500"/>
                </a:lnTo>
                <a:lnTo>
                  <a:pt x="876935" y="431800"/>
                </a:lnTo>
                <a:lnTo>
                  <a:pt x="889635" y="431800"/>
                </a:lnTo>
                <a:lnTo>
                  <a:pt x="889635" y="444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273" y="3389376"/>
            <a:ext cx="1581912" cy="12496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064" y="3273552"/>
            <a:ext cx="1057656" cy="13639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Microsoft JhengHei"/>
                <a:cs typeface="Microsoft JhengHei"/>
              </a:rPr>
              <a:t>迁移学习简</a:t>
            </a:r>
            <a:r>
              <a:rPr dirty="0">
                <a:latin typeface="Microsoft JhengHei"/>
                <a:cs typeface="Microsoft JhengHei"/>
              </a:rPr>
              <a:t>介</a:t>
            </a:r>
          </a:p>
        </p:txBody>
      </p: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0600" y="4749800"/>
            <a:ext cx="5038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SimSun"/>
                <a:cs typeface="SimSun"/>
              </a:rPr>
              <a:t>注意：使用别人预训练模型参数时，要注意别人的预处理方式</a:t>
            </a:r>
            <a:r>
              <a:rPr sz="1400" b="1" spc="-5" dirty="0">
                <a:latin typeface="SimSun"/>
                <a:cs typeface="SimSun"/>
              </a:rPr>
              <a:t>。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90" y="1075054"/>
            <a:ext cx="51079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使用迁移学习的优势：</a:t>
            </a:r>
            <a:endParaRPr sz="1800">
              <a:latin typeface="SimSun"/>
              <a:cs typeface="SimSun"/>
            </a:endParaRPr>
          </a:p>
          <a:p>
            <a:pPr marL="1188720" indent="-225425">
              <a:lnSpc>
                <a:spcPct val="100000"/>
              </a:lnSpc>
              <a:spcBef>
                <a:spcPts val="1455"/>
              </a:spcBef>
              <a:buFont typeface="Calibri"/>
              <a:buAutoNum type="arabicPeriod"/>
              <a:tabLst>
                <a:tab pos="1188720" algn="l"/>
              </a:tabLst>
            </a:pPr>
            <a:r>
              <a:rPr sz="1800" dirty="0">
                <a:latin typeface="SimSun"/>
                <a:cs typeface="SimSun"/>
              </a:rPr>
              <a:t>能够快速的训练出一个理想的结果</a:t>
            </a:r>
            <a:endParaRPr sz="1800">
              <a:latin typeface="SimSun"/>
              <a:cs typeface="SimSun"/>
            </a:endParaRPr>
          </a:p>
          <a:p>
            <a:pPr marL="1188720" indent="-225425">
              <a:lnSpc>
                <a:spcPct val="100000"/>
              </a:lnSpc>
              <a:spcBef>
                <a:spcPts val="860"/>
              </a:spcBef>
              <a:buFont typeface="Calibri"/>
              <a:buAutoNum type="arabicPeriod"/>
              <a:tabLst>
                <a:tab pos="1188720" algn="l"/>
              </a:tabLst>
            </a:pPr>
            <a:r>
              <a:rPr sz="1800" b="1" dirty="0">
                <a:latin typeface="SimSun"/>
                <a:cs typeface="SimSun"/>
              </a:rPr>
              <a:t>当数据集较小时也能训练出理想的效</a:t>
            </a:r>
            <a:r>
              <a:rPr sz="1800" b="1" spc="-10" dirty="0">
                <a:latin typeface="SimSun"/>
                <a:cs typeface="SimSun"/>
              </a:rPr>
              <a:t>果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935" y="2570479"/>
            <a:ext cx="2915285" cy="790575"/>
          </a:xfrm>
          <a:custGeom>
            <a:avLst/>
            <a:gdLst/>
            <a:ahLst/>
            <a:cxnLst/>
            <a:rect l="l" t="t" r="r" b="b"/>
            <a:pathLst>
              <a:path w="2915285" h="790575">
                <a:moveTo>
                  <a:pt x="1957705" y="12700"/>
                </a:moveTo>
                <a:lnTo>
                  <a:pt x="1945005" y="0"/>
                </a:lnTo>
                <a:lnTo>
                  <a:pt x="1932305" y="0"/>
                </a:lnTo>
                <a:lnTo>
                  <a:pt x="1932305" y="25400"/>
                </a:lnTo>
                <a:lnTo>
                  <a:pt x="1932305" y="732802"/>
                </a:lnTo>
                <a:lnTo>
                  <a:pt x="25400" y="732802"/>
                </a:lnTo>
                <a:lnTo>
                  <a:pt x="25400" y="25400"/>
                </a:lnTo>
                <a:lnTo>
                  <a:pt x="1932305" y="25400"/>
                </a:lnTo>
                <a:lnTo>
                  <a:pt x="1932305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745502"/>
                </a:lnTo>
                <a:lnTo>
                  <a:pt x="12700" y="758202"/>
                </a:lnTo>
                <a:lnTo>
                  <a:pt x="1945005" y="758202"/>
                </a:lnTo>
                <a:lnTo>
                  <a:pt x="1957705" y="745502"/>
                </a:lnTo>
                <a:lnTo>
                  <a:pt x="1957705" y="732802"/>
                </a:lnTo>
                <a:lnTo>
                  <a:pt x="1957705" y="25400"/>
                </a:lnTo>
                <a:lnTo>
                  <a:pt x="1957705" y="12700"/>
                </a:lnTo>
                <a:close/>
              </a:path>
              <a:path w="2915285" h="790575">
                <a:moveTo>
                  <a:pt x="2915081" y="774458"/>
                </a:moveTo>
                <a:lnTo>
                  <a:pt x="2651214" y="439381"/>
                </a:lnTo>
                <a:lnTo>
                  <a:pt x="2647429" y="434581"/>
                </a:lnTo>
                <a:lnTo>
                  <a:pt x="2635059" y="418858"/>
                </a:lnTo>
                <a:lnTo>
                  <a:pt x="1961349" y="359511"/>
                </a:lnTo>
                <a:lnTo>
                  <a:pt x="1959267" y="384822"/>
                </a:lnTo>
                <a:lnTo>
                  <a:pt x="2618524" y="438937"/>
                </a:lnTo>
                <a:lnTo>
                  <a:pt x="2895117" y="790168"/>
                </a:lnTo>
                <a:lnTo>
                  <a:pt x="2915081" y="77445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669" y="2601594"/>
            <a:ext cx="16363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SimSun"/>
                <a:cs typeface="SimSun"/>
              </a:rPr>
              <a:t>弟弟，我来教你如</a:t>
            </a:r>
            <a:r>
              <a:rPr sz="1400" b="1" spc="-5" dirty="0">
                <a:latin typeface="SimSun"/>
                <a:cs typeface="SimSun"/>
              </a:rPr>
              <a:t>何 </a:t>
            </a:r>
            <a:r>
              <a:rPr sz="1400" b="1" dirty="0">
                <a:latin typeface="SimSun"/>
                <a:cs typeface="SimSun"/>
              </a:rPr>
              <a:t>辨别渣男和渣女，</a:t>
            </a:r>
            <a:r>
              <a:rPr sz="1400" b="1" spc="-5" dirty="0">
                <a:latin typeface="SimSun"/>
                <a:cs typeface="SimSun"/>
              </a:rPr>
              <a:t>姐 </a:t>
            </a:r>
            <a:r>
              <a:rPr sz="1400" b="1" dirty="0">
                <a:latin typeface="SimSun"/>
                <a:cs typeface="SimSun"/>
              </a:rPr>
              <a:t>我阅人无</a:t>
            </a:r>
            <a:r>
              <a:rPr sz="1400" b="1" spc="-5" dirty="0">
                <a:latin typeface="SimSun"/>
                <a:cs typeface="SimSun"/>
              </a:rPr>
              <a:t>数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6263" y="2418079"/>
            <a:ext cx="2518410" cy="869950"/>
          </a:xfrm>
          <a:custGeom>
            <a:avLst/>
            <a:gdLst/>
            <a:ahLst/>
            <a:cxnLst/>
            <a:rect l="l" t="t" r="r" b="b"/>
            <a:pathLst>
              <a:path w="2518409" h="869950">
                <a:moveTo>
                  <a:pt x="583336" y="247967"/>
                </a:moveTo>
                <a:lnTo>
                  <a:pt x="564540" y="230886"/>
                </a:lnTo>
                <a:lnTo>
                  <a:pt x="0" y="852538"/>
                </a:lnTo>
                <a:lnTo>
                  <a:pt x="18808" y="869594"/>
                </a:lnTo>
                <a:lnTo>
                  <a:pt x="583336" y="247967"/>
                </a:lnTo>
                <a:close/>
              </a:path>
              <a:path w="2518409" h="869950">
                <a:moveTo>
                  <a:pt x="2518041" y="12700"/>
                </a:moveTo>
                <a:lnTo>
                  <a:pt x="2505341" y="0"/>
                </a:lnTo>
                <a:lnTo>
                  <a:pt x="2492641" y="0"/>
                </a:lnTo>
                <a:lnTo>
                  <a:pt x="2492641" y="25400"/>
                </a:lnTo>
                <a:lnTo>
                  <a:pt x="2492641" y="501015"/>
                </a:lnTo>
                <a:lnTo>
                  <a:pt x="624471" y="501015"/>
                </a:lnTo>
                <a:lnTo>
                  <a:pt x="624471" y="25400"/>
                </a:lnTo>
                <a:lnTo>
                  <a:pt x="2492641" y="25400"/>
                </a:lnTo>
                <a:lnTo>
                  <a:pt x="2492641" y="0"/>
                </a:lnTo>
                <a:lnTo>
                  <a:pt x="611771" y="0"/>
                </a:lnTo>
                <a:lnTo>
                  <a:pt x="609295" y="241"/>
                </a:lnTo>
                <a:lnTo>
                  <a:pt x="599071" y="12700"/>
                </a:lnTo>
                <a:lnTo>
                  <a:pt x="599071" y="513715"/>
                </a:lnTo>
                <a:lnTo>
                  <a:pt x="611771" y="526415"/>
                </a:lnTo>
                <a:lnTo>
                  <a:pt x="2505341" y="526415"/>
                </a:lnTo>
                <a:lnTo>
                  <a:pt x="2518041" y="513715"/>
                </a:lnTo>
                <a:lnTo>
                  <a:pt x="2518041" y="501015"/>
                </a:lnTo>
                <a:lnTo>
                  <a:pt x="2518041" y="25400"/>
                </a:lnTo>
                <a:lnTo>
                  <a:pt x="2518041" y="127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89954" y="2432685"/>
            <a:ext cx="1636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SimSun"/>
                <a:cs typeface="SimSun"/>
              </a:rPr>
              <a:t>好呀，老姐，快快</a:t>
            </a:r>
            <a:r>
              <a:rPr sz="1400" b="1" spc="-5" dirty="0">
                <a:latin typeface="SimSun"/>
                <a:cs typeface="SimSun"/>
              </a:rPr>
              <a:t>快 </a:t>
            </a:r>
            <a:r>
              <a:rPr sz="1400" b="1" dirty="0">
                <a:latin typeface="SimSun"/>
                <a:cs typeface="SimSun"/>
              </a:rPr>
              <a:t>教</a:t>
            </a:r>
            <a:r>
              <a:rPr sz="1400" b="1" spc="-5" dirty="0">
                <a:latin typeface="SimSun"/>
                <a:cs typeface="SimSun"/>
              </a:rPr>
              <a:t>我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Microsoft JhengHei"/>
                <a:cs typeface="Microsoft JhengHei"/>
              </a:rPr>
              <a:t>迁移学习简</a:t>
            </a:r>
            <a:r>
              <a:rPr dirty="0">
                <a:latin typeface="Microsoft JhengHei"/>
                <a:cs typeface="Microsoft JhengHei"/>
              </a:rPr>
              <a:t>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667" y="1795909"/>
            <a:ext cx="521536" cy="17221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980" y="1441450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2994" y="2630843"/>
            <a:ext cx="313690" cy="169545"/>
            <a:chOff x="1102994" y="2630843"/>
            <a:chExt cx="313690" cy="169545"/>
          </a:xfrm>
        </p:grpSpPr>
        <p:sp>
          <p:nvSpPr>
            <p:cNvPr id="7" name="object 7"/>
            <p:cNvSpPr/>
            <p:nvPr/>
          </p:nvSpPr>
          <p:spPr>
            <a:xfrm>
              <a:off x="1115567" y="2644139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90" h="143510">
                  <a:moveTo>
                    <a:pt x="216407" y="143256"/>
                  </a:moveTo>
                  <a:lnTo>
                    <a:pt x="216407" y="108204"/>
                  </a:lnTo>
                  <a:lnTo>
                    <a:pt x="0" y="108204"/>
                  </a:lnTo>
                  <a:lnTo>
                    <a:pt x="0" y="35052"/>
                  </a:lnTo>
                  <a:lnTo>
                    <a:pt x="216407" y="35052"/>
                  </a:lnTo>
                  <a:lnTo>
                    <a:pt x="216407" y="0"/>
                  </a:lnTo>
                  <a:lnTo>
                    <a:pt x="288035" y="71628"/>
                  </a:lnTo>
                  <a:lnTo>
                    <a:pt x="216407" y="143256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994" y="2630843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90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90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90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90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90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4" y="61150"/>
                  </a:lnTo>
                  <a:lnTo>
                    <a:pt x="228917" y="61391"/>
                  </a:lnTo>
                  <a:close/>
                </a:path>
                <a:path w="313690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90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90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90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90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90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90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90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90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71612" y="2544762"/>
            <a:ext cx="916305" cy="390525"/>
          </a:xfrm>
          <a:custGeom>
            <a:avLst/>
            <a:gdLst/>
            <a:ahLst/>
            <a:cxnLst/>
            <a:rect l="l" t="t" r="r" b="b"/>
            <a:pathLst>
              <a:path w="916305" h="390525">
                <a:moveTo>
                  <a:pt x="905192" y="390525"/>
                </a:moveTo>
                <a:lnTo>
                  <a:pt x="11112" y="390525"/>
                </a:lnTo>
                <a:lnTo>
                  <a:pt x="8636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905192" y="0"/>
                </a:lnTo>
                <a:lnTo>
                  <a:pt x="91630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368300"/>
                </a:lnTo>
                <a:lnTo>
                  <a:pt x="11112" y="368300"/>
                </a:lnTo>
                <a:lnTo>
                  <a:pt x="22225" y="379412"/>
                </a:lnTo>
                <a:lnTo>
                  <a:pt x="916305" y="379412"/>
                </a:lnTo>
                <a:lnTo>
                  <a:pt x="916025" y="381888"/>
                </a:lnTo>
                <a:lnTo>
                  <a:pt x="907669" y="390245"/>
                </a:lnTo>
                <a:lnTo>
                  <a:pt x="905192" y="390525"/>
                </a:lnTo>
                <a:close/>
              </a:path>
              <a:path w="916305" h="3905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916305" h="390525">
                <a:moveTo>
                  <a:pt x="89408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894080" y="11112"/>
                </a:lnTo>
                <a:lnTo>
                  <a:pt x="894080" y="22225"/>
                </a:lnTo>
                <a:close/>
              </a:path>
              <a:path w="916305" h="390525">
                <a:moveTo>
                  <a:pt x="894080" y="379412"/>
                </a:moveTo>
                <a:lnTo>
                  <a:pt x="894080" y="11112"/>
                </a:lnTo>
                <a:lnTo>
                  <a:pt x="905192" y="22225"/>
                </a:lnTo>
                <a:lnTo>
                  <a:pt x="916305" y="22225"/>
                </a:lnTo>
                <a:lnTo>
                  <a:pt x="916305" y="368300"/>
                </a:lnTo>
                <a:lnTo>
                  <a:pt x="905192" y="368300"/>
                </a:lnTo>
                <a:lnTo>
                  <a:pt x="894080" y="379412"/>
                </a:lnTo>
                <a:close/>
              </a:path>
              <a:path w="916305" h="390525">
                <a:moveTo>
                  <a:pt x="916305" y="22225"/>
                </a:moveTo>
                <a:lnTo>
                  <a:pt x="905192" y="22225"/>
                </a:lnTo>
                <a:lnTo>
                  <a:pt x="894080" y="11112"/>
                </a:lnTo>
                <a:lnTo>
                  <a:pt x="916305" y="11112"/>
                </a:lnTo>
                <a:lnTo>
                  <a:pt x="916305" y="22225"/>
                </a:lnTo>
                <a:close/>
              </a:path>
              <a:path w="916305" h="390525">
                <a:moveTo>
                  <a:pt x="22225" y="379412"/>
                </a:moveTo>
                <a:lnTo>
                  <a:pt x="11112" y="368300"/>
                </a:lnTo>
                <a:lnTo>
                  <a:pt x="22225" y="368300"/>
                </a:lnTo>
                <a:lnTo>
                  <a:pt x="22225" y="379412"/>
                </a:lnTo>
                <a:close/>
              </a:path>
              <a:path w="916305" h="390525">
                <a:moveTo>
                  <a:pt x="894080" y="379412"/>
                </a:moveTo>
                <a:lnTo>
                  <a:pt x="22225" y="379412"/>
                </a:lnTo>
                <a:lnTo>
                  <a:pt x="22225" y="368300"/>
                </a:lnTo>
                <a:lnTo>
                  <a:pt x="894080" y="368300"/>
                </a:lnTo>
                <a:lnTo>
                  <a:pt x="894080" y="379412"/>
                </a:lnTo>
                <a:close/>
              </a:path>
              <a:path w="916305" h="390525">
                <a:moveTo>
                  <a:pt x="916305" y="379412"/>
                </a:moveTo>
                <a:lnTo>
                  <a:pt x="894080" y="379412"/>
                </a:lnTo>
                <a:lnTo>
                  <a:pt x="905192" y="368300"/>
                </a:lnTo>
                <a:lnTo>
                  <a:pt x="916305" y="368300"/>
                </a:lnTo>
                <a:lnTo>
                  <a:pt x="916305" y="37941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630420" y="2544127"/>
            <a:ext cx="4340225" cy="2489835"/>
            <a:chOff x="4630420" y="2544127"/>
            <a:chExt cx="4340225" cy="2489835"/>
          </a:xfrm>
        </p:grpSpPr>
        <p:sp>
          <p:nvSpPr>
            <p:cNvPr id="11" name="object 11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3628" y="2666999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80">
                  <a:moveTo>
                    <a:pt x="216408" y="144780"/>
                  </a:moveTo>
                  <a:lnTo>
                    <a:pt x="216408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6408" y="36575"/>
                  </a:lnTo>
                  <a:lnTo>
                    <a:pt x="216408" y="0"/>
                  </a:lnTo>
                  <a:lnTo>
                    <a:pt x="288036" y="73151"/>
                  </a:lnTo>
                  <a:lnTo>
                    <a:pt x="216408" y="14478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0420" y="2654973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0462" y="2544127"/>
              <a:ext cx="900430" cy="390525"/>
            </a:xfrm>
            <a:custGeom>
              <a:avLst/>
              <a:gdLst/>
              <a:ahLst/>
              <a:cxnLst/>
              <a:rect l="l" t="t" r="r" b="b"/>
              <a:pathLst>
                <a:path w="900429" h="390525">
                  <a:moveTo>
                    <a:pt x="889317" y="390525"/>
                  </a:moveTo>
                  <a:lnTo>
                    <a:pt x="11112" y="390525"/>
                  </a:lnTo>
                  <a:lnTo>
                    <a:pt x="8636" y="390245"/>
                  </a:lnTo>
                  <a:lnTo>
                    <a:pt x="0" y="379412"/>
                  </a:lnTo>
                  <a:lnTo>
                    <a:pt x="0" y="11112"/>
                  </a:lnTo>
                  <a:lnTo>
                    <a:pt x="11112" y="0"/>
                  </a:lnTo>
                  <a:lnTo>
                    <a:pt x="889317" y="0"/>
                  </a:lnTo>
                  <a:lnTo>
                    <a:pt x="900429" y="11112"/>
                  </a:lnTo>
                  <a:lnTo>
                    <a:pt x="22225" y="11112"/>
                  </a:lnTo>
                  <a:lnTo>
                    <a:pt x="11112" y="22225"/>
                  </a:lnTo>
                  <a:lnTo>
                    <a:pt x="22225" y="22225"/>
                  </a:lnTo>
                  <a:lnTo>
                    <a:pt x="22225" y="368300"/>
                  </a:lnTo>
                  <a:lnTo>
                    <a:pt x="11112" y="368300"/>
                  </a:lnTo>
                  <a:lnTo>
                    <a:pt x="22225" y="379412"/>
                  </a:lnTo>
                  <a:lnTo>
                    <a:pt x="900429" y="379412"/>
                  </a:lnTo>
                  <a:lnTo>
                    <a:pt x="900150" y="381889"/>
                  </a:lnTo>
                  <a:lnTo>
                    <a:pt x="891794" y="390245"/>
                  </a:lnTo>
                  <a:lnTo>
                    <a:pt x="889317" y="390525"/>
                  </a:lnTo>
                  <a:close/>
                </a:path>
                <a:path w="900429" h="390525">
                  <a:moveTo>
                    <a:pt x="22225" y="22225"/>
                  </a:moveTo>
                  <a:lnTo>
                    <a:pt x="11112" y="22225"/>
                  </a:lnTo>
                  <a:lnTo>
                    <a:pt x="22225" y="11112"/>
                  </a:lnTo>
                  <a:lnTo>
                    <a:pt x="22225" y="22225"/>
                  </a:lnTo>
                  <a:close/>
                </a:path>
                <a:path w="900429" h="390525">
                  <a:moveTo>
                    <a:pt x="878204" y="22225"/>
                  </a:moveTo>
                  <a:lnTo>
                    <a:pt x="22225" y="22225"/>
                  </a:lnTo>
                  <a:lnTo>
                    <a:pt x="22225" y="11112"/>
                  </a:lnTo>
                  <a:lnTo>
                    <a:pt x="878204" y="11112"/>
                  </a:lnTo>
                  <a:lnTo>
                    <a:pt x="878204" y="22225"/>
                  </a:lnTo>
                  <a:close/>
                </a:path>
                <a:path w="900429" h="390525">
                  <a:moveTo>
                    <a:pt x="878204" y="379412"/>
                  </a:moveTo>
                  <a:lnTo>
                    <a:pt x="878204" y="11112"/>
                  </a:lnTo>
                  <a:lnTo>
                    <a:pt x="889317" y="22225"/>
                  </a:lnTo>
                  <a:lnTo>
                    <a:pt x="900429" y="22225"/>
                  </a:lnTo>
                  <a:lnTo>
                    <a:pt x="900429" y="368300"/>
                  </a:lnTo>
                  <a:lnTo>
                    <a:pt x="889317" y="368300"/>
                  </a:lnTo>
                  <a:lnTo>
                    <a:pt x="878204" y="379412"/>
                  </a:lnTo>
                  <a:close/>
                </a:path>
                <a:path w="900429" h="390525">
                  <a:moveTo>
                    <a:pt x="900429" y="22225"/>
                  </a:moveTo>
                  <a:lnTo>
                    <a:pt x="889317" y="22225"/>
                  </a:lnTo>
                  <a:lnTo>
                    <a:pt x="878204" y="11112"/>
                  </a:lnTo>
                  <a:lnTo>
                    <a:pt x="900429" y="11112"/>
                  </a:lnTo>
                  <a:lnTo>
                    <a:pt x="900429" y="22225"/>
                  </a:lnTo>
                  <a:close/>
                </a:path>
                <a:path w="900429" h="390525">
                  <a:moveTo>
                    <a:pt x="22225" y="379412"/>
                  </a:moveTo>
                  <a:lnTo>
                    <a:pt x="11112" y="368300"/>
                  </a:lnTo>
                  <a:lnTo>
                    <a:pt x="22225" y="368300"/>
                  </a:lnTo>
                  <a:lnTo>
                    <a:pt x="22225" y="379412"/>
                  </a:lnTo>
                  <a:close/>
                </a:path>
                <a:path w="900429" h="390525">
                  <a:moveTo>
                    <a:pt x="878204" y="379412"/>
                  </a:moveTo>
                  <a:lnTo>
                    <a:pt x="22225" y="379412"/>
                  </a:lnTo>
                  <a:lnTo>
                    <a:pt x="22225" y="368300"/>
                  </a:lnTo>
                  <a:lnTo>
                    <a:pt x="878204" y="368300"/>
                  </a:lnTo>
                  <a:lnTo>
                    <a:pt x="878204" y="379412"/>
                  </a:lnTo>
                  <a:close/>
                </a:path>
                <a:path w="900429" h="390525">
                  <a:moveTo>
                    <a:pt x="900429" y="379412"/>
                  </a:moveTo>
                  <a:lnTo>
                    <a:pt x="878204" y="379412"/>
                  </a:lnTo>
                  <a:lnTo>
                    <a:pt x="889317" y="368300"/>
                  </a:lnTo>
                  <a:lnTo>
                    <a:pt x="900429" y="368300"/>
                  </a:lnTo>
                  <a:lnTo>
                    <a:pt x="900429" y="37941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61464" y="2576195"/>
            <a:ext cx="65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Conv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53639" y="2544762"/>
            <a:ext cx="1223645" cy="390525"/>
            <a:chOff x="2453639" y="2544762"/>
            <a:chExt cx="1223645" cy="390525"/>
          </a:xfrm>
        </p:grpSpPr>
        <p:sp>
          <p:nvSpPr>
            <p:cNvPr id="17" name="object 17"/>
            <p:cNvSpPr/>
            <p:nvPr/>
          </p:nvSpPr>
          <p:spPr>
            <a:xfrm>
              <a:off x="2465831" y="2667000"/>
              <a:ext cx="289560" cy="144780"/>
            </a:xfrm>
            <a:custGeom>
              <a:avLst/>
              <a:gdLst/>
              <a:ahLst/>
              <a:cxnLst/>
              <a:rect l="l" t="t" r="r" b="b"/>
              <a:pathLst>
                <a:path w="289560" h="144780">
                  <a:moveTo>
                    <a:pt x="216407" y="144780"/>
                  </a:moveTo>
                  <a:lnTo>
                    <a:pt x="216407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6407" y="36575"/>
                  </a:lnTo>
                  <a:lnTo>
                    <a:pt x="216407" y="0"/>
                  </a:lnTo>
                  <a:lnTo>
                    <a:pt x="289560" y="73151"/>
                  </a:lnTo>
                  <a:lnTo>
                    <a:pt x="216407" y="14478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53639" y="2654973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4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90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7652" y="2544762"/>
              <a:ext cx="869315" cy="390525"/>
            </a:xfrm>
            <a:custGeom>
              <a:avLst/>
              <a:gdLst/>
              <a:ahLst/>
              <a:cxnLst/>
              <a:rect l="l" t="t" r="r" b="b"/>
              <a:pathLst>
                <a:path w="869314" h="390525">
                  <a:moveTo>
                    <a:pt x="858202" y="390525"/>
                  </a:moveTo>
                  <a:lnTo>
                    <a:pt x="11112" y="390525"/>
                  </a:lnTo>
                  <a:lnTo>
                    <a:pt x="8636" y="390245"/>
                  </a:lnTo>
                  <a:lnTo>
                    <a:pt x="0" y="379412"/>
                  </a:lnTo>
                  <a:lnTo>
                    <a:pt x="0" y="11112"/>
                  </a:lnTo>
                  <a:lnTo>
                    <a:pt x="11112" y="0"/>
                  </a:lnTo>
                  <a:lnTo>
                    <a:pt x="858202" y="0"/>
                  </a:lnTo>
                  <a:lnTo>
                    <a:pt x="869314" y="11112"/>
                  </a:lnTo>
                  <a:lnTo>
                    <a:pt x="22225" y="11112"/>
                  </a:lnTo>
                  <a:lnTo>
                    <a:pt x="11112" y="22225"/>
                  </a:lnTo>
                  <a:lnTo>
                    <a:pt x="22225" y="22225"/>
                  </a:lnTo>
                  <a:lnTo>
                    <a:pt x="22225" y="368300"/>
                  </a:lnTo>
                  <a:lnTo>
                    <a:pt x="11112" y="368300"/>
                  </a:lnTo>
                  <a:lnTo>
                    <a:pt x="22225" y="379412"/>
                  </a:lnTo>
                  <a:lnTo>
                    <a:pt x="869314" y="379412"/>
                  </a:lnTo>
                  <a:lnTo>
                    <a:pt x="869035" y="381888"/>
                  </a:lnTo>
                  <a:lnTo>
                    <a:pt x="860679" y="390245"/>
                  </a:lnTo>
                  <a:lnTo>
                    <a:pt x="858202" y="390525"/>
                  </a:lnTo>
                  <a:close/>
                </a:path>
                <a:path w="869314" h="390525">
                  <a:moveTo>
                    <a:pt x="22225" y="22225"/>
                  </a:moveTo>
                  <a:lnTo>
                    <a:pt x="11112" y="22225"/>
                  </a:lnTo>
                  <a:lnTo>
                    <a:pt x="22225" y="11112"/>
                  </a:lnTo>
                  <a:lnTo>
                    <a:pt x="22225" y="22225"/>
                  </a:lnTo>
                  <a:close/>
                </a:path>
                <a:path w="869314" h="390525">
                  <a:moveTo>
                    <a:pt x="847089" y="22225"/>
                  </a:moveTo>
                  <a:lnTo>
                    <a:pt x="22225" y="22225"/>
                  </a:lnTo>
                  <a:lnTo>
                    <a:pt x="22225" y="11112"/>
                  </a:lnTo>
                  <a:lnTo>
                    <a:pt x="847089" y="11112"/>
                  </a:lnTo>
                  <a:lnTo>
                    <a:pt x="847089" y="22225"/>
                  </a:lnTo>
                  <a:close/>
                </a:path>
                <a:path w="869314" h="390525">
                  <a:moveTo>
                    <a:pt x="847089" y="379412"/>
                  </a:moveTo>
                  <a:lnTo>
                    <a:pt x="847089" y="11112"/>
                  </a:lnTo>
                  <a:lnTo>
                    <a:pt x="858202" y="22225"/>
                  </a:lnTo>
                  <a:lnTo>
                    <a:pt x="869314" y="22225"/>
                  </a:lnTo>
                  <a:lnTo>
                    <a:pt x="869314" y="368300"/>
                  </a:lnTo>
                  <a:lnTo>
                    <a:pt x="858202" y="368300"/>
                  </a:lnTo>
                  <a:lnTo>
                    <a:pt x="847089" y="379412"/>
                  </a:lnTo>
                  <a:close/>
                </a:path>
                <a:path w="869314" h="390525">
                  <a:moveTo>
                    <a:pt x="869314" y="22225"/>
                  </a:moveTo>
                  <a:lnTo>
                    <a:pt x="858202" y="22225"/>
                  </a:lnTo>
                  <a:lnTo>
                    <a:pt x="847089" y="11112"/>
                  </a:lnTo>
                  <a:lnTo>
                    <a:pt x="869314" y="11112"/>
                  </a:lnTo>
                  <a:lnTo>
                    <a:pt x="869314" y="22225"/>
                  </a:lnTo>
                  <a:close/>
                </a:path>
                <a:path w="869314" h="390525">
                  <a:moveTo>
                    <a:pt x="22225" y="379412"/>
                  </a:moveTo>
                  <a:lnTo>
                    <a:pt x="11112" y="368300"/>
                  </a:lnTo>
                  <a:lnTo>
                    <a:pt x="22225" y="368300"/>
                  </a:lnTo>
                  <a:lnTo>
                    <a:pt x="22225" y="379412"/>
                  </a:lnTo>
                  <a:close/>
                </a:path>
                <a:path w="869314" h="390525">
                  <a:moveTo>
                    <a:pt x="847089" y="379412"/>
                  </a:moveTo>
                  <a:lnTo>
                    <a:pt x="22225" y="379412"/>
                  </a:lnTo>
                  <a:lnTo>
                    <a:pt x="22225" y="368300"/>
                  </a:lnTo>
                  <a:lnTo>
                    <a:pt x="847089" y="368300"/>
                  </a:lnTo>
                  <a:lnTo>
                    <a:pt x="847089" y="379412"/>
                  </a:lnTo>
                  <a:close/>
                </a:path>
                <a:path w="869314" h="390525">
                  <a:moveTo>
                    <a:pt x="869314" y="379412"/>
                  </a:moveTo>
                  <a:lnTo>
                    <a:pt x="847089" y="379412"/>
                  </a:lnTo>
                  <a:lnTo>
                    <a:pt x="858202" y="368300"/>
                  </a:lnTo>
                  <a:lnTo>
                    <a:pt x="869314" y="368300"/>
                  </a:lnTo>
                  <a:lnTo>
                    <a:pt x="869314" y="37941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97504" y="2576195"/>
            <a:ext cx="65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Conv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24909" y="2654973"/>
            <a:ext cx="313690" cy="169545"/>
            <a:chOff x="3724909" y="2654973"/>
            <a:chExt cx="313690" cy="169545"/>
          </a:xfrm>
        </p:grpSpPr>
        <p:sp>
          <p:nvSpPr>
            <p:cNvPr id="22" name="object 22"/>
            <p:cNvSpPr/>
            <p:nvPr/>
          </p:nvSpPr>
          <p:spPr>
            <a:xfrm>
              <a:off x="3738371" y="2666999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80">
                  <a:moveTo>
                    <a:pt x="214883" y="144780"/>
                  </a:moveTo>
                  <a:lnTo>
                    <a:pt x="214883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4883" y="36575"/>
                  </a:lnTo>
                  <a:lnTo>
                    <a:pt x="214883" y="0"/>
                  </a:lnTo>
                  <a:lnTo>
                    <a:pt x="288036" y="73151"/>
                  </a:lnTo>
                  <a:lnTo>
                    <a:pt x="214883" y="14478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4909" y="2654973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6308" y="2699397"/>
            <a:ext cx="418374" cy="10464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60315" y="2575560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Conv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28995" y="2654338"/>
            <a:ext cx="313690" cy="169545"/>
            <a:chOff x="5928995" y="2654338"/>
            <a:chExt cx="313690" cy="169545"/>
          </a:xfrm>
        </p:grpSpPr>
        <p:sp>
          <p:nvSpPr>
            <p:cNvPr id="27" name="object 27"/>
            <p:cNvSpPr/>
            <p:nvPr/>
          </p:nvSpPr>
          <p:spPr>
            <a:xfrm>
              <a:off x="5942076" y="2667000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80">
                  <a:moveTo>
                    <a:pt x="216408" y="144780"/>
                  </a:moveTo>
                  <a:lnTo>
                    <a:pt x="216408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6408" y="36575"/>
                  </a:lnTo>
                  <a:lnTo>
                    <a:pt x="216408" y="0"/>
                  </a:lnTo>
                  <a:lnTo>
                    <a:pt x="288036" y="71627"/>
                  </a:lnTo>
                  <a:lnTo>
                    <a:pt x="216408" y="14478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8995" y="2654338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302692" y="2519997"/>
            <a:ext cx="900430" cy="390525"/>
          </a:xfrm>
          <a:custGeom>
            <a:avLst/>
            <a:gdLst/>
            <a:ahLst/>
            <a:cxnLst/>
            <a:rect l="l" t="t" r="r" b="b"/>
            <a:pathLst>
              <a:path w="900429" h="390525">
                <a:moveTo>
                  <a:pt x="889317" y="390525"/>
                </a:moveTo>
                <a:lnTo>
                  <a:pt x="11112" y="390525"/>
                </a:lnTo>
                <a:lnTo>
                  <a:pt x="8636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889317" y="0"/>
                </a:lnTo>
                <a:lnTo>
                  <a:pt x="900429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368300"/>
                </a:lnTo>
                <a:lnTo>
                  <a:pt x="11112" y="368300"/>
                </a:lnTo>
                <a:lnTo>
                  <a:pt x="22225" y="379412"/>
                </a:lnTo>
                <a:lnTo>
                  <a:pt x="900429" y="379412"/>
                </a:lnTo>
                <a:lnTo>
                  <a:pt x="900150" y="381888"/>
                </a:lnTo>
                <a:lnTo>
                  <a:pt x="891794" y="390245"/>
                </a:lnTo>
                <a:lnTo>
                  <a:pt x="889317" y="390525"/>
                </a:lnTo>
                <a:close/>
              </a:path>
              <a:path w="900429" h="3905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900429" h="390525">
                <a:moveTo>
                  <a:pt x="878204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878204" y="11112"/>
                </a:lnTo>
                <a:lnTo>
                  <a:pt x="878204" y="22225"/>
                </a:lnTo>
                <a:close/>
              </a:path>
              <a:path w="900429" h="390525">
                <a:moveTo>
                  <a:pt x="878204" y="379412"/>
                </a:moveTo>
                <a:lnTo>
                  <a:pt x="878204" y="11112"/>
                </a:lnTo>
                <a:lnTo>
                  <a:pt x="889317" y="22225"/>
                </a:lnTo>
                <a:lnTo>
                  <a:pt x="900429" y="22225"/>
                </a:lnTo>
                <a:lnTo>
                  <a:pt x="900429" y="368300"/>
                </a:lnTo>
                <a:lnTo>
                  <a:pt x="889317" y="368300"/>
                </a:lnTo>
                <a:lnTo>
                  <a:pt x="878204" y="379412"/>
                </a:lnTo>
                <a:close/>
              </a:path>
              <a:path w="900429" h="390525">
                <a:moveTo>
                  <a:pt x="900429" y="22225"/>
                </a:moveTo>
                <a:lnTo>
                  <a:pt x="889317" y="22225"/>
                </a:lnTo>
                <a:lnTo>
                  <a:pt x="878204" y="11112"/>
                </a:lnTo>
                <a:lnTo>
                  <a:pt x="900429" y="11112"/>
                </a:lnTo>
                <a:lnTo>
                  <a:pt x="900429" y="22225"/>
                </a:lnTo>
                <a:close/>
              </a:path>
              <a:path w="900429" h="390525">
                <a:moveTo>
                  <a:pt x="22225" y="379412"/>
                </a:moveTo>
                <a:lnTo>
                  <a:pt x="11112" y="368300"/>
                </a:lnTo>
                <a:lnTo>
                  <a:pt x="22225" y="368300"/>
                </a:lnTo>
                <a:lnTo>
                  <a:pt x="22225" y="379412"/>
                </a:lnTo>
                <a:close/>
              </a:path>
              <a:path w="900429" h="390525">
                <a:moveTo>
                  <a:pt x="878204" y="379412"/>
                </a:moveTo>
                <a:lnTo>
                  <a:pt x="22225" y="379412"/>
                </a:lnTo>
                <a:lnTo>
                  <a:pt x="22225" y="368300"/>
                </a:lnTo>
                <a:lnTo>
                  <a:pt x="878204" y="368300"/>
                </a:lnTo>
                <a:lnTo>
                  <a:pt x="878204" y="379412"/>
                </a:lnTo>
                <a:close/>
              </a:path>
              <a:path w="900429" h="390525">
                <a:moveTo>
                  <a:pt x="900429" y="379412"/>
                </a:moveTo>
                <a:lnTo>
                  <a:pt x="878204" y="379412"/>
                </a:lnTo>
                <a:lnTo>
                  <a:pt x="889317" y="368300"/>
                </a:lnTo>
                <a:lnTo>
                  <a:pt x="900429" y="368300"/>
                </a:lnTo>
                <a:lnTo>
                  <a:pt x="900429" y="37941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2545" y="2551429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Den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09059" y="1407160"/>
            <a:ext cx="4423410" cy="2436495"/>
            <a:chOff x="3909059" y="1407160"/>
            <a:chExt cx="4423410" cy="2436495"/>
          </a:xfrm>
        </p:grpSpPr>
        <p:sp>
          <p:nvSpPr>
            <p:cNvPr id="32" name="object 32"/>
            <p:cNvSpPr/>
            <p:nvPr/>
          </p:nvSpPr>
          <p:spPr>
            <a:xfrm>
              <a:off x="7263739" y="1659255"/>
              <a:ext cx="369570" cy="2184400"/>
            </a:xfrm>
            <a:custGeom>
              <a:avLst/>
              <a:gdLst/>
              <a:ahLst/>
              <a:cxnLst/>
              <a:rect l="l" t="t" r="r" b="b"/>
              <a:pathLst>
                <a:path w="369570" h="2184400">
                  <a:moveTo>
                    <a:pt x="369036" y="12700"/>
                  </a:moveTo>
                  <a:lnTo>
                    <a:pt x="217157" y="12700"/>
                  </a:lnTo>
                  <a:lnTo>
                    <a:pt x="228333" y="0"/>
                  </a:lnTo>
                  <a:lnTo>
                    <a:pt x="368884" y="0"/>
                  </a:lnTo>
                  <a:lnTo>
                    <a:pt x="369036" y="12700"/>
                  </a:lnTo>
                  <a:close/>
                </a:path>
                <a:path w="369570" h="2184400">
                  <a:moveTo>
                    <a:pt x="255625" y="25400"/>
                  </a:moveTo>
                  <a:lnTo>
                    <a:pt x="187020" y="25400"/>
                  </a:lnTo>
                  <a:lnTo>
                    <a:pt x="189026" y="12700"/>
                  </a:lnTo>
                  <a:lnTo>
                    <a:pt x="269481" y="12700"/>
                  </a:lnTo>
                  <a:lnTo>
                    <a:pt x="255625" y="25400"/>
                  </a:lnTo>
                  <a:close/>
                </a:path>
                <a:path w="369570" h="2184400">
                  <a:moveTo>
                    <a:pt x="201244" y="38100"/>
                  </a:moveTo>
                  <a:lnTo>
                    <a:pt x="179514" y="38100"/>
                  </a:lnTo>
                  <a:lnTo>
                    <a:pt x="179755" y="25400"/>
                  </a:lnTo>
                  <a:lnTo>
                    <a:pt x="204076" y="25400"/>
                  </a:lnTo>
                  <a:lnTo>
                    <a:pt x="201244" y="38100"/>
                  </a:lnTo>
                  <a:close/>
                </a:path>
                <a:path w="369570" h="2184400">
                  <a:moveTo>
                    <a:pt x="198462" y="1066800"/>
                  </a:moveTo>
                  <a:lnTo>
                    <a:pt x="179412" y="1066800"/>
                  </a:lnTo>
                  <a:lnTo>
                    <a:pt x="179432" y="1064309"/>
                  </a:lnTo>
                  <a:lnTo>
                    <a:pt x="180035" y="1054100"/>
                  </a:lnTo>
                  <a:lnTo>
                    <a:pt x="179412" y="1054100"/>
                  </a:lnTo>
                  <a:lnTo>
                    <a:pt x="179412" y="38100"/>
                  </a:lnTo>
                  <a:lnTo>
                    <a:pt x="198462" y="38100"/>
                  </a:lnTo>
                  <a:lnTo>
                    <a:pt x="198462" y="1066800"/>
                  </a:lnTo>
                  <a:close/>
                </a:path>
                <a:path w="369570" h="2184400">
                  <a:moveTo>
                    <a:pt x="177698" y="1066800"/>
                  </a:moveTo>
                  <a:lnTo>
                    <a:pt x="176022" y="1066800"/>
                  </a:lnTo>
                  <a:lnTo>
                    <a:pt x="178447" y="1054100"/>
                  </a:lnTo>
                  <a:lnTo>
                    <a:pt x="177698" y="1066800"/>
                  </a:lnTo>
                  <a:close/>
                </a:path>
                <a:path w="369570" h="2184400">
                  <a:moveTo>
                    <a:pt x="179412" y="1055948"/>
                  </a:moveTo>
                  <a:lnTo>
                    <a:pt x="179412" y="1054100"/>
                  </a:lnTo>
                  <a:lnTo>
                    <a:pt x="179412" y="1055948"/>
                  </a:lnTo>
                  <a:close/>
                </a:path>
                <a:path w="369570" h="2184400">
                  <a:moveTo>
                    <a:pt x="179504" y="1055369"/>
                  </a:moveTo>
                  <a:lnTo>
                    <a:pt x="179514" y="1054100"/>
                  </a:lnTo>
                  <a:lnTo>
                    <a:pt x="179704" y="1054100"/>
                  </a:lnTo>
                  <a:lnTo>
                    <a:pt x="179504" y="1055369"/>
                  </a:lnTo>
                  <a:close/>
                </a:path>
                <a:path w="369570" h="2184400">
                  <a:moveTo>
                    <a:pt x="179432" y="1064309"/>
                  </a:moveTo>
                  <a:lnTo>
                    <a:pt x="179504" y="1055369"/>
                  </a:lnTo>
                  <a:lnTo>
                    <a:pt x="179704" y="1054100"/>
                  </a:lnTo>
                  <a:lnTo>
                    <a:pt x="180035" y="1054100"/>
                  </a:lnTo>
                  <a:lnTo>
                    <a:pt x="179432" y="1064309"/>
                  </a:lnTo>
                  <a:close/>
                </a:path>
                <a:path w="369570" h="2184400">
                  <a:moveTo>
                    <a:pt x="179285" y="1066800"/>
                  </a:moveTo>
                  <a:lnTo>
                    <a:pt x="177698" y="1066800"/>
                  </a:lnTo>
                  <a:lnTo>
                    <a:pt x="179412" y="1055948"/>
                  </a:lnTo>
                  <a:lnTo>
                    <a:pt x="179285" y="1066800"/>
                  </a:lnTo>
                  <a:close/>
                </a:path>
                <a:path w="369570" h="2184400">
                  <a:moveTo>
                    <a:pt x="179412" y="1066800"/>
                  </a:moveTo>
                  <a:lnTo>
                    <a:pt x="179412" y="1064647"/>
                  </a:lnTo>
                  <a:lnTo>
                    <a:pt x="179412" y="1066800"/>
                  </a:lnTo>
                  <a:close/>
                </a:path>
                <a:path w="369570" h="2184400">
                  <a:moveTo>
                    <a:pt x="191782" y="1079500"/>
                  </a:moveTo>
                  <a:lnTo>
                    <a:pt x="121996" y="1079500"/>
                  </a:lnTo>
                  <a:lnTo>
                    <a:pt x="134785" y="1066800"/>
                  </a:lnTo>
                  <a:lnTo>
                    <a:pt x="193357" y="1066800"/>
                  </a:lnTo>
                  <a:lnTo>
                    <a:pt x="191782" y="1079500"/>
                  </a:lnTo>
                  <a:close/>
                </a:path>
                <a:path w="369570" h="2184400">
                  <a:moveTo>
                    <a:pt x="8991" y="1104900"/>
                  </a:moveTo>
                  <a:lnTo>
                    <a:pt x="4445" y="1104900"/>
                  </a:lnTo>
                  <a:lnTo>
                    <a:pt x="2565" y="1092200"/>
                  </a:lnTo>
                  <a:lnTo>
                    <a:pt x="0" y="1092200"/>
                  </a:lnTo>
                  <a:lnTo>
                    <a:pt x="1054" y="1079500"/>
                  </a:lnTo>
                  <a:lnTo>
                    <a:pt x="8991" y="1079500"/>
                  </a:lnTo>
                  <a:lnTo>
                    <a:pt x="8991" y="1104900"/>
                  </a:lnTo>
                  <a:close/>
                </a:path>
                <a:path w="369570" h="2184400">
                  <a:moveTo>
                    <a:pt x="62852" y="1104900"/>
                  </a:moveTo>
                  <a:lnTo>
                    <a:pt x="8991" y="1104900"/>
                  </a:lnTo>
                  <a:lnTo>
                    <a:pt x="8991" y="1079500"/>
                  </a:lnTo>
                  <a:lnTo>
                    <a:pt x="95681" y="1079500"/>
                  </a:lnTo>
                  <a:lnTo>
                    <a:pt x="110744" y="1092200"/>
                  </a:lnTo>
                  <a:lnTo>
                    <a:pt x="79565" y="1092200"/>
                  </a:lnTo>
                  <a:lnTo>
                    <a:pt x="62852" y="1104900"/>
                  </a:lnTo>
                  <a:close/>
                </a:path>
                <a:path w="369570" h="2184400">
                  <a:moveTo>
                    <a:pt x="160718" y="1092200"/>
                  </a:moveTo>
                  <a:lnTo>
                    <a:pt x="110744" y="1092200"/>
                  </a:lnTo>
                  <a:lnTo>
                    <a:pt x="95681" y="1079500"/>
                  </a:lnTo>
                  <a:lnTo>
                    <a:pt x="169735" y="1079500"/>
                  </a:lnTo>
                  <a:lnTo>
                    <a:pt x="160718" y="1092200"/>
                  </a:lnTo>
                  <a:close/>
                </a:path>
                <a:path w="369570" h="2184400">
                  <a:moveTo>
                    <a:pt x="174485" y="1104900"/>
                  </a:moveTo>
                  <a:lnTo>
                    <a:pt x="62852" y="1104900"/>
                  </a:lnTo>
                  <a:lnTo>
                    <a:pt x="79565" y="1092200"/>
                  </a:lnTo>
                  <a:lnTo>
                    <a:pt x="170154" y="1092200"/>
                  </a:lnTo>
                  <a:lnTo>
                    <a:pt x="174485" y="1104900"/>
                  </a:lnTo>
                  <a:close/>
                </a:path>
                <a:path w="369570" h="2184400">
                  <a:moveTo>
                    <a:pt x="195579" y="1117600"/>
                  </a:moveTo>
                  <a:lnTo>
                    <a:pt x="156121" y="1117600"/>
                  </a:lnTo>
                  <a:lnTo>
                    <a:pt x="145757" y="1104900"/>
                  </a:lnTo>
                  <a:lnTo>
                    <a:pt x="194437" y="1104900"/>
                  </a:lnTo>
                  <a:lnTo>
                    <a:pt x="195579" y="1117600"/>
                  </a:lnTo>
                  <a:close/>
                </a:path>
                <a:path w="369570" h="2184400">
                  <a:moveTo>
                    <a:pt x="198462" y="2146300"/>
                  </a:moveTo>
                  <a:lnTo>
                    <a:pt x="179412" y="2146300"/>
                  </a:lnTo>
                  <a:lnTo>
                    <a:pt x="179412" y="1117600"/>
                  </a:lnTo>
                  <a:lnTo>
                    <a:pt x="198462" y="1117600"/>
                  </a:lnTo>
                  <a:lnTo>
                    <a:pt x="198462" y="2146300"/>
                  </a:lnTo>
                  <a:close/>
                </a:path>
                <a:path w="369570" h="2184400">
                  <a:moveTo>
                    <a:pt x="209981" y="2159000"/>
                  </a:moveTo>
                  <a:lnTo>
                    <a:pt x="180047" y="2159000"/>
                  </a:lnTo>
                  <a:lnTo>
                    <a:pt x="179755" y="2146300"/>
                  </a:lnTo>
                  <a:lnTo>
                    <a:pt x="206375" y="2146300"/>
                  </a:lnTo>
                  <a:lnTo>
                    <a:pt x="209981" y="2159000"/>
                  </a:lnTo>
                  <a:close/>
                </a:path>
                <a:path w="369570" h="2184400">
                  <a:moveTo>
                    <a:pt x="213614" y="2159000"/>
                  </a:moveTo>
                  <a:lnTo>
                    <a:pt x="209981" y="2159000"/>
                  </a:lnTo>
                  <a:lnTo>
                    <a:pt x="209638" y="2146300"/>
                  </a:lnTo>
                  <a:lnTo>
                    <a:pt x="213614" y="2159000"/>
                  </a:lnTo>
                  <a:close/>
                </a:path>
                <a:path w="369570" h="2184400">
                  <a:moveTo>
                    <a:pt x="284111" y="2171700"/>
                  </a:moveTo>
                  <a:lnTo>
                    <a:pt x="192214" y="2171700"/>
                  </a:lnTo>
                  <a:lnTo>
                    <a:pt x="189788" y="2159000"/>
                  </a:lnTo>
                  <a:lnTo>
                    <a:pt x="269265" y="2159000"/>
                  </a:lnTo>
                  <a:lnTo>
                    <a:pt x="284111" y="2171700"/>
                  </a:lnTo>
                  <a:close/>
                </a:path>
                <a:path w="369570" h="2184400">
                  <a:moveTo>
                    <a:pt x="368884" y="2184400"/>
                  </a:moveTo>
                  <a:lnTo>
                    <a:pt x="239941" y="2184400"/>
                  </a:lnTo>
                  <a:lnTo>
                    <a:pt x="227977" y="2171700"/>
                  </a:lnTo>
                  <a:lnTo>
                    <a:pt x="369036" y="2171700"/>
                  </a:lnTo>
                  <a:lnTo>
                    <a:pt x="368884" y="21844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1613" y="2493022"/>
              <a:ext cx="100843" cy="1008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1613" y="2729877"/>
              <a:ext cx="100843" cy="1008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1613" y="2952127"/>
              <a:ext cx="100843" cy="1008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1613" y="3173742"/>
              <a:ext cx="100843" cy="1008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09060" y="1407159"/>
              <a:ext cx="2147570" cy="1142365"/>
            </a:xfrm>
            <a:custGeom>
              <a:avLst/>
              <a:gdLst/>
              <a:ahLst/>
              <a:cxnLst/>
              <a:rect l="l" t="t" r="r" b="b"/>
              <a:pathLst>
                <a:path w="2147570" h="1142364">
                  <a:moveTo>
                    <a:pt x="2147570" y="12700"/>
                  </a:moveTo>
                  <a:lnTo>
                    <a:pt x="2134870" y="0"/>
                  </a:lnTo>
                  <a:lnTo>
                    <a:pt x="2122170" y="0"/>
                  </a:lnTo>
                  <a:lnTo>
                    <a:pt x="2122170" y="25400"/>
                  </a:lnTo>
                  <a:lnTo>
                    <a:pt x="2122170" y="611505"/>
                  </a:lnTo>
                  <a:lnTo>
                    <a:pt x="25400" y="611505"/>
                  </a:lnTo>
                  <a:lnTo>
                    <a:pt x="25400" y="25400"/>
                  </a:lnTo>
                  <a:lnTo>
                    <a:pt x="2122170" y="25400"/>
                  </a:lnTo>
                  <a:lnTo>
                    <a:pt x="2122170" y="0"/>
                  </a:lnTo>
                  <a:lnTo>
                    <a:pt x="12700" y="0"/>
                  </a:lnTo>
                  <a:lnTo>
                    <a:pt x="10223" y="241"/>
                  </a:lnTo>
                  <a:lnTo>
                    <a:pt x="0" y="12700"/>
                  </a:lnTo>
                  <a:lnTo>
                    <a:pt x="0" y="624205"/>
                  </a:lnTo>
                  <a:lnTo>
                    <a:pt x="12700" y="636905"/>
                  </a:lnTo>
                  <a:lnTo>
                    <a:pt x="1064018" y="636905"/>
                  </a:lnTo>
                  <a:lnTo>
                    <a:pt x="1062596" y="638111"/>
                  </a:lnTo>
                  <a:lnTo>
                    <a:pt x="1488262" y="1142301"/>
                  </a:lnTo>
                  <a:lnTo>
                    <a:pt x="1507667" y="1125918"/>
                  </a:lnTo>
                  <a:lnTo>
                    <a:pt x="1094803" y="636905"/>
                  </a:lnTo>
                  <a:lnTo>
                    <a:pt x="2134870" y="636905"/>
                  </a:lnTo>
                  <a:lnTo>
                    <a:pt x="2147570" y="624205"/>
                  </a:lnTo>
                  <a:lnTo>
                    <a:pt x="2147570" y="611505"/>
                  </a:lnTo>
                  <a:lnTo>
                    <a:pt x="2147570" y="25400"/>
                  </a:lnTo>
                  <a:lnTo>
                    <a:pt x="2147570" y="127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76844" y="1578610"/>
            <a:ext cx="10306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SimSun"/>
                <a:cs typeface="SimSun"/>
              </a:rPr>
              <a:t>：</a:t>
            </a:r>
            <a:r>
              <a:rPr sz="1600" spc="-5" dirty="0">
                <a:latin typeface="Times New Roman"/>
                <a:cs typeface="Times New Roman"/>
              </a:rPr>
              <a:t>0.1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844" y="2002155"/>
            <a:ext cx="10306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SimSun"/>
                <a:cs typeface="SimSun"/>
              </a:rPr>
              <a:t>：</a:t>
            </a:r>
            <a:r>
              <a:rPr sz="1600" spc="-5" dirty="0">
                <a:latin typeface="Times New Roman"/>
                <a:cs typeface="Times New Roman"/>
              </a:rPr>
              <a:t>0.3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844" y="3528695"/>
            <a:ext cx="10306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SimSun"/>
                <a:cs typeface="SimSun"/>
              </a:rPr>
              <a:t>：</a:t>
            </a:r>
            <a:r>
              <a:rPr sz="1600" spc="-5" dirty="0">
                <a:latin typeface="Times New Roman"/>
                <a:cs typeface="Times New Roman"/>
              </a:rPr>
              <a:t>0.2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69415" y="1544319"/>
            <a:ext cx="1654175" cy="1007744"/>
          </a:xfrm>
          <a:custGeom>
            <a:avLst/>
            <a:gdLst/>
            <a:ahLst/>
            <a:cxnLst/>
            <a:rect l="l" t="t" r="r" b="b"/>
            <a:pathLst>
              <a:path w="1654175" h="1007744">
                <a:moveTo>
                  <a:pt x="1654175" y="12700"/>
                </a:moveTo>
                <a:lnTo>
                  <a:pt x="1641475" y="0"/>
                </a:lnTo>
                <a:lnTo>
                  <a:pt x="1628775" y="0"/>
                </a:lnTo>
                <a:lnTo>
                  <a:pt x="1628775" y="25400"/>
                </a:lnTo>
                <a:lnTo>
                  <a:pt x="1628775" y="611505"/>
                </a:lnTo>
                <a:lnTo>
                  <a:pt x="25400" y="611505"/>
                </a:lnTo>
                <a:lnTo>
                  <a:pt x="25400" y="25400"/>
                </a:lnTo>
                <a:lnTo>
                  <a:pt x="1628775" y="25400"/>
                </a:lnTo>
                <a:lnTo>
                  <a:pt x="1628775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624205"/>
                </a:lnTo>
                <a:lnTo>
                  <a:pt x="12700" y="636905"/>
                </a:lnTo>
                <a:lnTo>
                  <a:pt x="790981" y="636905"/>
                </a:lnTo>
                <a:lnTo>
                  <a:pt x="235800" y="986193"/>
                </a:lnTo>
                <a:lnTo>
                  <a:pt x="249326" y="1007694"/>
                </a:lnTo>
                <a:lnTo>
                  <a:pt x="832713" y="640664"/>
                </a:lnTo>
                <a:lnTo>
                  <a:pt x="830338" y="636905"/>
                </a:lnTo>
                <a:lnTo>
                  <a:pt x="1641475" y="636905"/>
                </a:lnTo>
                <a:lnTo>
                  <a:pt x="1654175" y="624205"/>
                </a:lnTo>
                <a:lnTo>
                  <a:pt x="1654175" y="611505"/>
                </a:lnTo>
                <a:lnTo>
                  <a:pt x="1654175" y="25400"/>
                </a:lnTo>
                <a:lnTo>
                  <a:pt x="1654175" y="127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50695" y="1589405"/>
            <a:ext cx="1448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我学会了如何去识 别各种角点信</a:t>
            </a:r>
            <a:r>
              <a:rPr sz="1400" spc="5" dirty="0">
                <a:latin typeface="SimSun"/>
                <a:cs typeface="SimSun"/>
              </a:rPr>
              <a:t>息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17040" y="2909442"/>
            <a:ext cx="1677035" cy="1191260"/>
          </a:xfrm>
          <a:custGeom>
            <a:avLst/>
            <a:gdLst/>
            <a:ahLst/>
            <a:cxnLst/>
            <a:rect l="l" t="t" r="r" b="b"/>
            <a:pathLst>
              <a:path w="1677035" h="1191260">
                <a:moveTo>
                  <a:pt x="1419034" y="16776"/>
                </a:moveTo>
                <a:lnTo>
                  <a:pt x="1399971" y="0"/>
                </a:lnTo>
                <a:lnTo>
                  <a:pt x="838327" y="638175"/>
                </a:lnTo>
                <a:lnTo>
                  <a:pt x="857402" y="654951"/>
                </a:lnTo>
                <a:lnTo>
                  <a:pt x="1419034" y="16776"/>
                </a:lnTo>
                <a:close/>
              </a:path>
              <a:path w="1677035" h="1191260">
                <a:moveTo>
                  <a:pt x="1677035" y="673862"/>
                </a:moveTo>
                <a:lnTo>
                  <a:pt x="1664335" y="661162"/>
                </a:lnTo>
                <a:lnTo>
                  <a:pt x="1651635" y="661162"/>
                </a:lnTo>
                <a:lnTo>
                  <a:pt x="1651635" y="686562"/>
                </a:lnTo>
                <a:lnTo>
                  <a:pt x="1651635" y="1165352"/>
                </a:lnTo>
                <a:lnTo>
                  <a:pt x="25400" y="1165352"/>
                </a:lnTo>
                <a:lnTo>
                  <a:pt x="25400" y="686562"/>
                </a:lnTo>
                <a:lnTo>
                  <a:pt x="1651635" y="686562"/>
                </a:lnTo>
                <a:lnTo>
                  <a:pt x="1651635" y="661162"/>
                </a:lnTo>
                <a:lnTo>
                  <a:pt x="12700" y="661162"/>
                </a:lnTo>
                <a:lnTo>
                  <a:pt x="10223" y="661403"/>
                </a:lnTo>
                <a:lnTo>
                  <a:pt x="0" y="673862"/>
                </a:lnTo>
                <a:lnTo>
                  <a:pt x="0" y="1178052"/>
                </a:lnTo>
                <a:lnTo>
                  <a:pt x="12700" y="1190752"/>
                </a:lnTo>
                <a:lnTo>
                  <a:pt x="1664335" y="1190752"/>
                </a:lnTo>
                <a:lnTo>
                  <a:pt x="1677035" y="1178052"/>
                </a:lnTo>
                <a:lnTo>
                  <a:pt x="1677035" y="1165352"/>
                </a:lnTo>
                <a:lnTo>
                  <a:pt x="1677035" y="686562"/>
                </a:lnTo>
                <a:lnTo>
                  <a:pt x="1677035" y="673862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08479" y="3588384"/>
            <a:ext cx="1448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我学会了如何去识 别各种纹理信</a:t>
            </a:r>
            <a:r>
              <a:rPr sz="1400" spc="5" dirty="0">
                <a:latin typeface="SimSun"/>
                <a:cs typeface="SimSun"/>
              </a:rPr>
              <a:t>息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97020" y="1487805"/>
            <a:ext cx="1804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我学会了如何去识别眼 睛、鼻子、嘴巴等</a:t>
            </a:r>
            <a:r>
              <a:rPr sz="1400" spc="5" dirty="0">
                <a:latin typeface="SimSun"/>
                <a:cs typeface="SimSun"/>
              </a:rPr>
              <a:t>等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19345" y="2908477"/>
            <a:ext cx="2070100" cy="1191895"/>
          </a:xfrm>
          <a:custGeom>
            <a:avLst/>
            <a:gdLst/>
            <a:ahLst/>
            <a:cxnLst/>
            <a:rect l="l" t="t" r="r" b="b"/>
            <a:pathLst>
              <a:path w="2070100" h="1191895">
                <a:moveTo>
                  <a:pt x="1750504" y="18707"/>
                </a:moveTo>
                <a:lnTo>
                  <a:pt x="1733321" y="0"/>
                </a:lnTo>
                <a:lnTo>
                  <a:pt x="1038034" y="638175"/>
                </a:lnTo>
                <a:lnTo>
                  <a:pt x="1055204" y="656882"/>
                </a:lnTo>
                <a:lnTo>
                  <a:pt x="1750504" y="18707"/>
                </a:lnTo>
                <a:close/>
              </a:path>
              <a:path w="2070100" h="1191895">
                <a:moveTo>
                  <a:pt x="2070100" y="674827"/>
                </a:moveTo>
                <a:lnTo>
                  <a:pt x="2057400" y="662127"/>
                </a:lnTo>
                <a:lnTo>
                  <a:pt x="2044700" y="662127"/>
                </a:lnTo>
                <a:lnTo>
                  <a:pt x="2044700" y="687527"/>
                </a:lnTo>
                <a:lnTo>
                  <a:pt x="2044700" y="1166317"/>
                </a:lnTo>
                <a:lnTo>
                  <a:pt x="25400" y="1166317"/>
                </a:lnTo>
                <a:lnTo>
                  <a:pt x="25400" y="687527"/>
                </a:lnTo>
                <a:lnTo>
                  <a:pt x="2044700" y="687527"/>
                </a:lnTo>
                <a:lnTo>
                  <a:pt x="2044700" y="662127"/>
                </a:lnTo>
                <a:lnTo>
                  <a:pt x="12700" y="662127"/>
                </a:lnTo>
                <a:lnTo>
                  <a:pt x="10223" y="662368"/>
                </a:lnTo>
                <a:lnTo>
                  <a:pt x="0" y="674827"/>
                </a:lnTo>
                <a:lnTo>
                  <a:pt x="0" y="1179017"/>
                </a:lnTo>
                <a:lnTo>
                  <a:pt x="12700" y="1191717"/>
                </a:lnTo>
                <a:lnTo>
                  <a:pt x="2057400" y="1191717"/>
                </a:lnTo>
                <a:lnTo>
                  <a:pt x="2070100" y="1179017"/>
                </a:lnTo>
                <a:lnTo>
                  <a:pt x="2070100" y="1166317"/>
                </a:lnTo>
                <a:lnTo>
                  <a:pt x="2070100" y="687527"/>
                </a:lnTo>
                <a:lnTo>
                  <a:pt x="2070100" y="67482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009515" y="3588384"/>
            <a:ext cx="19818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我学会了如何去分别人、 汽车、猫、狗等</a:t>
            </a:r>
            <a:r>
              <a:rPr sz="1400" spc="5" dirty="0">
                <a:latin typeface="SimSun"/>
                <a:cs typeface="SimSun"/>
              </a:rPr>
              <a:t>等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6086" y="903732"/>
            <a:ext cx="646241" cy="59653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0820" y="4160520"/>
            <a:ext cx="693863" cy="74828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25749" y="697991"/>
            <a:ext cx="619896" cy="64465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1442" y="4191945"/>
            <a:ext cx="868507" cy="759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341</Words>
  <Application>Microsoft Office PowerPoint</Application>
  <PresentationFormat>全屏显示(16:9)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JhengHei</vt:lpstr>
      <vt:lpstr>SimSun</vt:lpstr>
      <vt:lpstr>Microsoft YaHei</vt:lpstr>
      <vt:lpstr>Calibri</vt:lpstr>
      <vt:lpstr>Symbol</vt:lpstr>
      <vt:lpstr>Times New Roman</vt:lpstr>
      <vt:lpstr>Wingdings</vt:lpstr>
      <vt:lpstr>Office Theme</vt:lpstr>
      <vt:lpstr>ResNet详解</vt:lpstr>
      <vt:lpstr>ResNet详解</vt:lpstr>
      <vt:lpstr>ResNet详解</vt:lpstr>
      <vt:lpstr>ResNet详解</vt:lpstr>
      <vt:lpstr>ResNet详解</vt:lpstr>
      <vt:lpstr>ResNet详解</vt:lpstr>
      <vt:lpstr>Batch Normalization详解</vt:lpstr>
      <vt:lpstr>迁移学习简介</vt:lpstr>
      <vt:lpstr>迁移学习简介</vt:lpstr>
      <vt:lpstr>迁移学习简介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ResNet详解</dc:title>
  <cp:lastModifiedBy>许 可</cp:lastModifiedBy>
  <cp:revision>1</cp:revision>
  <dcterms:created xsi:type="dcterms:W3CDTF">2022-03-16T11:51:42Z</dcterms:created>
  <dcterms:modified xsi:type="dcterms:W3CDTF">2022-03-16T14:09:12Z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2022-03-16T00:00:00Z</vt:filetime>
  </property>
</Properties>
</file>