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7" d="100"/>
          <a:sy n="217" d="100"/>
        </p:scale>
        <p:origin x="192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062" y="1483331"/>
            <a:ext cx="7625506" cy="342994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960" y="58420"/>
            <a:ext cx="87680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286" y="58204"/>
            <a:ext cx="79074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2991" y="2621186"/>
            <a:ext cx="4892053" cy="21674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ResNeXt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8427" y="1009570"/>
            <a:ext cx="6314133" cy="11712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88834" y="2425064"/>
            <a:ext cx="14287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SimSun"/>
                <a:cs typeface="SimSun"/>
              </a:rPr>
              <a:t>更新了</a:t>
            </a:r>
            <a:r>
              <a:rPr sz="1600" spc="-5" dirty="0">
                <a:latin typeface="SimSun"/>
                <a:cs typeface="SimSun"/>
              </a:rPr>
              <a:t>block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894" y="2252734"/>
            <a:ext cx="5478302" cy="26109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ResNeXt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150" y="2512150"/>
            <a:ext cx="2447570" cy="218413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172" y="841945"/>
            <a:ext cx="4246149" cy="1046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65" y="1339049"/>
            <a:ext cx="5078296" cy="319918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ResNeXt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ResNeXt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3320" y="862964"/>
            <a:ext cx="3890010" cy="387350"/>
          </a:xfrm>
          <a:custGeom>
            <a:avLst/>
            <a:gdLst/>
            <a:ahLst/>
            <a:cxnLst/>
            <a:rect l="l" t="t" r="r" b="b"/>
            <a:pathLst>
              <a:path w="3890010" h="387350">
                <a:moveTo>
                  <a:pt x="3880484" y="387350"/>
                </a:moveTo>
                <a:lnTo>
                  <a:pt x="9525" y="387350"/>
                </a:lnTo>
                <a:lnTo>
                  <a:pt x="7404" y="387108"/>
                </a:lnTo>
                <a:lnTo>
                  <a:pt x="0" y="377825"/>
                </a:lnTo>
                <a:lnTo>
                  <a:pt x="0" y="9525"/>
                </a:lnTo>
                <a:lnTo>
                  <a:pt x="9525" y="0"/>
                </a:lnTo>
                <a:lnTo>
                  <a:pt x="3880484" y="0"/>
                </a:lnTo>
                <a:lnTo>
                  <a:pt x="3890009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368300"/>
                </a:lnTo>
                <a:lnTo>
                  <a:pt x="9525" y="368300"/>
                </a:lnTo>
                <a:lnTo>
                  <a:pt x="19050" y="377825"/>
                </a:lnTo>
                <a:lnTo>
                  <a:pt x="3890009" y="377825"/>
                </a:lnTo>
                <a:lnTo>
                  <a:pt x="3889768" y="379945"/>
                </a:lnTo>
                <a:lnTo>
                  <a:pt x="3882605" y="387108"/>
                </a:lnTo>
                <a:lnTo>
                  <a:pt x="3880484" y="387350"/>
                </a:lnTo>
                <a:close/>
              </a:path>
              <a:path w="3890010" h="3873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890010" h="387350">
                <a:moveTo>
                  <a:pt x="3870959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870959" y="9525"/>
                </a:lnTo>
                <a:lnTo>
                  <a:pt x="3870959" y="19050"/>
                </a:lnTo>
                <a:close/>
              </a:path>
              <a:path w="3890010" h="387350">
                <a:moveTo>
                  <a:pt x="3870959" y="377825"/>
                </a:moveTo>
                <a:lnTo>
                  <a:pt x="3870959" y="9525"/>
                </a:lnTo>
                <a:lnTo>
                  <a:pt x="3880484" y="19050"/>
                </a:lnTo>
                <a:lnTo>
                  <a:pt x="3890009" y="19050"/>
                </a:lnTo>
                <a:lnTo>
                  <a:pt x="3890009" y="368300"/>
                </a:lnTo>
                <a:lnTo>
                  <a:pt x="3880484" y="368300"/>
                </a:lnTo>
                <a:lnTo>
                  <a:pt x="3870959" y="377825"/>
                </a:lnTo>
                <a:close/>
              </a:path>
              <a:path w="3890010" h="387350">
                <a:moveTo>
                  <a:pt x="3890009" y="19050"/>
                </a:moveTo>
                <a:lnTo>
                  <a:pt x="3880484" y="19050"/>
                </a:lnTo>
                <a:lnTo>
                  <a:pt x="3870959" y="9525"/>
                </a:lnTo>
                <a:lnTo>
                  <a:pt x="3890009" y="9525"/>
                </a:lnTo>
                <a:lnTo>
                  <a:pt x="3890009" y="19050"/>
                </a:lnTo>
                <a:close/>
              </a:path>
              <a:path w="3890010" h="387350">
                <a:moveTo>
                  <a:pt x="19050" y="377825"/>
                </a:moveTo>
                <a:lnTo>
                  <a:pt x="9525" y="368300"/>
                </a:lnTo>
                <a:lnTo>
                  <a:pt x="19050" y="368300"/>
                </a:lnTo>
                <a:lnTo>
                  <a:pt x="19050" y="377825"/>
                </a:lnTo>
                <a:close/>
              </a:path>
              <a:path w="3890010" h="387350">
                <a:moveTo>
                  <a:pt x="3870959" y="377825"/>
                </a:moveTo>
                <a:lnTo>
                  <a:pt x="19050" y="377825"/>
                </a:lnTo>
                <a:lnTo>
                  <a:pt x="19050" y="368300"/>
                </a:lnTo>
                <a:lnTo>
                  <a:pt x="3870959" y="368300"/>
                </a:lnTo>
                <a:lnTo>
                  <a:pt x="3870959" y="377825"/>
                </a:lnTo>
                <a:close/>
              </a:path>
              <a:path w="3890010" h="387350">
                <a:moveTo>
                  <a:pt x="3890009" y="377825"/>
                </a:moveTo>
                <a:lnTo>
                  <a:pt x="3870959" y="377825"/>
                </a:lnTo>
                <a:lnTo>
                  <a:pt x="3880484" y="368300"/>
                </a:lnTo>
                <a:lnTo>
                  <a:pt x="3890009" y="368300"/>
                </a:lnTo>
                <a:lnTo>
                  <a:pt x="3890009" y="377825"/>
                </a:lnTo>
                <a:close/>
              </a:path>
            </a:pathLst>
          </a:custGeom>
          <a:solidFill>
            <a:srgbClr val="4F81BC">
              <a:alpha val="96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1585" y="892809"/>
            <a:ext cx="368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在计算量相同的情况下，错误率更低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217" y="1273099"/>
            <a:ext cx="794797" cy="44708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875154" y="1612303"/>
            <a:ext cx="273050" cy="441959"/>
            <a:chOff x="1875154" y="1612303"/>
            <a:chExt cx="273050" cy="44195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337" y="1859504"/>
              <a:ext cx="222444" cy="194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5154" y="1725333"/>
              <a:ext cx="272808" cy="2367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5154" y="1612303"/>
              <a:ext cx="272808" cy="23677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60045" y="1283957"/>
            <a:ext cx="848994" cy="1130935"/>
            <a:chOff x="360045" y="1283957"/>
            <a:chExt cx="848994" cy="113093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012" y="1967789"/>
              <a:ext cx="794797" cy="4470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045" y="1615427"/>
              <a:ext cx="848893" cy="4888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045" y="1283957"/>
              <a:ext cx="848893" cy="488873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ResNeXt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4646612" y="3270503"/>
            <a:ext cx="4323715" cy="1852295"/>
            <a:chOff x="4646612" y="3270503"/>
            <a:chExt cx="4323715" cy="1852295"/>
          </a:xfrm>
        </p:grpSpPr>
        <p:sp>
          <p:nvSpPr>
            <p:cNvPr id="14" name="object 14"/>
            <p:cNvSpPr/>
            <p:nvPr/>
          </p:nvSpPr>
          <p:spPr>
            <a:xfrm>
              <a:off x="6853427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3251" y="3414013"/>
              <a:ext cx="2546349" cy="6089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2476" y="4169028"/>
              <a:ext cx="2341244" cy="65468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46612" y="4799647"/>
              <a:ext cx="2835275" cy="322580"/>
            </a:xfrm>
            <a:custGeom>
              <a:avLst/>
              <a:gdLst/>
              <a:ahLst/>
              <a:cxnLst/>
              <a:rect l="l" t="t" r="r" b="b"/>
              <a:pathLst>
                <a:path w="2835275" h="322579">
                  <a:moveTo>
                    <a:pt x="2827337" y="322579"/>
                  </a:moveTo>
                  <a:lnTo>
                    <a:pt x="7937" y="322579"/>
                  </a:lnTo>
                  <a:lnTo>
                    <a:pt x="5880" y="322313"/>
                  </a:lnTo>
                  <a:lnTo>
                    <a:pt x="0" y="314642"/>
                  </a:lnTo>
                  <a:lnTo>
                    <a:pt x="0" y="7937"/>
                  </a:lnTo>
                  <a:lnTo>
                    <a:pt x="7937" y="0"/>
                  </a:lnTo>
                  <a:lnTo>
                    <a:pt x="2827337" y="0"/>
                  </a:lnTo>
                  <a:lnTo>
                    <a:pt x="2835275" y="7937"/>
                  </a:lnTo>
                  <a:lnTo>
                    <a:pt x="15875" y="7937"/>
                  </a:lnTo>
                  <a:lnTo>
                    <a:pt x="7937" y="15875"/>
                  </a:lnTo>
                  <a:lnTo>
                    <a:pt x="15875" y="15875"/>
                  </a:lnTo>
                  <a:lnTo>
                    <a:pt x="15875" y="306704"/>
                  </a:lnTo>
                  <a:lnTo>
                    <a:pt x="7937" y="306704"/>
                  </a:lnTo>
                  <a:lnTo>
                    <a:pt x="15875" y="314642"/>
                  </a:lnTo>
                  <a:lnTo>
                    <a:pt x="2835275" y="314642"/>
                  </a:lnTo>
                  <a:lnTo>
                    <a:pt x="2835008" y="316699"/>
                  </a:lnTo>
                  <a:lnTo>
                    <a:pt x="2834208" y="318604"/>
                  </a:lnTo>
                  <a:lnTo>
                    <a:pt x="2832950" y="320255"/>
                  </a:lnTo>
                  <a:lnTo>
                    <a:pt x="2831312" y="321513"/>
                  </a:lnTo>
                  <a:lnTo>
                    <a:pt x="2829394" y="322313"/>
                  </a:lnTo>
                  <a:lnTo>
                    <a:pt x="2827337" y="322579"/>
                  </a:lnTo>
                  <a:close/>
                </a:path>
                <a:path w="2835275" h="322579">
                  <a:moveTo>
                    <a:pt x="15875" y="15875"/>
                  </a:moveTo>
                  <a:lnTo>
                    <a:pt x="7937" y="15875"/>
                  </a:lnTo>
                  <a:lnTo>
                    <a:pt x="15875" y="7937"/>
                  </a:lnTo>
                  <a:lnTo>
                    <a:pt x="15875" y="15875"/>
                  </a:lnTo>
                  <a:close/>
                </a:path>
                <a:path w="2835275" h="322579">
                  <a:moveTo>
                    <a:pt x="2819400" y="15875"/>
                  </a:moveTo>
                  <a:lnTo>
                    <a:pt x="15875" y="15875"/>
                  </a:lnTo>
                  <a:lnTo>
                    <a:pt x="15875" y="7937"/>
                  </a:lnTo>
                  <a:lnTo>
                    <a:pt x="2819400" y="7937"/>
                  </a:lnTo>
                  <a:lnTo>
                    <a:pt x="2819400" y="15875"/>
                  </a:lnTo>
                  <a:close/>
                </a:path>
                <a:path w="2835275" h="322579">
                  <a:moveTo>
                    <a:pt x="2819400" y="314642"/>
                  </a:moveTo>
                  <a:lnTo>
                    <a:pt x="2819400" y="7937"/>
                  </a:lnTo>
                  <a:lnTo>
                    <a:pt x="2827337" y="15875"/>
                  </a:lnTo>
                  <a:lnTo>
                    <a:pt x="2835275" y="15875"/>
                  </a:lnTo>
                  <a:lnTo>
                    <a:pt x="2835275" y="306704"/>
                  </a:lnTo>
                  <a:lnTo>
                    <a:pt x="2827337" y="306704"/>
                  </a:lnTo>
                  <a:lnTo>
                    <a:pt x="2819400" y="314642"/>
                  </a:lnTo>
                  <a:close/>
                </a:path>
                <a:path w="2835275" h="322579">
                  <a:moveTo>
                    <a:pt x="2835275" y="15875"/>
                  </a:moveTo>
                  <a:lnTo>
                    <a:pt x="2827337" y="15875"/>
                  </a:lnTo>
                  <a:lnTo>
                    <a:pt x="2819400" y="7937"/>
                  </a:lnTo>
                  <a:lnTo>
                    <a:pt x="2835275" y="7937"/>
                  </a:lnTo>
                  <a:lnTo>
                    <a:pt x="2835275" y="15875"/>
                  </a:lnTo>
                  <a:close/>
                </a:path>
                <a:path w="2835275" h="322579">
                  <a:moveTo>
                    <a:pt x="15875" y="314642"/>
                  </a:moveTo>
                  <a:lnTo>
                    <a:pt x="7937" y="306704"/>
                  </a:lnTo>
                  <a:lnTo>
                    <a:pt x="15875" y="306704"/>
                  </a:lnTo>
                  <a:lnTo>
                    <a:pt x="15875" y="314642"/>
                  </a:lnTo>
                  <a:close/>
                </a:path>
                <a:path w="2835275" h="322579">
                  <a:moveTo>
                    <a:pt x="2819400" y="314642"/>
                  </a:moveTo>
                  <a:lnTo>
                    <a:pt x="15875" y="314642"/>
                  </a:lnTo>
                  <a:lnTo>
                    <a:pt x="15875" y="306704"/>
                  </a:lnTo>
                  <a:lnTo>
                    <a:pt x="2819400" y="306704"/>
                  </a:lnTo>
                  <a:lnTo>
                    <a:pt x="2819400" y="314642"/>
                  </a:lnTo>
                  <a:close/>
                </a:path>
                <a:path w="2835275" h="322579">
                  <a:moveTo>
                    <a:pt x="2835275" y="314642"/>
                  </a:moveTo>
                  <a:lnTo>
                    <a:pt x="2819400" y="314642"/>
                  </a:lnTo>
                  <a:lnTo>
                    <a:pt x="2827337" y="306704"/>
                  </a:lnTo>
                  <a:lnTo>
                    <a:pt x="2835275" y="306704"/>
                  </a:lnTo>
                  <a:lnTo>
                    <a:pt x="2835275" y="31464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0045" y="952487"/>
            <a:ext cx="848893" cy="48887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75154" y="1499222"/>
            <a:ext cx="272808" cy="23682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243454" y="1628775"/>
            <a:ext cx="290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0045" y="3117837"/>
            <a:ext cx="848994" cy="1462405"/>
            <a:chOff x="360045" y="3117837"/>
            <a:chExt cx="848994" cy="146240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5012" y="4133139"/>
              <a:ext cx="794797" cy="44708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0045" y="3780777"/>
              <a:ext cx="848893" cy="4888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0045" y="3449307"/>
              <a:ext cx="848893" cy="4888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0045" y="3117837"/>
              <a:ext cx="848893" cy="488873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731010" y="3341357"/>
            <a:ext cx="273050" cy="328930"/>
            <a:chOff x="1731010" y="3341357"/>
            <a:chExt cx="273050" cy="328930"/>
          </a:xfrm>
        </p:grpSpPr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6192" y="3475579"/>
              <a:ext cx="222444" cy="1944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31010" y="3341357"/>
              <a:ext cx="272808" cy="23682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731010" y="3999217"/>
            <a:ext cx="273050" cy="328930"/>
            <a:chOff x="1731010" y="3999217"/>
            <a:chExt cx="273050" cy="328930"/>
          </a:xfrm>
        </p:grpSpPr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56192" y="4133438"/>
              <a:ext cx="222444" cy="1944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31010" y="3999217"/>
              <a:ext cx="272808" cy="23682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135504" y="3268979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472689" y="3228294"/>
            <a:ext cx="142875" cy="43793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171700" y="3986529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08885" y="3945857"/>
            <a:ext cx="142875" cy="43793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778250" y="1067422"/>
            <a:ext cx="848893" cy="488873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778250" y="1833232"/>
            <a:ext cx="848994" cy="648970"/>
            <a:chOff x="3778250" y="1833232"/>
            <a:chExt cx="848994" cy="648970"/>
          </a:xfrm>
        </p:grpSpPr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03217" y="2034730"/>
              <a:ext cx="794797" cy="44708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78250" y="1833232"/>
              <a:ext cx="848893" cy="48887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999229" y="1557020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.....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33290" y="1628140"/>
            <a:ext cx="101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channel=n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715587" y="3377489"/>
            <a:ext cx="794797" cy="44291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5587" y="2833929"/>
            <a:ext cx="794797" cy="442911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966209" y="3080804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.....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643832" y="4574464"/>
            <a:ext cx="794797" cy="44291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643832" y="4030904"/>
            <a:ext cx="794797" cy="442911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894454" y="4277779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.....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33290" y="3166745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channel=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550534" y="3056877"/>
            <a:ext cx="409575" cy="542658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4733290" y="4277359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channel=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1" name="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550534" y="4167504"/>
            <a:ext cx="409575" cy="542658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6985" y="2637154"/>
            <a:ext cx="9101455" cy="428625"/>
            <a:chOff x="6985" y="2637154"/>
            <a:chExt cx="9101455" cy="428625"/>
          </a:xfrm>
        </p:grpSpPr>
        <p:sp>
          <p:nvSpPr>
            <p:cNvPr id="53" name="object 53"/>
            <p:cNvSpPr/>
            <p:nvPr/>
          </p:nvSpPr>
          <p:spPr>
            <a:xfrm>
              <a:off x="6985" y="2637154"/>
              <a:ext cx="9101455" cy="12700"/>
            </a:xfrm>
            <a:custGeom>
              <a:avLst/>
              <a:gdLst/>
              <a:ahLst/>
              <a:cxnLst/>
              <a:rect l="l" t="t" r="r" b="b"/>
              <a:pathLst>
                <a:path w="9101455" h="12700">
                  <a:moveTo>
                    <a:pt x="9101455" y="12700"/>
                  </a:moveTo>
                  <a:lnTo>
                    <a:pt x="0" y="12700"/>
                  </a:lnTo>
                  <a:lnTo>
                    <a:pt x="0" y="0"/>
                  </a:lnTo>
                  <a:lnTo>
                    <a:pt x="9101455" y="0"/>
                  </a:lnTo>
                  <a:lnTo>
                    <a:pt x="9101455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00162" y="2687637"/>
              <a:ext cx="2035175" cy="377825"/>
            </a:xfrm>
            <a:custGeom>
              <a:avLst/>
              <a:gdLst/>
              <a:ahLst/>
              <a:cxnLst/>
              <a:rect l="l" t="t" r="r" b="b"/>
              <a:pathLst>
                <a:path w="2035175" h="377825">
                  <a:moveTo>
                    <a:pt x="2030412" y="377825"/>
                  </a:moveTo>
                  <a:lnTo>
                    <a:pt x="4762" y="377825"/>
                  </a:lnTo>
                  <a:lnTo>
                    <a:pt x="3289" y="377596"/>
                  </a:lnTo>
                  <a:lnTo>
                    <a:pt x="1968" y="376910"/>
                  </a:lnTo>
                  <a:lnTo>
                    <a:pt x="914" y="375856"/>
                  </a:lnTo>
                  <a:lnTo>
                    <a:pt x="228" y="374535"/>
                  </a:lnTo>
                  <a:lnTo>
                    <a:pt x="0" y="3730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2030412" y="0"/>
                  </a:lnTo>
                  <a:lnTo>
                    <a:pt x="203517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68300"/>
                  </a:lnTo>
                  <a:lnTo>
                    <a:pt x="4762" y="368300"/>
                  </a:lnTo>
                  <a:lnTo>
                    <a:pt x="9525" y="373062"/>
                  </a:lnTo>
                  <a:lnTo>
                    <a:pt x="2035175" y="373062"/>
                  </a:lnTo>
                  <a:lnTo>
                    <a:pt x="2034946" y="374535"/>
                  </a:lnTo>
                  <a:lnTo>
                    <a:pt x="2034260" y="375856"/>
                  </a:lnTo>
                  <a:lnTo>
                    <a:pt x="2033206" y="376910"/>
                  </a:lnTo>
                  <a:lnTo>
                    <a:pt x="2031885" y="377596"/>
                  </a:lnTo>
                  <a:lnTo>
                    <a:pt x="2030412" y="377825"/>
                  </a:lnTo>
                  <a:close/>
                </a:path>
                <a:path w="2035175" h="37782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2035175" h="377825">
                  <a:moveTo>
                    <a:pt x="202565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2025650" y="4762"/>
                  </a:lnTo>
                  <a:lnTo>
                    <a:pt x="2025650" y="9525"/>
                  </a:lnTo>
                  <a:close/>
                </a:path>
                <a:path w="2035175" h="377825">
                  <a:moveTo>
                    <a:pt x="2025650" y="373062"/>
                  </a:moveTo>
                  <a:lnTo>
                    <a:pt x="2025650" y="4762"/>
                  </a:lnTo>
                  <a:lnTo>
                    <a:pt x="2030412" y="9525"/>
                  </a:lnTo>
                  <a:lnTo>
                    <a:pt x="2035175" y="9525"/>
                  </a:lnTo>
                  <a:lnTo>
                    <a:pt x="2035175" y="368300"/>
                  </a:lnTo>
                  <a:lnTo>
                    <a:pt x="2030412" y="368300"/>
                  </a:lnTo>
                  <a:lnTo>
                    <a:pt x="2025650" y="373062"/>
                  </a:lnTo>
                  <a:close/>
                </a:path>
                <a:path w="2035175" h="377825">
                  <a:moveTo>
                    <a:pt x="2035175" y="9525"/>
                  </a:moveTo>
                  <a:lnTo>
                    <a:pt x="2030412" y="9525"/>
                  </a:lnTo>
                  <a:lnTo>
                    <a:pt x="2025650" y="4762"/>
                  </a:lnTo>
                  <a:lnTo>
                    <a:pt x="2035175" y="4762"/>
                  </a:lnTo>
                  <a:lnTo>
                    <a:pt x="2035175" y="9525"/>
                  </a:lnTo>
                  <a:close/>
                </a:path>
                <a:path w="2035175" h="377825">
                  <a:moveTo>
                    <a:pt x="9525" y="373062"/>
                  </a:moveTo>
                  <a:lnTo>
                    <a:pt x="4762" y="368300"/>
                  </a:lnTo>
                  <a:lnTo>
                    <a:pt x="9525" y="368300"/>
                  </a:lnTo>
                  <a:lnTo>
                    <a:pt x="9525" y="373062"/>
                  </a:lnTo>
                  <a:close/>
                </a:path>
                <a:path w="2035175" h="377825">
                  <a:moveTo>
                    <a:pt x="2025650" y="373062"/>
                  </a:moveTo>
                  <a:lnTo>
                    <a:pt x="9525" y="373062"/>
                  </a:lnTo>
                  <a:lnTo>
                    <a:pt x="9525" y="368300"/>
                  </a:lnTo>
                  <a:lnTo>
                    <a:pt x="2025650" y="368300"/>
                  </a:lnTo>
                  <a:lnTo>
                    <a:pt x="2025650" y="373062"/>
                  </a:lnTo>
                  <a:close/>
                </a:path>
                <a:path w="2035175" h="377825">
                  <a:moveTo>
                    <a:pt x="2035175" y="373062"/>
                  </a:moveTo>
                  <a:lnTo>
                    <a:pt x="2025650" y="373062"/>
                  </a:lnTo>
                  <a:lnTo>
                    <a:pt x="2030412" y="368300"/>
                  </a:lnTo>
                  <a:lnTo>
                    <a:pt x="2035175" y="368300"/>
                  </a:lnTo>
                  <a:lnTo>
                    <a:pt x="2035175" y="37306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5" name="object 5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447436" y="1465101"/>
            <a:ext cx="1680790" cy="217202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6554469" y="907415"/>
            <a:ext cx="110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Parameters: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35115" y="2798445"/>
            <a:ext cx="110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Parameters: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97977" y="783272"/>
            <a:ext cx="1384935" cy="377825"/>
          </a:xfrm>
          <a:custGeom>
            <a:avLst/>
            <a:gdLst/>
            <a:ahLst/>
            <a:cxnLst/>
            <a:rect l="l" t="t" r="r" b="b"/>
            <a:pathLst>
              <a:path w="1384935" h="377825">
                <a:moveTo>
                  <a:pt x="1380172" y="377824"/>
                </a:moveTo>
                <a:lnTo>
                  <a:pt x="4762" y="377824"/>
                </a:lnTo>
                <a:lnTo>
                  <a:pt x="3289" y="377596"/>
                </a:lnTo>
                <a:lnTo>
                  <a:pt x="1968" y="376910"/>
                </a:lnTo>
                <a:lnTo>
                  <a:pt x="914" y="375856"/>
                </a:lnTo>
                <a:lnTo>
                  <a:pt x="228" y="374535"/>
                </a:lnTo>
                <a:lnTo>
                  <a:pt x="0" y="373062"/>
                </a:lnTo>
                <a:lnTo>
                  <a:pt x="0" y="4762"/>
                </a:lnTo>
                <a:lnTo>
                  <a:pt x="4762" y="0"/>
                </a:lnTo>
                <a:lnTo>
                  <a:pt x="1380172" y="0"/>
                </a:lnTo>
                <a:lnTo>
                  <a:pt x="138493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68299"/>
                </a:lnTo>
                <a:lnTo>
                  <a:pt x="4762" y="368299"/>
                </a:lnTo>
                <a:lnTo>
                  <a:pt x="9525" y="373062"/>
                </a:lnTo>
                <a:lnTo>
                  <a:pt x="1384935" y="373062"/>
                </a:lnTo>
                <a:lnTo>
                  <a:pt x="1384706" y="374535"/>
                </a:lnTo>
                <a:lnTo>
                  <a:pt x="1384020" y="375856"/>
                </a:lnTo>
                <a:lnTo>
                  <a:pt x="1382966" y="376910"/>
                </a:lnTo>
                <a:lnTo>
                  <a:pt x="1381645" y="377596"/>
                </a:lnTo>
                <a:lnTo>
                  <a:pt x="1380172" y="377824"/>
                </a:lnTo>
                <a:close/>
              </a:path>
              <a:path w="1384935" h="37782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384935" h="377825">
                <a:moveTo>
                  <a:pt x="137541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375410" y="4762"/>
                </a:lnTo>
                <a:lnTo>
                  <a:pt x="1375410" y="9524"/>
                </a:lnTo>
                <a:close/>
              </a:path>
              <a:path w="1384935" h="377825">
                <a:moveTo>
                  <a:pt x="1375410" y="373062"/>
                </a:moveTo>
                <a:lnTo>
                  <a:pt x="1375410" y="4762"/>
                </a:lnTo>
                <a:lnTo>
                  <a:pt x="1380172" y="9524"/>
                </a:lnTo>
                <a:lnTo>
                  <a:pt x="1384935" y="9524"/>
                </a:lnTo>
                <a:lnTo>
                  <a:pt x="1384935" y="368299"/>
                </a:lnTo>
                <a:lnTo>
                  <a:pt x="1380172" y="368299"/>
                </a:lnTo>
                <a:lnTo>
                  <a:pt x="1375410" y="373062"/>
                </a:lnTo>
                <a:close/>
              </a:path>
              <a:path w="1384935" h="377825">
                <a:moveTo>
                  <a:pt x="1384935" y="9524"/>
                </a:moveTo>
                <a:lnTo>
                  <a:pt x="1380172" y="9524"/>
                </a:lnTo>
                <a:lnTo>
                  <a:pt x="1375410" y="4762"/>
                </a:lnTo>
                <a:lnTo>
                  <a:pt x="1384935" y="4762"/>
                </a:lnTo>
                <a:lnTo>
                  <a:pt x="1384935" y="9524"/>
                </a:lnTo>
                <a:close/>
              </a:path>
              <a:path w="1384935" h="377825">
                <a:moveTo>
                  <a:pt x="9525" y="373062"/>
                </a:moveTo>
                <a:lnTo>
                  <a:pt x="4762" y="368299"/>
                </a:lnTo>
                <a:lnTo>
                  <a:pt x="9525" y="368299"/>
                </a:lnTo>
                <a:lnTo>
                  <a:pt x="9525" y="373062"/>
                </a:lnTo>
                <a:close/>
              </a:path>
              <a:path w="1384935" h="377825">
                <a:moveTo>
                  <a:pt x="1375410" y="373062"/>
                </a:moveTo>
                <a:lnTo>
                  <a:pt x="9525" y="373062"/>
                </a:lnTo>
                <a:lnTo>
                  <a:pt x="9525" y="368299"/>
                </a:lnTo>
                <a:lnTo>
                  <a:pt x="1375410" y="368299"/>
                </a:lnTo>
                <a:lnTo>
                  <a:pt x="1375410" y="373062"/>
                </a:lnTo>
                <a:close/>
              </a:path>
              <a:path w="1384935" h="377825">
                <a:moveTo>
                  <a:pt x="1384935" y="373062"/>
                </a:moveTo>
                <a:lnTo>
                  <a:pt x="1375410" y="373062"/>
                </a:lnTo>
                <a:lnTo>
                  <a:pt x="1380172" y="368299"/>
                </a:lnTo>
                <a:lnTo>
                  <a:pt x="1384935" y="368299"/>
                </a:lnTo>
                <a:lnTo>
                  <a:pt x="1384935" y="37306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681479" y="808354"/>
            <a:ext cx="114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Convolution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83664" y="2712720"/>
            <a:ext cx="178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07890" y="4829809"/>
            <a:ext cx="2599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当</a:t>
            </a:r>
            <a:r>
              <a:rPr sz="1400" dirty="0">
                <a:latin typeface="Times New Roman"/>
                <a:cs typeface="Times New Roman"/>
              </a:rPr>
              <a:t>g=C</a:t>
            </a:r>
            <a:r>
              <a:rPr sz="1350" baseline="-18518" dirty="0">
                <a:latin typeface="Times New Roman"/>
                <a:cs typeface="Times New Roman"/>
              </a:rPr>
              <a:t>in</a:t>
            </a:r>
            <a:r>
              <a:rPr sz="1350" baseline="-18518" dirty="0">
                <a:latin typeface="SimSun"/>
                <a:cs typeface="SimSun"/>
              </a:rPr>
              <a:t>，</a:t>
            </a:r>
            <a:r>
              <a:rPr sz="1400" dirty="0">
                <a:latin typeface="Times New Roman"/>
                <a:cs typeface="Times New Roman"/>
              </a:rPr>
              <a:t>n=C</a:t>
            </a:r>
            <a:r>
              <a:rPr sz="1350" baseline="-18518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SimSun"/>
                <a:cs typeface="SimSun"/>
              </a:rPr>
              <a:t>此时就是</a:t>
            </a:r>
            <a:r>
              <a:rPr sz="1400" dirty="0">
                <a:latin typeface="Times New Roman"/>
                <a:cs typeface="Times New Roman"/>
              </a:rPr>
              <a:t>DW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86" y="858917"/>
            <a:ext cx="3427038" cy="14883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07" y="2459145"/>
            <a:ext cx="8665109" cy="259042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ResNeXt</a:t>
            </a:r>
          </a:p>
        </p:txBody>
      </p: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30650" y="2021839"/>
            <a:ext cx="473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imSun"/>
                <a:cs typeface="SimSun"/>
              </a:rPr>
              <a:t>下面的block模块，它们在数学计算上完全等</a:t>
            </a:r>
            <a:r>
              <a:rPr sz="1800" b="1" spc="-10" dirty="0">
                <a:latin typeface="SimSun"/>
                <a:cs typeface="SimSun"/>
              </a:rPr>
              <a:t>价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2867" y="908303"/>
            <a:ext cx="2664057" cy="18730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ResNeXt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387" y="1730692"/>
            <a:ext cx="2607945" cy="560705"/>
          </a:xfrm>
          <a:custGeom>
            <a:avLst/>
            <a:gdLst/>
            <a:ahLst/>
            <a:cxnLst/>
            <a:rect l="l" t="t" r="r" b="b"/>
            <a:pathLst>
              <a:path w="2607945" h="560705">
                <a:moveTo>
                  <a:pt x="7937" y="552767"/>
                </a:moveTo>
                <a:lnTo>
                  <a:pt x="0" y="552767"/>
                </a:lnTo>
                <a:lnTo>
                  <a:pt x="0" y="489267"/>
                </a:lnTo>
                <a:lnTo>
                  <a:pt x="15875" y="489267"/>
                </a:lnTo>
                <a:lnTo>
                  <a:pt x="15875" y="544830"/>
                </a:lnTo>
                <a:lnTo>
                  <a:pt x="7937" y="544830"/>
                </a:lnTo>
                <a:lnTo>
                  <a:pt x="7937" y="552767"/>
                </a:lnTo>
                <a:close/>
              </a:path>
              <a:path w="2607945" h="560705">
                <a:moveTo>
                  <a:pt x="58737" y="560705"/>
                </a:moveTo>
                <a:lnTo>
                  <a:pt x="7937" y="560705"/>
                </a:lnTo>
                <a:lnTo>
                  <a:pt x="7937" y="544830"/>
                </a:lnTo>
                <a:lnTo>
                  <a:pt x="15875" y="544830"/>
                </a:lnTo>
                <a:lnTo>
                  <a:pt x="15875" y="552767"/>
                </a:lnTo>
                <a:lnTo>
                  <a:pt x="58737" y="552767"/>
                </a:lnTo>
                <a:lnTo>
                  <a:pt x="58737" y="560705"/>
                </a:lnTo>
                <a:close/>
              </a:path>
              <a:path w="2607945" h="560705">
                <a:moveTo>
                  <a:pt x="58737" y="552767"/>
                </a:moveTo>
                <a:lnTo>
                  <a:pt x="15875" y="552767"/>
                </a:lnTo>
                <a:lnTo>
                  <a:pt x="15875" y="544830"/>
                </a:lnTo>
                <a:lnTo>
                  <a:pt x="58737" y="544830"/>
                </a:lnTo>
                <a:lnTo>
                  <a:pt x="58737" y="552767"/>
                </a:lnTo>
                <a:close/>
              </a:path>
              <a:path w="2607945" h="560705">
                <a:moveTo>
                  <a:pt x="15875" y="441642"/>
                </a:moveTo>
                <a:lnTo>
                  <a:pt x="0" y="441642"/>
                </a:lnTo>
                <a:lnTo>
                  <a:pt x="0" y="378142"/>
                </a:lnTo>
                <a:lnTo>
                  <a:pt x="15875" y="378142"/>
                </a:lnTo>
                <a:lnTo>
                  <a:pt x="15875" y="441642"/>
                </a:lnTo>
                <a:close/>
              </a:path>
              <a:path w="2607945" h="560705">
                <a:moveTo>
                  <a:pt x="15875" y="330517"/>
                </a:moveTo>
                <a:lnTo>
                  <a:pt x="0" y="330517"/>
                </a:lnTo>
                <a:lnTo>
                  <a:pt x="0" y="267017"/>
                </a:lnTo>
                <a:lnTo>
                  <a:pt x="15875" y="267017"/>
                </a:lnTo>
                <a:lnTo>
                  <a:pt x="15875" y="330517"/>
                </a:lnTo>
                <a:close/>
              </a:path>
              <a:path w="2607945" h="560705">
                <a:moveTo>
                  <a:pt x="15875" y="219392"/>
                </a:moveTo>
                <a:lnTo>
                  <a:pt x="0" y="219392"/>
                </a:lnTo>
                <a:lnTo>
                  <a:pt x="0" y="155892"/>
                </a:lnTo>
                <a:lnTo>
                  <a:pt x="15875" y="155892"/>
                </a:lnTo>
                <a:lnTo>
                  <a:pt x="15875" y="219392"/>
                </a:lnTo>
                <a:close/>
              </a:path>
              <a:path w="2607945" h="560705">
                <a:moveTo>
                  <a:pt x="15875" y="108267"/>
                </a:moveTo>
                <a:lnTo>
                  <a:pt x="0" y="108267"/>
                </a:lnTo>
                <a:lnTo>
                  <a:pt x="0" y="44767"/>
                </a:lnTo>
                <a:lnTo>
                  <a:pt x="15875" y="44767"/>
                </a:lnTo>
                <a:lnTo>
                  <a:pt x="15875" y="108267"/>
                </a:lnTo>
                <a:close/>
              </a:path>
              <a:path w="2607945" h="560705">
                <a:moveTo>
                  <a:pt x="82232" y="15875"/>
                </a:moveTo>
                <a:lnTo>
                  <a:pt x="18732" y="15875"/>
                </a:lnTo>
                <a:lnTo>
                  <a:pt x="18732" y="0"/>
                </a:lnTo>
                <a:lnTo>
                  <a:pt x="82232" y="0"/>
                </a:lnTo>
                <a:lnTo>
                  <a:pt x="82232" y="15875"/>
                </a:lnTo>
                <a:close/>
              </a:path>
              <a:path w="2607945" h="560705">
                <a:moveTo>
                  <a:pt x="193357" y="15875"/>
                </a:moveTo>
                <a:lnTo>
                  <a:pt x="129857" y="15875"/>
                </a:lnTo>
                <a:lnTo>
                  <a:pt x="129857" y="0"/>
                </a:lnTo>
                <a:lnTo>
                  <a:pt x="193357" y="0"/>
                </a:lnTo>
                <a:lnTo>
                  <a:pt x="193357" y="15875"/>
                </a:lnTo>
                <a:close/>
              </a:path>
              <a:path w="2607945" h="560705">
                <a:moveTo>
                  <a:pt x="304482" y="15875"/>
                </a:moveTo>
                <a:lnTo>
                  <a:pt x="240982" y="15875"/>
                </a:lnTo>
                <a:lnTo>
                  <a:pt x="240982" y="0"/>
                </a:lnTo>
                <a:lnTo>
                  <a:pt x="304482" y="0"/>
                </a:lnTo>
                <a:lnTo>
                  <a:pt x="304482" y="15875"/>
                </a:lnTo>
                <a:close/>
              </a:path>
              <a:path w="2607945" h="560705">
                <a:moveTo>
                  <a:pt x="415607" y="15875"/>
                </a:moveTo>
                <a:lnTo>
                  <a:pt x="352107" y="15875"/>
                </a:lnTo>
                <a:lnTo>
                  <a:pt x="352107" y="0"/>
                </a:lnTo>
                <a:lnTo>
                  <a:pt x="415607" y="0"/>
                </a:lnTo>
                <a:lnTo>
                  <a:pt x="415607" y="15875"/>
                </a:lnTo>
                <a:close/>
              </a:path>
              <a:path w="2607945" h="560705">
                <a:moveTo>
                  <a:pt x="526732" y="15875"/>
                </a:moveTo>
                <a:lnTo>
                  <a:pt x="463232" y="15875"/>
                </a:lnTo>
                <a:lnTo>
                  <a:pt x="463232" y="0"/>
                </a:lnTo>
                <a:lnTo>
                  <a:pt x="526732" y="0"/>
                </a:lnTo>
                <a:lnTo>
                  <a:pt x="526732" y="15875"/>
                </a:lnTo>
                <a:close/>
              </a:path>
              <a:path w="2607945" h="560705">
                <a:moveTo>
                  <a:pt x="637857" y="15875"/>
                </a:moveTo>
                <a:lnTo>
                  <a:pt x="574357" y="15875"/>
                </a:lnTo>
                <a:lnTo>
                  <a:pt x="574357" y="0"/>
                </a:lnTo>
                <a:lnTo>
                  <a:pt x="637857" y="0"/>
                </a:lnTo>
                <a:lnTo>
                  <a:pt x="637857" y="15875"/>
                </a:lnTo>
                <a:close/>
              </a:path>
              <a:path w="2607945" h="560705">
                <a:moveTo>
                  <a:pt x="748982" y="15875"/>
                </a:moveTo>
                <a:lnTo>
                  <a:pt x="685482" y="15875"/>
                </a:lnTo>
                <a:lnTo>
                  <a:pt x="685482" y="0"/>
                </a:lnTo>
                <a:lnTo>
                  <a:pt x="748982" y="0"/>
                </a:lnTo>
                <a:lnTo>
                  <a:pt x="748982" y="15875"/>
                </a:lnTo>
                <a:close/>
              </a:path>
              <a:path w="2607945" h="560705">
                <a:moveTo>
                  <a:pt x="860107" y="15875"/>
                </a:moveTo>
                <a:lnTo>
                  <a:pt x="796607" y="15875"/>
                </a:lnTo>
                <a:lnTo>
                  <a:pt x="796607" y="0"/>
                </a:lnTo>
                <a:lnTo>
                  <a:pt x="860107" y="0"/>
                </a:lnTo>
                <a:lnTo>
                  <a:pt x="860107" y="15875"/>
                </a:lnTo>
                <a:close/>
              </a:path>
              <a:path w="2607945" h="560705">
                <a:moveTo>
                  <a:pt x="971232" y="15875"/>
                </a:moveTo>
                <a:lnTo>
                  <a:pt x="907732" y="15875"/>
                </a:lnTo>
                <a:lnTo>
                  <a:pt x="907732" y="0"/>
                </a:lnTo>
                <a:lnTo>
                  <a:pt x="971232" y="0"/>
                </a:lnTo>
                <a:lnTo>
                  <a:pt x="971232" y="15875"/>
                </a:lnTo>
                <a:close/>
              </a:path>
              <a:path w="2607945" h="560705">
                <a:moveTo>
                  <a:pt x="1082357" y="15875"/>
                </a:moveTo>
                <a:lnTo>
                  <a:pt x="1018857" y="15875"/>
                </a:lnTo>
                <a:lnTo>
                  <a:pt x="1018857" y="0"/>
                </a:lnTo>
                <a:lnTo>
                  <a:pt x="1082357" y="0"/>
                </a:lnTo>
                <a:lnTo>
                  <a:pt x="1082357" y="15875"/>
                </a:lnTo>
                <a:close/>
              </a:path>
              <a:path w="2607945" h="560705">
                <a:moveTo>
                  <a:pt x="1193482" y="15875"/>
                </a:moveTo>
                <a:lnTo>
                  <a:pt x="1129982" y="15875"/>
                </a:lnTo>
                <a:lnTo>
                  <a:pt x="1129982" y="0"/>
                </a:lnTo>
                <a:lnTo>
                  <a:pt x="1193482" y="0"/>
                </a:lnTo>
                <a:lnTo>
                  <a:pt x="1193482" y="15875"/>
                </a:lnTo>
                <a:close/>
              </a:path>
              <a:path w="2607945" h="560705">
                <a:moveTo>
                  <a:pt x="1304607" y="15875"/>
                </a:moveTo>
                <a:lnTo>
                  <a:pt x="1241107" y="15875"/>
                </a:lnTo>
                <a:lnTo>
                  <a:pt x="1241107" y="0"/>
                </a:lnTo>
                <a:lnTo>
                  <a:pt x="1304607" y="0"/>
                </a:lnTo>
                <a:lnTo>
                  <a:pt x="1304607" y="15875"/>
                </a:lnTo>
                <a:close/>
              </a:path>
              <a:path w="2607945" h="560705">
                <a:moveTo>
                  <a:pt x="1415732" y="15875"/>
                </a:moveTo>
                <a:lnTo>
                  <a:pt x="1352232" y="15875"/>
                </a:lnTo>
                <a:lnTo>
                  <a:pt x="1352232" y="0"/>
                </a:lnTo>
                <a:lnTo>
                  <a:pt x="1415732" y="0"/>
                </a:lnTo>
                <a:lnTo>
                  <a:pt x="1415732" y="15875"/>
                </a:lnTo>
                <a:close/>
              </a:path>
              <a:path w="2607945" h="560705">
                <a:moveTo>
                  <a:pt x="1526857" y="15875"/>
                </a:moveTo>
                <a:lnTo>
                  <a:pt x="1463357" y="15875"/>
                </a:lnTo>
                <a:lnTo>
                  <a:pt x="1463357" y="0"/>
                </a:lnTo>
                <a:lnTo>
                  <a:pt x="1526857" y="0"/>
                </a:lnTo>
                <a:lnTo>
                  <a:pt x="1526857" y="15875"/>
                </a:lnTo>
                <a:close/>
              </a:path>
              <a:path w="2607945" h="560705">
                <a:moveTo>
                  <a:pt x="1637982" y="15875"/>
                </a:moveTo>
                <a:lnTo>
                  <a:pt x="1574482" y="15875"/>
                </a:lnTo>
                <a:lnTo>
                  <a:pt x="1574482" y="0"/>
                </a:lnTo>
                <a:lnTo>
                  <a:pt x="1637982" y="0"/>
                </a:lnTo>
                <a:lnTo>
                  <a:pt x="1637982" y="15875"/>
                </a:lnTo>
                <a:close/>
              </a:path>
              <a:path w="2607945" h="560705">
                <a:moveTo>
                  <a:pt x="1749107" y="15875"/>
                </a:moveTo>
                <a:lnTo>
                  <a:pt x="1685607" y="15875"/>
                </a:lnTo>
                <a:lnTo>
                  <a:pt x="1685607" y="0"/>
                </a:lnTo>
                <a:lnTo>
                  <a:pt x="1749107" y="0"/>
                </a:lnTo>
                <a:lnTo>
                  <a:pt x="1749107" y="15875"/>
                </a:lnTo>
                <a:close/>
              </a:path>
              <a:path w="2607945" h="560705">
                <a:moveTo>
                  <a:pt x="1860232" y="15875"/>
                </a:moveTo>
                <a:lnTo>
                  <a:pt x="1796732" y="15875"/>
                </a:lnTo>
                <a:lnTo>
                  <a:pt x="1796732" y="0"/>
                </a:lnTo>
                <a:lnTo>
                  <a:pt x="1860232" y="0"/>
                </a:lnTo>
                <a:lnTo>
                  <a:pt x="1860232" y="15875"/>
                </a:lnTo>
                <a:close/>
              </a:path>
              <a:path w="2607945" h="560705">
                <a:moveTo>
                  <a:pt x="1971357" y="15875"/>
                </a:moveTo>
                <a:lnTo>
                  <a:pt x="1907857" y="15875"/>
                </a:lnTo>
                <a:lnTo>
                  <a:pt x="1907857" y="0"/>
                </a:lnTo>
                <a:lnTo>
                  <a:pt x="1971357" y="0"/>
                </a:lnTo>
                <a:lnTo>
                  <a:pt x="1971357" y="15875"/>
                </a:lnTo>
                <a:close/>
              </a:path>
              <a:path w="2607945" h="560705">
                <a:moveTo>
                  <a:pt x="2082482" y="15875"/>
                </a:moveTo>
                <a:lnTo>
                  <a:pt x="2018982" y="15875"/>
                </a:lnTo>
                <a:lnTo>
                  <a:pt x="2018982" y="0"/>
                </a:lnTo>
                <a:lnTo>
                  <a:pt x="2082482" y="0"/>
                </a:lnTo>
                <a:lnTo>
                  <a:pt x="2082482" y="15875"/>
                </a:lnTo>
                <a:close/>
              </a:path>
              <a:path w="2607945" h="560705">
                <a:moveTo>
                  <a:pt x="2193607" y="15875"/>
                </a:moveTo>
                <a:lnTo>
                  <a:pt x="2130107" y="15875"/>
                </a:lnTo>
                <a:lnTo>
                  <a:pt x="2130107" y="0"/>
                </a:lnTo>
                <a:lnTo>
                  <a:pt x="2193607" y="0"/>
                </a:lnTo>
                <a:lnTo>
                  <a:pt x="2193607" y="15875"/>
                </a:lnTo>
                <a:close/>
              </a:path>
              <a:path w="2607945" h="560705">
                <a:moveTo>
                  <a:pt x="2304732" y="15875"/>
                </a:moveTo>
                <a:lnTo>
                  <a:pt x="2241232" y="15875"/>
                </a:lnTo>
                <a:lnTo>
                  <a:pt x="2241232" y="0"/>
                </a:lnTo>
                <a:lnTo>
                  <a:pt x="2304732" y="0"/>
                </a:lnTo>
                <a:lnTo>
                  <a:pt x="2304732" y="15875"/>
                </a:lnTo>
                <a:close/>
              </a:path>
              <a:path w="2607945" h="560705">
                <a:moveTo>
                  <a:pt x="2415857" y="15875"/>
                </a:moveTo>
                <a:lnTo>
                  <a:pt x="2352357" y="15875"/>
                </a:lnTo>
                <a:lnTo>
                  <a:pt x="2352357" y="0"/>
                </a:lnTo>
                <a:lnTo>
                  <a:pt x="2415857" y="0"/>
                </a:lnTo>
                <a:lnTo>
                  <a:pt x="2415857" y="15875"/>
                </a:lnTo>
                <a:close/>
              </a:path>
              <a:path w="2607945" h="560705">
                <a:moveTo>
                  <a:pt x="2526982" y="15875"/>
                </a:moveTo>
                <a:lnTo>
                  <a:pt x="2463482" y="15875"/>
                </a:lnTo>
                <a:lnTo>
                  <a:pt x="2463482" y="0"/>
                </a:lnTo>
                <a:lnTo>
                  <a:pt x="2526982" y="0"/>
                </a:lnTo>
                <a:lnTo>
                  <a:pt x="2526982" y="15875"/>
                </a:lnTo>
                <a:close/>
              </a:path>
              <a:path w="2607945" h="560705">
                <a:moveTo>
                  <a:pt x="2592070" y="15875"/>
                </a:moveTo>
                <a:lnTo>
                  <a:pt x="2574607" y="15875"/>
                </a:lnTo>
                <a:lnTo>
                  <a:pt x="2574607" y="0"/>
                </a:lnTo>
                <a:lnTo>
                  <a:pt x="2600007" y="0"/>
                </a:lnTo>
                <a:lnTo>
                  <a:pt x="2602064" y="266"/>
                </a:lnTo>
                <a:lnTo>
                  <a:pt x="2607945" y="7937"/>
                </a:lnTo>
                <a:lnTo>
                  <a:pt x="2592070" y="7937"/>
                </a:lnTo>
                <a:lnTo>
                  <a:pt x="2592070" y="15875"/>
                </a:lnTo>
                <a:close/>
              </a:path>
              <a:path w="2607945" h="560705">
                <a:moveTo>
                  <a:pt x="2607945" y="46037"/>
                </a:moveTo>
                <a:lnTo>
                  <a:pt x="2592070" y="46037"/>
                </a:lnTo>
                <a:lnTo>
                  <a:pt x="2592070" y="7937"/>
                </a:lnTo>
                <a:lnTo>
                  <a:pt x="2600007" y="15875"/>
                </a:lnTo>
                <a:lnTo>
                  <a:pt x="2607945" y="15875"/>
                </a:lnTo>
                <a:lnTo>
                  <a:pt x="2607945" y="46037"/>
                </a:lnTo>
                <a:close/>
              </a:path>
              <a:path w="2607945" h="560705">
                <a:moveTo>
                  <a:pt x="2607945" y="15875"/>
                </a:moveTo>
                <a:lnTo>
                  <a:pt x="2600007" y="15875"/>
                </a:lnTo>
                <a:lnTo>
                  <a:pt x="2592070" y="7937"/>
                </a:lnTo>
                <a:lnTo>
                  <a:pt x="2607945" y="7937"/>
                </a:lnTo>
                <a:lnTo>
                  <a:pt x="2607945" y="15875"/>
                </a:lnTo>
                <a:close/>
              </a:path>
              <a:path w="2607945" h="560705">
                <a:moveTo>
                  <a:pt x="2607945" y="157162"/>
                </a:moveTo>
                <a:lnTo>
                  <a:pt x="2592070" y="157162"/>
                </a:lnTo>
                <a:lnTo>
                  <a:pt x="2592070" y="93662"/>
                </a:lnTo>
                <a:lnTo>
                  <a:pt x="2607945" y="93662"/>
                </a:lnTo>
                <a:lnTo>
                  <a:pt x="2607945" y="157162"/>
                </a:lnTo>
                <a:close/>
              </a:path>
              <a:path w="2607945" h="560705">
                <a:moveTo>
                  <a:pt x="2607945" y="268287"/>
                </a:moveTo>
                <a:lnTo>
                  <a:pt x="2592070" y="268287"/>
                </a:lnTo>
                <a:lnTo>
                  <a:pt x="2592070" y="204787"/>
                </a:lnTo>
                <a:lnTo>
                  <a:pt x="2607945" y="204787"/>
                </a:lnTo>
                <a:lnTo>
                  <a:pt x="2607945" y="268287"/>
                </a:lnTo>
                <a:close/>
              </a:path>
              <a:path w="2607945" h="560705">
                <a:moveTo>
                  <a:pt x="2607945" y="379412"/>
                </a:moveTo>
                <a:lnTo>
                  <a:pt x="2592070" y="379412"/>
                </a:lnTo>
                <a:lnTo>
                  <a:pt x="2592070" y="315912"/>
                </a:lnTo>
                <a:lnTo>
                  <a:pt x="2607945" y="315912"/>
                </a:lnTo>
                <a:lnTo>
                  <a:pt x="2607945" y="379412"/>
                </a:lnTo>
                <a:close/>
              </a:path>
              <a:path w="2607945" h="560705">
                <a:moveTo>
                  <a:pt x="2607945" y="490537"/>
                </a:moveTo>
                <a:lnTo>
                  <a:pt x="2592070" y="490537"/>
                </a:lnTo>
                <a:lnTo>
                  <a:pt x="2592070" y="427037"/>
                </a:lnTo>
                <a:lnTo>
                  <a:pt x="2607945" y="427037"/>
                </a:lnTo>
                <a:lnTo>
                  <a:pt x="2607945" y="490537"/>
                </a:lnTo>
                <a:close/>
              </a:path>
              <a:path w="2607945" h="560705">
                <a:moveTo>
                  <a:pt x="2592070" y="552767"/>
                </a:moveTo>
                <a:lnTo>
                  <a:pt x="2592070" y="538162"/>
                </a:lnTo>
                <a:lnTo>
                  <a:pt x="2607945" y="538162"/>
                </a:lnTo>
                <a:lnTo>
                  <a:pt x="2607945" y="544830"/>
                </a:lnTo>
                <a:lnTo>
                  <a:pt x="2600007" y="544830"/>
                </a:lnTo>
                <a:lnTo>
                  <a:pt x="2592070" y="552767"/>
                </a:lnTo>
                <a:close/>
              </a:path>
              <a:path w="2607945" h="560705">
                <a:moveTo>
                  <a:pt x="2600007" y="560705"/>
                </a:moveTo>
                <a:lnTo>
                  <a:pt x="2551112" y="560705"/>
                </a:lnTo>
                <a:lnTo>
                  <a:pt x="2551112" y="544830"/>
                </a:lnTo>
                <a:lnTo>
                  <a:pt x="2592070" y="544830"/>
                </a:lnTo>
                <a:lnTo>
                  <a:pt x="2592070" y="552767"/>
                </a:lnTo>
                <a:lnTo>
                  <a:pt x="2607945" y="552767"/>
                </a:lnTo>
                <a:lnTo>
                  <a:pt x="2602064" y="560438"/>
                </a:lnTo>
                <a:lnTo>
                  <a:pt x="2600007" y="560705"/>
                </a:lnTo>
                <a:close/>
              </a:path>
              <a:path w="2607945" h="560705">
                <a:moveTo>
                  <a:pt x="2607945" y="552767"/>
                </a:moveTo>
                <a:lnTo>
                  <a:pt x="2592070" y="552767"/>
                </a:lnTo>
                <a:lnTo>
                  <a:pt x="2600007" y="544830"/>
                </a:lnTo>
                <a:lnTo>
                  <a:pt x="2607945" y="544830"/>
                </a:lnTo>
                <a:lnTo>
                  <a:pt x="2607945" y="552767"/>
                </a:lnTo>
                <a:close/>
              </a:path>
              <a:path w="2607945" h="560705">
                <a:moveTo>
                  <a:pt x="2503487" y="560705"/>
                </a:moveTo>
                <a:lnTo>
                  <a:pt x="2439987" y="560705"/>
                </a:lnTo>
                <a:lnTo>
                  <a:pt x="2439987" y="544830"/>
                </a:lnTo>
                <a:lnTo>
                  <a:pt x="2503487" y="544830"/>
                </a:lnTo>
                <a:lnTo>
                  <a:pt x="2503487" y="560705"/>
                </a:lnTo>
                <a:close/>
              </a:path>
              <a:path w="2607945" h="560705">
                <a:moveTo>
                  <a:pt x="2392362" y="560705"/>
                </a:moveTo>
                <a:lnTo>
                  <a:pt x="2328862" y="560705"/>
                </a:lnTo>
                <a:lnTo>
                  <a:pt x="2328862" y="544830"/>
                </a:lnTo>
                <a:lnTo>
                  <a:pt x="2392362" y="544830"/>
                </a:lnTo>
                <a:lnTo>
                  <a:pt x="2392362" y="560705"/>
                </a:lnTo>
                <a:close/>
              </a:path>
              <a:path w="2607945" h="560705">
                <a:moveTo>
                  <a:pt x="2281237" y="560705"/>
                </a:moveTo>
                <a:lnTo>
                  <a:pt x="2217737" y="560705"/>
                </a:lnTo>
                <a:lnTo>
                  <a:pt x="2217737" y="544830"/>
                </a:lnTo>
                <a:lnTo>
                  <a:pt x="2281237" y="544830"/>
                </a:lnTo>
                <a:lnTo>
                  <a:pt x="2281237" y="560705"/>
                </a:lnTo>
                <a:close/>
              </a:path>
              <a:path w="2607945" h="560705">
                <a:moveTo>
                  <a:pt x="2170112" y="560705"/>
                </a:moveTo>
                <a:lnTo>
                  <a:pt x="2106612" y="560705"/>
                </a:lnTo>
                <a:lnTo>
                  <a:pt x="2106612" y="544830"/>
                </a:lnTo>
                <a:lnTo>
                  <a:pt x="2170112" y="544830"/>
                </a:lnTo>
                <a:lnTo>
                  <a:pt x="2170112" y="560705"/>
                </a:lnTo>
                <a:close/>
              </a:path>
              <a:path w="2607945" h="560705">
                <a:moveTo>
                  <a:pt x="2058987" y="560705"/>
                </a:moveTo>
                <a:lnTo>
                  <a:pt x="1995487" y="560705"/>
                </a:lnTo>
                <a:lnTo>
                  <a:pt x="1995487" y="544830"/>
                </a:lnTo>
                <a:lnTo>
                  <a:pt x="2058987" y="544830"/>
                </a:lnTo>
                <a:lnTo>
                  <a:pt x="2058987" y="560705"/>
                </a:lnTo>
                <a:close/>
              </a:path>
              <a:path w="2607945" h="560705">
                <a:moveTo>
                  <a:pt x="1947862" y="560705"/>
                </a:moveTo>
                <a:lnTo>
                  <a:pt x="1884362" y="560705"/>
                </a:lnTo>
                <a:lnTo>
                  <a:pt x="1884362" y="544830"/>
                </a:lnTo>
                <a:lnTo>
                  <a:pt x="1947862" y="544830"/>
                </a:lnTo>
                <a:lnTo>
                  <a:pt x="1947862" y="560705"/>
                </a:lnTo>
                <a:close/>
              </a:path>
              <a:path w="2607945" h="560705">
                <a:moveTo>
                  <a:pt x="1836737" y="560705"/>
                </a:moveTo>
                <a:lnTo>
                  <a:pt x="1773237" y="560705"/>
                </a:lnTo>
                <a:lnTo>
                  <a:pt x="1773237" y="544830"/>
                </a:lnTo>
                <a:lnTo>
                  <a:pt x="1836737" y="544830"/>
                </a:lnTo>
                <a:lnTo>
                  <a:pt x="1836737" y="560705"/>
                </a:lnTo>
                <a:close/>
              </a:path>
              <a:path w="2607945" h="560705">
                <a:moveTo>
                  <a:pt x="1725612" y="560705"/>
                </a:moveTo>
                <a:lnTo>
                  <a:pt x="1662112" y="560705"/>
                </a:lnTo>
                <a:lnTo>
                  <a:pt x="1662112" y="544830"/>
                </a:lnTo>
                <a:lnTo>
                  <a:pt x="1725612" y="544830"/>
                </a:lnTo>
                <a:lnTo>
                  <a:pt x="1725612" y="560705"/>
                </a:lnTo>
                <a:close/>
              </a:path>
              <a:path w="2607945" h="560705">
                <a:moveTo>
                  <a:pt x="1614487" y="560705"/>
                </a:moveTo>
                <a:lnTo>
                  <a:pt x="1550987" y="560705"/>
                </a:lnTo>
                <a:lnTo>
                  <a:pt x="1550987" y="544830"/>
                </a:lnTo>
                <a:lnTo>
                  <a:pt x="1614487" y="544830"/>
                </a:lnTo>
                <a:lnTo>
                  <a:pt x="1614487" y="560705"/>
                </a:lnTo>
                <a:close/>
              </a:path>
              <a:path w="2607945" h="560705">
                <a:moveTo>
                  <a:pt x="1503362" y="560705"/>
                </a:moveTo>
                <a:lnTo>
                  <a:pt x="1439862" y="560705"/>
                </a:lnTo>
                <a:lnTo>
                  <a:pt x="1439862" y="544830"/>
                </a:lnTo>
                <a:lnTo>
                  <a:pt x="1503362" y="544830"/>
                </a:lnTo>
                <a:lnTo>
                  <a:pt x="1503362" y="560705"/>
                </a:lnTo>
                <a:close/>
              </a:path>
              <a:path w="2607945" h="560705">
                <a:moveTo>
                  <a:pt x="1392237" y="560705"/>
                </a:moveTo>
                <a:lnTo>
                  <a:pt x="1328737" y="560705"/>
                </a:lnTo>
                <a:lnTo>
                  <a:pt x="1328737" y="544830"/>
                </a:lnTo>
                <a:lnTo>
                  <a:pt x="1392237" y="544830"/>
                </a:lnTo>
                <a:lnTo>
                  <a:pt x="1392237" y="560705"/>
                </a:lnTo>
                <a:close/>
              </a:path>
              <a:path w="2607945" h="560705">
                <a:moveTo>
                  <a:pt x="1281112" y="560705"/>
                </a:moveTo>
                <a:lnTo>
                  <a:pt x="1217612" y="560705"/>
                </a:lnTo>
                <a:lnTo>
                  <a:pt x="1217612" y="544830"/>
                </a:lnTo>
                <a:lnTo>
                  <a:pt x="1281112" y="544830"/>
                </a:lnTo>
                <a:lnTo>
                  <a:pt x="1281112" y="560705"/>
                </a:lnTo>
                <a:close/>
              </a:path>
              <a:path w="2607945" h="560705">
                <a:moveTo>
                  <a:pt x="1169987" y="560705"/>
                </a:moveTo>
                <a:lnTo>
                  <a:pt x="1106487" y="560705"/>
                </a:lnTo>
                <a:lnTo>
                  <a:pt x="1106487" y="544830"/>
                </a:lnTo>
                <a:lnTo>
                  <a:pt x="1169987" y="544830"/>
                </a:lnTo>
                <a:lnTo>
                  <a:pt x="1169987" y="560705"/>
                </a:lnTo>
                <a:close/>
              </a:path>
              <a:path w="2607945" h="560705">
                <a:moveTo>
                  <a:pt x="1058862" y="560705"/>
                </a:moveTo>
                <a:lnTo>
                  <a:pt x="995362" y="560705"/>
                </a:lnTo>
                <a:lnTo>
                  <a:pt x="995362" y="544830"/>
                </a:lnTo>
                <a:lnTo>
                  <a:pt x="1058862" y="544830"/>
                </a:lnTo>
                <a:lnTo>
                  <a:pt x="1058862" y="560705"/>
                </a:lnTo>
                <a:close/>
              </a:path>
              <a:path w="2607945" h="560705">
                <a:moveTo>
                  <a:pt x="947737" y="560705"/>
                </a:moveTo>
                <a:lnTo>
                  <a:pt x="884237" y="560705"/>
                </a:lnTo>
                <a:lnTo>
                  <a:pt x="884237" y="544830"/>
                </a:lnTo>
                <a:lnTo>
                  <a:pt x="947737" y="544830"/>
                </a:lnTo>
                <a:lnTo>
                  <a:pt x="947737" y="560705"/>
                </a:lnTo>
                <a:close/>
              </a:path>
              <a:path w="2607945" h="560705">
                <a:moveTo>
                  <a:pt x="836612" y="560705"/>
                </a:moveTo>
                <a:lnTo>
                  <a:pt x="773112" y="560705"/>
                </a:lnTo>
                <a:lnTo>
                  <a:pt x="773112" y="544830"/>
                </a:lnTo>
                <a:lnTo>
                  <a:pt x="836612" y="544830"/>
                </a:lnTo>
                <a:lnTo>
                  <a:pt x="836612" y="560705"/>
                </a:lnTo>
                <a:close/>
              </a:path>
              <a:path w="2607945" h="560705">
                <a:moveTo>
                  <a:pt x="725487" y="560705"/>
                </a:moveTo>
                <a:lnTo>
                  <a:pt x="661987" y="560705"/>
                </a:lnTo>
                <a:lnTo>
                  <a:pt x="661987" y="544830"/>
                </a:lnTo>
                <a:lnTo>
                  <a:pt x="725487" y="544830"/>
                </a:lnTo>
                <a:lnTo>
                  <a:pt x="725487" y="560705"/>
                </a:lnTo>
                <a:close/>
              </a:path>
              <a:path w="2607945" h="560705">
                <a:moveTo>
                  <a:pt x="614362" y="560705"/>
                </a:moveTo>
                <a:lnTo>
                  <a:pt x="550862" y="560705"/>
                </a:lnTo>
                <a:lnTo>
                  <a:pt x="550862" y="544830"/>
                </a:lnTo>
                <a:lnTo>
                  <a:pt x="614362" y="544830"/>
                </a:lnTo>
                <a:lnTo>
                  <a:pt x="614362" y="560705"/>
                </a:lnTo>
                <a:close/>
              </a:path>
              <a:path w="2607945" h="560705">
                <a:moveTo>
                  <a:pt x="503237" y="560705"/>
                </a:moveTo>
                <a:lnTo>
                  <a:pt x="439737" y="560705"/>
                </a:lnTo>
                <a:lnTo>
                  <a:pt x="439737" y="544830"/>
                </a:lnTo>
                <a:lnTo>
                  <a:pt x="503237" y="544830"/>
                </a:lnTo>
                <a:lnTo>
                  <a:pt x="503237" y="560705"/>
                </a:lnTo>
                <a:close/>
              </a:path>
              <a:path w="2607945" h="560705">
                <a:moveTo>
                  <a:pt x="392112" y="560705"/>
                </a:moveTo>
                <a:lnTo>
                  <a:pt x="328612" y="560705"/>
                </a:lnTo>
                <a:lnTo>
                  <a:pt x="328612" y="544830"/>
                </a:lnTo>
                <a:lnTo>
                  <a:pt x="392112" y="544830"/>
                </a:lnTo>
                <a:lnTo>
                  <a:pt x="392112" y="560705"/>
                </a:lnTo>
                <a:close/>
              </a:path>
              <a:path w="2607945" h="560705">
                <a:moveTo>
                  <a:pt x="280987" y="560705"/>
                </a:moveTo>
                <a:lnTo>
                  <a:pt x="217487" y="560705"/>
                </a:lnTo>
                <a:lnTo>
                  <a:pt x="217487" y="544830"/>
                </a:lnTo>
                <a:lnTo>
                  <a:pt x="280987" y="544830"/>
                </a:lnTo>
                <a:lnTo>
                  <a:pt x="280987" y="560705"/>
                </a:lnTo>
                <a:close/>
              </a:path>
              <a:path w="2607945" h="560705">
                <a:moveTo>
                  <a:pt x="169862" y="560705"/>
                </a:moveTo>
                <a:lnTo>
                  <a:pt x="106362" y="560705"/>
                </a:lnTo>
                <a:lnTo>
                  <a:pt x="106362" y="544830"/>
                </a:lnTo>
                <a:lnTo>
                  <a:pt x="169862" y="544830"/>
                </a:lnTo>
                <a:lnTo>
                  <a:pt x="169862" y="56070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600" y="2146300"/>
          <a:ext cx="72009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76985" y="2379979"/>
          <a:ext cx="72009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2600" y="3625850"/>
          <a:ext cx="72009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76985" y="3872229"/>
          <a:ext cx="72009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771139" y="2152650"/>
            <a:ext cx="360045" cy="3670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1139" y="2519679"/>
            <a:ext cx="360045" cy="3676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000" spc="-5" dirty="0">
                <a:latin typeface="Calibri"/>
                <a:cs typeface="Calibri"/>
              </a:rPr>
              <a:t>-1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93184" y="2291714"/>
          <a:ext cx="72009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771139" y="3545204"/>
            <a:ext cx="360045" cy="3670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000" spc="-5" dirty="0">
                <a:latin typeface="Calibri"/>
                <a:cs typeface="Calibri"/>
              </a:rPr>
              <a:t>-1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1139" y="3912234"/>
            <a:ext cx="360045" cy="3676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000" spc="-5" dirty="0">
                <a:latin typeface="Calibri"/>
                <a:cs typeface="Calibri"/>
              </a:rPr>
              <a:t>-1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893184" y="3707765"/>
          <a:ext cx="72009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814059" y="3066414"/>
          <a:ext cx="720090" cy="73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9C9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9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9C9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9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2183129" y="2559088"/>
            <a:ext cx="313690" cy="169545"/>
            <a:chOff x="2183129" y="2559088"/>
            <a:chExt cx="313690" cy="169545"/>
          </a:xfrm>
        </p:grpSpPr>
        <p:sp>
          <p:nvSpPr>
            <p:cNvPr id="19" name="object 19"/>
            <p:cNvSpPr/>
            <p:nvPr/>
          </p:nvSpPr>
          <p:spPr>
            <a:xfrm>
              <a:off x="2196083" y="2572512"/>
              <a:ext cx="288290" cy="143510"/>
            </a:xfrm>
            <a:custGeom>
              <a:avLst/>
              <a:gdLst/>
              <a:ahLst/>
              <a:cxnLst/>
              <a:rect l="l" t="t" r="r" b="b"/>
              <a:pathLst>
                <a:path w="288289" h="143510">
                  <a:moveTo>
                    <a:pt x="216408" y="143256"/>
                  </a:moveTo>
                  <a:lnTo>
                    <a:pt x="216408" y="106680"/>
                  </a:lnTo>
                  <a:lnTo>
                    <a:pt x="0" y="106680"/>
                  </a:lnTo>
                  <a:lnTo>
                    <a:pt x="0" y="35051"/>
                  </a:lnTo>
                  <a:lnTo>
                    <a:pt x="216408" y="35051"/>
                  </a:lnTo>
                  <a:lnTo>
                    <a:pt x="216408" y="0"/>
                  </a:lnTo>
                  <a:lnTo>
                    <a:pt x="288036" y="71627"/>
                  </a:lnTo>
                  <a:lnTo>
                    <a:pt x="216408" y="143256"/>
                  </a:lnTo>
                  <a:close/>
                </a:path>
              </a:pathLst>
            </a:custGeom>
            <a:solidFill>
              <a:srgbClr val="4F81BC">
                <a:alpha val="5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3129" y="2559088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4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3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4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4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4">
                  <a:moveTo>
                    <a:pt x="216217" y="133464"/>
                  </a:moveTo>
                  <a:lnTo>
                    <a:pt x="12700" y="133464"/>
                  </a:lnTo>
                  <a:lnTo>
                    <a:pt x="10223" y="133223"/>
                  </a:lnTo>
                  <a:lnTo>
                    <a:pt x="0" y="120764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64"/>
                  </a:lnTo>
                  <a:lnTo>
                    <a:pt x="12700" y="108064"/>
                  </a:lnTo>
                  <a:lnTo>
                    <a:pt x="25400" y="120764"/>
                  </a:lnTo>
                  <a:lnTo>
                    <a:pt x="216217" y="120764"/>
                  </a:lnTo>
                  <a:lnTo>
                    <a:pt x="216217" y="133464"/>
                  </a:lnTo>
                  <a:close/>
                </a:path>
                <a:path w="313689" h="169544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1"/>
                  </a:lnTo>
                  <a:lnTo>
                    <a:pt x="231394" y="61150"/>
                  </a:lnTo>
                  <a:lnTo>
                    <a:pt x="228917" y="61391"/>
                  </a:lnTo>
                  <a:close/>
                </a:path>
                <a:path w="313689" h="169544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4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4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4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4">
                  <a:moveTo>
                    <a:pt x="25400" y="120764"/>
                  </a:moveTo>
                  <a:lnTo>
                    <a:pt x="12700" y="108064"/>
                  </a:lnTo>
                  <a:lnTo>
                    <a:pt x="25400" y="108064"/>
                  </a:lnTo>
                  <a:lnTo>
                    <a:pt x="25400" y="120764"/>
                  </a:lnTo>
                  <a:close/>
                </a:path>
                <a:path w="313689" h="169544">
                  <a:moveTo>
                    <a:pt x="234302" y="133464"/>
                  </a:moveTo>
                  <a:lnTo>
                    <a:pt x="228917" y="133464"/>
                  </a:lnTo>
                  <a:lnTo>
                    <a:pt x="216217" y="120764"/>
                  </a:lnTo>
                  <a:lnTo>
                    <a:pt x="25400" y="120764"/>
                  </a:lnTo>
                  <a:lnTo>
                    <a:pt x="25400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241617" y="126149"/>
                  </a:lnTo>
                  <a:lnTo>
                    <a:pt x="234302" y="133464"/>
                  </a:lnTo>
                  <a:close/>
                </a:path>
                <a:path w="313689" h="169544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64"/>
                  </a:lnTo>
                  <a:lnTo>
                    <a:pt x="228917" y="133464"/>
                  </a:lnTo>
                  <a:lnTo>
                    <a:pt x="234302" y="133464"/>
                  </a:lnTo>
                  <a:lnTo>
                    <a:pt x="219938" y="147828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4">
                  <a:moveTo>
                    <a:pt x="241617" y="156806"/>
                  </a:moveTo>
                  <a:lnTo>
                    <a:pt x="219938" y="147828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385D89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183129" y="3865918"/>
            <a:ext cx="313690" cy="169545"/>
            <a:chOff x="2183129" y="3865918"/>
            <a:chExt cx="313690" cy="169545"/>
          </a:xfrm>
        </p:grpSpPr>
        <p:sp>
          <p:nvSpPr>
            <p:cNvPr id="22" name="object 22"/>
            <p:cNvSpPr/>
            <p:nvPr/>
          </p:nvSpPr>
          <p:spPr>
            <a:xfrm>
              <a:off x="2196083" y="3878580"/>
              <a:ext cx="288290" cy="144780"/>
            </a:xfrm>
            <a:custGeom>
              <a:avLst/>
              <a:gdLst/>
              <a:ahLst/>
              <a:cxnLst/>
              <a:rect l="l" t="t" r="r" b="b"/>
              <a:pathLst>
                <a:path w="288289" h="144779">
                  <a:moveTo>
                    <a:pt x="216408" y="144780"/>
                  </a:moveTo>
                  <a:lnTo>
                    <a:pt x="216408" y="108204"/>
                  </a:lnTo>
                  <a:lnTo>
                    <a:pt x="0" y="108204"/>
                  </a:lnTo>
                  <a:lnTo>
                    <a:pt x="0" y="36575"/>
                  </a:lnTo>
                  <a:lnTo>
                    <a:pt x="216408" y="36575"/>
                  </a:lnTo>
                  <a:lnTo>
                    <a:pt x="216408" y="0"/>
                  </a:lnTo>
                  <a:lnTo>
                    <a:pt x="288036" y="71628"/>
                  </a:lnTo>
                  <a:lnTo>
                    <a:pt x="216408" y="144780"/>
                  </a:lnTo>
                  <a:close/>
                </a:path>
              </a:pathLst>
            </a:custGeom>
            <a:solidFill>
              <a:srgbClr val="4F81BC">
                <a:alpha val="5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83129" y="3865918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5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2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5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5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5">
                  <a:moveTo>
                    <a:pt x="216217" y="133476"/>
                  </a:moveTo>
                  <a:lnTo>
                    <a:pt x="12700" y="133476"/>
                  </a:lnTo>
                  <a:lnTo>
                    <a:pt x="10223" y="133222"/>
                  </a:lnTo>
                  <a:lnTo>
                    <a:pt x="0" y="120776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76"/>
                  </a:lnTo>
                  <a:lnTo>
                    <a:pt x="12700" y="108076"/>
                  </a:lnTo>
                  <a:lnTo>
                    <a:pt x="25400" y="120776"/>
                  </a:lnTo>
                  <a:lnTo>
                    <a:pt x="216217" y="120776"/>
                  </a:lnTo>
                  <a:lnTo>
                    <a:pt x="216217" y="133476"/>
                  </a:lnTo>
                  <a:close/>
                </a:path>
                <a:path w="313689" h="169545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0"/>
                  </a:lnTo>
                  <a:lnTo>
                    <a:pt x="231394" y="61150"/>
                  </a:lnTo>
                  <a:lnTo>
                    <a:pt x="228917" y="61391"/>
                  </a:lnTo>
                  <a:close/>
                </a:path>
                <a:path w="313689" h="169545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5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5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5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5">
                  <a:moveTo>
                    <a:pt x="25400" y="120776"/>
                  </a:moveTo>
                  <a:lnTo>
                    <a:pt x="12700" y="108076"/>
                  </a:lnTo>
                  <a:lnTo>
                    <a:pt x="25400" y="108076"/>
                  </a:lnTo>
                  <a:lnTo>
                    <a:pt x="25400" y="120776"/>
                  </a:lnTo>
                  <a:close/>
                </a:path>
                <a:path w="313689" h="169545">
                  <a:moveTo>
                    <a:pt x="234289" y="133476"/>
                  </a:moveTo>
                  <a:lnTo>
                    <a:pt x="228917" y="133476"/>
                  </a:lnTo>
                  <a:lnTo>
                    <a:pt x="216217" y="120776"/>
                  </a:lnTo>
                  <a:lnTo>
                    <a:pt x="25400" y="120776"/>
                  </a:lnTo>
                  <a:lnTo>
                    <a:pt x="25400" y="108076"/>
                  </a:lnTo>
                  <a:lnTo>
                    <a:pt x="228917" y="108076"/>
                  </a:lnTo>
                  <a:lnTo>
                    <a:pt x="241617" y="120776"/>
                  </a:lnTo>
                  <a:lnTo>
                    <a:pt x="241617" y="126149"/>
                  </a:lnTo>
                  <a:lnTo>
                    <a:pt x="234289" y="133476"/>
                  </a:lnTo>
                  <a:close/>
                </a:path>
                <a:path w="313689" h="169545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76"/>
                  </a:lnTo>
                  <a:lnTo>
                    <a:pt x="228917" y="133476"/>
                  </a:lnTo>
                  <a:lnTo>
                    <a:pt x="234289" y="133476"/>
                  </a:lnTo>
                  <a:lnTo>
                    <a:pt x="219938" y="147827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5">
                  <a:moveTo>
                    <a:pt x="241617" y="156806"/>
                  </a:moveTo>
                  <a:lnTo>
                    <a:pt x="219938" y="147827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385D89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07409" y="2559088"/>
            <a:ext cx="313690" cy="169545"/>
            <a:chOff x="3407409" y="2559088"/>
            <a:chExt cx="313690" cy="169545"/>
          </a:xfrm>
        </p:grpSpPr>
        <p:sp>
          <p:nvSpPr>
            <p:cNvPr id="25" name="object 25"/>
            <p:cNvSpPr/>
            <p:nvPr/>
          </p:nvSpPr>
          <p:spPr>
            <a:xfrm>
              <a:off x="3419855" y="2572512"/>
              <a:ext cx="288290" cy="143510"/>
            </a:xfrm>
            <a:custGeom>
              <a:avLst/>
              <a:gdLst/>
              <a:ahLst/>
              <a:cxnLst/>
              <a:rect l="l" t="t" r="r" b="b"/>
              <a:pathLst>
                <a:path w="288289" h="143510">
                  <a:moveTo>
                    <a:pt x="216408" y="143256"/>
                  </a:moveTo>
                  <a:lnTo>
                    <a:pt x="216408" y="106680"/>
                  </a:lnTo>
                  <a:lnTo>
                    <a:pt x="0" y="106680"/>
                  </a:lnTo>
                  <a:lnTo>
                    <a:pt x="0" y="35051"/>
                  </a:lnTo>
                  <a:lnTo>
                    <a:pt x="216408" y="35051"/>
                  </a:lnTo>
                  <a:lnTo>
                    <a:pt x="216408" y="0"/>
                  </a:lnTo>
                  <a:lnTo>
                    <a:pt x="288036" y="71627"/>
                  </a:lnTo>
                  <a:lnTo>
                    <a:pt x="216408" y="143256"/>
                  </a:lnTo>
                  <a:close/>
                </a:path>
              </a:pathLst>
            </a:custGeom>
            <a:solidFill>
              <a:srgbClr val="4F81BC">
                <a:alpha val="5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07409" y="2559088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4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3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4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4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4">
                  <a:moveTo>
                    <a:pt x="216217" y="133464"/>
                  </a:moveTo>
                  <a:lnTo>
                    <a:pt x="12700" y="133464"/>
                  </a:lnTo>
                  <a:lnTo>
                    <a:pt x="10223" y="133223"/>
                  </a:lnTo>
                  <a:lnTo>
                    <a:pt x="0" y="120764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64"/>
                  </a:lnTo>
                  <a:lnTo>
                    <a:pt x="12700" y="108064"/>
                  </a:lnTo>
                  <a:lnTo>
                    <a:pt x="25400" y="120764"/>
                  </a:lnTo>
                  <a:lnTo>
                    <a:pt x="216217" y="120764"/>
                  </a:lnTo>
                  <a:lnTo>
                    <a:pt x="216217" y="133464"/>
                  </a:lnTo>
                  <a:close/>
                </a:path>
                <a:path w="313689" h="169544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1"/>
                  </a:lnTo>
                  <a:lnTo>
                    <a:pt x="231393" y="61150"/>
                  </a:lnTo>
                  <a:lnTo>
                    <a:pt x="228917" y="61391"/>
                  </a:lnTo>
                  <a:close/>
                </a:path>
                <a:path w="313689" h="169544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4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4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4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4">
                  <a:moveTo>
                    <a:pt x="25400" y="120764"/>
                  </a:moveTo>
                  <a:lnTo>
                    <a:pt x="12700" y="108064"/>
                  </a:lnTo>
                  <a:lnTo>
                    <a:pt x="25400" y="108064"/>
                  </a:lnTo>
                  <a:lnTo>
                    <a:pt x="25400" y="120764"/>
                  </a:lnTo>
                  <a:close/>
                </a:path>
                <a:path w="313689" h="169544">
                  <a:moveTo>
                    <a:pt x="234302" y="133464"/>
                  </a:moveTo>
                  <a:lnTo>
                    <a:pt x="228917" y="133464"/>
                  </a:lnTo>
                  <a:lnTo>
                    <a:pt x="216217" y="120764"/>
                  </a:lnTo>
                  <a:lnTo>
                    <a:pt x="25400" y="120764"/>
                  </a:lnTo>
                  <a:lnTo>
                    <a:pt x="25400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241617" y="126149"/>
                  </a:lnTo>
                  <a:lnTo>
                    <a:pt x="234302" y="133464"/>
                  </a:lnTo>
                  <a:close/>
                </a:path>
                <a:path w="313689" h="169544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64"/>
                  </a:lnTo>
                  <a:lnTo>
                    <a:pt x="228917" y="133464"/>
                  </a:lnTo>
                  <a:lnTo>
                    <a:pt x="234302" y="133464"/>
                  </a:lnTo>
                  <a:lnTo>
                    <a:pt x="219938" y="147828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4">
                  <a:moveTo>
                    <a:pt x="241617" y="156806"/>
                  </a:moveTo>
                  <a:lnTo>
                    <a:pt x="219938" y="147828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385D89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407409" y="3827818"/>
            <a:ext cx="313690" cy="169545"/>
            <a:chOff x="3407409" y="3827818"/>
            <a:chExt cx="313690" cy="169545"/>
          </a:xfrm>
        </p:grpSpPr>
        <p:sp>
          <p:nvSpPr>
            <p:cNvPr id="28" name="object 28"/>
            <p:cNvSpPr/>
            <p:nvPr/>
          </p:nvSpPr>
          <p:spPr>
            <a:xfrm>
              <a:off x="3419855" y="3840480"/>
              <a:ext cx="288290" cy="144780"/>
            </a:xfrm>
            <a:custGeom>
              <a:avLst/>
              <a:gdLst/>
              <a:ahLst/>
              <a:cxnLst/>
              <a:rect l="l" t="t" r="r" b="b"/>
              <a:pathLst>
                <a:path w="288289" h="144779">
                  <a:moveTo>
                    <a:pt x="216408" y="144780"/>
                  </a:moveTo>
                  <a:lnTo>
                    <a:pt x="216408" y="108204"/>
                  </a:lnTo>
                  <a:lnTo>
                    <a:pt x="0" y="108204"/>
                  </a:lnTo>
                  <a:lnTo>
                    <a:pt x="0" y="36575"/>
                  </a:lnTo>
                  <a:lnTo>
                    <a:pt x="216408" y="36575"/>
                  </a:lnTo>
                  <a:lnTo>
                    <a:pt x="216408" y="0"/>
                  </a:lnTo>
                  <a:lnTo>
                    <a:pt x="288036" y="71628"/>
                  </a:lnTo>
                  <a:lnTo>
                    <a:pt x="216408" y="144780"/>
                  </a:lnTo>
                  <a:close/>
                </a:path>
              </a:pathLst>
            </a:custGeom>
            <a:solidFill>
              <a:srgbClr val="4F81BC">
                <a:alpha val="5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7409" y="3827818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5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2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5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5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5">
                  <a:moveTo>
                    <a:pt x="216217" y="133476"/>
                  </a:moveTo>
                  <a:lnTo>
                    <a:pt x="12700" y="133476"/>
                  </a:lnTo>
                  <a:lnTo>
                    <a:pt x="10223" y="133222"/>
                  </a:lnTo>
                  <a:lnTo>
                    <a:pt x="0" y="120776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76"/>
                  </a:lnTo>
                  <a:lnTo>
                    <a:pt x="12700" y="108076"/>
                  </a:lnTo>
                  <a:lnTo>
                    <a:pt x="25400" y="120776"/>
                  </a:lnTo>
                  <a:lnTo>
                    <a:pt x="216217" y="120776"/>
                  </a:lnTo>
                  <a:lnTo>
                    <a:pt x="216217" y="133476"/>
                  </a:lnTo>
                  <a:close/>
                </a:path>
                <a:path w="313689" h="169545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0"/>
                  </a:lnTo>
                  <a:lnTo>
                    <a:pt x="231393" y="61150"/>
                  </a:lnTo>
                  <a:lnTo>
                    <a:pt x="228917" y="61391"/>
                  </a:lnTo>
                  <a:close/>
                </a:path>
                <a:path w="313689" h="169545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5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5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5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5">
                  <a:moveTo>
                    <a:pt x="25400" y="120776"/>
                  </a:moveTo>
                  <a:lnTo>
                    <a:pt x="12700" y="108076"/>
                  </a:lnTo>
                  <a:lnTo>
                    <a:pt x="25400" y="108076"/>
                  </a:lnTo>
                  <a:lnTo>
                    <a:pt x="25400" y="120776"/>
                  </a:lnTo>
                  <a:close/>
                </a:path>
                <a:path w="313689" h="169545">
                  <a:moveTo>
                    <a:pt x="234289" y="133476"/>
                  </a:moveTo>
                  <a:lnTo>
                    <a:pt x="228917" y="133476"/>
                  </a:lnTo>
                  <a:lnTo>
                    <a:pt x="216217" y="120776"/>
                  </a:lnTo>
                  <a:lnTo>
                    <a:pt x="25400" y="120776"/>
                  </a:lnTo>
                  <a:lnTo>
                    <a:pt x="25400" y="108076"/>
                  </a:lnTo>
                  <a:lnTo>
                    <a:pt x="228917" y="108076"/>
                  </a:lnTo>
                  <a:lnTo>
                    <a:pt x="241617" y="120776"/>
                  </a:lnTo>
                  <a:lnTo>
                    <a:pt x="241617" y="126149"/>
                  </a:lnTo>
                  <a:lnTo>
                    <a:pt x="234289" y="133476"/>
                  </a:lnTo>
                  <a:close/>
                </a:path>
                <a:path w="313689" h="169545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76"/>
                  </a:lnTo>
                  <a:lnTo>
                    <a:pt x="228917" y="133476"/>
                  </a:lnTo>
                  <a:lnTo>
                    <a:pt x="234289" y="133476"/>
                  </a:lnTo>
                  <a:lnTo>
                    <a:pt x="219938" y="147827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5">
                  <a:moveTo>
                    <a:pt x="241617" y="156806"/>
                  </a:moveTo>
                  <a:lnTo>
                    <a:pt x="219938" y="147827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385D89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375909" y="3350933"/>
            <a:ext cx="313690" cy="169545"/>
            <a:chOff x="5375909" y="3350933"/>
            <a:chExt cx="313690" cy="169545"/>
          </a:xfrm>
        </p:grpSpPr>
        <p:sp>
          <p:nvSpPr>
            <p:cNvPr id="31" name="object 31"/>
            <p:cNvSpPr/>
            <p:nvPr/>
          </p:nvSpPr>
          <p:spPr>
            <a:xfrm>
              <a:off x="5388863" y="3363467"/>
              <a:ext cx="288290" cy="144780"/>
            </a:xfrm>
            <a:custGeom>
              <a:avLst/>
              <a:gdLst/>
              <a:ahLst/>
              <a:cxnLst/>
              <a:rect l="l" t="t" r="r" b="b"/>
              <a:pathLst>
                <a:path w="288289" h="144779">
                  <a:moveTo>
                    <a:pt x="216408" y="144780"/>
                  </a:moveTo>
                  <a:lnTo>
                    <a:pt x="216408" y="108204"/>
                  </a:lnTo>
                  <a:lnTo>
                    <a:pt x="0" y="108204"/>
                  </a:lnTo>
                  <a:lnTo>
                    <a:pt x="0" y="36576"/>
                  </a:lnTo>
                  <a:lnTo>
                    <a:pt x="216408" y="36576"/>
                  </a:lnTo>
                  <a:lnTo>
                    <a:pt x="216408" y="0"/>
                  </a:lnTo>
                  <a:lnTo>
                    <a:pt x="288036" y="71628"/>
                  </a:lnTo>
                  <a:lnTo>
                    <a:pt x="216408" y="144780"/>
                  </a:lnTo>
                  <a:close/>
                </a:path>
              </a:pathLst>
            </a:custGeom>
            <a:solidFill>
              <a:srgbClr val="4F81BC">
                <a:alpha val="5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75909" y="3350933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5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2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5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5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5">
                  <a:moveTo>
                    <a:pt x="216217" y="133464"/>
                  </a:moveTo>
                  <a:lnTo>
                    <a:pt x="12700" y="133464"/>
                  </a:lnTo>
                  <a:lnTo>
                    <a:pt x="10223" y="133223"/>
                  </a:lnTo>
                  <a:lnTo>
                    <a:pt x="0" y="120764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64"/>
                  </a:lnTo>
                  <a:lnTo>
                    <a:pt x="12700" y="108064"/>
                  </a:lnTo>
                  <a:lnTo>
                    <a:pt x="25400" y="120764"/>
                  </a:lnTo>
                  <a:lnTo>
                    <a:pt x="216217" y="120764"/>
                  </a:lnTo>
                  <a:lnTo>
                    <a:pt x="216217" y="133464"/>
                  </a:lnTo>
                  <a:close/>
                </a:path>
                <a:path w="313689" h="169545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0"/>
                  </a:lnTo>
                  <a:lnTo>
                    <a:pt x="231393" y="61150"/>
                  </a:lnTo>
                  <a:lnTo>
                    <a:pt x="228917" y="61391"/>
                  </a:lnTo>
                  <a:close/>
                </a:path>
                <a:path w="313689" h="169545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5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5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5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5">
                  <a:moveTo>
                    <a:pt x="25400" y="120764"/>
                  </a:moveTo>
                  <a:lnTo>
                    <a:pt x="12700" y="108064"/>
                  </a:lnTo>
                  <a:lnTo>
                    <a:pt x="25400" y="108064"/>
                  </a:lnTo>
                  <a:lnTo>
                    <a:pt x="25400" y="120764"/>
                  </a:lnTo>
                  <a:close/>
                </a:path>
                <a:path w="313689" h="169545">
                  <a:moveTo>
                    <a:pt x="234302" y="133464"/>
                  </a:moveTo>
                  <a:lnTo>
                    <a:pt x="228917" y="133464"/>
                  </a:lnTo>
                  <a:lnTo>
                    <a:pt x="216217" y="120764"/>
                  </a:lnTo>
                  <a:lnTo>
                    <a:pt x="25400" y="120764"/>
                  </a:lnTo>
                  <a:lnTo>
                    <a:pt x="25400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241617" y="126149"/>
                  </a:lnTo>
                  <a:lnTo>
                    <a:pt x="234302" y="133464"/>
                  </a:lnTo>
                  <a:close/>
                </a:path>
                <a:path w="313689" h="169545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64"/>
                  </a:lnTo>
                  <a:lnTo>
                    <a:pt x="228917" y="133464"/>
                  </a:lnTo>
                  <a:lnTo>
                    <a:pt x="234302" y="133464"/>
                  </a:lnTo>
                  <a:lnTo>
                    <a:pt x="219938" y="147827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5">
                  <a:moveTo>
                    <a:pt x="241617" y="156806"/>
                  </a:moveTo>
                  <a:lnTo>
                    <a:pt x="219938" y="147827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385D89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19523" y="2660332"/>
            <a:ext cx="614045" cy="1426210"/>
            <a:chOff x="4619523" y="2660332"/>
            <a:chExt cx="614045" cy="1426210"/>
          </a:xfrm>
        </p:grpSpPr>
        <p:sp>
          <p:nvSpPr>
            <p:cNvPr id="34" name="object 34"/>
            <p:cNvSpPr/>
            <p:nvPr/>
          </p:nvSpPr>
          <p:spPr>
            <a:xfrm>
              <a:off x="4919345" y="3279140"/>
              <a:ext cx="313690" cy="312420"/>
            </a:xfrm>
            <a:custGeom>
              <a:avLst/>
              <a:gdLst/>
              <a:ahLst/>
              <a:cxnLst/>
              <a:rect l="l" t="t" r="r" b="b"/>
              <a:pathLst>
                <a:path w="313689" h="312420">
                  <a:moveTo>
                    <a:pt x="188125" y="2539"/>
                  </a:moveTo>
                  <a:lnTo>
                    <a:pt x="125564" y="2539"/>
                  </a:lnTo>
                  <a:lnTo>
                    <a:pt x="132664" y="1270"/>
                  </a:lnTo>
                  <a:lnTo>
                    <a:pt x="141147" y="0"/>
                  </a:lnTo>
                  <a:lnTo>
                    <a:pt x="172542" y="0"/>
                  </a:lnTo>
                  <a:lnTo>
                    <a:pt x="181025" y="1270"/>
                  </a:lnTo>
                  <a:lnTo>
                    <a:pt x="188125" y="2539"/>
                  </a:lnTo>
                  <a:close/>
                </a:path>
                <a:path w="313689" h="312420">
                  <a:moveTo>
                    <a:pt x="203174" y="6350"/>
                  </a:moveTo>
                  <a:lnTo>
                    <a:pt x="110515" y="6350"/>
                  </a:lnTo>
                  <a:lnTo>
                    <a:pt x="117347" y="3810"/>
                  </a:lnTo>
                  <a:lnTo>
                    <a:pt x="124942" y="2539"/>
                  </a:lnTo>
                  <a:lnTo>
                    <a:pt x="188747" y="2539"/>
                  </a:lnTo>
                  <a:lnTo>
                    <a:pt x="196341" y="3810"/>
                  </a:lnTo>
                  <a:lnTo>
                    <a:pt x="203174" y="6350"/>
                  </a:lnTo>
                  <a:close/>
                </a:path>
                <a:path w="313689" h="312420">
                  <a:moveTo>
                    <a:pt x="210477" y="8889"/>
                  </a:moveTo>
                  <a:lnTo>
                    <a:pt x="103212" y="8889"/>
                  </a:lnTo>
                  <a:lnTo>
                    <a:pt x="109905" y="6350"/>
                  </a:lnTo>
                  <a:lnTo>
                    <a:pt x="203784" y="6350"/>
                  </a:lnTo>
                  <a:lnTo>
                    <a:pt x="210477" y="8889"/>
                  </a:lnTo>
                  <a:close/>
                </a:path>
                <a:path w="313689" h="312420">
                  <a:moveTo>
                    <a:pt x="217614" y="11429"/>
                  </a:moveTo>
                  <a:lnTo>
                    <a:pt x="96075" y="11429"/>
                  </a:lnTo>
                  <a:lnTo>
                    <a:pt x="102628" y="8889"/>
                  </a:lnTo>
                  <a:lnTo>
                    <a:pt x="211061" y="8889"/>
                  </a:lnTo>
                  <a:lnTo>
                    <a:pt x="217614" y="11429"/>
                  </a:lnTo>
                  <a:close/>
                </a:path>
                <a:path w="313689" h="312420">
                  <a:moveTo>
                    <a:pt x="218185" y="300989"/>
                  </a:moveTo>
                  <a:lnTo>
                    <a:pt x="95503" y="300989"/>
                  </a:lnTo>
                  <a:lnTo>
                    <a:pt x="88557" y="297179"/>
                  </a:lnTo>
                  <a:lnTo>
                    <a:pt x="81800" y="293370"/>
                  </a:lnTo>
                  <a:lnTo>
                    <a:pt x="75768" y="290829"/>
                  </a:lnTo>
                  <a:lnTo>
                    <a:pt x="75247" y="289560"/>
                  </a:lnTo>
                  <a:lnTo>
                    <a:pt x="68897" y="285750"/>
                  </a:lnTo>
                  <a:lnTo>
                    <a:pt x="62750" y="281939"/>
                  </a:lnTo>
                  <a:lnTo>
                    <a:pt x="57302" y="276860"/>
                  </a:lnTo>
                  <a:lnTo>
                    <a:pt x="51155" y="271779"/>
                  </a:lnTo>
                  <a:lnTo>
                    <a:pt x="46151" y="266700"/>
                  </a:lnTo>
                  <a:lnTo>
                    <a:pt x="45732" y="266700"/>
                  </a:lnTo>
                  <a:lnTo>
                    <a:pt x="40957" y="261620"/>
                  </a:lnTo>
                  <a:lnTo>
                    <a:pt x="31356" y="250189"/>
                  </a:lnTo>
                  <a:lnTo>
                    <a:pt x="26962" y="243839"/>
                  </a:lnTo>
                  <a:lnTo>
                    <a:pt x="22872" y="237489"/>
                  </a:lnTo>
                  <a:lnTo>
                    <a:pt x="22555" y="237489"/>
                  </a:lnTo>
                  <a:lnTo>
                    <a:pt x="15608" y="224789"/>
                  </a:lnTo>
                  <a:lnTo>
                    <a:pt x="12458" y="217170"/>
                  </a:lnTo>
                  <a:lnTo>
                    <a:pt x="12217" y="217170"/>
                  </a:lnTo>
                  <a:lnTo>
                    <a:pt x="9626" y="210820"/>
                  </a:lnTo>
                  <a:lnTo>
                    <a:pt x="9410" y="209550"/>
                  </a:lnTo>
                  <a:lnTo>
                    <a:pt x="7150" y="203200"/>
                  </a:lnTo>
                  <a:lnTo>
                    <a:pt x="6959" y="201929"/>
                  </a:lnTo>
                  <a:lnTo>
                    <a:pt x="5016" y="195579"/>
                  </a:lnTo>
                  <a:lnTo>
                    <a:pt x="3251" y="187960"/>
                  </a:lnTo>
                  <a:lnTo>
                    <a:pt x="1854" y="180339"/>
                  </a:lnTo>
                  <a:lnTo>
                    <a:pt x="774" y="171450"/>
                  </a:lnTo>
                  <a:lnTo>
                    <a:pt x="190" y="163829"/>
                  </a:lnTo>
                  <a:lnTo>
                    <a:pt x="0" y="156210"/>
                  </a:lnTo>
                  <a:lnTo>
                    <a:pt x="190" y="148589"/>
                  </a:lnTo>
                  <a:lnTo>
                    <a:pt x="774" y="140970"/>
                  </a:lnTo>
                  <a:lnTo>
                    <a:pt x="1854" y="132079"/>
                  </a:lnTo>
                  <a:lnTo>
                    <a:pt x="3124" y="124460"/>
                  </a:lnTo>
                  <a:lnTo>
                    <a:pt x="5016" y="116839"/>
                  </a:lnTo>
                  <a:lnTo>
                    <a:pt x="6959" y="110489"/>
                  </a:lnTo>
                  <a:lnTo>
                    <a:pt x="7150" y="109220"/>
                  </a:lnTo>
                  <a:lnTo>
                    <a:pt x="9410" y="102870"/>
                  </a:lnTo>
                  <a:lnTo>
                    <a:pt x="9626" y="101600"/>
                  </a:lnTo>
                  <a:lnTo>
                    <a:pt x="12217" y="95250"/>
                  </a:lnTo>
                  <a:lnTo>
                    <a:pt x="12458" y="95250"/>
                  </a:lnTo>
                  <a:lnTo>
                    <a:pt x="15608" y="87629"/>
                  </a:lnTo>
                  <a:lnTo>
                    <a:pt x="22555" y="74929"/>
                  </a:lnTo>
                  <a:lnTo>
                    <a:pt x="22872" y="74929"/>
                  </a:lnTo>
                  <a:lnTo>
                    <a:pt x="26962" y="68579"/>
                  </a:lnTo>
                  <a:lnTo>
                    <a:pt x="31356" y="62229"/>
                  </a:lnTo>
                  <a:lnTo>
                    <a:pt x="40957" y="50800"/>
                  </a:lnTo>
                  <a:lnTo>
                    <a:pt x="45732" y="45720"/>
                  </a:lnTo>
                  <a:lnTo>
                    <a:pt x="46151" y="45720"/>
                  </a:lnTo>
                  <a:lnTo>
                    <a:pt x="51155" y="40639"/>
                  </a:lnTo>
                  <a:lnTo>
                    <a:pt x="57302" y="35560"/>
                  </a:lnTo>
                  <a:lnTo>
                    <a:pt x="62750" y="30479"/>
                  </a:lnTo>
                  <a:lnTo>
                    <a:pt x="68897" y="26670"/>
                  </a:lnTo>
                  <a:lnTo>
                    <a:pt x="75247" y="22860"/>
                  </a:lnTo>
                  <a:lnTo>
                    <a:pt x="75768" y="21589"/>
                  </a:lnTo>
                  <a:lnTo>
                    <a:pt x="81800" y="19050"/>
                  </a:lnTo>
                  <a:lnTo>
                    <a:pt x="88557" y="15239"/>
                  </a:lnTo>
                  <a:lnTo>
                    <a:pt x="95503" y="11429"/>
                  </a:lnTo>
                  <a:lnTo>
                    <a:pt x="218185" y="11429"/>
                  </a:lnTo>
                  <a:lnTo>
                    <a:pt x="225132" y="15239"/>
                  </a:lnTo>
                  <a:lnTo>
                    <a:pt x="231889" y="19050"/>
                  </a:lnTo>
                  <a:lnTo>
                    <a:pt x="237921" y="21589"/>
                  </a:lnTo>
                  <a:lnTo>
                    <a:pt x="238442" y="22860"/>
                  </a:lnTo>
                  <a:lnTo>
                    <a:pt x="242675" y="25400"/>
                  </a:lnTo>
                  <a:lnTo>
                    <a:pt x="143713" y="25400"/>
                  </a:lnTo>
                  <a:lnTo>
                    <a:pt x="136499" y="26670"/>
                  </a:lnTo>
                  <a:lnTo>
                    <a:pt x="137121" y="26670"/>
                  </a:lnTo>
                  <a:lnTo>
                    <a:pt x="130022" y="27939"/>
                  </a:lnTo>
                  <a:lnTo>
                    <a:pt x="130644" y="27939"/>
                  </a:lnTo>
                  <a:lnTo>
                    <a:pt x="123672" y="29210"/>
                  </a:lnTo>
                  <a:lnTo>
                    <a:pt x="124294" y="29210"/>
                  </a:lnTo>
                  <a:lnTo>
                    <a:pt x="117449" y="30479"/>
                  </a:lnTo>
                  <a:lnTo>
                    <a:pt x="118046" y="30479"/>
                  </a:lnTo>
                  <a:lnTo>
                    <a:pt x="111353" y="33020"/>
                  </a:lnTo>
                  <a:lnTo>
                    <a:pt x="111937" y="33020"/>
                  </a:lnTo>
                  <a:lnTo>
                    <a:pt x="105397" y="35560"/>
                  </a:lnTo>
                  <a:lnTo>
                    <a:pt x="105968" y="35560"/>
                  </a:lnTo>
                  <a:lnTo>
                    <a:pt x="99580" y="38100"/>
                  </a:lnTo>
                  <a:lnTo>
                    <a:pt x="100139" y="38100"/>
                  </a:lnTo>
                  <a:lnTo>
                    <a:pt x="93929" y="40639"/>
                  </a:lnTo>
                  <a:lnTo>
                    <a:pt x="94462" y="40639"/>
                  </a:lnTo>
                  <a:lnTo>
                    <a:pt x="90440" y="43179"/>
                  </a:lnTo>
                  <a:lnTo>
                    <a:pt x="88950" y="43179"/>
                  </a:lnTo>
                  <a:lnTo>
                    <a:pt x="83108" y="46989"/>
                  </a:lnTo>
                  <a:lnTo>
                    <a:pt x="83616" y="46989"/>
                  </a:lnTo>
                  <a:lnTo>
                    <a:pt x="77965" y="50800"/>
                  </a:lnTo>
                  <a:lnTo>
                    <a:pt x="78447" y="50800"/>
                  </a:lnTo>
                  <a:lnTo>
                    <a:pt x="72999" y="54610"/>
                  </a:lnTo>
                  <a:lnTo>
                    <a:pt x="73469" y="54610"/>
                  </a:lnTo>
                  <a:lnTo>
                    <a:pt x="69545" y="58420"/>
                  </a:lnTo>
                  <a:lnTo>
                    <a:pt x="68694" y="58420"/>
                  </a:lnTo>
                  <a:lnTo>
                    <a:pt x="63677" y="63500"/>
                  </a:lnTo>
                  <a:lnTo>
                    <a:pt x="64109" y="63500"/>
                  </a:lnTo>
                  <a:lnTo>
                    <a:pt x="60528" y="67310"/>
                  </a:lnTo>
                  <a:lnTo>
                    <a:pt x="59740" y="67310"/>
                  </a:lnTo>
                  <a:lnTo>
                    <a:pt x="55219" y="72389"/>
                  </a:lnTo>
                  <a:lnTo>
                    <a:pt x="55600" y="72389"/>
                  </a:lnTo>
                  <a:lnTo>
                    <a:pt x="51320" y="77470"/>
                  </a:lnTo>
                  <a:lnTo>
                    <a:pt x="51688" y="77470"/>
                  </a:lnTo>
                  <a:lnTo>
                    <a:pt x="47663" y="82550"/>
                  </a:lnTo>
                  <a:lnTo>
                    <a:pt x="48005" y="82550"/>
                  </a:lnTo>
                  <a:lnTo>
                    <a:pt x="45008" y="87629"/>
                  </a:lnTo>
                  <a:lnTo>
                    <a:pt x="44576" y="87629"/>
                  </a:lnTo>
                  <a:lnTo>
                    <a:pt x="41803" y="92710"/>
                  </a:lnTo>
                  <a:lnTo>
                    <a:pt x="41401" y="92710"/>
                  </a:lnTo>
                  <a:lnTo>
                    <a:pt x="38214" y="99060"/>
                  </a:lnTo>
                  <a:lnTo>
                    <a:pt x="38480" y="99060"/>
                  </a:lnTo>
                  <a:lnTo>
                    <a:pt x="36174" y="104139"/>
                  </a:lnTo>
                  <a:lnTo>
                    <a:pt x="35839" y="104139"/>
                  </a:lnTo>
                  <a:lnTo>
                    <a:pt x="33690" y="110489"/>
                  </a:lnTo>
                  <a:lnTo>
                    <a:pt x="33477" y="110489"/>
                  </a:lnTo>
                  <a:lnTo>
                    <a:pt x="31216" y="116839"/>
                  </a:lnTo>
                  <a:lnTo>
                    <a:pt x="31394" y="116839"/>
                  </a:lnTo>
                  <a:lnTo>
                    <a:pt x="29451" y="123189"/>
                  </a:lnTo>
                  <a:lnTo>
                    <a:pt x="29616" y="123189"/>
                  </a:lnTo>
                  <a:lnTo>
                    <a:pt x="28003" y="129539"/>
                  </a:lnTo>
                  <a:lnTo>
                    <a:pt x="26860" y="135889"/>
                  </a:lnTo>
                  <a:lnTo>
                    <a:pt x="26200" y="142239"/>
                  </a:lnTo>
                  <a:lnTo>
                    <a:pt x="25645" y="148589"/>
                  </a:lnTo>
                  <a:lnTo>
                    <a:pt x="25400" y="156210"/>
                  </a:lnTo>
                  <a:lnTo>
                    <a:pt x="25548" y="162560"/>
                  </a:lnTo>
                  <a:lnTo>
                    <a:pt x="26111" y="170179"/>
                  </a:lnTo>
                  <a:lnTo>
                    <a:pt x="26962" y="176529"/>
                  </a:lnTo>
                  <a:lnTo>
                    <a:pt x="28130" y="182879"/>
                  </a:lnTo>
                  <a:lnTo>
                    <a:pt x="29616" y="189229"/>
                  </a:lnTo>
                  <a:lnTo>
                    <a:pt x="29451" y="189229"/>
                  </a:lnTo>
                  <a:lnTo>
                    <a:pt x="31394" y="195579"/>
                  </a:lnTo>
                  <a:lnTo>
                    <a:pt x="31216" y="195579"/>
                  </a:lnTo>
                  <a:lnTo>
                    <a:pt x="33477" y="201929"/>
                  </a:lnTo>
                  <a:lnTo>
                    <a:pt x="33690" y="201929"/>
                  </a:lnTo>
                  <a:lnTo>
                    <a:pt x="35839" y="208279"/>
                  </a:lnTo>
                  <a:lnTo>
                    <a:pt x="36174" y="208279"/>
                  </a:lnTo>
                  <a:lnTo>
                    <a:pt x="38480" y="213360"/>
                  </a:lnTo>
                  <a:lnTo>
                    <a:pt x="38214" y="213360"/>
                  </a:lnTo>
                  <a:lnTo>
                    <a:pt x="41401" y="219710"/>
                  </a:lnTo>
                  <a:lnTo>
                    <a:pt x="41803" y="219710"/>
                  </a:lnTo>
                  <a:lnTo>
                    <a:pt x="44576" y="224789"/>
                  </a:lnTo>
                  <a:lnTo>
                    <a:pt x="45008" y="224789"/>
                  </a:lnTo>
                  <a:lnTo>
                    <a:pt x="48005" y="229870"/>
                  </a:lnTo>
                  <a:lnTo>
                    <a:pt x="47663" y="229870"/>
                  </a:lnTo>
                  <a:lnTo>
                    <a:pt x="51688" y="234950"/>
                  </a:lnTo>
                  <a:lnTo>
                    <a:pt x="51320" y="234950"/>
                  </a:lnTo>
                  <a:lnTo>
                    <a:pt x="55600" y="240029"/>
                  </a:lnTo>
                  <a:lnTo>
                    <a:pt x="55219" y="240029"/>
                  </a:lnTo>
                  <a:lnTo>
                    <a:pt x="59740" y="245110"/>
                  </a:lnTo>
                  <a:lnTo>
                    <a:pt x="60528" y="245110"/>
                  </a:lnTo>
                  <a:lnTo>
                    <a:pt x="64109" y="248920"/>
                  </a:lnTo>
                  <a:lnTo>
                    <a:pt x="63677" y="248920"/>
                  </a:lnTo>
                  <a:lnTo>
                    <a:pt x="68694" y="254000"/>
                  </a:lnTo>
                  <a:lnTo>
                    <a:pt x="69545" y="254000"/>
                  </a:lnTo>
                  <a:lnTo>
                    <a:pt x="73469" y="257810"/>
                  </a:lnTo>
                  <a:lnTo>
                    <a:pt x="72999" y="257810"/>
                  </a:lnTo>
                  <a:lnTo>
                    <a:pt x="78447" y="261620"/>
                  </a:lnTo>
                  <a:lnTo>
                    <a:pt x="77965" y="261620"/>
                  </a:lnTo>
                  <a:lnTo>
                    <a:pt x="83616" y="265429"/>
                  </a:lnTo>
                  <a:lnTo>
                    <a:pt x="83108" y="265429"/>
                  </a:lnTo>
                  <a:lnTo>
                    <a:pt x="88950" y="269239"/>
                  </a:lnTo>
                  <a:lnTo>
                    <a:pt x="90440" y="269239"/>
                  </a:lnTo>
                  <a:lnTo>
                    <a:pt x="94462" y="271779"/>
                  </a:lnTo>
                  <a:lnTo>
                    <a:pt x="93929" y="271779"/>
                  </a:lnTo>
                  <a:lnTo>
                    <a:pt x="100139" y="274320"/>
                  </a:lnTo>
                  <a:lnTo>
                    <a:pt x="99580" y="274320"/>
                  </a:lnTo>
                  <a:lnTo>
                    <a:pt x="105968" y="276860"/>
                  </a:lnTo>
                  <a:lnTo>
                    <a:pt x="105397" y="276860"/>
                  </a:lnTo>
                  <a:lnTo>
                    <a:pt x="111937" y="279400"/>
                  </a:lnTo>
                  <a:lnTo>
                    <a:pt x="111353" y="279400"/>
                  </a:lnTo>
                  <a:lnTo>
                    <a:pt x="118046" y="281939"/>
                  </a:lnTo>
                  <a:lnTo>
                    <a:pt x="117449" y="281939"/>
                  </a:lnTo>
                  <a:lnTo>
                    <a:pt x="124294" y="283210"/>
                  </a:lnTo>
                  <a:lnTo>
                    <a:pt x="123672" y="283210"/>
                  </a:lnTo>
                  <a:lnTo>
                    <a:pt x="130644" y="284479"/>
                  </a:lnTo>
                  <a:lnTo>
                    <a:pt x="130022" y="284479"/>
                  </a:lnTo>
                  <a:lnTo>
                    <a:pt x="137121" y="285750"/>
                  </a:lnTo>
                  <a:lnTo>
                    <a:pt x="136499" y="285750"/>
                  </a:lnTo>
                  <a:lnTo>
                    <a:pt x="143713" y="287020"/>
                  </a:lnTo>
                  <a:lnTo>
                    <a:pt x="242675" y="287020"/>
                  </a:lnTo>
                  <a:lnTo>
                    <a:pt x="238442" y="289560"/>
                  </a:lnTo>
                  <a:lnTo>
                    <a:pt x="237921" y="290829"/>
                  </a:lnTo>
                  <a:lnTo>
                    <a:pt x="231889" y="293370"/>
                  </a:lnTo>
                  <a:lnTo>
                    <a:pt x="225132" y="297179"/>
                  </a:lnTo>
                  <a:lnTo>
                    <a:pt x="218185" y="300989"/>
                  </a:lnTo>
                  <a:close/>
                </a:path>
                <a:path w="313689" h="312420">
                  <a:moveTo>
                    <a:pt x="225259" y="44450"/>
                  </a:moveTo>
                  <a:lnTo>
                    <a:pt x="219227" y="40639"/>
                  </a:lnTo>
                  <a:lnTo>
                    <a:pt x="219760" y="40639"/>
                  </a:lnTo>
                  <a:lnTo>
                    <a:pt x="213550" y="38100"/>
                  </a:lnTo>
                  <a:lnTo>
                    <a:pt x="214109" y="38100"/>
                  </a:lnTo>
                  <a:lnTo>
                    <a:pt x="207721" y="35560"/>
                  </a:lnTo>
                  <a:lnTo>
                    <a:pt x="208292" y="35560"/>
                  </a:lnTo>
                  <a:lnTo>
                    <a:pt x="201752" y="33020"/>
                  </a:lnTo>
                  <a:lnTo>
                    <a:pt x="202336" y="33020"/>
                  </a:lnTo>
                  <a:lnTo>
                    <a:pt x="195643" y="30479"/>
                  </a:lnTo>
                  <a:lnTo>
                    <a:pt x="196240" y="30479"/>
                  </a:lnTo>
                  <a:lnTo>
                    <a:pt x="189395" y="29210"/>
                  </a:lnTo>
                  <a:lnTo>
                    <a:pt x="190017" y="29210"/>
                  </a:lnTo>
                  <a:lnTo>
                    <a:pt x="183045" y="27939"/>
                  </a:lnTo>
                  <a:lnTo>
                    <a:pt x="183667" y="27939"/>
                  </a:lnTo>
                  <a:lnTo>
                    <a:pt x="176568" y="26670"/>
                  </a:lnTo>
                  <a:lnTo>
                    <a:pt x="177190" y="26670"/>
                  </a:lnTo>
                  <a:lnTo>
                    <a:pt x="169976" y="25400"/>
                  </a:lnTo>
                  <a:lnTo>
                    <a:pt x="242675" y="25400"/>
                  </a:lnTo>
                  <a:lnTo>
                    <a:pt x="244792" y="26670"/>
                  </a:lnTo>
                  <a:lnTo>
                    <a:pt x="250939" y="30479"/>
                  </a:lnTo>
                  <a:lnTo>
                    <a:pt x="256387" y="35560"/>
                  </a:lnTo>
                  <a:lnTo>
                    <a:pt x="262534" y="40639"/>
                  </a:lnTo>
                  <a:lnTo>
                    <a:pt x="265036" y="43179"/>
                  </a:lnTo>
                  <a:lnTo>
                    <a:pt x="224739" y="43179"/>
                  </a:lnTo>
                  <a:lnTo>
                    <a:pt x="225259" y="44450"/>
                  </a:lnTo>
                  <a:close/>
                </a:path>
                <a:path w="313689" h="312420">
                  <a:moveTo>
                    <a:pt x="88430" y="44450"/>
                  </a:moveTo>
                  <a:lnTo>
                    <a:pt x="88950" y="43179"/>
                  </a:lnTo>
                  <a:lnTo>
                    <a:pt x="90440" y="43179"/>
                  </a:lnTo>
                  <a:lnTo>
                    <a:pt x="88430" y="44450"/>
                  </a:lnTo>
                  <a:close/>
                </a:path>
                <a:path w="313689" h="312420">
                  <a:moveTo>
                    <a:pt x="245452" y="59689"/>
                  </a:moveTo>
                  <a:lnTo>
                    <a:pt x="240220" y="54610"/>
                  </a:lnTo>
                  <a:lnTo>
                    <a:pt x="240690" y="54610"/>
                  </a:lnTo>
                  <a:lnTo>
                    <a:pt x="235242" y="50800"/>
                  </a:lnTo>
                  <a:lnTo>
                    <a:pt x="235724" y="50800"/>
                  </a:lnTo>
                  <a:lnTo>
                    <a:pt x="230073" y="46989"/>
                  </a:lnTo>
                  <a:lnTo>
                    <a:pt x="230581" y="46989"/>
                  </a:lnTo>
                  <a:lnTo>
                    <a:pt x="224739" y="43179"/>
                  </a:lnTo>
                  <a:lnTo>
                    <a:pt x="265036" y="43179"/>
                  </a:lnTo>
                  <a:lnTo>
                    <a:pt x="267538" y="45720"/>
                  </a:lnTo>
                  <a:lnTo>
                    <a:pt x="267957" y="45720"/>
                  </a:lnTo>
                  <a:lnTo>
                    <a:pt x="272732" y="50800"/>
                  </a:lnTo>
                  <a:lnTo>
                    <a:pt x="279133" y="58420"/>
                  </a:lnTo>
                  <a:lnTo>
                    <a:pt x="244995" y="58420"/>
                  </a:lnTo>
                  <a:lnTo>
                    <a:pt x="245452" y="59689"/>
                  </a:lnTo>
                  <a:close/>
                </a:path>
                <a:path w="313689" h="312420">
                  <a:moveTo>
                    <a:pt x="68237" y="59689"/>
                  </a:moveTo>
                  <a:lnTo>
                    <a:pt x="68694" y="58420"/>
                  </a:lnTo>
                  <a:lnTo>
                    <a:pt x="69545" y="58420"/>
                  </a:lnTo>
                  <a:lnTo>
                    <a:pt x="68237" y="59689"/>
                  </a:lnTo>
                  <a:close/>
                </a:path>
                <a:path w="313689" h="312420">
                  <a:moveTo>
                    <a:pt x="254355" y="68579"/>
                  </a:moveTo>
                  <a:lnTo>
                    <a:pt x="249580" y="63500"/>
                  </a:lnTo>
                  <a:lnTo>
                    <a:pt x="250012" y="63500"/>
                  </a:lnTo>
                  <a:lnTo>
                    <a:pt x="244995" y="58420"/>
                  </a:lnTo>
                  <a:lnTo>
                    <a:pt x="279133" y="58420"/>
                  </a:lnTo>
                  <a:lnTo>
                    <a:pt x="282333" y="62229"/>
                  </a:lnTo>
                  <a:lnTo>
                    <a:pt x="285849" y="67310"/>
                  </a:lnTo>
                  <a:lnTo>
                    <a:pt x="253949" y="67310"/>
                  </a:lnTo>
                  <a:lnTo>
                    <a:pt x="254355" y="68579"/>
                  </a:lnTo>
                  <a:close/>
                </a:path>
                <a:path w="313689" h="312420">
                  <a:moveTo>
                    <a:pt x="59334" y="68579"/>
                  </a:moveTo>
                  <a:lnTo>
                    <a:pt x="59740" y="67310"/>
                  </a:lnTo>
                  <a:lnTo>
                    <a:pt x="60528" y="67310"/>
                  </a:lnTo>
                  <a:lnTo>
                    <a:pt x="59334" y="68579"/>
                  </a:lnTo>
                  <a:close/>
                </a:path>
                <a:path w="313689" h="312420">
                  <a:moveTo>
                    <a:pt x="269430" y="88900"/>
                  </a:moveTo>
                  <a:lnTo>
                    <a:pt x="265683" y="82550"/>
                  </a:lnTo>
                  <a:lnTo>
                    <a:pt x="266026" y="82550"/>
                  </a:lnTo>
                  <a:lnTo>
                    <a:pt x="262000" y="77470"/>
                  </a:lnTo>
                  <a:lnTo>
                    <a:pt x="262369" y="77470"/>
                  </a:lnTo>
                  <a:lnTo>
                    <a:pt x="258089" y="72389"/>
                  </a:lnTo>
                  <a:lnTo>
                    <a:pt x="258470" y="72389"/>
                  </a:lnTo>
                  <a:lnTo>
                    <a:pt x="253949" y="67310"/>
                  </a:lnTo>
                  <a:lnTo>
                    <a:pt x="285849" y="67310"/>
                  </a:lnTo>
                  <a:lnTo>
                    <a:pt x="286727" y="68579"/>
                  </a:lnTo>
                  <a:lnTo>
                    <a:pt x="290817" y="74929"/>
                  </a:lnTo>
                  <a:lnTo>
                    <a:pt x="291134" y="74929"/>
                  </a:lnTo>
                  <a:lnTo>
                    <a:pt x="298081" y="87629"/>
                  </a:lnTo>
                  <a:lnTo>
                    <a:pt x="269113" y="87629"/>
                  </a:lnTo>
                  <a:lnTo>
                    <a:pt x="269430" y="88900"/>
                  </a:lnTo>
                  <a:close/>
                </a:path>
                <a:path w="313689" h="312420">
                  <a:moveTo>
                    <a:pt x="44259" y="88900"/>
                  </a:moveTo>
                  <a:lnTo>
                    <a:pt x="44576" y="87629"/>
                  </a:lnTo>
                  <a:lnTo>
                    <a:pt x="45008" y="87629"/>
                  </a:lnTo>
                  <a:lnTo>
                    <a:pt x="44259" y="88900"/>
                  </a:lnTo>
                  <a:close/>
                </a:path>
                <a:path w="313689" h="312420">
                  <a:moveTo>
                    <a:pt x="272580" y="93979"/>
                  </a:moveTo>
                  <a:lnTo>
                    <a:pt x="269113" y="87629"/>
                  </a:lnTo>
                  <a:lnTo>
                    <a:pt x="298081" y="87629"/>
                  </a:lnTo>
                  <a:lnTo>
                    <a:pt x="300181" y="92710"/>
                  </a:lnTo>
                  <a:lnTo>
                    <a:pt x="272288" y="92710"/>
                  </a:lnTo>
                  <a:lnTo>
                    <a:pt x="272580" y="93979"/>
                  </a:lnTo>
                  <a:close/>
                </a:path>
                <a:path w="313689" h="312420">
                  <a:moveTo>
                    <a:pt x="41109" y="93979"/>
                  </a:moveTo>
                  <a:lnTo>
                    <a:pt x="41401" y="92710"/>
                  </a:lnTo>
                  <a:lnTo>
                    <a:pt x="41803" y="92710"/>
                  </a:lnTo>
                  <a:lnTo>
                    <a:pt x="41109" y="93979"/>
                  </a:lnTo>
                  <a:close/>
                </a:path>
                <a:path w="313689" h="312420">
                  <a:moveTo>
                    <a:pt x="278091" y="105410"/>
                  </a:moveTo>
                  <a:lnTo>
                    <a:pt x="275208" y="99060"/>
                  </a:lnTo>
                  <a:lnTo>
                    <a:pt x="275475" y="99060"/>
                  </a:lnTo>
                  <a:lnTo>
                    <a:pt x="272288" y="92710"/>
                  </a:lnTo>
                  <a:lnTo>
                    <a:pt x="300181" y="92710"/>
                  </a:lnTo>
                  <a:lnTo>
                    <a:pt x="301231" y="95250"/>
                  </a:lnTo>
                  <a:lnTo>
                    <a:pt x="301472" y="95250"/>
                  </a:lnTo>
                  <a:lnTo>
                    <a:pt x="304063" y="101600"/>
                  </a:lnTo>
                  <a:lnTo>
                    <a:pt x="304279" y="102870"/>
                  </a:lnTo>
                  <a:lnTo>
                    <a:pt x="304731" y="104139"/>
                  </a:lnTo>
                  <a:lnTo>
                    <a:pt x="277850" y="104139"/>
                  </a:lnTo>
                  <a:lnTo>
                    <a:pt x="278091" y="105410"/>
                  </a:lnTo>
                  <a:close/>
                </a:path>
                <a:path w="313689" h="312420">
                  <a:moveTo>
                    <a:pt x="35598" y="105410"/>
                  </a:moveTo>
                  <a:lnTo>
                    <a:pt x="35839" y="104139"/>
                  </a:lnTo>
                  <a:lnTo>
                    <a:pt x="36174" y="104139"/>
                  </a:lnTo>
                  <a:lnTo>
                    <a:pt x="35598" y="105410"/>
                  </a:lnTo>
                  <a:close/>
                </a:path>
                <a:path w="313689" h="312420">
                  <a:moveTo>
                    <a:pt x="280428" y="111760"/>
                  </a:moveTo>
                  <a:lnTo>
                    <a:pt x="277850" y="104139"/>
                  </a:lnTo>
                  <a:lnTo>
                    <a:pt x="304731" y="104139"/>
                  </a:lnTo>
                  <a:lnTo>
                    <a:pt x="306539" y="109220"/>
                  </a:lnTo>
                  <a:lnTo>
                    <a:pt x="306730" y="110489"/>
                  </a:lnTo>
                  <a:lnTo>
                    <a:pt x="280212" y="110489"/>
                  </a:lnTo>
                  <a:lnTo>
                    <a:pt x="280428" y="111760"/>
                  </a:lnTo>
                  <a:close/>
                </a:path>
                <a:path w="313689" h="312420">
                  <a:moveTo>
                    <a:pt x="33261" y="111760"/>
                  </a:moveTo>
                  <a:lnTo>
                    <a:pt x="33477" y="110489"/>
                  </a:lnTo>
                  <a:lnTo>
                    <a:pt x="33690" y="110489"/>
                  </a:lnTo>
                  <a:lnTo>
                    <a:pt x="33261" y="111760"/>
                  </a:lnTo>
                  <a:close/>
                </a:path>
                <a:path w="313689" h="312420">
                  <a:moveTo>
                    <a:pt x="313499" y="163829"/>
                  </a:moveTo>
                  <a:lnTo>
                    <a:pt x="288112" y="163829"/>
                  </a:lnTo>
                  <a:lnTo>
                    <a:pt x="288289" y="156210"/>
                  </a:lnTo>
                  <a:lnTo>
                    <a:pt x="288112" y="148589"/>
                  </a:lnTo>
                  <a:lnTo>
                    <a:pt x="287578" y="142239"/>
                  </a:lnTo>
                  <a:lnTo>
                    <a:pt x="286727" y="135889"/>
                  </a:lnTo>
                  <a:lnTo>
                    <a:pt x="285559" y="129539"/>
                  </a:lnTo>
                  <a:lnTo>
                    <a:pt x="285686" y="129539"/>
                  </a:lnTo>
                  <a:lnTo>
                    <a:pt x="284073" y="123189"/>
                  </a:lnTo>
                  <a:lnTo>
                    <a:pt x="284238" y="123189"/>
                  </a:lnTo>
                  <a:lnTo>
                    <a:pt x="282295" y="116839"/>
                  </a:lnTo>
                  <a:lnTo>
                    <a:pt x="282473" y="116839"/>
                  </a:lnTo>
                  <a:lnTo>
                    <a:pt x="280212" y="110489"/>
                  </a:lnTo>
                  <a:lnTo>
                    <a:pt x="306730" y="110489"/>
                  </a:lnTo>
                  <a:lnTo>
                    <a:pt x="308673" y="116839"/>
                  </a:lnTo>
                  <a:lnTo>
                    <a:pt x="310438" y="124460"/>
                  </a:lnTo>
                  <a:lnTo>
                    <a:pt x="311835" y="132079"/>
                  </a:lnTo>
                  <a:lnTo>
                    <a:pt x="312915" y="140970"/>
                  </a:lnTo>
                  <a:lnTo>
                    <a:pt x="313499" y="148589"/>
                  </a:lnTo>
                  <a:lnTo>
                    <a:pt x="313689" y="156210"/>
                  </a:lnTo>
                  <a:lnTo>
                    <a:pt x="313499" y="163829"/>
                  </a:lnTo>
                  <a:close/>
                </a:path>
                <a:path w="313689" h="312420">
                  <a:moveTo>
                    <a:pt x="26047" y="143510"/>
                  </a:moveTo>
                  <a:lnTo>
                    <a:pt x="26111" y="142239"/>
                  </a:lnTo>
                  <a:lnTo>
                    <a:pt x="26047" y="143510"/>
                  </a:lnTo>
                  <a:close/>
                </a:path>
                <a:path w="313689" h="312420">
                  <a:moveTo>
                    <a:pt x="287642" y="143510"/>
                  </a:moveTo>
                  <a:lnTo>
                    <a:pt x="287489" y="142239"/>
                  </a:lnTo>
                  <a:lnTo>
                    <a:pt x="287642" y="143510"/>
                  </a:lnTo>
                  <a:close/>
                </a:path>
                <a:path w="313689" h="312420">
                  <a:moveTo>
                    <a:pt x="25552" y="149860"/>
                  </a:moveTo>
                  <a:lnTo>
                    <a:pt x="25577" y="148589"/>
                  </a:lnTo>
                  <a:lnTo>
                    <a:pt x="25552" y="149860"/>
                  </a:lnTo>
                  <a:close/>
                </a:path>
                <a:path w="313689" h="312420">
                  <a:moveTo>
                    <a:pt x="288137" y="149860"/>
                  </a:moveTo>
                  <a:lnTo>
                    <a:pt x="288044" y="148589"/>
                  </a:lnTo>
                  <a:lnTo>
                    <a:pt x="288137" y="149860"/>
                  </a:lnTo>
                  <a:close/>
                </a:path>
                <a:path w="313689" h="312420">
                  <a:moveTo>
                    <a:pt x="25645" y="163829"/>
                  </a:moveTo>
                  <a:lnTo>
                    <a:pt x="25552" y="162560"/>
                  </a:lnTo>
                  <a:lnTo>
                    <a:pt x="25645" y="163829"/>
                  </a:lnTo>
                  <a:close/>
                </a:path>
                <a:path w="313689" h="312420">
                  <a:moveTo>
                    <a:pt x="313012" y="170179"/>
                  </a:moveTo>
                  <a:lnTo>
                    <a:pt x="287578" y="170179"/>
                  </a:lnTo>
                  <a:lnTo>
                    <a:pt x="288137" y="162560"/>
                  </a:lnTo>
                  <a:lnTo>
                    <a:pt x="288112" y="163829"/>
                  </a:lnTo>
                  <a:lnTo>
                    <a:pt x="313499" y="163829"/>
                  </a:lnTo>
                  <a:lnTo>
                    <a:pt x="313012" y="170179"/>
                  </a:lnTo>
                  <a:close/>
                </a:path>
                <a:path w="313689" h="312420">
                  <a:moveTo>
                    <a:pt x="26200" y="170179"/>
                  </a:moveTo>
                  <a:lnTo>
                    <a:pt x="26047" y="168910"/>
                  </a:lnTo>
                  <a:lnTo>
                    <a:pt x="26200" y="170179"/>
                  </a:lnTo>
                  <a:close/>
                </a:path>
                <a:path w="313689" h="312420">
                  <a:moveTo>
                    <a:pt x="306730" y="201929"/>
                  </a:moveTo>
                  <a:lnTo>
                    <a:pt x="280212" y="201929"/>
                  </a:lnTo>
                  <a:lnTo>
                    <a:pt x="282473" y="195579"/>
                  </a:lnTo>
                  <a:lnTo>
                    <a:pt x="282295" y="195579"/>
                  </a:lnTo>
                  <a:lnTo>
                    <a:pt x="284238" y="189229"/>
                  </a:lnTo>
                  <a:lnTo>
                    <a:pt x="284073" y="189229"/>
                  </a:lnTo>
                  <a:lnTo>
                    <a:pt x="285686" y="182879"/>
                  </a:lnTo>
                  <a:lnTo>
                    <a:pt x="285559" y="182879"/>
                  </a:lnTo>
                  <a:lnTo>
                    <a:pt x="286829" y="176529"/>
                  </a:lnTo>
                  <a:lnTo>
                    <a:pt x="287642" y="168910"/>
                  </a:lnTo>
                  <a:lnTo>
                    <a:pt x="287578" y="170179"/>
                  </a:lnTo>
                  <a:lnTo>
                    <a:pt x="313012" y="170179"/>
                  </a:lnTo>
                  <a:lnTo>
                    <a:pt x="312915" y="171450"/>
                  </a:lnTo>
                  <a:lnTo>
                    <a:pt x="311835" y="180339"/>
                  </a:lnTo>
                  <a:lnTo>
                    <a:pt x="310565" y="187960"/>
                  </a:lnTo>
                  <a:lnTo>
                    <a:pt x="308673" y="195579"/>
                  </a:lnTo>
                  <a:lnTo>
                    <a:pt x="306730" y="201929"/>
                  </a:lnTo>
                  <a:close/>
                </a:path>
                <a:path w="313689" h="312420">
                  <a:moveTo>
                    <a:pt x="33690" y="201929"/>
                  </a:moveTo>
                  <a:lnTo>
                    <a:pt x="33477" y="201929"/>
                  </a:lnTo>
                  <a:lnTo>
                    <a:pt x="33261" y="200660"/>
                  </a:lnTo>
                  <a:lnTo>
                    <a:pt x="33690" y="201929"/>
                  </a:lnTo>
                  <a:close/>
                </a:path>
                <a:path w="313689" h="312420">
                  <a:moveTo>
                    <a:pt x="304731" y="208279"/>
                  </a:moveTo>
                  <a:lnTo>
                    <a:pt x="277850" y="208279"/>
                  </a:lnTo>
                  <a:lnTo>
                    <a:pt x="280428" y="200660"/>
                  </a:lnTo>
                  <a:lnTo>
                    <a:pt x="280212" y="201929"/>
                  </a:lnTo>
                  <a:lnTo>
                    <a:pt x="306730" y="201929"/>
                  </a:lnTo>
                  <a:lnTo>
                    <a:pt x="306539" y="203200"/>
                  </a:lnTo>
                  <a:lnTo>
                    <a:pt x="304731" y="208279"/>
                  </a:lnTo>
                  <a:close/>
                </a:path>
                <a:path w="313689" h="312420">
                  <a:moveTo>
                    <a:pt x="36174" y="208279"/>
                  </a:moveTo>
                  <a:lnTo>
                    <a:pt x="35839" y="208279"/>
                  </a:lnTo>
                  <a:lnTo>
                    <a:pt x="35598" y="207010"/>
                  </a:lnTo>
                  <a:lnTo>
                    <a:pt x="36174" y="208279"/>
                  </a:lnTo>
                  <a:close/>
                </a:path>
                <a:path w="313689" h="312420">
                  <a:moveTo>
                    <a:pt x="300181" y="219710"/>
                  </a:moveTo>
                  <a:lnTo>
                    <a:pt x="272288" y="219710"/>
                  </a:lnTo>
                  <a:lnTo>
                    <a:pt x="275475" y="213360"/>
                  </a:lnTo>
                  <a:lnTo>
                    <a:pt x="275208" y="213360"/>
                  </a:lnTo>
                  <a:lnTo>
                    <a:pt x="278091" y="207010"/>
                  </a:lnTo>
                  <a:lnTo>
                    <a:pt x="277850" y="208279"/>
                  </a:lnTo>
                  <a:lnTo>
                    <a:pt x="304731" y="208279"/>
                  </a:lnTo>
                  <a:lnTo>
                    <a:pt x="304279" y="209550"/>
                  </a:lnTo>
                  <a:lnTo>
                    <a:pt x="304063" y="210820"/>
                  </a:lnTo>
                  <a:lnTo>
                    <a:pt x="301472" y="217170"/>
                  </a:lnTo>
                  <a:lnTo>
                    <a:pt x="301231" y="217170"/>
                  </a:lnTo>
                  <a:lnTo>
                    <a:pt x="300181" y="219710"/>
                  </a:lnTo>
                  <a:close/>
                </a:path>
                <a:path w="313689" h="312420">
                  <a:moveTo>
                    <a:pt x="41803" y="219710"/>
                  </a:moveTo>
                  <a:lnTo>
                    <a:pt x="41401" y="219710"/>
                  </a:lnTo>
                  <a:lnTo>
                    <a:pt x="41109" y="218439"/>
                  </a:lnTo>
                  <a:lnTo>
                    <a:pt x="41803" y="219710"/>
                  </a:lnTo>
                  <a:close/>
                </a:path>
                <a:path w="313689" h="312420">
                  <a:moveTo>
                    <a:pt x="298081" y="224789"/>
                  </a:moveTo>
                  <a:lnTo>
                    <a:pt x="269113" y="224789"/>
                  </a:lnTo>
                  <a:lnTo>
                    <a:pt x="272580" y="218439"/>
                  </a:lnTo>
                  <a:lnTo>
                    <a:pt x="272288" y="219710"/>
                  </a:lnTo>
                  <a:lnTo>
                    <a:pt x="300181" y="219710"/>
                  </a:lnTo>
                  <a:lnTo>
                    <a:pt x="298081" y="224789"/>
                  </a:lnTo>
                  <a:close/>
                </a:path>
                <a:path w="313689" h="312420">
                  <a:moveTo>
                    <a:pt x="45008" y="224789"/>
                  </a:moveTo>
                  <a:lnTo>
                    <a:pt x="44576" y="224789"/>
                  </a:lnTo>
                  <a:lnTo>
                    <a:pt x="44259" y="223520"/>
                  </a:lnTo>
                  <a:lnTo>
                    <a:pt x="45008" y="224789"/>
                  </a:lnTo>
                  <a:close/>
                </a:path>
                <a:path w="313689" h="312420">
                  <a:moveTo>
                    <a:pt x="285849" y="245110"/>
                  </a:moveTo>
                  <a:lnTo>
                    <a:pt x="253949" y="245110"/>
                  </a:lnTo>
                  <a:lnTo>
                    <a:pt x="258470" y="240029"/>
                  </a:lnTo>
                  <a:lnTo>
                    <a:pt x="258089" y="240029"/>
                  </a:lnTo>
                  <a:lnTo>
                    <a:pt x="262369" y="234950"/>
                  </a:lnTo>
                  <a:lnTo>
                    <a:pt x="262000" y="234950"/>
                  </a:lnTo>
                  <a:lnTo>
                    <a:pt x="266026" y="229870"/>
                  </a:lnTo>
                  <a:lnTo>
                    <a:pt x="265683" y="229870"/>
                  </a:lnTo>
                  <a:lnTo>
                    <a:pt x="269430" y="223520"/>
                  </a:lnTo>
                  <a:lnTo>
                    <a:pt x="269113" y="224789"/>
                  </a:lnTo>
                  <a:lnTo>
                    <a:pt x="298081" y="224789"/>
                  </a:lnTo>
                  <a:lnTo>
                    <a:pt x="291134" y="237489"/>
                  </a:lnTo>
                  <a:lnTo>
                    <a:pt x="290817" y="237489"/>
                  </a:lnTo>
                  <a:lnTo>
                    <a:pt x="286727" y="243839"/>
                  </a:lnTo>
                  <a:lnTo>
                    <a:pt x="285849" y="245110"/>
                  </a:lnTo>
                  <a:close/>
                </a:path>
                <a:path w="313689" h="312420">
                  <a:moveTo>
                    <a:pt x="60528" y="245110"/>
                  </a:moveTo>
                  <a:lnTo>
                    <a:pt x="59740" y="245110"/>
                  </a:lnTo>
                  <a:lnTo>
                    <a:pt x="59334" y="243839"/>
                  </a:lnTo>
                  <a:lnTo>
                    <a:pt x="60528" y="245110"/>
                  </a:lnTo>
                  <a:close/>
                </a:path>
                <a:path w="313689" h="312420">
                  <a:moveTo>
                    <a:pt x="279133" y="254000"/>
                  </a:moveTo>
                  <a:lnTo>
                    <a:pt x="244995" y="254000"/>
                  </a:lnTo>
                  <a:lnTo>
                    <a:pt x="250012" y="248920"/>
                  </a:lnTo>
                  <a:lnTo>
                    <a:pt x="249580" y="248920"/>
                  </a:lnTo>
                  <a:lnTo>
                    <a:pt x="254355" y="243839"/>
                  </a:lnTo>
                  <a:lnTo>
                    <a:pt x="253949" y="245110"/>
                  </a:lnTo>
                  <a:lnTo>
                    <a:pt x="285849" y="245110"/>
                  </a:lnTo>
                  <a:lnTo>
                    <a:pt x="282333" y="250189"/>
                  </a:lnTo>
                  <a:lnTo>
                    <a:pt x="279133" y="254000"/>
                  </a:lnTo>
                  <a:close/>
                </a:path>
                <a:path w="313689" h="312420">
                  <a:moveTo>
                    <a:pt x="69545" y="254000"/>
                  </a:moveTo>
                  <a:lnTo>
                    <a:pt x="68694" y="254000"/>
                  </a:lnTo>
                  <a:lnTo>
                    <a:pt x="68237" y="252729"/>
                  </a:lnTo>
                  <a:lnTo>
                    <a:pt x="69545" y="254000"/>
                  </a:lnTo>
                  <a:close/>
                </a:path>
                <a:path w="313689" h="312420">
                  <a:moveTo>
                    <a:pt x="265036" y="269239"/>
                  </a:moveTo>
                  <a:lnTo>
                    <a:pt x="224739" y="269239"/>
                  </a:lnTo>
                  <a:lnTo>
                    <a:pt x="230581" y="265429"/>
                  </a:lnTo>
                  <a:lnTo>
                    <a:pt x="230073" y="265429"/>
                  </a:lnTo>
                  <a:lnTo>
                    <a:pt x="235724" y="261620"/>
                  </a:lnTo>
                  <a:lnTo>
                    <a:pt x="235242" y="261620"/>
                  </a:lnTo>
                  <a:lnTo>
                    <a:pt x="240690" y="257810"/>
                  </a:lnTo>
                  <a:lnTo>
                    <a:pt x="240220" y="257810"/>
                  </a:lnTo>
                  <a:lnTo>
                    <a:pt x="245452" y="252729"/>
                  </a:lnTo>
                  <a:lnTo>
                    <a:pt x="244995" y="254000"/>
                  </a:lnTo>
                  <a:lnTo>
                    <a:pt x="279133" y="254000"/>
                  </a:lnTo>
                  <a:lnTo>
                    <a:pt x="272732" y="261620"/>
                  </a:lnTo>
                  <a:lnTo>
                    <a:pt x="267957" y="266700"/>
                  </a:lnTo>
                  <a:lnTo>
                    <a:pt x="267538" y="266700"/>
                  </a:lnTo>
                  <a:lnTo>
                    <a:pt x="265036" y="269239"/>
                  </a:lnTo>
                  <a:close/>
                </a:path>
                <a:path w="313689" h="312420">
                  <a:moveTo>
                    <a:pt x="90440" y="269239"/>
                  </a:moveTo>
                  <a:lnTo>
                    <a:pt x="88950" y="269239"/>
                  </a:lnTo>
                  <a:lnTo>
                    <a:pt x="88430" y="267970"/>
                  </a:lnTo>
                  <a:lnTo>
                    <a:pt x="90440" y="269239"/>
                  </a:lnTo>
                  <a:close/>
                </a:path>
                <a:path w="313689" h="312420">
                  <a:moveTo>
                    <a:pt x="242675" y="287020"/>
                  </a:moveTo>
                  <a:lnTo>
                    <a:pt x="169976" y="287020"/>
                  </a:lnTo>
                  <a:lnTo>
                    <a:pt x="177190" y="285750"/>
                  </a:lnTo>
                  <a:lnTo>
                    <a:pt x="176568" y="285750"/>
                  </a:lnTo>
                  <a:lnTo>
                    <a:pt x="183667" y="284479"/>
                  </a:lnTo>
                  <a:lnTo>
                    <a:pt x="183045" y="284479"/>
                  </a:lnTo>
                  <a:lnTo>
                    <a:pt x="190017" y="283210"/>
                  </a:lnTo>
                  <a:lnTo>
                    <a:pt x="189395" y="283210"/>
                  </a:lnTo>
                  <a:lnTo>
                    <a:pt x="196240" y="281939"/>
                  </a:lnTo>
                  <a:lnTo>
                    <a:pt x="195643" y="281939"/>
                  </a:lnTo>
                  <a:lnTo>
                    <a:pt x="202336" y="279400"/>
                  </a:lnTo>
                  <a:lnTo>
                    <a:pt x="201752" y="279400"/>
                  </a:lnTo>
                  <a:lnTo>
                    <a:pt x="208292" y="276860"/>
                  </a:lnTo>
                  <a:lnTo>
                    <a:pt x="207721" y="276860"/>
                  </a:lnTo>
                  <a:lnTo>
                    <a:pt x="214109" y="274320"/>
                  </a:lnTo>
                  <a:lnTo>
                    <a:pt x="213550" y="274320"/>
                  </a:lnTo>
                  <a:lnTo>
                    <a:pt x="219760" y="271779"/>
                  </a:lnTo>
                  <a:lnTo>
                    <a:pt x="219227" y="271779"/>
                  </a:lnTo>
                  <a:lnTo>
                    <a:pt x="225259" y="267970"/>
                  </a:lnTo>
                  <a:lnTo>
                    <a:pt x="224739" y="269239"/>
                  </a:lnTo>
                  <a:lnTo>
                    <a:pt x="265036" y="269239"/>
                  </a:lnTo>
                  <a:lnTo>
                    <a:pt x="262534" y="271779"/>
                  </a:lnTo>
                  <a:lnTo>
                    <a:pt x="256387" y="276860"/>
                  </a:lnTo>
                  <a:lnTo>
                    <a:pt x="250939" y="281939"/>
                  </a:lnTo>
                  <a:lnTo>
                    <a:pt x="244792" y="285750"/>
                  </a:lnTo>
                  <a:lnTo>
                    <a:pt x="242675" y="287020"/>
                  </a:lnTo>
                  <a:close/>
                </a:path>
                <a:path w="313689" h="312420">
                  <a:moveTo>
                    <a:pt x="211061" y="303529"/>
                  </a:moveTo>
                  <a:lnTo>
                    <a:pt x="102628" y="303529"/>
                  </a:lnTo>
                  <a:lnTo>
                    <a:pt x="96075" y="300989"/>
                  </a:lnTo>
                  <a:lnTo>
                    <a:pt x="217614" y="300989"/>
                  </a:lnTo>
                  <a:lnTo>
                    <a:pt x="211061" y="303529"/>
                  </a:lnTo>
                  <a:close/>
                </a:path>
                <a:path w="313689" h="312420">
                  <a:moveTo>
                    <a:pt x="203784" y="306070"/>
                  </a:moveTo>
                  <a:lnTo>
                    <a:pt x="109905" y="306070"/>
                  </a:lnTo>
                  <a:lnTo>
                    <a:pt x="103212" y="303529"/>
                  </a:lnTo>
                  <a:lnTo>
                    <a:pt x="210477" y="303529"/>
                  </a:lnTo>
                  <a:lnTo>
                    <a:pt x="203784" y="306070"/>
                  </a:lnTo>
                  <a:close/>
                </a:path>
                <a:path w="313689" h="312420">
                  <a:moveTo>
                    <a:pt x="188747" y="309879"/>
                  </a:moveTo>
                  <a:lnTo>
                    <a:pt x="124942" y="309879"/>
                  </a:lnTo>
                  <a:lnTo>
                    <a:pt x="117347" y="308610"/>
                  </a:lnTo>
                  <a:lnTo>
                    <a:pt x="110515" y="306070"/>
                  </a:lnTo>
                  <a:lnTo>
                    <a:pt x="203174" y="306070"/>
                  </a:lnTo>
                  <a:lnTo>
                    <a:pt x="196341" y="308610"/>
                  </a:lnTo>
                  <a:lnTo>
                    <a:pt x="188747" y="309879"/>
                  </a:lnTo>
                  <a:close/>
                </a:path>
                <a:path w="313689" h="312420">
                  <a:moveTo>
                    <a:pt x="172542" y="312420"/>
                  </a:moveTo>
                  <a:lnTo>
                    <a:pt x="141147" y="312420"/>
                  </a:lnTo>
                  <a:lnTo>
                    <a:pt x="132664" y="311150"/>
                  </a:lnTo>
                  <a:lnTo>
                    <a:pt x="125564" y="309879"/>
                  </a:lnTo>
                  <a:lnTo>
                    <a:pt x="188125" y="309879"/>
                  </a:lnTo>
                  <a:lnTo>
                    <a:pt x="181025" y="311150"/>
                  </a:lnTo>
                  <a:lnTo>
                    <a:pt x="172542" y="3124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69764" y="3329940"/>
              <a:ext cx="212090" cy="212725"/>
            </a:xfrm>
            <a:custGeom>
              <a:avLst/>
              <a:gdLst/>
              <a:ahLst/>
              <a:cxnLst/>
              <a:rect l="l" t="t" r="r" b="b"/>
              <a:pathLst>
                <a:path w="212089" h="212725">
                  <a:moveTo>
                    <a:pt x="211836" y="71120"/>
                  </a:moveTo>
                  <a:lnTo>
                    <a:pt x="140208" y="71120"/>
                  </a:lnTo>
                  <a:lnTo>
                    <a:pt x="140208" y="0"/>
                  </a:lnTo>
                  <a:lnTo>
                    <a:pt x="73152" y="0"/>
                  </a:lnTo>
                  <a:lnTo>
                    <a:pt x="73152" y="71120"/>
                  </a:lnTo>
                  <a:lnTo>
                    <a:pt x="0" y="71120"/>
                  </a:lnTo>
                  <a:lnTo>
                    <a:pt x="0" y="139700"/>
                  </a:lnTo>
                  <a:lnTo>
                    <a:pt x="73152" y="139700"/>
                  </a:lnTo>
                  <a:lnTo>
                    <a:pt x="73152" y="212102"/>
                  </a:lnTo>
                  <a:lnTo>
                    <a:pt x="140208" y="212102"/>
                  </a:lnTo>
                  <a:lnTo>
                    <a:pt x="140208" y="139700"/>
                  </a:lnTo>
                  <a:lnTo>
                    <a:pt x="211836" y="139700"/>
                  </a:lnTo>
                  <a:lnTo>
                    <a:pt x="211836" y="7112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19523" y="2660332"/>
              <a:ext cx="505459" cy="1426210"/>
            </a:xfrm>
            <a:custGeom>
              <a:avLst/>
              <a:gdLst/>
              <a:ahLst/>
              <a:cxnLst/>
              <a:rect l="l" t="t" r="r" b="b"/>
              <a:pathLst>
                <a:path w="505460" h="1426210">
                  <a:moveTo>
                    <a:pt x="31750" y="1414957"/>
                  </a:moveTo>
                  <a:lnTo>
                    <a:pt x="31584" y="1414970"/>
                  </a:lnTo>
                  <a:lnTo>
                    <a:pt x="31750" y="1414957"/>
                  </a:lnTo>
                  <a:close/>
                </a:path>
                <a:path w="505460" h="1426210">
                  <a:moveTo>
                    <a:pt x="69215" y="9753"/>
                  </a:moveTo>
                  <a:lnTo>
                    <a:pt x="22021" y="990"/>
                  </a:lnTo>
                  <a:lnTo>
                    <a:pt x="203" y="0"/>
                  </a:lnTo>
                  <a:lnTo>
                    <a:pt x="0" y="9525"/>
                  </a:lnTo>
                  <a:lnTo>
                    <a:pt x="10642" y="9766"/>
                  </a:lnTo>
                  <a:lnTo>
                    <a:pt x="10477" y="9753"/>
                  </a:lnTo>
                  <a:lnTo>
                    <a:pt x="69215" y="9753"/>
                  </a:lnTo>
                  <a:close/>
                </a:path>
                <a:path w="505460" h="1426210">
                  <a:moveTo>
                    <a:pt x="504685" y="967143"/>
                  </a:moveTo>
                  <a:lnTo>
                    <a:pt x="504126" y="965581"/>
                  </a:lnTo>
                  <a:lnTo>
                    <a:pt x="461975" y="891082"/>
                  </a:lnTo>
                  <a:lnTo>
                    <a:pt x="456666" y="881697"/>
                  </a:lnTo>
                  <a:lnTo>
                    <a:pt x="451777" y="889838"/>
                  </a:lnTo>
                  <a:lnTo>
                    <a:pt x="451777" y="891082"/>
                  </a:lnTo>
                  <a:lnTo>
                    <a:pt x="451739" y="894156"/>
                  </a:lnTo>
                  <a:lnTo>
                    <a:pt x="451713" y="894537"/>
                  </a:lnTo>
                  <a:lnTo>
                    <a:pt x="451777" y="891082"/>
                  </a:lnTo>
                  <a:lnTo>
                    <a:pt x="451777" y="889838"/>
                  </a:lnTo>
                  <a:lnTo>
                    <a:pt x="407009" y="964298"/>
                  </a:lnTo>
                  <a:lnTo>
                    <a:pt x="406425" y="965847"/>
                  </a:lnTo>
                  <a:lnTo>
                    <a:pt x="406387" y="967498"/>
                  </a:lnTo>
                  <a:lnTo>
                    <a:pt x="406933" y="969060"/>
                  </a:lnTo>
                  <a:lnTo>
                    <a:pt x="407974" y="970356"/>
                  </a:lnTo>
                  <a:lnTo>
                    <a:pt x="409384" y="971207"/>
                  </a:lnTo>
                  <a:lnTo>
                    <a:pt x="411010" y="971524"/>
                  </a:lnTo>
                  <a:lnTo>
                    <a:pt x="412648" y="971257"/>
                  </a:lnTo>
                  <a:lnTo>
                    <a:pt x="414096" y="970457"/>
                  </a:lnTo>
                  <a:lnTo>
                    <a:pt x="415175" y="969213"/>
                  </a:lnTo>
                  <a:lnTo>
                    <a:pt x="451065" y="909497"/>
                  </a:lnTo>
                  <a:lnTo>
                    <a:pt x="450430" y="919187"/>
                  </a:lnTo>
                  <a:lnTo>
                    <a:pt x="450430" y="919314"/>
                  </a:lnTo>
                  <a:lnTo>
                    <a:pt x="449300" y="931684"/>
                  </a:lnTo>
                  <a:lnTo>
                    <a:pt x="447878" y="944156"/>
                  </a:lnTo>
                  <a:lnTo>
                    <a:pt x="446125" y="956602"/>
                  </a:lnTo>
                  <a:lnTo>
                    <a:pt x="444119" y="968794"/>
                  </a:lnTo>
                  <a:lnTo>
                    <a:pt x="441744" y="981379"/>
                  </a:lnTo>
                  <a:lnTo>
                    <a:pt x="439115" y="993698"/>
                  </a:lnTo>
                  <a:lnTo>
                    <a:pt x="436194" y="1005967"/>
                  </a:lnTo>
                  <a:lnTo>
                    <a:pt x="433006" y="1018171"/>
                  </a:lnTo>
                  <a:lnTo>
                    <a:pt x="429539" y="1030312"/>
                  </a:lnTo>
                  <a:lnTo>
                    <a:pt x="425805" y="1042377"/>
                  </a:lnTo>
                  <a:lnTo>
                    <a:pt x="421792" y="1054366"/>
                  </a:lnTo>
                  <a:lnTo>
                    <a:pt x="417525" y="1066279"/>
                  </a:lnTo>
                  <a:lnTo>
                    <a:pt x="413004" y="1078090"/>
                  </a:lnTo>
                  <a:lnTo>
                    <a:pt x="408241" y="1089812"/>
                  </a:lnTo>
                  <a:lnTo>
                    <a:pt x="403237" y="1101420"/>
                  </a:lnTo>
                  <a:lnTo>
                    <a:pt x="397992" y="1112926"/>
                  </a:lnTo>
                  <a:lnTo>
                    <a:pt x="392506" y="1124318"/>
                  </a:lnTo>
                  <a:lnTo>
                    <a:pt x="386791" y="1135583"/>
                  </a:lnTo>
                  <a:lnTo>
                    <a:pt x="380847" y="1146721"/>
                  </a:lnTo>
                  <a:lnTo>
                    <a:pt x="374700" y="1157719"/>
                  </a:lnTo>
                  <a:lnTo>
                    <a:pt x="368325" y="1168590"/>
                  </a:lnTo>
                  <a:lnTo>
                    <a:pt x="361759" y="1179296"/>
                  </a:lnTo>
                  <a:lnTo>
                    <a:pt x="354977" y="1189863"/>
                  </a:lnTo>
                  <a:lnTo>
                    <a:pt x="348018" y="1200264"/>
                  </a:lnTo>
                  <a:lnTo>
                    <a:pt x="340842" y="1210500"/>
                  </a:lnTo>
                  <a:lnTo>
                    <a:pt x="333451" y="1220647"/>
                  </a:lnTo>
                  <a:lnTo>
                    <a:pt x="325958" y="1230452"/>
                  </a:lnTo>
                  <a:lnTo>
                    <a:pt x="318249" y="1240155"/>
                  </a:lnTo>
                  <a:lnTo>
                    <a:pt x="310375" y="1249667"/>
                  </a:lnTo>
                  <a:lnTo>
                    <a:pt x="302336" y="1258976"/>
                  </a:lnTo>
                  <a:lnTo>
                    <a:pt x="294132" y="1268082"/>
                  </a:lnTo>
                  <a:lnTo>
                    <a:pt x="285775" y="1276985"/>
                  </a:lnTo>
                  <a:lnTo>
                    <a:pt x="277266" y="1285671"/>
                  </a:lnTo>
                  <a:lnTo>
                    <a:pt x="268630" y="1294142"/>
                  </a:lnTo>
                  <a:lnTo>
                    <a:pt x="259842" y="1302372"/>
                  </a:lnTo>
                  <a:lnTo>
                    <a:pt x="250913" y="1310373"/>
                  </a:lnTo>
                  <a:lnTo>
                    <a:pt x="241858" y="1318145"/>
                  </a:lnTo>
                  <a:lnTo>
                    <a:pt x="232689" y="1325664"/>
                  </a:lnTo>
                  <a:lnTo>
                    <a:pt x="223405" y="1332915"/>
                  </a:lnTo>
                  <a:lnTo>
                    <a:pt x="213995" y="1339926"/>
                  </a:lnTo>
                  <a:lnTo>
                    <a:pt x="204495" y="1346669"/>
                  </a:lnTo>
                  <a:lnTo>
                    <a:pt x="194881" y="1353134"/>
                  </a:lnTo>
                  <a:lnTo>
                    <a:pt x="185178" y="1359331"/>
                  </a:lnTo>
                  <a:lnTo>
                    <a:pt x="175387" y="1365237"/>
                  </a:lnTo>
                  <a:lnTo>
                    <a:pt x="165506" y="1370863"/>
                  </a:lnTo>
                  <a:lnTo>
                    <a:pt x="155536" y="1376184"/>
                  </a:lnTo>
                  <a:lnTo>
                    <a:pt x="145503" y="1381213"/>
                  </a:lnTo>
                  <a:lnTo>
                    <a:pt x="135407" y="1385938"/>
                  </a:lnTo>
                  <a:lnTo>
                    <a:pt x="135280" y="1385989"/>
                  </a:lnTo>
                  <a:lnTo>
                    <a:pt x="125234" y="1390345"/>
                  </a:lnTo>
                  <a:lnTo>
                    <a:pt x="125107" y="1390396"/>
                  </a:lnTo>
                  <a:lnTo>
                    <a:pt x="115011" y="1394421"/>
                  </a:lnTo>
                  <a:lnTo>
                    <a:pt x="114884" y="1394472"/>
                  </a:lnTo>
                  <a:lnTo>
                    <a:pt x="104736" y="1398193"/>
                  </a:lnTo>
                  <a:lnTo>
                    <a:pt x="104597" y="1398244"/>
                  </a:lnTo>
                  <a:lnTo>
                    <a:pt x="94272" y="1401673"/>
                  </a:lnTo>
                  <a:lnTo>
                    <a:pt x="84048" y="1404721"/>
                  </a:lnTo>
                  <a:lnTo>
                    <a:pt x="83896" y="1404759"/>
                  </a:lnTo>
                  <a:lnTo>
                    <a:pt x="73634" y="1407477"/>
                  </a:lnTo>
                  <a:lnTo>
                    <a:pt x="73494" y="1407515"/>
                  </a:lnTo>
                  <a:lnTo>
                    <a:pt x="63055" y="1409915"/>
                  </a:lnTo>
                  <a:lnTo>
                    <a:pt x="52743" y="1411935"/>
                  </a:lnTo>
                  <a:lnTo>
                    <a:pt x="52578" y="1411960"/>
                  </a:lnTo>
                  <a:lnTo>
                    <a:pt x="42252" y="1413624"/>
                  </a:lnTo>
                  <a:lnTo>
                    <a:pt x="42113" y="1413649"/>
                  </a:lnTo>
                  <a:lnTo>
                    <a:pt x="31750" y="1414957"/>
                  </a:lnTo>
                  <a:lnTo>
                    <a:pt x="21234" y="1415910"/>
                  </a:lnTo>
                  <a:lnTo>
                    <a:pt x="10718" y="1416494"/>
                  </a:lnTo>
                  <a:lnTo>
                    <a:pt x="12" y="1416685"/>
                  </a:lnTo>
                  <a:lnTo>
                    <a:pt x="190" y="1426210"/>
                  </a:lnTo>
                  <a:lnTo>
                    <a:pt x="43611" y="1423047"/>
                  </a:lnTo>
                  <a:lnTo>
                    <a:pt x="78943" y="1415923"/>
                  </a:lnTo>
                  <a:lnTo>
                    <a:pt x="86626" y="1413891"/>
                  </a:lnTo>
                  <a:lnTo>
                    <a:pt x="87426" y="1413649"/>
                  </a:lnTo>
                  <a:lnTo>
                    <a:pt x="97269" y="1410703"/>
                  </a:lnTo>
                  <a:lnTo>
                    <a:pt x="99631" y="1409915"/>
                  </a:lnTo>
                  <a:lnTo>
                    <a:pt x="106870" y="1407515"/>
                  </a:lnTo>
                  <a:lnTo>
                    <a:pt x="107873" y="1407185"/>
                  </a:lnTo>
                  <a:lnTo>
                    <a:pt x="118414" y="1403324"/>
                  </a:lnTo>
                  <a:lnTo>
                    <a:pt x="122542" y="1401673"/>
                  </a:lnTo>
                  <a:lnTo>
                    <a:pt x="128905" y="1399133"/>
                  </a:lnTo>
                  <a:lnTo>
                    <a:pt x="130949" y="1398244"/>
                  </a:lnTo>
                  <a:lnTo>
                    <a:pt x="139636" y="1394472"/>
                  </a:lnTo>
                  <a:lnTo>
                    <a:pt x="148348" y="1390396"/>
                  </a:lnTo>
                  <a:lnTo>
                    <a:pt x="149656" y="1389786"/>
                  </a:lnTo>
                  <a:lnTo>
                    <a:pt x="159918" y="1384642"/>
                  </a:lnTo>
                  <a:lnTo>
                    <a:pt x="166217" y="1381277"/>
                  </a:lnTo>
                  <a:lnTo>
                    <a:pt x="170103" y="1379207"/>
                  </a:lnTo>
                  <a:lnTo>
                    <a:pt x="175285" y="1376248"/>
                  </a:lnTo>
                  <a:lnTo>
                    <a:pt x="180200" y="1373454"/>
                  </a:lnTo>
                  <a:lnTo>
                    <a:pt x="184378" y="1370926"/>
                  </a:lnTo>
                  <a:lnTo>
                    <a:pt x="190195" y="1367421"/>
                  </a:lnTo>
                  <a:lnTo>
                    <a:pt x="200101" y="1361097"/>
                  </a:lnTo>
                  <a:lnTo>
                    <a:pt x="202628" y="1359395"/>
                  </a:lnTo>
                  <a:lnTo>
                    <a:pt x="209905" y="1354505"/>
                  </a:lnTo>
                  <a:lnTo>
                    <a:pt x="219595" y="1347635"/>
                  </a:lnTo>
                  <a:lnTo>
                    <a:pt x="229184" y="1340497"/>
                  </a:lnTo>
                  <a:lnTo>
                    <a:pt x="229831" y="1339989"/>
                  </a:lnTo>
                  <a:lnTo>
                    <a:pt x="238760" y="1332992"/>
                  </a:lnTo>
                  <a:lnTo>
                    <a:pt x="247611" y="1325727"/>
                  </a:lnTo>
                  <a:lnTo>
                    <a:pt x="256400" y="1318209"/>
                  </a:lnTo>
                  <a:lnTo>
                    <a:pt x="257187" y="1317536"/>
                  </a:lnTo>
                  <a:lnTo>
                    <a:pt x="265087" y="1310449"/>
                  </a:lnTo>
                  <a:lnTo>
                    <a:pt x="266268" y="1309395"/>
                  </a:lnTo>
                  <a:lnTo>
                    <a:pt x="275209" y="1301013"/>
                  </a:lnTo>
                  <a:lnTo>
                    <a:pt x="284010" y="1292415"/>
                  </a:lnTo>
                  <a:lnTo>
                    <a:pt x="290525" y="1285748"/>
                  </a:lnTo>
                  <a:lnTo>
                    <a:pt x="292658" y="1283576"/>
                  </a:lnTo>
                  <a:lnTo>
                    <a:pt x="301155" y="1274533"/>
                  </a:lnTo>
                  <a:lnTo>
                    <a:pt x="309486" y="1265275"/>
                  </a:lnTo>
                  <a:lnTo>
                    <a:pt x="317652" y="1255814"/>
                  </a:lnTo>
                  <a:lnTo>
                    <a:pt x="322681" y="1249743"/>
                  </a:lnTo>
                  <a:lnTo>
                    <a:pt x="325666" y="1246149"/>
                  </a:lnTo>
                  <a:lnTo>
                    <a:pt x="333489" y="1236294"/>
                  </a:lnTo>
                  <a:lnTo>
                    <a:pt x="341134" y="1226261"/>
                  </a:lnTo>
                  <a:lnTo>
                    <a:pt x="345224" y="1220647"/>
                  </a:lnTo>
                  <a:lnTo>
                    <a:pt x="348602" y="1216037"/>
                  </a:lnTo>
                  <a:lnTo>
                    <a:pt x="355879" y="1205649"/>
                  </a:lnTo>
                  <a:lnTo>
                    <a:pt x="359422" y="1200340"/>
                  </a:lnTo>
                  <a:lnTo>
                    <a:pt x="362953" y="1195082"/>
                  </a:lnTo>
                  <a:lnTo>
                    <a:pt x="366255" y="1189939"/>
                  </a:lnTo>
                  <a:lnTo>
                    <a:pt x="369836" y="1184363"/>
                  </a:lnTo>
                  <a:lnTo>
                    <a:pt x="372884" y="1179385"/>
                  </a:lnTo>
                  <a:lnTo>
                    <a:pt x="376504" y="1173480"/>
                  </a:lnTo>
                  <a:lnTo>
                    <a:pt x="382968" y="1162456"/>
                  </a:lnTo>
                  <a:lnTo>
                    <a:pt x="385559" y="1157808"/>
                  </a:lnTo>
                  <a:lnTo>
                    <a:pt x="389216" y="1151280"/>
                  </a:lnTo>
                  <a:lnTo>
                    <a:pt x="395249" y="1139977"/>
                  </a:lnTo>
                  <a:lnTo>
                    <a:pt x="397421" y="1135672"/>
                  </a:lnTo>
                  <a:lnTo>
                    <a:pt x="401040" y="1128534"/>
                  </a:lnTo>
                  <a:lnTo>
                    <a:pt x="403021" y="1124407"/>
                  </a:lnTo>
                  <a:lnTo>
                    <a:pt x="406615" y="1116977"/>
                  </a:lnTo>
                  <a:lnTo>
                    <a:pt x="408419" y="1113015"/>
                  </a:lnTo>
                  <a:lnTo>
                    <a:pt x="411949" y="1105293"/>
                  </a:lnTo>
                  <a:lnTo>
                    <a:pt x="413575" y="1101509"/>
                  </a:lnTo>
                  <a:lnTo>
                    <a:pt x="417029" y="1093495"/>
                  </a:lnTo>
                  <a:lnTo>
                    <a:pt x="418490" y="1089901"/>
                  </a:lnTo>
                  <a:lnTo>
                    <a:pt x="421881" y="1081582"/>
                  </a:lnTo>
                  <a:lnTo>
                    <a:pt x="426466" y="1069581"/>
                  </a:lnTo>
                  <a:lnTo>
                    <a:pt x="430796" y="1057490"/>
                  </a:lnTo>
                  <a:lnTo>
                    <a:pt x="434873" y="1045298"/>
                  </a:lnTo>
                  <a:lnTo>
                    <a:pt x="435737" y="1042479"/>
                  </a:lnTo>
                  <a:lnTo>
                    <a:pt x="438670" y="1033030"/>
                  </a:lnTo>
                  <a:lnTo>
                    <a:pt x="439407" y="1030414"/>
                  </a:lnTo>
                  <a:lnTo>
                    <a:pt x="442201" y="1020686"/>
                  </a:lnTo>
                  <a:lnTo>
                    <a:pt x="445452" y="1008278"/>
                  </a:lnTo>
                  <a:lnTo>
                    <a:pt x="445973" y="1006068"/>
                  </a:lnTo>
                  <a:lnTo>
                    <a:pt x="448411" y="995794"/>
                  </a:lnTo>
                  <a:lnTo>
                    <a:pt x="451091" y="983259"/>
                  </a:lnTo>
                  <a:lnTo>
                    <a:pt x="453466" y="970673"/>
                  </a:lnTo>
                  <a:lnTo>
                    <a:pt x="455549" y="958037"/>
                  </a:lnTo>
                  <a:lnTo>
                    <a:pt x="457327" y="945362"/>
                  </a:lnTo>
                  <a:lnTo>
                    <a:pt x="457441" y="944270"/>
                  </a:lnTo>
                  <a:lnTo>
                    <a:pt x="458787" y="932662"/>
                  </a:lnTo>
                  <a:lnTo>
                    <a:pt x="458863" y="931799"/>
                  </a:lnTo>
                  <a:lnTo>
                    <a:pt x="459943" y="919924"/>
                  </a:lnTo>
                  <a:lnTo>
                    <a:pt x="460692" y="908177"/>
                  </a:lnTo>
                  <a:lnTo>
                    <a:pt x="495846" y="970267"/>
                  </a:lnTo>
                  <a:lnTo>
                    <a:pt x="496862" y="971524"/>
                  </a:lnTo>
                  <a:lnTo>
                    <a:pt x="498322" y="972388"/>
                  </a:lnTo>
                  <a:lnTo>
                    <a:pt x="499948" y="972693"/>
                  </a:lnTo>
                  <a:lnTo>
                    <a:pt x="501573" y="972413"/>
                  </a:lnTo>
                  <a:lnTo>
                    <a:pt x="503021" y="971600"/>
                  </a:lnTo>
                  <a:lnTo>
                    <a:pt x="503986" y="970457"/>
                  </a:lnTo>
                  <a:lnTo>
                    <a:pt x="504113" y="970267"/>
                  </a:lnTo>
                  <a:lnTo>
                    <a:pt x="504571" y="969060"/>
                  </a:lnTo>
                  <a:lnTo>
                    <a:pt x="504685" y="967143"/>
                  </a:lnTo>
                  <a:close/>
                </a:path>
                <a:path w="505460" h="1426210">
                  <a:moveTo>
                    <a:pt x="504888" y="582625"/>
                  </a:moveTo>
                  <a:lnTo>
                    <a:pt x="504304" y="581075"/>
                  </a:lnTo>
                  <a:lnTo>
                    <a:pt x="503237" y="579818"/>
                  </a:lnTo>
                  <a:lnTo>
                    <a:pt x="501815" y="579018"/>
                  </a:lnTo>
                  <a:lnTo>
                    <a:pt x="500164" y="578726"/>
                  </a:lnTo>
                  <a:lnTo>
                    <a:pt x="498538" y="579018"/>
                  </a:lnTo>
                  <a:lnTo>
                    <a:pt x="497116" y="579856"/>
                  </a:lnTo>
                  <a:lnTo>
                    <a:pt x="496100" y="581075"/>
                  </a:lnTo>
                  <a:lnTo>
                    <a:pt x="460908" y="642886"/>
                  </a:lnTo>
                  <a:lnTo>
                    <a:pt x="460768" y="638302"/>
                  </a:lnTo>
                  <a:lnTo>
                    <a:pt x="459968" y="623239"/>
                  </a:lnTo>
                  <a:lnTo>
                    <a:pt x="458800" y="607021"/>
                  </a:lnTo>
                  <a:lnTo>
                    <a:pt x="457428" y="592391"/>
                  </a:lnTo>
                  <a:lnTo>
                    <a:pt x="457339" y="591413"/>
                  </a:lnTo>
                  <a:lnTo>
                    <a:pt x="455701" y="577024"/>
                  </a:lnTo>
                  <a:lnTo>
                    <a:pt x="455561" y="575754"/>
                  </a:lnTo>
                  <a:lnTo>
                    <a:pt x="453669" y="561682"/>
                  </a:lnTo>
                  <a:lnTo>
                    <a:pt x="445490" y="514146"/>
                  </a:lnTo>
                  <a:lnTo>
                    <a:pt x="442683" y="500964"/>
                  </a:lnTo>
                  <a:lnTo>
                    <a:pt x="442252" y="498894"/>
                  </a:lnTo>
                  <a:lnTo>
                    <a:pt x="439254" y="485978"/>
                  </a:lnTo>
                  <a:lnTo>
                    <a:pt x="438734" y="483730"/>
                  </a:lnTo>
                  <a:lnTo>
                    <a:pt x="435533" y="471068"/>
                  </a:lnTo>
                  <a:lnTo>
                    <a:pt x="434936" y="468655"/>
                  </a:lnTo>
                  <a:lnTo>
                    <a:pt x="431571" y="456260"/>
                  </a:lnTo>
                  <a:lnTo>
                    <a:pt x="430885" y="453682"/>
                  </a:lnTo>
                  <a:lnTo>
                    <a:pt x="426554" y="438823"/>
                  </a:lnTo>
                  <a:lnTo>
                    <a:pt x="422871" y="426974"/>
                  </a:lnTo>
                  <a:lnTo>
                    <a:pt x="421982" y="424078"/>
                  </a:lnTo>
                  <a:lnTo>
                    <a:pt x="418147" y="412508"/>
                  </a:lnTo>
                  <a:lnTo>
                    <a:pt x="417144" y="409448"/>
                  </a:lnTo>
                  <a:lnTo>
                    <a:pt x="413181" y="398170"/>
                  </a:lnTo>
                  <a:lnTo>
                    <a:pt x="412064" y="394944"/>
                  </a:lnTo>
                  <a:lnTo>
                    <a:pt x="406742" y="380580"/>
                  </a:lnTo>
                  <a:lnTo>
                    <a:pt x="402564" y="369912"/>
                  </a:lnTo>
                  <a:lnTo>
                    <a:pt x="401193" y="366369"/>
                  </a:lnTo>
                  <a:lnTo>
                    <a:pt x="396925" y="356019"/>
                  </a:lnTo>
                  <a:lnTo>
                    <a:pt x="395401" y="352310"/>
                  </a:lnTo>
                  <a:lnTo>
                    <a:pt x="391045" y="342265"/>
                  </a:lnTo>
                  <a:lnTo>
                    <a:pt x="389382" y="338404"/>
                  </a:lnTo>
                  <a:lnTo>
                    <a:pt x="384962" y="328688"/>
                  </a:lnTo>
                  <a:lnTo>
                    <a:pt x="383146" y="324675"/>
                  </a:lnTo>
                  <a:lnTo>
                    <a:pt x="378675" y="315290"/>
                  </a:lnTo>
                  <a:lnTo>
                    <a:pt x="376694" y="311111"/>
                  </a:lnTo>
                  <a:lnTo>
                    <a:pt x="372186" y="302069"/>
                  </a:lnTo>
                  <a:lnTo>
                    <a:pt x="348843" y="258787"/>
                  </a:lnTo>
                  <a:lnTo>
                    <a:pt x="329311" y="226987"/>
                  </a:lnTo>
                  <a:lnTo>
                    <a:pt x="325932" y="221754"/>
                  </a:lnTo>
                  <a:lnTo>
                    <a:pt x="321564" y="215265"/>
                  </a:lnTo>
                  <a:lnTo>
                    <a:pt x="317944" y="209867"/>
                  </a:lnTo>
                  <a:lnTo>
                    <a:pt x="309778" y="198234"/>
                  </a:lnTo>
                  <a:lnTo>
                    <a:pt x="305612" y="192532"/>
                  </a:lnTo>
                  <a:lnTo>
                    <a:pt x="301459" y="186842"/>
                  </a:lnTo>
                  <a:lnTo>
                    <a:pt x="297434" y="181559"/>
                  </a:lnTo>
                  <a:lnTo>
                    <a:pt x="292976" y="175704"/>
                  </a:lnTo>
                  <a:lnTo>
                    <a:pt x="289102" y="170853"/>
                  </a:lnTo>
                  <a:lnTo>
                    <a:pt x="284327" y="164846"/>
                  </a:lnTo>
                  <a:lnTo>
                    <a:pt x="280644" y="160413"/>
                  </a:lnTo>
                  <a:lnTo>
                    <a:pt x="275551" y="154254"/>
                  </a:lnTo>
                  <a:lnTo>
                    <a:pt x="272072" y="150253"/>
                  </a:lnTo>
                  <a:lnTo>
                    <a:pt x="266611" y="143941"/>
                  </a:lnTo>
                  <a:lnTo>
                    <a:pt x="257543" y="133921"/>
                  </a:lnTo>
                  <a:lnTo>
                    <a:pt x="254609" y="130822"/>
                  </a:lnTo>
                  <a:lnTo>
                    <a:pt x="248335" y="124193"/>
                  </a:lnTo>
                  <a:lnTo>
                    <a:pt x="245719" y="121564"/>
                  </a:lnTo>
                  <a:lnTo>
                    <a:pt x="239001" y="114782"/>
                  </a:lnTo>
                  <a:lnTo>
                    <a:pt x="236740" y="112610"/>
                  </a:lnTo>
                  <a:lnTo>
                    <a:pt x="229552" y="105676"/>
                  </a:lnTo>
                  <a:lnTo>
                    <a:pt x="227698" y="103974"/>
                  </a:lnTo>
                  <a:lnTo>
                    <a:pt x="219976" y="96875"/>
                  </a:lnTo>
                  <a:lnTo>
                    <a:pt x="218592" y="95669"/>
                  </a:lnTo>
                  <a:lnTo>
                    <a:pt x="210286" y="88417"/>
                  </a:lnTo>
                  <a:lnTo>
                    <a:pt x="209423" y="87706"/>
                  </a:lnTo>
                  <a:lnTo>
                    <a:pt x="200202" y="80073"/>
                  </a:lnTo>
                  <a:lnTo>
                    <a:pt x="190944" y="72796"/>
                  </a:lnTo>
                  <a:lnTo>
                    <a:pt x="181648" y="65874"/>
                  </a:lnTo>
                  <a:lnTo>
                    <a:pt x="180581" y="65074"/>
                  </a:lnTo>
                  <a:lnTo>
                    <a:pt x="170484" y="58000"/>
                  </a:lnTo>
                  <a:lnTo>
                    <a:pt x="163093" y="53136"/>
                  </a:lnTo>
                  <a:lnTo>
                    <a:pt x="160286" y="51282"/>
                  </a:lnTo>
                  <a:lnTo>
                    <a:pt x="153860" y="47320"/>
                  </a:lnTo>
                  <a:lnTo>
                    <a:pt x="150025" y="44945"/>
                  </a:lnTo>
                  <a:lnTo>
                    <a:pt x="139674" y="38989"/>
                  </a:lnTo>
                  <a:lnTo>
                    <a:pt x="129247" y="33426"/>
                  </a:lnTo>
                  <a:lnTo>
                    <a:pt x="126847" y="32245"/>
                  </a:lnTo>
                  <a:lnTo>
                    <a:pt x="118757" y="28257"/>
                  </a:lnTo>
                  <a:lnTo>
                    <a:pt x="118249" y="28028"/>
                  </a:lnTo>
                  <a:lnTo>
                    <a:pt x="109791" y="24218"/>
                  </a:lnTo>
                  <a:lnTo>
                    <a:pt x="108191" y="23495"/>
                  </a:lnTo>
                  <a:lnTo>
                    <a:pt x="101701" y="20840"/>
                  </a:lnTo>
                  <a:lnTo>
                    <a:pt x="97574" y="19151"/>
                  </a:lnTo>
                  <a:lnTo>
                    <a:pt x="94119" y="17881"/>
                  </a:lnTo>
                  <a:lnTo>
                    <a:pt x="86906" y="15227"/>
                  </a:lnTo>
                  <a:lnTo>
                    <a:pt x="76187" y="11734"/>
                  </a:lnTo>
                  <a:lnTo>
                    <a:pt x="75780" y="11620"/>
                  </a:lnTo>
                  <a:lnTo>
                    <a:pt x="71755" y="10477"/>
                  </a:lnTo>
                  <a:lnTo>
                    <a:pt x="69253" y="9766"/>
                  </a:lnTo>
                  <a:lnTo>
                    <a:pt x="10693" y="9766"/>
                  </a:lnTo>
                  <a:lnTo>
                    <a:pt x="52374" y="15316"/>
                  </a:lnTo>
                  <a:lnTo>
                    <a:pt x="94030" y="28003"/>
                  </a:lnTo>
                  <a:lnTo>
                    <a:pt x="134924" y="47256"/>
                  </a:lnTo>
                  <a:lnTo>
                    <a:pt x="174891" y="72720"/>
                  </a:lnTo>
                  <a:lnTo>
                    <a:pt x="213537" y="103898"/>
                  </a:lnTo>
                  <a:lnTo>
                    <a:pt x="241427" y="130746"/>
                  </a:lnTo>
                  <a:lnTo>
                    <a:pt x="268211" y="160337"/>
                  </a:lnTo>
                  <a:lnTo>
                    <a:pt x="293763" y="192455"/>
                  </a:lnTo>
                  <a:lnTo>
                    <a:pt x="317931" y="226936"/>
                  </a:lnTo>
                  <a:lnTo>
                    <a:pt x="340563" y="263486"/>
                  </a:lnTo>
                  <a:lnTo>
                    <a:pt x="361505" y="301993"/>
                  </a:lnTo>
                  <a:lnTo>
                    <a:pt x="380644" y="342188"/>
                  </a:lnTo>
                  <a:lnTo>
                    <a:pt x="397814" y="383895"/>
                  </a:lnTo>
                  <a:lnTo>
                    <a:pt x="412877" y="426897"/>
                  </a:lnTo>
                  <a:lnTo>
                    <a:pt x="425704" y="470979"/>
                  </a:lnTo>
                  <a:lnTo>
                    <a:pt x="436143" y="515950"/>
                  </a:lnTo>
                  <a:lnTo>
                    <a:pt x="444055" y="561644"/>
                  </a:lnTo>
                  <a:lnTo>
                    <a:pt x="449287" y="607720"/>
                  </a:lnTo>
                  <a:lnTo>
                    <a:pt x="450418" y="623150"/>
                  </a:lnTo>
                  <a:lnTo>
                    <a:pt x="451218" y="638302"/>
                  </a:lnTo>
                  <a:lnTo>
                    <a:pt x="451345" y="642162"/>
                  </a:lnTo>
                  <a:lnTo>
                    <a:pt x="415391" y="581990"/>
                  </a:lnTo>
                  <a:lnTo>
                    <a:pt x="414312" y="580745"/>
                  </a:lnTo>
                  <a:lnTo>
                    <a:pt x="412864" y="579932"/>
                  </a:lnTo>
                  <a:lnTo>
                    <a:pt x="411238" y="579678"/>
                  </a:lnTo>
                  <a:lnTo>
                    <a:pt x="409613" y="579983"/>
                  </a:lnTo>
                  <a:lnTo>
                    <a:pt x="408190" y="580834"/>
                  </a:lnTo>
                  <a:lnTo>
                    <a:pt x="407149" y="582117"/>
                  </a:lnTo>
                  <a:lnTo>
                    <a:pt x="406603" y="583679"/>
                  </a:lnTo>
                  <a:lnTo>
                    <a:pt x="406628" y="585330"/>
                  </a:lnTo>
                  <a:lnTo>
                    <a:pt x="407212" y="586879"/>
                  </a:lnTo>
                  <a:lnTo>
                    <a:pt x="456666" y="669607"/>
                  </a:lnTo>
                  <a:lnTo>
                    <a:pt x="462013" y="660209"/>
                  </a:lnTo>
                  <a:lnTo>
                    <a:pt x="504342" y="585838"/>
                  </a:lnTo>
                  <a:lnTo>
                    <a:pt x="504888" y="584288"/>
                  </a:lnTo>
                  <a:lnTo>
                    <a:pt x="504888" y="58262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60470" y="1649730"/>
            <a:ext cx="10775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feature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1050" y="1649730"/>
            <a:ext cx="10775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feature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94304" y="1760855"/>
            <a:ext cx="5372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ernel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871" y="942281"/>
            <a:ext cx="2545112" cy="172319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ResNeXt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2232" y="1730692"/>
            <a:ext cx="2085975" cy="560705"/>
          </a:xfrm>
          <a:custGeom>
            <a:avLst/>
            <a:gdLst/>
            <a:ahLst/>
            <a:cxnLst/>
            <a:rect l="l" t="t" r="r" b="b"/>
            <a:pathLst>
              <a:path w="2085975" h="560705">
                <a:moveTo>
                  <a:pt x="7937" y="552767"/>
                </a:moveTo>
                <a:lnTo>
                  <a:pt x="0" y="552767"/>
                </a:lnTo>
                <a:lnTo>
                  <a:pt x="0" y="489267"/>
                </a:lnTo>
                <a:lnTo>
                  <a:pt x="15875" y="489267"/>
                </a:lnTo>
                <a:lnTo>
                  <a:pt x="15875" y="544830"/>
                </a:lnTo>
                <a:lnTo>
                  <a:pt x="7937" y="544830"/>
                </a:lnTo>
                <a:lnTo>
                  <a:pt x="7937" y="552767"/>
                </a:lnTo>
                <a:close/>
              </a:path>
              <a:path w="2085975" h="560705">
                <a:moveTo>
                  <a:pt x="14922" y="560705"/>
                </a:moveTo>
                <a:lnTo>
                  <a:pt x="7937" y="560705"/>
                </a:lnTo>
                <a:lnTo>
                  <a:pt x="7937" y="544830"/>
                </a:lnTo>
                <a:lnTo>
                  <a:pt x="14922" y="544830"/>
                </a:lnTo>
                <a:lnTo>
                  <a:pt x="14922" y="560705"/>
                </a:lnTo>
                <a:close/>
              </a:path>
              <a:path w="2085975" h="560705">
                <a:moveTo>
                  <a:pt x="15875" y="552767"/>
                </a:moveTo>
                <a:lnTo>
                  <a:pt x="14922" y="552767"/>
                </a:lnTo>
                <a:lnTo>
                  <a:pt x="14922" y="544830"/>
                </a:lnTo>
                <a:lnTo>
                  <a:pt x="15875" y="544830"/>
                </a:lnTo>
                <a:lnTo>
                  <a:pt x="15875" y="552767"/>
                </a:lnTo>
                <a:close/>
              </a:path>
              <a:path w="2085975" h="560705">
                <a:moveTo>
                  <a:pt x="15875" y="441642"/>
                </a:moveTo>
                <a:lnTo>
                  <a:pt x="0" y="441642"/>
                </a:lnTo>
                <a:lnTo>
                  <a:pt x="0" y="378142"/>
                </a:lnTo>
                <a:lnTo>
                  <a:pt x="15875" y="378142"/>
                </a:lnTo>
                <a:lnTo>
                  <a:pt x="15875" y="441642"/>
                </a:lnTo>
                <a:close/>
              </a:path>
              <a:path w="2085975" h="560705">
                <a:moveTo>
                  <a:pt x="15875" y="330517"/>
                </a:moveTo>
                <a:lnTo>
                  <a:pt x="0" y="330517"/>
                </a:lnTo>
                <a:lnTo>
                  <a:pt x="0" y="267017"/>
                </a:lnTo>
                <a:lnTo>
                  <a:pt x="15875" y="267017"/>
                </a:lnTo>
                <a:lnTo>
                  <a:pt x="15875" y="330517"/>
                </a:lnTo>
                <a:close/>
              </a:path>
              <a:path w="2085975" h="560705">
                <a:moveTo>
                  <a:pt x="15875" y="219392"/>
                </a:moveTo>
                <a:lnTo>
                  <a:pt x="0" y="219392"/>
                </a:lnTo>
                <a:lnTo>
                  <a:pt x="0" y="155892"/>
                </a:lnTo>
                <a:lnTo>
                  <a:pt x="15875" y="155892"/>
                </a:lnTo>
                <a:lnTo>
                  <a:pt x="15875" y="219392"/>
                </a:lnTo>
                <a:close/>
              </a:path>
              <a:path w="2085975" h="560705">
                <a:moveTo>
                  <a:pt x="15875" y="108267"/>
                </a:moveTo>
                <a:lnTo>
                  <a:pt x="0" y="108267"/>
                </a:lnTo>
                <a:lnTo>
                  <a:pt x="0" y="44767"/>
                </a:lnTo>
                <a:lnTo>
                  <a:pt x="15875" y="44767"/>
                </a:lnTo>
                <a:lnTo>
                  <a:pt x="15875" y="108267"/>
                </a:lnTo>
                <a:close/>
              </a:path>
              <a:path w="2085975" h="560705">
                <a:moveTo>
                  <a:pt x="82232" y="15875"/>
                </a:moveTo>
                <a:lnTo>
                  <a:pt x="18732" y="15875"/>
                </a:lnTo>
                <a:lnTo>
                  <a:pt x="18732" y="0"/>
                </a:lnTo>
                <a:lnTo>
                  <a:pt x="82232" y="0"/>
                </a:lnTo>
                <a:lnTo>
                  <a:pt x="82232" y="15875"/>
                </a:lnTo>
                <a:close/>
              </a:path>
              <a:path w="2085975" h="560705">
                <a:moveTo>
                  <a:pt x="193357" y="15875"/>
                </a:moveTo>
                <a:lnTo>
                  <a:pt x="129857" y="15875"/>
                </a:lnTo>
                <a:lnTo>
                  <a:pt x="129857" y="0"/>
                </a:lnTo>
                <a:lnTo>
                  <a:pt x="193357" y="0"/>
                </a:lnTo>
                <a:lnTo>
                  <a:pt x="193357" y="15875"/>
                </a:lnTo>
                <a:close/>
              </a:path>
              <a:path w="2085975" h="560705">
                <a:moveTo>
                  <a:pt x="304482" y="15875"/>
                </a:moveTo>
                <a:lnTo>
                  <a:pt x="240982" y="15875"/>
                </a:lnTo>
                <a:lnTo>
                  <a:pt x="240982" y="0"/>
                </a:lnTo>
                <a:lnTo>
                  <a:pt x="304482" y="0"/>
                </a:lnTo>
                <a:lnTo>
                  <a:pt x="304482" y="15875"/>
                </a:lnTo>
                <a:close/>
              </a:path>
              <a:path w="2085975" h="560705">
                <a:moveTo>
                  <a:pt x="415607" y="15875"/>
                </a:moveTo>
                <a:lnTo>
                  <a:pt x="352107" y="15875"/>
                </a:lnTo>
                <a:lnTo>
                  <a:pt x="352107" y="0"/>
                </a:lnTo>
                <a:lnTo>
                  <a:pt x="415607" y="0"/>
                </a:lnTo>
                <a:lnTo>
                  <a:pt x="415607" y="15875"/>
                </a:lnTo>
                <a:close/>
              </a:path>
              <a:path w="2085975" h="560705">
                <a:moveTo>
                  <a:pt x="526732" y="15875"/>
                </a:moveTo>
                <a:lnTo>
                  <a:pt x="463232" y="15875"/>
                </a:lnTo>
                <a:lnTo>
                  <a:pt x="463232" y="0"/>
                </a:lnTo>
                <a:lnTo>
                  <a:pt x="526732" y="0"/>
                </a:lnTo>
                <a:lnTo>
                  <a:pt x="526732" y="15875"/>
                </a:lnTo>
                <a:close/>
              </a:path>
              <a:path w="2085975" h="560705">
                <a:moveTo>
                  <a:pt x="637857" y="15875"/>
                </a:moveTo>
                <a:lnTo>
                  <a:pt x="574357" y="15875"/>
                </a:lnTo>
                <a:lnTo>
                  <a:pt x="574357" y="0"/>
                </a:lnTo>
                <a:lnTo>
                  <a:pt x="637857" y="0"/>
                </a:lnTo>
                <a:lnTo>
                  <a:pt x="637857" y="15875"/>
                </a:lnTo>
                <a:close/>
              </a:path>
              <a:path w="2085975" h="560705">
                <a:moveTo>
                  <a:pt x="748982" y="15875"/>
                </a:moveTo>
                <a:lnTo>
                  <a:pt x="685482" y="15875"/>
                </a:lnTo>
                <a:lnTo>
                  <a:pt x="685482" y="0"/>
                </a:lnTo>
                <a:lnTo>
                  <a:pt x="748982" y="0"/>
                </a:lnTo>
                <a:lnTo>
                  <a:pt x="748982" y="15875"/>
                </a:lnTo>
                <a:close/>
              </a:path>
              <a:path w="2085975" h="560705">
                <a:moveTo>
                  <a:pt x="860107" y="15875"/>
                </a:moveTo>
                <a:lnTo>
                  <a:pt x="796607" y="15875"/>
                </a:lnTo>
                <a:lnTo>
                  <a:pt x="796607" y="0"/>
                </a:lnTo>
                <a:lnTo>
                  <a:pt x="860107" y="0"/>
                </a:lnTo>
                <a:lnTo>
                  <a:pt x="860107" y="15875"/>
                </a:lnTo>
                <a:close/>
              </a:path>
              <a:path w="2085975" h="560705">
                <a:moveTo>
                  <a:pt x="971232" y="15875"/>
                </a:moveTo>
                <a:lnTo>
                  <a:pt x="907732" y="15875"/>
                </a:lnTo>
                <a:lnTo>
                  <a:pt x="907732" y="0"/>
                </a:lnTo>
                <a:lnTo>
                  <a:pt x="971232" y="0"/>
                </a:lnTo>
                <a:lnTo>
                  <a:pt x="971232" y="15875"/>
                </a:lnTo>
                <a:close/>
              </a:path>
              <a:path w="2085975" h="560705">
                <a:moveTo>
                  <a:pt x="1082357" y="15875"/>
                </a:moveTo>
                <a:lnTo>
                  <a:pt x="1018857" y="15875"/>
                </a:lnTo>
                <a:lnTo>
                  <a:pt x="1018857" y="0"/>
                </a:lnTo>
                <a:lnTo>
                  <a:pt x="1082357" y="0"/>
                </a:lnTo>
                <a:lnTo>
                  <a:pt x="1082357" y="15875"/>
                </a:lnTo>
                <a:close/>
              </a:path>
              <a:path w="2085975" h="560705">
                <a:moveTo>
                  <a:pt x="1193482" y="15875"/>
                </a:moveTo>
                <a:lnTo>
                  <a:pt x="1129982" y="15875"/>
                </a:lnTo>
                <a:lnTo>
                  <a:pt x="1129982" y="0"/>
                </a:lnTo>
                <a:lnTo>
                  <a:pt x="1193482" y="0"/>
                </a:lnTo>
                <a:lnTo>
                  <a:pt x="1193482" y="15875"/>
                </a:lnTo>
                <a:close/>
              </a:path>
              <a:path w="2085975" h="560705">
                <a:moveTo>
                  <a:pt x="1304607" y="15875"/>
                </a:moveTo>
                <a:lnTo>
                  <a:pt x="1241107" y="15875"/>
                </a:lnTo>
                <a:lnTo>
                  <a:pt x="1241107" y="0"/>
                </a:lnTo>
                <a:lnTo>
                  <a:pt x="1304607" y="0"/>
                </a:lnTo>
                <a:lnTo>
                  <a:pt x="1304607" y="15875"/>
                </a:lnTo>
                <a:close/>
              </a:path>
              <a:path w="2085975" h="560705">
                <a:moveTo>
                  <a:pt x="1415732" y="15875"/>
                </a:moveTo>
                <a:lnTo>
                  <a:pt x="1352232" y="15875"/>
                </a:lnTo>
                <a:lnTo>
                  <a:pt x="1352232" y="0"/>
                </a:lnTo>
                <a:lnTo>
                  <a:pt x="1415732" y="0"/>
                </a:lnTo>
                <a:lnTo>
                  <a:pt x="1415732" y="15875"/>
                </a:lnTo>
                <a:close/>
              </a:path>
              <a:path w="2085975" h="560705">
                <a:moveTo>
                  <a:pt x="1526857" y="15875"/>
                </a:moveTo>
                <a:lnTo>
                  <a:pt x="1463357" y="15875"/>
                </a:lnTo>
                <a:lnTo>
                  <a:pt x="1463357" y="0"/>
                </a:lnTo>
                <a:lnTo>
                  <a:pt x="1526857" y="0"/>
                </a:lnTo>
                <a:lnTo>
                  <a:pt x="1526857" y="15875"/>
                </a:lnTo>
                <a:close/>
              </a:path>
              <a:path w="2085975" h="560705">
                <a:moveTo>
                  <a:pt x="1637982" y="15875"/>
                </a:moveTo>
                <a:lnTo>
                  <a:pt x="1574482" y="15875"/>
                </a:lnTo>
                <a:lnTo>
                  <a:pt x="1574482" y="0"/>
                </a:lnTo>
                <a:lnTo>
                  <a:pt x="1637982" y="0"/>
                </a:lnTo>
                <a:lnTo>
                  <a:pt x="1637982" y="15875"/>
                </a:lnTo>
                <a:close/>
              </a:path>
              <a:path w="2085975" h="560705">
                <a:moveTo>
                  <a:pt x="1749107" y="15875"/>
                </a:moveTo>
                <a:lnTo>
                  <a:pt x="1685607" y="15875"/>
                </a:lnTo>
                <a:lnTo>
                  <a:pt x="1685607" y="0"/>
                </a:lnTo>
                <a:lnTo>
                  <a:pt x="1749107" y="0"/>
                </a:lnTo>
                <a:lnTo>
                  <a:pt x="1749107" y="15875"/>
                </a:lnTo>
                <a:close/>
              </a:path>
              <a:path w="2085975" h="560705">
                <a:moveTo>
                  <a:pt x="1860232" y="15875"/>
                </a:moveTo>
                <a:lnTo>
                  <a:pt x="1796732" y="15875"/>
                </a:lnTo>
                <a:lnTo>
                  <a:pt x="1796732" y="0"/>
                </a:lnTo>
                <a:lnTo>
                  <a:pt x="1860232" y="0"/>
                </a:lnTo>
                <a:lnTo>
                  <a:pt x="1860232" y="15875"/>
                </a:lnTo>
                <a:close/>
              </a:path>
              <a:path w="2085975" h="560705">
                <a:moveTo>
                  <a:pt x="1971357" y="15875"/>
                </a:moveTo>
                <a:lnTo>
                  <a:pt x="1907857" y="15875"/>
                </a:lnTo>
                <a:lnTo>
                  <a:pt x="1907857" y="0"/>
                </a:lnTo>
                <a:lnTo>
                  <a:pt x="1971357" y="0"/>
                </a:lnTo>
                <a:lnTo>
                  <a:pt x="1971357" y="15875"/>
                </a:lnTo>
                <a:close/>
              </a:path>
              <a:path w="2085975" h="560705">
                <a:moveTo>
                  <a:pt x="2070100" y="15875"/>
                </a:moveTo>
                <a:lnTo>
                  <a:pt x="2018982" y="15875"/>
                </a:lnTo>
                <a:lnTo>
                  <a:pt x="2018982" y="0"/>
                </a:lnTo>
                <a:lnTo>
                  <a:pt x="2078037" y="0"/>
                </a:lnTo>
                <a:lnTo>
                  <a:pt x="2080094" y="266"/>
                </a:lnTo>
                <a:lnTo>
                  <a:pt x="2085975" y="7937"/>
                </a:lnTo>
                <a:lnTo>
                  <a:pt x="2070100" y="7937"/>
                </a:lnTo>
                <a:lnTo>
                  <a:pt x="2070100" y="15875"/>
                </a:lnTo>
                <a:close/>
              </a:path>
              <a:path w="2085975" h="560705">
                <a:moveTo>
                  <a:pt x="2078037" y="15875"/>
                </a:moveTo>
                <a:lnTo>
                  <a:pt x="2070100" y="15875"/>
                </a:lnTo>
                <a:lnTo>
                  <a:pt x="2070100" y="7937"/>
                </a:lnTo>
                <a:lnTo>
                  <a:pt x="2078037" y="15875"/>
                </a:lnTo>
                <a:close/>
              </a:path>
              <a:path w="2085975" h="560705">
                <a:moveTo>
                  <a:pt x="2085975" y="12382"/>
                </a:moveTo>
                <a:lnTo>
                  <a:pt x="2074545" y="12382"/>
                </a:lnTo>
                <a:lnTo>
                  <a:pt x="2070100" y="7937"/>
                </a:lnTo>
                <a:lnTo>
                  <a:pt x="2085975" y="7937"/>
                </a:lnTo>
                <a:lnTo>
                  <a:pt x="2085975" y="12382"/>
                </a:lnTo>
                <a:close/>
              </a:path>
              <a:path w="2085975" h="560705">
                <a:moveTo>
                  <a:pt x="2085975" y="123507"/>
                </a:moveTo>
                <a:lnTo>
                  <a:pt x="2070100" y="123507"/>
                </a:lnTo>
                <a:lnTo>
                  <a:pt x="2070100" y="60007"/>
                </a:lnTo>
                <a:lnTo>
                  <a:pt x="2085975" y="60007"/>
                </a:lnTo>
                <a:lnTo>
                  <a:pt x="2085975" y="123507"/>
                </a:lnTo>
                <a:close/>
              </a:path>
              <a:path w="2085975" h="560705">
                <a:moveTo>
                  <a:pt x="2085975" y="234632"/>
                </a:moveTo>
                <a:lnTo>
                  <a:pt x="2070100" y="234632"/>
                </a:lnTo>
                <a:lnTo>
                  <a:pt x="2070100" y="171132"/>
                </a:lnTo>
                <a:lnTo>
                  <a:pt x="2085975" y="171132"/>
                </a:lnTo>
                <a:lnTo>
                  <a:pt x="2085975" y="234632"/>
                </a:lnTo>
                <a:close/>
              </a:path>
              <a:path w="2085975" h="560705">
                <a:moveTo>
                  <a:pt x="2085975" y="345757"/>
                </a:moveTo>
                <a:lnTo>
                  <a:pt x="2070100" y="345757"/>
                </a:lnTo>
                <a:lnTo>
                  <a:pt x="2070100" y="282257"/>
                </a:lnTo>
                <a:lnTo>
                  <a:pt x="2085975" y="282257"/>
                </a:lnTo>
                <a:lnTo>
                  <a:pt x="2085975" y="345757"/>
                </a:lnTo>
                <a:close/>
              </a:path>
              <a:path w="2085975" h="560705">
                <a:moveTo>
                  <a:pt x="2085975" y="456882"/>
                </a:moveTo>
                <a:lnTo>
                  <a:pt x="2070100" y="456882"/>
                </a:lnTo>
                <a:lnTo>
                  <a:pt x="2070100" y="393382"/>
                </a:lnTo>
                <a:lnTo>
                  <a:pt x="2085975" y="393382"/>
                </a:lnTo>
                <a:lnTo>
                  <a:pt x="2085975" y="456882"/>
                </a:lnTo>
                <a:close/>
              </a:path>
              <a:path w="2085975" h="560705">
                <a:moveTo>
                  <a:pt x="2070100" y="552767"/>
                </a:moveTo>
                <a:lnTo>
                  <a:pt x="2070100" y="504507"/>
                </a:lnTo>
                <a:lnTo>
                  <a:pt x="2085975" y="504507"/>
                </a:lnTo>
                <a:lnTo>
                  <a:pt x="2085975" y="544830"/>
                </a:lnTo>
                <a:lnTo>
                  <a:pt x="2078037" y="544830"/>
                </a:lnTo>
                <a:lnTo>
                  <a:pt x="2070100" y="552767"/>
                </a:lnTo>
                <a:close/>
              </a:path>
              <a:path w="2085975" h="560705">
                <a:moveTo>
                  <a:pt x="2078037" y="560705"/>
                </a:moveTo>
                <a:lnTo>
                  <a:pt x="2062797" y="560705"/>
                </a:lnTo>
                <a:lnTo>
                  <a:pt x="2062797" y="544830"/>
                </a:lnTo>
                <a:lnTo>
                  <a:pt x="2070100" y="544830"/>
                </a:lnTo>
                <a:lnTo>
                  <a:pt x="2070100" y="552767"/>
                </a:lnTo>
                <a:lnTo>
                  <a:pt x="2085975" y="552767"/>
                </a:lnTo>
                <a:lnTo>
                  <a:pt x="2080094" y="560438"/>
                </a:lnTo>
                <a:lnTo>
                  <a:pt x="2078037" y="560705"/>
                </a:lnTo>
                <a:close/>
              </a:path>
              <a:path w="2085975" h="560705">
                <a:moveTo>
                  <a:pt x="2085975" y="552767"/>
                </a:moveTo>
                <a:lnTo>
                  <a:pt x="2070100" y="552767"/>
                </a:lnTo>
                <a:lnTo>
                  <a:pt x="2078037" y="544830"/>
                </a:lnTo>
                <a:lnTo>
                  <a:pt x="2085975" y="544830"/>
                </a:lnTo>
                <a:lnTo>
                  <a:pt x="2085975" y="552767"/>
                </a:lnTo>
                <a:close/>
              </a:path>
              <a:path w="2085975" h="560705">
                <a:moveTo>
                  <a:pt x="2015172" y="560705"/>
                </a:moveTo>
                <a:lnTo>
                  <a:pt x="1951672" y="560705"/>
                </a:lnTo>
                <a:lnTo>
                  <a:pt x="1951672" y="544830"/>
                </a:lnTo>
                <a:lnTo>
                  <a:pt x="2015172" y="544830"/>
                </a:lnTo>
                <a:lnTo>
                  <a:pt x="2015172" y="560705"/>
                </a:lnTo>
                <a:close/>
              </a:path>
              <a:path w="2085975" h="560705">
                <a:moveTo>
                  <a:pt x="1904047" y="560705"/>
                </a:moveTo>
                <a:lnTo>
                  <a:pt x="1840547" y="560705"/>
                </a:lnTo>
                <a:lnTo>
                  <a:pt x="1840547" y="544830"/>
                </a:lnTo>
                <a:lnTo>
                  <a:pt x="1904047" y="544830"/>
                </a:lnTo>
                <a:lnTo>
                  <a:pt x="1904047" y="560705"/>
                </a:lnTo>
                <a:close/>
              </a:path>
              <a:path w="2085975" h="560705">
                <a:moveTo>
                  <a:pt x="1792922" y="560705"/>
                </a:moveTo>
                <a:lnTo>
                  <a:pt x="1729422" y="560705"/>
                </a:lnTo>
                <a:lnTo>
                  <a:pt x="1729422" y="544830"/>
                </a:lnTo>
                <a:lnTo>
                  <a:pt x="1792922" y="544830"/>
                </a:lnTo>
                <a:lnTo>
                  <a:pt x="1792922" y="560705"/>
                </a:lnTo>
                <a:close/>
              </a:path>
              <a:path w="2085975" h="560705">
                <a:moveTo>
                  <a:pt x="1681797" y="560705"/>
                </a:moveTo>
                <a:lnTo>
                  <a:pt x="1618297" y="560705"/>
                </a:lnTo>
                <a:lnTo>
                  <a:pt x="1618297" y="544830"/>
                </a:lnTo>
                <a:lnTo>
                  <a:pt x="1681797" y="544830"/>
                </a:lnTo>
                <a:lnTo>
                  <a:pt x="1681797" y="560705"/>
                </a:lnTo>
                <a:close/>
              </a:path>
              <a:path w="2085975" h="560705">
                <a:moveTo>
                  <a:pt x="1570672" y="560705"/>
                </a:moveTo>
                <a:lnTo>
                  <a:pt x="1507172" y="560705"/>
                </a:lnTo>
                <a:lnTo>
                  <a:pt x="1507172" y="544830"/>
                </a:lnTo>
                <a:lnTo>
                  <a:pt x="1570672" y="544830"/>
                </a:lnTo>
                <a:lnTo>
                  <a:pt x="1570672" y="560705"/>
                </a:lnTo>
                <a:close/>
              </a:path>
              <a:path w="2085975" h="560705">
                <a:moveTo>
                  <a:pt x="1459547" y="560705"/>
                </a:moveTo>
                <a:lnTo>
                  <a:pt x="1396047" y="560705"/>
                </a:lnTo>
                <a:lnTo>
                  <a:pt x="1396047" y="544830"/>
                </a:lnTo>
                <a:lnTo>
                  <a:pt x="1459547" y="544830"/>
                </a:lnTo>
                <a:lnTo>
                  <a:pt x="1459547" y="560705"/>
                </a:lnTo>
                <a:close/>
              </a:path>
              <a:path w="2085975" h="560705">
                <a:moveTo>
                  <a:pt x="1348422" y="560705"/>
                </a:moveTo>
                <a:lnTo>
                  <a:pt x="1284922" y="560705"/>
                </a:lnTo>
                <a:lnTo>
                  <a:pt x="1284922" y="544830"/>
                </a:lnTo>
                <a:lnTo>
                  <a:pt x="1348422" y="544830"/>
                </a:lnTo>
                <a:lnTo>
                  <a:pt x="1348422" y="560705"/>
                </a:lnTo>
                <a:close/>
              </a:path>
              <a:path w="2085975" h="560705">
                <a:moveTo>
                  <a:pt x="1237297" y="560705"/>
                </a:moveTo>
                <a:lnTo>
                  <a:pt x="1173797" y="560705"/>
                </a:lnTo>
                <a:lnTo>
                  <a:pt x="1173797" y="544830"/>
                </a:lnTo>
                <a:lnTo>
                  <a:pt x="1237297" y="544830"/>
                </a:lnTo>
                <a:lnTo>
                  <a:pt x="1237297" y="560705"/>
                </a:lnTo>
                <a:close/>
              </a:path>
              <a:path w="2085975" h="560705">
                <a:moveTo>
                  <a:pt x="1126172" y="560705"/>
                </a:moveTo>
                <a:lnTo>
                  <a:pt x="1062672" y="560705"/>
                </a:lnTo>
                <a:lnTo>
                  <a:pt x="1062672" y="544830"/>
                </a:lnTo>
                <a:lnTo>
                  <a:pt x="1126172" y="544830"/>
                </a:lnTo>
                <a:lnTo>
                  <a:pt x="1126172" y="560705"/>
                </a:lnTo>
                <a:close/>
              </a:path>
              <a:path w="2085975" h="560705">
                <a:moveTo>
                  <a:pt x="1015047" y="560705"/>
                </a:moveTo>
                <a:lnTo>
                  <a:pt x="951547" y="560705"/>
                </a:lnTo>
                <a:lnTo>
                  <a:pt x="951547" y="544830"/>
                </a:lnTo>
                <a:lnTo>
                  <a:pt x="1015047" y="544830"/>
                </a:lnTo>
                <a:lnTo>
                  <a:pt x="1015047" y="560705"/>
                </a:lnTo>
                <a:close/>
              </a:path>
              <a:path w="2085975" h="560705">
                <a:moveTo>
                  <a:pt x="903922" y="560705"/>
                </a:moveTo>
                <a:lnTo>
                  <a:pt x="840422" y="560705"/>
                </a:lnTo>
                <a:lnTo>
                  <a:pt x="840422" y="544830"/>
                </a:lnTo>
                <a:lnTo>
                  <a:pt x="903922" y="544830"/>
                </a:lnTo>
                <a:lnTo>
                  <a:pt x="903922" y="560705"/>
                </a:lnTo>
                <a:close/>
              </a:path>
              <a:path w="2085975" h="560705">
                <a:moveTo>
                  <a:pt x="792797" y="560705"/>
                </a:moveTo>
                <a:lnTo>
                  <a:pt x="729297" y="560705"/>
                </a:lnTo>
                <a:lnTo>
                  <a:pt x="729297" y="544830"/>
                </a:lnTo>
                <a:lnTo>
                  <a:pt x="792797" y="544830"/>
                </a:lnTo>
                <a:lnTo>
                  <a:pt x="792797" y="560705"/>
                </a:lnTo>
                <a:close/>
              </a:path>
              <a:path w="2085975" h="560705">
                <a:moveTo>
                  <a:pt x="681672" y="560705"/>
                </a:moveTo>
                <a:lnTo>
                  <a:pt x="618172" y="560705"/>
                </a:lnTo>
                <a:lnTo>
                  <a:pt x="618172" y="544830"/>
                </a:lnTo>
                <a:lnTo>
                  <a:pt x="681672" y="544830"/>
                </a:lnTo>
                <a:lnTo>
                  <a:pt x="681672" y="560705"/>
                </a:lnTo>
                <a:close/>
              </a:path>
              <a:path w="2085975" h="560705">
                <a:moveTo>
                  <a:pt x="570547" y="560705"/>
                </a:moveTo>
                <a:lnTo>
                  <a:pt x="507047" y="560705"/>
                </a:lnTo>
                <a:lnTo>
                  <a:pt x="507047" y="544830"/>
                </a:lnTo>
                <a:lnTo>
                  <a:pt x="570547" y="544830"/>
                </a:lnTo>
                <a:lnTo>
                  <a:pt x="570547" y="560705"/>
                </a:lnTo>
                <a:close/>
              </a:path>
              <a:path w="2085975" h="560705">
                <a:moveTo>
                  <a:pt x="459422" y="560705"/>
                </a:moveTo>
                <a:lnTo>
                  <a:pt x="395922" y="560705"/>
                </a:lnTo>
                <a:lnTo>
                  <a:pt x="395922" y="544830"/>
                </a:lnTo>
                <a:lnTo>
                  <a:pt x="459422" y="544830"/>
                </a:lnTo>
                <a:lnTo>
                  <a:pt x="459422" y="560705"/>
                </a:lnTo>
                <a:close/>
              </a:path>
              <a:path w="2085975" h="560705">
                <a:moveTo>
                  <a:pt x="348297" y="560705"/>
                </a:moveTo>
                <a:lnTo>
                  <a:pt x="284797" y="560705"/>
                </a:lnTo>
                <a:lnTo>
                  <a:pt x="284797" y="544830"/>
                </a:lnTo>
                <a:lnTo>
                  <a:pt x="348297" y="544830"/>
                </a:lnTo>
                <a:lnTo>
                  <a:pt x="348297" y="560705"/>
                </a:lnTo>
                <a:close/>
              </a:path>
              <a:path w="2085975" h="560705">
                <a:moveTo>
                  <a:pt x="237172" y="560705"/>
                </a:moveTo>
                <a:lnTo>
                  <a:pt x="173672" y="560705"/>
                </a:lnTo>
                <a:lnTo>
                  <a:pt x="173672" y="544830"/>
                </a:lnTo>
                <a:lnTo>
                  <a:pt x="237172" y="544830"/>
                </a:lnTo>
                <a:lnTo>
                  <a:pt x="237172" y="560705"/>
                </a:lnTo>
                <a:close/>
              </a:path>
              <a:path w="2085975" h="560705">
                <a:moveTo>
                  <a:pt x="126047" y="560705"/>
                </a:moveTo>
                <a:lnTo>
                  <a:pt x="62547" y="560705"/>
                </a:lnTo>
                <a:lnTo>
                  <a:pt x="62547" y="544830"/>
                </a:lnTo>
                <a:lnTo>
                  <a:pt x="126047" y="544830"/>
                </a:lnTo>
                <a:lnTo>
                  <a:pt x="126047" y="56070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3209" y="2042795"/>
          <a:ext cx="72009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77594" y="2276475"/>
          <a:ext cx="72009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E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71345" y="2749550"/>
          <a:ext cx="720090" cy="734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65729" y="2995929"/>
          <a:ext cx="72009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CD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85309" y="2749550"/>
          <a:ext cx="360045" cy="14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70550" y="3062604"/>
          <a:ext cx="720090" cy="73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9C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9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9C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9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3706495" y="3403637"/>
            <a:ext cx="313690" cy="169545"/>
            <a:chOff x="3706495" y="3403637"/>
            <a:chExt cx="313690" cy="169545"/>
          </a:xfrm>
        </p:grpSpPr>
        <p:sp>
          <p:nvSpPr>
            <p:cNvPr id="14" name="object 14"/>
            <p:cNvSpPr/>
            <p:nvPr/>
          </p:nvSpPr>
          <p:spPr>
            <a:xfrm>
              <a:off x="3718560" y="3416807"/>
              <a:ext cx="289560" cy="143510"/>
            </a:xfrm>
            <a:custGeom>
              <a:avLst/>
              <a:gdLst/>
              <a:ahLst/>
              <a:cxnLst/>
              <a:rect l="l" t="t" r="r" b="b"/>
              <a:pathLst>
                <a:path w="289560" h="143510">
                  <a:moveTo>
                    <a:pt x="216407" y="143255"/>
                  </a:moveTo>
                  <a:lnTo>
                    <a:pt x="216407" y="108203"/>
                  </a:lnTo>
                  <a:lnTo>
                    <a:pt x="0" y="108203"/>
                  </a:lnTo>
                  <a:lnTo>
                    <a:pt x="0" y="35051"/>
                  </a:lnTo>
                  <a:lnTo>
                    <a:pt x="216407" y="35051"/>
                  </a:lnTo>
                  <a:lnTo>
                    <a:pt x="216407" y="0"/>
                  </a:lnTo>
                  <a:lnTo>
                    <a:pt x="289560" y="71627"/>
                  </a:lnTo>
                  <a:lnTo>
                    <a:pt x="216407" y="143255"/>
                  </a:lnTo>
                  <a:close/>
                </a:path>
              </a:pathLst>
            </a:custGeom>
            <a:solidFill>
              <a:srgbClr val="4F81BC">
                <a:alpha val="5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06495" y="3403637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5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3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5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5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5">
                  <a:moveTo>
                    <a:pt x="216217" y="133476"/>
                  </a:moveTo>
                  <a:lnTo>
                    <a:pt x="12700" y="133476"/>
                  </a:lnTo>
                  <a:lnTo>
                    <a:pt x="10223" y="133223"/>
                  </a:lnTo>
                  <a:lnTo>
                    <a:pt x="0" y="120776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76"/>
                  </a:lnTo>
                  <a:lnTo>
                    <a:pt x="12700" y="108076"/>
                  </a:lnTo>
                  <a:lnTo>
                    <a:pt x="25400" y="120776"/>
                  </a:lnTo>
                  <a:lnTo>
                    <a:pt x="216217" y="120776"/>
                  </a:lnTo>
                  <a:lnTo>
                    <a:pt x="216217" y="133476"/>
                  </a:lnTo>
                  <a:close/>
                </a:path>
                <a:path w="313689" h="169545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1"/>
                  </a:lnTo>
                  <a:lnTo>
                    <a:pt x="231393" y="61150"/>
                  </a:lnTo>
                  <a:lnTo>
                    <a:pt x="228917" y="61391"/>
                  </a:lnTo>
                  <a:close/>
                </a:path>
                <a:path w="313689" h="169545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5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5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5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5">
                  <a:moveTo>
                    <a:pt x="25400" y="120776"/>
                  </a:moveTo>
                  <a:lnTo>
                    <a:pt x="12700" y="108076"/>
                  </a:lnTo>
                  <a:lnTo>
                    <a:pt x="25400" y="108076"/>
                  </a:lnTo>
                  <a:lnTo>
                    <a:pt x="25400" y="120776"/>
                  </a:lnTo>
                  <a:close/>
                </a:path>
                <a:path w="313689" h="169545">
                  <a:moveTo>
                    <a:pt x="234289" y="133476"/>
                  </a:moveTo>
                  <a:lnTo>
                    <a:pt x="228917" y="133476"/>
                  </a:lnTo>
                  <a:lnTo>
                    <a:pt x="216217" y="120776"/>
                  </a:lnTo>
                  <a:lnTo>
                    <a:pt x="25400" y="120776"/>
                  </a:lnTo>
                  <a:lnTo>
                    <a:pt x="25400" y="108076"/>
                  </a:lnTo>
                  <a:lnTo>
                    <a:pt x="228917" y="108076"/>
                  </a:lnTo>
                  <a:lnTo>
                    <a:pt x="241617" y="120776"/>
                  </a:lnTo>
                  <a:lnTo>
                    <a:pt x="241617" y="126149"/>
                  </a:lnTo>
                  <a:lnTo>
                    <a:pt x="234289" y="133476"/>
                  </a:lnTo>
                  <a:close/>
                </a:path>
                <a:path w="313689" h="169545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76"/>
                  </a:lnTo>
                  <a:lnTo>
                    <a:pt x="228917" y="133476"/>
                  </a:lnTo>
                  <a:lnTo>
                    <a:pt x="234289" y="133476"/>
                  </a:lnTo>
                  <a:lnTo>
                    <a:pt x="219938" y="147827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5">
                  <a:moveTo>
                    <a:pt x="241617" y="156806"/>
                  </a:moveTo>
                  <a:lnTo>
                    <a:pt x="219938" y="147827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385D89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057775" y="3403637"/>
            <a:ext cx="313690" cy="169545"/>
            <a:chOff x="5057775" y="3403637"/>
            <a:chExt cx="313690" cy="169545"/>
          </a:xfrm>
        </p:grpSpPr>
        <p:sp>
          <p:nvSpPr>
            <p:cNvPr id="17" name="object 17"/>
            <p:cNvSpPr/>
            <p:nvPr/>
          </p:nvSpPr>
          <p:spPr>
            <a:xfrm>
              <a:off x="5070348" y="3416807"/>
              <a:ext cx="288290" cy="143510"/>
            </a:xfrm>
            <a:custGeom>
              <a:avLst/>
              <a:gdLst/>
              <a:ahLst/>
              <a:cxnLst/>
              <a:rect l="l" t="t" r="r" b="b"/>
              <a:pathLst>
                <a:path w="288289" h="143510">
                  <a:moveTo>
                    <a:pt x="216407" y="143255"/>
                  </a:moveTo>
                  <a:lnTo>
                    <a:pt x="216407" y="108203"/>
                  </a:lnTo>
                  <a:lnTo>
                    <a:pt x="0" y="108203"/>
                  </a:lnTo>
                  <a:lnTo>
                    <a:pt x="0" y="35051"/>
                  </a:lnTo>
                  <a:lnTo>
                    <a:pt x="216407" y="35051"/>
                  </a:lnTo>
                  <a:lnTo>
                    <a:pt x="216407" y="0"/>
                  </a:lnTo>
                  <a:lnTo>
                    <a:pt x="288036" y="71627"/>
                  </a:lnTo>
                  <a:lnTo>
                    <a:pt x="216407" y="143255"/>
                  </a:lnTo>
                  <a:close/>
                </a:path>
              </a:pathLst>
            </a:custGeom>
            <a:solidFill>
              <a:srgbClr val="4F81BC">
                <a:alpha val="5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57775" y="3403637"/>
              <a:ext cx="313690" cy="169545"/>
            </a:xfrm>
            <a:custGeom>
              <a:avLst/>
              <a:gdLst/>
              <a:ahLst/>
              <a:cxnLst/>
              <a:rect l="l" t="t" r="r" b="b"/>
              <a:pathLst>
                <a:path w="313689" h="169545">
                  <a:moveTo>
                    <a:pt x="216217" y="48691"/>
                  </a:moveTo>
                  <a:lnTo>
                    <a:pt x="216217" y="12661"/>
                  </a:lnTo>
                  <a:lnTo>
                    <a:pt x="216509" y="9956"/>
                  </a:lnTo>
                  <a:lnTo>
                    <a:pt x="228015" y="0"/>
                  </a:lnTo>
                  <a:lnTo>
                    <a:pt x="230720" y="88"/>
                  </a:lnTo>
                  <a:lnTo>
                    <a:pt x="233349" y="762"/>
                  </a:lnTo>
                  <a:lnTo>
                    <a:pt x="235788" y="1981"/>
                  </a:lnTo>
                  <a:lnTo>
                    <a:pt x="237896" y="3683"/>
                  </a:lnTo>
                  <a:lnTo>
                    <a:pt x="246875" y="12661"/>
                  </a:lnTo>
                  <a:lnTo>
                    <a:pt x="241617" y="12661"/>
                  </a:lnTo>
                  <a:lnTo>
                    <a:pt x="219938" y="21640"/>
                  </a:lnTo>
                  <a:lnTo>
                    <a:pt x="234289" y="35991"/>
                  </a:lnTo>
                  <a:lnTo>
                    <a:pt x="228917" y="35991"/>
                  </a:lnTo>
                  <a:lnTo>
                    <a:pt x="216217" y="48691"/>
                  </a:lnTo>
                  <a:close/>
                </a:path>
                <a:path w="313689" h="169545">
                  <a:moveTo>
                    <a:pt x="241617" y="43319"/>
                  </a:moveTo>
                  <a:lnTo>
                    <a:pt x="219938" y="21640"/>
                  </a:lnTo>
                  <a:lnTo>
                    <a:pt x="241617" y="12661"/>
                  </a:lnTo>
                  <a:lnTo>
                    <a:pt x="241617" y="43319"/>
                  </a:lnTo>
                  <a:close/>
                </a:path>
                <a:path w="313689" h="169545">
                  <a:moveTo>
                    <a:pt x="283032" y="84734"/>
                  </a:moveTo>
                  <a:lnTo>
                    <a:pt x="241617" y="43319"/>
                  </a:lnTo>
                  <a:lnTo>
                    <a:pt x="241617" y="12661"/>
                  </a:lnTo>
                  <a:lnTo>
                    <a:pt x="246875" y="12661"/>
                  </a:lnTo>
                  <a:lnTo>
                    <a:pt x="309968" y="75755"/>
                  </a:lnTo>
                  <a:lnTo>
                    <a:pt x="292011" y="75755"/>
                  </a:lnTo>
                  <a:lnTo>
                    <a:pt x="283032" y="84734"/>
                  </a:lnTo>
                  <a:close/>
                </a:path>
                <a:path w="313689" h="169545">
                  <a:moveTo>
                    <a:pt x="216217" y="133476"/>
                  </a:moveTo>
                  <a:lnTo>
                    <a:pt x="12700" y="133476"/>
                  </a:lnTo>
                  <a:lnTo>
                    <a:pt x="10223" y="133223"/>
                  </a:lnTo>
                  <a:lnTo>
                    <a:pt x="0" y="120776"/>
                  </a:lnTo>
                  <a:lnTo>
                    <a:pt x="0" y="48691"/>
                  </a:lnTo>
                  <a:lnTo>
                    <a:pt x="12700" y="35991"/>
                  </a:lnTo>
                  <a:lnTo>
                    <a:pt x="216217" y="35991"/>
                  </a:lnTo>
                  <a:lnTo>
                    <a:pt x="216217" y="48691"/>
                  </a:lnTo>
                  <a:lnTo>
                    <a:pt x="25400" y="48691"/>
                  </a:lnTo>
                  <a:lnTo>
                    <a:pt x="12700" y="61391"/>
                  </a:lnTo>
                  <a:lnTo>
                    <a:pt x="25400" y="61391"/>
                  </a:lnTo>
                  <a:lnTo>
                    <a:pt x="25400" y="108076"/>
                  </a:lnTo>
                  <a:lnTo>
                    <a:pt x="12700" y="108076"/>
                  </a:lnTo>
                  <a:lnTo>
                    <a:pt x="25400" y="120776"/>
                  </a:lnTo>
                  <a:lnTo>
                    <a:pt x="216217" y="120776"/>
                  </a:lnTo>
                  <a:lnTo>
                    <a:pt x="216217" y="133476"/>
                  </a:lnTo>
                  <a:close/>
                </a:path>
                <a:path w="313689" h="169545">
                  <a:moveTo>
                    <a:pt x="228917" y="61391"/>
                  </a:moveTo>
                  <a:lnTo>
                    <a:pt x="25400" y="61391"/>
                  </a:lnTo>
                  <a:lnTo>
                    <a:pt x="25400" y="48691"/>
                  </a:lnTo>
                  <a:lnTo>
                    <a:pt x="216217" y="48691"/>
                  </a:lnTo>
                  <a:lnTo>
                    <a:pt x="228917" y="35991"/>
                  </a:lnTo>
                  <a:lnTo>
                    <a:pt x="234289" y="35991"/>
                  </a:lnTo>
                  <a:lnTo>
                    <a:pt x="241617" y="43319"/>
                  </a:lnTo>
                  <a:lnTo>
                    <a:pt x="241617" y="48691"/>
                  </a:lnTo>
                  <a:lnTo>
                    <a:pt x="241376" y="51181"/>
                  </a:lnTo>
                  <a:lnTo>
                    <a:pt x="231394" y="61150"/>
                  </a:lnTo>
                  <a:lnTo>
                    <a:pt x="228917" y="61391"/>
                  </a:lnTo>
                  <a:close/>
                </a:path>
                <a:path w="313689" h="169545">
                  <a:moveTo>
                    <a:pt x="25400" y="61391"/>
                  </a:moveTo>
                  <a:lnTo>
                    <a:pt x="12700" y="61391"/>
                  </a:lnTo>
                  <a:lnTo>
                    <a:pt x="25400" y="48691"/>
                  </a:lnTo>
                  <a:lnTo>
                    <a:pt x="25400" y="61391"/>
                  </a:lnTo>
                  <a:close/>
                </a:path>
                <a:path w="313689" h="169545">
                  <a:moveTo>
                    <a:pt x="292011" y="93713"/>
                  </a:moveTo>
                  <a:lnTo>
                    <a:pt x="283032" y="84734"/>
                  </a:lnTo>
                  <a:lnTo>
                    <a:pt x="292011" y="75755"/>
                  </a:lnTo>
                  <a:lnTo>
                    <a:pt x="292011" y="93713"/>
                  </a:lnTo>
                  <a:close/>
                </a:path>
                <a:path w="313689" h="169545">
                  <a:moveTo>
                    <a:pt x="309968" y="93713"/>
                  </a:moveTo>
                  <a:lnTo>
                    <a:pt x="292011" y="93713"/>
                  </a:lnTo>
                  <a:lnTo>
                    <a:pt x="292011" y="75755"/>
                  </a:lnTo>
                  <a:lnTo>
                    <a:pt x="309968" y="75755"/>
                  </a:lnTo>
                  <a:lnTo>
                    <a:pt x="311543" y="77673"/>
                  </a:lnTo>
                  <a:lnTo>
                    <a:pt x="312724" y="79870"/>
                  </a:lnTo>
                  <a:lnTo>
                    <a:pt x="313448" y="82257"/>
                  </a:lnTo>
                  <a:lnTo>
                    <a:pt x="313689" y="84734"/>
                  </a:lnTo>
                  <a:lnTo>
                    <a:pt x="313448" y="87210"/>
                  </a:lnTo>
                  <a:lnTo>
                    <a:pt x="312724" y="89598"/>
                  </a:lnTo>
                  <a:lnTo>
                    <a:pt x="311543" y="91795"/>
                  </a:lnTo>
                  <a:lnTo>
                    <a:pt x="309968" y="93713"/>
                  </a:lnTo>
                  <a:close/>
                </a:path>
                <a:path w="313689" h="169545">
                  <a:moveTo>
                    <a:pt x="246875" y="156806"/>
                  </a:moveTo>
                  <a:lnTo>
                    <a:pt x="241617" y="156806"/>
                  </a:lnTo>
                  <a:lnTo>
                    <a:pt x="241617" y="126149"/>
                  </a:lnTo>
                  <a:lnTo>
                    <a:pt x="283032" y="84734"/>
                  </a:lnTo>
                  <a:lnTo>
                    <a:pt x="292011" y="93713"/>
                  </a:lnTo>
                  <a:lnTo>
                    <a:pt x="309968" y="93713"/>
                  </a:lnTo>
                  <a:lnTo>
                    <a:pt x="246875" y="156806"/>
                  </a:lnTo>
                  <a:close/>
                </a:path>
                <a:path w="313689" h="169545">
                  <a:moveTo>
                    <a:pt x="25400" y="120776"/>
                  </a:moveTo>
                  <a:lnTo>
                    <a:pt x="12700" y="108076"/>
                  </a:lnTo>
                  <a:lnTo>
                    <a:pt x="25400" y="108076"/>
                  </a:lnTo>
                  <a:lnTo>
                    <a:pt x="25400" y="120776"/>
                  </a:lnTo>
                  <a:close/>
                </a:path>
                <a:path w="313689" h="169545">
                  <a:moveTo>
                    <a:pt x="234289" y="133476"/>
                  </a:moveTo>
                  <a:lnTo>
                    <a:pt x="228917" y="133476"/>
                  </a:lnTo>
                  <a:lnTo>
                    <a:pt x="216217" y="120776"/>
                  </a:lnTo>
                  <a:lnTo>
                    <a:pt x="25400" y="120776"/>
                  </a:lnTo>
                  <a:lnTo>
                    <a:pt x="25400" y="108076"/>
                  </a:lnTo>
                  <a:lnTo>
                    <a:pt x="228917" y="108076"/>
                  </a:lnTo>
                  <a:lnTo>
                    <a:pt x="241617" y="120776"/>
                  </a:lnTo>
                  <a:lnTo>
                    <a:pt x="241617" y="126149"/>
                  </a:lnTo>
                  <a:lnTo>
                    <a:pt x="234289" y="133476"/>
                  </a:lnTo>
                  <a:close/>
                </a:path>
                <a:path w="313689" h="169545">
                  <a:moveTo>
                    <a:pt x="228015" y="169468"/>
                  </a:moveTo>
                  <a:lnTo>
                    <a:pt x="216217" y="156806"/>
                  </a:lnTo>
                  <a:lnTo>
                    <a:pt x="216217" y="120776"/>
                  </a:lnTo>
                  <a:lnTo>
                    <a:pt x="228917" y="133476"/>
                  </a:lnTo>
                  <a:lnTo>
                    <a:pt x="234289" y="133476"/>
                  </a:lnTo>
                  <a:lnTo>
                    <a:pt x="219938" y="147827"/>
                  </a:lnTo>
                  <a:lnTo>
                    <a:pt x="241617" y="156806"/>
                  </a:lnTo>
                  <a:lnTo>
                    <a:pt x="246875" y="156806"/>
                  </a:lnTo>
                  <a:lnTo>
                    <a:pt x="237896" y="165785"/>
                  </a:lnTo>
                  <a:lnTo>
                    <a:pt x="235788" y="167487"/>
                  </a:lnTo>
                  <a:lnTo>
                    <a:pt x="233349" y="168706"/>
                  </a:lnTo>
                  <a:lnTo>
                    <a:pt x="230720" y="169379"/>
                  </a:lnTo>
                  <a:lnTo>
                    <a:pt x="228015" y="169468"/>
                  </a:lnTo>
                  <a:close/>
                </a:path>
                <a:path w="313689" h="169545">
                  <a:moveTo>
                    <a:pt x="241617" y="156806"/>
                  </a:moveTo>
                  <a:lnTo>
                    <a:pt x="219938" y="147827"/>
                  </a:lnTo>
                  <a:lnTo>
                    <a:pt x="241617" y="126149"/>
                  </a:lnTo>
                  <a:lnTo>
                    <a:pt x="241617" y="156806"/>
                  </a:lnTo>
                  <a:close/>
                </a:path>
              </a:pathLst>
            </a:custGeom>
            <a:solidFill>
              <a:srgbClr val="385D89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24654" y="2165857"/>
            <a:ext cx="2290445" cy="6057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" dirty="0">
                <a:latin typeface="Calibri"/>
                <a:cs typeface="Calibri"/>
              </a:rPr>
              <a:t>kernel</a:t>
            </a:r>
            <a:endParaRPr sz="1600">
              <a:latin typeface="Calibri"/>
              <a:cs typeface="Calibri"/>
            </a:endParaRPr>
          </a:p>
          <a:p>
            <a:pPr marL="1225550">
              <a:lnSpc>
                <a:spcPct val="100000"/>
              </a:lnSpc>
              <a:spcBef>
                <a:spcPts val="365"/>
              </a:spcBef>
            </a:pPr>
            <a:r>
              <a:rPr sz="1600" b="1" spc="-10" dirty="0">
                <a:latin typeface="Times New Roman"/>
                <a:cs typeface="Times New Roman"/>
              </a:rPr>
              <a:t>feature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2685" y="1649730"/>
            <a:ext cx="10775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feature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map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171" y="795060"/>
            <a:ext cx="4110915" cy="41113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ResNeXt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479" y="2008300"/>
            <a:ext cx="1238999" cy="1654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4907" y="2016064"/>
            <a:ext cx="1396288" cy="178442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751329" y="2703233"/>
            <a:ext cx="457200" cy="313055"/>
            <a:chOff x="1751329" y="2703233"/>
            <a:chExt cx="457200" cy="313055"/>
          </a:xfrm>
        </p:grpSpPr>
        <p:sp>
          <p:nvSpPr>
            <p:cNvPr id="25" name="object 25"/>
            <p:cNvSpPr/>
            <p:nvPr/>
          </p:nvSpPr>
          <p:spPr>
            <a:xfrm>
              <a:off x="1764791" y="2715767"/>
              <a:ext cx="431800" cy="288290"/>
            </a:xfrm>
            <a:custGeom>
              <a:avLst/>
              <a:gdLst/>
              <a:ahLst/>
              <a:cxnLst/>
              <a:rect l="l" t="t" r="r" b="b"/>
              <a:pathLst>
                <a:path w="431800" h="288289">
                  <a:moveTo>
                    <a:pt x="286512" y="288036"/>
                  </a:moveTo>
                  <a:lnTo>
                    <a:pt x="286512" y="216407"/>
                  </a:lnTo>
                  <a:lnTo>
                    <a:pt x="0" y="216407"/>
                  </a:lnTo>
                  <a:lnTo>
                    <a:pt x="0" y="71627"/>
                  </a:lnTo>
                  <a:lnTo>
                    <a:pt x="286512" y="71627"/>
                  </a:lnTo>
                  <a:lnTo>
                    <a:pt x="286512" y="0"/>
                  </a:lnTo>
                  <a:lnTo>
                    <a:pt x="431291" y="143256"/>
                  </a:lnTo>
                  <a:lnTo>
                    <a:pt x="286512" y="288036"/>
                  </a:lnTo>
                  <a:close/>
                </a:path>
              </a:pathLst>
            </a:custGeom>
            <a:solidFill>
              <a:srgbClr val="4F81B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1329" y="2703233"/>
              <a:ext cx="457200" cy="313055"/>
            </a:xfrm>
            <a:custGeom>
              <a:avLst/>
              <a:gdLst/>
              <a:ahLst/>
              <a:cxnLst/>
              <a:rect l="l" t="t" r="r" b="b"/>
              <a:pathLst>
                <a:path w="457200" h="313055">
                  <a:moveTo>
                    <a:pt x="287972" y="84581"/>
                  </a:moveTo>
                  <a:lnTo>
                    <a:pt x="287972" y="12661"/>
                  </a:lnTo>
                  <a:lnTo>
                    <a:pt x="288264" y="9956"/>
                  </a:lnTo>
                  <a:lnTo>
                    <a:pt x="299770" y="0"/>
                  </a:lnTo>
                  <a:lnTo>
                    <a:pt x="302475" y="88"/>
                  </a:lnTo>
                  <a:lnTo>
                    <a:pt x="305104" y="762"/>
                  </a:lnTo>
                  <a:lnTo>
                    <a:pt x="307543" y="1981"/>
                  </a:lnTo>
                  <a:lnTo>
                    <a:pt x="309651" y="3682"/>
                  </a:lnTo>
                  <a:lnTo>
                    <a:pt x="318630" y="12661"/>
                  </a:lnTo>
                  <a:lnTo>
                    <a:pt x="313372" y="12661"/>
                  </a:lnTo>
                  <a:lnTo>
                    <a:pt x="291693" y="21640"/>
                  </a:lnTo>
                  <a:lnTo>
                    <a:pt x="313372" y="43319"/>
                  </a:lnTo>
                  <a:lnTo>
                    <a:pt x="313372" y="71881"/>
                  </a:lnTo>
                  <a:lnTo>
                    <a:pt x="300672" y="71881"/>
                  </a:lnTo>
                  <a:lnTo>
                    <a:pt x="287972" y="84581"/>
                  </a:lnTo>
                  <a:close/>
                </a:path>
                <a:path w="457200" h="313055">
                  <a:moveTo>
                    <a:pt x="313372" y="43319"/>
                  </a:moveTo>
                  <a:lnTo>
                    <a:pt x="291693" y="21640"/>
                  </a:lnTo>
                  <a:lnTo>
                    <a:pt x="313372" y="12661"/>
                  </a:lnTo>
                  <a:lnTo>
                    <a:pt x="313372" y="43319"/>
                  </a:lnTo>
                  <a:close/>
                </a:path>
                <a:path w="457200" h="313055">
                  <a:moveTo>
                    <a:pt x="426542" y="156489"/>
                  </a:moveTo>
                  <a:lnTo>
                    <a:pt x="313372" y="43319"/>
                  </a:lnTo>
                  <a:lnTo>
                    <a:pt x="313372" y="12661"/>
                  </a:lnTo>
                  <a:lnTo>
                    <a:pt x="318630" y="12661"/>
                  </a:lnTo>
                  <a:lnTo>
                    <a:pt x="453478" y="147510"/>
                  </a:lnTo>
                  <a:lnTo>
                    <a:pt x="435521" y="147510"/>
                  </a:lnTo>
                  <a:lnTo>
                    <a:pt x="426542" y="156489"/>
                  </a:lnTo>
                  <a:close/>
                </a:path>
                <a:path w="457200" h="313055">
                  <a:moveTo>
                    <a:pt x="287972" y="241109"/>
                  </a:moveTo>
                  <a:lnTo>
                    <a:pt x="12700" y="241109"/>
                  </a:lnTo>
                  <a:lnTo>
                    <a:pt x="10223" y="240855"/>
                  </a:lnTo>
                  <a:lnTo>
                    <a:pt x="0" y="228409"/>
                  </a:lnTo>
                  <a:lnTo>
                    <a:pt x="0" y="84581"/>
                  </a:lnTo>
                  <a:lnTo>
                    <a:pt x="12700" y="71881"/>
                  </a:lnTo>
                  <a:lnTo>
                    <a:pt x="287972" y="71881"/>
                  </a:lnTo>
                  <a:lnTo>
                    <a:pt x="287972" y="84581"/>
                  </a:lnTo>
                  <a:lnTo>
                    <a:pt x="25400" y="84581"/>
                  </a:lnTo>
                  <a:lnTo>
                    <a:pt x="12700" y="97281"/>
                  </a:lnTo>
                  <a:lnTo>
                    <a:pt x="25400" y="97281"/>
                  </a:lnTo>
                  <a:lnTo>
                    <a:pt x="25400" y="215709"/>
                  </a:lnTo>
                  <a:lnTo>
                    <a:pt x="12700" y="215709"/>
                  </a:lnTo>
                  <a:lnTo>
                    <a:pt x="25400" y="228409"/>
                  </a:lnTo>
                  <a:lnTo>
                    <a:pt x="287972" y="228409"/>
                  </a:lnTo>
                  <a:lnTo>
                    <a:pt x="287972" y="241109"/>
                  </a:lnTo>
                  <a:close/>
                </a:path>
                <a:path w="457200" h="313055">
                  <a:moveTo>
                    <a:pt x="300672" y="97281"/>
                  </a:moveTo>
                  <a:lnTo>
                    <a:pt x="25400" y="97281"/>
                  </a:lnTo>
                  <a:lnTo>
                    <a:pt x="25400" y="84581"/>
                  </a:lnTo>
                  <a:lnTo>
                    <a:pt x="287972" y="84581"/>
                  </a:lnTo>
                  <a:lnTo>
                    <a:pt x="300672" y="71881"/>
                  </a:lnTo>
                  <a:lnTo>
                    <a:pt x="313372" y="71881"/>
                  </a:lnTo>
                  <a:lnTo>
                    <a:pt x="313372" y="84581"/>
                  </a:lnTo>
                  <a:lnTo>
                    <a:pt x="303149" y="97027"/>
                  </a:lnTo>
                  <a:lnTo>
                    <a:pt x="300672" y="97281"/>
                  </a:lnTo>
                  <a:close/>
                </a:path>
                <a:path w="457200" h="313055">
                  <a:moveTo>
                    <a:pt x="25400" y="97281"/>
                  </a:moveTo>
                  <a:lnTo>
                    <a:pt x="12700" y="97281"/>
                  </a:lnTo>
                  <a:lnTo>
                    <a:pt x="25400" y="84581"/>
                  </a:lnTo>
                  <a:lnTo>
                    <a:pt x="25400" y="97281"/>
                  </a:lnTo>
                  <a:close/>
                </a:path>
                <a:path w="457200" h="313055">
                  <a:moveTo>
                    <a:pt x="435521" y="165468"/>
                  </a:moveTo>
                  <a:lnTo>
                    <a:pt x="426542" y="156489"/>
                  </a:lnTo>
                  <a:lnTo>
                    <a:pt x="435521" y="147510"/>
                  </a:lnTo>
                  <a:lnTo>
                    <a:pt x="435521" y="165468"/>
                  </a:lnTo>
                  <a:close/>
                </a:path>
                <a:path w="457200" h="313055">
                  <a:moveTo>
                    <a:pt x="453478" y="165468"/>
                  </a:moveTo>
                  <a:lnTo>
                    <a:pt x="435521" y="165468"/>
                  </a:lnTo>
                  <a:lnTo>
                    <a:pt x="435521" y="147510"/>
                  </a:lnTo>
                  <a:lnTo>
                    <a:pt x="453478" y="147510"/>
                  </a:lnTo>
                  <a:lnTo>
                    <a:pt x="455053" y="149428"/>
                  </a:lnTo>
                  <a:lnTo>
                    <a:pt x="456234" y="151625"/>
                  </a:lnTo>
                  <a:lnTo>
                    <a:pt x="456958" y="154012"/>
                  </a:lnTo>
                  <a:lnTo>
                    <a:pt x="457200" y="156489"/>
                  </a:lnTo>
                  <a:lnTo>
                    <a:pt x="456958" y="158965"/>
                  </a:lnTo>
                  <a:lnTo>
                    <a:pt x="456234" y="161353"/>
                  </a:lnTo>
                  <a:lnTo>
                    <a:pt x="455053" y="163550"/>
                  </a:lnTo>
                  <a:lnTo>
                    <a:pt x="453478" y="165468"/>
                  </a:lnTo>
                  <a:close/>
                </a:path>
                <a:path w="457200" h="313055">
                  <a:moveTo>
                    <a:pt x="318630" y="300316"/>
                  </a:moveTo>
                  <a:lnTo>
                    <a:pt x="313372" y="300316"/>
                  </a:lnTo>
                  <a:lnTo>
                    <a:pt x="313372" y="269659"/>
                  </a:lnTo>
                  <a:lnTo>
                    <a:pt x="426542" y="156489"/>
                  </a:lnTo>
                  <a:lnTo>
                    <a:pt x="435521" y="165468"/>
                  </a:lnTo>
                  <a:lnTo>
                    <a:pt x="453478" y="165468"/>
                  </a:lnTo>
                  <a:lnTo>
                    <a:pt x="318630" y="300316"/>
                  </a:lnTo>
                  <a:close/>
                </a:path>
                <a:path w="457200" h="313055">
                  <a:moveTo>
                    <a:pt x="25400" y="228409"/>
                  </a:moveTo>
                  <a:lnTo>
                    <a:pt x="12700" y="215709"/>
                  </a:lnTo>
                  <a:lnTo>
                    <a:pt x="25400" y="215709"/>
                  </a:lnTo>
                  <a:lnTo>
                    <a:pt x="25400" y="228409"/>
                  </a:lnTo>
                  <a:close/>
                </a:path>
                <a:path w="457200" h="313055">
                  <a:moveTo>
                    <a:pt x="313372" y="241109"/>
                  </a:moveTo>
                  <a:lnTo>
                    <a:pt x="300672" y="241109"/>
                  </a:lnTo>
                  <a:lnTo>
                    <a:pt x="287972" y="228409"/>
                  </a:lnTo>
                  <a:lnTo>
                    <a:pt x="25400" y="228409"/>
                  </a:lnTo>
                  <a:lnTo>
                    <a:pt x="25400" y="215709"/>
                  </a:lnTo>
                  <a:lnTo>
                    <a:pt x="300672" y="215709"/>
                  </a:lnTo>
                  <a:lnTo>
                    <a:pt x="313372" y="228409"/>
                  </a:lnTo>
                  <a:lnTo>
                    <a:pt x="313372" y="241109"/>
                  </a:lnTo>
                  <a:close/>
                </a:path>
                <a:path w="457200" h="313055">
                  <a:moveTo>
                    <a:pt x="299770" y="312978"/>
                  </a:moveTo>
                  <a:lnTo>
                    <a:pt x="287972" y="300316"/>
                  </a:lnTo>
                  <a:lnTo>
                    <a:pt x="287972" y="228409"/>
                  </a:lnTo>
                  <a:lnTo>
                    <a:pt x="300672" y="241109"/>
                  </a:lnTo>
                  <a:lnTo>
                    <a:pt x="313372" y="241109"/>
                  </a:lnTo>
                  <a:lnTo>
                    <a:pt x="313372" y="269659"/>
                  </a:lnTo>
                  <a:lnTo>
                    <a:pt x="291693" y="291338"/>
                  </a:lnTo>
                  <a:lnTo>
                    <a:pt x="313372" y="300316"/>
                  </a:lnTo>
                  <a:lnTo>
                    <a:pt x="318630" y="300316"/>
                  </a:lnTo>
                  <a:lnTo>
                    <a:pt x="309651" y="309295"/>
                  </a:lnTo>
                  <a:lnTo>
                    <a:pt x="307543" y="310997"/>
                  </a:lnTo>
                  <a:lnTo>
                    <a:pt x="305104" y="312216"/>
                  </a:lnTo>
                  <a:lnTo>
                    <a:pt x="302475" y="312889"/>
                  </a:lnTo>
                  <a:lnTo>
                    <a:pt x="299770" y="312978"/>
                  </a:lnTo>
                  <a:close/>
                </a:path>
                <a:path w="457200" h="313055">
                  <a:moveTo>
                    <a:pt x="313372" y="300316"/>
                  </a:moveTo>
                  <a:lnTo>
                    <a:pt x="291693" y="291338"/>
                  </a:lnTo>
                  <a:lnTo>
                    <a:pt x="313372" y="269659"/>
                  </a:lnTo>
                  <a:lnTo>
                    <a:pt x="313372" y="300316"/>
                  </a:lnTo>
                  <a:close/>
                </a:path>
              </a:pathLst>
            </a:custGeom>
            <a:solidFill>
              <a:srgbClr val="385D89">
                <a:alpha val="47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8325" y="4680584"/>
            <a:ext cx="22485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SimSun"/>
                <a:cs typeface="SimSun"/>
              </a:rPr>
              <a:t>为什么group数要设置为32</a:t>
            </a:r>
            <a:r>
              <a:rPr sz="1400" spc="5" dirty="0">
                <a:latin typeface="SimSun"/>
                <a:cs typeface="SimSun"/>
              </a:rPr>
              <a:t>？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8915" y="2307903"/>
            <a:ext cx="2619110" cy="26198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ResNeXt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45448" y="1019631"/>
            <a:ext cx="8724815" cy="3892592"/>
            <a:chOff x="245448" y="1019631"/>
            <a:chExt cx="8724815" cy="3892592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448" y="1019631"/>
              <a:ext cx="4901057" cy="38925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7364" y="1449323"/>
              <a:ext cx="4152899" cy="763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142</Words>
  <Application>Microsoft Office PowerPoint</Application>
  <PresentationFormat>全屏显示(16:9)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JhengHei</vt:lpstr>
      <vt:lpstr>SimSun</vt:lpstr>
      <vt:lpstr>Calibri</vt:lpstr>
      <vt:lpstr>Times New Roman</vt:lpstr>
      <vt:lpstr>Wingdings</vt:lpstr>
      <vt:lpstr>Office Theme</vt:lpstr>
      <vt:lpstr>ResNeXt</vt:lpstr>
      <vt:lpstr>ResNeXt</vt:lpstr>
      <vt:lpstr>PowerPoint 演示文稿</vt:lpstr>
      <vt:lpstr>ResNeXt</vt:lpstr>
      <vt:lpstr>ResNeXt</vt:lpstr>
      <vt:lpstr>ResNeXt</vt:lpstr>
      <vt:lpstr>ResNeXt</vt:lpstr>
      <vt:lpstr>ResNeXt</vt:lpstr>
      <vt:lpstr>ResNeXt</vt:lpstr>
      <vt:lpstr>ResNeXt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ResNeXt</dc:title>
  <cp:lastModifiedBy>许 可</cp:lastModifiedBy>
  <cp:revision>1</cp:revision>
  <dcterms:created xsi:type="dcterms:W3CDTF">2022-03-23T11:31:29Z</dcterms:created>
  <dcterms:modified xsi:type="dcterms:W3CDTF">2022-11-11T14:06:32Z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2021-02-23T00:00:00Z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2022-03-23T00:00:00Z</vt:filetime>
  </property>
</Properties>
</file>