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8463" y="2519781"/>
            <a:ext cx="5096256" cy="231648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7960" y="58420"/>
            <a:ext cx="876807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8286" y="58204"/>
            <a:ext cx="790742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0509" y="878204"/>
            <a:ext cx="8602980" cy="1149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4617" y="2390169"/>
            <a:ext cx="4259384" cy="252083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7960" y="58420"/>
            <a:ext cx="274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MobileNet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V3</a:t>
            </a:r>
          </a:p>
        </p:txBody>
      </p:sp>
      <p:sp>
        <p:nvSpPr>
          <p:cNvPr id="5" name="object 5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2429" y="901064"/>
            <a:ext cx="5303314" cy="105441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826884" y="2045461"/>
            <a:ext cx="1991360" cy="10934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184150" algn="l"/>
              </a:tabLst>
            </a:pPr>
            <a:r>
              <a:rPr sz="1400" dirty="0">
                <a:latin typeface="SimSun"/>
                <a:cs typeface="SimSun"/>
              </a:rPr>
              <a:t>更新</a:t>
            </a:r>
            <a:r>
              <a:rPr sz="1400" spc="-5" dirty="0">
                <a:latin typeface="SimSun"/>
                <a:cs typeface="SimSun"/>
              </a:rPr>
              <a:t>Block(bneck)</a:t>
            </a:r>
            <a:endParaRPr sz="1400">
              <a:latin typeface="SimSun"/>
              <a:cs typeface="SimSun"/>
            </a:endParaRPr>
          </a:p>
          <a:p>
            <a:pPr marL="184150" indent="-171450">
              <a:lnSpc>
                <a:spcPct val="100000"/>
              </a:lnSpc>
              <a:spcBef>
                <a:spcPts val="500"/>
              </a:spcBef>
              <a:buFont typeface="Wingdings"/>
              <a:buChar char=""/>
              <a:tabLst>
                <a:tab pos="184150" algn="l"/>
              </a:tabLst>
            </a:pPr>
            <a:r>
              <a:rPr sz="1400" dirty="0">
                <a:latin typeface="SimSun"/>
                <a:cs typeface="SimSun"/>
              </a:rPr>
              <a:t>使用</a:t>
            </a:r>
            <a:r>
              <a:rPr sz="1400" spc="-5" dirty="0">
                <a:latin typeface="SimSun"/>
                <a:cs typeface="SimSun"/>
              </a:rPr>
              <a:t>NAS</a:t>
            </a:r>
            <a:r>
              <a:rPr sz="1400" dirty="0">
                <a:latin typeface="SimSun"/>
                <a:cs typeface="SimSun"/>
              </a:rPr>
              <a:t>搜索参</a:t>
            </a:r>
            <a:r>
              <a:rPr sz="1400" spc="5" dirty="0">
                <a:latin typeface="SimSun"/>
                <a:cs typeface="SimSun"/>
              </a:rPr>
              <a:t>数</a:t>
            </a:r>
            <a:endParaRPr sz="1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200" spc="-5" dirty="0">
                <a:latin typeface="SimSun"/>
                <a:cs typeface="SimSun"/>
              </a:rPr>
              <a:t>（</a:t>
            </a:r>
            <a:r>
              <a:rPr sz="1200" spc="-5" dirty="0">
                <a:latin typeface="Times New Roman"/>
                <a:cs typeface="Times New Roman"/>
              </a:rPr>
              <a:t>Neural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Architecture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Search</a:t>
            </a:r>
            <a:r>
              <a:rPr sz="1200" spc="-5" dirty="0">
                <a:latin typeface="SimSun"/>
                <a:cs typeface="SimSun"/>
              </a:rPr>
              <a:t>）</a:t>
            </a:r>
            <a:endParaRPr sz="1200">
              <a:latin typeface="SimSun"/>
              <a:cs typeface="SimSun"/>
            </a:endParaRPr>
          </a:p>
          <a:p>
            <a:pPr marL="184150" indent="-171450">
              <a:lnSpc>
                <a:spcPct val="100000"/>
              </a:lnSpc>
              <a:spcBef>
                <a:spcPts val="484"/>
              </a:spcBef>
              <a:buFont typeface="Wingdings"/>
              <a:buChar char=""/>
              <a:tabLst>
                <a:tab pos="184150" algn="l"/>
              </a:tabLst>
            </a:pPr>
            <a:r>
              <a:rPr sz="1400" dirty="0">
                <a:latin typeface="SimSun"/>
                <a:cs typeface="SimSun"/>
              </a:rPr>
              <a:t>重新设计耗时层结</a:t>
            </a:r>
            <a:r>
              <a:rPr sz="1400" spc="5" dirty="0">
                <a:latin typeface="SimSun"/>
                <a:cs typeface="SimSun"/>
              </a:rPr>
              <a:t>构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26884" y="4749800"/>
            <a:ext cx="19126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github</a:t>
            </a:r>
            <a:r>
              <a:rPr sz="1400" dirty="0">
                <a:latin typeface="SimSun"/>
                <a:cs typeface="SimSun"/>
              </a:rPr>
              <a:t>上有论文下载链</a:t>
            </a:r>
            <a:r>
              <a:rPr sz="1400" spc="5" dirty="0">
                <a:latin typeface="SimSun"/>
                <a:cs typeface="SimSun"/>
              </a:rPr>
              <a:t>接</a:t>
            </a:r>
            <a:endParaRPr sz="1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960" y="58420"/>
            <a:ext cx="274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MobileNet</a:t>
            </a:r>
            <a:r>
              <a:rPr sz="3600" b="1" spc="-13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V3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" y="1031747"/>
            <a:ext cx="3813048" cy="2145791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4609147" y="1216977"/>
            <a:ext cx="1826260" cy="384175"/>
          </a:xfrm>
          <a:custGeom>
            <a:avLst/>
            <a:gdLst/>
            <a:ahLst/>
            <a:cxnLst/>
            <a:rect l="l" t="t" r="r" b="b"/>
            <a:pathLst>
              <a:path w="1826260" h="384175">
                <a:moveTo>
                  <a:pt x="1818322" y="384175"/>
                </a:moveTo>
                <a:lnTo>
                  <a:pt x="7937" y="384175"/>
                </a:lnTo>
                <a:lnTo>
                  <a:pt x="5880" y="383908"/>
                </a:lnTo>
                <a:lnTo>
                  <a:pt x="0" y="376237"/>
                </a:lnTo>
                <a:lnTo>
                  <a:pt x="0" y="7937"/>
                </a:lnTo>
                <a:lnTo>
                  <a:pt x="7937" y="0"/>
                </a:lnTo>
                <a:lnTo>
                  <a:pt x="1818322" y="0"/>
                </a:lnTo>
                <a:lnTo>
                  <a:pt x="1826260" y="7937"/>
                </a:lnTo>
                <a:lnTo>
                  <a:pt x="15875" y="7937"/>
                </a:lnTo>
                <a:lnTo>
                  <a:pt x="7937" y="15875"/>
                </a:lnTo>
                <a:lnTo>
                  <a:pt x="15875" y="15875"/>
                </a:lnTo>
                <a:lnTo>
                  <a:pt x="15875" y="368300"/>
                </a:lnTo>
                <a:lnTo>
                  <a:pt x="7937" y="368300"/>
                </a:lnTo>
                <a:lnTo>
                  <a:pt x="15875" y="376237"/>
                </a:lnTo>
                <a:lnTo>
                  <a:pt x="1826260" y="376237"/>
                </a:lnTo>
                <a:lnTo>
                  <a:pt x="1825993" y="378294"/>
                </a:lnTo>
                <a:lnTo>
                  <a:pt x="1825193" y="380199"/>
                </a:lnTo>
                <a:lnTo>
                  <a:pt x="1823935" y="381850"/>
                </a:lnTo>
                <a:lnTo>
                  <a:pt x="1822284" y="383108"/>
                </a:lnTo>
                <a:lnTo>
                  <a:pt x="1820379" y="383908"/>
                </a:lnTo>
                <a:lnTo>
                  <a:pt x="1818322" y="384175"/>
                </a:lnTo>
                <a:close/>
              </a:path>
              <a:path w="1826260" h="384175">
                <a:moveTo>
                  <a:pt x="15875" y="15875"/>
                </a:moveTo>
                <a:lnTo>
                  <a:pt x="7937" y="15875"/>
                </a:lnTo>
                <a:lnTo>
                  <a:pt x="15875" y="7937"/>
                </a:lnTo>
                <a:lnTo>
                  <a:pt x="15875" y="15875"/>
                </a:lnTo>
                <a:close/>
              </a:path>
              <a:path w="1826260" h="384175">
                <a:moveTo>
                  <a:pt x="1810385" y="15875"/>
                </a:moveTo>
                <a:lnTo>
                  <a:pt x="15875" y="15875"/>
                </a:lnTo>
                <a:lnTo>
                  <a:pt x="15875" y="7937"/>
                </a:lnTo>
                <a:lnTo>
                  <a:pt x="1810385" y="7937"/>
                </a:lnTo>
                <a:lnTo>
                  <a:pt x="1810385" y="15875"/>
                </a:lnTo>
                <a:close/>
              </a:path>
              <a:path w="1826260" h="384175">
                <a:moveTo>
                  <a:pt x="1810385" y="376237"/>
                </a:moveTo>
                <a:lnTo>
                  <a:pt x="1810385" y="7937"/>
                </a:lnTo>
                <a:lnTo>
                  <a:pt x="1818322" y="15875"/>
                </a:lnTo>
                <a:lnTo>
                  <a:pt x="1826260" y="15875"/>
                </a:lnTo>
                <a:lnTo>
                  <a:pt x="1826260" y="368300"/>
                </a:lnTo>
                <a:lnTo>
                  <a:pt x="1818322" y="368300"/>
                </a:lnTo>
                <a:lnTo>
                  <a:pt x="1810385" y="376237"/>
                </a:lnTo>
                <a:close/>
              </a:path>
              <a:path w="1826260" h="384175">
                <a:moveTo>
                  <a:pt x="1826260" y="15875"/>
                </a:moveTo>
                <a:lnTo>
                  <a:pt x="1818322" y="15875"/>
                </a:lnTo>
                <a:lnTo>
                  <a:pt x="1810385" y="7937"/>
                </a:lnTo>
                <a:lnTo>
                  <a:pt x="1826260" y="7937"/>
                </a:lnTo>
                <a:lnTo>
                  <a:pt x="1826260" y="15875"/>
                </a:lnTo>
                <a:close/>
              </a:path>
              <a:path w="1826260" h="384175">
                <a:moveTo>
                  <a:pt x="15875" y="376237"/>
                </a:moveTo>
                <a:lnTo>
                  <a:pt x="7937" y="368300"/>
                </a:lnTo>
                <a:lnTo>
                  <a:pt x="15875" y="368300"/>
                </a:lnTo>
                <a:lnTo>
                  <a:pt x="15875" y="376237"/>
                </a:lnTo>
                <a:close/>
              </a:path>
              <a:path w="1826260" h="384175">
                <a:moveTo>
                  <a:pt x="1810385" y="376237"/>
                </a:moveTo>
                <a:lnTo>
                  <a:pt x="15875" y="376237"/>
                </a:lnTo>
                <a:lnTo>
                  <a:pt x="15875" y="368300"/>
                </a:lnTo>
                <a:lnTo>
                  <a:pt x="1810385" y="368300"/>
                </a:lnTo>
                <a:lnTo>
                  <a:pt x="1810385" y="376237"/>
                </a:lnTo>
                <a:close/>
              </a:path>
              <a:path w="1826260" h="384175">
                <a:moveTo>
                  <a:pt x="1826260" y="376237"/>
                </a:moveTo>
                <a:lnTo>
                  <a:pt x="1810385" y="376237"/>
                </a:lnTo>
                <a:lnTo>
                  <a:pt x="1818322" y="368300"/>
                </a:lnTo>
                <a:lnTo>
                  <a:pt x="1826260" y="368300"/>
                </a:lnTo>
                <a:lnTo>
                  <a:pt x="1826260" y="37623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695825" y="1245234"/>
            <a:ext cx="1633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SimSun"/>
                <a:cs typeface="SimSun"/>
              </a:rPr>
              <a:t>更准确，更高</a:t>
            </a:r>
            <a:r>
              <a:rPr sz="1800" b="1" spc="-10" dirty="0">
                <a:latin typeface="SimSun"/>
                <a:cs typeface="SimSun"/>
              </a:rPr>
              <a:t>效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984" y="3044951"/>
            <a:ext cx="5501710" cy="19642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62742" y="3805897"/>
            <a:ext cx="3130584" cy="120532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11317" y="903764"/>
            <a:ext cx="4218196" cy="188275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7960" y="58420"/>
            <a:ext cx="274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MobileNet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V3</a:t>
            </a:r>
          </a:p>
        </p:txBody>
      </p:sp>
      <p:sp>
        <p:nvSpPr>
          <p:cNvPr id="7" name="object 7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0657" y="846772"/>
            <a:ext cx="1275715" cy="390525"/>
          </a:xfrm>
          <a:custGeom>
            <a:avLst/>
            <a:gdLst/>
            <a:ahLst/>
            <a:cxnLst/>
            <a:rect l="l" t="t" r="r" b="b"/>
            <a:pathLst>
              <a:path w="1275715" h="390525">
                <a:moveTo>
                  <a:pt x="1264602" y="390524"/>
                </a:moveTo>
                <a:lnTo>
                  <a:pt x="11112" y="390524"/>
                </a:lnTo>
                <a:lnTo>
                  <a:pt x="8635" y="390245"/>
                </a:lnTo>
                <a:lnTo>
                  <a:pt x="0" y="379412"/>
                </a:lnTo>
                <a:lnTo>
                  <a:pt x="0" y="11112"/>
                </a:lnTo>
                <a:lnTo>
                  <a:pt x="11112" y="0"/>
                </a:lnTo>
                <a:lnTo>
                  <a:pt x="1264602" y="0"/>
                </a:lnTo>
                <a:lnTo>
                  <a:pt x="1275715" y="11112"/>
                </a:lnTo>
                <a:lnTo>
                  <a:pt x="22225" y="11112"/>
                </a:lnTo>
                <a:lnTo>
                  <a:pt x="11112" y="22224"/>
                </a:lnTo>
                <a:lnTo>
                  <a:pt x="22225" y="22224"/>
                </a:lnTo>
                <a:lnTo>
                  <a:pt x="22225" y="368299"/>
                </a:lnTo>
                <a:lnTo>
                  <a:pt x="11112" y="368299"/>
                </a:lnTo>
                <a:lnTo>
                  <a:pt x="22225" y="379412"/>
                </a:lnTo>
                <a:lnTo>
                  <a:pt x="1275715" y="379412"/>
                </a:lnTo>
                <a:lnTo>
                  <a:pt x="1275435" y="381888"/>
                </a:lnTo>
                <a:lnTo>
                  <a:pt x="1267079" y="390245"/>
                </a:lnTo>
                <a:lnTo>
                  <a:pt x="1264602" y="390524"/>
                </a:lnTo>
                <a:close/>
              </a:path>
              <a:path w="1275715" h="390525">
                <a:moveTo>
                  <a:pt x="22225" y="22224"/>
                </a:moveTo>
                <a:lnTo>
                  <a:pt x="11112" y="22224"/>
                </a:lnTo>
                <a:lnTo>
                  <a:pt x="22225" y="11112"/>
                </a:lnTo>
                <a:lnTo>
                  <a:pt x="22225" y="22224"/>
                </a:lnTo>
                <a:close/>
              </a:path>
              <a:path w="1275715" h="390525">
                <a:moveTo>
                  <a:pt x="1253490" y="22224"/>
                </a:moveTo>
                <a:lnTo>
                  <a:pt x="22225" y="22224"/>
                </a:lnTo>
                <a:lnTo>
                  <a:pt x="22225" y="11112"/>
                </a:lnTo>
                <a:lnTo>
                  <a:pt x="1253490" y="11112"/>
                </a:lnTo>
                <a:lnTo>
                  <a:pt x="1253490" y="22224"/>
                </a:lnTo>
                <a:close/>
              </a:path>
              <a:path w="1275715" h="390525">
                <a:moveTo>
                  <a:pt x="1253490" y="379412"/>
                </a:moveTo>
                <a:lnTo>
                  <a:pt x="1253490" y="11112"/>
                </a:lnTo>
                <a:lnTo>
                  <a:pt x="1264602" y="22224"/>
                </a:lnTo>
                <a:lnTo>
                  <a:pt x="1275715" y="22224"/>
                </a:lnTo>
                <a:lnTo>
                  <a:pt x="1275715" y="368299"/>
                </a:lnTo>
                <a:lnTo>
                  <a:pt x="1264602" y="368299"/>
                </a:lnTo>
                <a:lnTo>
                  <a:pt x="1253490" y="379412"/>
                </a:lnTo>
                <a:close/>
              </a:path>
              <a:path w="1275715" h="390525">
                <a:moveTo>
                  <a:pt x="1275715" y="22224"/>
                </a:moveTo>
                <a:lnTo>
                  <a:pt x="1264602" y="22224"/>
                </a:lnTo>
                <a:lnTo>
                  <a:pt x="1253490" y="11112"/>
                </a:lnTo>
                <a:lnTo>
                  <a:pt x="1275715" y="11112"/>
                </a:lnTo>
                <a:lnTo>
                  <a:pt x="1275715" y="22224"/>
                </a:lnTo>
                <a:close/>
              </a:path>
              <a:path w="1275715" h="390525">
                <a:moveTo>
                  <a:pt x="22225" y="379412"/>
                </a:moveTo>
                <a:lnTo>
                  <a:pt x="11112" y="368299"/>
                </a:lnTo>
                <a:lnTo>
                  <a:pt x="22225" y="368299"/>
                </a:lnTo>
                <a:lnTo>
                  <a:pt x="22225" y="379412"/>
                </a:lnTo>
                <a:close/>
              </a:path>
              <a:path w="1275715" h="390525">
                <a:moveTo>
                  <a:pt x="1253490" y="379412"/>
                </a:moveTo>
                <a:lnTo>
                  <a:pt x="22225" y="379412"/>
                </a:lnTo>
                <a:lnTo>
                  <a:pt x="22225" y="368299"/>
                </a:lnTo>
                <a:lnTo>
                  <a:pt x="1253490" y="368299"/>
                </a:lnTo>
                <a:lnTo>
                  <a:pt x="1253490" y="379412"/>
                </a:lnTo>
                <a:close/>
              </a:path>
              <a:path w="1275715" h="390525">
                <a:moveTo>
                  <a:pt x="1275715" y="379412"/>
                </a:moveTo>
                <a:lnTo>
                  <a:pt x="1253490" y="379412"/>
                </a:lnTo>
                <a:lnTo>
                  <a:pt x="1264602" y="368299"/>
                </a:lnTo>
                <a:lnTo>
                  <a:pt x="1275715" y="368299"/>
                </a:lnTo>
                <a:lnTo>
                  <a:pt x="1275715" y="37941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87960" y="878204"/>
            <a:ext cx="1448435" cy="1098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更新Block</a:t>
            </a:r>
            <a:endParaRPr sz="1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SimSun"/>
              <a:cs typeface="SimSun"/>
            </a:endParaRPr>
          </a:p>
          <a:p>
            <a:pPr marL="191135" indent="-179070">
              <a:lnSpc>
                <a:spcPct val="100000"/>
              </a:lnSpc>
              <a:spcBef>
                <a:spcPts val="5"/>
              </a:spcBef>
              <a:buSzPct val="92857"/>
              <a:buAutoNum type="arabicPeriod"/>
              <a:tabLst>
                <a:tab pos="191770" algn="l"/>
              </a:tabLst>
            </a:pPr>
            <a:r>
              <a:rPr sz="1400" dirty="0">
                <a:latin typeface="SimSun"/>
                <a:cs typeface="SimSun"/>
              </a:rPr>
              <a:t>加入</a:t>
            </a:r>
            <a:r>
              <a:rPr sz="1400" spc="-5" dirty="0">
                <a:latin typeface="SimSun"/>
                <a:cs typeface="SimSun"/>
              </a:rPr>
              <a:t>SE</a:t>
            </a:r>
            <a:r>
              <a:rPr sz="1400" dirty="0">
                <a:latin typeface="SimSun"/>
                <a:cs typeface="SimSun"/>
              </a:rPr>
              <a:t>模</a:t>
            </a:r>
            <a:r>
              <a:rPr sz="1400" spc="5" dirty="0">
                <a:latin typeface="SimSun"/>
                <a:cs typeface="SimSun"/>
              </a:rPr>
              <a:t>块</a:t>
            </a:r>
            <a:endParaRPr sz="1400">
              <a:latin typeface="SimSun"/>
              <a:cs typeface="SimSun"/>
            </a:endParaRPr>
          </a:p>
          <a:p>
            <a:pPr marL="191135" indent="-179070">
              <a:lnSpc>
                <a:spcPct val="100000"/>
              </a:lnSpc>
              <a:spcBef>
                <a:spcPts val="500"/>
              </a:spcBef>
              <a:buSzPct val="92857"/>
              <a:buAutoNum type="arabicPeriod"/>
              <a:tabLst>
                <a:tab pos="191770" algn="l"/>
              </a:tabLst>
            </a:pPr>
            <a:r>
              <a:rPr sz="1400" dirty="0">
                <a:latin typeface="SimSun"/>
                <a:cs typeface="SimSun"/>
              </a:rPr>
              <a:t>更新了激活函</a:t>
            </a:r>
            <a:r>
              <a:rPr sz="1400" spc="5" dirty="0">
                <a:latin typeface="SimSun"/>
                <a:cs typeface="SimSun"/>
              </a:rPr>
              <a:t>数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72630" y="1898650"/>
            <a:ext cx="1980564" cy="848994"/>
          </a:xfrm>
          <a:custGeom>
            <a:avLst/>
            <a:gdLst/>
            <a:ahLst/>
            <a:cxnLst/>
            <a:rect l="l" t="t" r="r" b="b"/>
            <a:pathLst>
              <a:path w="1980565" h="848994">
                <a:moveTo>
                  <a:pt x="1971040" y="848994"/>
                </a:moveTo>
                <a:lnTo>
                  <a:pt x="9525" y="848994"/>
                </a:lnTo>
                <a:lnTo>
                  <a:pt x="7404" y="848753"/>
                </a:lnTo>
                <a:lnTo>
                  <a:pt x="0" y="839469"/>
                </a:lnTo>
                <a:lnTo>
                  <a:pt x="0" y="9525"/>
                </a:lnTo>
                <a:lnTo>
                  <a:pt x="9525" y="0"/>
                </a:lnTo>
                <a:lnTo>
                  <a:pt x="1971040" y="0"/>
                </a:lnTo>
                <a:lnTo>
                  <a:pt x="1980565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829944"/>
                </a:lnTo>
                <a:lnTo>
                  <a:pt x="9525" y="829944"/>
                </a:lnTo>
                <a:lnTo>
                  <a:pt x="19050" y="839469"/>
                </a:lnTo>
                <a:lnTo>
                  <a:pt x="1980565" y="839469"/>
                </a:lnTo>
                <a:lnTo>
                  <a:pt x="1980323" y="841590"/>
                </a:lnTo>
                <a:lnTo>
                  <a:pt x="1973160" y="848753"/>
                </a:lnTo>
                <a:lnTo>
                  <a:pt x="1971040" y="848994"/>
                </a:lnTo>
                <a:close/>
              </a:path>
              <a:path w="1980565" h="848994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1980565" h="848994">
                <a:moveTo>
                  <a:pt x="1961515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1961515" y="9525"/>
                </a:lnTo>
                <a:lnTo>
                  <a:pt x="1961515" y="19050"/>
                </a:lnTo>
                <a:close/>
              </a:path>
              <a:path w="1980565" h="848994">
                <a:moveTo>
                  <a:pt x="1961515" y="839469"/>
                </a:moveTo>
                <a:lnTo>
                  <a:pt x="1961515" y="9525"/>
                </a:lnTo>
                <a:lnTo>
                  <a:pt x="1971040" y="19050"/>
                </a:lnTo>
                <a:lnTo>
                  <a:pt x="1980565" y="19050"/>
                </a:lnTo>
                <a:lnTo>
                  <a:pt x="1980565" y="829944"/>
                </a:lnTo>
                <a:lnTo>
                  <a:pt x="1971040" y="829944"/>
                </a:lnTo>
                <a:lnTo>
                  <a:pt x="1961515" y="839469"/>
                </a:lnTo>
                <a:close/>
              </a:path>
              <a:path w="1980565" h="848994">
                <a:moveTo>
                  <a:pt x="1980565" y="19050"/>
                </a:moveTo>
                <a:lnTo>
                  <a:pt x="1971040" y="19050"/>
                </a:lnTo>
                <a:lnTo>
                  <a:pt x="1961515" y="9525"/>
                </a:lnTo>
                <a:lnTo>
                  <a:pt x="1980565" y="9525"/>
                </a:lnTo>
                <a:lnTo>
                  <a:pt x="1980565" y="19050"/>
                </a:lnTo>
                <a:close/>
              </a:path>
              <a:path w="1980565" h="848994">
                <a:moveTo>
                  <a:pt x="19050" y="839469"/>
                </a:moveTo>
                <a:lnTo>
                  <a:pt x="9525" y="829944"/>
                </a:lnTo>
                <a:lnTo>
                  <a:pt x="19050" y="829944"/>
                </a:lnTo>
                <a:lnTo>
                  <a:pt x="19050" y="839469"/>
                </a:lnTo>
                <a:close/>
              </a:path>
              <a:path w="1980565" h="848994">
                <a:moveTo>
                  <a:pt x="1961515" y="839469"/>
                </a:moveTo>
                <a:lnTo>
                  <a:pt x="19050" y="839469"/>
                </a:lnTo>
                <a:lnTo>
                  <a:pt x="19050" y="829944"/>
                </a:lnTo>
                <a:lnTo>
                  <a:pt x="1961515" y="829944"/>
                </a:lnTo>
                <a:lnTo>
                  <a:pt x="1961515" y="839469"/>
                </a:lnTo>
                <a:close/>
              </a:path>
              <a:path w="1980565" h="848994">
                <a:moveTo>
                  <a:pt x="1980565" y="839469"/>
                </a:moveTo>
                <a:lnTo>
                  <a:pt x="1961515" y="839469"/>
                </a:lnTo>
                <a:lnTo>
                  <a:pt x="1971040" y="829944"/>
                </a:lnTo>
                <a:lnTo>
                  <a:pt x="1980565" y="829944"/>
                </a:lnTo>
                <a:lnTo>
                  <a:pt x="1980565" y="83946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204075" y="1930400"/>
            <a:ext cx="1717039" cy="756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SimSun"/>
                <a:cs typeface="SimSun"/>
              </a:rPr>
              <a:t>当</a:t>
            </a:r>
            <a:r>
              <a:rPr sz="1600" b="1" spc="-10" dirty="0">
                <a:latin typeface="Calibri"/>
                <a:cs typeface="Calibri"/>
              </a:rPr>
              <a:t>stride </a:t>
            </a:r>
            <a:r>
              <a:rPr sz="1600" b="1" spc="-5" dirty="0">
                <a:latin typeface="Calibri"/>
                <a:cs typeface="Calibri"/>
              </a:rPr>
              <a:t>==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1</a:t>
            </a:r>
            <a:r>
              <a:rPr sz="1600" spc="-5" dirty="0">
                <a:latin typeface="SimSun"/>
                <a:cs typeface="SimSun"/>
              </a:rPr>
              <a:t>且 </a:t>
            </a:r>
            <a:r>
              <a:rPr sz="1600" b="1" spc="-5" dirty="0">
                <a:latin typeface="Calibri"/>
                <a:cs typeface="Calibri"/>
              </a:rPr>
              <a:t>input_c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==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output_c </a:t>
            </a:r>
            <a:r>
              <a:rPr sz="1600" b="1" spc="-345" dirty="0">
                <a:latin typeface="Calibri"/>
                <a:cs typeface="Calibri"/>
              </a:rPr>
              <a:t> </a:t>
            </a:r>
            <a:r>
              <a:rPr sz="1600" dirty="0">
                <a:latin typeface="SimSun"/>
                <a:cs typeface="SimSun"/>
              </a:rPr>
              <a:t>才有</a:t>
            </a:r>
            <a:r>
              <a:rPr sz="1600" spc="-5" dirty="0">
                <a:latin typeface="Calibri"/>
                <a:cs typeface="Calibri"/>
              </a:rPr>
              <a:t>shortcut</a:t>
            </a:r>
            <a:r>
              <a:rPr sz="1600" dirty="0">
                <a:latin typeface="SimSun"/>
                <a:cs typeface="SimSun"/>
              </a:rPr>
              <a:t>连</a:t>
            </a:r>
            <a:r>
              <a:rPr sz="1600" spc="-5" dirty="0">
                <a:latin typeface="SimSun"/>
                <a:cs typeface="SimSun"/>
              </a:rPr>
              <a:t>接</a:t>
            </a:r>
            <a:endParaRPr sz="1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7960" y="58420"/>
            <a:ext cx="274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MobileNet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V3</a:t>
            </a:r>
          </a:p>
        </p:txBody>
      </p:sp>
      <p:sp>
        <p:nvSpPr>
          <p:cNvPr id="4" name="object 4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0345" y="1563369"/>
          <a:ext cx="1440180" cy="1438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4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DF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DF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4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DF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DF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54504" y="1563369"/>
          <a:ext cx="1440180" cy="1438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4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D6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D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4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D6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D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1550708" y="3322954"/>
            <a:ext cx="313055" cy="457200"/>
            <a:chOff x="1550708" y="3322954"/>
            <a:chExt cx="313055" cy="457200"/>
          </a:xfrm>
        </p:grpSpPr>
        <p:sp>
          <p:nvSpPr>
            <p:cNvPr id="8" name="object 8"/>
            <p:cNvSpPr/>
            <p:nvPr/>
          </p:nvSpPr>
          <p:spPr>
            <a:xfrm>
              <a:off x="1563623" y="3336035"/>
              <a:ext cx="288290" cy="431800"/>
            </a:xfrm>
            <a:custGeom>
              <a:avLst/>
              <a:gdLst/>
              <a:ahLst/>
              <a:cxnLst/>
              <a:rect l="l" t="t" r="r" b="b"/>
              <a:pathLst>
                <a:path w="288289" h="431800">
                  <a:moveTo>
                    <a:pt x="143256" y="431291"/>
                  </a:moveTo>
                  <a:lnTo>
                    <a:pt x="0" y="288036"/>
                  </a:lnTo>
                  <a:lnTo>
                    <a:pt x="71627" y="288036"/>
                  </a:lnTo>
                  <a:lnTo>
                    <a:pt x="71627" y="0"/>
                  </a:lnTo>
                  <a:lnTo>
                    <a:pt x="214883" y="0"/>
                  </a:lnTo>
                  <a:lnTo>
                    <a:pt x="214883" y="288036"/>
                  </a:lnTo>
                  <a:lnTo>
                    <a:pt x="288036" y="288036"/>
                  </a:lnTo>
                  <a:lnTo>
                    <a:pt x="143256" y="431291"/>
                  </a:lnTo>
                  <a:close/>
                </a:path>
              </a:pathLst>
            </a:custGeom>
            <a:solidFill>
              <a:srgbClr val="4F81BC">
                <a:alpha val="4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0708" y="3322954"/>
              <a:ext cx="313055" cy="457200"/>
            </a:xfrm>
            <a:custGeom>
              <a:avLst/>
              <a:gdLst/>
              <a:ahLst/>
              <a:cxnLst/>
              <a:rect l="l" t="t" r="r" b="b"/>
              <a:pathLst>
                <a:path w="313055" h="457200">
                  <a:moveTo>
                    <a:pt x="71869" y="300672"/>
                  </a:moveTo>
                  <a:lnTo>
                    <a:pt x="71869" y="12700"/>
                  </a:lnTo>
                  <a:lnTo>
                    <a:pt x="72123" y="10223"/>
                  </a:lnTo>
                  <a:lnTo>
                    <a:pt x="84569" y="0"/>
                  </a:lnTo>
                  <a:lnTo>
                    <a:pt x="228396" y="0"/>
                  </a:lnTo>
                  <a:lnTo>
                    <a:pt x="241096" y="12700"/>
                  </a:lnTo>
                  <a:lnTo>
                    <a:pt x="97269" y="12700"/>
                  </a:lnTo>
                  <a:lnTo>
                    <a:pt x="84569" y="25400"/>
                  </a:lnTo>
                  <a:lnTo>
                    <a:pt x="97269" y="25400"/>
                  </a:lnTo>
                  <a:lnTo>
                    <a:pt x="97269" y="287972"/>
                  </a:lnTo>
                  <a:lnTo>
                    <a:pt x="84569" y="287972"/>
                  </a:lnTo>
                  <a:lnTo>
                    <a:pt x="71869" y="300672"/>
                  </a:lnTo>
                  <a:close/>
                </a:path>
                <a:path w="313055" h="457200">
                  <a:moveTo>
                    <a:pt x="97269" y="25400"/>
                  </a:moveTo>
                  <a:lnTo>
                    <a:pt x="84569" y="25400"/>
                  </a:lnTo>
                  <a:lnTo>
                    <a:pt x="97269" y="12700"/>
                  </a:lnTo>
                  <a:lnTo>
                    <a:pt x="97269" y="25400"/>
                  </a:lnTo>
                  <a:close/>
                </a:path>
                <a:path w="313055" h="457200">
                  <a:moveTo>
                    <a:pt x="215696" y="25400"/>
                  </a:moveTo>
                  <a:lnTo>
                    <a:pt x="97269" y="25400"/>
                  </a:lnTo>
                  <a:lnTo>
                    <a:pt x="97269" y="12700"/>
                  </a:lnTo>
                  <a:lnTo>
                    <a:pt x="215696" y="12700"/>
                  </a:lnTo>
                  <a:lnTo>
                    <a:pt x="215696" y="25400"/>
                  </a:lnTo>
                  <a:close/>
                </a:path>
                <a:path w="313055" h="457200">
                  <a:moveTo>
                    <a:pt x="269659" y="313372"/>
                  </a:moveTo>
                  <a:lnTo>
                    <a:pt x="228396" y="313372"/>
                  </a:lnTo>
                  <a:lnTo>
                    <a:pt x="225920" y="313131"/>
                  </a:lnTo>
                  <a:lnTo>
                    <a:pt x="215696" y="300672"/>
                  </a:lnTo>
                  <a:lnTo>
                    <a:pt x="215696" y="12700"/>
                  </a:lnTo>
                  <a:lnTo>
                    <a:pt x="228396" y="25400"/>
                  </a:lnTo>
                  <a:lnTo>
                    <a:pt x="241096" y="25400"/>
                  </a:lnTo>
                  <a:lnTo>
                    <a:pt x="241096" y="287972"/>
                  </a:lnTo>
                  <a:lnTo>
                    <a:pt x="228396" y="287972"/>
                  </a:lnTo>
                  <a:lnTo>
                    <a:pt x="241096" y="300672"/>
                  </a:lnTo>
                  <a:lnTo>
                    <a:pt x="282359" y="300672"/>
                  </a:lnTo>
                  <a:lnTo>
                    <a:pt x="269659" y="313372"/>
                  </a:lnTo>
                  <a:close/>
                </a:path>
                <a:path w="313055" h="457200">
                  <a:moveTo>
                    <a:pt x="241096" y="25400"/>
                  </a:moveTo>
                  <a:lnTo>
                    <a:pt x="228396" y="25400"/>
                  </a:lnTo>
                  <a:lnTo>
                    <a:pt x="215696" y="12700"/>
                  </a:lnTo>
                  <a:lnTo>
                    <a:pt x="241096" y="12700"/>
                  </a:lnTo>
                  <a:lnTo>
                    <a:pt x="241096" y="25400"/>
                  </a:lnTo>
                  <a:close/>
                </a:path>
                <a:path w="313055" h="457200">
                  <a:moveTo>
                    <a:pt x="156489" y="457200"/>
                  </a:moveTo>
                  <a:lnTo>
                    <a:pt x="3683" y="309651"/>
                  </a:lnTo>
                  <a:lnTo>
                    <a:pt x="0" y="299770"/>
                  </a:lnTo>
                  <a:lnTo>
                    <a:pt x="482" y="297091"/>
                  </a:lnTo>
                  <a:lnTo>
                    <a:pt x="12661" y="287972"/>
                  </a:lnTo>
                  <a:lnTo>
                    <a:pt x="71869" y="287972"/>
                  </a:lnTo>
                  <a:lnTo>
                    <a:pt x="71869" y="291693"/>
                  </a:lnTo>
                  <a:lnTo>
                    <a:pt x="21640" y="291693"/>
                  </a:lnTo>
                  <a:lnTo>
                    <a:pt x="12661" y="313372"/>
                  </a:lnTo>
                  <a:lnTo>
                    <a:pt x="43319" y="313372"/>
                  </a:lnTo>
                  <a:lnTo>
                    <a:pt x="156489" y="426542"/>
                  </a:lnTo>
                  <a:lnTo>
                    <a:pt x="147510" y="435521"/>
                  </a:lnTo>
                  <a:lnTo>
                    <a:pt x="183426" y="435521"/>
                  </a:lnTo>
                  <a:lnTo>
                    <a:pt x="165468" y="453478"/>
                  </a:lnTo>
                  <a:lnTo>
                    <a:pt x="163550" y="455053"/>
                  </a:lnTo>
                  <a:lnTo>
                    <a:pt x="161353" y="456234"/>
                  </a:lnTo>
                  <a:lnTo>
                    <a:pt x="158965" y="456958"/>
                  </a:lnTo>
                  <a:lnTo>
                    <a:pt x="156489" y="457200"/>
                  </a:lnTo>
                  <a:close/>
                </a:path>
                <a:path w="313055" h="457200">
                  <a:moveTo>
                    <a:pt x="97269" y="300672"/>
                  </a:moveTo>
                  <a:lnTo>
                    <a:pt x="71869" y="300672"/>
                  </a:lnTo>
                  <a:lnTo>
                    <a:pt x="84569" y="287972"/>
                  </a:lnTo>
                  <a:lnTo>
                    <a:pt x="97269" y="287972"/>
                  </a:lnTo>
                  <a:lnTo>
                    <a:pt x="97269" y="300672"/>
                  </a:lnTo>
                  <a:close/>
                </a:path>
                <a:path w="313055" h="457200">
                  <a:moveTo>
                    <a:pt x="241096" y="300672"/>
                  </a:moveTo>
                  <a:lnTo>
                    <a:pt x="228396" y="287972"/>
                  </a:lnTo>
                  <a:lnTo>
                    <a:pt x="241096" y="287972"/>
                  </a:lnTo>
                  <a:lnTo>
                    <a:pt x="241096" y="300672"/>
                  </a:lnTo>
                  <a:close/>
                </a:path>
                <a:path w="313055" h="457200">
                  <a:moveTo>
                    <a:pt x="282359" y="300672"/>
                  </a:moveTo>
                  <a:lnTo>
                    <a:pt x="241096" y="300672"/>
                  </a:lnTo>
                  <a:lnTo>
                    <a:pt x="241096" y="287972"/>
                  </a:lnTo>
                  <a:lnTo>
                    <a:pt x="300316" y="287972"/>
                  </a:lnTo>
                  <a:lnTo>
                    <a:pt x="303022" y="288264"/>
                  </a:lnTo>
                  <a:lnTo>
                    <a:pt x="305587" y="289115"/>
                  </a:lnTo>
                  <a:lnTo>
                    <a:pt x="307924" y="290499"/>
                  </a:lnTo>
                  <a:lnTo>
                    <a:pt x="309207" y="291693"/>
                  </a:lnTo>
                  <a:lnTo>
                    <a:pt x="291338" y="291693"/>
                  </a:lnTo>
                  <a:lnTo>
                    <a:pt x="282359" y="300672"/>
                  </a:lnTo>
                  <a:close/>
                </a:path>
                <a:path w="313055" h="457200">
                  <a:moveTo>
                    <a:pt x="43319" y="313372"/>
                  </a:moveTo>
                  <a:lnTo>
                    <a:pt x="12661" y="313372"/>
                  </a:lnTo>
                  <a:lnTo>
                    <a:pt x="21640" y="291693"/>
                  </a:lnTo>
                  <a:lnTo>
                    <a:pt x="43319" y="313372"/>
                  </a:lnTo>
                  <a:close/>
                </a:path>
                <a:path w="313055" h="457200">
                  <a:moveTo>
                    <a:pt x="84569" y="313372"/>
                  </a:moveTo>
                  <a:lnTo>
                    <a:pt x="43319" y="313372"/>
                  </a:lnTo>
                  <a:lnTo>
                    <a:pt x="21640" y="291693"/>
                  </a:lnTo>
                  <a:lnTo>
                    <a:pt x="71869" y="291693"/>
                  </a:lnTo>
                  <a:lnTo>
                    <a:pt x="71869" y="300672"/>
                  </a:lnTo>
                  <a:lnTo>
                    <a:pt x="97269" y="300672"/>
                  </a:lnTo>
                  <a:lnTo>
                    <a:pt x="87058" y="313131"/>
                  </a:lnTo>
                  <a:lnTo>
                    <a:pt x="84569" y="313372"/>
                  </a:lnTo>
                  <a:close/>
                </a:path>
                <a:path w="313055" h="457200">
                  <a:moveTo>
                    <a:pt x="183426" y="435521"/>
                  </a:moveTo>
                  <a:lnTo>
                    <a:pt x="165468" y="435521"/>
                  </a:lnTo>
                  <a:lnTo>
                    <a:pt x="156489" y="426542"/>
                  </a:lnTo>
                  <a:lnTo>
                    <a:pt x="291338" y="291693"/>
                  </a:lnTo>
                  <a:lnTo>
                    <a:pt x="300316" y="313372"/>
                  </a:lnTo>
                  <a:lnTo>
                    <a:pt x="305574" y="313372"/>
                  </a:lnTo>
                  <a:lnTo>
                    <a:pt x="183426" y="435521"/>
                  </a:lnTo>
                  <a:close/>
                </a:path>
                <a:path w="313055" h="457200">
                  <a:moveTo>
                    <a:pt x="305574" y="313372"/>
                  </a:moveTo>
                  <a:lnTo>
                    <a:pt x="300316" y="313372"/>
                  </a:lnTo>
                  <a:lnTo>
                    <a:pt x="291338" y="291693"/>
                  </a:lnTo>
                  <a:lnTo>
                    <a:pt x="309207" y="291693"/>
                  </a:lnTo>
                  <a:lnTo>
                    <a:pt x="309918" y="292354"/>
                  </a:lnTo>
                  <a:lnTo>
                    <a:pt x="311467" y="294589"/>
                  </a:lnTo>
                  <a:lnTo>
                    <a:pt x="312496" y="297091"/>
                  </a:lnTo>
                  <a:lnTo>
                    <a:pt x="312978" y="299770"/>
                  </a:lnTo>
                  <a:lnTo>
                    <a:pt x="312889" y="302475"/>
                  </a:lnTo>
                  <a:lnTo>
                    <a:pt x="312216" y="305104"/>
                  </a:lnTo>
                  <a:lnTo>
                    <a:pt x="310997" y="307543"/>
                  </a:lnTo>
                  <a:lnTo>
                    <a:pt x="309295" y="309651"/>
                  </a:lnTo>
                  <a:lnTo>
                    <a:pt x="305574" y="313372"/>
                  </a:lnTo>
                  <a:close/>
                </a:path>
                <a:path w="313055" h="457200">
                  <a:moveTo>
                    <a:pt x="165468" y="435521"/>
                  </a:moveTo>
                  <a:lnTo>
                    <a:pt x="147510" y="435521"/>
                  </a:lnTo>
                  <a:lnTo>
                    <a:pt x="156489" y="426542"/>
                  </a:lnTo>
                  <a:lnTo>
                    <a:pt x="165468" y="435521"/>
                  </a:lnTo>
                  <a:close/>
                </a:path>
              </a:pathLst>
            </a:custGeom>
            <a:solidFill>
              <a:srgbClr val="385D89">
                <a:alpha val="68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87425" y="3954145"/>
            <a:ext cx="720090" cy="720090"/>
          </a:xfrm>
          <a:prstGeom prst="rect">
            <a:avLst/>
          </a:prstGeom>
          <a:solidFill>
            <a:srgbClr val="FFC000">
              <a:alpha val="50999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1574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0.25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07514" y="3954145"/>
            <a:ext cx="720090" cy="720090"/>
          </a:xfrm>
          <a:prstGeom prst="rect">
            <a:avLst/>
          </a:prstGeom>
          <a:solidFill>
            <a:srgbClr val="00AFEF">
              <a:alpha val="50199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0.3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41525" y="3414395"/>
            <a:ext cx="1099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Avg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Pooling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75927" y="3983672"/>
            <a:ext cx="924560" cy="661035"/>
          </a:xfrm>
          <a:custGeom>
            <a:avLst/>
            <a:gdLst/>
            <a:ahLst/>
            <a:cxnLst/>
            <a:rect l="l" t="t" r="r" b="b"/>
            <a:pathLst>
              <a:path w="924560" h="661035">
                <a:moveTo>
                  <a:pt x="916622" y="661035"/>
                </a:moveTo>
                <a:lnTo>
                  <a:pt x="7937" y="661035"/>
                </a:lnTo>
                <a:lnTo>
                  <a:pt x="5880" y="660768"/>
                </a:lnTo>
                <a:lnTo>
                  <a:pt x="0" y="653097"/>
                </a:lnTo>
                <a:lnTo>
                  <a:pt x="0" y="7937"/>
                </a:lnTo>
                <a:lnTo>
                  <a:pt x="7937" y="0"/>
                </a:lnTo>
                <a:lnTo>
                  <a:pt x="916622" y="0"/>
                </a:lnTo>
                <a:lnTo>
                  <a:pt x="924560" y="7937"/>
                </a:lnTo>
                <a:lnTo>
                  <a:pt x="15875" y="7937"/>
                </a:lnTo>
                <a:lnTo>
                  <a:pt x="7937" y="15875"/>
                </a:lnTo>
                <a:lnTo>
                  <a:pt x="15875" y="15875"/>
                </a:lnTo>
                <a:lnTo>
                  <a:pt x="15875" y="645160"/>
                </a:lnTo>
                <a:lnTo>
                  <a:pt x="7937" y="645160"/>
                </a:lnTo>
                <a:lnTo>
                  <a:pt x="15875" y="653097"/>
                </a:lnTo>
                <a:lnTo>
                  <a:pt x="924560" y="653097"/>
                </a:lnTo>
                <a:lnTo>
                  <a:pt x="924293" y="655154"/>
                </a:lnTo>
                <a:lnTo>
                  <a:pt x="923493" y="657059"/>
                </a:lnTo>
                <a:lnTo>
                  <a:pt x="922235" y="658710"/>
                </a:lnTo>
                <a:lnTo>
                  <a:pt x="920597" y="659968"/>
                </a:lnTo>
                <a:lnTo>
                  <a:pt x="918679" y="660768"/>
                </a:lnTo>
                <a:lnTo>
                  <a:pt x="916622" y="661035"/>
                </a:lnTo>
                <a:close/>
              </a:path>
              <a:path w="924560" h="661035">
                <a:moveTo>
                  <a:pt x="15875" y="15875"/>
                </a:moveTo>
                <a:lnTo>
                  <a:pt x="7937" y="15875"/>
                </a:lnTo>
                <a:lnTo>
                  <a:pt x="15875" y="7937"/>
                </a:lnTo>
                <a:lnTo>
                  <a:pt x="15875" y="15875"/>
                </a:lnTo>
                <a:close/>
              </a:path>
              <a:path w="924560" h="661035">
                <a:moveTo>
                  <a:pt x="908685" y="15875"/>
                </a:moveTo>
                <a:lnTo>
                  <a:pt x="15875" y="15875"/>
                </a:lnTo>
                <a:lnTo>
                  <a:pt x="15875" y="7937"/>
                </a:lnTo>
                <a:lnTo>
                  <a:pt x="908685" y="7937"/>
                </a:lnTo>
                <a:lnTo>
                  <a:pt x="908685" y="15875"/>
                </a:lnTo>
                <a:close/>
              </a:path>
              <a:path w="924560" h="661035">
                <a:moveTo>
                  <a:pt x="908685" y="653097"/>
                </a:moveTo>
                <a:lnTo>
                  <a:pt x="908685" y="7937"/>
                </a:lnTo>
                <a:lnTo>
                  <a:pt x="916622" y="15875"/>
                </a:lnTo>
                <a:lnTo>
                  <a:pt x="924560" y="15875"/>
                </a:lnTo>
                <a:lnTo>
                  <a:pt x="924560" y="645160"/>
                </a:lnTo>
                <a:lnTo>
                  <a:pt x="916622" y="645160"/>
                </a:lnTo>
                <a:lnTo>
                  <a:pt x="908685" y="653097"/>
                </a:lnTo>
                <a:close/>
              </a:path>
              <a:path w="924560" h="661035">
                <a:moveTo>
                  <a:pt x="924560" y="15875"/>
                </a:moveTo>
                <a:lnTo>
                  <a:pt x="916622" y="15875"/>
                </a:lnTo>
                <a:lnTo>
                  <a:pt x="908685" y="7937"/>
                </a:lnTo>
                <a:lnTo>
                  <a:pt x="924560" y="7937"/>
                </a:lnTo>
                <a:lnTo>
                  <a:pt x="924560" y="15875"/>
                </a:lnTo>
                <a:close/>
              </a:path>
              <a:path w="924560" h="661035">
                <a:moveTo>
                  <a:pt x="15875" y="653097"/>
                </a:moveTo>
                <a:lnTo>
                  <a:pt x="7937" y="645160"/>
                </a:lnTo>
                <a:lnTo>
                  <a:pt x="15875" y="645160"/>
                </a:lnTo>
                <a:lnTo>
                  <a:pt x="15875" y="653097"/>
                </a:lnTo>
                <a:close/>
              </a:path>
              <a:path w="924560" h="661035">
                <a:moveTo>
                  <a:pt x="908685" y="653097"/>
                </a:moveTo>
                <a:lnTo>
                  <a:pt x="15875" y="653097"/>
                </a:lnTo>
                <a:lnTo>
                  <a:pt x="15875" y="645160"/>
                </a:lnTo>
                <a:lnTo>
                  <a:pt x="908685" y="645160"/>
                </a:lnTo>
                <a:lnTo>
                  <a:pt x="908685" y="653097"/>
                </a:lnTo>
                <a:close/>
              </a:path>
              <a:path w="924560" h="661035">
                <a:moveTo>
                  <a:pt x="924560" y="653097"/>
                </a:moveTo>
                <a:lnTo>
                  <a:pt x="908685" y="653097"/>
                </a:lnTo>
                <a:lnTo>
                  <a:pt x="916622" y="645160"/>
                </a:lnTo>
                <a:lnTo>
                  <a:pt x="924560" y="645160"/>
                </a:lnTo>
                <a:lnTo>
                  <a:pt x="924560" y="65309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53410" y="4011929"/>
            <a:ext cx="570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FC1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29747" y="3983672"/>
            <a:ext cx="924560" cy="661035"/>
          </a:xfrm>
          <a:custGeom>
            <a:avLst/>
            <a:gdLst/>
            <a:ahLst/>
            <a:cxnLst/>
            <a:rect l="l" t="t" r="r" b="b"/>
            <a:pathLst>
              <a:path w="924560" h="661035">
                <a:moveTo>
                  <a:pt x="916622" y="661035"/>
                </a:moveTo>
                <a:lnTo>
                  <a:pt x="7937" y="661035"/>
                </a:lnTo>
                <a:lnTo>
                  <a:pt x="5880" y="660768"/>
                </a:lnTo>
                <a:lnTo>
                  <a:pt x="0" y="653097"/>
                </a:lnTo>
                <a:lnTo>
                  <a:pt x="0" y="7937"/>
                </a:lnTo>
                <a:lnTo>
                  <a:pt x="7937" y="0"/>
                </a:lnTo>
                <a:lnTo>
                  <a:pt x="916622" y="0"/>
                </a:lnTo>
                <a:lnTo>
                  <a:pt x="924560" y="7937"/>
                </a:lnTo>
                <a:lnTo>
                  <a:pt x="15875" y="7937"/>
                </a:lnTo>
                <a:lnTo>
                  <a:pt x="7937" y="15875"/>
                </a:lnTo>
                <a:lnTo>
                  <a:pt x="15875" y="15875"/>
                </a:lnTo>
                <a:lnTo>
                  <a:pt x="15875" y="645160"/>
                </a:lnTo>
                <a:lnTo>
                  <a:pt x="7937" y="645160"/>
                </a:lnTo>
                <a:lnTo>
                  <a:pt x="15875" y="653097"/>
                </a:lnTo>
                <a:lnTo>
                  <a:pt x="924560" y="653097"/>
                </a:lnTo>
                <a:lnTo>
                  <a:pt x="924293" y="655154"/>
                </a:lnTo>
                <a:lnTo>
                  <a:pt x="923493" y="657059"/>
                </a:lnTo>
                <a:lnTo>
                  <a:pt x="922235" y="658710"/>
                </a:lnTo>
                <a:lnTo>
                  <a:pt x="920584" y="659968"/>
                </a:lnTo>
                <a:lnTo>
                  <a:pt x="918679" y="660768"/>
                </a:lnTo>
                <a:lnTo>
                  <a:pt x="916622" y="661035"/>
                </a:lnTo>
                <a:close/>
              </a:path>
              <a:path w="924560" h="661035">
                <a:moveTo>
                  <a:pt x="15875" y="15875"/>
                </a:moveTo>
                <a:lnTo>
                  <a:pt x="7937" y="15875"/>
                </a:lnTo>
                <a:lnTo>
                  <a:pt x="15875" y="7937"/>
                </a:lnTo>
                <a:lnTo>
                  <a:pt x="15875" y="15875"/>
                </a:lnTo>
                <a:close/>
              </a:path>
              <a:path w="924560" h="661035">
                <a:moveTo>
                  <a:pt x="908685" y="15875"/>
                </a:moveTo>
                <a:lnTo>
                  <a:pt x="15875" y="15875"/>
                </a:lnTo>
                <a:lnTo>
                  <a:pt x="15875" y="7937"/>
                </a:lnTo>
                <a:lnTo>
                  <a:pt x="908685" y="7937"/>
                </a:lnTo>
                <a:lnTo>
                  <a:pt x="908685" y="15875"/>
                </a:lnTo>
                <a:close/>
              </a:path>
              <a:path w="924560" h="661035">
                <a:moveTo>
                  <a:pt x="908685" y="653097"/>
                </a:moveTo>
                <a:lnTo>
                  <a:pt x="908685" y="7937"/>
                </a:lnTo>
                <a:lnTo>
                  <a:pt x="916622" y="15875"/>
                </a:lnTo>
                <a:lnTo>
                  <a:pt x="924560" y="15875"/>
                </a:lnTo>
                <a:lnTo>
                  <a:pt x="924560" y="645160"/>
                </a:lnTo>
                <a:lnTo>
                  <a:pt x="916622" y="645160"/>
                </a:lnTo>
                <a:lnTo>
                  <a:pt x="908685" y="653097"/>
                </a:lnTo>
                <a:close/>
              </a:path>
              <a:path w="924560" h="661035">
                <a:moveTo>
                  <a:pt x="924560" y="15875"/>
                </a:moveTo>
                <a:lnTo>
                  <a:pt x="916622" y="15875"/>
                </a:lnTo>
                <a:lnTo>
                  <a:pt x="908685" y="7937"/>
                </a:lnTo>
                <a:lnTo>
                  <a:pt x="924560" y="7937"/>
                </a:lnTo>
                <a:lnTo>
                  <a:pt x="924560" y="15875"/>
                </a:lnTo>
                <a:close/>
              </a:path>
              <a:path w="924560" h="661035">
                <a:moveTo>
                  <a:pt x="15875" y="653097"/>
                </a:moveTo>
                <a:lnTo>
                  <a:pt x="7937" y="645160"/>
                </a:lnTo>
                <a:lnTo>
                  <a:pt x="15875" y="645160"/>
                </a:lnTo>
                <a:lnTo>
                  <a:pt x="15875" y="653097"/>
                </a:lnTo>
                <a:close/>
              </a:path>
              <a:path w="924560" h="661035">
                <a:moveTo>
                  <a:pt x="908685" y="653097"/>
                </a:moveTo>
                <a:lnTo>
                  <a:pt x="15875" y="653097"/>
                </a:lnTo>
                <a:lnTo>
                  <a:pt x="15875" y="645160"/>
                </a:lnTo>
                <a:lnTo>
                  <a:pt x="908685" y="645160"/>
                </a:lnTo>
                <a:lnTo>
                  <a:pt x="908685" y="653097"/>
                </a:lnTo>
                <a:close/>
              </a:path>
              <a:path w="924560" h="661035">
                <a:moveTo>
                  <a:pt x="924560" y="653097"/>
                </a:moveTo>
                <a:lnTo>
                  <a:pt x="908685" y="653097"/>
                </a:lnTo>
                <a:lnTo>
                  <a:pt x="916622" y="645160"/>
                </a:lnTo>
                <a:lnTo>
                  <a:pt x="924560" y="645160"/>
                </a:lnTo>
                <a:lnTo>
                  <a:pt x="924560" y="65309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479290" y="4011929"/>
            <a:ext cx="626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FC2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(H-sig)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35345" y="3954145"/>
            <a:ext cx="720090" cy="720090"/>
          </a:xfrm>
          <a:prstGeom prst="rect">
            <a:avLst/>
          </a:prstGeom>
          <a:solidFill>
            <a:srgbClr val="FFC000">
              <a:alpha val="50999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214629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0.5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55434" y="3954145"/>
            <a:ext cx="720090" cy="720090"/>
          </a:xfrm>
          <a:prstGeom prst="rect">
            <a:avLst/>
          </a:prstGeom>
          <a:solidFill>
            <a:srgbClr val="00AFEF">
              <a:alpha val="50199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0.6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153025" y="1563369"/>
          <a:ext cx="1440180" cy="1438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4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14629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DF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0.05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DF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4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14629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DF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EDF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814184" y="1546860"/>
          <a:ext cx="1440180" cy="1438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4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D6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149860" algn="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D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4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D6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149860" algn="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0.24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D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1" name="object 21"/>
          <p:cNvGrpSpPr/>
          <p:nvPr/>
        </p:nvGrpSpPr>
        <p:grpSpPr>
          <a:xfrm>
            <a:off x="6663728" y="3317875"/>
            <a:ext cx="313055" cy="457200"/>
            <a:chOff x="6663728" y="3317875"/>
            <a:chExt cx="313055" cy="457200"/>
          </a:xfrm>
        </p:grpSpPr>
        <p:sp>
          <p:nvSpPr>
            <p:cNvPr id="22" name="object 22"/>
            <p:cNvSpPr/>
            <p:nvPr/>
          </p:nvSpPr>
          <p:spPr>
            <a:xfrm>
              <a:off x="6676644" y="3329939"/>
              <a:ext cx="288290" cy="433070"/>
            </a:xfrm>
            <a:custGeom>
              <a:avLst/>
              <a:gdLst/>
              <a:ahLst/>
              <a:cxnLst/>
              <a:rect l="l" t="t" r="r" b="b"/>
              <a:pathLst>
                <a:path w="288290" h="433070">
                  <a:moveTo>
                    <a:pt x="214883" y="432815"/>
                  </a:moveTo>
                  <a:lnTo>
                    <a:pt x="71627" y="432815"/>
                  </a:lnTo>
                  <a:lnTo>
                    <a:pt x="71627" y="144780"/>
                  </a:lnTo>
                  <a:lnTo>
                    <a:pt x="0" y="144780"/>
                  </a:lnTo>
                  <a:lnTo>
                    <a:pt x="143255" y="0"/>
                  </a:lnTo>
                  <a:lnTo>
                    <a:pt x="288035" y="144780"/>
                  </a:lnTo>
                  <a:lnTo>
                    <a:pt x="214883" y="144780"/>
                  </a:lnTo>
                  <a:lnTo>
                    <a:pt x="214883" y="432815"/>
                  </a:lnTo>
                  <a:close/>
                </a:path>
              </a:pathLst>
            </a:custGeom>
            <a:solidFill>
              <a:srgbClr val="4F81BC">
                <a:alpha val="4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63728" y="3317875"/>
              <a:ext cx="313055" cy="457200"/>
            </a:xfrm>
            <a:custGeom>
              <a:avLst/>
              <a:gdLst/>
              <a:ahLst/>
              <a:cxnLst/>
              <a:rect l="l" t="t" r="r" b="b"/>
              <a:pathLst>
                <a:path w="313054" h="457200">
                  <a:moveTo>
                    <a:pt x="71869" y="169227"/>
                  </a:moveTo>
                  <a:lnTo>
                    <a:pt x="12661" y="169227"/>
                  </a:lnTo>
                  <a:lnTo>
                    <a:pt x="9956" y="168935"/>
                  </a:lnTo>
                  <a:lnTo>
                    <a:pt x="0" y="157429"/>
                  </a:lnTo>
                  <a:lnTo>
                    <a:pt x="88" y="154724"/>
                  </a:lnTo>
                  <a:lnTo>
                    <a:pt x="147510" y="3721"/>
                  </a:lnTo>
                  <a:lnTo>
                    <a:pt x="156489" y="0"/>
                  </a:lnTo>
                  <a:lnTo>
                    <a:pt x="158965" y="241"/>
                  </a:lnTo>
                  <a:lnTo>
                    <a:pt x="161353" y="965"/>
                  </a:lnTo>
                  <a:lnTo>
                    <a:pt x="163550" y="2146"/>
                  </a:lnTo>
                  <a:lnTo>
                    <a:pt x="165468" y="3721"/>
                  </a:lnTo>
                  <a:lnTo>
                    <a:pt x="183426" y="21678"/>
                  </a:lnTo>
                  <a:lnTo>
                    <a:pt x="147510" y="21678"/>
                  </a:lnTo>
                  <a:lnTo>
                    <a:pt x="156489" y="30657"/>
                  </a:lnTo>
                  <a:lnTo>
                    <a:pt x="43319" y="143827"/>
                  </a:lnTo>
                  <a:lnTo>
                    <a:pt x="12661" y="143827"/>
                  </a:lnTo>
                  <a:lnTo>
                    <a:pt x="21640" y="165506"/>
                  </a:lnTo>
                  <a:lnTo>
                    <a:pt x="71869" y="165506"/>
                  </a:lnTo>
                  <a:lnTo>
                    <a:pt x="71869" y="169227"/>
                  </a:lnTo>
                  <a:close/>
                </a:path>
                <a:path w="313054" h="457200">
                  <a:moveTo>
                    <a:pt x="156489" y="30657"/>
                  </a:moveTo>
                  <a:lnTo>
                    <a:pt x="147510" y="21678"/>
                  </a:lnTo>
                  <a:lnTo>
                    <a:pt x="165468" y="21678"/>
                  </a:lnTo>
                  <a:lnTo>
                    <a:pt x="156489" y="30657"/>
                  </a:lnTo>
                  <a:close/>
                </a:path>
                <a:path w="313054" h="457200">
                  <a:moveTo>
                    <a:pt x="291338" y="165506"/>
                  </a:moveTo>
                  <a:lnTo>
                    <a:pt x="156489" y="30657"/>
                  </a:lnTo>
                  <a:lnTo>
                    <a:pt x="165468" y="21678"/>
                  </a:lnTo>
                  <a:lnTo>
                    <a:pt x="183426" y="21678"/>
                  </a:lnTo>
                  <a:lnTo>
                    <a:pt x="305574" y="143827"/>
                  </a:lnTo>
                  <a:lnTo>
                    <a:pt x="300316" y="143827"/>
                  </a:lnTo>
                  <a:lnTo>
                    <a:pt x="291338" y="165506"/>
                  </a:lnTo>
                  <a:close/>
                </a:path>
                <a:path w="313054" h="457200">
                  <a:moveTo>
                    <a:pt x="21640" y="165506"/>
                  </a:moveTo>
                  <a:lnTo>
                    <a:pt x="12661" y="143827"/>
                  </a:lnTo>
                  <a:lnTo>
                    <a:pt x="43319" y="143827"/>
                  </a:lnTo>
                  <a:lnTo>
                    <a:pt x="21640" y="165506"/>
                  </a:lnTo>
                  <a:close/>
                </a:path>
                <a:path w="313054" h="457200">
                  <a:moveTo>
                    <a:pt x="71869" y="165506"/>
                  </a:moveTo>
                  <a:lnTo>
                    <a:pt x="21640" y="165506"/>
                  </a:lnTo>
                  <a:lnTo>
                    <a:pt x="43319" y="143827"/>
                  </a:lnTo>
                  <a:lnTo>
                    <a:pt x="84569" y="143827"/>
                  </a:lnTo>
                  <a:lnTo>
                    <a:pt x="87058" y="144068"/>
                  </a:lnTo>
                  <a:lnTo>
                    <a:pt x="97269" y="156527"/>
                  </a:lnTo>
                  <a:lnTo>
                    <a:pt x="71869" y="156527"/>
                  </a:lnTo>
                  <a:lnTo>
                    <a:pt x="71869" y="165506"/>
                  </a:lnTo>
                  <a:close/>
                </a:path>
                <a:path w="313054" h="457200">
                  <a:moveTo>
                    <a:pt x="215709" y="444500"/>
                  </a:moveTo>
                  <a:lnTo>
                    <a:pt x="215709" y="156527"/>
                  </a:lnTo>
                  <a:lnTo>
                    <a:pt x="215950" y="154050"/>
                  </a:lnTo>
                  <a:lnTo>
                    <a:pt x="228409" y="143827"/>
                  </a:lnTo>
                  <a:lnTo>
                    <a:pt x="269659" y="143827"/>
                  </a:lnTo>
                  <a:lnTo>
                    <a:pt x="282359" y="156527"/>
                  </a:lnTo>
                  <a:lnTo>
                    <a:pt x="241109" y="156527"/>
                  </a:lnTo>
                  <a:lnTo>
                    <a:pt x="228409" y="169227"/>
                  </a:lnTo>
                  <a:lnTo>
                    <a:pt x="241109" y="169227"/>
                  </a:lnTo>
                  <a:lnTo>
                    <a:pt x="241109" y="431800"/>
                  </a:lnTo>
                  <a:lnTo>
                    <a:pt x="228409" y="431800"/>
                  </a:lnTo>
                  <a:lnTo>
                    <a:pt x="215709" y="444500"/>
                  </a:lnTo>
                  <a:close/>
                </a:path>
                <a:path w="313054" h="457200">
                  <a:moveTo>
                    <a:pt x="309207" y="165506"/>
                  </a:moveTo>
                  <a:lnTo>
                    <a:pt x="291338" y="165506"/>
                  </a:lnTo>
                  <a:lnTo>
                    <a:pt x="300316" y="143827"/>
                  </a:lnTo>
                  <a:lnTo>
                    <a:pt x="305574" y="143827"/>
                  </a:lnTo>
                  <a:lnTo>
                    <a:pt x="309295" y="147548"/>
                  </a:lnTo>
                  <a:lnTo>
                    <a:pt x="310997" y="149656"/>
                  </a:lnTo>
                  <a:lnTo>
                    <a:pt x="312216" y="152095"/>
                  </a:lnTo>
                  <a:lnTo>
                    <a:pt x="312889" y="154724"/>
                  </a:lnTo>
                  <a:lnTo>
                    <a:pt x="312978" y="157429"/>
                  </a:lnTo>
                  <a:lnTo>
                    <a:pt x="312508" y="160108"/>
                  </a:lnTo>
                  <a:lnTo>
                    <a:pt x="311467" y="162610"/>
                  </a:lnTo>
                  <a:lnTo>
                    <a:pt x="309918" y="164846"/>
                  </a:lnTo>
                  <a:lnTo>
                    <a:pt x="309207" y="165506"/>
                  </a:lnTo>
                  <a:close/>
                </a:path>
                <a:path w="313054" h="457200">
                  <a:moveTo>
                    <a:pt x="228409" y="457200"/>
                  </a:moveTo>
                  <a:lnTo>
                    <a:pt x="84569" y="457200"/>
                  </a:lnTo>
                  <a:lnTo>
                    <a:pt x="82092" y="456958"/>
                  </a:lnTo>
                  <a:lnTo>
                    <a:pt x="71869" y="444500"/>
                  </a:lnTo>
                  <a:lnTo>
                    <a:pt x="71869" y="156527"/>
                  </a:lnTo>
                  <a:lnTo>
                    <a:pt x="84569" y="169227"/>
                  </a:lnTo>
                  <a:lnTo>
                    <a:pt x="97269" y="169227"/>
                  </a:lnTo>
                  <a:lnTo>
                    <a:pt x="97269" y="431800"/>
                  </a:lnTo>
                  <a:lnTo>
                    <a:pt x="84569" y="431800"/>
                  </a:lnTo>
                  <a:lnTo>
                    <a:pt x="97269" y="444500"/>
                  </a:lnTo>
                  <a:lnTo>
                    <a:pt x="241109" y="444500"/>
                  </a:lnTo>
                  <a:lnTo>
                    <a:pt x="240855" y="446976"/>
                  </a:lnTo>
                  <a:lnTo>
                    <a:pt x="230886" y="456958"/>
                  </a:lnTo>
                  <a:lnTo>
                    <a:pt x="228409" y="457200"/>
                  </a:lnTo>
                  <a:close/>
                </a:path>
                <a:path w="313054" h="457200">
                  <a:moveTo>
                    <a:pt x="97269" y="169227"/>
                  </a:moveTo>
                  <a:lnTo>
                    <a:pt x="84569" y="169227"/>
                  </a:lnTo>
                  <a:lnTo>
                    <a:pt x="71869" y="156527"/>
                  </a:lnTo>
                  <a:lnTo>
                    <a:pt x="97269" y="156527"/>
                  </a:lnTo>
                  <a:lnTo>
                    <a:pt x="97269" y="169227"/>
                  </a:lnTo>
                  <a:close/>
                </a:path>
                <a:path w="313054" h="457200">
                  <a:moveTo>
                    <a:pt x="241109" y="169227"/>
                  </a:moveTo>
                  <a:lnTo>
                    <a:pt x="228409" y="169227"/>
                  </a:lnTo>
                  <a:lnTo>
                    <a:pt x="241109" y="156527"/>
                  </a:lnTo>
                  <a:lnTo>
                    <a:pt x="241109" y="169227"/>
                  </a:lnTo>
                  <a:close/>
                </a:path>
                <a:path w="313054" h="457200">
                  <a:moveTo>
                    <a:pt x="300316" y="169227"/>
                  </a:moveTo>
                  <a:lnTo>
                    <a:pt x="241109" y="169227"/>
                  </a:lnTo>
                  <a:lnTo>
                    <a:pt x="241109" y="156527"/>
                  </a:lnTo>
                  <a:lnTo>
                    <a:pt x="282359" y="156527"/>
                  </a:lnTo>
                  <a:lnTo>
                    <a:pt x="291338" y="165506"/>
                  </a:lnTo>
                  <a:lnTo>
                    <a:pt x="309207" y="165506"/>
                  </a:lnTo>
                  <a:lnTo>
                    <a:pt x="307924" y="166700"/>
                  </a:lnTo>
                  <a:lnTo>
                    <a:pt x="305587" y="168084"/>
                  </a:lnTo>
                  <a:lnTo>
                    <a:pt x="303022" y="168935"/>
                  </a:lnTo>
                  <a:lnTo>
                    <a:pt x="300316" y="169227"/>
                  </a:lnTo>
                  <a:close/>
                </a:path>
                <a:path w="313054" h="457200">
                  <a:moveTo>
                    <a:pt x="97269" y="444500"/>
                  </a:moveTo>
                  <a:lnTo>
                    <a:pt x="84569" y="431800"/>
                  </a:lnTo>
                  <a:lnTo>
                    <a:pt x="97269" y="431800"/>
                  </a:lnTo>
                  <a:lnTo>
                    <a:pt x="97269" y="444500"/>
                  </a:lnTo>
                  <a:close/>
                </a:path>
                <a:path w="313054" h="457200">
                  <a:moveTo>
                    <a:pt x="215709" y="444500"/>
                  </a:moveTo>
                  <a:lnTo>
                    <a:pt x="97269" y="444500"/>
                  </a:lnTo>
                  <a:lnTo>
                    <a:pt x="97269" y="431800"/>
                  </a:lnTo>
                  <a:lnTo>
                    <a:pt x="215709" y="431800"/>
                  </a:lnTo>
                  <a:lnTo>
                    <a:pt x="215709" y="444500"/>
                  </a:lnTo>
                  <a:close/>
                </a:path>
                <a:path w="313054" h="457200">
                  <a:moveTo>
                    <a:pt x="241109" y="444500"/>
                  </a:moveTo>
                  <a:lnTo>
                    <a:pt x="215709" y="444500"/>
                  </a:lnTo>
                  <a:lnTo>
                    <a:pt x="228409" y="431800"/>
                  </a:lnTo>
                  <a:lnTo>
                    <a:pt x="241109" y="431800"/>
                  </a:lnTo>
                  <a:lnTo>
                    <a:pt x="241109" y="444500"/>
                  </a:lnTo>
                  <a:close/>
                </a:path>
              </a:pathLst>
            </a:custGeom>
            <a:solidFill>
              <a:srgbClr val="385D89">
                <a:alpha val="68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2427605" y="4260227"/>
            <a:ext cx="3507740" cy="107950"/>
          </a:xfrm>
          <a:custGeom>
            <a:avLst/>
            <a:gdLst/>
            <a:ahLst/>
            <a:cxnLst/>
            <a:rect l="l" t="t" r="r" b="b"/>
            <a:pathLst>
              <a:path w="3507740" h="107950">
                <a:moveTo>
                  <a:pt x="556260" y="53962"/>
                </a:moveTo>
                <a:lnTo>
                  <a:pt x="539927" y="44437"/>
                </a:lnTo>
                <a:lnTo>
                  <a:pt x="465950" y="1282"/>
                </a:lnTo>
                <a:lnTo>
                  <a:pt x="463842" y="381"/>
                </a:lnTo>
                <a:lnTo>
                  <a:pt x="461581" y="0"/>
                </a:lnTo>
                <a:lnTo>
                  <a:pt x="459295" y="165"/>
                </a:lnTo>
                <a:lnTo>
                  <a:pt x="457111" y="889"/>
                </a:lnTo>
                <a:lnTo>
                  <a:pt x="451662" y="10236"/>
                </a:lnTo>
                <a:lnTo>
                  <a:pt x="452107" y="12484"/>
                </a:lnTo>
                <a:lnTo>
                  <a:pt x="453085" y="14566"/>
                </a:lnTo>
                <a:lnTo>
                  <a:pt x="454533" y="16357"/>
                </a:lnTo>
                <a:lnTo>
                  <a:pt x="456361" y="17741"/>
                </a:lnTo>
                <a:lnTo>
                  <a:pt x="502119" y="44437"/>
                </a:lnTo>
                <a:lnTo>
                  <a:pt x="0" y="44437"/>
                </a:lnTo>
                <a:lnTo>
                  <a:pt x="0" y="63487"/>
                </a:lnTo>
                <a:lnTo>
                  <a:pt x="502119" y="63487"/>
                </a:lnTo>
                <a:lnTo>
                  <a:pt x="456361" y="90182"/>
                </a:lnTo>
                <a:lnTo>
                  <a:pt x="454533" y="91567"/>
                </a:lnTo>
                <a:lnTo>
                  <a:pt x="453085" y="93357"/>
                </a:lnTo>
                <a:lnTo>
                  <a:pt x="452107" y="95440"/>
                </a:lnTo>
                <a:lnTo>
                  <a:pt x="451662" y="97688"/>
                </a:lnTo>
                <a:lnTo>
                  <a:pt x="451764" y="99987"/>
                </a:lnTo>
                <a:lnTo>
                  <a:pt x="461581" y="107924"/>
                </a:lnTo>
                <a:lnTo>
                  <a:pt x="463842" y="107543"/>
                </a:lnTo>
                <a:lnTo>
                  <a:pt x="465950" y="106641"/>
                </a:lnTo>
                <a:lnTo>
                  <a:pt x="539927" y="63487"/>
                </a:lnTo>
                <a:lnTo>
                  <a:pt x="556260" y="53962"/>
                </a:lnTo>
                <a:close/>
              </a:path>
              <a:path w="3507740" h="107950">
                <a:moveTo>
                  <a:pt x="1910080" y="53962"/>
                </a:moveTo>
                <a:lnTo>
                  <a:pt x="1893747" y="44437"/>
                </a:lnTo>
                <a:lnTo>
                  <a:pt x="1819770" y="1282"/>
                </a:lnTo>
                <a:lnTo>
                  <a:pt x="1817662" y="381"/>
                </a:lnTo>
                <a:lnTo>
                  <a:pt x="1815401" y="0"/>
                </a:lnTo>
                <a:lnTo>
                  <a:pt x="1813115" y="165"/>
                </a:lnTo>
                <a:lnTo>
                  <a:pt x="1810931" y="889"/>
                </a:lnTo>
                <a:lnTo>
                  <a:pt x="1805482" y="10236"/>
                </a:lnTo>
                <a:lnTo>
                  <a:pt x="1805927" y="12484"/>
                </a:lnTo>
                <a:lnTo>
                  <a:pt x="1806905" y="14566"/>
                </a:lnTo>
                <a:lnTo>
                  <a:pt x="1808353" y="16357"/>
                </a:lnTo>
                <a:lnTo>
                  <a:pt x="1810181" y="17741"/>
                </a:lnTo>
                <a:lnTo>
                  <a:pt x="1855939" y="44437"/>
                </a:lnTo>
                <a:lnTo>
                  <a:pt x="1464945" y="44437"/>
                </a:lnTo>
                <a:lnTo>
                  <a:pt x="1464945" y="63487"/>
                </a:lnTo>
                <a:lnTo>
                  <a:pt x="1855939" y="63487"/>
                </a:lnTo>
                <a:lnTo>
                  <a:pt x="1810181" y="90182"/>
                </a:lnTo>
                <a:lnTo>
                  <a:pt x="1808353" y="91567"/>
                </a:lnTo>
                <a:lnTo>
                  <a:pt x="1806905" y="93357"/>
                </a:lnTo>
                <a:lnTo>
                  <a:pt x="1805927" y="95440"/>
                </a:lnTo>
                <a:lnTo>
                  <a:pt x="1805482" y="97688"/>
                </a:lnTo>
                <a:lnTo>
                  <a:pt x="1805584" y="99987"/>
                </a:lnTo>
                <a:lnTo>
                  <a:pt x="1815401" y="107924"/>
                </a:lnTo>
                <a:lnTo>
                  <a:pt x="1817662" y="107543"/>
                </a:lnTo>
                <a:lnTo>
                  <a:pt x="1819770" y="106641"/>
                </a:lnTo>
                <a:lnTo>
                  <a:pt x="1893747" y="63487"/>
                </a:lnTo>
                <a:lnTo>
                  <a:pt x="1910080" y="53962"/>
                </a:lnTo>
                <a:close/>
              </a:path>
              <a:path w="3507740" h="107950">
                <a:moveTo>
                  <a:pt x="3507740" y="53962"/>
                </a:moveTo>
                <a:lnTo>
                  <a:pt x="3491407" y="44437"/>
                </a:lnTo>
                <a:lnTo>
                  <a:pt x="3417430" y="1282"/>
                </a:lnTo>
                <a:lnTo>
                  <a:pt x="3415322" y="381"/>
                </a:lnTo>
                <a:lnTo>
                  <a:pt x="3413061" y="0"/>
                </a:lnTo>
                <a:lnTo>
                  <a:pt x="3410775" y="165"/>
                </a:lnTo>
                <a:lnTo>
                  <a:pt x="3408591" y="889"/>
                </a:lnTo>
                <a:lnTo>
                  <a:pt x="3403142" y="10236"/>
                </a:lnTo>
                <a:lnTo>
                  <a:pt x="3403587" y="12484"/>
                </a:lnTo>
                <a:lnTo>
                  <a:pt x="3404565" y="14566"/>
                </a:lnTo>
                <a:lnTo>
                  <a:pt x="3406013" y="16357"/>
                </a:lnTo>
                <a:lnTo>
                  <a:pt x="3407841" y="17741"/>
                </a:lnTo>
                <a:lnTo>
                  <a:pt x="3453600" y="44437"/>
                </a:lnTo>
                <a:lnTo>
                  <a:pt x="2818765" y="44437"/>
                </a:lnTo>
                <a:lnTo>
                  <a:pt x="2818765" y="63487"/>
                </a:lnTo>
                <a:lnTo>
                  <a:pt x="3453600" y="63487"/>
                </a:lnTo>
                <a:lnTo>
                  <a:pt x="3407841" y="90182"/>
                </a:lnTo>
                <a:lnTo>
                  <a:pt x="3406013" y="91567"/>
                </a:lnTo>
                <a:lnTo>
                  <a:pt x="3404565" y="93357"/>
                </a:lnTo>
                <a:lnTo>
                  <a:pt x="3403587" y="95440"/>
                </a:lnTo>
                <a:lnTo>
                  <a:pt x="3403142" y="97688"/>
                </a:lnTo>
                <a:lnTo>
                  <a:pt x="3403244" y="99987"/>
                </a:lnTo>
                <a:lnTo>
                  <a:pt x="3413061" y="107924"/>
                </a:lnTo>
                <a:lnTo>
                  <a:pt x="3415322" y="107543"/>
                </a:lnTo>
                <a:lnTo>
                  <a:pt x="3417430" y="106641"/>
                </a:lnTo>
                <a:lnTo>
                  <a:pt x="3491407" y="63487"/>
                </a:lnTo>
                <a:lnTo>
                  <a:pt x="3507740" y="539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4314" y="2267643"/>
            <a:ext cx="8543925" cy="2766695"/>
            <a:chOff x="504314" y="2267643"/>
            <a:chExt cx="8543925" cy="27666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314" y="2267643"/>
              <a:ext cx="6479572" cy="27288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1788" y="4108703"/>
              <a:ext cx="3886200" cy="925068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7960" y="58420"/>
            <a:ext cx="274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MobileNet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V3</a:t>
            </a:r>
          </a:p>
        </p:txBody>
      </p:sp>
      <p:sp>
        <p:nvSpPr>
          <p:cNvPr id="7" name="object 7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0657" y="846772"/>
            <a:ext cx="2295525" cy="390525"/>
          </a:xfrm>
          <a:custGeom>
            <a:avLst/>
            <a:gdLst/>
            <a:ahLst/>
            <a:cxnLst/>
            <a:rect l="l" t="t" r="r" b="b"/>
            <a:pathLst>
              <a:path w="2295525" h="390525">
                <a:moveTo>
                  <a:pt x="2284412" y="390524"/>
                </a:moveTo>
                <a:lnTo>
                  <a:pt x="11112" y="390524"/>
                </a:lnTo>
                <a:lnTo>
                  <a:pt x="8635" y="390245"/>
                </a:lnTo>
                <a:lnTo>
                  <a:pt x="0" y="379412"/>
                </a:lnTo>
                <a:lnTo>
                  <a:pt x="0" y="11112"/>
                </a:lnTo>
                <a:lnTo>
                  <a:pt x="11112" y="0"/>
                </a:lnTo>
                <a:lnTo>
                  <a:pt x="2284412" y="0"/>
                </a:lnTo>
                <a:lnTo>
                  <a:pt x="2295525" y="11112"/>
                </a:lnTo>
                <a:lnTo>
                  <a:pt x="22225" y="11112"/>
                </a:lnTo>
                <a:lnTo>
                  <a:pt x="11112" y="22224"/>
                </a:lnTo>
                <a:lnTo>
                  <a:pt x="22225" y="22224"/>
                </a:lnTo>
                <a:lnTo>
                  <a:pt x="22225" y="368299"/>
                </a:lnTo>
                <a:lnTo>
                  <a:pt x="11112" y="368299"/>
                </a:lnTo>
                <a:lnTo>
                  <a:pt x="22225" y="379412"/>
                </a:lnTo>
                <a:lnTo>
                  <a:pt x="2295525" y="379412"/>
                </a:lnTo>
                <a:lnTo>
                  <a:pt x="2295245" y="381888"/>
                </a:lnTo>
                <a:lnTo>
                  <a:pt x="2286889" y="390245"/>
                </a:lnTo>
                <a:lnTo>
                  <a:pt x="2284412" y="390524"/>
                </a:lnTo>
                <a:close/>
              </a:path>
              <a:path w="2295525" h="390525">
                <a:moveTo>
                  <a:pt x="22225" y="22224"/>
                </a:moveTo>
                <a:lnTo>
                  <a:pt x="11112" y="22224"/>
                </a:lnTo>
                <a:lnTo>
                  <a:pt x="22225" y="11112"/>
                </a:lnTo>
                <a:lnTo>
                  <a:pt x="22225" y="22224"/>
                </a:lnTo>
                <a:close/>
              </a:path>
              <a:path w="2295525" h="390525">
                <a:moveTo>
                  <a:pt x="2273300" y="22224"/>
                </a:moveTo>
                <a:lnTo>
                  <a:pt x="22225" y="22224"/>
                </a:lnTo>
                <a:lnTo>
                  <a:pt x="22225" y="11112"/>
                </a:lnTo>
                <a:lnTo>
                  <a:pt x="2273300" y="11112"/>
                </a:lnTo>
                <a:lnTo>
                  <a:pt x="2273300" y="22224"/>
                </a:lnTo>
                <a:close/>
              </a:path>
              <a:path w="2295525" h="390525">
                <a:moveTo>
                  <a:pt x="2273300" y="379412"/>
                </a:moveTo>
                <a:lnTo>
                  <a:pt x="2273300" y="11112"/>
                </a:lnTo>
                <a:lnTo>
                  <a:pt x="2284412" y="22224"/>
                </a:lnTo>
                <a:lnTo>
                  <a:pt x="2295525" y="22224"/>
                </a:lnTo>
                <a:lnTo>
                  <a:pt x="2295525" y="368299"/>
                </a:lnTo>
                <a:lnTo>
                  <a:pt x="2284412" y="368299"/>
                </a:lnTo>
                <a:lnTo>
                  <a:pt x="2273300" y="379412"/>
                </a:lnTo>
                <a:close/>
              </a:path>
              <a:path w="2295525" h="390525">
                <a:moveTo>
                  <a:pt x="2295525" y="22224"/>
                </a:moveTo>
                <a:lnTo>
                  <a:pt x="2284412" y="22224"/>
                </a:lnTo>
                <a:lnTo>
                  <a:pt x="2273300" y="11112"/>
                </a:lnTo>
                <a:lnTo>
                  <a:pt x="2295525" y="11112"/>
                </a:lnTo>
                <a:lnTo>
                  <a:pt x="2295525" y="22224"/>
                </a:lnTo>
                <a:close/>
              </a:path>
              <a:path w="2295525" h="390525">
                <a:moveTo>
                  <a:pt x="22225" y="379412"/>
                </a:moveTo>
                <a:lnTo>
                  <a:pt x="11112" y="368299"/>
                </a:lnTo>
                <a:lnTo>
                  <a:pt x="22225" y="368299"/>
                </a:lnTo>
                <a:lnTo>
                  <a:pt x="22225" y="379412"/>
                </a:lnTo>
                <a:close/>
              </a:path>
              <a:path w="2295525" h="390525">
                <a:moveTo>
                  <a:pt x="2273300" y="379412"/>
                </a:moveTo>
                <a:lnTo>
                  <a:pt x="22225" y="379412"/>
                </a:lnTo>
                <a:lnTo>
                  <a:pt x="22225" y="368299"/>
                </a:lnTo>
                <a:lnTo>
                  <a:pt x="2273300" y="368299"/>
                </a:lnTo>
                <a:lnTo>
                  <a:pt x="2273300" y="379412"/>
                </a:lnTo>
                <a:close/>
              </a:path>
              <a:path w="2295525" h="390525">
                <a:moveTo>
                  <a:pt x="2295525" y="379412"/>
                </a:moveTo>
                <a:lnTo>
                  <a:pt x="2273300" y="379412"/>
                </a:lnTo>
                <a:lnTo>
                  <a:pt x="2284412" y="368299"/>
                </a:lnTo>
                <a:lnTo>
                  <a:pt x="2295525" y="368299"/>
                </a:lnTo>
                <a:lnTo>
                  <a:pt x="2295525" y="37941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0509" y="878204"/>
            <a:ext cx="3729354" cy="1149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重新设计耗时层结构</a:t>
            </a:r>
            <a:endParaRPr sz="18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SimSun"/>
              <a:cs typeface="SimSun"/>
            </a:endParaRPr>
          </a:p>
          <a:p>
            <a:pPr marL="308610" marR="5080">
              <a:lnSpc>
                <a:spcPct val="119900"/>
              </a:lnSpc>
              <a:spcBef>
                <a:spcPts val="5"/>
              </a:spcBef>
            </a:pPr>
            <a:r>
              <a:rPr sz="1400" b="1" dirty="0">
                <a:latin typeface="SimSun"/>
                <a:cs typeface="SimSun"/>
              </a:rPr>
              <a:t>1.减少第一个卷积层的卷积核个数(32-&gt;16) </a:t>
            </a:r>
            <a:r>
              <a:rPr sz="1400" b="1" spc="-700" dirty="0">
                <a:latin typeface="SimSun"/>
                <a:cs typeface="SimSun"/>
              </a:rPr>
              <a:t> </a:t>
            </a:r>
            <a:r>
              <a:rPr sz="1400" b="1" dirty="0">
                <a:latin typeface="SimSun"/>
                <a:cs typeface="SimSun"/>
              </a:rPr>
              <a:t>2.精简Last</a:t>
            </a:r>
            <a:r>
              <a:rPr sz="1400" b="1" spc="5" dirty="0">
                <a:latin typeface="SimSun"/>
                <a:cs typeface="SimSun"/>
              </a:rPr>
              <a:t> </a:t>
            </a:r>
            <a:r>
              <a:rPr sz="1400" b="1" dirty="0">
                <a:latin typeface="SimSun"/>
                <a:cs typeface="SimSun"/>
              </a:rPr>
              <a:t>Stage</a:t>
            </a:r>
            <a:endParaRPr sz="1400">
              <a:latin typeface="SimSun"/>
              <a:cs typeface="SimSu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81872" y="912553"/>
            <a:ext cx="3590300" cy="12228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915" y="1341350"/>
            <a:ext cx="3468080" cy="346886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7960" y="58420"/>
            <a:ext cx="274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MobileNet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V3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335750" y="3270503"/>
            <a:ext cx="2634615" cy="1763395"/>
            <a:chOff x="6335750" y="3270503"/>
            <a:chExt cx="2634615" cy="1763395"/>
          </a:xfrm>
        </p:grpSpPr>
        <p:sp>
          <p:nvSpPr>
            <p:cNvPr id="6" name="object 6"/>
            <p:cNvSpPr/>
            <p:nvPr/>
          </p:nvSpPr>
          <p:spPr>
            <a:xfrm>
              <a:off x="6853427" y="3270503"/>
              <a:ext cx="2117090" cy="1763395"/>
            </a:xfrm>
            <a:custGeom>
              <a:avLst/>
              <a:gdLst/>
              <a:ahLst/>
              <a:cxnLst/>
              <a:rect l="l" t="t" r="r" b="b"/>
              <a:pathLst>
                <a:path w="2117090" h="1763395">
                  <a:moveTo>
                    <a:pt x="0" y="1763268"/>
                  </a:moveTo>
                  <a:lnTo>
                    <a:pt x="519683" y="0"/>
                  </a:lnTo>
                  <a:lnTo>
                    <a:pt x="2116836" y="906780"/>
                  </a:lnTo>
                  <a:lnTo>
                    <a:pt x="0" y="1763268"/>
                  </a:lnTo>
                  <a:close/>
                </a:path>
              </a:pathLst>
            </a:custGeom>
            <a:solidFill>
              <a:srgbClr val="00AFEF">
                <a:alpha val="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35750" y="4331157"/>
              <a:ext cx="1280795" cy="0"/>
            </a:xfrm>
            <a:custGeom>
              <a:avLst/>
              <a:gdLst/>
              <a:ahLst/>
              <a:cxnLst/>
              <a:rect l="l" t="t" r="r" b="b"/>
              <a:pathLst>
                <a:path w="1280795">
                  <a:moveTo>
                    <a:pt x="0" y="0"/>
                  </a:moveTo>
                  <a:lnTo>
                    <a:pt x="1280477" y="0"/>
                  </a:lnTo>
                </a:path>
              </a:pathLst>
            </a:custGeom>
            <a:ln w="95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80657" y="846772"/>
            <a:ext cx="2295525" cy="390525"/>
          </a:xfrm>
          <a:custGeom>
            <a:avLst/>
            <a:gdLst/>
            <a:ahLst/>
            <a:cxnLst/>
            <a:rect l="l" t="t" r="r" b="b"/>
            <a:pathLst>
              <a:path w="2295525" h="390525">
                <a:moveTo>
                  <a:pt x="2284412" y="390524"/>
                </a:moveTo>
                <a:lnTo>
                  <a:pt x="11112" y="390524"/>
                </a:lnTo>
                <a:lnTo>
                  <a:pt x="8635" y="390245"/>
                </a:lnTo>
                <a:lnTo>
                  <a:pt x="0" y="379412"/>
                </a:lnTo>
                <a:lnTo>
                  <a:pt x="0" y="11112"/>
                </a:lnTo>
                <a:lnTo>
                  <a:pt x="11112" y="0"/>
                </a:lnTo>
                <a:lnTo>
                  <a:pt x="2284412" y="0"/>
                </a:lnTo>
                <a:lnTo>
                  <a:pt x="2295525" y="11112"/>
                </a:lnTo>
                <a:lnTo>
                  <a:pt x="22225" y="11112"/>
                </a:lnTo>
                <a:lnTo>
                  <a:pt x="11112" y="22224"/>
                </a:lnTo>
                <a:lnTo>
                  <a:pt x="22225" y="22224"/>
                </a:lnTo>
                <a:lnTo>
                  <a:pt x="22225" y="368299"/>
                </a:lnTo>
                <a:lnTo>
                  <a:pt x="11112" y="368299"/>
                </a:lnTo>
                <a:lnTo>
                  <a:pt x="22225" y="379412"/>
                </a:lnTo>
                <a:lnTo>
                  <a:pt x="2295525" y="379412"/>
                </a:lnTo>
                <a:lnTo>
                  <a:pt x="2295245" y="381888"/>
                </a:lnTo>
                <a:lnTo>
                  <a:pt x="2286889" y="390245"/>
                </a:lnTo>
                <a:lnTo>
                  <a:pt x="2284412" y="390524"/>
                </a:lnTo>
                <a:close/>
              </a:path>
              <a:path w="2295525" h="390525">
                <a:moveTo>
                  <a:pt x="22225" y="22224"/>
                </a:moveTo>
                <a:lnTo>
                  <a:pt x="11112" y="22224"/>
                </a:lnTo>
                <a:lnTo>
                  <a:pt x="22225" y="11112"/>
                </a:lnTo>
                <a:lnTo>
                  <a:pt x="22225" y="22224"/>
                </a:lnTo>
                <a:close/>
              </a:path>
              <a:path w="2295525" h="390525">
                <a:moveTo>
                  <a:pt x="2273300" y="22224"/>
                </a:moveTo>
                <a:lnTo>
                  <a:pt x="22225" y="22224"/>
                </a:lnTo>
                <a:lnTo>
                  <a:pt x="22225" y="11112"/>
                </a:lnTo>
                <a:lnTo>
                  <a:pt x="2273300" y="11112"/>
                </a:lnTo>
                <a:lnTo>
                  <a:pt x="2273300" y="22224"/>
                </a:lnTo>
                <a:close/>
              </a:path>
              <a:path w="2295525" h="390525">
                <a:moveTo>
                  <a:pt x="2273300" y="379412"/>
                </a:moveTo>
                <a:lnTo>
                  <a:pt x="2273300" y="11112"/>
                </a:lnTo>
                <a:lnTo>
                  <a:pt x="2284412" y="22224"/>
                </a:lnTo>
                <a:lnTo>
                  <a:pt x="2295525" y="22224"/>
                </a:lnTo>
                <a:lnTo>
                  <a:pt x="2295525" y="368299"/>
                </a:lnTo>
                <a:lnTo>
                  <a:pt x="2284412" y="368299"/>
                </a:lnTo>
                <a:lnTo>
                  <a:pt x="2273300" y="379412"/>
                </a:lnTo>
                <a:close/>
              </a:path>
              <a:path w="2295525" h="390525">
                <a:moveTo>
                  <a:pt x="2295525" y="22224"/>
                </a:moveTo>
                <a:lnTo>
                  <a:pt x="2284412" y="22224"/>
                </a:lnTo>
                <a:lnTo>
                  <a:pt x="2273300" y="11112"/>
                </a:lnTo>
                <a:lnTo>
                  <a:pt x="2295525" y="11112"/>
                </a:lnTo>
                <a:lnTo>
                  <a:pt x="2295525" y="22224"/>
                </a:lnTo>
                <a:close/>
              </a:path>
              <a:path w="2295525" h="390525">
                <a:moveTo>
                  <a:pt x="22225" y="379412"/>
                </a:moveTo>
                <a:lnTo>
                  <a:pt x="11112" y="368299"/>
                </a:lnTo>
                <a:lnTo>
                  <a:pt x="22225" y="368299"/>
                </a:lnTo>
                <a:lnTo>
                  <a:pt x="22225" y="379412"/>
                </a:lnTo>
                <a:close/>
              </a:path>
              <a:path w="2295525" h="390525">
                <a:moveTo>
                  <a:pt x="2273300" y="379412"/>
                </a:moveTo>
                <a:lnTo>
                  <a:pt x="22225" y="379412"/>
                </a:lnTo>
                <a:lnTo>
                  <a:pt x="22225" y="368299"/>
                </a:lnTo>
                <a:lnTo>
                  <a:pt x="2273300" y="368299"/>
                </a:lnTo>
                <a:lnTo>
                  <a:pt x="2273300" y="379412"/>
                </a:lnTo>
                <a:close/>
              </a:path>
              <a:path w="2295525" h="390525">
                <a:moveTo>
                  <a:pt x="2295525" y="379412"/>
                </a:moveTo>
                <a:lnTo>
                  <a:pt x="2273300" y="379412"/>
                </a:lnTo>
                <a:lnTo>
                  <a:pt x="2284412" y="368299"/>
                </a:lnTo>
                <a:lnTo>
                  <a:pt x="2295525" y="368299"/>
                </a:lnTo>
                <a:lnTo>
                  <a:pt x="2295525" y="37941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0509" y="878204"/>
            <a:ext cx="1854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重新设计激活函数</a:t>
            </a:r>
            <a:endParaRPr sz="1800">
              <a:latin typeface="SimSun"/>
              <a:cs typeface="SimSu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85071" y="1036755"/>
            <a:ext cx="5095998" cy="1222683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6190132" y="292257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29">
                <a:moveTo>
                  <a:pt x="0" y="0"/>
                </a:moveTo>
                <a:lnTo>
                  <a:pt x="5828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42507" y="2547183"/>
            <a:ext cx="631825" cy="67056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45720" algn="ctr">
              <a:lnSpc>
                <a:spcPct val="100000"/>
              </a:lnSpc>
              <a:spcBef>
                <a:spcPts val="475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z="1800" spc="135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Symbol"/>
                <a:cs typeface="Symbol"/>
              </a:rPr>
              <a:t>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i="1" spc="80" dirty="0">
                <a:latin typeface="Times New Roman"/>
                <a:cs typeface="Times New Roman"/>
              </a:rPr>
              <a:t>e</a:t>
            </a:r>
            <a:r>
              <a:rPr sz="1575" baseline="42328" dirty="0">
                <a:latin typeface="Symbol"/>
                <a:cs typeface="Symbol"/>
              </a:rPr>
              <a:t></a:t>
            </a:r>
            <a:r>
              <a:rPr sz="1575" spc="-240" baseline="42328" dirty="0">
                <a:latin typeface="Times New Roman"/>
                <a:cs typeface="Times New Roman"/>
              </a:rPr>
              <a:t> </a:t>
            </a:r>
            <a:r>
              <a:rPr sz="1575" i="1" baseline="42328" dirty="0">
                <a:latin typeface="Times New Roman"/>
                <a:cs typeface="Times New Roman"/>
              </a:rPr>
              <a:t>x</a:t>
            </a:r>
            <a:endParaRPr sz="1575" baseline="42328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75558" y="2726958"/>
            <a:ext cx="671195" cy="314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i="1" spc="-350" dirty="0">
                <a:latin typeface="Symbol"/>
                <a:cs typeface="Symbol"/>
              </a:rPr>
              <a:t></a:t>
            </a:r>
            <a:r>
              <a:rPr sz="1800" spc="130" dirty="0">
                <a:latin typeface="Times New Roman"/>
                <a:cs typeface="Times New Roman"/>
              </a:rPr>
              <a:t>(</a:t>
            </a:r>
            <a:r>
              <a:rPr sz="1800" i="1" spc="40" dirty="0">
                <a:latin typeface="Times New Roman"/>
                <a:cs typeface="Times New Roman"/>
              </a:rPr>
              <a:t>x</a:t>
            </a:r>
            <a:r>
              <a:rPr sz="1800" dirty="0">
                <a:latin typeface="Times New Roman"/>
                <a:cs typeface="Times New Roman"/>
              </a:rPr>
              <a:t>)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36985" y="3404730"/>
            <a:ext cx="3002280" cy="1221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05"/>
              </a:spcBef>
            </a:pPr>
            <a:r>
              <a:rPr sz="1800" spc="-5" dirty="0">
                <a:latin typeface="Times New Roman"/>
                <a:cs typeface="Times New Roman"/>
              </a:rPr>
              <a:t>Re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-5" dirty="0">
                <a:latin typeface="Times New Roman"/>
                <a:cs typeface="Times New Roman"/>
              </a:rPr>
              <a:t>U</a:t>
            </a:r>
            <a:r>
              <a:rPr sz="1800" dirty="0">
                <a:latin typeface="Times New Roman"/>
                <a:cs typeface="Times New Roman"/>
              </a:rPr>
              <a:t>6</a:t>
            </a:r>
            <a:r>
              <a:rPr sz="1800" spc="75" dirty="0">
                <a:latin typeface="Times New Roman"/>
                <a:cs typeface="Times New Roman"/>
              </a:rPr>
              <a:t>(</a:t>
            </a:r>
            <a:r>
              <a:rPr sz="1800" i="1" spc="40" dirty="0">
                <a:latin typeface="Times New Roman"/>
                <a:cs typeface="Times New Roman"/>
              </a:rPr>
              <a:t>x</a:t>
            </a:r>
            <a:r>
              <a:rPr sz="1800" dirty="0">
                <a:latin typeface="Times New Roman"/>
                <a:cs typeface="Times New Roman"/>
              </a:rPr>
              <a:t>)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min(m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800" spc="45" dirty="0">
                <a:latin typeface="Times New Roman"/>
                <a:cs typeface="Times New Roman"/>
              </a:rPr>
              <a:t>(</a:t>
            </a:r>
            <a:r>
              <a:rPr sz="1800" i="1" spc="10" dirty="0">
                <a:latin typeface="Times New Roman"/>
                <a:cs typeface="Times New Roman"/>
              </a:rPr>
              <a:t>x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0</a:t>
            </a:r>
            <a:r>
              <a:rPr sz="1800" dirty="0">
                <a:latin typeface="Times New Roman"/>
                <a:cs typeface="Times New Roman"/>
              </a:rPr>
              <a:t>),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6</a:t>
            </a:r>
            <a:r>
              <a:rPr sz="180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sz="2700" baseline="-35493" dirty="0">
                <a:latin typeface="Times New Roman"/>
                <a:cs typeface="Times New Roman"/>
              </a:rPr>
              <a:t>h</a:t>
            </a:r>
            <a:r>
              <a:rPr sz="2700" spc="-179" baseline="-35493" dirty="0">
                <a:latin typeface="Times New Roman"/>
                <a:cs typeface="Times New Roman"/>
              </a:rPr>
              <a:t> </a:t>
            </a:r>
            <a:r>
              <a:rPr sz="2700" baseline="-35493" dirty="0">
                <a:latin typeface="Times New Roman"/>
                <a:cs typeface="Times New Roman"/>
              </a:rPr>
              <a:t>-</a:t>
            </a:r>
            <a:r>
              <a:rPr sz="2700" spc="-359" baseline="-35493" dirty="0">
                <a:latin typeface="Times New Roman"/>
                <a:cs typeface="Times New Roman"/>
              </a:rPr>
              <a:t> </a:t>
            </a:r>
            <a:r>
              <a:rPr sz="2700" spc="-7" baseline="-35493" dirty="0">
                <a:latin typeface="Times New Roman"/>
                <a:cs typeface="Times New Roman"/>
              </a:rPr>
              <a:t>s</a:t>
            </a:r>
            <a:r>
              <a:rPr sz="2700" baseline="-35493" dirty="0">
                <a:latin typeface="Times New Roman"/>
                <a:cs typeface="Times New Roman"/>
              </a:rPr>
              <a:t>igmoid</a:t>
            </a:r>
            <a:r>
              <a:rPr sz="2700" spc="-44" baseline="-35493" dirty="0">
                <a:latin typeface="Times New Roman"/>
                <a:cs typeface="Times New Roman"/>
              </a:rPr>
              <a:t> </a:t>
            </a:r>
            <a:r>
              <a:rPr sz="2700" baseline="-35493" dirty="0">
                <a:latin typeface="Symbol"/>
                <a:cs typeface="Symbol"/>
              </a:rPr>
              <a:t></a:t>
            </a:r>
            <a:r>
              <a:rPr sz="2700" spc="172" baseline="-35493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-5" dirty="0">
                <a:latin typeface="Times New Roman"/>
                <a:cs typeface="Times New Roman"/>
              </a:rPr>
              <a:t>U</a:t>
            </a:r>
            <a:r>
              <a:rPr sz="1800" dirty="0">
                <a:latin typeface="Times New Roman"/>
                <a:cs typeface="Times New Roman"/>
              </a:rPr>
              <a:t>6</a:t>
            </a:r>
            <a:r>
              <a:rPr sz="1800" spc="75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x</a:t>
            </a:r>
            <a:r>
              <a:rPr sz="1800" i="1" spc="-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</a:t>
            </a:r>
            <a:r>
              <a:rPr sz="1800" spc="-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3)</a:t>
            </a:r>
            <a:endParaRPr sz="1800">
              <a:latin typeface="Times New Roman"/>
              <a:cs typeface="Times New Roman"/>
            </a:endParaRPr>
          </a:p>
          <a:p>
            <a:pPr marL="880110" algn="ctr">
              <a:lnSpc>
                <a:spcPct val="100000"/>
              </a:lnSpc>
              <a:spcBef>
                <a:spcPts val="375"/>
              </a:spcBef>
            </a:pPr>
            <a:r>
              <a:rPr sz="180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09239" y="2305685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imSun"/>
                <a:cs typeface="SimSun"/>
              </a:rPr>
              <a:t>计算、求导复杂， 对量化过程不友好</a:t>
            </a:r>
            <a:endParaRPr sz="1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1237" y="904149"/>
            <a:ext cx="4280858" cy="399024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7960" y="58420"/>
            <a:ext cx="274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MobileNet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V3</a:t>
            </a:r>
          </a:p>
        </p:txBody>
      </p:sp>
      <p:sp>
        <p:nvSpPr>
          <p:cNvPr id="5" name="object 5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482" y="2349500"/>
            <a:ext cx="4144145" cy="1479597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968375" y="1327785"/>
            <a:ext cx="2245995" cy="393700"/>
          </a:xfrm>
          <a:custGeom>
            <a:avLst/>
            <a:gdLst/>
            <a:ahLst/>
            <a:cxnLst/>
            <a:rect l="l" t="t" r="r" b="b"/>
            <a:pathLst>
              <a:path w="2245995" h="393700">
                <a:moveTo>
                  <a:pt x="2233295" y="393700"/>
                </a:moveTo>
                <a:lnTo>
                  <a:pt x="12700" y="393700"/>
                </a:lnTo>
                <a:lnTo>
                  <a:pt x="10223" y="393458"/>
                </a:lnTo>
                <a:lnTo>
                  <a:pt x="0" y="381000"/>
                </a:lnTo>
                <a:lnTo>
                  <a:pt x="0" y="12699"/>
                </a:lnTo>
                <a:lnTo>
                  <a:pt x="12700" y="0"/>
                </a:lnTo>
                <a:lnTo>
                  <a:pt x="2233295" y="0"/>
                </a:lnTo>
                <a:lnTo>
                  <a:pt x="2245995" y="12699"/>
                </a:lnTo>
                <a:lnTo>
                  <a:pt x="25400" y="12699"/>
                </a:lnTo>
                <a:lnTo>
                  <a:pt x="12700" y="25399"/>
                </a:lnTo>
                <a:lnTo>
                  <a:pt x="25400" y="25399"/>
                </a:lnTo>
                <a:lnTo>
                  <a:pt x="25400" y="368300"/>
                </a:lnTo>
                <a:lnTo>
                  <a:pt x="12700" y="368300"/>
                </a:lnTo>
                <a:lnTo>
                  <a:pt x="25400" y="381000"/>
                </a:lnTo>
                <a:lnTo>
                  <a:pt x="2245995" y="381000"/>
                </a:lnTo>
                <a:lnTo>
                  <a:pt x="2245753" y="383476"/>
                </a:lnTo>
                <a:lnTo>
                  <a:pt x="2235771" y="393458"/>
                </a:lnTo>
                <a:lnTo>
                  <a:pt x="2233295" y="393700"/>
                </a:lnTo>
                <a:close/>
              </a:path>
              <a:path w="2245995" h="393700">
                <a:moveTo>
                  <a:pt x="25400" y="25399"/>
                </a:moveTo>
                <a:lnTo>
                  <a:pt x="12700" y="25399"/>
                </a:lnTo>
                <a:lnTo>
                  <a:pt x="25400" y="12699"/>
                </a:lnTo>
                <a:lnTo>
                  <a:pt x="25400" y="25399"/>
                </a:lnTo>
                <a:close/>
              </a:path>
              <a:path w="2245995" h="393700">
                <a:moveTo>
                  <a:pt x="2220595" y="25399"/>
                </a:moveTo>
                <a:lnTo>
                  <a:pt x="25400" y="25399"/>
                </a:lnTo>
                <a:lnTo>
                  <a:pt x="25400" y="12699"/>
                </a:lnTo>
                <a:lnTo>
                  <a:pt x="2220595" y="12699"/>
                </a:lnTo>
                <a:lnTo>
                  <a:pt x="2220595" y="25399"/>
                </a:lnTo>
                <a:close/>
              </a:path>
              <a:path w="2245995" h="393700">
                <a:moveTo>
                  <a:pt x="2220595" y="381000"/>
                </a:moveTo>
                <a:lnTo>
                  <a:pt x="2220595" y="12699"/>
                </a:lnTo>
                <a:lnTo>
                  <a:pt x="2233295" y="25399"/>
                </a:lnTo>
                <a:lnTo>
                  <a:pt x="2245995" y="25399"/>
                </a:lnTo>
                <a:lnTo>
                  <a:pt x="2245995" y="368300"/>
                </a:lnTo>
                <a:lnTo>
                  <a:pt x="2233295" y="368300"/>
                </a:lnTo>
                <a:lnTo>
                  <a:pt x="2220595" y="381000"/>
                </a:lnTo>
                <a:close/>
              </a:path>
              <a:path w="2245995" h="393700">
                <a:moveTo>
                  <a:pt x="2245995" y="25399"/>
                </a:moveTo>
                <a:lnTo>
                  <a:pt x="2233295" y="25399"/>
                </a:lnTo>
                <a:lnTo>
                  <a:pt x="2220595" y="12699"/>
                </a:lnTo>
                <a:lnTo>
                  <a:pt x="2245995" y="12699"/>
                </a:lnTo>
                <a:lnTo>
                  <a:pt x="2245995" y="25399"/>
                </a:lnTo>
                <a:close/>
              </a:path>
              <a:path w="2245995" h="393700">
                <a:moveTo>
                  <a:pt x="25400" y="381000"/>
                </a:moveTo>
                <a:lnTo>
                  <a:pt x="12700" y="368300"/>
                </a:lnTo>
                <a:lnTo>
                  <a:pt x="25400" y="368300"/>
                </a:lnTo>
                <a:lnTo>
                  <a:pt x="25400" y="381000"/>
                </a:lnTo>
                <a:close/>
              </a:path>
              <a:path w="2245995" h="393700">
                <a:moveTo>
                  <a:pt x="2220595" y="381000"/>
                </a:moveTo>
                <a:lnTo>
                  <a:pt x="25400" y="381000"/>
                </a:lnTo>
                <a:lnTo>
                  <a:pt x="25400" y="368300"/>
                </a:lnTo>
                <a:lnTo>
                  <a:pt x="2220595" y="368300"/>
                </a:lnTo>
                <a:lnTo>
                  <a:pt x="2220595" y="381000"/>
                </a:lnTo>
                <a:close/>
              </a:path>
              <a:path w="2245995" h="393700">
                <a:moveTo>
                  <a:pt x="2245995" y="381000"/>
                </a:moveTo>
                <a:lnTo>
                  <a:pt x="2220595" y="381000"/>
                </a:lnTo>
                <a:lnTo>
                  <a:pt x="2233295" y="368300"/>
                </a:lnTo>
                <a:lnTo>
                  <a:pt x="2245995" y="368300"/>
                </a:lnTo>
                <a:lnTo>
                  <a:pt x="2245995" y="3810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59814" y="1360170"/>
            <a:ext cx="1993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MobileNetV3-Large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31690" y="1407160"/>
            <a:ext cx="4201795" cy="191770"/>
          </a:xfrm>
          <a:custGeom>
            <a:avLst/>
            <a:gdLst/>
            <a:ahLst/>
            <a:cxnLst/>
            <a:rect l="l" t="t" r="r" b="b"/>
            <a:pathLst>
              <a:path w="4201795" h="191769">
                <a:moveTo>
                  <a:pt x="4189094" y="191769"/>
                </a:moveTo>
                <a:lnTo>
                  <a:pt x="12700" y="191769"/>
                </a:lnTo>
                <a:lnTo>
                  <a:pt x="10223" y="191528"/>
                </a:lnTo>
                <a:lnTo>
                  <a:pt x="0" y="179069"/>
                </a:lnTo>
                <a:lnTo>
                  <a:pt x="0" y="12699"/>
                </a:lnTo>
                <a:lnTo>
                  <a:pt x="12700" y="0"/>
                </a:lnTo>
                <a:lnTo>
                  <a:pt x="4189094" y="0"/>
                </a:lnTo>
                <a:lnTo>
                  <a:pt x="4201795" y="12699"/>
                </a:lnTo>
                <a:lnTo>
                  <a:pt x="25400" y="12699"/>
                </a:lnTo>
                <a:lnTo>
                  <a:pt x="12700" y="25399"/>
                </a:lnTo>
                <a:lnTo>
                  <a:pt x="25400" y="25399"/>
                </a:lnTo>
                <a:lnTo>
                  <a:pt x="25400" y="166369"/>
                </a:lnTo>
                <a:lnTo>
                  <a:pt x="12700" y="166369"/>
                </a:lnTo>
                <a:lnTo>
                  <a:pt x="25400" y="179069"/>
                </a:lnTo>
                <a:lnTo>
                  <a:pt x="4201795" y="179069"/>
                </a:lnTo>
                <a:lnTo>
                  <a:pt x="4201553" y="181546"/>
                </a:lnTo>
                <a:lnTo>
                  <a:pt x="4191571" y="191528"/>
                </a:lnTo>
                <a:lnTo>
                  <a:pt x="4189094" y="191769"/>
                </a:lnTo>
                <a:close/>
              </a:path>
              <a:path w="4201795" h="191769">
                <a:moveTo>
                  <a:pt x="25400" y="25399"/>
                </a:moveTo>
                <a:lnTo>
                  <a:pt x="12700" y="25399"/>
                </a:lnTo>
                <a:lnTo>
                  <a:pt x="25400" y="12699"/>
                </a:lnTo>
                <a:lnTo>
                  <a:pt x="25400" y="25399"/>
                </a:lnTo>
                <a:close/>
              </a:path>
              <a:path w="4201795" h="191769">
                <a:moveTo>
                  <a:pt x="4176394" y="25399"/>
                </a:moveTo>
                <a:lnTo>
                  <a:pt x="25400" y="25399"/>
                </a:lnTo>
                <a:lnTo>
                  <a:pt x="25400" y="12699"/>
                </a:lnTo>
                <a:lnTo>
                  <a:pt x="4176394" y="12699"/>
                </a:lnTo>
                <a:lnTo>
                  <a:pt x="4176394" y="25399"/>
                </a:lnTo>
                <a:close/>
              </a:path>
              <a:path w="4201795" h="191769">
                <a:moveTo>
                  <a:pt x="4176394" y="179069"/>
                </a:moveTo>
                <a:lnTo>
                  <a:pt x="4176394" y="12699"/>
                </a:lnTo>
                <a:lnTo>
                  <a:pt x="4189094" y="25399"/>
                </a:lnTo>
                <a:lnTo>
                  <a:pt x="4201795" y="25399"/>
                </a:lnTo>
                <a:lnTo>
                  <a:pt x="4201795" y="166369"/>
                </a:lnTo>
                <a:lnTo>
                  <a:pt x="4189094" y="166369"/>
                </a:lnTo>
                <a:lnTo>
                  <a:pt x="4176394" y="179069"/>
                </a:lnTo>
                <a:close/>
              </a:path>
              <a:path w="4201795" h="191769">
                <a:moveTo>
                  <a:pt x="4201795" y="25399"/>
                </a:moveTo>
                <a:lnTo>
                  <a:pt x="4189094" y="25399"/>
                </a:lnTo>
                <a:lnTo>
                  <a:pt x="4176394" y="12699"/>
                </a:lnTo>
                <a:lnTo>
                  <a:pt x="4201795" y="12699"/>
                </a:lnTo>
                <a:lnTo>
                  <a:pt x="4201795" y="25399"/>
                </a:lnTo>
                <a:close/>
              </a:path>
              <a:path w="4201795" h="191769">
                <a:moveTo>
                  <a:pt x="25400" y="179069"/>
                </a:moveTo>
                <a:lnTo>
                  <a:pt x="12700" y="166369"/>
                </a:lnTo>
                <a:lnTo>
                  <a:pt x="25400" y="166369"/>
                </a:lnTo>
                <a:lnTo>
                  <a:pt x="25400" y="179069"/>
                </a:lnTo>
                <a:close/>
              </a:path>
              <a:path w="4201795" h="191769">
                <a:moveTo>
                  <a:pt x="4176394" y="179069"/>
                </a:moveTo>
                <a:lnTo>
                  <a:pt x="25400" y="179069"/>
                </a:lnTo>
                <a:lnTo>
                  <a:pt x="25400" y="166369"/>
                </a:lnTo>
                <a:lnTo>
                  <a:pt x="4176394" y="166369"/>
                </a:lnTo>
                <a:lnTo>
                  <a:pt x="4176394" y="179069"/>
                </a:lnTo>
                <a:close/>
              </a:path>
              <a:path w="4201795" h="191769">
                <a:moveTo>
                  <a:pt x="4201795" y="179069"/>
                </a:moveTo>
                <a:lnTo>
                  <a:pt x="4176394" y="179069"/>
                </a:lnTo>
                <a:lnTo>
                  <a:pt x="4189094" y="166369"/>
                </a:lnTo>
                <a:lnTo>
                  <a:pt x="4201795" y="166369"/>
                </a:lnTo>
                <a:lnTo>
                  <a:pt x="4201795" y="179069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046854" y="1363344"/>
            <a:ext cx="5619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SimSun"/>
                <a:cs typeface="SimSun"/>
              </a:rPr>
              <a:t>注意</a:t>
            </a:r>
            <a:r>
              <a:rPr sz="1400" b="1" spc="-5" dirty="0">
                <a:latin typeface="SimSun"/>
                <a:cs typeface="SimSun"/>
              </a:rPr>
              <a:t>：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58875" y="4157345"/>
            <a:ext cx="1980564" cy="848994"/>
          </a:xfrm>
          <a:custGeom>
            <a:avLst/>
            <a:gdLst/>
            <a:ahLst/>
            <a:cxnLst/>
            <a:rect l="l" t="t" r="r" b="b"/>
            <a:pathLst>
              <a:path w="1980564" h="848995">
                <a:moveTo>
                  <a:pt x="1971039" y="848994"/>
                </a:moveTo>
                <a:lnTo>
                  <a:pt x="9525" y="848994"/>
                </a:lnTo>
                <a:lnTo>
                  <a:pt x="7404" y="848753"/>
                </a:lnTo>
                <a:lnTo>
                  <a:pt x="0" y="839469"/>
                </a:lnTo>
                <a:lnTo>
                  <a:pt x="0" y="9525"/>
                </a:lnTo>
                <a:lnTo>
                  <a:pt x="9525" y="0"/>
                </a:lnTo>
                <a:lnTo>
                  <a:pt x="1971039" y="0"/>
                </a:lnTo>
                <a:lnTo>
                  <a:pt x="1980564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829944"/>
                </a:lnTo>
                <a:lnTo>
                  <a:pt x="9525" y="829944"/>
                </a:lnTo>
                <a:lnTo>
                  <a:pt x="19050" y="839469"/>
                </a:lnTo>
                <a:lnTo>
                  <a:pt x="1980564" y="839469"/>
                </a:lnTo>
                <a:lnTo>
                  <a:pt x="1980323" y="841590"/>
                </a:lnTo>
                <a:lnTo>
                  <a:pt x="1973160" y="848753"/>
                </a:lnTo>
                <a:lnTo>
                  <a:pt x="1971039" y="848994"/>
                </a:lnTo>
                <a:close/>
              </a:path>
              <a:path w="1980564" h="848995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1980564" h="848995">
                <a:moveTo>
                  <a:pt x="1961514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1961514" y="9525"/>
                </a:lnTo>
                <a:lnTo>
                  <a:pt x="1961514" y="19050"/>
                </a:lnTo>
                <a:close/>
              </a:path>
              <a:path w="1980564" h="848995">
                <a:moveTo>
                  <a:pt x="1961514" y="839469"/>
                </a:moveTo>
                <a:lnTo>
                  <a:pt x="1961514" y="9525"/>
                </a:lnTo>
                <a:lnTo>
                  <a:pt x="1971039" y="19050"/>
                </a:lnTo>
                <a:lnTo>
                  <a:pt x="1980564" y="19050"/>
                </a:lnTo>
                <a:lnTo>
                  <a:pt x="1980564" y="829944"/>
                </a:lnTo>
                <a:lnTo>
                  <a:pt x="1971039" y="829944"/>
                </a:lnTo>
                <a:lnTo>
                  <a:pt x="1961514" y="839469"/>
                </a:lnTo>
                <a:close/>
              </a:path>
              <a:path w="1980564" h="848995">
                <a:moveTo>
                  <a:pt x="1980564" y="19050"/>
                </a:moveTo>
                <a:lnTo>
                  <a:pt x="1971039" y="19050"/>
                </a:lnTo>
                <a:lnTo>
                  <a:pt x="1961514" y="9525"/>
                </a:lnTo>
                <a:lnTo>
                  <a:pt x="1980564" y="9525"/>
                </a:lnTo>
                <a:lnTo>
                  <a:pt x="1980564" y="19050"/>
                </a:lnTo>
                <a:close/>
              </a:path>
              <a:path w="1980564" h="848995">
                <a:moveTo>
                  <a:pt x="19050" y="839469"/>
                </a:moveTo>
                <a:lnTo>
                  <a:pt x="9525" y="829944"/>
                </a:lnTo>
                <a:lnTo>
                  <a:pt x="19050" y="829944"/>
                </a:lnTo>
                <a:lnTo>
                  <a:pt x="19050" y="839469"/>
                </a:lnTo>
                <a:close/>
              </a:path>
              <a:path w="1980564" h="848995">
                <a:moveTo>
                  <a:pt x="1961514" y="839469"/>
                </a:moveTo>
                <a:lnTo>
                  <a:pt x="19050" y="839469"/>
                </a:lnTo>
                <a:lnTo>
                  <a:pt x="19050" y="829944"/>
                </a:lnTo>
                <a:lnTo>
                  <a:pt x="1961514" y="829944"/>
                </a:lnTo>
                <a:lnTo>
                  <a:pt x="1961514" y="839469"/>
                </a:lnTo>
                <a:close/>
              </a:path>
              <a:path w="1980564" h="848995">
                <a:moveTo>
                  <a:pt x="1980564" y="839469"/>
                </a:moveTo>
                <a:lnTo>
                  <a:pt x="1961514" y="839469"/>
                </a:lnTo>
                <a:lnTo>
                  <a:pt x="1971039" y="829944"/>
                </a:lnTo>
                <a:lnTo>
                  <a:pt x="1980564" y="829944"/>
                </a:lnTo>
                <a:lnTo>
                  <a:pt x="1980564" y="83946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290319" y="4189095"/>
            <a:ext cx="1717039" cy="756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SimSun"/>
                <a:cs typeface="SimSun"/>
              </a:rPr>
              <a:t>当</a:t>
            </a:r>
            <a:r>
              <a:rPr sz="1600" b="1" spc="-10" dirty="0">
                <a:latin typeface="Calibri"/>
                <a:cs typeface="Calibri"/>
              </a:rPr>
              <a:t>stride </a:t>
            </a:r>
            <a:r>
              <a:rPr sz="1600" b="1" spc="-5" dirty="0">
                <a:latin typeface="Calibri"/>
                <a:cs typeface="Calibri"/>
              </a:rPr>
              <a:t>==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1</a:t>
            </a:r>
            <a:r>
              <a:rPr sz="1600" spc="-5" dirty="0">
                <a:latin typeface="SimSun"/>
                <a:cs typeface="SimSun"/>
              </a:rPr>
              <a:t>且 </a:t>
            </a:r>
            <a:r>
              <a:rPr sz="1600" b="1" spc="-5" dirty="0">
                <a:latin typeface="Calibri"/>
                <a:cs typeface="Calibri"/>
              </a:rPr>
              <a:t>input_c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==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output_c </a:t>
            </a:r>
            <a:r>
              <a:rPr sz="1600" b="1" spc="-345" dirty="0">
                <a:latin typeface="Calibri"/>
                <a:cs typeface="Calibri"/>
              </a:rPr>
              <a:t> </a:t>
            </a:r>
            <a:r>
              <a:rPr sz="1600" dirty="0">
                <a:latin typeface="SimSun"/>
                <a:cs typeface="SimSun"/>
              </a:rPr>
              <a:t>才有</a:t>
            </a:r>
            <a:r>
              <a:rPr sz="1600" spc="-5" dirty="0">
                <a:latin typeface="Calibri"/>
                <a:cs typeface="Calibri"/>
              </a:rPr>
              <a:t>shortcut</a:t>
            </a:r>
            <a:r>
              <a:rPr sz="1600" dirty="0">
                <a:latin typeface="SimSun"/>
                <a:cs typeface="SimSun"/>
              </a:rPr>
              <a:t>连</a:t>
            </a:r>
            <a:r>
              <a:rPr sz="1600" spc="-5" dirty="0">
                <a:latin typeface="SimSun"/>
                <a:cs typeface="SimSun"/>
              </a:rPr>
              <a:t>接</a:t>
            </a:r>
            <a:endParaRPr sz="1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8363" y="1087758"/>
            <a:ext cx="4663835" cy="355891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7960" y="58420"/>
            <a:ext cx="2747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MobileNet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V3</a:t>
            </a:r>
          </a:p>
        </p:txBody>
      </p:sp>
      <p:sp>
        <p:nvSpPr>
          <p:cNvPr id="5" name="object 5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3460" y="1270000"/>
            <a:ext cx="2169160" cy="393700"/>
          </a:xfrm>
          <a:custGeom>
            <a:avLst/>
            <a:gdLst/>
            <a:ahLst/>
            <a:cxnLst/>
            <a:rect l="l" t="t" r="r" b="b"/>
            <a:pathLst>
              <a:path w="2169160" h="393700">
                <a:moveTo>
                  <a:pt x="2156460" y="393700"/>
                </a:moveTo>
                <a:lnTo>
                  <a:pt x="12700" y="393700"/>
                </a:lnTo>
                <a:lnTo>
                  <a:pt x="10223" y="393458"/>
                </a:lnTo>
                <a:lnTo>
                  <a:pt x="0" y="381000"/>
                </a:lnTo>
                <a:lnTo>
                  <a:pt x="0" y="12700"/>
                </a:lnTo>
                <a:lnTo>
                  <a:pt x="12700" y="0"/>
                </a:lnTo>
                <a:lnTo>
                  <a:pt x="2156460" y="0"/>
                </a:lnTo>
                <a:lnTo>
                  <a:pt x="216916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368300"/>
                </a:lnTo>
                <a:lnTo>
                  <a:pt x="12700" y="368300"/>
                </a:lnTo>
                <a:lnTo>
                  <a:pt x="25400" y="381000"/>
                </a:lnTo>
                <a:lnTo>
                  <a:pt x="2169160" y="381000"/>
                </a:lnTo>
                <a:lnTo>
                  <a:pt x="2168918" y="383476"/>
                </a:lnTo>
                <a:lnTo>
                  <a:pt x="2158936" y="393458"/>
                </a:lnTo>
                <a:lnTo>
                  <a:pt x="2156460" y="393700"/>
                </a:lnTo>
                <a:close/>
              </a:path>
              <a:path w="2169160" h="393700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2169160" h="393700">
                <a:moveTo>
                  <a:pt x="214376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2143760" y="12700"/>
                </a:lnTo>
                <a:lnTo>
                  <a:pt x="2143760" y="25400"/>
                </a:lnTo>
                <a:close/>
              </a:path>
              <a:path w="2169160" h="393700">
                <a:moveTo>
                  <a:pt x="2143760" y="381000"/>
                </a:moveTo>
                <a:lnTo>
                  <a:pt x="2143760" y="12700"/>
                </a:lnTo>
                <a:lnTo>
                  <a:pt x="2156460" y="25400"/>
                </a:lnTo>
                <a:lnTo>
                  <a:pt x="2169160" y="25400"/>
                </a:lnTo>
                <a:lnTo>
                  <a:pt x="2169160" y="368300"/>
                </a:lnTo>
                <a:lnTo>
                  <a:pt x="2156460" y="368300"/>
                </a:lnTo>
                <a:lnTo>
                  <a:pt x="2143760" y="381000"/>
                </a:lnTo>
                <a:close/>
              </a:path>
              <a:path w="2169160" h="393700">
                <a:moveTo>
                  <a:pt x="2169160" y="25400"/>
                </a:moveTo>
                <a:lnTo>
                  <a:pt x="2156460" y="25400"/>
                </a:lnTo>
                <a:lnTo>
                  <a:pt x="2143760" y="12700"/>
                </a:lnTo>
                <a:lnTo>
                  <a:pt x="2169160" y="12700"/>
                </a:lnTo>
                <a:lnTo>
                  <a:pt x="2169160" y="25400"/>
                </a:lnTo>
                <a:close/>
              </a:path>
              <a:path w="2169160" h="393700">
                <a:moveTo>
                  <a:pt x="25400" y="381000"/>
                </a:moveTo>
                <a:lnTo>
                  <a:pt x="12700" y="368300"/>
                </a:lnTo>
                <a:lnTo>
                  <a:pt x="25400" y="368300"/>
                </a:lnTo>
                <a:lnTo>
                  <a:pt x="25400" y="381000"/>
                </a:lnTo>
                <a:close/>
              </a:path>
              <a:path w="2169160" h="393700">
                <a:moveTo>
                  <a:pt x="2143760" y="381000"/>
                </a:moveTo>
                <a:lnTo>
                  <a:pt x="25400" y="381000"/>
                </a:lnTo>
                <a:lnTo>
                  <a:pt x="25400" y="368300"/>
                </a:lnTo>
                <a:lnTo>
                  <a:pt x="2143760" y="368300"/>
                </a:lnTo>
                <a:lnTo>
                  <a:pt x="2143760" y="381000"/>
                </a:lnTo>
                <a:close/>
              </a:path>
              <a:path w="2169160" h="393700">
                <a:moveTo>
                  <a:pt x="2169160" y="381000"/>
                </a:moveTo>
                <a:lnTo>
                  <a:pt x="2143760" y="381000"/>
                </a:lnTo>
                <a:lnTo>
                  <a:pt x="2156460" y="368300"/>
                </a:lnTo>
                <a:lnTo>
                  <a:pt x="2169160" y="368300"/>
                </a:lnTo>
                <a:lnTo>
                  <a:pt x="2169160" y="3810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4900" y="1302384"/>
            <a:ext cx="1969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MobileNetV3-Small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856" y="2381012"/>
            <a:ext cx="4242816" cy="1498091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1158875" y="4157345"/>
            <a:ext cx="1980564" cy="848994"/>
          </a:xfrm>
          <a:custGeom>
            <a:avLst/>
            <a:gdLst/>
            <a:ahLst/>
            <a:cxnLst/>
            <a:rect l="l" t="t" r="r" b="b"/>
            <a:pathLst>
              <a:path w="1980564" h="848995">
                <a:moveTo>
                  <a:pt x="1971039" y="848994"/>
                </a:moveTo>
                <a:lnTo>
                  <a:pt x="9525" y="848994"/>
                </a:lnTo>
                <a:lnTo>
                  <a:pt x="7404" y="848753"/>
                </a:lnTo>
                <a:lnTo>
                  <a:pt x="0" y="839469"/>
                </a:lnTo>
                <a:lnTo>
                  <a:pt x="0" y="9525"/>
                </a:lnTo>
                <a:lnTo>
                  <a:pt x="9525" y="0"/>
                </a:lnTo>
                <a:lnTo>
                  <a:pt x="1971039" y="0"/>
                </a:lnTo>
                <a:lnTo>
                  <a:pt x="1980564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829944"/>
                </a:lnTo>
                <a:lnTo>
                  <a:pt x="9525" y="829944"/>
                </a:lnTo>
                <a:lnTo>
                  <a:pt x="19050" y="839469"/>
                </a:lnTo>
                <a:lnTo>
                  <a:pt x="1980564" y="839469"/>
                </a:lnTo>
                <a:lnTo>
                  <a:pt x="1980323" y="841590"/>
                </a:lnTo>
                <a:lnTo>
                  <a:pt x="1973160" y="848753"/>
                </a:lnTo>
                <a:lnTo>
                  <a:pt x="1971039" y="848994"/>
                </a:lnTo>
                <a:close/>
              </a:path>
              <a:path w="1980564" h="848995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1980564" h="848995">
                <a:moveTo>
                  <a:pt x="1961514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1961514" y="9525"/>
                </a:lnTo>
                <a:lnTo>
                  <a:pt x="1961514" y="19050"/>
                </a:lnTo>
                <a:close/>
              </a:path>
              <a:path w="1980564" h="848995">
                <a:moveTo>
                  <a:pt x="1961514" y="839469"/>
                </a:moveTo>
                <a:lnTo>
                  <a:pt x="1961514" y="9525"/>
                </a:lnTo>
                <a:lnTo>
                  <a:pt x="1971039" y="19050"/>
                </a:lnTo>
                <a:lnTo>
                  <a:pt x="1980564" y="19050"/>
                </a:lnTo>
                <a:lnTo>
                  <a:pt x="1980564" y="829944"/>
                </a:lnTo>
                <a:lnTo>
                  <a:pt x="1971039" y="829944"/>
                </a:lnTo>
                <a:lnTo>
                  <a:pt x="1961514" y="839469"/>
                </a:lnTo>
                <a:close/>
              </a:path>
              <a:path w="1980564" h="848995">
                <a:moveTo>
                  <a:pt x="1980564" y="19050"/>
                </a:moveTo>
                <a:lnTo>
                  <a:pt x="1971039" y="19050"/>
                </a:lnTo>
                <a:lnTo>
                  <a:pt x="1961514" y="9525"/>
                </a:lnTo>
                <a:lnTo>
                  <a:pt x="1980564" y="9525"/>
                </a:lnTo>
                <a:lnTo>
                  <a:pt x="1980564" y="19050"/>
                </a:lnTo>
                <a:close/>
              </a:path>
              <a:path w="1980564" h="848995">
                <a:moveTo>
                  <a:pt x="19050" y="839469"/>
                </a:moveTo>
                <a:lnTo>
                  <a:pt x="9525" y="829944"/>
                </a:lnTo>
                <a:lnTo>
                  <a:pt x="19050" y="829944"/>
                </a:lnTo>
                <a:lnTo>
                  <a:pt x="19050" y="839469"/>
                </a:lnTo>
                <a:close/>
              </a:path>
              <a:path w="1980564" h="848995">
                <a:moveTo>
                  <a:pt x="1961514" y="839469"/>
                </a:moveTo>
                <a:lnTo>
                  <a:pt x="19050" y="839469"/>
                </a:lnTo>
                <a:lnTo>
                  <a:pt x="19050" y="829944"/>
                </a:lnTo>
                <a:lnTo>
                  <a:pt x="1961514" y="829944"/>
                </a:lnTo>
                <a:lnTo>
                  <a:pt x="1961514" y="839469"/>
                </a:lnTo>
                <a:close/>
              </a:path>
              <a:path w="1980564" h="848995">
                <a:moveTo>
                  <a:pt x="1980564" y="839469"/>
                </a:moveTo>
                <a:lnTo>
                  <a:pt x="1961514" y="839469"/>
                </a:lnTo>
                <a:lnTo>
                  <a:pt x="1971039" y="829944"/>
                </a:lnTo>
                <a:lnTo>
                  <a:pt x="1980564" y="829944"/>
                </a:lnTo>
                <a:lnTo>
                  <a:pt x="1980564" y="83946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290319" y="4189095"/>
            <a:ext cx="1717039" cy="756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SimSun"/>
                <a:cs typeface="SimSun"/>
              </a:rPr>
              <a:t>当</a:t>
            </a:r>
            <a:r>
              <a:rPr sz="1600" b="1" spc="-10" dirty="0">
                <a:latin typeface="Calibri"/>
                <a:cs typeface="Calibri"/>
              </a:rPr>
              <a:t>stride </a:t>
            </a:r>
            <a:r>
              <a:rPr sz="1600" b="1" spc="-5" dirty="0">
                <a:latin typeface="Calibri"/>
                <a:cs typeface="Calibri"/>
              </a:rPr>
              <a:t>==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1</a:t>
            </a:r>
            <a:r>
              <a:rPr sz="1600" spc="-5" dirty="0">
                <a:latin typeface="SimSun"/>
                <a:cs typeface="SimSun"/>
              </a:rPr>
              <a:t>且 </a:t>
            </a:r>
            <a:r>
              <a:rPr sz="1600" b="1" spc="-5" dirty="0">
                <a:latin typeface="Calibri"/>
                <a:cs typeface="Calibri"/>
              </a:rPr>
              <a:t>input_c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==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output_c </a:t>
            </a:r>
            <a:r>
              <a:rPr sz="1600" b="1" spc="-345" dirty="0">
                <a:latin typeface="Calibri"/>
                <a:cs typeface="Calibri"/>
              </a:rPr>
              <a:t> </a:t>
            </a:r>
            <a:r>
              <a:rPr sz="1600" dirty="0">
                <a:latin typeface="SimSun"/>
                <a:cs typeface="SimSun"/>
              </a:rPr>
              <a:t>才有</a:t>
            </a:r>
            <a:r>
              <a:rPr sz="1600" spc="-5" dirty="0">
                <a:latin typeface="Calibri"/>
                <a:cs typeface="Calibri"/>
              </a:rPr>
              <a:t>shortcut</a:t>
            </a:r>
            <a:r>
              <a:rPr sz="1600" dirty="0">
                <a:latin typeface="SimSun"/>
                <a:cs typeface="SimSun"/>
              </a:rPr>
              <a:t>连</a:t>
            </a:r>
            <a:r>
              <a:rPr sz="1600" spc="-5" dirty="0">
                <a:latin typeface="SimSun"/>
                <a:cs typeface="SimSun"/>
              </a:rPr>
              <a:t>接</a:t>
            </a:r>
            <a:endParaRPr sz="1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177</Words>
  <Application>Microsoft Office PowerPoint</Application>
  <PresentationFormat>全屏显示(16:9)</PresentationFormat>
  <Paragraphs>81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Microsoft JhengHei</vt:lpstr>
      <vt:lpstr>SimSun</vt:lpstr>
      <vt:lpstr>Calibri</vt:lpstr>
      <vt:lpstr>Symbol</vt:lpstr>
      <vt:lpstr>Times New Roman</vt:lpstr>
      <vt:lpstr>Wingdings</vt:lpstr>
      <vt:lpstr>Office Theme</vt:lpstr>
      <vt:lpstr>MobileNet V3</vt:lpstr>
      <vt:lpstr>PowerPoint 演示文稿</vt:lpstr>
      <vt:lpstr>MobileNet V3</vt:lpstr>
      <vt:lpstr>MobileNet V3</vt:lpstr>
      <vt:lpstr>MobileNet V3</vt:lpstr>
      <vt:lpstr>MobileNet V3</vt:lpstr>
      <vt:lpstr>MobileNet V3</vt:lpstr>
      <vt:lpstr>MobileNet V3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MobileNet V3</dc:title>
  <cp:lastModifiedBy>许 可</cp:lastModifiedBy>
  <cp:revision>1</cp:revision>
  <dcterms:created xsi:type="dcterms:W3CDTF">2022-03-21T11:27:45Z</dcterms:created>
  <dcterms:modified xsi:type="dcterms:W3CDTF">2022-03-21T11:35:02Z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2021-02-23T00:00:00Z</vt:filetime>
  </property>
  <property fmtid="{D5CDD505-2E9C-101B-9397-08002B2CF9AE}" pid="3" name="Creator">
    <vt:lpwstr>WPS 演示</vt:lpwstr>
  </property>
  <property fmtid="{D5CDD505-2E9C-101B-9397-08002B2CF9AE}" pid="4" name="LastSaved">
    <vt:filetime>2022-03-21T00:00:00Z</vt:filetime>
  </property>
</Properties>
</file>