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Mono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RobotoMono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RobotoMono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877ce48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a877ce4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 AI Coordinator System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Asynchronous Multi-Agent Task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53"/>
            <a:ext cx="82296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Model Building Process (functions_registery.py)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939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Emil handles energy model creation via functions in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functions_registery.py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150" y="1388850"/>
            <a:ext cx="4257113" cy="54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Process (lola.py)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943297"/>
            <a:ext cx="82296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Data Analysis in Lola: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Retrieve model file and details from KB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Call analyze_model() to parse XML &amp; extract key data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Store analysis results in KB as latest_analysis_results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Returns a summary of key findings and insights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38" y="2549024"/>
            <a:ext cx="3891126" cy="41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XML Parsing and Analysis (lola.py)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693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Function: analyze_model()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Parse the XML model using ElementTree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Extract regions and nodes information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Generate insights: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- Count and list regions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- Count nodes and list details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Return a results dictionary with key findings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56" y="1165950"/>
            <a:ext cx="4169844" cy="5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496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Report Writing Process (lola.py)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213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Function: write_report()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Retrieve model and analysis data from KB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If missing analysis, perform a basic analysis first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Generate report based on style (executive or technical)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Store final report in KB (latest_report &amp; final_report)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5. Return the generated report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5" y="1776400"/>
            <a:ext cx="4071174" cy="5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Sample Executive Summary Report (Generated by lola.py)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 Executive Summary: Hydro Energy Model for France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Overview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This report summarizes the energy model created for France, focusing on hydro generation with hydrogen as the primary energy carrier.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Key Findings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Model contains 1 region(s): France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Model contains 1 node(s)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Primary generation type: hydro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Primary energy carrier: Hydrogen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Summary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A hydro model for France using Hydrogen as the carrier.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Recommendations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Consider performing detailed simulations with this model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Enhance the model with additional data sources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Compare results with historical data for validation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Report generated based on user request: "build a model for france, analyse the data and write a report"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Thread Safety for Concurrent Operations (knowledge_base.py)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939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Knowledge Base uses async locks to ensure: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One agent does not read while another writes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Prevents race conditions on shared keys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Ensures data is stored and retrieved safely in a concurrent environment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47" y="2331900"/>
            <a:ext cx="5596304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Advanced Dependency Management (lola.py)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3711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In write_report():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Checks if analysis results exist; if missing, performs basic analysis automatically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Ensures report generation never fails due to missing prerequisites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Manages task dependencies intelligently using KB data retrieval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99" y="2061088"/>
            <a:ext cx="7027758" cy="2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Sequence Diagram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1143000"/>
            <a:ext cx="8229600" cy="5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User-&gt;&gt;Nova: "build model, analyze, write report"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Nova-&gt;&gt;Nova: identify_multiple_intents_async()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Note over Nova: Splits into 3 intents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Nova-&gt;&gt;Emil: process_emil_request()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Emil-&gt;&gt;Emil: create_single_location_model()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Note over Emil: functions_registery.py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Emil-&gt;&gt;KB: set_item("latest_model_file", output_xml)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Emil-&gt;&gt;KB: set_item("latest_model_details", result)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Emil--&gt;&gt;Nova: Return model creation result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Nova-&gt;&gt;Lola: analyze_results()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get_item("latest_model_file")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get_item("latest_model_details")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Lola-&gt;&gt;Lola: analyze_model()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set_item("latest_analysis_results", analysis_results)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Lola--&gt;&gt;Nova: Return analysis results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Nova-&gt;&gt;Lola: write_report()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get_item("latest_model_details")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get_item("latest_analysis_results")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Lola-&gt;&gt;Lola: generate_executive_summary()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set_item("final_report", report)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Lola--&gt;&gt;Nova: Return final report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Nova--&gt;&gt;User: Combined results from main.py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&amp; File Structure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src/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main.py                   # Entry point with async processing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core/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knowledge_base.py     # Shared memory implementation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task_manager.py       # Task representation and management 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└── functions_registery.py # Core functions for all agents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agents/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base_agent.py         # Base agent class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nova.py               # Coordinator agent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emil.py               # Energy modeling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ivan.py               # Python script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└── lola.py               # Analysis and report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└── utils/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do_maths.py           # Math functionality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general_knowledge.py  # Q&amp;A functionality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open_ai_utils.py      # LLM integration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└── function_logger.py    # Logging infrastructure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 Signatures (main.py)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From main.py: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interactive_async_main():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"""Main entry point for interactive async mode"""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process_prompt_tasks(prompt_idx, prompt, task_list, agents, kb):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"""Process all tasks for a single prompt sequentially"""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From agents/nova.py: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create_task_list_from_prompt_async(self, prompt: str) -&gt; List[Task]: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"""Asynchronous task list creation from prompt"""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create_task_for_category(self, intent_text: str, category: str) -&gt; Task: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"""Create a task for a specific intent category"""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525"/>
            <a:ext cx="9143999" cy="54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Task Processing (main.py)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The system processes multiple intents in parallel, with sequential execution for dependent subtasks.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Example Input Prompt: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"Who wrote the harry potter books, what is 2 * 2, build a model for france, analyse the data and write a report"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1000"/>
              <a:buFont typeface="Courier New"/>
              <a:buChar char="•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49" y="3151300"/>
            <a:ext cx="5329750" cy="335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List Breakdown &amp; Dependencies (nova.py)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Group Structure: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1: Answer general knowledge question (Nova) - Who wrote Harry Potter?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2: Perform math calculation (Nova) - What is 2 * 2?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3: Energy modeling sequence (Multi-agent):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3A: Build France energy model (Emil)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3B: Analyze model data (Lola) [Depends on 3A]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3C: Write report (Lola) [Depends on 3A and 3B]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25" y="3658072"/>
            <a:ext cx="6523549" cy="2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Flow &amp; Dependencies</a:t>
            </a:r>
            <a:endParaRPr/>
          </a:p>
        </p:txBody>
      </p:sp>
      <p:pic>
        <p:nvPicPr>
          <p:cNvPr id="118" name="Google Shape;118;p18" title="Untitled diagram-2025-04-10-2247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975"/>
            <a:ext cx="8839199" cy="3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Execution Timeline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0.00s] main.py: interactive_async_main() starts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0.05s] nova.py: identify_multiple_intents_async()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0.10s] nova.py: create_task_for_category() completes for all intents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0.15s] main.py: process_prompt_tasks()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1: nova.py:handle_task_async() calls general_knowledge.py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2: nova.py:handle_task_async() calls do_maths.py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3A: emil.py:handle_task_async() calls functions_registery.py:process_emil_request()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0.21s] TASK 2: do_maths.py:do_maths() completes (4.0)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4.19s] TASK 1: general_knowledge.py:answer_general_question()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5.50s] TASK 3A: functions_registery.py:create_single_location_model()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set_item("latest_model_file", output_xml)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5.55s] TASK 3B: lola.py:analyze_results()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get_item("latest_model_file")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7.20s] TASK 3B: lola.py:analyze_model()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set_item("latest_analysis_results", results)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7.25s] TASK 3C: lola.py:write_report()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get_item("latest_model_details")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get_item("latest_analysis_results")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9.10s] TASK 3C: lola.py:generate_executive_summary()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9.15s] main.py: Results aggregated and returned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Knowledge Base as the Central Coordination Point (knowledge_base.py)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951550"/>
            <a:ext cx="82296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Knowledge Base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knowledge_base.py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serves as the critical bridge enabling independent components to work together seamlessly: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25" y="2212875"/>
            <a:ext cx="4265151" cy="45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Between Components &amp; Files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emil.py               knowledge_base.py         lola.py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─────────────────────  ────────────────────────  ────────────────────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create_simple_xml()  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┌──────────────────────┐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"latest_model_file"  │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kb.set_item() ───────►│ "France_hydro.xml"   │◄───── kb.get_item()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└──────────────────────┘    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┌──────────────────────┐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"latest_model_details"│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kb.set_item() ───────►│ {location: "France",  │◄───── kb.get_item()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 generation: "hydro"} │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└──────────────────────┘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analyze_results()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Knowledge Base Keys Used for Coordination: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python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Model building keys (Emil -&gt; Lola)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functions_registery.py: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"latest_model_file"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output_xml)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"latest_model_details"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model_details)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Analysis keys (Lola analysis -&gt; Lola reporting)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lola.py: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"latest_analysis_results"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analysis_results)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Report keys (Lola -&gt; main)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lola.py: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"final_report"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report)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152D69AF9A34DB1A686B136BEB8F3" ma:contentTypeVersion="12" ma:contentTypeDescription="Create a new document." ma:contentTypeScope="" ma:versionID="f8f84477ab085864c270d0522f9080a1">
  <xsd:schema xmlns:xsd="http://www.w3.org/2001/XMLSchema" xmlns:xs="http://www.w3.org/2001/XMLSchema" xmlns:p="http://schemas.microsoft.com/office/2006/metadata/properties" xmlns:ns2="67da9dd3-f3ac-48d2-809f-48a440e0de2a" xmlns:ns3="78c25100-d5e4-4590-aeed-86e7a9d444b1" targetNamespace="http://schemas.microsoft.com/office/2006/metadata/properties" ma:root="true" ma:fieldsID="a7c9945924f3b9ee1671fc5b8f905c5d" ns2:_="" ns3:_="">
    <xsd:import namespace="67da9dd3-f3ac-48d2-809f-48a440e0de2a"/>
    <xsd:import namespace="78c25100-d5e4-4590-aeed-86e7a9d44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a9dd3-f3ac-48d2-809f-48a440e0d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c4d5774-2180-43d4-b442-5792784493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25100-d5e4-4590-aeed-86e7a9d444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5a01d3e-1003-4901-9e6f-f065782f05bf}" ma:internalName="TaxCatchAll" ma:showField="CatchAllData" ma:web="78c25100-d5e4-4590-aeed-86e7a9d44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c25100-d5e4-4590-aeed-86e7a9d444b1" xsi:nil="true"/>
    <lcf76f155ced4ddcb4097134ff3c332f xmlns="67da9dd3-f3ac-48d2-809f-48a440e0de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8D4C18-C8BC-4DFE-A8B7-6718BEA47B16}"/>
</file>

<file path=customXml/itemProps2.xml><?xml version="1.0" encoding="utf-8"?>
<ds:datastoreItem xmlns:ds="http://schemas.openxmlformats.org/officeDocument/2006/customXml" ds:itemID="{7FCAC4D8-6E67-41BD-960B-99CD1BC5183B}"/>
</file>

<file path=customXml/itemProps3.xml><?xml version="1.0" encoding="utf-8"?>
<ds:datastoreItem xmlns:ds="http://schemas.openxmlformats.org/officeDocument/2006/customXml" ds:itemID="{FCAA5E1F-3083-4DC0-87A5-39D7C8CBE1D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0x010100E7F152D69AF9A34DB1A686B136BEB8F3</vt:lpwstr>
  </property>
</Properties>
</file>