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4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7275E-864E-4B05-A952-BCBE79A5914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7F47-91C7-4C9C-A4FB-BBE54B31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7938"/>
          </a:xfrm>
        </p:spPr>
        <p:txBody>
          <a:bodyPr/>
          <a:lstStyle/>
          <a:p>
            <a:r>
              <a:rPr lang="en-US" dirty="0"/>
              <a:t>Digital</a:t>
            </a:r>
            <a:r>
              <a:rPr lang="en-US" altLang="zh-CN" dirty="0"/>
              <a:t> Meal Service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18" y="2836719"/>
            <a:ext cx="8659091" cy="3158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96" y="514712"/>
            <a:ext cx="1192357" cy="8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/>
            </a:br>
            <a:r>
              <a:rPr lang="en-US" sz="4000" b="1" dirty="0"/>
              <a:t>1. How to subscribe the We-chat Enterprise Account     which provide the services application?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4792" y="1874175"/>
            <a:ext cx="396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</a:t>
            </a:r>
            <a:r>
              <a:rPr lang="en-US" sz="1400" dirty="0"/>
              <a:t>Scan the QR Code below to subscribe 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1545" y="1874175"/>
            <a:ext cx="560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2: </a:t>
            </a:r>
            <a:r>
              <a:rPr lang="en-US" sz="1400" dirty="0"/>
              <a:t>Search our Enterprise account by name “</a:t>
            </a:r>
            <a:r>
              <a:rPr lang="ja-JP" altLang="en-US" sz="1400" dirty="0"/>
              <a:t>思爱普上海</a:t>
            </a:r>
            <a:r>
              <a:rPr lang="zh-CN" altLang="en-US" sz="1400" dirty="0"/>
              <a:t>分公司</a:t>
            </a:r>
            <a:r>
              <a:rPr lang="en-US" sz="1400" dirty="0"/>
              <a:t>”</a:t>
            </a:r>
          </a:p>
          <a:p>
            <a:r>
              <a:rPr lang="en-US" sz="1400" dirty="0"/>
              <a:t> in We-chat and then follow it.</a:t>
            </a:r>
          </a:p>
        </p:txBody>
      </p:sp>
      <p:pic>
        <p:nvPicPr>
          <p:cNvPr id="1026" name="Picture 2" descr="__aliyun151256844196278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92" y="2243507"/>
            <a:ext cx="3821377" cy="382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434" y="2886076"/>
            <a:ext cx="3736306" cy="3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2. How to pass the identification verification?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046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the cell phone which you’ve provided has</a:t>
            </a:r>
          </a:p>
          <a:p>
            <a:r>
              <a:rPr lang="en-US" sz="1600" dirty="0"/>
              <a:t>already bound your We-chat account, you will </a:t>
            </a:r>
          </a:p>
          <a:p>
            <a:r>
              <a:rPr lang="en-US" sz="1600" dirty="0"/>
              <a:t>directly subscribe successfully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4446" y="1690688"/>
            <a:ext cx="34661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Otherwise, it will lead you to an verification </a:t>
            </a:r>
          </a:p>
          <a:p>
            <a:r>
              <a:rPr lang="en-US" sz="1400" dirty="0"/>
              <a:t>page in the “</a:t>
            </a:r>
            <a:r>
              <a:rPr lang="ja-JP" altLang="en-US" sz="1400" dirty="0"/>
              <a:t>企业小助手</a:t>
            </a:r>
            <a:r>
              <a:rPr lang="en-US" sz="1400" dirty="0"/>
              <a:t>”. Input your phone </a:t>
            </a:r>
          </a:p>
          <a:p>
            <a:r>
              <a:rPr lang="en-US" sz="1400" dirty="0"/>
              <a:t>number and provide the verification code </a:t>
            </a:r>
          </a:p>
          <a:p>
            <a:r>
              <a:rPr lang="en-US" sz="1400" dirty="0"/>
              <a:t>which you received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46" y="2644795"/>
            <a:ext cx="2181225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671" y="2644795"/>
            <a:ext cx="2152650" cy="3219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63" y="2735332"/>
            <a:ext cx="3009630" cy="30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1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9297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be noted: the “</a:t>
            </a:r>
            <a:r>
              <a:rPr lang="ja-JP" altLang="en-US" dirty="0"/>
              <a:t>企业小助手</a:t>
            </a:r>
            <a:r>
              <a:rPr lang="en-US" dirty="0"/>
              <a:t>” is a native built-in application of the We-chat platform which is used </a:t>
            </a:r>
          </a:p>
          <a:p>
            <a:r>
              <a:rPr lang="en-US" dirty="0"/>
              <a:t>to send system information to you. Unfortunately it only supports Chinese at the moment.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But don’t worry, there are only 2 scenarios you might meet when you subscribe our Enterprise We-chat</a:t>
            </a:r>
          </a:p>
          <a:p>
            <a:r>
              <a:rPr lang="en-US" dirty="0"/>
              <a:t>Account for the first time.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When you received “</a:t>
            </a:r>
            <a:r>
              <a:rPr lang="ja-JP" altLang="en-US" dirty="0"/>
              <a:t>你已成功关注思爱普上海</a:t>
            </a:r>
            <a:r>
              <a:rPr lang="zh-CN" altLang="en-US" b="1" dirty="0"/>
              <a:t>分公司</a:t>
            </a:r>
            <a:r>
              <a:rPr lang="en-US" dirty="0"/>
              <a:t>”</a:t>
            </a:r>
          </a:p>
          <a:p>
            <a:pPr lvl="0"/>
            <a:r>
              <a:rPr lang="en-US" dirty="0"/>
              <a:t>It indicates: you have follow our We-chat Enterprise account successful.</a:t>
            </a:r>
          </a:p>
          <a:p>
            <a:pPr lvl="0"/>
            <a:r>
              <a:rPr lang="en-US" dirty="0"/>
              <a:t>When you see “</a:t>
            </a:r>
            <a:r>
              <a:rPr lang="ja-JP" altLang="en-US" dirty="0"/>
              <a:t>关注身份验证</a:t>
            </a:r>
            <a:r>
              <a:rPr lang="en-US" dirty="0"/>
              <a:t>”</a:t>
            </a:r>
          </a:p>
          <a:p>
            <a:pPr lvl="0"/>
            <a:r>
              <a:rPr lang="en-US" dirty="0"/>
              <a:t>It indicates: you need click this message to pass the identity verification by input your mobile number </a:t>
            </a:r>
          </a:p>
          <a:p>
            <a:pPr lvl="0"/>
            <a:r>
              <a:rPr lang="en-US" dirty="0"/>
              <a:t>and the verify code which you will receive later. 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The easiest way is: go for any one of your Chinese colleagues around you, he/she will help on that. </a:t>
            </a:r>
          </a:p>
        </p:txBody>
      </p:sp>
    </p:spTree>
    <p:extLst>
      <p:ext uri="{BB962C8B-B14F-4D97-AF65-F5344CB8AC3E}">
        <p14:creationId xmlns:p14="http://schemas.microsoft.com/office/powerpoint/2010/main" val="306358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3.</a:t>
            </a:r>
            <a:r>
              <a:rPr lang="en-US" sz="4000" b="1" dirty="0"/>
              <a:t> How to use the meal service application?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10591"/>
            <a:ext cx="30899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Find the We-chat Enterprise account </a:t>
            </a:r>
          </a:p>
          <a:p>
            <a:r>
              <a:rPr lang="en-US" sz="1400" dirty="0"/>
              <a:t>in your address book or in your chat </a:t>
            </a:r>
          </a:p>
          <a:p>
            <a:r>
              <a:rPr lang="en-US" sz="1400" dirty="0"/>
              <a:t>history; move into the </a:t>
            </a:r>
            <a:r>
              <a:rPr lang="en-US" sz="1400" b="1" dirty="0"/>
              <a:t>SAP Meal </a:t>
            </a:r>
          </a:p>
          <a:p>
            <a:r>
              <a:rPr lang="en-US" sz="1400" b="1" dirty="0"/>
              <a:t>Service</a:t>
            </a:r>
            <a:r>
              <a:rPr lang="en-US" sz="1400" dirty="0"/>
              <a:t> application and then press</a:t>
            </a:r>
          </a:p>
          <a:p>
            <a:r>
              <a:rPr lang="en-US" sz="1400" dirty="0"/>
              <a:t>the [Scan QR] button to consume lunch.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0548" y="1642700"/>
            <a:ext cx="295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Click the [More…] button, the Vendor </a:t>
            </a:r>
          </a:p>
          <a:p>
            <a:r>
              <a:rPr lang="en-US" sz="1400" dirty="0"/>
              <a:t>List function will show you the </a:t>
            </a:r>
          </a:p>
          <a:p>
            <a:r>
              <a:rPr lang="en-US" sz="1400" dirty="0"/>
              <a:t>contracted vendor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77" y="2378941"/>
            <a:ext cx="2324100" cy="410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36482" y="1642700"/>
            <a:ext cx="3147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Once you got any problems, you can </a:t>
            </a:r>
          </a:p>
          <a:p>
            <a:r>
              <a:rPr lang="en-US" sz="1400" dirty="0"/>
              <a:t>directly describe and send it in the </a:t>
            </a:r>
          </a:p>
          <a:p>
            <a:r>
              <a:rPr lang="en-US" sz="1400" dirty="0"/>
              <a:t>‘SAP Meal Service’ application’s </a:t>
            </a:r>
            <a:r>
              <a:rPr lang="en-US" sz="1400" dirty="0" err="1"/>
              <a:t>chatbox</a:t>
            </a:r>
            <a:r>
              <a:rPr lang="en-US" sz="1400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372" y="2440853"/>
            <a:ext cx="2209800" cy="3981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03" y="2936154"/>
            <a:ext cx="254013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5. Example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703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the code successfully, you will receive a message on the WeChat.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2" y="2360467"/>
            <a:ext cx="2227983" cy="3614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64" y="2360467"/>
            <a:ext cx="2247900" cy="36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9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6.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169227"/>
            <a:ext cx="82160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  Every person just can choose one place to have lunch from three places.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PVG 04 Kitchen, PVG 06 Kitchen, Outside Vendors.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dirty="0"/>
              <a:t>We will check the duplicator every day.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*   Employee just scan QR on the spots, the screenshot QR could not be accepted.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r>
              <a:rPr lang="zh-CN" altLang="en-US" dirty="0"/>
              <a:t>*   </a:t>
            </a:r>
            <a:r>
              <a:rPr lang="en-US" altLang="zh-CN" dirty="0"/>
              <a:t>The service time of Digital Lunch APP is </a:t>
            </a:r>
            <a:r>
              <a:rPr lang="en-US" altLang="zh-CN" dirty="0">
                <a:solidFill>
                  <a:srgbClr val="FF0000"/>
                </a:solidFill>
              </a:rPr>
              <a:t>11:30am ~ 2:00pm</a:t>
            </a:r>
            <a:r>
              <a:rPr lang="en-US" altLang="zh-CN" dirty="0"/>
              <a:t>, only for working days.</a:t>
            </a: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4256"/>
            <a:ext cx="9094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According company`s policy, meal service is only for the employee who </a:t>
            </a:r>
          </a:p>
          <a:p>
            <a:r>
              <a:rPr lang="en-US" sz="2400" dirty="0"/>
              <a:t>work at office, not for those on leave or  travelling, or other condition </a:t>
            </a:r>
          </a:p>
          <a:p>
            <a:r>
              <a:rPr lang="en-US" sz="2400" dirty="0"/>
              <a:t>not in the office.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386668"/>
            <a:ext cx="9063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Maybe it will bring some inconvenience, but it really ensure Food App </a:t>
            </a:r>
          </a:p>
          <a:p>
            <a:r>
              <a:rPr lang="en-US" sz="2400" dirty="0"/>
              <a:t>run smoothly and fairly. Thanks for your understanding and</a:t>
            </a:r>
            <a:r>
              <a:rPr lang="zh-CN" altLang="en-US" sz="2400" dirty="0"/>
              <a:t> </a:t>
            </a:r>
            <a:r>
              <a:rPr lang="en-US" altLang="zh-CN" sz="2400" dirty="0"/>
              <a:t>supporting.</a:t>
            </a:r>
            <a:endParaRPr lang="en-US" sz="2400" dirty="0"/>
          </a:p>
          <a:p>
            <a:r>
              <a:rPr lang="en-US" sz="1600" dirty="0"/>
              <a:t>If </a:t>
            </a:r>
            <a:r>
              <a:rPr lang="en-US" altLang="zh-CN" sz="1600" dirty="0"/>
              <a:t>have any questions, pls. contact with Joyce Zhang </a:t>
            </a:r>
            <a:r>
              <a:rPr lang="en-US" altLang="zh-CN" sz="1600" b="1" dirty="0">
                <a:solidFill>
                  <a:srgbClr val="FF0000"/>
                </a:solidFill>
              </a:rPr>
              <a:t>C5296685</a:t>
            </a:r>
            <a:r>
              <a:rPr lang="en-US" altLang="zh-CN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1020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505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Digital Meal Service </vt:lpstr>
      <vt:lpstr> 1. How to subscribe the We-chat Enterprise Account     which provide the services application? </vt:lpstr>
      <vt:lpstr>2. How to pass the identification verification?</vt:lpstr>
      <vt:lpstr>Comments:</vt:lpstr>
      <vt:lpstr> 3. How to use the meal service application? </vt:lpstr>
      <vt:lpstr>5. Example </vt:lpstr>
      <vt:lpstr>6.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Meal Service</dc:title>
  <dc:creator>Chen, Ru (external - Temp Staff)</dc:creator>
  <cp:lastModifiedBy>Zhang, Joyce (external - Service)</cp:lastModifiedBy>
  <cp:revision>28</cp:revision>
  <dcterms:created xsi:type="dcterms:W3CDTF">2016-09-09T08:08:28Z</dcterms:created>
  <dcterms:modified xsi:type="dcterms:W3CDTF">2021-03-18T01:27:44Z</dcterms:modified>
</cp:coreProperties>
</file>