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41" r:id="rId4"/>
    <p:sldMasterId id="2147483879" r:id="rId5"/>
    <p:sldMasterId id="2147483891" r:id="rId6"/>
    <p:sldMasterId id="2147483916" r:id="rId7"/>
    <p:sldMasterId id="2147483904" r:id="rId8"/>
  </p:sldMasterIdLst>
  <p:notesMasterIdLst>
    <p:notesMasterId r:id="rId12"/>
  </p:notesMasterIdLst>
  <p:sldIdLst>
    <p:sldId id="329" r:id="rId9"/>
    <p:sldId id="330" r:id="rId10"/>
    <p:sldId id="332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: Template-PowerPoint-NTT DATA-16x9-2021-GLO-EN" id="{457DE320-A5BD-4185-B185-E9962DCB5C13}">
          <p14:sldIdLst>
            <p14:sldId id="329"/>
            <p14:sldId id="330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Stundebeek" initials="AS" lastIdx="3" clrIdx="0">
    <p:extLst>
      <p:ext uri="{19B8F6BF-5375-455C-9EA6-DF929625EA0E}">
        <p15:presenceInfo xmlns:p15="http://schemas.microsoft.com/office/powerpoint/2012/main" userId="S::andreas.stundebeek@wob.ag::0b84b696-4057-4ca3-9567-ba8cba78655b" providerId="AD"/>
      </p:ext>
    </p:extLst>
  </p:cmAuthor>
  <p:cmAuthor id="2" name="Kellert, Doreen (external - Service)" initials="KD(-S" lastIdx="1" clrIdx="1">
    <p:extLst>
      <p:ext uri="{19B8F6BF-5375-455C-9EA6-DF929625EA0E}">
        <p15:presenceInfo xmlns:p15="http://schemas.microsoft.com/office/powerpoint/2012/main" userId="S::doreen.kellert@sap.com::e0973f36-8184-417a-a3b1-72c0624f9a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75"/>
    <a:srgbClr val="6785C1"/>
    <a:srgbClr val="0F1C50"/>
    <a:srgbClr val="E6B600"/>
    <a:srgbClr val="E68000"/>
    <a:srgbClr val="0080B1"/>
    <a:srgbClr val="0F1C1E"/>
    <a:srgbClr val="404040"/>
    <a:srgbClr val="000000"/>
    <a:srgbClr val="AA3C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482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rt, Doreen (external - Service)" userId="e0973f36-8184-417a-a3b1-72c0624f9a56" providerId="ADAL" clId="{A12D1AE5-F675-43B2-8B2D-29DA87196DEA}"/>
    <pc:docChg chg="delSld modSection">
      <pc:chgData name="Kellert, Doreen (external - Service)" userId="e0973f36-8184-417a-a3b1-72c0624f9a56" providerId="ADAL" clId="{A12D1AE5-F675-43B2-8B2D-29DA87196DEA}" dt="2021-07-02T12:48:08.293" v="0" actId="47"/>
      <pc:docMkLst>
        <pc:docMk/>
      </pc:docMkLst>
      <pc:sldChg chg="del">
        <pc:chgData name="Kellert, Doreen (external - Service)" userId="e0973f36-8184-417a-a3b1-72c0624f9a56" providerId="ADAL" clId="{A12D1AE5-F675-43B2-8B2D-29DA87196DEA}" dt="2021-07-02T12:48:08.293" v="0" actId="47"/>
        <pc:sldMkLst>
          <pc:docMk/>
          <pc:sldMk cId="1593107782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C7D6D2-3480-4265-97D8-B27FFA7037DB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110BC64-C95C-4C51-8074-17010CCA8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0BC64-C95C-4C51-8074-17010CCA83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F986-1A1B-4448-8BFC-8230994A9C9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Full-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834F28-E42B-4CB6-8AC9-1210CD0C46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7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enter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299A-909F-4158-9350-7AC41ED716BE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42FE74-7F92-434B-9614-00D1F35497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33201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AF8E-153A-4059-9F6F-036F1CBCD871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0D7C3EB-B450-4CD5-BFCE-5433F9B6C7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enter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AF8E-153A-4059-9F6F-036F1CBCD871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C7A-7E31-454D-B279-DAF6DA65A602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117-BE4C-4877-B8E4-30BEA7399E69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11430000" cy="50292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968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4CE6-5821-4C90-B39D-EEC9E1588967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54864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9DA07E-BF8B-4AC9-917B-DB5B68F009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1143000"/>
            <a:ext cx="54864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25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29C1-2AFE-49F2-8B03-17899594AC1E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9DA07E-BF8B-4AC9-917B-DB5B68F009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B293AEC-FF54-414A-9E09-F8EA412858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058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856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33D-AB9C-496E-9FB9-D8F8355A209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1981595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0065-1153-43C5-8323-D1A180371990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FD31A3-3E02-4888-A19E-0FB3C336E1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371600"/>
            <a:ext cx="114300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57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2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F2D6-3EF0-489F-87B2-1633682EA8AD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7712D-CD8C-4661-B93C-40413D93FB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371600"/>
            <a:ext cx="54864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2C8AC7-72E0-406D-8DEA-1E956DA1D2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1371600"/>
            <a:ext cx="54864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8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7370-7E2C-41F1-A6F7-919DEE06C021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11430000" cy="5029200"/>
          </a:xfrm>
          <a:prstGeom prst="rect">
            <a:avLst/>
          </a:prstGeom>
          <a:noFill/>
        </p:spPr>
        <p:txBody>
          <a:bodyPr lIns="0" r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90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3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E258DE6-D6DE-4763-B58F-639EDB446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A350224-8972-42C7-ADBC-36BA6D0B8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4F3977E-1875-47D8-B875-C6F42AE186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58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text stye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17E9-8F80-40C7-BAD2-6B2B90AAB04D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4152341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Full-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834F28-E42B-4CB6-8AC9-1210CD0C46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7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enter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10A-1A37-47F4-81F5-FBA84D1AA4EB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5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Full-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834F28-E42B-4CB6-8AC9-1210CD0C46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7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enter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CC7-172C-414C-8F82-CC79ECF08DDC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42FE74-7F92-434B-9614-00D1F35497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1780651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1E08-E257-4987-A08C-6C42286D9AEE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7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1E08-E257-4987-A08C-6C42286D9AEE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98F882A-406B-45C5-A1FC-3BEC21E191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enter picture</a:t>
            </a:r>
          </a:p>
        </p:txBody>
      </p:sp>
    </p:spTree>
    <p:extLst>
      <p:ext uri="{BB962C8B-B14F-4D97-AF65-F5344CB8AC3E}">
        <p14:creationId xmlns:p14="http://schemas.microsoft.com/office/powerpoint/2010/main" val="3661723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06BABA-FA80-499F-8CB0-49A4DB212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" y="-36176"/>
            <a:ext cx="12192000" cy="68941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0E5F2E-590C-4037-BEB8-74116367C1F3}"/>
              </a:ext>
            </a:extLst>
          </p:cNvPr>
          <p:cNvSpPr/>
          <p:nvPr userDrawn="1"/>
        </p:nvSpPr>
        <p:spPr>
          <a:xfrm>
            <a:off x="0" y="4724400"/>
            <a:ext cx="12192000" cy="21336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9AAA-BAA1-494E-950B-A372C1E8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4724400"/>
            <a:ext cx="8153400" cy="1142999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7E12-940B-4135-8A06-927281B9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5867400"/>
            <a:ext cx="8153400" cy="76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図 13">
            <a:extLst>
              <a:ext uri="{FF2B5EF4-FFF2-40B4-BE49-F238E27FC236}">
                <a16:creationId xmlns:a16="http://schemas.microsoft.com/office/drawing/2014/main" id="{E8E568FA-DA62-4F61-A467-9F73CB9FDC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08" t="17626" r="6609" b="18044"/>
          <a:stretch/>
        </p:blipFill>
        <p:spPr>
          <a:xfrm>
            <a:off x="9525000" y="413950"/>
            <a:ext cx="2292178" cy="580769"/>
          </a:xfrm>
          <a:prstGeom prst="rect">
            <a:avLst/>
          </a:prstGeom>
        </p:spPr>
      </p:pic>
      <p:pic>
        <p:nvPicPr>
          <p:cNvPr id="11" name="図 17">
            <a:extLst>
              <a:ext uri="{FF2B5EF4-FFF2-40B4-BE49-F238E27FC236}">
                <a16:creationId xmlns:a16="http://schemas.microsoft.com/office/drawing/2014/main" id="{5FE2E515-41B8-48EC-97A0-23D2AE590F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7200"/>
            <a:ext cx="3581400" cy="640080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AFE47C5-D83F-4FF8-8B1F-261147F6CF71}"/>
              </a:ext>
            </a:extLst>
          </p:cNvPr>
          <p:cNvSpPr/>
          <p:nvPr userDrawn="1"/>
        </p:nvSpPr>
        <p:spPr>
          <a:xfrm>
            <a:off x="9015046" y="4496115"/>
            <a:ext cx="3176954" cy="2290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de-DE" sz="1400" b="1"/>
              <a:t>NTT DATA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1022589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CBBC67-43DC-4240-A446-18C9341AD5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4" y="0"/>
            <a:ext cx="12168991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05AE0307-4C37-4633-AE14-6C2828DC233F}"/>
              </a:ext>
            </a:extLst>
          </p:cNvPr>
          <p:cNvSpPr/>
          <p:nvPr userDrawn="1"/>
        </p:nvSpPr>
        <p:spPr>
          <a:xfrm>
            <a:off x="0" y="4724400"/>
            <a:ext cx="12192000" cy="2133600"/>
          </a:xfrm>
          <a:prstGeom prst="rect">
            <a:avLst/>
          </a:prstGeom>
          <a:gradFill>
            <a:gsLst>
              <a:gs pos="0">
                <a:srgbClr val="0A2075">
                  <a:alpha val="80000"/>
                </a:srgbClr>
              </a:gs>
              <a:gs pos="100000">
                <a:srgbClr val="0F1C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9AAA-BAA1-494E-950B-A372C1E8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4724400"/>
            <a:ext cx="8153400" cy="1142999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7E12-940B-4135-8A06-927281B9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5867400"/>
            <a:ext cx="8153400" cy="76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図 17">
            <a:extLst>
              <a:ext uri="{FF2B5EF4-FFF2-40B4-BE49-F238E27FC236}">
                <a16:creationId xmlns:a16="http://schemas.microsoft.com/office/drawing/2014/main" id="{5FE2E515-41B8-48EC-97A0-23D2AE590F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7200"/>
            <a:ext cx="3581400" cy="6400801"/>
          </a:xfrm>
          <a:prstGeom prst="rect">
            <a:avLst/>
          </a:prstGeom>
        </p:spPr>
      </p:pic>
      <p:pic>
        <p:nvPicPr>
          <p:cNvPr id="12" name="図 13">
            <a:extLst>
              <a:ext uri="{FF2B5EF4-FFF2-40B4-BE49-F238E27FC236}">
                <a16:creationId xmlns:a16="http://schemas.microsoft.com/office/drawing/2014/main" id="{151B0D70-38E0-463A-9355-00A875C953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08" t="17626" r="6609" b="18044"/>
          <a:stretch/>
        </p:blipFill>
        <p:spPr>
          <a:xfrm>
            <a:off x="9525000" y="413950"/>
            <a:ext cx="2292178" cy="580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B27C73F-3A6D-4E57-964A-1443412E154E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6394" y="957600"/>
            <a:ext cx="2700000" cy="27000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36ADED0-D5E0-4EC2-9993-EB0AC503A9E4}"/>
              </a:ext>
            </a:extLst>
          </p:cNvPr>
          <p:cNvSpPr/>
          <p:nvPr userDrawn="1"/>
        </p:nvSpPr>
        <p:spPr>
          <a:xfrm>
            <a:off x="9015046" y="4496115"/>
            <a:ext cx="3176954" cy="2290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de-DE" sz="1400" b="1"/>
              <a:t>NTT DATA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3162293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CBBC67-43DC-4240-A446-18C9341AD5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5" y="0"/>
            <a:ext cx="12176550" cy="685692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05AE0307-4C37-4633-AE14-6C2828DC233F}"/>
              </a:ext>
            </a:extLst>
          </p:cNvPr>
          <p:cNvSpPr/>
          <p:nvPr userDrawn="1"/>
        </p:nvSpPr>
        <p:spPr>
          <a:xfrm>
            <a:off x="0" y="4724400"/>
            <a:ext cx="12192000" cy="2133600"/>
          </a:xfrm>
          <a:prstGeom prst="rect">
            <a:avLst/>
          </a:prstGeom>
          <a:gradFill>
            <a:gsLst>
              <a:gs pos="0">
                <a:srgbClr val="0A2075">
                  <a:alpha val="80000"/>
                </a:srgbClr>
              </a:gs>
              <a:gs pos="100000">
                <a:srgbClr val="0F1C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9AAA-BAA1-494E-950B-A372C1E8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4724400"/>
            <a:ext cx="8153400" cy="1142999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7E12-940B-4135-8A06-927281B9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5867400"/>
            <a:ext cx="8153400" cy="76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図 17">
            <a:extLst>
              <a:ext uri="{FF2B5EF4-FFF2-40B4-BE49-F238E27FC236}">
                <a16:creationId xmlns:a16="http://schemas.microsoft.com/office/drawing/2014/main" id="{5FE2E515-41B8-48EC-97A0-23D2AE590F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7200"/>
            <a:ext cx="3581400" cy="6400801"/>
          </a:xfrm>
          <a:prstGeom prst="rect">
            <a:avLst/>
          </a:prstGeom>
        </p:spPr>
      </p:pic>
      <p:pic>
        <p:nvPicPr>
          <p:cNvPr id="10" name="図 13">
            <a:extLst>
              <a:ext uri="{FF2B5EF4-FFF2-40B4-BE49-F238E27FC236}">
                <a16:creationId xmlns:a16="http://schemas.microsoft.com/office/drawing/2014/main" id="{D8754952-84D4-428D-B524-1F13969218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6360" y="254821"/>
            <a:ext cx="2641280" cy="90708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29444E5-A17C-4696-B655-BD6C0F5F91A7}"/>
              </a:ext>
            </a:extLst>
          </p:cNvPr>
          <p:cNvSpPr/>
          <p:nvPr userDrawn="1"/>
        </p:nvSpPr>
        <p:spPr>
          <a:xfrm>
            <a:off x="9015046" y="4496115"/>
            <a:ext cx="3176954" cy="2290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de-DE" sz="1400" b="1"/>
              <a:t>NTT DATA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1307750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61DE9-476B-48EE-9C38-E11A63E937D1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2871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Black'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5F9CA1-F504-4A1F-82E8-60106521EED7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51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54C-34C3-4556-B7DE-6A59D51724C3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54864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9DA07E-BF8B-4AC9-917B-DB5B68F009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1143000"/>
            <a:ext cx="54864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0421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308ECA-0F84-4D93-9934-39398B44518D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58761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Navy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5A2B7C-3C38-4144-97DD-BB0D2A5FC2C2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85642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urquois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9DA60B-8844-4EE6-B6AA-7E5E17C0C7AA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20629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Ice Blue'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04FB07-D46B-4249-9BC6-E8C9FD9B44BC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04502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Human Blue'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E8253A-2597-4463-86B9-7698BCEC0A44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64372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6328AE-B226-4BDE-BB6D-50E7C5A18C66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4068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029125-8EDC-4D6E-B07F-AA8D61C2D346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218398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8F0729-3DAB-45FB-A457-74FEA70CA2EE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51934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A37717CB-35A4-4ED2-8039-8271ACC88E0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5227555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5D6E-F3F7-4679-8D27-32A84EF18D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2400" y="1295400"/>
            <a:ext cx="7543800" cy="4343399"/>
          </a:xfrm>
        </p:spPr>
        <p:txBody>
          <a:bodyPr lIns="0" tIns="0" rIns="0" bIns="0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0EA9DA7-9D0E-47FF-BA00-4CBD6E9CE9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CC9D-562D-42AE-A424-7D23CFB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22E847-9F71-4DA4-BCC0-56255945C7CE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828-EE6B-4C54-A2DC-683BC5DD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CEC-1E35-4C05-B4D8-45B5F20C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9E53-2C59-4A1C-A3A4-86A83EF61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3352800" cy="6858000"/>
          </a:xfrm>
        </p:spPr>
        <p:txBody>
          <a:bodyPr wrap="none"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59924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C30-7FDD-43E0-A72B-59E03C3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FA742-7A06-4C83-AA2E-A45F6EE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A6A2-ABC0-4861-8C2E-FA02DB7195CA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283C-11A1-4B72-B335-4C1D10B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D1C-4315-4562-BE97-650D206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3715DD-0BD6-41FD-9CAF-3A93E74AC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9DA07E-BF8B-4AC9-917B-DB5B68F009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B293AEC-FF54-414A-9E09-F8EA412858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05800" y="1143000"/>
            <a:ext cx="3505200" cy="50292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93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44" userDrawn="1">
          <p15:clr>
            <a:srgbClr val="000000"/>
          </p15:clr>
        </p15:guide>
        <p15:guide id="4" orient="horz" pos="432" userDrawn="1">
          <p15:clr>
            <a:srgbClr val="000000"/>
          </p15:clr>
        </p15:guide>
        <p15:guide id="5" orient="horz" pos="720" userDrawn="1">
          <p15:clr>
            <a:srgbClr val="000000"/>
          </p15:clr>
        </p15:guide>
        <p15:guide id="6" orient="horz" pos="3888" userDrawn="1">
          <p15:clr>
            <a:srgbClr val="000000"/>
          </p15:clr>
        </p15:guide>
        <p15:guide id="7" pos="240" userDrawn="1">
          <p15:clr>
            <a:srgbClr val="000000"/>
          </p15:clr>
        </p15:guide>
        <p15:guide id="8" pos="7440" userDrawn="1">
          <p15:clr>
            <a:srgbClr val="00000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9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Navy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60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Turquois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54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Ic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3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42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17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95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6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5">
            <a:extLst>
              <a:ext uri="{FF2B5EF4-FFF2-40B4-BE49-F238E27FC236}">
                <a16:creationId xmlns:a16="http://schemas.microsoft.com/office/drawing/2014/main" id="{6DE737C0-663D-4DF1-910B-DA0F5E421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B5AB-70AE-4C95-8417-FA1239E4893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8167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3FE-13B8-49B7-8F62-DE3D3B3DB70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FD31A3-3E02-4888-A19E-0FB3C336E1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1371600"/>
            <a:ext cx="114300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9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2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B16-5F85-4834-9EDD-944D39F756C0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7712D-CD8C-4661-B93C-40413D93FB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371600"/>
            <a:ext cx="5486400" cy="4800600"/>
          </a:xfrm>
          <a:prstGeom prst="rect">
            <a:avLst/>
          </a:prstGeom>
          <a:noFill/>
        </p:spPr>
        <p:txBody>
          <a:bodyPr lIns="0" r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42C8AC7-72E0-406D-8DEA-1E956DA1D2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1371600"/>
            <a:ext cx="54864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08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3 Text Bo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E258DE6-D6DE-4763-B58F-639EDB446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A350224-8972-42C7-ADBC-36BA6D0B8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4F3977E-1875-47D8-B875-C6F42AE186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5800" y="1371600"/>
            <a:ext cx="3505200" cy="4800600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5E5-640C-46A4-9400-FEE8EA72A6CA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33557-E5E8-449C-AF8D-6C5C3B9B1E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685800"/>
            <a:ext cx="11430000" cy="381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stye</a:t>
            </a:r>
          </a:p>
        </p:txBody>
      </p:sp>
    </p:spTree>
    <p:extLst>
      <p:ext uri="{BB962C8B-B14F-4D97-AF65-F5344CB8AC3E}">
        <p14:creationId xmlns:p14="http://schemas.microsoft.com/office/powerpoint/2010/main" val="251243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Full-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834F28-E42B-4CB6-8AC9-1210CD0C46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7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enter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9D098-87AC-47DD-A2EC-59C99D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B6D5-7035-4FEF-934A-800069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D2-69E4-4216-B2FD-9E8B9F5D4E03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C6AA-862E-4499-883C-13B384D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8910-9F56-4581-AB25-3AC63BF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A0C3-3DA7-405F-BB98-39F5A56F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4571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E5F5D-E550-4BA3-9A30-8A844D0E6855}"/>
              </a:ext>
            </a:extLst>
          </p:cNvPr>
          <p:cNvSpPr/>
          <p:nvPr userDrawn="1"/>
        </p:nvSpPr>
        <p:spPr>
          <a:xfrm>
            <a:off x="402224" y="6453188"/>
            <a:ext cx="11799690" cy="404812"/>
          </a:xfrm>
          <a:prstGeom prst="rect">
            <a:avLst/>
          </a:prstGeom>
          <a:gradFill>
            <a:gsLst>
              <a:gs pos="0">
                <a:srgbClr val="0A2075">
                  <a:alpha val="80000"/>
                </a:srgbClr>
              </a:gs>
              <a:gs pos="100000">
                <a:srgbClr val="0F1C50"/>
              </a:gs>
            </a:gsLst>
            <a:lin ang="0" scaled="0"/>
          </a:gra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図 19">
            <a:extLst>
              <a:ext uri="{FF2B5EF4-FFF2-40B4-BE49-F238E27FC236}">
                <a16:creationId xmlns:a16="http://schemas.microsoft.com/office/drawing/2014/main" id="{F20B18ED-F352-460A-9962-E28A518C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54800"/>
            <a:ext cx="402223" cy="403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ED0E-6634-48BF-AD80-2D47D751F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0" y="6553200"/>
            <a:ext cx="1219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891544-76C0-466E-BA65-F8C9670E9506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B561-8C78-449B-AF1B-635CF1F87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30480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88F1-A855-4A1D-881B-9D7CE391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1200" y="655320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EF8AB21-5BC1-4CB5-AAC2-85213DA39B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6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A0C3-3DA7-405F-BB98-39F5A56F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4571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text stye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E5F5D-E550-4BA3-9A30-8A844D0E6855}"/>
              </a:ext>
            </a:extLst>
          </p:cNvPr>
          <p:cNvSpPr/>
          <p:nvPr userDrawn="1"/>
        </p:nvSpPr>
        <p:spPr>
          <a:xfrm>
            <a:off x="263352" y="6454800"/>
            <a:ext cx="11928648" cy="404124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図 19">
            <a:extLst>
              <a:ext uri="{FF2B5EF4-FFF2-40B4-BE49-F238E27FC236}">
                <a16:creationId xmlns:a16="http://schemas.microsoft.com/office/drawing/2014/main" id="{F20B18ED-F352-460A-9962-E28A518C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364" y="6454800"/>
            <a:ext cx="402222" cy="403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ED0E-6634-48BF-AD80-2D47D751F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0" y="6553200"/>
            <a:ext cx="1219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C76F06-AB2E-4330-986C-393EB82A5CE7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B561-8C78-449B-AF1B-635CF1F87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30480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88F1-A855-4A1D-881B-9D7CE391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1200" y="655320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5DCFEA4A-99CF-4414-AD29-E9642D34FA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EF8AB21-5BC1-4CB5-AAC2-85213DA39B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9444" y="6591857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954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94C6-D183-40BE-8E25-B5CF086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24400"/>
            <a:ext cx="11582400" cy="11430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647F-757A-41DE-A0B2-AA7087EC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5867400"/>
            <a:ext cx="11582400" cy="76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enter/edit the subtitle</a:t>
            </a:r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A997A19F-0939-4EAA-8D07-70A8520EC0DB}"/>
              </a:ext>
            </a:extLst>
          </p:cNvPr>
          <p:cNvSpPr txBox="1">
            <a:spLocks/>
          </p:cNvSpPr>
          <p:nvPr userDrawn="1"/>
        </p:nvSpPr>
        <p:spPr>
          <a:xfrm>
            <a:off x="335360" y="240622"/>
            <a:ext cx="1768433" cy="52455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txBody>
          <a:bodyPr wrap="none" tIns="54000" bIns="54000" anchor="ctr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sz="900">
                <a:latin typeface="+mn-lt"/>
              </a:rPr>
              <a:t>Information type</a:t>
            </a:r>
            <a:r>
              <a:rPr lang="ja-JP" altLang="en-US" sz="900">
                <a:latin typeface="+mn-lt"/>
              </a:rPr>
              <a:t>： </a:t>
            </a:r>
            <a:r>
              <a:rPr lang="en-US" altLang="ja-JP" sz="900">
                <a:latin typeface="+mn-lt"/>
              </a:rPr>
              <a:t>XXXXXXXX</a:t>
            </a:r>
            <a:r>
              <a:rPr lang="en-US" altLang="ja-JP" sz="900"/>
              <a:t> </a:t>
            </a:r>
            <a:br>
              <a:rPr lang="en-US" altLang="ja-JP" sz="900">
                <a:latin typeface="+mn-lt"/>
              </a:rPr>
            </a:br>
            <a:r>
              <a:rPr lang="en-US" altLang="ja-JP" sz="900">
                <a:latin typeface="+mn-lt"/>
              </a:rPr>
              <a:t>Company</a:t>
            </a:r>
            <a:r>
              <a:rPr lang="ja-JP" altLang="en-US" sz="900">
                <a:latin typeface="+mn-lt"/>
              </a:rPr>
              <a:t>： </a:t>
            </a:r>
            <a:r>
              <a:rPr lang="en-US" altLang="ja-JP" sz="900">
                <a:latin typeface="+mn-lt"/>
              </a:rPr>
              <a:t>XXXXXXXXXXXX</a:t>
            </a:r>
            <a:br>
              <a:rPr lang="en-US" altLang="ja-JP" sz="900">
                <a:latin typeface="+mn-lt"/>
              </a:rPr>
            </a:br>
            <a:r>
              <a:rPr lang="en-US" altLang="ja-JP" sz="900">
                <a:latin typeface="+mn-lt"/>
              </a:rPr>
              <a:t>Information owner</a:t>
            </a:r>
            <a:r>
              <a:rPr lang="ja-JP" altLang="en-US" sz="900">
                <a:latin typeface="+mn-lt"/>
              </a:rPr>
              <a:t>： </a:t>
            </a:r>
            <a:r>
              <a:rPr lang="en-US" altLang="ja-JP" sz="900">
                <a:latin typeface="+mn-lt"/>
              </a:rPr>
              <a:t>XXXXXXX</a:t>
            </a:r>
            <a:endParaRPr lang="ja-JP" altLang="en-US" sz="9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1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53" r:id="rId2"/>
    <p:sldLayoutId id="2147483957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5EF31-6E67-4705-B2D4-63486EF9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9E584-DBE4-4BB9-980B-C8064CF2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CD4A-2CB7-43F8-B069-6A54A72D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0" y="6553200"/>
            <a:ext cx="1219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4A83-32F7-4C8C-A8B4-28507DE45A7E}" type="datetime1">
              <a:rPr lang="de-DE" smtClean="0"/>
              <a:t>02.07.2021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5DEB-93D2-4CEE-8141-8960F5FFA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30480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NTT DATA  Business Solutions 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4BEB-F2DC-4BC7-8286-D7E5CECB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1200" y="6553200"/>
            <a:ext cx="60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D6DA-A181-4DD3-99D5-9BB3520B6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20" r:id="rId3"/>
    <p:sldLayoutId id="2147483919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>
            <a:extLst>
              <a:ext uri="{FF2B5EF4-FFF2-40B4-BE49-F238E27FC236}">
                <a16:creationId xmlns:a16="http://schemas.microsoft.com/office/drawing/2014/main" id="{63CBFED7-695D-4647-9402-4AC04380AB5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133599" cy="37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9" r:id="rId2"/>
    <p:sldLayoutId id="2147483908" r:id="rId3"/>
    <p:sldLayoutId id="2147483907" r:id="rId4"/>
    <p:sldLayoutId id="2147483910" r:id="rId5"/>
    <p:sldLayoutId id="2147483911" r:id="rId6"/>
    <p:sldLayoutId id="2147483906" r:id="rId7"/>
    <p:sldLayoutId id="2147483912" r:id="rId8"/>
    <p:sldLayoutId id="2147483913" r:id="rId9"/>
    <p:sldLayoutId id="2147483914" r:id="rId10"/>
    <p:sldLayoutId id="21474839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77D958-7457-45F4-A7F3-1C9C7F8B22CC}"/>
              </a:ext>
            </a:extLst>
          </p:cNvPr>
          <p:cNvSpPr txBox="1"/>
          <p:nvPr/>
        </p:nvSpPr>
        <p:spPr>
          <a:xfrm>
            <a:off x="380998" y="871597"/>
            <a:ext cx="698359" cy="563535"/>
          </a:xfrm>
          <a:prstGeom prst="rect">
            <a:avLst/>
          </a:prstGeom>
          <a:solidFill>
            <a:srgbClr val="0F1C50"/>
          </a:solidFill>
          <a:ln>
            <a:solidFill>
              <a:srgbClr val="67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200">
              <a:solidFill>
                <a:srgbClr val="0080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730E-EB22-409F-B5DF-2A0BE0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Model of GMP Managed Platform Service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F7F176-E92F-4F88-898C-9CFF85E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9125-8EDC-4D6E-B07F-AA8D61C2D346}" type="datetime1">
              <a:rPr lang="de-DE" smtClean="0"/>
              <a:t>02.07.2021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80D38-6D64-4E1D-9C8A-8C52413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FF8066-B5B0-4555-90A1-C864C323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D6DA-A181-4DD3-99D5-9BB3520B673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0D651B0D-FF01-4233-9DF8-25582178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035" y="931078"/>
            <a:ext cx="422284" cy="4222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54D19-2B33-4FA2-8290-EB294A7EC033}"/>
              </a:ext>
            </a:extLst>
          </p:cNvPr>
          <p:cNvSpPr txBox="1"/>
          <p:nvPr/>
        </p:nvSpPr>
        <p:spPr>
          <a:xfrm>
            <a:off x="7703842" y="2171305"/>
            <a:ext cx="1973558" cy="447678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Hoffmann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 Wang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83494-FA67-4320-B50F-708DB014845D}"/>
              </a:ext>
            </a:extLst>
          </p:cNvPr>
          <p:cNvSpPr txBox="1"/>
          <p:nvPr/>
        </p:nvSpPr>
        <p:spPr>
          <a:xfrm>
            <a:off x="5452193" y="2179171"/>
            <a:ext cx="2116789" cy="447678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 Arnold (GER / BGR)</a:t>
            </a:r>
          </a:p>
          <a:p>
            <a:pPr algn="ctr"/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Denise Thomas (GER / BGR)</a:t>
            </a:r>
          </a:p>
          <a:p>
            <a:pPr algn="ctr"/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 Zheng (CHN)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73FB-6B2F-4B4A-8FCB-5AD41F1FAF77}"/>
              </a:ext>
            </a:extLst>
          </p:cNvPr>
          <p:cNvSpPr txBox="1"/>
          <p:nvPr/>
        </p:nvSpPr>
        <p:spPr>
          <a:xfrm rot="16200000">
            <a:off x="-1671052" y="3544046"/>
            <a:ext cx="4802461" cy="698358"/>
          </a:xfrm>
          <a:prstGeom prst="rect">
            <a:avLst/>
          </a:prstGeom>
          <a:solidFill>
            <a:srgbClr val="0F1C5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de-DE" sz="2400" dirty="0">
                <a:solidFill>
                  <a:srgbClr val="6785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2400" dirty="0">
              <a:solidFill>
                <a:srgbClr val="6785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5BD22-8A9F-48CF-B9F1-F705ED3A27D1}"/>
              </a:ext>
            </a:extLst>
          </p:cNvPr>
          <p:cNvSpPr txBox="1"/>
          <p:nvPr/>
        </p:nvSpPr>
        <p:spPr>
          <a:xfrm>
            <a:off x="3239243" y="5353629"/>
            <a:ext cx="8554063" cy="937455"/>
          </a:xfrm>
          <a:prstGeom prst="rect">
            <a:avLst/>
          </a:prstGeom>
          <a:solidFill>
            <a:srgbClr val="0F1C50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(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Decommissioning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2B7BF-736E-429B-A717-9C93C29D18DC}"/>
              </a:ext>
            </a:extLst>
          </p:cNvPr>
          <p:cNvSpPr txBox="1"/>
          <p:nvPr/>
        </p:nvSpPr>
        <p:spPr>
          <a:xfrm>
            <a:off x="1231262" y="2702552"/>
            <a:ext cx="2007981" cy="13666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Desk / Hotline 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/ Incident Management, processing of service requests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and tests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responsible: 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176A5-418B-439B-A91F-BC7EB0173116}"/>
              </a:ext>
            </a:extLst>
          </p:cNvPr>
          <p:cNvSpPr txBox="1"/>
          <p:nvPr/>
        </p:nvSpPr>
        <p:spPr>
          <a:xfrm>
            <a:off x="5452193" y="2675529"/>
            <a:ext cx="2111269" cy="2584100"/>
          </a:xfrm>
          <a:prstGeom prst="rect">
            <a:avLst/>
          </a:prstGeom>
          <a:solidFill>
            <a:srgbClr val="6785C1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Level for incidents / problems &amp; escalations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 for core knowledge groups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Project teams       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working cross functional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on projects &amp; unified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backlog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daily L3 tasks &amp;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improvement of</a:t>
            </a:r>
          </a:p>
          <a:p>
            <a:pPr defTabSz="1088449" hangingPunct="0">
              <a:lnSpc>
                <a:spcPts val="1600"/>
              </a:lnSpc>
              <a:buClr>
                <a:srgbClr val="0F1C50"/>
              </a:buClr>
              <a:buSzPct val="100000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landscape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40B7E4-4515-43BA-95C3-43C5546349A6}"/>
              </a:ext>
            </a:extLst>
          </p:cNvPr>
          <p:cNvSpPr txBox="1"/>
          <p:nvPr/>
        </p:nvSpPr>
        <p:spPr>
          <a:xfrm>
            <a:off x="3331924" y="2197701"/>
            <a:ext cx="1974580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Christian Koenig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Bemme (GER)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929685-4EF7-4A3B-8DFD-736D142E03FE}"/>
              </a:ext>
            </a:extLst>
          </p:cNvPr>
          <p:cNvSpPr txBox="1"/>
          <p:nvPr/>
        </p:nvSpPr>
        <p:spPr>
          <a:xfrm>
            <a:off x="3337197" y="2672001"/>
            <a:ext cx="1964034" cy="1397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 Coordination / PO 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PM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Management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795354-A4C8-42DF-BEAF-EB4F019C24A4}"/>
              </a:ext>
            </a:extLst>
          </p:cNvPr>
          <p:cNvSpPr txBox="1"/>
          <p:nvPr/>
        </p:nvSpPr>
        <p:spPr>
          <a:xfrm>
            <a:off x="7707278" y="2670764"/>
            <a:ext cx="2014516" cy="2584100"/>
          </a:xfrm>
          <a:prstGeom prst="rect">
            <a:avLst/>
          </a:prstGeom>
          <a:solidFill>
            <a:srgbClr val="E6B600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lifecycle operations (initial setup till decommissioning)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Design, planning and implementation of new landscapes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/ 2nd / 3rd Level for incidents &amp; escalations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planning, execution and controlling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Continues service improvement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1DEA1-8750-4592-8BF8-F15E98B8123C}"/>
              </a:ext>
            </a:extLst>
          </p:cNvPr>
          <p:cNvSpPr txBox="1"/>
          <p:nvPr/>
        </p:nvSpPr>
        <p:spPr>
          <a:xfrm>
            <a:off x="1225047" y="2216080"/>
            <a:ext cx="1982939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Reiner Bruennler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Nan Chen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40A4BD-BC21-4AEA-8115-956F4220DB1F}"/>
              </a:ext>
            </a:extLst>
          </p:cNvPr>
          <p:cNvSpPr txBox="1"/>
          <p:nvPr/>
        </p:nvSpPr>
        <p:spPr>
          <a:xfrm>
            <a:off x="1217392" y="1498862"/>
            <a:ext cx="1990230" cy="6848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7X24</a:t>
            </a:r>
            <a:endParaRPr lang="en-US" sz="1000" b="1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519C86-667A-4B6C-BC6B-61FEDE78B65E}"/>
              </a:ext>
            </a:extLst>
          </p:cNvPr>
          <p:cNvSpPr txBox="1"/>
          <p:nvPr/>
        </p:nvSpPr>
        <p:spPr>
          <a:xfrm>
            <a:off x="3327072" y="1501381"/>
            <a:ext cx="1988931" cy="6624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5X8</a:t>
            </a:r>
            <a:endParaRPr lang="en-US" sz="1000" b="1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667914-C1B4-4868-9122-EC7DE77A978E}"/>
              </a:ext>
            </a:extLst>
          </p:cNvPr>
          <p:cNvSpPr txBox="1"/>
          <p:nvPr/>
        </p:nvSpPr>
        <p:spPr>
          <a:xfrm>
            <a:off x="1183592" y="4141277"/>
            <a:ext cx="4125926" cy="662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WEEKEND TEAM</a:t>
            </a:r>
          </a:p>
          <a:p>
            <a:pPr algn="ctr">
              <a:lnSpc>
                <a:spcPct val="150000"/>
              </a:lnSpc>
            </a:pPr>
            <a:r>
              <a:rPr lang="de-DE" sz="1000" b="1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PUBLIC HOLIDAYS</a:t>
            </a:r>
            <a:endParaRPr lang="en-US" sz="1000" b="1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4302-F468-48E7-B5F0-DA948E19BD7A}"/>
              </a:ext>
            </a:extLst>
          </p:cNvPr>
          <p:cNvSpPr txBox="1"/>
          <p:nvPr/>
        </p:nvSpPr>
        <p:spPr>
          <a:xfrm>
            <a:off x="1193287" y="4811952"/>
            <a:ext cx="4116231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2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 Li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33C9C9-9CAB-468B-B6F3-D667FB35E272}"/>
              </a:ext>
            </a:extLst>
          </p:cNvPr>
          <p:cNvSpPr txBox="1"/>
          <p:nvPr/>
        </p:nvSpPr>
        <p:spPr>
          <a:xfrm>
            <a:off x="1176417" y="5345387"/>
            <a:ext cx="1988931" cy="498020"/>
          </a:xfrm>
          <a:prstGeom prst="rect">
            <a:avLst/>
          </a:prstGeom>
          <a:solidFill>
            <a:srgbClr val="0F1C5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MANAGEMENT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A4B8B2-8F72-4A6B-AB1C-D5245D806FBC}"/>
              </a:ext>
            </a:extLst>
          </p:cNvPr>
          <p:cNvSpPr txBox="1"/>
          <p:nvPr/>
        </p:nvSpPr>
        <p:spPr>
          <a:xfrm>
            <a:off x="5460772" y="1491995"/>
            <a:ext cx="2102690" cy="662465"/>
          </a:xfrm>
          <a:prstGeom prst="rect">
            <a:avLst/>
          </a:prstGeom>
          <a:solidFill>
            <a:srgbClr val="6785C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8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SOLUTIONS, DEVOPS &amp; CENTRAL S.</a:t>
            </a:r>
          </a:p>
          <a:p>
            <a:pPr algn="ctr">
              <a:lnSpc>
                <a:spcPct val="150000"/>
              </a:lnSpc>
            </a:pPr>
            <a:r>
              <a:rPr lang="de-DE" sz="8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24X5 + ON CALL</a:t>
            </a:r>
            <a:endParaRPr lang="en-US" sz="800" b="1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BB7F76-5ADC-449E-9739-E9EA12ED5D54}"/>
              </a:ext>
            </a:extLst>
          </p:cNvPr>
          <p:cNvSpPr txBox="1"/>
          <p:nvPr/>
        </p:nvSpPr>
        <p:spPr>
          <a:xfrm>
            <a:off x="7688469" y="1501380"/>
            <a:ext cx="1988931" cy="616463"/>
          </a:xfrm>
          <a:prstGeom prst="rect">
            <a:avLst/>
          </a:prstGeom>
          <a:solidFill>
            <a:srgbClr val="E6B60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MANAGEMENT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5X12</a:t>
            </a:r>
            <a:endParaRPr lang="en-US" sz="1000" b="1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71165-F224-4B12-9495-E329C38BB4A5}"/>
              </a:ext>
            </a:extLst>
          </p:cNvPr>
          <p:cNvSpPr txBox="1"/>
          <p:nvPr/>
        </p:nvSpPr>
        <p:spPr>
          <a:xfrm>
            <a:off x="9802407" y="1501381"/>
            <a:ext cx="1980077" cy="616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DEVELOPMENT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5X12</a:t>
            </a:r>
            <a:endParaRPr lang="en-US" sz="1000" b="1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A7E1A5-6116-4BB1-A2B4-CED98A27EBFA}"/>
              </a:ext>
            </a:extLst>
          </p:cNvPr>
          <p:cNvSpPr txBox="1"/>
          <p:nvPr/>
        </p:nvSpPr>
        <p:spPr>
          <a:xfrm>
            <a:off x="9808926" y="2163845"/>
            <a:ext cx="1973558" cy="447678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Sven Schubert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Sophie Shangguan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A59AD1-F11D-4E48-B519-C6FF382C4610}"/>
              </a:ext>
            </a:extLst>
          </p:cNvPr>
          <p:cNvSpPr txBox="1"/>
          <p:nvPr/>
        </p:nvSpPr>
        <p:spPr>
          <a:xfrm>
            <a:off x="9819748" y="2679055"/>
            <a:ext cx="1973558" cy="2584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programming, automated procedures and scripts 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Rollout, deployment and support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00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A4F1D5-0998-47B6-9B88-521D74900E9A}"/>
              </a:ext>
            </a:extLst>
          </p:cNvPr>
          <p:cNvSpPr txBox="1"/>
          <p:nvPr/>
        </p:nvSpPr>
        <p:spPr>
          <a:xfrm>
            <a:off x="1200547" y="5843407"/>
            <a:ext cx="1964801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Joerg Thieme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 Wang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E6377-3D86-488A-BD1B-6B3B3C7228A6}"/>
              </a:ext>
            </a:extLst>
          </p:cNvPr>
          <p:cNvSpPr txBox="1"/>
          <p:nvPr/>
        </p:nvSpPr>
        <p:spPr>
          <a:xfrm>
            <a:off x="1217392" y="885599"/>
            <a:ext cx="10565091" cy="545565"/>
          </a:xfrm>
          <a:prstGeom prst="rect">
            <a:avLst/>
          </a:prstGeom>
          <a:solidFill>
            <a:schemeClr val="bg1"/>
          </a:solidFill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2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Walter		Anja Kotsch				Joerg Thieme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AC4C90-2B95-404D-A6B4-2D82FB590AFF}"/>
              </a:ext>
            </a:extLst>
          </p:cNvPr>
          <p:cNvSpPr txBox="1"/>
          <p:nvPr/>
        </p:nvSpPr>
        <p:spPr>
          <a:xfrm>
            <a:off x="1232011" y="3761295"/>
            <a:ext cx="2007232" cy="30785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Bergert (GER)</a:t>
            </a:r>
          </a:p>
          <a:p>
            <a:pPr algn="ctr"/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Yijun Su 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57DC6-1BDC-400F-9B99-084D021FC706}"/>
              </a:ext>
            </a:extLst>
          </p:cNvPr>
          <p:cNvSpPr txBox="1"/>
          <p:nvPr/>
        </p:nvSpPr>
        <p:spPr>
          <a:xfrm>
            <a:off x="2643644" y="1129705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11EE5-C6B8-43AA-AAFA-CA98C13F9B6F}"/>
              </a:ext>
            </a:extLst>
          </p:cNvPr>
          <p:cNvSpPr txBox="1"/>
          <p:nvPr/>
        </p:nvSpPr>
        <p:spPr>
          <a:xfrm>
            <a:off x="5414485" y="1142220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3D089F-EBA4-4E32-80BF-B61CE39E7AF4}"/>
              </a:ext>
            </a:extLst>
          </p:cNvPr>
          <p:cNvSpPr txBox="1"/>
          <p:nvPr/>
        </p:nvSpPr>
        <p:spPr>
          <a:xfrm>
            <a:off x="9054063" y="1131605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77D958-7457-45F4-A7F3-1C9C7F8B22CC}"/>
              </a:ext>
            </a:extLst>
          </p:cNvPr>
          <p:cNvSpPr txBox="1"/>
          <p:nvPr/>
        </p:nvSpPr>
        <p:spPr>
          <a:xfrm>
            <a:off x="380998" y="871597"/>
            <a:ext cx="698359" cy="583031"/>
          </a:xfrm>
          <a:prstGeom prst="rect">
            <a:avLst/>
          </a:prstGeom>
          <a:solidFill>
            <a:srgbClr val="0F1C50"/>
          </a:solidFill>
          <a:ln>
            <a:solidFill>
              <a:srgbClr val="67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200">
              <a:solidFill>
                <a:srgbClr val="0080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730E-EB22-409F-B5DF-2A0BE0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Model of CIS BMaaS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F7F176-E92F-4F88-898C-9CFF85E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9125-8EDC-4D6E-B07F-AA8D61C2D34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80D38-6D64-4E1D-9C8A-8C52413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FF8066-B5B0-4555-90A1-C864C323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D6DA-A181-4DD3-99D5-9BB3520B673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0D651B0D-FF01-4233-9DF8-25582178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35" y="944543"/>
            <a:ext cx="422284" cy="4222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54D19-2B33-4FA2-8290-EB294A7EC033}"/>
              </a:ext>
            </a:extLst>
          </p:cNvPr>
          <p:cNvSpPr txBox="1"/>
          <p:nvPr/>
        </p:nvSpPr>
        <p:spPr>
          <a:xfrm>
            <a:off x="1193286" y="2359510"/>
            <a:ext cx="10573197" cy="447678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Hoffmann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 Wang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73FB-6B2F-4B4A-8FCB-5AD41F1FAF77}"/>
              </a:ext>
            </a:extLst>
          </p:cNvPr>
          <p:cNvSpPr txBox="1"/>
          <p:nvPr/>
        </p:nvSpPr>
        <p:spPr>
          <a:xfrm rot="16200000">
            <a:off x="-1664983" y="3550116"/>
            <a:ext cx="4790323" cy="698358"/>
          </a:xfrm>
          <a:prstGeom prst="rect">
            <a:avLst/>
          </a:prstGeom>
          <a:solidFill>
            <a:srgbClr val="0F1C5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de-DE" sz="2400">
                <a:solidFill>
                  <a:srgbClr val="6785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2400">
              <a:solidFill>
                <a:srgbClr val="6785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5BD22-8A9F-48CF-B9F1-F705ED3A27D1}"/>
              </a:ext>
            </a:extLst>
          </p:cNvPr>
          <p:cNvSpPr txBox="1"/>
          <p:nvPr/>
        </p:nvSpPr>
        <p:spPr>
          <a:xfrm>
            <a:off x="3262407" y="5353629"/>
            <a:ext cx="8548593" cy="937455"/>
          </a:xfrm>
          <a:prstGeom prst="rect">
            <a:avLst/>
          </a:prstGeom>
          <a:solidFill>
            <a:srgbClr val="0F1C50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(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Decommissioning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176A5-418B-439B-A91F-BC7EB0173116}"/>
              </a:ext>
            </a:extLst>
          </p:cNvPr>
          <p:cNvSpPr txBox="1"/>
          <p:nvPr/>
        </p:nvSpPr>
        <p:spPr>
          <a:xfrm>
            <a:off x="1204823" y="2876838"/>
            <a:ext cx="5221427" cy="2390658"/>
          </a:xfrm>
          <a:prstGeom prst="rect">
            <a:avLst/>
          </a:prstGeom>
          <a:solidFill>
            <a:srgbClr val="6785C1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/ 2nd / 3rd Level for incidents &amp; escalations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planning, execution and controlling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planning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Continues service improvement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Call for P1 incidents via MoD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795354-A4C8-42DF-BEAF-EB4F019C24A4}"/>
              </a:ext>
            </a:extLst>
          </p:cNvPr>
          <p:cNvSpPr txBox="1"/>
          <p:nvPr/>
        </p:nvSpPr>
        <p:spPr>
          <a:xfrm>
            <a:off x="6561056" y="2893321"/>
            <a:ext cx="5221427" cy="2390658"/>
          </a:xfrm>
          <a:prstGeom prst="rect">
            <a:avLst/>
          </a:prstGeom>
          <a:solidFill>
            <a:srgbClr val="E6B600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Desk/ Hotline 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of service requests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 Process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 Firmware upgrades (HANA and UCS standardization)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and tests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A4B8B2-8F72-4A6B-AB1C-D5245D806FBC}"/>
              </a:ext>
            </a:extLst>
          </p:cNvPr>
          <p:cNvSpPr txBox="1"/>
          <p:nvPr/>
        </p:nvSpPr>
        <p:spPr>
          <a:xfrm>
            <a:off x="1217393" y="1507876"/>
            <a:ext cx="5221427" cy="796666"/>
          </a:xfrm>
          <a:prstGeom prst="rect">
            <a:avLst/>
          </a:prstGeom>
          <a:solidFill>
            <a:srgbClr val="6785C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/ 2nd / 3rd Level Implementation/ Operations Hardware Management</a:t>
            </a:r>
          </a:p>
          <a:p>
            <a:pPr algn="ctr">
              <a:lnSpc>
                <a:spcPct val="20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7x24 + 7x24 On Call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BB7F76-5ADC-449E-9739-E9EA12ED5D54}"/>
              </a:ext>
            </a:extLst>
          </p:cNvPr>
          <p:cNvSpPr txBox="1"/>
          <p:nvPr/>
        </p:nvSpPr>
        <p:spPr>
          <a:xfrm>
            <a:off x="6571878" y="1501380"/>
            <a:ext cx="5221427" cy="803162"/>
          </a:xfrm>
          <a:prstGeom prst="rect">
            <a:avLst/>
          </a:prstGeom>
          <a:solidFill>
            <a:srgbClr val="E6B60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Level Server</a:t>
            </a:r>
          </a:p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Operations</a:t>
            </a:r>
          </a:p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5x16 for service requests + weekend change handling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99CA5-69C0-4C35-A76B-63C8DE847AA3}"/>
              </a:ext>
            </a:extLst>
          </p:cNvPr>
          <p:cNvSpPr txBox="1"/>
          <p:nvPr/>
        </p:nvSpPr>
        <p:spPr>
          <a:xfrm>
            <a:off x="1176417" y="5345387"/>
            <a:ext cx="1988931" cy="498020"/>
          </a:xfrm>
          <a:prstGeom prst="rect">
            <a:avLst/>
          </a:prstGeom>
          <a:solidFill>
            <a:srgbClr val="0F1C5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MANAGEMENT</a:t>
            </a:r>
          </a:p>
          <a:p>
            <a:pPr algn="ctr">
              <a:lnSpc>
                <a:spcPct val="15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27106-2A24-4A88-A5E8-9D0ECE224A5C}"/>
              </a:ext>
            </a:extLst>
          </p:cNvPr>
          <p:cNvSpPr txBox="1"/>
          <p:nvPr/>
        </p:nvSpPr>
        <p:spPr>
          <a:xfrm>
            <a:off x="1200547" y="5843407"/>
            <a:ext cx="1964801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Joerg Thieme (GER)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 Wang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F69DD-A011-4FE2-A727-60F0B4D7CAD8}"/>
              </a:ext>
            </a:extLst>
          </p:cNvPr>
          <p:cNvSpPr txBox="1"/>
          <p:nvPr/>
        </p:nvSpPr>
        <p:spPr>
          <a:xfrm>
            <a:off x="1217392" y="877690"/>
            <a:ext cx="10565091" cy="563535"/>
          </a:xfrm>
          <a:prstGeom prst="rect">
            <a:avLst/>
          </a:prstGeom>
          <a:solidFill>
            <a:schemeClr val="bg1"/>
          </a:solidFill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2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Walter		Anja Kotsch				Alexander Hoffmann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A48ED-40F3-41B8-9A2A-F52EB603079E}"/>
              </a:ext>
            </a:extLst>
          </p:cNvPr>
          <p:cNvSpPr txBox="1"/>
          <p:nvPr/>
        </p:nvSpPr>
        <p:spPr>
          <a:xfrm>
            <a:off x="2403645" y="1128350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31DA6-3093-4669-A644-19C52B3013D7}"/>
              </a:ext>
            </a:extLst>
          </p:cNvPr>
          <p:cNvSpPr txBox="1"/>
          <p:nvPr/>
        </p:nvSpPr>
        <p:spPr>
          <a:xfrm>
            <a:off x="5167320" y="1131965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CB4BA-1C8F-4470-8B7B-778E0BAC4519}"/>
              </a:ext>
            </a:extLst>
          </p:cNvPr>
          <p:cNvSpPr txBox="1"/>
          <p:nvPr/>
        </p:nvSpPr>
        <p:spPr>
          <a:xfrm>
            <a:off x="9070048" y="1132007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77D958-7457-45F4-A7F3-1C9C7F8B22CC}"/>
              </a:ext>
            </a:extLst>
          </p:cNvPr>
          <p:cNvSpPr txBox="1"/>
          <p:nvPr/>
        </p:nvSpPr>
        <p:spPr>
          <a:xfrm>
            <a:off x="380998" y="871597"/>
            <a:ext cx="698359" cy="583031"/>
          </a:xfrm>
          <a:prstGeom prst="rect">
            <a:avLst/>
          </a:prstGeom>
          <a:solidFill>
            <a:srgbClr val="0F1C50"/>
          </a:solidFill>
          <a:ln>
            <a:solidFill>
              <a:srgbClr val="67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lang="en-US" sz="1200">
              <a:solidFill>
                <a:srgbClr val="0080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730E-EB22-409F-B5DF-2A0BE0FF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Model </a:t>
            </a:r>
            <a:r>
              <a:rPr lang="de-DE" dirty="0" err="1"/>
              <a:t>Hyperscaler</a:t>
            </a:r>
            <a:r>
              <a:rPr lang="de-DE" dirty="0"/>
              <a:t> Management C4C@AWS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F7F176-E92F-4F88-898C-9CFF85E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9125-8EDC-4D6E-B07F-AA8D61C2D346}" type="datetime1">
              <a:rPr lang="de-DE" smtClean="0"/>
              <a:t>02.07.2021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80D38-6D64-4E1D-9C8A-8C52413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 Business Solutions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FF8066-B5B0-4555-90A1-C864C323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D6DA-A181-4DD3-99D5-9BB3520B673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0D651B0D-FF01-4233-9DF8-25582178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35" y="944543"/>
            <a:ext cx="422284" cy="4222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54D19-2B33-4FA2-8290-EB294A7EC033}"/>
              </a:ext>
            </a:extLst>
          </p:cNvPr>
          <p:cNvSpPr txBox="1"/>
          <p:nvPr/>
        </p:nvSpPr>
        <p:spPr>
          <a:xfrm>
            <a:off x="1193286" y="2359510"/>
            <a:ext cx="5234335" cy="447678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2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Filipe Ferrari-Gomes (GER)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E173FB-6B2F-4B4A-8FCB-5AD41F1FAF77}"/>
              </a:ext>
            </a:extLst>
          </p:cNvPr>
          <p:cNvSpPr txBox="1"/>
          <p:nvPr/>
        </p:nvSpPr>
        <p:spPr>
          <a:xfrm rot="16200000">
            <a:off x="-1664983" y="3550116"/>
            <a:ext cx="4790323" cy="698358"/>
          </a:xfrm>
          <a:prstGeom prst="rect">
            <a:avLst/>
          </a:prstGeom>
          <a:solidFill>
            <a:srgbClr val="0F1C5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de-DE" sz="2400">
                <a:solidFill>
                  <a:srgbClr val="6785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2400">
              <a:solidFill>
                <a:srgbClr val="6785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5BD22-8A9F-48CF-B9F1-F705ED3A27D1}"/>
              </a:ext>
            </a:extLst>
          </p:cNvPr>
          <p:cNvSpPr txBox="1"/>
          <p:nvPr/>
        </p:nvSpPr>
        <p:spPr>
          <a:xfrm>
            <a:off x="6553736" y="2894921"/>
            <a:ext cx="5212958" cy="3396163"/>
          </a:xfrm>
          <a:prstGeom prst="rect">
            <a:avLst/>
          </a:prstGeom>
          <a:solidFill>
            <a:srgbClr val="6785C1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(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Decommissioning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Management</a:t>
            </a:r>
          </a:p>
          <a:p>
            <a:pPr marL="171399" indent="-171399" defTabSz="1088449" hangingPunc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795354-A4C8-42DF-BEAF-EB4F019C24A4}"/>
              </a:ext>
            </a:extLst>
          </p:cNvPr>
          <p:cNvSpPr txBox="1"/>
          <p:nvPr/>
        </p:nvSpPr>
        <p:spPr>
          <a:xfrm>
            <a:off x="1223025" y="2888143"/>
            <a:ext cx="5212958" cy="3396162"/>
          </a:xfrm>
          <a:prstGeom prst="rect">
            <a:avLst/>
          </a:prstGeom>
          <a:solidFill>
            <a:srgbClr val="E6B600"/>
          </a:solidFill>
          <a:ln w="19050">
            <a:noFill/>
          </a:ln>
        </p:spPr>
        <p:txBody>
          <a:bodyPr wrap="square" lIns="0" tIns="0" rIns="0" bIns="0" rtlCol="0">
            <a:noAutofit/>
          </a:bodyPr>
          <a:lstStyle/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of new customer landscapes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operational procedures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setup and Security Patching on Guest OS level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on Incidents and Service Requests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 for RT instances related activities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Management for RT instances related issues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Management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Management and KPI analysis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operations, image life cycle (test and deploy images) and decommissioning.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service improvement</a:t>
            </a:r>
          </a:p>
          <a:p>
            <a:pPr marL="241211" indent="-241211" defTabSz="1088449" hangingPunct="0">
              <a:lnSpc>
                <a:spcPts val="1600"/>
              </a:lnSpc>
              <a:buClr>
                <a:srgbClr val="0F1C50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BB7F76-5ADC-449E-9739-E9EA12ED5D54}"/>
              </a:ext>
            </a:extLst>
          </p:cNvPr>
          <p:cNvSpPr txBox="1"/>
          <p:nvPr/>
        </p:nvSpPr>
        <p:spPr>
          <a:xfrm>
            <a:off x="1220108" y="1498862"/>
            <a:ext cx="5207513" cy="772915"/>
          </a:xfrm>
          <a:prstGeom prst="rect">
            <a:avLst/>
          </a:prstGeom>
          <a:solidFill>
            <a:srgbClr val="E6B600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000" b="1" dirty="0" err="1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 Management</a:t>
            </a:r>
          </a:p>
          <a:p>
            <a:pPr algn="ctr">
              <a:lnSpc>
                <a:spcPct val="200000"/>
              </a:lnSpc>
            </a:pPr>
            <a:r>
              <a:rPr lang="en-US" sz="10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24x5 Support + On-call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99CA5-69C0-4C35-A76B-63C8DE847AA3}"/>
              </a:ext>
            </a:extLst>
          </p:cNvPr>
          <p:cNvSpPr txBox="1"/>
          <p:nvPr/>
        </p:nvSpPr>
        <p:spPr>
          <a:xfrm>
            <a:off x="6571640" y="1502365"/>
            <a:ext cx="5180692" cy="769412"/>
          </a:xfrm>
          <a:prstGeom prst="rect">
            <a:avLst/>
          </a:prstGeom>
          <a:solidFill>
            <a:srgbClr val="6785C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MANAGEMENT</a:t>
            </a:r>
          </a:p>
          <a:p>
            <a:pPr algn="ctr">
              <a:lnSpc>
                <a:spcPct val="200000"/>
              </a:lnSpc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5X8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27106-2A24-4A88-A5E8-9D0ECE224A5C}"/>
              </a:ext>
            </a:extLst>
          </p:cNvPr>
          <p:cNvSpPr txBox="1"/>
          <p:nvPr/>
        </p:nvSpPr>
        <p:spPr>
          <a:xfrm>
            <a:off x="6571640" y="2359510"/>
            <a:ext cx="5180692" cy="447677"/>
          </a:xfrm>
          <a:prstGeom prst="rect">
            <a:avLst/>
          </a:prstGeom>
          <a:noFill/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00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Joerg Thieme (</a:t>
            </a: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GER)</a:t>
            </a:r>
          </a:p>
          <a:p>
            <a:pPr algn="ctr">
              <a:lnSpc>
                <a:spcPct val="150000"/>
              </a:lnSpc>
            </a:pPr>
            <a:r>
              <a:rPr lang="de-DE" sz="10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 Wang (CHN)</a:t>
            </a:r>
            <a:endParaRPr lang="en-US" sz="10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1C58E-7AB6-41F0-BB63-7CC8AA2D35AA}"/>
              </a:ext>
            </a:extLst>
          </p:cNvPr>
          <p:cNvSpPr txBox="1"/>
          <p:nvPr/>
        </p:nvSpPr>
        <p:spPr>
          <a:xfrm>
            <a:off x="1217393" y="877690"/>
            <a:ext cx="10534940" cy="563535"/>
          </a:xfrm>
          <a:prstGeom prst="rect">
            <a:avLst/>
          </a:prstGeom>
          <a:solidFill>
            <a:schemeClr val="bg1"/>
          </a:solidFill>
          <a:ln w="19050">
            <a:solidFill>
              <a:srgbClr val="0F1C5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1200" b="1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André Walter		Anja Kotsch				Filipe Ferrari-Gomes</a:t>
            </a:r>
            <a:r>
              <a:rPr lang="de-DE" sz="1200" dirty="0">
                <a:solidFill>
                  <a:srgbClr val="0F1C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rgbClr val="0F1C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565C1-157C-4AC1-AC18-B2340261EA2B}"/>
              </a:ext>
            </a:extLst>
          </p:cNvPr>
          <p:cNvSpPr txBox="1"/>
          <p:nvPr/>
        </p:nvSpPr>
        <p:spPr>
          <a:xfrm>
            <a:off x="2674232" y="1126890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F0035-88A1-4302-92E7-B4AED84A1814}"/>
              </a:ext>
            </a:extLst>
          </p:cNvPr>
          <p:cNvSpPr txBox="1"/>
          <p:nvPr/>
        </p:nvSpPr>
        <p:spPr>
          <a:xfrm>
            <a:off x="5452613" y="1126890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85EA0-3CDC-4FF7-ACA8-331A0CEDDD8C}"/>
              </a:ext>
            </a:extLst>
          </p:cNvPr>
          <p:cNvSpPr txBox="1"/>
          <p:nvPr/>
        </p:nvSpPr>
        <p:spPr>
          <a:xfrm>
            <a:off x="9296198" y="1141155"/>
            <a:ext cx="1210051" cy="2348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Service Manager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4692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radient">
  <a:themeElements>
    <a:clrScheme name="NTT DATA Colors">
      <a:dk1>
        <a:srgbClr val="404040"/>
      </a:dk1>
      <a:lt1>
        <a:srgbClr val="FFFFFF"/>
      </a:lt1>
      <a:dk2>
        <a:srgbClr val="0080B1"/>
      </a:dk2>
      <a:lt2>
        <a:srgbClr val="0F1C50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975B62B-D117-4CB6-94C9-384E6BABDEF3}" vid="{9B1DA58D-2613-4980-BC0D-567E45BA57FC}"/>
    </a:ext>
  </a:extLst>
</a:theme>
</file>

<file path=ppt/theme/theme2.xml><?xml version="1.0" encoding="utf-8"?>
<a:theme xmlns:a="http://schemas.openxmlformats.org/drawingml/2006/main" name="Human Blue">
  <a:themeElements>
    <a:clrScheme name="NTT DATA Colors">
      <a:dk1>
        <a:srgbClr val="404040"/>
      </a:dk1>
      <a:lt1>
        <a:srgbClr val="FFFFFF"/>
      </a:lt1>
      <a:dk2>
        <a:srgbClr val="0080B1"/>
      </a:dk2>
      <a:lt2>
        <a:srgbClr val="0F1C50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975B62B-D117-4CB6-94C9-384E6BABDEF3}" vid="{59BC4248-47E6-4504-BB61-DA7A8523A75D}"/>
    </a:ext>
  </a:extLst>
</a:theme>
</file>

<file path=ppt/theme/theme3.xml><?xml version="1.0" encoding="utf-8"?>
<a:theme xmlns:a="http://schemas.openxmlformats.org/drawingml/2006/main" name="Cover Slides">
  <a:themeElements>
    <a:clrScheme name="NTT DATA Colors">
      <a:dk1>
        <a:srgbClr val="404040"/>
      </a:dk1>
      <a:lt1>
        <a:srgbClr val="FFFFFF"/>
      </a:lt1>
      <a:dk2>
        <a:srgbClr val="0080B1"/>
      </a:dk2>
      <a:lt2>
        <a:srgbClr val="0F1C50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tIns="45720" bIns="4572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975B62B-D117-4CB6-94C9-384E6BABDEF3}" vid="{ECC1243A-0A5B-4B41-A2DB-518733199879}"/>
    </a:ext>
  </a:extLst>
</a:theme>
</file>

<file path=ppt/theme/theme4.xml><?xml version="1.0" encoding="utf-8"?>
<a:theme xmlns:a="http://schemas.openxmlformats.org/drawingml/2006/main" name="Dividers">
  <a:themeElements>
    <a:clrScheme name="NTT DATA Colors">
      <a:dk1>
        <a:srgbClr val="404040"/>
      </a:dk1>
      <a:lt1>
        <a:srgbClr val="FFFFFF"/>
      </a:lt1>
      <a:dk2>
        <a:srgbClr val="0080B1"/>
      </a:dk2>
      <a:lt2>
        <a:srgbClr val="0F1C50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0975B62B-D117-4CB6-94C9-384E6BABDEF3}" vid="{04E483D0-3AA8-4B6E-9154-E9CE371982D4}"/>
    </a:ext>
  </a:extLst>
</a:theme>
</file>

<file path=ppt/theme/theme5.xml><?xml version="1.0" encoding="utf-8"?>
<a:theme xmlns:a="http://schemas.openxmlformats.org/drawingml/2006/main" name="Back Cover Slides">
  <a:themeElements>
    <a:clrScheme name="NTT DATA Colors">
      <a:dk1>
        <a:srgbClr val="404040"/>
      </a:dk1>
      <a:lt1>
        <a:srgbClr val="FFFFFF"/>
      </a:lt1>
      <a:dk2>
        <a:srgbClr val="0080B1"/>
      </a:dk2>
      <a:lt2>
        <a:srgbClr val="0F1C50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975B62B-D117-4CB6-94C9-384E6BABDEF3}" vid="{2E885190-CD2E-42E4-B175-42B5C36AA5A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DCD64FB1B574693E9DE3C07D17FAB" ma:contentTypeVersion="14" ma:contentTypeDescription="Create a new document." ma:contentTypeScope="" ma:versionID="2f6e5a01ec8f06784d4194d93bfaa995">
  <xsd:schema xmlns:xsd="http://www.w3.org/2001/XMLSchema" xmlns:xs="http://www.w3.org/2001/XMLSchema" xmlns:p="http://schemas.microsoft.com/office/2006/metadata/properties" xmlns:ns2="5b50d5c4-385e-411e-8347-453cafd055d7" xmlns:ns3="aadec2be-3b7d-4f0d-878c-cef952206898" targetNamespace="http://schemas.microsoft.com/office/2006/metadata/properties" ma:root="true" ma:fieldsID="9d20336d0fe29c7d933afde3d3766f74" ns2:_="" ns3:_="">
    <xsd:import namespace="5b50d5c4-385e-411e-8347-453cafd055d7"/>
    <xsd:import namespace="aadec2be-3b7d-4f0d-878c-cef9522068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0d5c4-385e-411e-8347-453cafd05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ec2be-3b7d-4f0d-878c-cef95220689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42753C-2C40-4322-8EDD-EF708A225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0d5c4-385e-411e-8347-453cafd055d7"/>
    <ds:schemaRef ds:uri="aadec2be-3b7d-4f0d-878c-cef952206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BAE2A4-4A8B-4853-8F64-D9EB17C1BA45}">
  <ds:schemaRefs>
    <ds:schemaRef ds:uri="http://purl.org/dc/terms/"/>
    <ds:schemaRef ds:uri="http://purl.org/dc/dcmitype/"/>
    <ds:schemaRef ds:uri="5b50d5c4-385e-411e-8347-453cafd055d7"/>
    <ds:schemaRef ds:uri="http://schemas.microsoft.com/office/2006/metadata/properties"/>
    <ds:schemaRef ds:uri="aadec2be-3b7d-4f0d-878c-cef952206898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A4F9C2E-C335-41F8-84FD-7370BA67A5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Template-PowerPoint-NTT DATA-16x9-2021_GLO-DE</Template>
  <TotalTime>0</TotalTime>
  <Words>567</Words>
  <Application>Microsoft Office PowerPoint</Application>
  <PresentationFormat>Widescreen</PresentationFormat>
  <Paragraphs>132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Wingdings</vt:lpstr>
      <vt:lpstr>Blue Gradient</vt:lpstr>
      <vt:lpstr>Human Blue</vt:lpstr>
      <vt:lpstr>Cover Slides</vt:lpstr>
      <vt:lpstr>Dividers</vt:lpstr>
      <vt:lpstr>Back Cover Slides</vt:lpstr>
      <vt:lpstr>Operating Model of GMP Managed Platform Service</vt:lpstr>
      <vt:lpstr>Operating Model of CIS BMaaS</vt:lpstr>
      <vt:lpstr>Operating Model Hyperscaler Management C4C@AWS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Usage</dc:title>
  <dc:creator>Kellert, Doreen (external - Service)</dc:creator>
  <cp:lastModifiedBy>Kellert, Doreen (external - Service)</cp:lastModifiedBy>
  <cp:revision>51</cp:revision>
  <cp:lastPrinted>2018-06-02T18:31:28Z</cp:lastPrinted>
  <dcterms:created xsi:type="dcterms:W3CDTF">2021-04-29T10:58:43Z</dcterms:created>
  <dcterms:modified xsi:type="dcterms:W3CDTF">2021-07-02T12:48:10Z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0x010100D44DCD64FB1B574693E9DE3C07D17FAB</vt:lpwstr>
  </property>
  <property fmtid="{D5CDD505-2E9C-101B-9397-08002B2CF9AE}" pid="3" name="_dlc_DocIdItemGuid">
    <vt:lpwstr>3b1304a7-2102-43cb-a3e6-a5ac606e1a25</vt:lpwstr>
  </property>
</Properties>
</file>