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00000000000000000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font" Target="fonts/font1.fntdata" /><Relationship Id="rId18" Type="http://schemas.openxmlformats.org/officeDocument/2006/relationships/font" Target="fonts/font6.fntdata" /><Relationship Id="rId3" Type="http://schemas.openxmlformats.org/officeDocument/2006/relationships/slide" Target="slides/slide1.xml" /><Relationship Id="rId21" Type="http://customschemas.google.com/relationships/presentationmetadata" Target="metadata" /><Relationship Id="rId7" Type="http://schemas.openxmlformats.org/officeDocument/2006/relationships/slide" Target="slides/slide5.xml" /><Relationship Id="rId12" Type="http://schemas.openxmlformats.org/officeDocument/2006/relationships/notesMaster" Target="notesMasters/notesMaster1.xml" /><Relationship Id="rId17" Type="http://schemas.openxmlformats.org/officeDocument/2006/relationships/font" Target="fonts/font5.fntdata" /><Relationship Id="rId25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heme" Target="theme/theme1.xml" /><Relationship Id="rId5" Type="http://schemas.openxmlformats.org/officeDocument/2006/relationships/slide" Target="slides/slide3.xml" /><Relationship Id="rId15" Type="http://schemas.openxmlformats.org/officeDocument/2006/relationships/font" Target="fonts/font3.fntdata" /><Relationship Id="rId23" Type="http://schemas.openxmlformats.org/officeDocument/2006/relationships/viewProps" Target="view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font" Target="fonts/font2.fntdata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2.xml" 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 /><Relationship Id="rId13" Type="http://schemas.openxmlformats.org/officeDocument/2006/relationships/slideLayout" Target="../slideLayouts/slideLayout38.xml" /><Relationship Id="rId18" Type="http://schemas.openxmlformats.org/officeDocument/2006/relationships/slideLayout" Target="../slideLayouts/slideLayout43.xml" /><Relationship Id="rId26" Type="http://schemas.openxmlformats.org/officeDocument/2006/relationships/slideLayout" Target="../slideLayouts/slideLayout51.xml" /><Relationship Id="rId3" Type="http://schemas.openxmlformats.org/officeDocument/2006/relationships/slideLayout" Target="../slideLayouts/slideLayout28.xml" /><Relationship Id="rId21" Type="http://schemas.openxmlformats.org/officeDocument/2006/relationships/slideLayout" Target="../slideLayouts/slideLayout46.xml" /><Relationship Id="rId7" Type="http://schemas.openxmlformats.org/officeDocument/2006/relationships/slideLayout" Target="../slideLayouts/slideLayout32.xml" /><Relationship Id="rId12" Type="http://schemas.openxmlformats.org/officeDocument/2006/relationships/slideLayout" Target="../slideLayouts/slideLayout37.xml" /><Relationship Id="rId17" Type="http://schemas.openxmlformats.org/officeDocument/2006/relationships/slideLayout" Target="../slideLayouts/slideLayout42.xml" /><Relationship Id="rId25" Type="http://schemas.openxmlformats.org/officeDocument/2006/relationships/slideLayout" Target="../slideLayouts/slideLayout50.xml" /><Relationship Id="rId2" Type="http://schemas.openxmlformats.org/officeDocument/2006/relationships/slideLayout" Target="../slideLayouts/slideLayout27.xml" /><Relationship Id="rId16" Type="http://schemas.openxmlformats.org/officeDocument/2006/relationships/slideLayout" Target="../slideLayouts/slideLayout41.xml" /><Relationship Id="rId20" Type="http://schemas.openxmlformats.org/officeDocument/2006/relationships/slideLayout" Target="../slideLayouts/slideLayout45.xml" /><Relationship Id="rId29" Type="http://schemas.openxmlformats.org/officeDocument/2006/relationships/slideLayout" Target="../slideLayouts/slideLayout54.xml" /><Relationship Id="rId1" Type="http://schemas.openxmlformats.org/officeDocument/2006/relationships/slideLayout" Target="../slideLayouts/slideLayout26.xml" /><Relationship Id="rId6" Type="http://schemas.openxmlformats.org/officeDocument/2006/relationships/slideLayout" Target="../slideLayouts/slideLayout31.xml" /><Relationship Id="rId11" Type="http://schemas.openxmlformats.org/officeDocument/2006/relationships/slideLayout" Target="../slideLayouts/slideLayout36.xml" /><Relationship Id="rId24" Type="http://schemas.openxmlformats.org/officeDocument/2006/relationships/slideLayout" Target="../slideLayouts/slideLayout49.xml" /><Relationship Id="rId5" Type="http://schemas.openxmlformats.org/officeDocument/2006/relationships/slideLayout" Target="../slideLayouts/slideLayout30.xml" /><Relationship Id="rId15" Type="http://schemas.openxmlformats.org/officeDocument/2006/relationships/slideLayout" Target="../slideLayouts/slideLayout40.xml" /><Relationship Id="rId23" Type="http://schemas.openxmlformats.org/officeDocument/2006/relationships/slideLayout" Target="../slideLayouts/slideLayout48.xml" /><Relationship Id="rId28" Type="http://schemas.openxmlformats.org/officeDocument/2006/relationships/slideLayout" Target="../slideLayouts/slideLayout53.xml" /><Relationship Id="rId10" Type="http://schemas.openxmlformats.org/officeDocument/2006/relationships/slideLayout" Target="../slideLayouts/slideLayout35.xml" /><Relationship Id="rId19" Type="http://schemas.openxmlformats.org/officeDocument/2006/relationships/slideLayout" Target="../slideLayouts/slideLayout44.xml" /><Relationship Id="rId4" Type="http://schemas.openxmlformats.org/officeDocument/2006/relationships/slideLayout" Target="../slideLayouts/slideLayout29.xml" /><Relationship Id="rId9" Type="http://schemas.openxmlformats.org/officeDocument/2006/relationships/slideLayout" Target="../slideLayouts/slideLayout34.xml" /><Relationship Id="rId14" Type="http://schemas.openxmlformats.org/officeDocument/2006/relationships/slideLayout" Target="../slideLayouts/slideLayout39.xml" /><Relationship Id="rId22" Type="http://schemas.openxmlformats.org/officeDocument/2006/relationships/slideLayout" Target="../slideLayouts/slideLayout47.xml" /><Relationship Id="rId27" Type="http://schemas.openxmlformats.org/officeDocument/2006/relationships/slideLayout" Target="../slideLayouts/slideLayout52.xml" /><Relationship Id="rId30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101322" y="1009250"/>
            <a:ext cx="690855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158561" y="1640450"/>
            <a:ext cx="773853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24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-US" sz="2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Keyboard crackers</a:t>
            </a:r>
            <a:endParaRPr sz="24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1" y="2190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4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Think positive</a:t>
            </a:r>
            <a:endParaRPr lang="en-US" sz="240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400" i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400" i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i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20.09.2022</a:t>
            </a:r>
            <a:endParaRPr lang="en-US" sz="2000" i="1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20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316245" y="805550"/>
            <a:ext cx="8434730" cy="3760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1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Nowadays passwords can be easily cracked, and they are no secured</a:t>
            </a:r>
            <a:endParaRPr lang="en-US" i="1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1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1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try and make password more secure, consumers are asked to make them more complex, by using numbers, uppercase, lowercase letters and special characters. This makes the people hard to remember.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1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1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If suppose a strangers person knows our password they can hack</a:t>
            </a:r>
            <a:r>
              <a:rPr lang="en-US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easily.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1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1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provide solutions for customer with our new ideas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i="1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-US" i="1" dirty="0" err="1">
                <a:latin typeface="Lato"/>
                <a:ea typeface="Lato"/>
                <a:cs typeface="Lato"/>
                <a:sym typeface="Lato"/>
              </a:rPr>
              <a:t>intersted</a:t>
            </a:r>
            <a:r>
              <a:rPr lang="en-US" i="1" dirty="0">
                <a:latin typeface="Lato"/>
                <a:ea typeface="Lato"/>
                <a:cs typeface="Lato"/>
                <a:sym typeface="Lato"/>
              </a:rPr>
              <a:t> in problem solving so we give creative ideas for customers problem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1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i="1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53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Both clients and banks need an easy, secure, fast and convenient way to ensure the security of transactions as passwords are not reliable or secure in practice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Authentication processes generally require a valid identity (e.g., username) along with one or more authentication factors (e.g., password, pin, physical smart card, token generator, etc.).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inspire from phone screen lock(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eg.Alternate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password)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If we forget our pin we can use alternate password (For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eg.Name,Pin,address,etccc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.., 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52700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Alternate password can be solution for Forget or wrong pin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Lato"/>
                <a:ea typeface="Lato"/>
                <a:cs typeface="Lato"/>
                <a:sym typeface="Lato"/>
              </a:rPr>
              <a:t>Eg.If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we forget our pin or put wrong pin we can put our alternative password or pin we already given for alternative..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19957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400" dirty="0"/>
              <a:t>° Azure portal
° Azure cloud shell
° Azure power shell
° Azure CLI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204425" y="-6398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∆ It is alternate way for forget our pin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∆It is already used in phone secure systems so it is easy and </a:t>
            </a:r>
            <a:r>
              <a:rPr lang="en-US" dirty="0" err="1">
                <a:latin typeface="Lato"/>
                <a:ea typeface="Lato"/>
                <a:cs typeface="Lato"/>
                <a:sym typeface="Lato"/>
              </a:rPr>
              <a:t>accesible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∆Alternate password is also the best way to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idea is such a creative for solving problem ,Till the days alternative passwords are not used in banks and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atm’s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May our idea will be used for solving the problem to alternative authentication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772087-7798-93D2-2CD5-6AB39787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1538287"/>
            <a:ext cx="3819525" cy="2066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494700" y="1456111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1684576" y="2508501"/>
            <a:ext cx="4302464" cy="289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 dirty="0"/>
              <a:t>Team member names</a:t>
            </a:r>
            <a:endParaRPr lang="en-US" sz="24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VIGNESH M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SANDHIYA M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SRIRAM 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Unknown User</cp:lastModifiedBy>
  <cp:revision>3</cp:revision>
  <dcterms:modified xsi:type="dcterms:W3CDTF">2022-09-20T17:50:47Z</dcterms:modified>
</cp:coreProperties>
</file>