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8288000" cy="10287000"/>
  <p:notesSz cx="6858000" cy="9144000"/>
  <p:embeddedFontLst>
    <p:embeddedFont>
      <p:font typeface="Inter Bold" panose="020B0604020202020204" charset="0"/>
      <p:regular r:id="rId10"/>
    </p:embeddedFont>
    <p:embeddedFont>
      <p:font typeface="Inter Medium" panose="020B0604020202020204" charset="0"/>
      <p:regular r:id="rId11"/>
    </p:embeddedFont>
    <p:embeddedFont>
      <p:font typeface="Open Sans" panose="020B0606030504020204" pitchFamily="34" charset="0"/>
      <p:regular r:id="rId12"/>
    </p:embeddedFont>
    <p:embeddedFont>
      <p:font typeface="Open Sans Bold" panose="020B0806030504020204" charset="0"/>
      <p:regular r:id="rId13"/>
    </p:embeddedFont>
    <p:embeddedFont>
      <p:font typeface="Open Sans Semi-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15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grpSp>
        <p:nvGrpSpPr>
          <p:cNvPr id="6" name="Group 6"/>
          <p:cNvGrpSpPr/>
          <p:nvPr/>
        </p:nvGrpSpPr>
        <p:grpSpPr>
          <a:xfrm>
            <a:off x="10785978" y="1231643"/>
            <a:ext cx="4758515" cy="475851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4658" y="5036696"/>
            <a:ext cx="447675" cy="44767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972039" y="656036"/>
            <a:ext cx="1241303" cy="575606"/>
            <a:chOff x="0" y="0"/>
            <a:chExt cx="326928" cy="151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6" name="Freeform 16"/>
          <p:cNvSpPr/>
          <p:nvPr/>
        </p:nvSpPr>
        <p:spPr>
          <a:xfrm>
            <a:off x="1074658" y="616536"/>
            <a:ext cx="2975490" cy="654608"/>
          </a:xfrm>
          <a:custGeom>
            <a:avLst/>
            <a:gdLst/>
            <a:ahLst/>
            <a:cxnLst/>
            <a:rect l="l" t="t" r="r" b="b"/>
            <a:pathLst>
              <a:path w="2975490" h="654608">
                <a:moveTo>
                  <a:pt x="0" y="0"/>
                </a:moveTo>
                <a:lnTo>
                  <a:pt x="2975489" y="0"/>
                </a:lnTo>
                <a:lnTo>
                  <a:pt x="2975489" y="654607"/>
                </a:lnTo>
                <a:lnTo>
                  <a:pt x="0" y="6546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7" name="TextBox 17"/>
          <p:cNvSpPr txBox="1"/>
          <p:nvPr/>
        </p:nvSpPr>
        <p:spPr>
          <a:xfrm>
            <a:off x="981075" y="2969771"/>
            <a:ext cx="14166687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PHOTO.LO.GUE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74658" y="8889999"/>
            <a:ext cx="2868747" cy="368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99"/>
              </a:lnSpc>
            </a:pPr>
            <a:r>
              <a:rPr lang="en-US" sz="1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JULY 2024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90843" y="4991294"/>
            <a:ext cx="806934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spc="20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PHASE 0 - RMT 006 - KAMAL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4658" y="7818416"/>
            <a:ext cx="11401783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20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CAPTURE EVERY PRECIOUS Moment With Us</a:t>
            </a:r>
          </a:p>
          <a:p>
            <a:pPr marL="0" lvl="0" indent="0" algn="l">
              <a:lnSpc>
                <a:spcPts val="3919"/>
              </a:lnSpc>
            </a:pPr>
            <a:endParaRPr lang="en-US" sz="2799" spc="207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37101" y="4421381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979517" y="0"/>
            <a:ext cx="6308483" cy="10287000"/>
            <a:chOff x="0" y="0"/>
            <a:chExt cx="1661493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002593" y="721973"/>
            <a:ext cx="9256707" cy="7469349"/>
            <a:chOff x="0" y="0"/>
            <a:chExt cx="12342277" cy="9959132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 l="36458"/>
            <a:stretch>
              <a:fillRect/>
            </a:stretch>
          </p:blipFill>
          <p:spPr>
            <a:xfrm>
              <a:off x="0" y="0"/>
              <a:ext cx="12342277" cy="9959132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844489" y="3767641"/>
            <a:ext cx="969409" cy="986123"/>
            <a:chOff x="0" y="0"/>
            <a:chExt cx="812800" cy="8268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01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44489" y="5193327"/>
            <a:ext cx="969409" cy="986123"/>
            <a:chOff x="0" y="0"/>
            <a:chExt cx="812800" cy="8268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02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44489" y="6619014"/>
            <a:ext cx="969409" cy="986123"/>
            <a:chOff x="0" y="0"/>
            <a:chExt cx="812800" cy="8268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03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844489" y="2984652"/>
            <a:ext cx="6008511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sp>
        <p:nvSpPr>
          <p:cNvPr id="20" name="TextBox 20"/>
          <p:cNvSpPr txBox="1"/>
          <p:nvPr/>
        </p:nvSpPr>
        <p:spPr>
          <a:xfrm>
            <a:off x="844489" y="826748"/>
            <a:ext cx="7158103" cy="1937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TABLE OF CONTENT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72045" y="4026920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About Me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72045" y="5452607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Problems &amp; Solutions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072045" y="6878294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Tech Stack</a:t>
            </a:r>
          </a:p>
        </p:txBody>
      </p:sp>
      <p:sp>
        <p:nvSpPr>
          <p:cNvPr id="24" name="Freeform 24"/>
          <p:cNvSpPr/>
          <p:nvPr/>
        </p:nvSpPr>
        <p:spPr>
          <a:xfrm>
            <a:off x="844489" y="9169282"/>
            <a:ext cx="2975490" cy="654608"/>
          </a:xfrm>
          <a:custGeom>
            <a:avLst/>
            <a:gdLst/>
            <a:ahLst/>
            <a:cxnLst/>
            <a:rect l="l" t="t" r="r" b="b"/>
            <a:pathLst>
              <a:path w="2975490" h="654608">
                <a:moveTo>
                  <a:pt x="0" y="0"/>
                </a:moveTo>
                <a:lnTo>
                  <a:pt x="2975490" y="0"/>
                </a:lnTo>
                <a:lnTo>
                  <a:pt x="2975490" y="654607"/>
                </a:lnTo>
                <a:lnTo>
                  <a:pt x="0" y="654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308483" cy="10287000"/>
            <a:chOff x="0" y="0"/>
            <a:chExt cx="16614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28700" y="1559323"/>
            <a:ext cx="7168383" cy="7168355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9091167" y="3525732"/>
            <a:ext cx="4351856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sp>
        <p:nvSpPr>
          <p:cNvPr id="8" name="Freeform 8"/>
          <p:cNvSpPr/>
          <p:nvPr/>
        </p:nvSpPr>
        <p:spPr>
          <a:xfrm>
            <a:off x="1028700" y="1559323"/>
            <a:ext cx="1189176" cy="1137285"/>
          </a:xfrm>
          <a:custGeom>
            <a:avLst/>
            <a:gdLst/>
            <a:ahLst/>
            <a:cxnLst/>
            <a:rect l="l" t="t" r="r" b="b"/>
            <a:pathLst>
              <a:path w="1189176" h="1137285">
                <a:moveTo>
                  <a:pt x="0" y="0"/>
                </a:moveTo>
                <a:lnTo>
                  <a:pt x="1189176" y="0"/>
                </a:lnTo>
                <a:lnTo>
                  <a:pt x="1189176" y="1137285"/>
                </a:lnTo>
                <a:lnTo>
                  <a:pt x="0" y="11372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9" name="Group 9"/>
          <p:cNvGrpSpPr/>
          <p:nvPr/>
        </p:nvGrpSpPr>
        <p:grpSpPr>
          <a:xfrm>
            <a:off x="1028700" y="8881660"/>
            <a:ext cx="715180" cy="71518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AE4D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091101" y="1664098"/>
            <a:ext cx="8168199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HELLO FRIENDS!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2658508"/>
            <a:ext cx="681884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</a:pPr>
            <a:r>
              <a:rPr lang="en-US" sz="2400" spc="17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GREETING FROM ME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144000" y="3879978"/>
            <a:ext cx="8115300" cy="3998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48"/>
              </a:lnSpc>
            </a:pPr>
            <a:r>
              <a:rPr lang="en-US" sz="2300" spc="9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 there! I'm Kamal, an International Relations graduate who's found a new love in the IT world. Currently, I'm joining the Golang Hacktiv8 course, aiming to become a pro from the ground up. I'm excited to build a stunning portfolio and can't wait to connect with all of you and mentors who share my enthusiasm. Let's learn, grow, and create amazing things together!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34610" y="0"/>
            <a:ext cx="5653390" cy="10287000"/>
            <a:chOff x="0" y="0"/>
            <a:chExt cx="148895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8959" cy="2709333"/>
            </a:xfrm>
            <a:custGeom>
              <a:avLst/>
              <a:gdLst/>
              <a:ahLst/>
              <a:cxnLst/>
              <a:rect l="l" t="t" r="r" b="b"/>
              <a:pathLst>
                <a:path w="1488959" h="2709333">
                  <a:moveTo>
                    <a:pt x="0" y="0"/>
                  </a:moveTo>
                  <a:lnTo>
                    <a:pt x="1488959" y="0"/>
                  </a:lnTo>
                  <a:lnTo>
                    <a:pt x="14889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488959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590495" y="0"/>
            <a:ext cx="10190847" cy="101908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2"/>
              <a:stretch>
                <a:fillRect l="-116703" r="-8706"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39945" y="2457555"/>
            <a:ext cx="877649" cy="87764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39945" y="5686981"/>
            <a:ext cx="877649" cy="87764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400866" y="0"/>
            <a:ext cx="863406" cy="1914819"/>
            <a:chOff x="0" y="0"/>
            <a:chExt cx="227399" cy="5043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27399" cy="504314"/>
            </a:xfrm>
            <a:custGeom>
              <a:avLst/>
              <a:gdLst/>
              <a:ahLst/>
              <a:cxnLst/>
              <a:rect l="l" t="t" r="r" b="b"/>
              <a:pathLst>
                <a:path w="227399" h="504314">
                  <a:moveTo>
                    <a:pt x="0" y="0"/>
                  </a:moveTo>
                  <a:lnTo>
                    <a:pt x="227399" y="0"/>
                  </a:lnTo>
                  <a:lnTo>
                    <a:pt x="227399" y="504314"/>
                  </a:lnTo>
                  <a:lnTo>
                    <a:pt x="0" y="504314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27399" cy="551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1061650" y="8036778"/>
            <a:ext cx="3803190" cy="380319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0" y="10094695"/>
            <a:ext cx="18264272" cy="192305"/>
            <a:chOff x="0" y="0"/>
            <a:chExt cx="4810343" cy="5064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839945" y="775885"/>
            <a:ext cx="7149728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PROBLEMS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25690" y="2653276"/>
            <a:ext cx="6368001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Challenges Find Photographer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925690" y="5882703"/>
            <a:ext cx="4877173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Hard to Find Your Needs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925690" y="3259004"/>
            <a:ext cx="6724626" cy="183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2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Finding a photographer while vacationing in Jakarta, Jogja, and Bali is challenging, making it difficult to capture spontaneous, leaving your beautiful memories undocumented.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925690" y="6488430"/>
            <a:ext cx="6724626" cy="2769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2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Comparing photographer portfolios and inquiring about prices individually can be quite challenging. This process is time-consuming and often frustrating, Consequently, finding the perfect fit for your needs becomes tiresome task.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232905" y="671110"/>
            <a:ext cx="715180" cy="715180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002245" y="0"/>
            <a:ext cx="6285755" cy="10287000"/>
            <a:chOff x="0" y="0"/>
            <a:chExt cx="165550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5507" cy="2709333"/>
            </a:xfrm>
            <a:custGeom>
              <a:avLst/>
              <a:gdLst/>
              <a:ahLst/>
              <a:cxnLst/>
              <a:rect l="l" t="t" r="r" b="b"/>
              <a:pathLst>
                <a:path w="1655507" h="2709333">
                  <a:moveTo>
                    <a:pt x="0" y="0"/>
                  </a:moveTo>
                  <a:lnTo>
                    <a:pt x="1655507" y="0"/>
                  </a:lnTo>
                  <a:lnTo>
                    <a:pt x="165550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5550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39945" y="562269"/>
            <a:ext cx="8147912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OUR SERVICE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5293" y="1556679"/>
            <a:ext cx="813838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</a:pPr>
            <a:r>
              <a:rPr lang="en-US" sz="2400" spc="17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WE COULD DO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2292839" y="2734130"/>
            <a:ext cx="5145691" cy="2876228"/>
            <a:chOff x="0" y="0"/>
            <a:chExt cx="6860922" cy="3834970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 t="31401" b="31401"/>
            <a:stretch>
              <a:fillRect/>
            </a:stretch>
          </p:blipFill>
          <p:spPr>
            <a:xfrm>
              <a:off x="0" y="0"/>
              <a:ext cx="6860922" cy="3834970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6571154" y="2734130"/>
            <a:ext cx="5145691" cy="2876228"/>
            <a:chOff x="0" y="0"/>
            <a:chExt cx="6860922" cy="383497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 t="8078" b="8078"/>
            <a:stretch>
              <a:fillRect/>
            </a:stretch>
          </p:blipFill>
          <p:spPr>
            <a:xfrm>
              <a:off x="0" y="0"/>
              <a:ext cx="6860922" cy="3834970"/>
            </a:xfrm>
            <a:prstGeom prst="rect">
              <a:avLst/>
            </a:prstGeom>
          </p:spPr>
        </p:pic>
      </p:grpSp>
      <p:grpSp>
        <p:nvGrpSpPr>
          <p:cNvPr id="11" name="Group 11"/>
          <p:cNvGrpSpPr/>
          <p:nvPr/>
        </p:nvGrpSpPr>
        <p:grpSpPr>
          <a:xfrm>
            <a:off x="849470" y="2734130"/>
            <a:ext cx="5145691" cy="2876228"/>
            <a:chOff x="0" y="0"/>
            <a:chExt cx="6860922" cy="3834970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rcRect t="8319" b="49809"/>
            <a:stretch>
              <a:fillRect/>
            </a:stretch>
          </p:blipFill>
          <p:spPr>
            <a:xfrm>
              <a:off x="0" y="0"/>
              <a:ext cx="6860922" cy="3834970"/>
            </a:xfrm>
            <a:prstGeom prst="rect">
              <a:avLst/>
            </a:prstGeom>
          </p:spPr>
        </p:pic>
      </p:grpSp>
      <p:sp>
        <p:nvSpPr>
          <p:cNvPr id="13" name="TextBox 13"/>
          <p:cNvSpPr txBox="1"/>
          <p:nvPr/>
        </p:nvSpPr>
        <p:spPr>
          <a:xfrm>
            <a:off x="839945" y="5911278"/>
            <a:ext cx="515521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Effortless Portfolio Viewing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71154" y="5911278"/>
            <a:ext cx="515521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Seamless Find Photographer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2839" y="5911278"/>
            <a:ext cx="515521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Book Photographer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1061650" y="8036778"/>
            <a:ext cx="3803190" cy="380319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39945" y="6507480"/>
            <a:ext cx="5155216" cy="1926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889"/>
              </a:lnSpc>
            </a:pPr>
            <a:r>
              <a:rPr lang="en-US" sz="250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Viewing photographer portfolios and prices is now simple with one website, allowing you to compare options effortlessly.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571154" y="6517005"/>
            <a:ext cx="5155216" cy="183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2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Easily find and view photographer locations, simplifying the process of connecting with best photographer near you.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292839" y="6517005"/>
            <a:ext cx="4930750" cy="2303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2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Easily book photographers, check availability, and view prices on our platform, simplifying the process of finding the best and perfect photographer for your needs.</a:t>
            </a:r>
          </a:p>
        </p:txBody>
      </p:sp>
      <p:sp>
        <p:nvSpPr>
          <p:cNvPr id="22" name="Freeform 22"/>
          <p:cNvSpPr/>
          <p:nvPr/>
        </p:nvSpPr>
        <p:spPr>
          <a:xfrm>
            <a:off x="14463040" y="675020"/>
            <a:ext cx="2975490" cy="654608"/>
          </a:xfrm>
          <a:custGeom>
            <a:avLst/>
            <a:gdLst/>
            <a:ahLst/>
            <a:cxnLst/>
            <a:rect l="l" t="t" r="r" b="b"/>
            <a:pathLst>
              <a:path w="2975490" h="654608">
                <a:moveTo>
                  <a:pt x="0" y="0"/>
                </a:moveTo>
                <a:lnTo>
                  <a:pt x="2975490" y="0"/>
                </a:lnTo>
                <a:lnTo>
                  <a:pt x="2975490" y="654608"/>
                </a:lnTo>
                <a:lnTo>
                  <a:pt x="0" y="6546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grpSp>
        <p:nvGrpSpPr>
          <p:cNvPr id="6" name="Group 6"/>
          <p:cNvGrpSpPr/>
          <p:nvPr/>
        </p:nvGrpSpPr>
        <p:grpSpPr>
          <a:xfrm>
            <a:off x="1028700" y="2395824"/>
            <a:ext cx="447675" cy="4476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972039" y="656036"/>
            <a:ext cx="1241303" cy="575606"/>
            <a:chOff x="0" y="0"/>
            <a:chExt cx="326928" cy="1516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3" name="TextBox 13"/>
          <p:cNvSpPr txBox="1"/>
          <p:nvPr/>
        </p:nvSpPr>
        <p:spPr>
          <a:xfrm>
            <a:off x="1644885" y="2350422"/>
            <a:ext cx="806934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spc="20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TECH STACK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74658" y="701396"/>
            <a:ext cx="2975490" cy="654608"/>
          </a:xfrm>
          <a:custGeom>
            <a:avLst/>
            <a:gdLst/>
            <a:ahLst/>
            <a:cxnLst/>
            <a:rect l="l" t="t" r="r" b="b"/>
            <a:pathLst>
              <a:path w="2975490" h="654608">
                <a:moveTo>
                  <a:pt x="0" y="0"/>
                </a:moveTo>
                <a:lnTo>
                  <a:pt x="2975489" y="0"/>
                </a:lnTo>
                <a:lnTo>
                  <a:pt x="2975489" y="654608"/>
                </a:lnTo>
                <a:lnTo>
                  <a:pt x="0" y="6546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5" name="Freeform 15"/>
          <p:cNvSpPr/>
          <p:nvPr/>
        </p:nvSpPr>
        <p:spPr>
          <a:xfrm>
            <a:off x="8807094" y="4136520"/>
            <a:ext cx="2032229" cy="2032229"/>
          </a:xfrm>
          <a:custGeom>
            <a:avLst/>
            <a:gdLst/>
            <a:ahLst/>
            <a:cxnLst/>
            <a:rect l="l" t="t" r="r" b="b"/>
            <a:pathLst>
              <a:path w="2032229" h="2032229">
                <a:moveTo>
                  <a:pt x="0" y="0"/>
                </a:moveTo>
                <a:lnTo>
                  <a:pt x="2032229" y="0"/>
                </a:lnTo>
                <a:lnTo>
                  <a:pt x="2032229" y="2032229"/>
                </a:lnTo>
                <a:lnTo>
                  <a:pt x="0" y="20322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sp>
        <p:nvSpPr>
          <p:cNvPr id="6" name="Freeform 6"/>
          <p:cNvSpPr/>
          <p:nvPr/>
        </p:nvSpPr>
        <p:spPr>
          <a:xfrm>
            <a:off x="1074658" y="701396"/>
            <a:ext cx="2975490" cy="654608"/>
          </a:xfrm>
          <a:custGeom>
            <a:avLst/>
            <a:gdLst/>
            <a:ahLst/>
            <a:cxnLst/>
            <a:rect l="l" t="t" r="r" b="b"/>
            <a:pathLst>
              <a:path w="2975490" h="654608">
                <a:moveTo>
                  <a:pt x="0" y="0"/>
                </a:moveTo>
                <a:lnTo>
                  <a:pt x="2975489" y="0"/>
                </a:lnTo>
                <a:lnTo>
                  <a:pt x="2975489" y="654608"/>
                </a:lnTo>
                <a:lnTo>
                  <a:pt x="0" y="65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TextBox 7"/>
          <p:cNvSpPr txBox="1"/>
          <p:nvPr/>
        </p:nvSpPr>
        <p:spPr>
          <a:xfrm>
            <a:off x="981075" y="2969771"/>
            <a:ext cx="14166687" cy="197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QUESTION ?</a:t>
            </a:r>
          </a:p>
        </p:txBody>
      </p:sp>
    </p:spTree>
    <p:extLst>
      <p:ext uri="{BB962C8B-B14F-4D97-AF65-F5344CB8AC3E}">
        <p14:creationId xmlns:p14="http://schemas.microsoft.com/office/powerpoint/2010/main" val="194244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sp>
        <p:nvSpPr>
          <p:cNvPr id="6" name="Freeform 6"/>
          <p:cNvSpPr/>
          <p:nvPr/>
        </p:nvSpPr>
        <p:spPr>
          <a:xfrm>
            <a:off x="1074658" y="701396"/>
            <a:ext cx="2975490" cy="654608"/>
          </a:xfrm>
          <a:custGeom>
            <a:avLst/>
            <a:gdLst/>
            <a:ahLst/>
            <a:cxnLst/>
            <a:rect l="l" t="t" r="r" b="b"/>
            <a:pathLst>
              <a:path w="2975490" h="654608">
                <a:moveTo>
                  <a:pt x="0" y="0"/>
                </a:moveTo>
                <a:lnTo>
                  <a:pt x="2975489" y="0"/>
                </a:lnTo>
                <a:lnTo>
                  <a:pt x="2975489" y="654608"/>
                </a:lnTo>
                <a:lnTo>
                  <a:pt x="0" y="65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TextBox 7"/>
          <p:cNvSpPr txBox="1"/>
          <p:nvPr/>
        </p:nvSpPr>
        <p:spPr>
          <a:xfrm>
            <a:off x="981075" y="2969771"/>
            <a:ext cx="14166687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270</Words>
  <Application>Microsoft Office PowerPoint</Application>
  <PresentationFormat>Kustom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6" baseType="lpstr">
      <vt:lpstr>Inter Bold</vt:lpstr>
      <vt:lpstr>Arial</vt:lpstr>
      <vt:lpstr>Inter Medium</vt:lpstr>
      <vt:lpstr>Calibri</vt:lpstr>
      <vt:lpstr>Open Sans Bold</vt:lpstr>
      <vt:lpstr>Open Sans</vt:lpstr>
      <vt:lpstr>Open Sans Semi-Bold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Photologue</dc:title>
  <cp:lastModifiedBy>Maulana Kamal Pasya</cp:lastModifiedBy>
  <cp:revision>2</cp:revision>
  <dcterms:created xsi:type="dcterms:W3CDTF">2006-08-16T00:00:00Z</dcterms:created>
  <dcterms:modified xsi:type="dcterms:W3CDTF">2024-07-04T18:56:56Z</dcterms:modified>
  <dc:identifier>DAGKAdn1ySU</dc:identifier>
</cp:coreProperties>
</file>