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22A40-7816-417A-9BCB-882E207743C1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6B389-27D0-42D5-8464-8A59DBE94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96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6B389-27D0-42D5-8464-8A59DBE940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93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7200" dirty="0" smtClean="0"/>
              <a:t>Готель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2120" y="4581128"/>
            <a:ext cx="3312368" cy="2088232"/>
          </a:xfrm>
        </p:spPr>
        <p:txBody>
          <a:bodyPr>
            <a:normAutofit/>
          </a:bodyPr>
          <a:lstStyle/>
          <a:p>
            <a:pPr algn="l"/>
            <a:r>
              <a:rPr lang="uk-UA" sz="2400" dirty="0" smtClean="0"/>
              <a:t>Виконав:</a:t>
            </a:r>
          </a:p>
          <a:p>
            <a:pPr algn="l"/>
            <a:r>
              <a:rPr lang="uk-UA" sz="2400" dirty="0" err="1" smtClean="0"/>
              <a:t>Положевець</a:t>
            </a:r>
            <a:r>
              <a:rPr lang="uk-UA" sz="2400" dirty="0" smtClean="0"/>
              <a:t> Павло</a:t>
            </a:r>
          </a:p>
          <a:p>
            <a:pPr algn="l"/>
            <a:r>
              <a:rPr lang="uk-UA" sz="2400" dirty="0" smtClean="0"/>
              <a:t>Лектор:</a:t>
            </a:r>
          </a:p>
          <a:p>
            <a:pPr algn="l"/>
            <a:r>
              <a:rPr lang="uk-UA" sz="2400" dirty="0" smtClean="0"/>
              <a:t>Валерія </a:t>
            </a:r>
            <a:r>
              <a:rPr lang="uk-UA" sz="2400" dirty="0" err="1" smtClean="0"/>
              <a:t>Фатова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8673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Варіант 20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 smtClean="0"/>
              <a:t> </a:t>
            </a:r>
            <a:r>
              <a:rPr lang="ru-RU" dirty="0"/>
              <a:t>Система </a:t>
            </a:r>
            <a:r>
              <a:rPr lang="ru-RU" dirty="0" err="1"/>
              <a:t>з</a:t>
            </a:r>
            <a:r>
              <a:rPr lang="ru-RU" dirty="0" err="1" smtClean="0"/>
              <a:t>амовлення</a:t>
            </a:r>
            <a:r>
              <a:rPr lang="ru-RU" dirty="0" smtClean="0"/>
              <a:t> </a:t>
            </a:r>
            <a:r>
              <a:rPr lang="ru-RU" dirty="0" err="1" smtClean="0"/>
              <a:t>готелю</a:t>
            </a:r>
            <a:r>
              <a:rPr lang="ru-RU" dirty="0" smtClean="0"/>
              <a:t>. </a:t>
            </a:r>
            <a:r>
              <a:rPr lang="ru-RU" dirty="0" err="1" smtClean="0"/>
              <a:t>Клієнт</a:t>
            </a:r>
            <a:r>
              <a:rPr lang="ru-RU" dirty="0" smtClean="0"/>
              <a:t> </a:t>
            </a:r>
            <a:r>
              <a:rPr lang="ru-RU" dirty="0" err="1" smtClean="0"/>
              <a:t>заповнює</a:t>
            </a:r>
            <a:r>
              <a:rPr lang="ru-RU" dirty="0" smtClean="0"/>
              <a:t> </a:t>
            </a:r>
            <a:r>
              <a:rPr lang="ru-RU" dirty="0" err="1" smtClean="0"/>
              <a:t>заявку,вказуючи</a:t>
            </a:r>
            <a:r>
              <a:rPr lang="ru-RU" dirty="0" smtClean="0"/>
              <a:t>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місць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 smtClean="0"/>
              <a:t>номері</a:t>
            </a:r>
            <a:r>
              <a:rPr lang="ru-RU" dirty="0" smtClean="0"/>
              <a:t>, </a:t>
            </a:r>
            <a:r>
              <a:rPr lang="ru-RU" dirty="0" err="1" smtClean="0"/>
              <a:t>клас</a:t>
            </a:r>
            <a:r>
              <a:rPr lang="ru-RU" dirty="0" smtClean="0"/>
              <a:t> </a:t>
            </a:r>
            <a:r>
              <a:rPr lang="ru-RU" dirty="0" err="1" smtClean="0"/>
              <a:t>апартаментів</a:t>
            </a:r>
            <a:r>
              <a:rPr lang="ru-RU" dirty="0" smtClean="0"/>
              <a:t> і час </a:t>
            </a:r>
            <a:r>
              <a:rPr lang="ru-RU" dirty="0" err="1" smtClean="0"/>
              <a:t>прибуття</a:t>
            </a:r>
            <a:r>
              <a:rPr lang="ru-RU" dirty="0" smtClean="0"/>
              <a:t>. </a:t>
            </a:r>
            <a:r>
              <a:rPr lang="ru-RU" dirty="0" err="1" smtClean="0"/>
              <a:t>Адміністратор</a:t>
            </a:r>
            <a:r>
              <a:rPr lang="ru-RU" dirty="0" smtClean="0"/>
              <a:t> </a:t>
            </a:r>
            <a:r>
              <a:rPr lang="ru-RU" dirty="0" err="1" smtClean="0"/>
              <a:t>переглядає</a:t>
            </a:r>
            <a:r>
              <a:rPr lang="ru-RU" dirty="0" smtClean="0"/>
              <a:t>  заявку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надійшла</a:t>
            </a:r>
            <a:r>
              <a:rPr lang="ru-RU" dirty="0" smtClean="0"/>
              <a:t>, </a:t>
            </a:r>
            <a:r>
              <a:rPr lang="ru-RU" dirty="0" err="1" smtClean="0"/>
              <a:t>вибирає</a:t>
            </a:r>
            <a:r>
              <a:rPr lang="ru-RU" dirty="0" smtClean="0"/>
              <a:t> </a:t>
            </a:r>
            <a:r>
              <a:rPr lang="ru-RU" dirty="0" err="1" smtClean="0"/>
              <a:t>найбільш</a:t>
            </a:r>
            <a:r>
              <a:rPr lang="ru-RU" dirty="0" smtClean="0"/>
              <a:t> </a:t>
            </a:r>
            <a:r>
              <a:rPr lang="ru-RU" dirty="0" err="1" smtClean="0"/>
              <a:t>підходящтй</a:t>
            </a:r>
            <a:r>
              <a:rPr lang="ru-RU" dirty="0" smtClean="0"/>
              <a:t> з </a:t>
            </a:r>
            <a:r>
              <a:rPr lang="ru-RU" dirty="0" err="1" smtClean="0"/>
              <a:t>доступних</a:t>
            </a:r>
            <a:r>
              <a:rPr lang="ru-RU" dirty="0" smtClean="0"/>
              <a:t> </a:t>
            </a:r>
            <a:r>
              <a:rPr lang="ru-RU" dirty="0" err="1" smtClean="0"/>
              <a:t>номерів</a:t>
            </a:r>
            <a:r>
              <a:rPr lang="ru-RU" dirty="0" smtClean="0"/>
              <a:t>,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чого</a:t>
            </a:r>
            <a:r>
              <a:rPr lang="ru-RU" dirty="0" smtClean="0"/>
              <a:t> </a:t>
            </a:r>
            <a:r>
              <a:rPr lang="ru-RU" dirty="0"/>
              <a:t>система </a:t>
            </a:r>
            <a:r>
              <a:rPr lang="ru-RU" dirty="0" err="1" smtClean="0"/>
              <a:t>виставляє</a:t>
            </a:r>
            <a:r>
              <a:rPr lang="ru-RU" dirty="0" smtClean="0"/>
              <a:t> </a:t>
            </a:r>
            <a:r>
              <a:rPr lang="ru-RU" dirty="0" err="1" smtClean="0"/>
              <a:t>рахунок</a:t>
            </a:r>
            <a:r>
              <a:rPr lang="ru-RU" dirty="0" smtClean="0"/>
              <a:t> </a:t>
            </a:r>
            <a:r>
              <a:rPr lang="ru-RU" dirty="0" err="1" smtClean="0"/>
              <a:t>клієнту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61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Технології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Jsp+Jstl</a:t>
            </a:r>
            <a:endParaRPr lang="en-US" dirty="0" smtClean="0"/>
          </a:p>
          <a:p>
            <a:r>
              <a:rPr lang="en-US" dirty="0" err="1" smtClean="0"/>
              <a:t>Servletes</a:t>
            </a:r>
            <a:endParaRPr lang="en-US" dirty="0" smtClean="0"/>
          </a:p>
          <a:p>
            <a:r>
              <a:rPr lang="en-US" dirty="0" smtClean="0"/>
              <a:t>JDBC</a:t>
            </a:r>
          </a:p>
          <a:p>
            <a:r>
              <a:rPr lang="en-US" dirty="0" smtClean="0"/>
              <a:t>Log4j</a:t>
            </a:r>
          </a:p>
          <a:p>
            <a:r>
              <a:rPr lang="en-US" dirty="0" err="1" smtClean="0"/>
              <a:t>Mockito</a:t>
            </a:r>
            <a:endParaRPr lang="uk-UA" dirty="0" smtClean="0"/>
          </a:p>
          <a:p>
            <a:r>
              <a:rPr lang="en-US" dirty="0" err="1" smtClean="0"/>
              <a:t>JUnit</a:t>
            </a:r>
            <a:endParaRPr lang="en-US" dirty="0" smtClean="0"/>
          </a:p>
          <a:p>
            <a:r>
              <a:rPr lang="en-US" dirty="0" smtClean="0"/>
              <a:t>MySQL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86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103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База даних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1038"/>
            <a:ext cx="9144000" cy="617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52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609600"/>
            <a:ext cx="8784976" cy="2891408"/>
          </a:xfrm>
        </p:spPr>
        <p:txBody>
          <a:bodyPr/>
          <a:lstStyle/>
          <a:p>
            <a:pPr algn="ctr"/>
            <a:r>
              <a:rPr lang="uk-UA" sz="6600" dirty="0" smtClean="0"/>
              <a:t>Дякую за увагу</a:t>
            </a:r>
            <a:endParaRPr lang="ru-RU" sz="6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3140968"/>
            <a:ext cx="7086600" cy="1584176"/>
          </a:xfrm>
        </p:spPr>
        <p:txBody>
          <a:bodyPr/>
          <a:lstStyle/>
          <a:p>
            <a:r>
              <a:rPr lang="uk-UA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386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</TotalTime>
  <Words>65</Words>
  <Application>Microsoft Office PowerPoint</Application>
  <PresentationFormat>Экран (4:3)</PresentationFormat>
  <Paragraphs>19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Апекс</vt:lpstr>
      <vt:lpstr>Готель</vt:lpstr>
      <vt:lpstr>Варіант 20</vt:lpstr>
      <vt:lpstr>Технології</vt:lpstr>
      <vt:lpstr>База даних</vt:lpstr>
      <vt:lpstr>Дякую за увагу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Готель</dc:title>
  <dc:creator>Professional</dc:creator>
  <cp:lastModifiedBy>User Windows</cp:lastModifiedBy>
  <cp:revision>3</cp:revision>
  <dcterms:created xsi:type="dcterms:W3CDTF">2019-06-11T10:36:12Z</dcterms:created>
  <dcterms:modified xsi:type="dcterms:W3CDTF">2019-06-11T11:04:48Z</dcterms:modified>
</cp:coreProperties>
</file>