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Integral de la Empresa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Presentación para la Junta de Accionistas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Financiero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Facturado: 78402191.12645504</a:t>
            </a:r>
          </a:p>
          <a:p>
            <a:r>
              <a:t>Facturas Pagadas: 39506197.818705894</a:t>
            </a:r>
          </a:p>
          <a:p>
            <a:r>
              <a:t>Facturas No Pagadas: 38895993.307749145</a:t>
            </a:r>
          </a:p>
          <a:p/>
        </p:txBody>
      </p:sp>
      <p:pic>
        <p:nvPicPr>
          <p:cNvPr id="4" name="Picture 3" descr="financial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8778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de la Tripulación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rew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13167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de Recursos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esources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13167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de Envíos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hipment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13167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de Capacidad y Uso de Barcos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hip_capacity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13167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