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5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3619EC-7E2D-2B55-3DEC-2FD547E8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3199028"/>
            <a:ext cx="6507505" cy="1372971"/>
          </a:xfrm>
        </p:spPr>
        <p:txBody>
          <a:bodyPr>
            <a:normAutofit/>
          </a:bodyPr>
          <a:lstStyle/>
          <a:p>
            <a:r>
              <a:rPr lang="es-ES" dirty="0"/>
              <a:t>Guía sobre la Inteligencia Artificial</a:t>
            </a:r>
            <a:endParaRPr lang="ca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FC980E5-D360-7276-FEA3-F7F598A84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Ventajas, desventajas y aplicaciones</a:t>
            </a:r>
            <a:endParaRPr lang="ca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Ventajas</a:t>
            </a:r>
            <a:r>
              <a:rPr sz="2400" dirty="0"/>
              <a:t> y </a:t>
            </a:r>
            <a:r>
              <a:rPr sz="2400" dirty="0" err="1"/>
              <a:t>Desventajas</a:t>
            </a:r>
            <a:r>
              <a:rPr sz="2400" dirty="0"/>
              <a:t> </a:t>
            </a:r>
            <a:r>
              <a:rPr lang="ca-ES" sz="2400" dirty="0" err="1"/>
              <a:t>área</a:t>
            </a:r>
            <a:r>
              <a:rPr lang="ca-ES" sz="2400" dirty="0"/>
              <a:t> </a:t>
            </a:r>
            <a:r>
              <a:rPr sz="2400" dirty="0"/>
              <a:t>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Ventajas</a:t>
            </a:r>
            <a:r>
              <a:rPr dirty="0"/>
              <a:t>:</a:t>
            </a:r>
          </a:p>
          <a:p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Errores</a:t>
            </a:r>
            <a:r>
              <a:rPr dirty="0"/>
              <a:t> y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Automatizadas</a:t>
            </a:r>
            <a:endParaRPr dirty="0"/>
          </a:p>
          <a:p>
            <a:r>
              <a:rPr dirty="0"/>
              <a:t>Desarrollo </a:t>
            </a:r>
            <a:r>
              <a:rPr dirty="0" err="1"/>
              <a:t>Asistido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Desventajas</a:t>
            </a:r>
            <a:r>
              <a:rPr dirty="0"/>
              <a:t>:</a:t>
            </a:r>
          </a:p>
          <a:p>
            <a:r>
              <a:rPr dirty="0" err="1"/>
              <a:t>Complejidad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Implementación</a:t>
            </a:r>
            <a:endParaRPr dirty="0"/>
          </a:p>
          <a:p>
            <a:r>
              <a:rPr dirty="0" err="1"/>
              <a:t>Mantenimiento</a:t>
            </a:r>
            <a:r>
              <a:rPr dirty="0"/>
              <a:t> y </a:t>
            </a:r>
            <a:r>
              <a:rPr dirty="0" err="1"/>
              <a:t>Actualización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Ejemplos</a:t>
            </a:r>
            <a:r>
              <a:rPr sz="4000" dirty="0"/>
              <a:t> de </a:t>
            </a:r>
            <a:r>
              <a:rPr sz="4000" dirty="0" err="1"/>
              <a:t>Uso</a:t>
            </a:r>
            <a:endParaRPr sz="4000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30FD78E-1B65-AFB1-8790-6A841C56E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AB795E9-335A-D8E6-6CFD-076561175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Contenido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err="1"/>
              <a:t>Introducción</a:t>
            </a:r>
            <a:r>
              <a:rPr dirty="0"/>
              <a:t> a la </a:t>
            </a:r>
            <a:r>
              <a:rPr dirty="0" err="1"/>
              <a:t>Inteligencia</a:t>
            </a:r>
            <a:r>
              <a:rPr dirty="0"/>
              <a:t> Artificial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Comparación</a:t>
            </a:r>
            <a:r>
              <a:rPr dirty="0"/>
              <a:t> de IAs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Ventajas</a:t>
            </a:r>
            <a:r>
              <a:rPr dirty="0"/>
              <a:t> y </a:t>
            </a:r>
            <a:r>
              <a:rPr dirty="0" err="1"/>
              <a:t>Desventajas</a:t>
            </a:r>
            <a:r>
              <a:rPr dirty="0"/>
              <a:t> de la </a:t>
            </a:r>
            <a:r>
              <a:rPr dirty="0" err="1"/>
              <a:t>Inteligencia</a:t>
            </a:r>
            <a:r>
              <a:rPr dirty="0"/>
              <a:t> Artificial</a:t>
            </a:r>
          </a:p>
          <a:p>
            <a:pPr marL="514350" indent="-514350">
              <a:buFont typeface="+mj-lt"/>
              <a:buAutoNum type="arabicPeriod"/>
            </a:pPr>
            <a:r>
              <a:rPr dirty="0" err="1"/>
              <a:t>Ejemplos</a:t>
            </a:r>
            <a:r>
              <a:rPr dirty="0"/>
              <a:t> de </a:t>
            </a:r>
            <a:r>
              <a:rPr dirty="0" err="1"/>
              <a:t>Uso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 err="1"/>
              <a:t>Conclusión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 err="1"/>
              <a:t>Referencias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9" y="808057"/>
            <a:ext cx="6403720" cy="1077229"/>
          </a:xfrm>
        </p:spPr>
        <p:txBody>
          <a:bodyPr>
            <a:normAutofit/>
          </a:bodyPr>
          <a:lstStyle/>
          <a:p>
            <a:r>
              <a:rPr dirty="0" err="1"/>
              <a:t>Introducción</a:t>
            </a:r>
            <a:r>
              <a:rPr dirty="0"/>
              <a:t> a la </a:t>
            </a:r>
            <a:r>
              <a:rPr dirty="0" err="1"/>
              <a:t>Inteligencia</a:t>
            </a:r>
            <a:r>
              <a:rPr lang="ca-ES" dirty="0"/>
              <a:t> Artificial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2800" b="1" dirty="0" err="1"/>
              <a:t>Qué</a:t>
            </a:r>
            <a:r>
              <a:rPr sz="2800" b="1" dirty="0"/>
              <a:t> es la </a:t>
            </a:r>
            <a:r>
              <a:rPr sz="2800" b="1" dirty="0" err="1"/>
              <a:t>Inteligencia</a:t>
            </a:r>
            <a:r>
              <a:rPr sz="2800" b="1" dirty="0"/>
              <a:t> Artificial</a:t>
            </a:r>
          </a:p>
          <a:p>
            <a:pPr marL="0" indent="0">
              <a:buNone/>
            </a:pPr>
            <a:r>
              <a:rPr sz="2800" dirty="0"/>
              <a:t>La IA es </a:t>
            </a:r>
            <a:r>
              <a:rPr sz="2800" dirty="0" err="1"/>
              <a:t>una</a:t>
            </a:r>
            <a:r>
              <a:rPr sz="2800" dirty="0"/>
              <a:t> </a:t>
            </a:r>
            <a:r>
              <a:rPr sz="2800" dirty="0" err="1"/>
              <a:t>rama</a:t>
            </a:r>
            <a:r>
              <a:rPr sz="2800" dirty="0"/>
              <a:t> de la </a:t>
            </a:r>
            <a:r>
              <a:rPr sz="2800" dirty="0" err="1"/>
              <a:t>informática</a:t>
            </a:r>
            <a:r>
              <a:rPr sz="2800" dirty="0"/>
              <a:t> que se </a:t>
            </a:r>
            <a:r>
              <a:rPr sz="2800" dirty="0" err="1"/>
              <a:t>dedica</a:t>
            </a:r>
            <a:r>
              <a:rPr sz="2800" dirty="0"/>
              <a:t> a </a:t>
            </a:r>
            <a:r>
              <a:rPr sz="2800" dirty="0" err="1"/>
              <a:t>crear</a:t>
            </a:r>
            <a:r>
              <a:rPr sz="2800" dirty="0"/>
              <a:t> </a:t>
            </a:r>
            <a:r>
              <a:rPr sz="2800" dirty="0" err="1"/>
              <a:t>sistemas</a:t>
            </a:r>
            <a:r>
              <a:rPr sz="2800" dirty="0"/>
              <a:t> </a:t>
            </a:r>
            <a:r>
              <a:rPr sz="2800" dirty="0" err="1"/>
              <a:t>capaces</a:t>
            </a:r>
            <a:r>
              <a:rPr sz="2800" dirty="0"/>
              <a:t> de </a:t>
            </a:r>
            <a:r>
              <a:rPr sz="2800" dirty="0" err="1"/>
              <a:t>realizar</a:t>
            </a:r>
            <a:r>
              <a:rPr sz="2800" dirty="0"/>
              <a:t> </a:t>
            </a:r>
            <a:r>
              <a:rPr sz="2800" dirty="0" err="1"/>
              <a:t>tareas</a:t>
            </a:r>
            <a:r>
              <a:rPr sz="2800" dirty="0"/>
              <a:t> que </a:t>
            </a:r>
            <a:r>
              <a:rPr sz="2800" dirty="0" err="1"/>
              <a:t>normalmente</a:t>
            </a:r>
            <a:r>
              <a:rPr sz="2800" dirty="0"/>
              <a:t> </a:t>
            </a:r>
            <a:r>
              <a:rPr sz="2800" dirty="0" err="1"/>
              <a:t>requieren</a:t>
            </a:r>
            <a:r>
              <a:rPr sz="2800" dirty="0"/>
              <a:t> </a:t>
            </a:r>
            <a:r>
              <a:rPr sz="2800" dirty="0" err="1"/>
              <a:t>inteligencia</a:t>
            </a:r>
            <a:r>
              <a:rPr sz="2800" dirty="0"/>
              <a:t> </a:t>
            </a:r>
            <a:r>
              <a:rPr sz="2800" dirty="0" err="1"/>
              <a:t>humana</a:t>
            </a:r>
            <a:r>
              <a:rPr sz="2800" dirty="0"/>
              <a:t>.</a:t>
            </a:r>
          </a:p>
          <a:p>
            <a:endParaRPr sz="2800" dirty="0"/>
          </a:p>
          <a:p>
            <a:pPr marL="0" indent="0">
              <a:buNone/>
            </a:pPr>
            <a:r>
              <a:rPr sz="2800" b="1" dirty="0" err="1"/>
              <a:t>Tipos</a:t>
            </a:r>
            <a:r>
              <a:rPr sz="2800" b="1" dirty="0"/>
              <a:t> de IA</a:t>
            </a:r>
          </a:p>
          <a:p>
            <a:pPr marL="0" indent="0">
              <a:buNone/>
            </a:pPr>
            <a:r>
              <a:rPr sz="2800" dirty="0" err="1"/>
              <a:t>Diferencias</a:t>
            </a:r>
            <a:r>
              <a:rPr sz="2800" dirty="0"/>
              <a:t> entre IA </a:t>
            </a:r>
            <a:r>
              <a:rPr sz="2800" dirty="0" err="1"/>
              <a:t>débil</a:t>
            </a:r>
            <a:r>
              <a:rPr sz="2800" dirty="0"/>
              <a:t> (</a:t>
            </a:r>
            <a:r>
              <a:rPr sz="2800" dirty="0" err="1"/>
              <a:t>específica</a:t>
            </a:r>
            <a:r>
              <a:rPr sz="2800" dirty="0"/>
              <a:t>) y IA </a:t>
            </a:r>
            <a:r>
              <a:rPr sz="2800" dirty="0" err="1"/>
              <a:t>fuerte</a:t>
            </a:r>
            <a:r>
              <a:rPr sz="2800" dirty="0"/>
              <a:t> (general).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Comparación de IAs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Claude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Gemini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Desarrollador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Anthropic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DeepMind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Lenguaje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Inglés, Multilingüe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Inglés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Multilingüe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Aplicaciones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Chatbots, Generación de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Asistentes personales, Soporte técnico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Investigación, Análisis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Puntos Fuertes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Conversación natural, Contexto amplio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Privacidad y ética, Robustez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Procesamiento de datos complejos, Innovación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Modelo: GPT-4</a:t>
            </a:r>
          </a:p>
          <a:p>
            <a:r>
              <a:t>Desarrollador: OpenAI</a:t>
            </a:r>
          </a:p>
          <a:p>
            <a:r>
              <a:t>Lenguaje: Inglés, Multilingüe</a:t>
            </a:r>
          </a:p>
          <a:p>
            <a:r>
              <a:t>Aplicaciones: Chatbots, Generación de texto</a:t>
            </a:r>
          </a:p>
          <a:p>
            <a:r>
              <a:t>Puntos Fuertes: Conversación natural, Contexto amplio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Modelo: Claude 2</a:t>
            </a:r>
          </a:p>
          <a:p>
            <a:r>
              <a:t>Desarrollador: Anthropic</a:t>
            </a:r>
          </a:p>
          <a:p>
            <a:r>
              <a:t>Lenguaje: Inglés</a:t>
            </a:r>
          </a:p>
          <a:p>
            <a:r>
              <a:t>Aplicaciones: Asistentes personales, Soporte técnico</a:t>
            </a:r>
          </a:p>
          <a:p>
            <a:r>
              <a:t>Puntos Fuertes: Privacidad y ética, Robustez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Gemini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Modelo: Gemini AI</a:t>
            </a:r>
          </a:p>
          <a:p>
            <a:r>
              <a:t>Desarrollador: Google DeepMind</a:t>
            </a:r>
          </a:p>
          <a:p>
            <a:r>
              <a:t>Lenguaje: Multilingüe</a:t>
            </a:r>
          </a:p>
          <a:p>
            <a:r>
              <a:t>Aplicaciones: Investigación, Análisis de datos</a:t>
            </a:r>
          </a:p>
          <a:p>
            <a:r>
              <a:t>Puntos Fuertes: Procesamiento de datos complejos, Innovación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Ventajas</a:t>
            </a:r>
            <a:r>
              <a:rPr sz="2000" dirty="0"/>
              <a:t> y </a:t>
            </a:r>
            <a:r>
              <a:rPr sz="2000" dirty="0" err="1"/>
              <a:t>Desventajas</a:t>
            </a:r>
            <a:r>
              <a:rPr sz="2000" dirty="0"/>
              <a:t> </a:t>
            </a:r>
            <a:r>
              <a:rPr lang="ca-ES" sz="2000" dirty="0" err="1"/>
              <a:t>área</a:t>
            </a:r>
            <a:r>
              <a:rPr lang="ca-ES" sz="2000" dirty="0"/>
              <a:t> </a:t>
            </a:r>
            <a:r>
              <a:rPr sz="2000" dirty="0" err="1"/>
              <a:t>Administración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Ventajas</a:t>
            </a:r>
            <a:r>
              <a:rPr dirty="0"/>
              <a:t>:</a:t>
            </a:r>
          </a:p>
          <a:p>
            <a:r>
              <a:rPr dirty="0" err="1"/>
              <a:t>Automatización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Repetitivas</a:t>
            </a:r>
            <a:br>
              <a:rPr lang="ca-ES" dirty="0"/>
            </a:br>
            <a:endParaRPr dirty="0"/>
          </a:p>
          <a:p>
            <a:r>
              <a:rPr dirty="0" err="1"/>
              <a:t>Desventajas</a:t>
            </a:r>
            <a:r>
              <a:rPr dirty="0"/>
              <a:t>:</a:t>
            </a:r>
          </a:p>
          <a:p>
            <a:r>
              <a:rPr dirty="0" err="1"/>
              <a:t>Desplazamiento</a:t>
            </a:r>
            <a:r>
              <a:rPr dirty="0"/>
              <a:t> de </a:t>
            </a:r>
            <a:r>
              <a:rPr dirty="0" err="1"/>
              <a:t>Empleos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Ventajas</a:t>
            </a:r>
            <a:r>
              <a:rPr sz="2400" dirty="0"/>
              <a:t> y </a:t>
            </a:r>
            <a:r>
              <a:rPr sz="2400" dirty="0" err="1"/>
              <a:t>Desventajas</a:t>
            </a:r>
            <a:r>
              <a:rPr lang="ca-ES" sz="2400" dirty="0"/>
              <a:t> </a:t>
            </a:r>
            <a:r>
              <a:rPr lang="ca-ES" sz="2400" dirty="0" err="1"/>
              <a:t>área</a:t>
            </a:r>
            <a:r>
              <a:rPr lang="ca-ES" sz="2400" dirty="0"/>
              <a:t> Comercial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Ventajas</a:t>
            </a:r>
            <a:r>
              <a:rPr dirty="0"/>
              <a:t>:</a:t>
            </a:r>
          </a:p>
          <a:p>
            <a:r>
              <a:rPr dirty="0" err="1"/>
              <a:t>Personalización</a:t>
            </a:r>
            <a:r>
              <a:rPr dirty="0"/>
              <a:t> de la </a:t>
            </a:r>
            <a:r>
              <a:rPr dirty="0" err="1"/>
              <a:t>Experiencia</a:t>
            </a:r>
            <a:r>
              <a:rPr dirty="0"/>
              <a:t> del </a:t>
            </a:r>
            <a:r>
              <a:rPr dirty="0" err="1"/>
              <a:t>Cliente</a:t>
            </a:r>
            <a:endParaRPr dirty="0"/>
          </a:p>
          <a:p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Precios</a:t>
            </a:r>
            <a:endParaRPr dirty="0"/>
          </a:p>
          <a:p>
            <a:endParaRPr dirty="0"/>
          </a:p>
          <a:p>
            <a:r>
              <a:rPr dirty="0" err="1"/>
              <a:t>Desventajas</a:t>
            </a:r>
            <a:r>
              <a:rPr dirty="0"/>
              <a:t>:</a:t>
            </a:r>
          </a:p>
          <a:p>
            <a:r>
              <a:rPr dirty="0" err="1"/>
              <a:t>Dependencia</a:t>
            </a:r>
            <a:r>
              <a:rPr dirty="0"/>
              <a:t> de Datos</a:t>
            </a:r>
          </a:p>
          <a:p>
            <a:r>
              <a:rPr dirty="0" err="1"/>
              <a:t>Privacidad</a:t>
            </a:r>
            <a:r>
              <a:rPr dirty="0"/>
              <a:t> y </a:t>
            </a:r>
            <a:r>
              <a:rPr dirty="0" err="1"/>
              <a:t>Seguridad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</TotalTime>
  <Words>289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Guía sobre la Inteligencia Artificial</vt:lpstr>
      <vt:lpstr>Contenido</vt:lpstr>
      <vt:lpstr>Introducción a la Inteligencia Artificial</vt:lpstr>
      <vt:lpstr>Comparación de IAs</vt:lpstr>
      <vt:lpstr>ChatGPT</vt:lpstr>
      <vt:lpstr>Claude</vt:lpstr>
      <vt:lpstr>Gemini</vt:lpstr>
      <vt:lpstr>Ventajas y Desventajas área Administración</vt:lpstr>
      <vt:lpstr>Ventajas y Desventajas área Comercial</vt:lpstr>
      <vt:lpstr>Ventajas y Desventajas área  Desarrollo</vt:lpstr>
      <vt:lpstr>Ejemplos de Uso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Guille Garcia</cp:lastModifiedBy>
  <cp:revision>3</cp:revision>
  <dcterms:created xsi:type="dcterms:W3CDTF">2013-01-27T09:14:16Z</dcterms:created>
  <dcterms:modified xsi:type="dcterms:W3CDTF">2024-07-08T22:06:30Z</dcterms:modified>
  <cp:category/>
</cp:coreProperties>
</file>