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E1B2-00E4-47C4-B351-4AAA0B3D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9D866-364D-466B-8B1E-58D62F19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F6A1-8C4F-42D9-9A7F-018CFF8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6CF0-367C-46AB-A878-033E4E6C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05DD-BA18-4F20-B812-9CA5F049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D36F-BA24-4FF9-A82F-EAA9248C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8FABF-648E-45F0-B7B8-EDB9518C0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54E2-0381-46D0-A036-ED88001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255D-76B4-4959-ADD3-B2014203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8D12-AB4B-4E2A-B69D-FDD12C88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7369-D6EB-4424-BBE1-5051125D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6583F-1981-4DC7-9021-E9AA7429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E34C-9242-4DEB-9930-94367606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0ACF-1718-4DBF-805B-BE50D9C4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6BD88-F02E-4AC3-A881-9AD34C89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09A9-B5C0-4477-AB72-0E83AF4F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2C54-E043-4E18-87BB-5BE0AD85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FDE5-239A-4100-BC82-64A6C578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07FA-1E8E-4270-BB4F-78E6B139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F3E0-3A9D-46B0-B36F-AAEE7CCD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04D2-BB7B-4DAF-8F01-B5523994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5EF91-4A8C-4D8D-96BC-5F671E45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EE1F-3382-40A4-A4F0-C13AB020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F41B-F18A-42B5-8F4A-0397BF90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DDCB-04C8-4D31-95B0-1D90CECB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3F5-2C53-4690-BA84-801BEDB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A6FD-3A17-4A02-A62C-1F1DEE6F0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8FAC4-6E30-48F6-8ABF-C330F823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92BB-9DA3-4214-9447-2D7D5F79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73C3-735D-4460-9564-A40A7CBC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F0EF-4163-4F7B-A573-F6EF151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477E-7D3C-4BAF-A1C6-FF641CD8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5A80-C309-41FD-A641-2DB647C8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DFF26-EBA6-4C23-ACA0-ED417236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D5D48-0766-403E-93AD-DDF845E70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C4875-C22A-4623-906F-89B0B6EAA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1367D-B420-4D4A-9591-A6D664C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EE023-BB27-4F75-8A76-1F1B1573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8E68A-D661-4902-A26E-1AA00058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CFE7-28A2-42EF-8855-C5A48706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A45CC-8DC8-423A-A823-A2590A14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CF45C-175C-43EB-8D47-0A3EF343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80F4-4188-4E9D-A937-2D9E170A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A1E7-F2F3-4D6A-8E40-8D87846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E174D-2CDE-47FC-9617-6FD8A92C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A6A54-8A5A-4135-A4BC-698B4F53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485C-6306-4100-ACA6-DBA1769D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86DB-807B-47A3-B2C1-A47804B8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8B10D-4701-484D-A9F3-E24A5130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B98B-1C49-4FE7-87CC-43E2FE2D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C94C-FD73-4DC4-B3DE-7C88148B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365FA-9272-41F0-A6EF-939CD323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054C-26F8-4431-98EE-D5344D2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A6E74-2A29-4F34-AC62-FB0A95144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BCF0-7A00-44CA-A230-104095854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BC05-5383-4E5D-915A-9D312BFE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EE14-C3FD-4099-9361-4A7C2F74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5263-F88B-4152-A7E8-84FA94AF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EDB84-9498-426C-995F-0F18824A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5FF3-52DE-47E5-B321-ADA573F7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ADDB-C455-4CBE-B24F-94E7A8DEA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5759-7A12-4C8A-A353-F38E337FBC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AA8D-B6BB-47D2-A938-61246BF96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E18A-DBFB-4218-AF29-6AF686E14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4C87D-830C-4070-A316-4CF16465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6A09-BFA0-489B-9D2E-D90032F72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D4CD-DF57-44D4-9417-49CAA0214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QA Analysis of </a:t>
            </a:r>
            <a:r>
              <a:rPr lang="en-US" dirty="0" err="1"/>
              <a:t>FourSquare</a:t>
            </a:r>
            <a:r>
              <a:rPr lang="en-US"/>
              <a:t>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0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48B8-B35F-43DC-8CF3-BECDE721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API Documentation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D3644-E1CA-4462-98CF-82C71C72E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603" y="1910264"/>
            <a:ext cx="300079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1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967-BD19-4FAA-B0B2-F05DF66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E44CD4-109B-433D-A807-963C9BAEE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943" y="1936012"/>
            <a:ext cx="5704114" cy="41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4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8894-BBAC-4983-85F2-582A158D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Location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E1DCB-EF59-47AF-8E92-F5327D65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463" y="1825625"/>
            <a:ext cx="7223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8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CCB8-BFC7-4992-816E-86C53ECF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A98FE-8A98-43CE-9A15-62E729A3D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471" y="1991238"/>
            <a:ext cx="400105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4 Submission</vt:lpstr>
      <vt:lpstr>Bad API Documentation</vt:lpstr>
      <vt:lpstr>Inconsistent Data</vt:lpstr>
      <vt:lpstr>Bad Location Data</vt:lpstr>
      <vt:lpstr>Data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Submission</dc:title>
  <dc:creator>nope nope</dc:creator>
  <cp:lastModifiedBy>nope nope</cp:lastModifiedBy>
  <cp:revision>2</cp:revision>
  <dcterms:created xsi:type="dcterms:W3CDTF">2020-11-11T21:59:35Z</dcterms:created>
  <dcterms:modified xsi:type="dcterms:W3CDTF">2020-11-11T22:29:38Z</dcterms:modified>
</cp:coreProperties>
</file>