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721"/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6FF4-C972-96A9-0F17-AFBA5DAF3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8DBCA-C77D-D4C3-0660-B5224FB29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35BA-65B9-31D6-F890-598B15A3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CE1E-46BF-F14C-233A-F2E10D62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CFC6-0D6F-73B8-33FF-91B6D744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100E-2D0A-A1F4-7DF5-7A9C10F8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F457-6CB0-DE41-2640-02EF0997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D9F6-CF29-878C-DBBF-26BF911A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FF17-F4F3-E144-A0C8-1EB746CD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CC2A-D427-2069-824D-B209A341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8E060-BDDB-2FB2-96F5-C1EFDDCDB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C8908-C172-D0CA-C39A-30524160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823F-CD10-A26F-FCBA-82273A1B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9E1-B4A0-C85C-6AAA-BC1FD73D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AC80-F658-2728-75C6-8A7F0C37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C654-C631-0088-734C-6A5109F2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1ACB-5530-A555-0CB6-E215DF4B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11FE-23CA-AC9C-7F06-A67537E6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56B5-7E4B-3F78-8560-D507F5B0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8705-3827-20F7-CB20-3DD7F496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7AD5-85C3-DC3A-4AA5-13D58A8C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20BE-D9AB-355E-DA3F-7028ECA9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A520-13D7-55CF-211E-21EA425A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8ABD-4C55-5039-2877-57C6CB7D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5927-9F18-FEA2-3577-183AD070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24AB-ABFE-58F7-784C-0970AF0E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F6B7-2A95-0C2D-C25C-C3FA1F0E6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4162-D76D-545B-CE47-437F7221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35DC-7789-3321-3440-92A9816C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1FE3-A95C-2B8B-F14E-296D719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76B30-4F21-B995-F201-6BA8F68C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0733-37CB-59E8-268B-E7CF8B4C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F359-63F7-0B11-8627-54EADA43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17B3-4058-96CC-2A07-91C2FF15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98CE0-E3DD-1052-2582-DC8C87111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DEB52-13F4-C58F-8EEB-1B6C5C23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A5317-20FF-1FD7-7836-C8F1D8F1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183F1-C872-8DC9-E65B-78AAE29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46505-CB5E-9B11-0B43-7E8D2509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C010-F02F-9454-AF36-03F591E1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8EBE2-63C9-4256-D666-7CE4EED5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90DF9-B8B3-F7AE-4845-8FDACB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A5CB0-A3A6-E720-0425-153055A8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7DF18-F8CF-0016-3ECE-FE020CE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5371D-718F-6DA1-82BB-688356E0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0DC7-F440-99A7-066E-22406D23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3B6-A6B7-080B-C628-07C4C2E0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0AB-3497-7520-7883-E1A03290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C26F7-4233-2FBF-352C-80F961BF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8B770-D7D9-2151-EC1B-EE3918A4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6319-1EFB-0BF8-77DB-35662C6A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BF14-9EE0-1E65-F09C-C4B04F7E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BD4B-B17C-D79A-933F-84CB2339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50ABA-09B4-75A7-E389-63CA59AF9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2987-44ED-9557-298A-26201FED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A39C-3438-DD34-FE6E-046E1D1D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B51B-7D3C-5B0A-9225-437B6B1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707BA-CE1D-E766-E0FE-9B324567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4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2F8B9-C739-9B31-483A-9164D1AE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EE5A-16FF-D68B-CE31-EBC3E101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C810-42AC-8E4E-7719-C4B3F43AC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15D4-54F3-40A6-B567-4E2EC7BB6AF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84E2-CAE5-723C-AD28-A8E0CB35A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D2B4-37CF-8EF4-096C-C3DA089D9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6B32-0C7A-4C32-BF2D-B77B886ECF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51D53C3B-3478-5F3E-19E5-CE5FB0DFB2AE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719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4023EB-333B-B976-960C-CF768A9B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70" y="1092425"/>
            <a:ext cx="3232768" cy="323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B085C5-03AB-09BC-8DC1-07B2B67B6459}"/>
              </a:ext>
            </a:extLst>
          </p:cNvPr>
          <p:cNvGrpSpPr>
            <a:grpSpLocks noChangeAspect="1"/>
          </p:cNvGrpSpPr>
          <p:nvPr/>
        </p:nvGrpSpPr>
        <p:grpSpPr>
          <a:xfrm>
            <a:off x="2909398" y="1600199"/>
            <a:ext cx="1440000" cy="1440000"/>
            <a:chOff x="2909398" y="1600199"/>
            <a:chExt cx="1980000" cy="1980000"/>
          </a:xfrm>
        </p:grpSpPr>
        <p:sp>
          <p:nvSpPr>
            <p:cNvPr id="13" name="Octagon 12">
              <a:extLst>
                <a:ext uri="{FF2B5EF4-FFF2-40B4-BE49-F238E27FC236}">
                  <a16:creationId xmlns:a16="http://schemas.microsoft.com/office/drawing/2014/main" id="{9121FDFB-8FFE-1671-91F3-ED4B628439EF}"/>
                </a:ext>
              </a:extLst>
            </p:cNvPr>
            <p:cNvSpPr/>
            <p:nvPr/>
          </p:nvSpPr>
          <p:spPr>
            <a:xfrm>
              <a:off x="2909398" y="1600199"/>
              <a:ext cx="1980000" cy="1980000"/>
            </a:xfrm>
            <a:prstGeom prst="octagon">
              <a:avLst>
                <a:gd name="adj" fmla="val 23115"/>
              </a:avLst>
            </a:prstGeom>
            <a:solidFill>
              <a:srgbClr val="00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408AD-772C-CAC7-A2C9-E9A3820FB644}"/>
                </a:ext>
              </a:extLst>
            </p:cNvPr>
            <p:cNvSpPr/>
            <p:nvPr/>
          </p:nvSpPr>
          <p:spPr>
            <a:xfrm>
              <a:off x="3233398" y="3028949"/>
              <a:ext cx="1332000" cy="144000"/>
            </a:xfrm>
            <a:prstGeom prst="rect">
              <a:avLst/>
            </a:prstGeom>
            <a:solidFill>
              <a:srgbClr val="FF172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75A62-BFC2-573A-642D-62C51E2A5776}"/>
                </a:ext>
              </a:extLst>
            </p:cNvPr>
            <p:cNvSpPr txBox="1"/>
            <p:nvPr/>
          </p:nvSpPr>
          <p:spPr>
            <a:xfrm>
              <a:off x="2963191" y="1874353"/>
              <a:ext cx="187241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9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HERVOUIN Guillaume</dc:creator>
  <cp:lastModifiedBy>HERVOUIN Guillaume</cp:lastModifiedBy>
  <cp:revision>1</cp:revision>
  <dcterms:created xsi:type="dcterms:W3CDTF">2023-06-05T08:21:01Z</dcterms:created>
  <dcterms:modified xsi:type="dcterms:W3CDTF">2023-06-05T08:44:39Z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da7a7f-a0d1-4c79-8194-be76ed2514ae_Enabled">
    <vt:lpwstr>true</vt:lpwstr>
  </property>
  <property fmtid="{D5CDD505-2E9C-101B-9397-08002B2CF9AE}" pid="3" name="MSIP_Label_f6da7a7f-a0d1-4c79-8194-be76ed2514ae_SetDate">
    <vt:lpwstr>2023-06-05T08:44:11Z</vt:lpwstr>
  </property>
  <property fmtid="{D5CDD505-2E9C-101B-9397-08002B2CF9AE}" pid="4" name="MSIP_Label_f6da7a7f-a0d1-4c79-8194-be76ed2514ae_Method">
    <vt:lpwstr>Privileged</vt:lpwstr>
  </property>
  <property fmtid="{D5CDD505-2E9C-101B-9397-08002B2CF9AE}" pid="5" name="MSIP_Label_f6da7a7f-a0d1-4c79-8194-be76ed2514ae_Name">
    <vt:lpwstr>INTERNAL</vt:lpwstr>
  </property>
  <property fmtid="{D5CDD505-2E9C-101B-9397-08002B2CF9AE}" pid="6" name="MSIP_Label_f6da7a7f-a0d1-4c79-8194-be76ed2514ae_SiteId">
    <vt:lpwstr>396b38cc-aa65-492b-bb0e-3d94ed25a97b</vt:lpwstr>
  </property>
  <property fmtid="{D5CDD505-2E9C-101B-9397-08002B2CF9AE}" pid="7" name="MSIP_Label_f6da7a7f-a0d1-4c79-8194-be76ed2514ae_ActionId">
    <vt:lpwstr>cc0823a1-27cf-4160-b79b-0b0bf3ebe7de</vt:lpwstr>
  </property>
  <property fmtid="{D5CDD505-2E9C-101B-9397-08002B2CF9AE}" pid="8" name="MSIP_Label_f6da7a7f-a0d1-4c79-8194-be76ed2514ae_ContentBits">
    <vt:lpwstr>2</vt:lpwstr>
  </property>
</Properties>
</file>