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9527CA-BE16-4980-9005-2FC2755B1F1E}" v="14" dt="2022-07-13T13:26:19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VOUIN Guillaume" userId="3f3ee4ab-8b0e-45ed-9860-e2673e679a7a" providerId="ADAL" clId="{BA9527CA-BE16-4980-9005-2FC2755B1F1E}"/>
    <pc:docChg chg="undo custSel modSld">
      <pc:chgData name="HERVOUIN Guillaume" userId="3f3ee4ab-8b0e-45ed-9860-e2673e679a7a" providerId="ADAL" clId="{BA9527CA-BE16-4980-9005-2FC2755B1F1E}" dt="2022-07-13T13:26:23.805" v="355" actId="14100"/>
      <pc:docMkLst>
        <pc:docMk/>
      </pc:docMkLst>
      <pc:sldChg chg="addSp delSp modSp mod">
        <pc:chgData name="HERVOUIN Guillaume" userId="3f3ee4ab-8b0e-45ed-9860-e2673e679a7a" providerId="ADAL" clId="{BA9527CA-BE16-4980-9005-2FC2755B1F1E}" dt="2022-07-13T13:26:23.805" v="355" actId="14100"/>
        <pc:sldMkLst>
          <pc:docMk/>
          <pc:sldMk cId="3184199210" sldId="256"/>
        </pc:sldMkLst>
        <pc:spChg chg="add del mod">
          <ac:chgData name="HERVOUIN Guillaume" userId="3f3ee4ab-8b0e-45ed-9860-e2673e679a7a" providerId="ADAL" clId="{BA9527CA-BE16-4980-9005-2FC2755B1F1E}" dt="2022-07-13T13:20:55.237" v="69" actId="478"/>
          <ac:spMkLst>
            <pc:docMk/>
            <pc:sldMk cId="3184199210" sldId="256"/>
            <ac:spMk id="2" creationId="{DA9E34FE-273F-4B13-8EB4-88FE8F158A26}"/>
          </ac:spMkLst>
        </pc:spChg>
        <pc:spChg chg="add mod ord">
          <ac:chgData name="HERVOUIN Guillaume" userId="3f3ee4ab-8b0e-45ed-9860-e2673e679a7a" providerId="ADAL" clId="{BA9527CA-BE16-4980-9005-2FC2755B1F1E}" dt="2022-07-13T13:26:12.054" v="349" actId="1076"/>
          <ac:spMkLst>
            <pc:docMk/>
            <pc:sldMk cId="3184199210" sldId="256"/>
            <ac:spMk id="3" creationId="{85F5809A-0B1D-437B-B02D-0FA7F393BCE9}"/>
          </ac:spMkLst>
        </pc:spChg>
        <pc:spChg chg="add mod ord">
          <ac:chgData name="HERVOUIN Guillaume" userId="3f3ee4ab-8b0e-45ed-9860-e2673e679a7a" providerId="ADAL" clId="{BA9527CA-BE16-4980-9005-2FC2755B1F1E}" dt="2022-07-13T13:26:12.054" v="349" actId="1076"/>
          <ac:spMkLst>
            <pc:docMk/>
            <pc:sldMk cId="3184199210" sldId="256"/>
            <ac:spMk id="9" creationId="{1DA18C2C-5B0D-4F4F-93DE-6C5D2313E023}"/>
          </ac:spMkLst>
        </pc:spChg>
        <pc:spChg chg="mod">
          <ac:chgData name="HERVOUIN Guillaume" userId="3f3ee4ab-8b0e-45ed-9860-e2673e679a7a" providerId="ADAL" clId="{BA9527CA-BE16-4980-9005-2FC2755B1F1E}" dt="2022-07-13T13:20:21.771" v="59" actId="1076"/>
          <ac:spMkLst>
            <pc:docMk/>
            <pc:sldMk cId="3184199210" sldId="256"/>
            <ac:spMk id="13" creationId="{0AE737C9-D6E9-44B4-9333-B48475795C82}"/>
          </ac:spMkLst>
        </pc:spChg>
        <pc:spChg chg="mod">
          <ac:chgData name="HERVOUIN Guillaume" userId="3f3ee4ab-8b0e-45ed-9860-e2673e679a7a" providerId="ADAL" clId="{BA9527CA-BE16-4980-9005-2FC2755B1F1E}" dt="2022-07-13T13:20:21.771" v="59" actId="1076"/>
          <ac:spMkLst>
            <pc:docMk/>
            <pc:sldMk cId="3184199210" sldId="256"/>
            <ac:spMk id="14" creationId="{F37CBE6E-759A-4FB6-9989-BFC2E69A3ADA}"/>
          </ac:spMkLst>
        </pc:spChg>
        <pc:spChg chg="mod">
          <ac:chgData name="HERVOUIN Guillaume" userId="3f3ee4ab-8b0e-45ed-9860-e2673e679a7a" providerId="ADAL" clId="{BA9527CA-BE16-4980-9005-2FC2755B1F1E}" dt="2022-07-13T13:20:21.771" v="59" actId="1076"/>
          <ac:spMkLst>
            <pc:docMk/>
            <pc:sldMk cId="3184199210" sldId="256"/>
            <ac:spMk id="15" creationId="{002A3FBC-2DCD-42EF-B6A3-D9F18A6E3634}"/>
          </ac:spMkLst>
        </pc:spChg>
        <pc:spChg chg="mod">
          <ac:chgData name="HERVOUIN Guillaume" userId="3f3ee4ab-8b0e-45ed-9860-e2673e679a7a" providerId="ADAL" clId="{BA9527CA-BE16-4980-9005-2FC2755B1F1E}" dt="2022-07-13T13:20:21.771" v="59" actId="1076"/>
          <ac:spMkLst>
            <pc:docMk/>
            <pc:sldMk cId="3184199210" sldId="256"/>
            <ac:spMk id="19" creationId="{5B831BED-8689-41A6-BB51-B3AA41CE79AA}"/>
          </ac:spMkLst>
        </pc:spChg>
        <pc:spChg chg="del">
          <ac:chgData name="HERVOUIN Guillaume" userId="3f3ee4ab-8b0e-45ed-9860-e2673e679a7a" providerId="ADAL" clId="{BA9527CA-BE16-4980-9005-2FC2755B1F1E}" dt="2022-07-13T13:08:59.237" v="58" actId="478"/>
          <ac:spMkLst>
            <pc:docMk/>
            <pc:sldMk cId="3184199210" sldId="256"/>
            <ac:spMk id="20" creationId="{93EF0EE9-E7D6-4EF9-9B7B-E0C8151699AB}"/>
          </ac:spMkLst>
        </pc:spChg>
        <pc:spChg chg="del">
          <ac:chgData name="HERVOUIN Guillaume" userId="3f3ee4ab-8b0e-45ed-9860-e2673e679a7a" providerId="ADAL" clId="{BA9527CA-BE16-4980-9005-2FC2755B1F1E}" dt="2022-07-13T13:08:59.237" v="58" actId="478"/>
          <ac:spMkLst>
            <pc:docMk/>
            <pc:sldMk cId="3184199210" sldId="256"/>
            <ac:spMk id="21" creationId="{6D895921-F873-4114-84CD-6BCFD98038B6}"/>
          </ac:spMkLst>
        </pc:spChg>
        <pc:spChg chg="del">
          <ac:chgData name="HERVOUIN Guillaume" userId="3f3ee4ab-8b0e-45ed-9860-e2673e679a7a" providerId="ADAL" clId="{BA9527CA-BE16-4980-9005-2FC2755B1F1E}" dt="2022-07-13T13:08:59.237" v="58" actId="478"/>
          <ac:spMkLst>
            <pc:docMk/>
            <pc:sldMk cId="3184199210" sldId="256"/>
            <ac:spMk id="22" creationId="{EA012E12-6E28-452A-BAF9-40ADF85DC240}"/>
          </ac:spMkLst>
        </pc:spChg>
        <pc:spChg chg="del">
          <ac:chgData name="HERVOUIN Guillaume" userId="3f3ee4ab-8b0e-45ed-9860-e2673e679a7a" providerId="ADAL" clId="{BA9527CA-BE16-4980-9005-2FC2755B1F1E}" dt="2022-07-13T13:08:59.237" v="58" actId="478"/>
          <ac:spMkLst>
            <pc:docMk/>
            <pc:sldMk cId="3184199210" sldId="256"/>
            <ac:spMk id="23" creationId="{A16C4070-54C9-40F9-AD51-972DF0884AD9}"/>
          </ac:spMkLst>
        </pc:spChg>
        <pc:spChg chg="add del mod">
          <ac:chgData name="HERVOUIN Guillaume" userId="3f3ee4ab-8b0e-45ed-9860-e2673e679a7a" providerId="ADAL" clId="{BA9527CA-BE16-4980-9005-2FC2755B1F1E}" dt="2022-07-13T13:21:04.930" v="78" actId="478"/>
          <ac:spMkLst>
            <pc:docMk/>
            <pc:sldMk cId="3184199210" sldId="256"/>
            <ac:spMk id="44" creationId="{F489FA5A-5DA7-4C9E-900B-0A04C48BF3DE}"/>
          </ac:spMkLst>
        </pc:spChg>
        <pc:spChg chg="add del mod">
          <ac:chgData name="HERVOUIN Guillaume" userId="3f3ee4ab-8b0e-45ed-9860-e2673e679a7a" providerId="ADAL" clId="{BA9527CA-BE16-4980-9005-2FC2755B1F1E}" dt="2022-07-13T13:21:26.430" v="104" actId="478"/>
          <ac:spMkLst>
            <pc:docMk/>
            <pc:sldMk cId="3184199210" sldId="256"/>
            <ac:spMk id="47" creationId="{2EB20B30-951F-476A-98C4-E99F06A485EB}"/>
          </ac:spMkLst>
        </pc:spChg>
        <pc:spChg chg="add del mod">
          <ac:chgData name="HERVOUIN Guillaume" userId="3f3ee4ab-8b0e-45ed-9860-e2673e679a7a" providerId="ADAL" clId="{BA9527CA-BE16-4980-9005-2FC2755B1F1E}" dt="2022-07-13T13:21:18.565" v="96" actId="478"/>
          <ac:spMkLst>
            <pc:docMk/>
            <pc:sldMk cId="3184199210" sldId="256"/>
            <ac:spMk id="50" creationId="{C028435C-1D63-44D7-970C-6B4B70CDBB0F}"/>
          </ac:spMkLst>
        </pc:spChg>
        <pc:spChg chg="add mod">
          <ac:chgData name="HERVOUIN Guillaume" userId="3f3ee4ab-8b0e-45ed-9860-e2673e679a7a" providerId="ADAL" clId="{BA9527CA-BE16-4980-9005-2FC2755B1F1E}" dt="2022-07-13T13:26:12.054" v="349" actId="1076"/>
          <ac:spMkLst>
            <pc:docMk/>
            <pc:sldMk cId="3184199210" sldId="256"/>
            <ac:spMk id="53" creationId="{2DD1DCD8-49EB-4368-9658-4A4411FCF1E2}"/>
          </ac:spMkLst>
        </pc:spChg>
        <pc:spChg chg="add mod">
          <ac:chgData name="HERVOUIN Guillaume" userId="3f3ee4ab-8b0e-45ed-9860-e2673e679a7a" providerId="ADAL" clId="{BA9527CA-BE16-4980-9005-2FC2755B1F1E}" dt="2022-07-13T13:26:12.054" v="349" actId="1076"/>
          <ac:spMkLst>
            <pc:docMk/>
            <pc:sldMk cId="3184199210" sldId="256"/>
            <ac:spMk id="57" creationId="{2DDA5B0E-8376-4C46-ADFE-6A0FD3A2DAE9}"/>
          </ac:spMkLst>
        </pc:spChg>
        <pc:spChg chg="add mod">
          <ac:chgData name="HERVOUIN Guillaume" userId="3f3ee4ab-8b0e-45ed-9860-e2673e679a7a" providerId="ADAL" clId="{BA9527CA-BE16-4980-9005-2FC2755B1F1E}" dt="2022-07-13T13:26:12.054" v="349" actId="1076"/>
          <ac:spMkLst>
            <pc:docMk/>
            <pc:sldMk cId="3184199210" sldId="256"/>
            <ac:spMk id="60" creationId="{E143A800-74C5-462C-8819-A48FAA4954EB}"/>
          </ac:spMkLst>
        </pc:spChg>
        <pc:spChg chg="add del mod">
          <ac:chgData name="HERVOUIN Guillaume" userId="3f3ee4ab-8b0e-45ed-9860-e2673e679a7a" providerId="ADAL" clId="{BA9527CA-BE16-4980-9005-2FC2755B1F1E}" dt="2022-07-13T13:21:57.362" v="121" actId="478"/>
          <ac:spMkLst>
            <pc:docMk/>
            <pc:sldMk cId="3184199210" sldId="256"/>
            <ac:spMk id="64" creationId="{519C8B1C-2775-45C9-9E30-972A35CCEA1A}"/>
          </ac:spMkLst>
        </pc:spChg>
        <pc:spChg chg="add mod">
          <ac:chgData name="HERVOUIN Guillaume" userId="3f3ee4ab-8b0e-45ed-9860-e2673e679a7a" providerId="ADAL" clId="{BA9527CA-BE16-4980-9005-2FC2755B1F1E}" dt="2022-07-13T13:26:12.054" v="349" actId="1076"/>
          <ac:spMkLst>
            <pc:docMk/>
            <pc:sldMk cId="3184199210" sldId="256"/>
            <ac:spMk id="70" creationId="{D9E3B774-C0FD-401C-B9A1-5837DCFBC4FB}"/>
          </ac:spMkLst>
        </pc:spChg>
        <pc:spChg chg="add mod">
          <ac:chgData name="HERVOUIN Guillaume" userId="3f3ee4ab-8b0e-45ed-9860-e2673e679a7a" providerId="ADAL" clId="{BA9527CA-BE16-4980-9005-2FC2755B1F1E}" dt="2022-07-13T13:26:12.054" v="349" actId="1076"/>
          <ac:spMkLst>
            <pc:docMk/>
            <pc:sldMk cId="3184199210" sldId="256"/>
            <ac:spMk id="71" creationId="{ACA5DCC5-EC61-49D8-8FCA-ADB0C79B2B0A}"/>
          </ac:spMkLst>
        </pc:spChg>
        <pc:spChg chg="add mod">
          <ac:chgData name="HERVOUIN Guillaume" userId="3f3ee4ab-8b0e-45ed-9860-e2673e679a7a" providerId="ADAL" clId="{BA9527CA-BE16-4980-9005-2FC2755B1F1E}" dt="2022-07-13T13:26:12.054" v="349" actId="1076"/>
          <ac:spMkLst>
            <pc:docMk/>
            <pc:sldMk cId="3184199210" sldId="256"/>
            <ac:spMk id="72" creationId="{AAFC561D-C1E7-4220-9D00-8DADF4AD1F70}"/>
          </ac:spMkLst>
        </pc:spChg>
        <pc:spChg chg="add mod ord">
          <ac:chgData name="HERVOUIN Guillaume" userId="3f3ee4ab-8b0e-45ed-9860-e2673e679a7a" providerId="ADAL" clId="{BA9527CA-BE16-4980-9005-2FC2755B1F1E}" dt="2022-07-13T13:26:12.054" v="349" actId="1076"/>
          <ac:spMkLst>
            <pc:docMk/>
            <pc:sldMk cId="3184199210" sldId="256"/>
            <ac:spMk id="73" creationId="{50F659CB-6D97-4B88-A07D-9E635E17FC5C}"/>
          </ac:spMkLst>
        </pc:spChg>
        <pc:spChg chg="add mod ord">
          <ac:chgData name="HERVOUIN Guillaume" userId="3f3ee4ab-8b0e-45ed-9860-e2673e679a7a" providerId="ADAL" clId="{BA9527CA-BE16-4980-9005-2FC2755B1F1E}" dt="2022-07-13T13:26:12.054" v="349" actId="1076"/>
          <ac:spMkLst>
            <pc:docMk/>
            <pc:sldMk cId="3184199210" sldId="256"/>
            <ac:spMk id="74" creationId="{81DBB044-2006-4C3B-B27E-78A4C26DB36B}"/>
          </ac:spMkLst>
        </pc:spChg>
        <pc:cxnChg chg="add mod">
          <ac:chgData name="HERVOUIN Guillaume" userId="3f3ee4ab-8b0e-45ed-9860-e2673e679a7a" providerId="ADAL" clId="{BA9527CA-BE16-4980-9005-2FC2755B1F1E}" dt="2022-07-13T13:26:18.701" v="352" actId="14100"/>
          <ac:cxnSpMkLst>
            <pc:docMk/>
            <pc:sldMk cId="3184199210" sldId="256"/>
            <ac:cxnSpMk id="75" creationId="{2E718EB3-DD96-4000-B90C-F442926C89C7}"/>
          </ac:cxnSpMkLst>
        </pc:cxnChg>
        <pc:cxnChg chg="add mod">
          <ac:chgData name="HERVOUIN Guillaume" userId="3f3ee4ab-8b0e-45ed-9860-e2673e679a7a" providerId="ADAL" clId="{BA9527CA-BE16-4980-9005-2FC2755B1F1E}" dt="2022-07-13T13:26:23.805" v="355" actId="14100"/>
          <ac:cxnSpMkLst>
            <pc:docMk/>
            <pc:sldMk cId="3184199210" sldId="256"/>
            <ac:cxnSpMk id="76" creationId="{667856FE-7468-409E-B224-668DF2465DD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CECB-1327-4CDC-B858-546E03E20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C8900-B061-46E0-968A-A35DAAA50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6773-7FCD-4824-BAD4-DEC761DF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E826-8E70-407F-B5C7-69C48608B89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3D096-1571-44C7-8F84-30BA2FE3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F192-8552-44C7-9E59-50D326B9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2603-1501-4CDA-B3EF-2EE2CF49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1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5B24-FC88-4207-B850-487C549F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39B41-719A-460C-ABE6-F03603FC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BA5EF-E4D3-4424-BCB1-03E6D577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E826-8E70-407F-B5C7-69C48608B89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03BF-8D4E-4A94-9FD2-B45DE7BF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9DAAF-52D8-4B7B-AD9A-E5997FB2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2603-1501-4CDA-B3EF-2EE2CF49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2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7CD77-352A-44AA-8664-25A1DF4AE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60E2F-7BB5-4F8D-97A3-67216221A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A060-003A-4733-A6B6-AA59D049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E826-8E70-407F-B5C7-69C48608B89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3727D-085C-4E3D-BD9A-06E877A5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F038D-C9E5-4CB3-B974-CC2FE1CA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2603-1501-4CDA-B3EF-2EE2CF49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9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E35D-96C4-4BBA-AEBD-D3AC4995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93D6C-C1B6-4BBE-AFB1-D6EF68007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AE573-476A-41B3-BED9-81BA621B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E826-8E70-407F-B5C7-69C48608B89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D7A2-B9D3-43B2-9735-D0741992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406A-8127-4679-8563-D83A5964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2603-1501-4CDA-B3EF-2EE2CF49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8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210E-451C-4F4D-867D-A3E1ED36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58B61-20E2-4121-9BC1-3F8031EDA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00488-8345-4331-8F3D-DF176E0E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E826-8E70-407F-B5C7-69C48608B89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437AA-074B-483E-8C79-7078FD2F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69E5A-37FF-493C-B405-C16F5D13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2603-1501-4CDA-B3EF-2EE2CF49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9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784B-184F-40E2-80AC-FF2DD539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C357-2772-49D1-8549-F0DC8A3EC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A0909-54CC-4AC0-A6C2-34F5EE19D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CDD3-4F3D-4AD9-ABC2-6A6920A5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E826-8E70-407F-B5C7-69C48608B89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AEEA1-783E-47F5-9BE3-2C7E5DA3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AA2D-5809-441D-B31E-8BE69BC7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2603-1501-4CDA-B3EF-2EE2CF49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3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7EF6-370A-49C9-8CDD-F524426D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652E5-97EA-48CB-8F10-69DD7241B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1F4E6-49A4-4423-9A31-1372DC3D0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FE3D8-D6E7-45C0-B132-AA9A22725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67386-05F9-4DE2-89AA-F03367875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8C3C1-2D94-42AD-8FE8-00C6B208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E826-8E70-407F-B5C7-69C48608B89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373DF-30B1-4D05-B742-BC39045F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CB555-6613-46ED-95A5-0FF46E66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2603-1501-4CDA-B3EF-2EE2CF49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4C42-17A4-4808-9C04-6BBF1A5C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A23AA-46E1-48F8-A6BD-D71803DE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E826-8E70-407F-B5C7-69C48608B89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659FB-C5FD-44DF-A66D-E4B25536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4987-7873-4EBE-B1EA-1E8F5210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2603-1501-4CDA-B3EF-2EE2CF49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CB8A4-2D47-4581-8347-6A9A8E0A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E826-8E70-407F-B5C7-69C48608B89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C0CA7-BD59-4609-8598-23230951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F57DA-96BE-4EC6-BA48-415D2C42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2603-1501-4CDA-B3EF-2EE2CF49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F87F-4591-4381-B24A-0E7EA557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D4C5-8517-423B-86DC-446879E4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1A358-DFD9-4E25-9BF6-D90B9B7A5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16FD7-F5F2-4A1A-BC93-6A797B60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E826-8E70-407F-B5C7-69C48608B89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7951B-3A45-4974-983C-919911AB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614-FA79-4BCA-8A11-4776D307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2603-1501-4CDA-B3EF-2EE2CF49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4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A4FE-5CAA-4355-9198-8D652E21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0705E-3DCB-44D7-AAA8-4C725C743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76F4D-BD91-4CE1-8701-EEF5F9FE8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15130-8B38-4FF7-96C5-F4977819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E826-8E70-407F-B5C7-69C48608B89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25D06-958E-417A-A6C0-10A927A4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204FC-3F60-4FDD-A907-6E1354EC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2603-1501-4CDA-B3EF-2EE2CF49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3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9D1F5-37B4-444F-B5BF-646B1607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9D6B1-F66A-4D11-8E5C-5A096A5F5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52F75-15C8-4184-94C8-DC50F283C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4E826-8E70-407F-B5C7-69C48608B89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1D2C1-61FA-4426-9143-B475A4DB6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04BF8-A123-4579-BD5E-9D10E8842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02603-1501-4CDA-B3EF-2EE2CF49EE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442047029,&quot;Placement&quot;:&quot;Footer&quot;,&quot;Top&quot;:519.343,&quot;Left&quot;:453.295349,&quot;SlideWidth&quot;:960,&quot;SlideHeight&quot;:540}">
            <a:extLst>
              <a:ext uri="{FF2B5EF4-FFF2-40B4-BE49-F238E27FC236}">
                <a16:creationId xmlns:a16="http://schemas.microsoft.com/office/drawing/2014/main" id="{B2E807B9-53D6-4B5D-9C31-241C1BFB25CF}"/>
              </a:ext>
            </a:extLst>
          </p:cNvPr>
          <p:cNvSpPr txBox="1"/>
          <p:nvPr userDrawn="1"/>
        </p:nvSpPr>
        <p:spPr>
          <a:xfrm>
            <a:off x="5756851" y="6595656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17308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784FBDF3-C3AA-37B8-D071-74CF780EF444}"/>
              </a:ext>
            </a:extLst>
          </p:cNvPr>
          <p:cNvSpPr/>
          <p:nvPr/>
        </p:nvSpPr>
        <p:spPr>
          <a:xfrm>
            <a:off x="732202" y="2327988"/>
            <a:ext cx="1209675" cy="619035"/>
          </a:xfrm>
          <a:prstGeom prst="rect">
            <a:avLst/>
          </a:prstGeom>
          <a:solidFill>
            <a:srgbClr val="719AB2">
              <a:lumMod val="20000"/>
              <a:lumOff val="80000"/>
            </a:srgbClr>
          </a:solidFill>
          <a:ln w="0" cap="flat" cmpd="sng" algn="ctr">
            <a:solidFill>
              <a:srgbClr val="719AB2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Loss Event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F5CA442-3134-EB91-0B1E-642BD760760C}"/>
              </a:ext>
            </a:extLst>
          </p:cNvPr>
          <p:cNvSpPr/>
          <p:nvPr/>
        </p:nvSpPr>
        <p:spPr>
          <a:xfrm>
            <a:off x="3197958" y="2327988"/>
            <a:ext cx="1209675" cy="619035"/>
          </a:xfrm>
          <a:prstGeom prst="rect">
            <a:avLst/>
          </a:prstGeom>
          <a:solidFill>
            <a:srgbClr val="719AB2">
              <a:lumMod val="20000"/>
              <a:lumOff val="80000"/>
            </a:srgbClr>
          </a:solidFill>
          <a:ln w="0" cap="flat" cmpd="sng" algn="ctr">
            <a:solidFill>
              <a:srgbClr val="719AB2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Loss Occurrence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8FAA784-24F8-E8AA-F3F6-AA12805D5526}"/>
              </a:ext>
            </a:extLst>
          </p:cNvPr>
          <p:cNvSpPr/>
          <p:nvPr/>
        </p:nvSpPr>
        <p:spPr>
          <a:xfrm>
            <a:off x="5412357" y="2327988"/>
            <a:ext cx="1209675" cy="619035"/>
          </a:xfrm>
          <a:prstGeom prst="rect">
            <a:avLst/>
          </a:prstGeom>
          <a:solidFill>
            <a:srgbClr val="719AB2">
              <a:lumMod val="20000"/>
              <a:lumOff val="80000"/>
            </a:srgbClr>
          </a:solidFill>
          <a:ln w="0" cap="flat" cmpd="sng" algn="ctr">
            <a:solidFill>
              <a:srgbClr val="719AB2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Claim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94D737A-ECDE-8B68-D1BE-DCC61349B1D3}"/>
              </a:ext>
            </a:extLst>
          </p:cNvPr>
          <p:cNvSpPr/>
          <p:nvPr/>
        </p:nvSpPr>
        <p:spPr>
          <a:xfrm>
            <a:off x="7969656" y="2327988"/>
            <a:ext cx="1209675" cy="619035"/>
          </a:xfrm>
          <a:prstGeom prst="rect">
            <a:avLst/>
          </a:prstGeom>
          <a:solidFill>
            <a:srgbClr val="719AB2">
              <a:lumMod val="20000"/>
              <a:lumOff val="80000"/>
            </a:srgbClr>
          </a:solidFill>
          <a:ln w="0" cap="flat" cmpd="sng" algn="ctr">
            <a:solidFill>
              <a:srgbClr val="719AB2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Policy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0872C35-3596-6C76-10D0-C2D215D3214C}"/>
              </a:ext>
            </a:extLst>
          </p:cNvPr>
          <p:cNvSpPr/>
          <p:nvPr/>
        </p:nvSpPr>
        <p:spPr>
          <a:xfrm>
            <a:off x="6708868" y="4749412"/>
            <a:ext cx="1209675" cy="619035"/>
          </a:xfrm>
          <a:prstGeom prst="rect">
            <a:avLst/>
          </a:prstGeom>
          <a:solidFill>
            <a:srgbClr val="719AB2">
              <a:lumMod val="20000"/>
              <a:lumOff val="80000"/>
            </a:srgbClr>
          </a:solidFill>
          <a:ln w="0" cap="flat" cmpd="sng" algn="ctr">
            <a:solidFill>
              <a:srgbClr val="719AB2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Party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66E2636-854C-76E7-A0B1-97A0CCECF88B}"/>
              </a:ext>
            </a:extLst>
          </p:cNvPr>
          <p:cNvSpPr/>
          <p:nvPr/>
        </p:nvSpPr>
        <p:spPr>
          <a:xfrm>
            <a:off x="6181768" y="939731"/>
            <a:ext cx="1209675" cy="619035"/>
          </a:xfrm>
          <a:prstGeom prst="rect">
            <a:avLst/>
          </a:prstGeom>
          <a:solidFill>
            <a:srgbClr val="719AB2">
              <a:lumMod val="20000"/>
              <a:lumOff val="80000"/>
            </a:srgbClr>
          </a:solidFill>
          <a:ln w="0" cap="flat" cmpd="sng" algn="ctr">
            <a:solidFill>
              <a:srgbClr val="719AB2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Land Vehicle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A3DAAD9-FDBB-0BAF-30FC-EA7D2D6BE82A}"/>
              </a:ext>
            </a:extLst>
          </p:cNvPr>
          <p:cNvSpPr/>
          <p:nvPr/>
        </p:nvSpPr>
        <p:spPr>
          <a:xfrm>
            <a:off x="5784943" y="5740434"/>
            <a:ext cx="1209675" cy="619035"/>
          </a:xfrm>
          <a:prstGeom prst="rect">
            <a:avLst/>
          </a:prstGeom>
          <a:solidFill>
            <a:srgbClr val="719AB2">
              <a:lumMod val="20000"/>
              <a:lumOff val="80000"/>
            </a:srgbClr>
          </a:solidFill>
          <a:ln w="0" cap="flat" cmpd="sng" algn="ctr">
            <a:solidFill>
              <a:srgbClr val="719AB2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Person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898CEF6-1555-A7C3-2690-EDDEAB131643}"/>
              </a:ext>
            </a:extLst>
          </p:cNvPr>
          <p:cNvSpPr/>
          <p:nvPr/>
        </p:nvSpPr>
        <p:spPr>
          <a:xfrm>
            <a:off x="7599456" y="5740433"/>
            <a:ext cx="1209675" cy="619035"/>
          </a:xfrm>
          <a:prstGeom prst="rect">
            <a:avLst/>
          </a:prstGeom>
          <a:solidFill>
            <a:srgbClr val="719AB2">
              <a:lumMod val="20000"/>
              <a:lumOff val="80000"/>
            </a:srgbClr>
          </a:solidFill>
          <a:ln w="0" cap="flat" cmpd="sng" algn="ctr">
            <a:solidFill>
              <a:srgbClr val="719AB2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Organization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A1F8BFD-5FFC-879A-78DD-799680CF6CDB}"/>
              </a:ext>
            </a:extLst>
          </p:cNvPr>
          <p:cNvSpPr/>
          <p:nvPr/>
        </p:nvSpPr>
        <p:spPr>
          <a:xfrm>
            <a:off x="10306416" y="2327988"/>
            <a:ext cx="1209675" cy="619035"/>
          </a:xfrm>
          <a:prstGeom prst="rect">
            <a:avLst/>
          </a:prstGeom>
          <a:solidFill>
            <a:srgbClr val="719AB2">
              <a:lumMod val="20000"/>
              <a:lumOff val="80000"/>
            </a:srgbClr>
          </a:solidFill>
          <a:ln w="0" cap="flat" cmpd="sng" algn="ctr">
            <a:solidFill>
              <a:srgbClr val="719AB2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Insurance Product Specification</a:t>
            </a:r>
          </a:p>
        </p:txBody>
      </p:sp>
      <p:cxnSp>
        <p:nvCxnSpPr>
          <p:cNvPr id="139" name="Connecteur droit 14">
            <a:extLst>
              <a:ext uri="{FF2B5EF4-FFF2-40B4-BE49-F238E27FC236}">
                <a16:creationId xmlns:a16="http://schemas.microsoft.com/office/drawing/2014/main" id="{D709D592-1397-0430-EE74-F8BA1B240CA1}"/>
              </a:ext>
            </a:extLst>
          </p:cNvPr>
          <p:cNvCxnSpPr>
            <a:cxnSpLocks/>
            <a:stCxn id="130" idx="3"/>
            <a:endCxn id="131" idx="1"/>
          </p:cNvCxnSpPr>
          <p:nvPr/>
        </p:nvCxnSpPr>
        <p:spPr>
          <a:xfrm>
            <a:off x="1941877" y="2637506"/>
            <a:ext cx="1256081" cy="0"/>
          </a:xfrm>
          <a:prstGeom prst="line">
            <a:avLst/>
          </a:prstGeom>
          <a:noFill/>
          <a:ln w="3175" cap="flat" cmpd="sng" algn="ctr">
            <a:solidFill>
              <a:srgbClr val="719AB2"/>
            </a:solidFill>
            <a:prstDash val="solid"/>
            <a:miter lim="800000"/>
          </a:ln>
          <a:effectLst/>
        </p:spPr>
      </p:cxnSp>
      <p:cxnSp>
        <p:nvCxnSpPr>
          <p:cNvPr id="140" name="Connecteur droit avec flèche 16">
            <a:extLst>
              <a:ext uri="{FF2B5EF4-FFF2-40B4-BE49-F238E27FC236}">
                <a16:creationId xmlns:a16="http://schemas.microsoft.com/office/drawing/2014/main" id="{BA3A88D6-2FB9-BCA0-F323-6022FDFECA51}"/>
              </a:ext>
            </a:extLst>
          </p:cNvPr>
          <p:cNvCxnSpPr/>
          <p:nvPr/>
        </p:nvCxnSpPr>
        <p:spPr>
          <a:xfrm flipH="1">
            <a:off x="2061786" y="2508220"/>
            <a:ext cx="21600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1" name="ZoneTexte 17">
            <a:extLst>
              <a:ext uri="{FF2B5EF4-FFF2-40B4-BE49-F238E27FC236}">
                <a16:creationId xmlns:a16="http://schemas.microsoft.com/office/drawing/2014/main" id="{4EC64EBA-A8B7-ACB1-93B9-204905640225}"/>
              </a:ext>
            </a:extLst>
          </p:cNvPr>
          <p:cNvSpPr txBox="1"/>
          <p:nvPr/>
        </p:nvSpPr>
        <p:spPr>
          <a:xfrm>
            <a:off x="2358066" y="2438971"/>
            <a:ext cx="81100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Source Sans Pro"/>
              </a:rPr>
              <a:t>Is originated by</a:t>
            </a:r>
          </a:p>
        </p:txBody>
      </p:sp>
      <p:cxnSp>
        <p:nvCxnSpPr>
          <p:cNvPr id="142" name="Connecteur droit 22">
            <a:extLst>
              <a:ext uri="{FF2B5EF4-FFF2-40B4-BE49-F238E27FC236}">
                <a16:creationId xmlns:a16="http://schemas.microsoft.com/office/drawing/2014/main" id="{6BBA7C68-8A46-0681-32E9-FFB13DF1F705}"/>
              </a:ext>
            </a:extLst>
          </p:cNvPr>
          <p:cNvCxnSpPr>
            <a:cxnSpLocks/>
            <a:stCxn id="131" idx="3"/>
            <a:endCxn id="132" idx="1"/>
          </p:cNvCxnSpPr>
          <p:nvPr/>
        </p:nvCxnSpPr>
        <p:spPr>
          <a:xfrm>
            <a:off x="4407633" y="2637506"/>
            <a:ext cx="1004724" cy="0"/>
          </a:xfrm>
          <a:prstGeom prst="line">
            <a:avLst/>
          </a:prstGeom>
          <a:noFill/>
          <a:ln w="3175" cap="flat" cmpd="sng" algn="ctr">
            <a:solidFill>
              <a:srgbClr val="719AB2"/>
            </a:solidFill>
            <a:prstDash val="solid"/>
            <a:miter lim="800000"/>
          </a:ln>
          <a:effectLst/>
        </p:spPr>
      </p:cxnSp>
      <p:sp>
        <p:nvSpPr>
          <p:cNvPr id="143" name="ZoneTexte 25">
            <a:extLst>
              <a:ext uri="{FF2B5EF4-FFF2-40B4-BE49-F238E27FC236}">
                <a16:creationId xmlns:a16="http://schemas.microsoft.com/office/drawing/2014/main" id="{085CEBC4-4278-EF8D-9E53-183B5382D5E2}"/>
              </a:ext>
            </a:extLst>
          </p:cNvPr>
          <p:cNvSpPr txBox="1"/>
          <p:nvPr/>
        </p:nvSpPr>
        <p:spPr>
          <a:xfrm>
            <a:off x="4505795" y="2441604"/>
            <a:ext cx="52863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Source Sans Pro"/>
              </a:rPr>
              <a:t>Initiates</a:t>
            </a:r>
          </a:p>
        </p:txBody>
      </p:sp>
      <p:cxnSp>
        <p:nvCxnSpPr>
          <p:cNvPr id="144" name="Connecteur droit avec flèche 26">
            <a:extLst>
              <a:ext uri="{FF2B5EF4-FFF2-40B4-BE49-F238E27FC236}">
                <a16:creationId xmlns:a16="http://schemas.microsoft.com/office/drawing/2014/main" id="{F6AC0AD6-82C4-1DC1-3FC0-65C3875401F5}"/>
              </a:ext>
            </a:extLst>
          </p:cNvPr>
          <p:cNvCxnSpPr>
            <a:cxnSpLocks/>
          </p:cNvCxnSpPr>
          <p:nvPr/>
        </p:nvCxnSpPr>
        <p:spPr>
          <a:xfrm>
            <a:off x="4965376" y="2516513"/>
            <a:ext cx="21600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5" name="Connecteur droit 28">
            <a:extLst>
              <a:ext uri="{FF2B5EF4-FFF2-40B4-BE49-F238E27FC236}">
                <a16:creationId xmlns:a16="http://schemas.microsoft.com/office/drawing/2014/main" id="{338372DC-DB23-BCAF-932E-FFE5F67E95FE}"/>
              </a:ext>
            </a:extLst>
          </p:cNvPr>
          <p:cNvCxnSpPr>
            <a:cxnSpLocks/>
            <a:stCxn id="132" idx="3"/>
            <a:endCxn id="133" idx="1"/>
          </p:cNvCxnSpPr>
          <p:nvPr/>
        </p:nvCxnSpPr>
        <p:spPr>
          <a:xfrm>
            <a:off x="6622032" y="2637506"/>
            <a:ext cx="1347624" cy="0"/>
          </a:xfrm>
          <a:prstGeom prst="line">
            <a:avLst/>
          </a:prstGeom>
          <a:noFill/>
          <a:ln w="3175" cap="flat" cmpd="sng" algn="ctr">
            <a:solidFill>
              <a:srgbClr val="719AB2"/>
            </a:solidFill>
            <a:prstDash val="solid"/>
            <a:miter lim="800000"/>
          </a:ln>
          <a:effectLst/>
        </p:spPr>
      </p:cxnSp>
      <p:sp>
        <p:nvSpPr>
          <p:cNvPr id="146" name="ZoneTexte 32">
            <a:extLst>
              <a:ext uri="{FF2B5EF4-FFF2-40B4-BE49-F238E27FC236}">
                <a16:creationId xmlns:a16="http://schemas.microsoft.com/office/drawing/2014/main" id="{BE7E2DCD-928F-19F4-62EE-8C5EE0F01A0B}"/>
              </a:ext>
            </a:extLst>
          </p:cNvPr>
          <p:cNvSpPr txBox="1"/>
          <p:nvPr/>
        </p:nvSpPr>
        <p:spPr>
          <a:xfrm>
            <a:off x="6698502" y="2438970"/>
            <a:ext cx="66590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Source Sans Pro"/>
              </a:rPr>
              <a:t>Is affected to</a:t>
            </a:r>
          </a:p>
        </p:txBody>
      </p:sp>
      <p:cxnSp>
        <p:nvCxnSpPr>
          <p:cNvPr id="147" name="Connecteur droit avec flèche 33">
            <a:extLst>
              <a:ext uri="{FF2B5EF4-FFF2-40B4-BE49-F238E27FC236}">
                <a16:creationId xmlns:a16="http://schemas.microsoft.com/office/drawing/2014/main" id="{5647DF8A-A179-0398-6D81-4B2D8D80A81C}"/>
              </a:ext>
            </a:extLst>
          </p:cNvPr>
          <p:cNvCxnSpPr>
            <a:cxnSpLocks/>
          </p:cNvCxnSpPr>
          <p:nvPr/>
        </p:nvCxnSpPr>
        <p:spPr>
          <a:xfrm>
            <a:off x="7383456" y="2508219"/>
            <a:ext cx="21600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8" name="Connecteur droit 40">
            <a:extLst>
              <a:ext uri="{FF2B5EF4-FFF2-40B4-BE49-F238E27FC236}">
                <a16:creationId xmlns:a16="http://schemas.microsoft.com/office/drawing/2014/main" id="{D7B2F5E1-2F7C-DC83-86D3-4D11F4704B27}"/>
              </a:ext>
            </a:extLst>
          </p:cNvPr>
          <p:cNvCxnSpPr>
            <a:cxnSpLocks/>
            <a:stCxn id="133" idx="3"/>
            <a:endCxn id="138" idx="1"/>
          </p:cNvCxnSpPr>
          <p:nvPr/>
        </p:nvCxnSpPr>
        <p:spPr>
          <a:xfrm>
            <a:off x="9179331" y="2637506"/>
            <a:ext cx="1127085" cy="0"/>
          </a:xfrm>
          <a:prstGeom prst="line">
            <a:avLst/>
          </a:prstGeom>
          <a:noFill/>
          <a:ln w="3175" cap="flat" cmpd="sng" algn="ctr">
            <a:solidFill>
              <a:srgbClr val="719AB2"/>
            </a:solidFill>
            <a:prstDash val="solid"/>
            <a:miter lim="800000"/>
          </a:ln>
          <a:effectLst/>
        </p:spPr>
      </p:cxnSp>
      <p:sp>
        <p:nvSpPr>
          <p:cNvPr id="149" name="ZoneTexte 43">
            <a:extLst>
              <a:ext uri="{FF2B5EF4-FFF2-40B4-BE49-F238E27FC236}">
                <a16:creationId xmlns:a16="http://schemas.microsoft.com/office/drawing/2014/main" id="{08F0B0B4-CC1C-C568-1674-72171FA4652E}"/>
              </a:ext>
            </a:extLst>
          </p:cNvPr>
          <p:cNvSpPr txBox="1"/>
          <p:nvPr/>
        </p:nvSpPr>
        <p:spPr>
          <a:xfrm>
            <a:off x="9242789" y="2438969"/>
            <a:ext cx="66590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Source Sans Pro"/>
              </a:rPr>
              <a:t>Is based on</a:t>
            </a:r>
          </a:p>
        </p:txBody>
      </p:sp>
      <p:cxnSp>
        <p:nvCxnSpPr>
          <p:cNvPr id="150" name="Connecteur droit avec flèche 44">
            <a:extLst>
              <a:ext uri="{FF2B5EF4-FFF2-40B4-BE49-F238E27FC236}">
                <a16:creationId xmlns:a16="http://schemas.microsoft.com/office/drawing/2014/main" id="{F9FF0079-3881-BB84-D167-A2DBCEA3A27B}"/>
              </a:ext>
            </a:extLst>
          </p:cNvPr>
          <p:cNvCxnSpPr>
            <a:cxnSpLocks/>
          </p:cNvCxnSpPr>
          <p:nvPr/>
        </p:nvCxnSpPr>
        <p:spPr>
          <a:xfrm>
            <a:off x="9927743" y="2508218"/>
            <a:ext cx="21600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Connecteur : en angle 46">
            <a:extLst>
              <a:ext uri="{FF2B5EF4-FFF2-40B4-BE49-F238E27FC236}">
                <a16:creationId xmlns:a16="http://schemas.microsoft.com/office/drawing/2014/main" id="{3610E924-D42A-2D63-8552-0864B9E4952B}"/>
              </a:ext>
            </a:extLst>
          </p:cNvPr>
          <p:cNvCxnSpPr>
            <a:stCxn id="134" idx="2"/>
            <a:endCxn id="136" idx="0"/>
          </p:cNvCxnSpPr>
          <p:nvPr/>
        </p:nvCxnSpPr>
        <p:spPr>
          <a:xfrm rot="5400000">
            <a:off x="6665751" y="5092478"/>
            <a:ext cx="371987" cy="923925"/>
          </a:xfrm>
          <a:prstGeom prst="bentConnector3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52" name="Connecteur : en angle 48">
            <a:extLst>
              <a:ext uri="{FF2B5EF4-FFF2-40B4-BE49-F238E27FC236}">
                <a16:creationId xmlns:a16="http://schemas.microsoft.com/office/drawing/2014/main" id="{AA710242-F50D-E7E7-B15E-E573B7745A58}"/>
              </a:ext>
            </a:extLst>
          </p:cNvPr>
          <p:cNvCxnSpPr>
            <a:stCxn id="134" idx="2"/>
            <a:endCxn id="137" idx="0"/>
          </p:cNvCxnSpPr>
          <p:nvPr/>
        </p:nvCxnSpPr>
        <p:spPr>
          <a:xfrm rot="16200000" flipH="1">
            <a:off x="7573007" y="5109146"/>
            <a:ext cx="371986" cy="890588"/>
          </a:xfrm>
          <a:prstGeom prst="bentConnector3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B7DF065-24D8-450B-0D96-53497ECF0870}"/>
              </a:ext>
            </a:extLst>
          </p:cNvPr>
          <p:cNvSpPr/>
          <p:nvPr/>
        </p:nvSpPr>
        <p:spPr>
          <a:xfrm>
            <a:off x="5412357" y="3504234"/>
            <a:ext cx="1209675" cy="619035"/>
          </a:xfrm>
          <a:prstGeom prst="rect">
            <a:avLst/>
          </a:prstGeom>
          <a:solidFill>
            <a:srgbClr val="719AB2">
              <a:lumMod val="20000"/>
              <a:lumOff val="80000"/>
            </a:srgbClr>
          </a:solidFill>
          <a:ln w="0" cap="flat" cmpd="sng" algn="ctr">
            <a:solidFill>
              <a:srgbClr val="719AB2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Party Role in Claim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16EDFB1-DEBF-3166-F16C-3EAC0D62CF98}"/>
              </a:ext>
            </a:extLst>
          </p:cNvPr>
          <p:cNvSpPr/>
          <p:nvPr/>
        </p:nvSpPr>
        <p:spPr>
          <a:xfrm>
            <a:off x="7969656" y="3504234"/>
            <a:ext cx="1209675" cy="619035"/>
          </a:xfrm>
          <a:prstGeom prst="rect">
            <a:avLst/>
          </a:prstGeom>
          <a:solidFill>
            <a:srgbClr val="719AB2">
              <a:lumMod val="20000"/>
              <a:lumOff val="80000"/>
            </a:srgbClr>
          </a:solidFill>
          <a:ln w="0" cap="flat" cmpd="sng" algn="ctr">
            <a:solidFill>
              <a:srgbClr val="719AB2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Party Role in Policy</a:t>
            </a:r>
          </a:p>
        </p:txBody>
      </p:sp>
      <p:cxnSp>
        <p:nvCxnSpPr>
          <p:cNvPr id="155" name="Connecteur : en angle 53">
            <a:extLst>
              <a:ext uri="{FF2B5EF4-FFF2-40B4-BE49-F238E27FC236}">
                <a16:creationId xmlns:a16="http://schemas.microsoft.com/office/drawing/2014/main" id="{1468023B-A41C-3ACB-6CD7-0E2C1A8E21D7}"/>
              </a:ext>
            </a:extLst>
          </p:cNvPr>
          <p:cNvCxnSpPr>
            <a:stCxn id="153" idx="2"/>
            <a:endCxn id="134" idx="1"/>
          </p:cNvCxnSpPr>
          <p:nvPr/>
        </p:nvCxnSpPr>
        <p:spPr>
          <a:xfrm rot="16200000" flipH="1">
            <a:off x="5895201" y="4245262"/>
            <a:ext cx="935661" cy="691673"/>
          </a:xfrm>
          <a:prstGeom prst="bentConnector2">
            <a:avLst/>
          </a:prstGeom>
          <a:noFill/>
          <a:ln w="3175" cap="flat" cmpd="sng" algn="ctr">
            <a:solidFill>
              <a:srgbClr val="719AB2"/>
            </a:solidFill>
            <a:prstDash val="solid"/>
            <a:miter lim="800000"/>
          </a:ln>
          <a:effectLst/>
        </p:spPr>
      </p:cxnSp>
      <p:cxnSp>
        <p:nvCxnSpPr>
          <p:cNvPr id="156" name="Connecteur : en angle 55">
            <a:extLst>
              <a:ext uri="{FF2B5EF4-FFF2-40B4-BE49-F238E27FC236}">
                <a16:creationId xmlns:a16="http://schemas.microsoft.com/office/drawing/2014/main" id="{D16CFD7F-10D2-09E4-E907-50743A4A723B}"/>
              </a:ext>
            </a:extLst>
          </p:cNvPr>
          <p:cNvCxnSpPr>
            <a:stCxn id="134" idx="3"/>
            <a:endCxn id="154" idx="2"/>
          </p:cNvCxnSpPr>
          <p:nvPr/>
        </p:nvCxnSpPr>
        <p:spPr>
          <a:xfrm flipV="1">
            <a:off x="7918543" y="4123269"/>
            <a:ext cx="655951" cy="935661"/>
          </a:xfrm>
          <a:prstGeom prst="bentConnector2">
            <a:avLst/>
          </a:prstGeom>
          <a:noFill/>
          <a:ln w="3175" cap="flat" cmpd="sng" algn="ctr">
            <a:solidFill>
              <a:srgbClr val="719AB2"/>
            </a:solidFill>
            <a:prstDash val="solid"/>
            <a:miter lim="800000"/>
          </a:ln>
          <a:effectLst/>
        </p:spPr>
      </p:cxnSp>
      <p:cxnSp>
        <p:nvCxnSpPr>
          <p:cNvPr id="157" name="Connecteur droit 57">
            <a:extLst>
              <a:ext uri="{FF2B5EF4-FFF2-40B4-BE49-F238E27FC236}">
                <a16:creationId xmlns:a16="http://schemas.microsoft.com/office/drawing/2014/main" id="{505B1DFF-7F76-5139-1BB7-B7A80084B2D9}"/>
              </a:ext>
            </a:extLst>
          </p:cNvPr>
          <p:cNvCxnSpPr>
            <a:stCxn id="132" idx="2"/>
            <a:endCxn id="153" idx="0"/>
          </p:cNvCxnSpPr>
          <p:nvPr/>
        </p:nvCxnSpPr>
        <p:spPr>
          <a:xfrm>
            <a:off x="6017195" y="2947023"/>
            <a:ext cx="0" cy="557211"/>
          </a:xfrm>
          <a:prstGeom prst="line">
            <a:avLst/>
          </a:prstGeom>
          <a:noFill/>
          <a:ln w="3175" cap="flat" cmpd="sng" algn="ctr">
            <a:solidFill>
              <a:srgbClr val="719AB2"/>
            </a:solidFill>
            <a:prstDash val="solid"/>
            <a:miter lim="800000"/>
          </a:ln>
          <a:effectLst/>
        </p:spPr>
      </p:cxnSp>
      <p:cxnSp>
        <p:nvCxnSpPr>
          <p:cNvPr id="158" name="Connecteur droit 59">
            <a:extLst>
              <a:ext uri="{FF2B5EF4-FFF2-40B4-BE49-F238E27FC236}">
                <a16:creationId xmlns:a16="http://schemas.microsoft.com/office/drawing/2014/main" id="{E7E36C5C-B1E6-B6CF-887B-66F13BB43475}"/>
              </a:ext>
            </a:extLst>
          </p:cNvPr>
          <p:cNvCxnSpPr>
            <a:stCxn id="133" idx="2"/>
            <a:endCxn id="154" idx="0"/>
          </p:cNvCxnSpPr>
          <p:nvPr/>
        </p:nvCxnSpPr>
        <p:spPr>
          <a:xfrm>
            <a:off x="8574494" y="2947023"/>
            <a:ext cx="0" cy="557211"/>
          </a:xfrm>
          <a:prstGeom prst="line">
            <a:avLst/>
          </a:prstGeom>
          <a:noFill/>
          <a:ln w="3175" cap="flat" cmpd="sng" algn="ctr">
            <a:solidFill>
              <a:srgbClr val="719AB2"/>
            </a:solidFill>
            <a:prstDash val="solid"/>
            <a:miter lim="800000"/>
          </a:ln>
          <a:effectLst/>
        </p:spPr>
      </p:cxnSp>
      <p:sp>
        <p:nvSpPr>
          <p:cNvPr id="159" name="ZoneTexte 60">
            <a:extLst>
              <a:ext uri="{FF2B5EF4-FFF2-40B4-BE49-F238E27FC236}">
                <a16:creationId xmlns:a16="http://schemas.microsoft.com/office/drawing/2014/main" id="{003EE235-74A0-A5F0-84AE-FB85504FAB03}"/>
              </a:ext>
            </a:extLst>
          </p:cNvPr>
          <p:cNvSpPr txBox="1"/>
          <p:nvPr/>
        </p:nvSpPr>
        <p:spPr>
          <a:xfrm>
            <a:off x="5661562" y="4920744"/>
            <a:ext cx="3913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Source Sans Pro"/>
              </a:rPr>
              <a:t>Plays</a:t>
            </a:r>
          </a:p>
        </p:txBody>
      </p:sp>
      <p:sp>
        <p:nvSpPr>
          <p:cNvPr id="160" name="ZoneTexte 61">
            <a:extLst>
              <a:ext uri="{FF2B5EF4-FFF2-40B4-BE49-F238E27FC236}">
                <a16:creationId xmlns:a16="http://schemas.microsoft.com/office/drawing/2014/main" id="{CDC55986-E93D-9246-A58D-AEBBF9C28075}"/>
              </a:ext>
            </a:extLst>
          </p:cNvPr>
          <p:cNvSpPr txBox="1"/>
          <p:nvPr/>
        </p:nvSpPr>
        <p:spPr>
          <a:xfrm>
            <a:off x="8656846" y="4920430"/>
            <a:ext cx="3913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Source Sans Pro"/>
              </a:rPr>
              <a:t>Plays</a:t>
            </a:r>
          </a:p>
        </p:txBody>
      </p:sp>
      <p:cxnSp>
        <p:nvCxnSpPr>
          <p:cNvPr id="161" name="Connecteur droit avec flèche 62">
            <a:extLst>
              <a:ext uri="{FF2B5EF4-FFF2-40B4-BE49-F238E27FC236}">
                <a16:creationId xmlns:a16="http://schemas.microsoft.com/office/drawing/2014/main" id="{39D45445-8529-E2A1-7B4D-4D7851F6A4B8}"/>
              </a:ext>
            </a:extLst>
          </p:cNvPr>
          <p:cNvCxnSpPr>
            <a:cxnSpLocks/>
          </p:cNvCxnSpPr>
          <p:nvPr/>
        </p:nvCxnSpPr>
        <p:spPr>
          <a:xfrm flipV="1">
            <a:off x="5764187" y="4622119"/>
            <a:ext cx="0" cy="22667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2" name="Connecteur droit avec flèche 64">
            <a:extLst>
              <a:ext uri="{FF2B5EF4-FFF2-40B4-BE49-F238E27FC236}">
                <a16:creationId xmlns:a16="http://schemas.microsoft.com/office/drawing/2014/main" id="{0340D7B1-A7DE-CF2E-C0A0-6FC8799EA128}"/>
              </a:ext>
            </a:extLst>
          </p:cNvPr>
          <p:cNvCxnSpPr>
            <a:cxnSpLocks/>
          </p:cNvCxnSpPr>
          <p:nvPr/>
        </p:nvCxnSpPr>
        <p:spPr>
          <a:xfrm flipV="1">
            <a:off x="8809131" y="4622119"/>
            <a:ext cx="0" cy="22667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3" name="ZoneTexte 65">
            <a:extLst>
              <a:ext uri="{FF2B5EF4-FFF2-40B4-BE49-F238E27FC236}">
                <a16:creationId xmlns:a16="http://schemas.microsoft.com/office/drawing/2014/main" id="{8F6529E1-10F6-BD80-95D2-40454606CDD6}"/>
              </a:ext>
            </a:extLst>
          </p:cNvPr>
          <p:cNvSpPr txBox="1"/>
          <p:nvPr/>
        </p:nvSpPr>
        <p:spPr>
          <a:xfrm>
            <a:off x="5559440" y="2995698"/>
            <a:ext cx="4983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Source Sans Pro"/>
              </a:rPr>
              <a:t>Includes</a:t>
            </a:r>
          </a:p>
        </p:txBody>
      </p:sp>
      <p:sp>
        <p:nvSpPr>
          <p:cNvPr id="164" name="ZoneTexte 66">
            <a:extLst>
              <a:ext uri="{FF2B5EF4-FFF2-40B4-BE49-F238E27FC236}">
                <a16:creationId xmlns:a16="http://schemas.microsoft.com/office/drawing/2014/main" id="{BCDBAC68-F632-D677-EBFC-7993A71C109C}"/>
              </a:ext>
            </a:extLst>
          </p:cNvPr>
          <p:cNvSpPr txBox="1"/>
          <p:nvPr/>
        </p:nvSpPr>
        <p:spPr>
          <a:xfrm>
            <a:off x="8656846" y="2995698"/>
            <a:ext cx="4983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Source Sans Pro"/>
              </a:rPr>
              <a:t>Includes</a:t>
            </a:r>
          </a:p>
        </p:txBody>
      </p:sp>
      <p:cxnSp>
        <p:nvCxnSpPr>
          <p:cNvPr id="165" name="Connecteur droit avec flèche 67">
            <a:extLst>
              <a:ext uri="{FF2B5EF4-FFF2-40B4-BE49-F238E27FC236}">
                <a16:creationId xmlns:a16="http://schemas.microsoft.com/office/drawing/2014/main" id="{94F72623-D6B2-9582-495E-4F98B00F6ED5}"/>
              </a:ext>
            </a:extLst>
          </p:cNvPr>
          <p:cNvCxnSpPr>
            <a:cxnSpLocks/>
          </p:cNvCxnSpPr>
          <p:nvPr/>
        </p:nvCxnSpPr>
        <p:spPr>
          <a:xfrm>
            <a:off x="5816325" y="3134197"/>
            <a:ext cx="0" cy="2309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6" name="Connecteur droit avec flèche 69">
            <a:extLst>
              <a:ext uri="{FF2B5EF4-FFF2-40B4-BE49-F238E27FC236}">
                <a16:creationId xmlns:a16="http://schemas.microsoft.com/office/drawing/2014/main" id="{FE99ED2C-69CC-8A5F-E2BC-DF2D4E1FBB2C}"/>
              </a:ext>
            </a:extLst>
          </p:cNvPr>
          <p:cNvCxnSpPr>
            <a:cxnSpLocks/>
          </p:cNvCxnSpPr>
          <p:nvPr/>
        </p:nvCxnSpPr>
        <p:spPr>
          <a:xfrm>
            <a:off x="8826342" y="3134197"/>
            <a:ext cx="0" cy="2309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7" name="Connecteur droit 71">
            <a:extLst>
              <a:ext uri="{FF2B5EF4-FFF2-40B4-BE49-F238E27FC236}">
                <a16:creationId xmlns:a16="http://schemas.microsoft.com/office/drawing/2014/main" id="{719298A6-186F-F05E-1316-0E6859FB7163}"/>
              </a:ext>
            </a:extLst>
          </p:cNvPr>
          <p:cNvCxnSpPr>
            <a:cxnSpLocks/>
            <a:stCxn id="153" idx="3"/>
            <a:endCxn id="169" idx="1"/>
          </p:cNvCxnSpPr>
          <p:nvPr/>
        </p:nvCxnSpPr>
        <p:spPr>
          <a:xfrm>
            <a:off x="6622032" y="3813752"/>
            <a:ext cx="238374" cy="282157"/>
          </a:xfrm>
          <a:prstGeom prst="line">
            <a:avLst/>
          </a:prstGeom>
          <a:noFill/>
          <a:ln w="3175" cap="flat" cmpd="sng" algn="ctr">
            <a:solidFill>
              <a:srgbClr val="44546A"/>
            </a:solidFill>
            <a:prstDash val="dash"/>
            <a:miter lim="800000"/>
          </a:ln>
          <a:effectLst/>
        </p:spPr>
      </p:cxnSp>
      <p:cxnSp>
        <p:nvCxnSpPr>
          <p:cNvPr id="168" name="Connecteur droit 73">
            <a:extLst>
              <a:ext uri="{FF2B5EF4-FFF2-40B4-BE49-F238E27FC236}">
                <a16:creationId xmlns:a16="http://schemas.microsoft.com/office/drawing/2014/main" id="{5250DB9E-B270-8F1E-2784-801730491724}"/>
              </a:ext>
            </a:extLst>
          </p:cNvPr>
          <p:cNvCxnSpPr>
            <a:cxnSpLocks/>
            <a:stCxn id="154" idx="3"/>
            <a:endCxn id="170" idx="1"/>
          </p:cNvCxnSpPr>
          <p:nvPr/>
        </p:nvCxnSpPr>
        <p:spPr>
          <a:xfrm>
            <a:off x="9179331" y="3813752"/>
            <a:ext cx="125220" cy="282157"/>
          </a:xfrm>
          <a:prstGeom prst="line">
            <a:avLst/>
          </a:prstGeom>
          <a:noFill/>
          <a:ln w="3175" cap="flat" cmpd="sng" algn="ctr">
            <a:solidFill>
              <a:srgbClr val="44546A"/>
            </a:solidFill>
            <a:prstDash val="dash"/>
            <a:miter lim="800000"/>
          </a:ln>
          <a:effectLst/>
        </p:spPr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28433A5-D524-FC74-3C37-EB408D152F2C}"/>
              </a:ext>
            </a:extLst>
          </p:cNvPr>
          <p:cNvSpPr/>
          <p:nvPr/>
        </p:nvSpPr>
        <p:spPr>
          <a:xfrm>
            <a:off x="6860406" y="3553388"/>
            <a:ext cx="1008000" cy="108504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Claim declarer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Witness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Third party driver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Claim handler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Claim expert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Service provider (ex. Body shop)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…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EFBFE5F-7A3E-4F7B-C5ED-43BC4ACA1131}"/>
              </a:ext>
            </a:extLst>
          </p:cNvPr>
          <p:cNvSpPr/>
          <p:nvPr/>
        </p:nvSpPr>
        <p:spPr>
          <a:xfrm>
            <a:off x="9304551" y="3553389"/>
            <a:ext cx="839191" cy="108504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Policy holder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Insured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Driver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…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0F8349A-ED16-8DBE-D1E3-18D3C7505621}"/>
              </a:ext>
            </a:extLst>
          </p:cNvPr>
          <p:cNvSpPr/>
          <p:nvPr/>
        </p:nvSpPr>
        <p:spPr>
          <a:xfrm>
            <a:off x="4691951" y="216839"/>
            <a:ext cx="1209675" cy="619035"/>
          </a:xfrm>
          <a:prstGeom prst="rect">
            <a:avLst/>
          </a:prstGeom>
          <a:solidFill>
            <a:srgbClr val="719AB2">
              <a:lumMod val="20000"/>
              <a:lumOff val="80000"/>
            </a:srgbClr>
          </a:solidFill>
          <a:ln w="0" cap="flat" cmpd="sng" algn="ctr">
            <a:solidFill>
              <a:srgbClr val="719AB2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Vehicle Registration</a:t>
            </a:r>
          </a:p>
        </p:txBody>
      </p:sp>
      <p:cxnSp>
        <p:nvCxnSpPr>
          <p:cNvPr id="172" name="Connecteur : en angle 105">
            <a:extLst>
              <a:ext uri="{FF2B5EF4-FFF2-40B4-BE49-F238E27FC236}">
                <a16:creationId xmlns:a16="http://schemas.microsoft.com/office/drawing/2014/main" id="{F6970DAB-DFD7-DD1E-22C2-D434BACEC85A}"/>
              </a:ext>
            </a:extLst>
          </p:cNvPr>
          <p:cNvCxnSpPr>
            <a:stCxn id="171" idx="3"/>
            <a:endCxn id="135" idx="0"/>
          </p:cNvCxnSpPr>
          <p:nvPr/>
        </p:nvCxnSpPr>
        <p:spPr>
          <a:xfrm>
            <a:off x="5901626" y="526357"/>
            <a:ext cx="884980" cy="413374"/>
          </a:xfrm>
          <a:prstGeom prst="bentConnector2">
            <a:avLst/>
          </a:prstGeom>
          <a:noFill/>
          <a:ln w="3175" cap="flat" cmpd="sng" algn="ctr">
            <a:solidFill>
              <a:srgbClr val="719AB2"/>
            </a:solidFill>
            <a:prstDash val="solid"/>
            <a:miter lim="800000"/>
          </a:ln>
          <a:effectLst/>
        </p:spPr>
      </p:cxnSp>
      <p:sp>
        <p:nvSpPr>
          <p:cNvPr id="173" name="ZoneTexte 106">
            <a:extLst>
              <a:ext uri="{FF2B5EF4-FFF2-40B4-BE49-F238E27FC236}">
                <a16:creationId xmlns:a16="http://schemas.microsoft.com/office/drawing/2014/main" id="{8DF7B958-61BA-F572-4615-8E86F93AC8D1}"/>
              </a:ext>
            </a:extLst>
          </p:cNvPr>
          <p:cNvSpPr txBox="1"/>
          <p:nvPr/>
        </p:nvSpPr>
        <p:spPr>
          <a:xfrm>
            <a:off x="6491941" y="361866"/>
            <a:ext cx="6599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Source Sans Pro"/>
              </a:rPr>
              <a:t>Is related to</a:t>
            </a:r>
          </a:p>
        </p:txBody>
      </p:sp>
      <p:cxnSp>
        <p:nvCxnSpPr>
          <p:cNvPr id="174" name="Connecteur droit avec flèche 107">
            <a:extLst>
              <a:ext uri="{FF2B5EF4-FFF2-40B4-BE49-F238E27FC236}">
                <a16:creationId xmlns:a16="http://schemas.microsoft.com/office/drawing/2014/main" id="{C5035BE3-B2DC-161E-3489-D7ED8363266C}"/>
              </a:ext>
            </a:extLst>
          </p:cNvPr>
          <p:cNvCxnSpPr>
            <a:cxnSpLocks/>
          </p:cNvCxnSpPr>
          <p:nvPr/>
        </p:nvCxnSpPr>
        <p:spPr>
          <a:xfrm>
            <a:off x="6875556" y="500365"/>
            <a:ext cx="0" cy="17132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5BB8440-BF1F-DA3D-A79A-C42F87D45204}"/>
              </a:ext>
            </a:extLst>
          </p:cNvPr>
          <p:cNvSpPr/>
          <p:nvPr/>
        </p:nvSpPr>
        <p:spPr>
          <a:xfrm>
            <a:off x="3197958" y="3497884"/>
            <a:ext cx="1209675" cy="619035"/>
          </a:xfrm>
          <a:prstGeom prst="rect">
            <a:avLst/>
          </a:prstGeom>
          <a:solidFill>
            <a:srgbClr val="719AB2">
              <a:lumMod val="20000"/>
              <a:lumOff val="80000"/>
            </a:srgbClr>
          </a:solidFill>
          <a:ln w="0" cap="flat" cmpd="sng" algn="ctr">
            <a:solidFill>
              <a:srgbClr val="719AB2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Loss Notification</a:t>
            </a:r>
          </a:p>
        </p:txBody>
      </p:sp>
      <p:cxnSp>
        <p:nvCxnSpPr>
          <p:cNvPr id="176" name="Connecteur droit 126">
            <a:extLst>
              <a:ext uri="{FF2B5EF4-FFF2-40B4-BE49-F238E27FC236}">
                <a16:creationId xmlns:a16="http://schemas.microsoft.com/office/drawing/2014/main" id="{1ABF09C6-00BA-C8CF-95E9-E173B5115D94}"/>
              </a:ext>
            </a:extLst>
          </p:cNvPr>
          <p:cNvCxnSpPr>
            <a:cxnSpLocks/>
            <a:stCxn id="131" idx="2"/>
            <a:endCxn id="175" idx="0"/>
          </p:cNvCxnSpPr>
          <p:nvPr/>
        </p:nvCxnSpPr>
        <p:spPr>
          <a:xfrm>
            <a:off x="3802796" y="2947023"/>
            <a:ext cx="0" cy="550861"/>
          </a:xfrm>
          <a:prstGeom prst="line">
            <a:avLst/>
          </a:prstGeom>
          <a:noFill/>
          <a:ln w="3175" cap="flat" cmpd="sng" algn="ctr">
            <a:solidFill>
              <a:srgbClr val="719AB2"/>
            </a:solidFill>
            <a:prstDash val="solid"/>
            <a:miter lim="800000"/>
          </a:ln>
          <a:effectLst/>
        </p:spPr>
      </p:cxnSp>
      <p:sp>
        <p:nvSpPr>
          <p:cNvPr id="177" name="ZoneTexte 129">
            <a:extLst>
              <a:ext uri="{FF2B5EF4-FFF2-40B4-BE49-F238E27FC236}">
                <a16:creationId xmlns:a16="http://schemas.microsoft.com/office/drawing/2014/main" id="{A7FFF74B-92E0-C963-1831-C869B7E9BD18}"/>
              </a:ext>
            </a:extLst>
          </p:cNvPr>
          <p:cNvSpPr txBox="1"/>
          <p:nvPr/>
        </p:nvSpPr>
        <p:spPr>
          <a:xfrm>
            <a:off x="3869944" y="3295922"/>
            <a:ext cx="52863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Source Sans Pro"/>
              </a:rPr>
              <a:t>Describes</a:t>
            </a:r>
          </a:p>
        </p:txBody>
      </p:sp>
      <p:cxnSp>
        <p:nvCxnSpPr>
          <p:cNvPr id="178" name="Connecteur droit avec flèche 130">
            <a:extLst>
              <a:ext uri="{FF2B5EF4-FFF2-40B4-BE49-F238E27FC236}">
                <a16:creationId xmlns:a16="http://schemas.microsoft.com/office/drawing/2014/main" id="{EBE95290-711E-589C-82A0-F573825550FA}"/>
              </a:ext>
            </a:extLst>
          </p:cNvPr>
          <p:cNvCxnSpPr>
            <a:cxnSpLocks/>
          </p:cNvCxnSpPr>
          <p:nvPr/>
        </p:nvCxnSpPr>
        <p:spPr>
          <a:xfrm flipV="1">
            <a:off x="4022950" y="3088707"/>
            <a:ext cx="0" cy="23097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A420B6-EF08-F5D3-9FE0-64A0B15C9082}"/>
              </a:ext>
            </a:extLst>
          </p:cNvPr>
          <p:cNvSpPr/>
          <p:nvPr/>
        </p:nvSpPr>
        <p:spPr>
          <a:xfrm>
            <a:off x="8928485" y="354995"/>
            <a:ext cx="1209675" cy="619035"/>
          </a:xfrm>
          <a:prstGeom prst="rect">
            <a:avLst/>
          </a:prstGeom>
          <a:solidFill>
            <a:srgbClr val="719AB2">
              <a:lumMod val="20000"/>
              <a:lumOff val="80000"/>
            </a:srgbClr>
          </a:solidFill>
          <a:ln w="0" cap="flat" cmpd="sng" algn="ctr">
            <a:solidFill>
              <a:srgbClr val="719AB2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Vehicle Repair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5CB0497-7DDB-D893-55C7-F1370C0838FE}"/>
              </a:ext>
            </a:extLst>
          </p:cNvPr>
          <p:cNvSpPr/>
          <p:nvPr/>
        </p:nvSpPr>
        <p:spPr>
          <a:xfrm>
            <a:off x="9987813" y="1049123"/>
            <a:ext cx="1209675" cy="619035"/>
          </a:xfrm>
          <a:prstGeom prst="rect">
            <a:avLst/>
          </a:prstGeom>
          <a:solidFill>
            <a:srgbClr val="719AB2">
              <a:lumMod val="20000"/>
              <a:lumOff val="80000"/>
            </a:srgbClr>
          </a:solidFill>
          <a:ln w="0" cap="flat" cmpd="sng" algn="ctr">
            <a:solidFill>
              <a:srgbClr val="719AB2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Vehicle Specification</a:t>
            </a:r>
          </a:p>
        </p:txBody>
      </p:sp>
      <p:sp>
        <p:nvSpPr>
          <p:cNvPr id="181" name="ZoneTexte 137">
            <a:extLst>
              <a:ext uri="{FF2B5EF4-FFF2-40B4-BE49-F238E27FC236}">
                <a16:creationId xmlns:a16="http://schemas.microsoft.com/office/drawing/2014/main" id="{F9925E83-7F35-53DC-7561-1F43165BA938}"/>
              </a:ext>
            </a:extLst>
          </p:cNvPr>
          <p:cNvSpPr txBox="1"/>
          <p:nvPr/>
        </p:nvSpPr>
        <p:spPr>
          <a:xfrm>
            <a:off x="7956840" y="484606"/>
            <a:ext cx="6599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Source Sans Pro"/>
              </a:rPr>
              <a:t>Is subject to</a:t>
            </a:r>
          </a:p>
        </p:txBody>
      </p:sp>
      <p:cxnSp>
        <p:nvCxnSpPr>
          <p:cNvPr id="182" name="Connecteur : en angle 139">
            <a:extLst>
              <a:ext uri="{FF2B5EF4-FFF2-40B4-BE49-F238E27FC236}">
                <a16:creationId xmlns:a16="http://schemas.microsoft.com/office/drawing/2014/main" id="{4D9B404B-D072-4829-B481-BE29403CBCF9}"/>
              </a:ext>
            </a:extLst>
          </p:cNvPr>
          <p:cNvCxnSpPr>
            <a:cxnSpLocks/>
            <a:endCxn id="130" idx="0"/>
          </p:cNvCxnSpPr>
          <p:nvPr/>
        </p:nvCxnSpPr>
        <p:spPr>
          <a:xfrm rot="10800000" flipV="1">
            <a:off x="1337040" y="1049122"/>
            <a:ext cx="4844728" cy="1278865"/>
          </a:xfrm>
          <a:prstGeom prst="bentConnector2">
            <a:avLst/>
          </a:prstGeom>
          <a:noFill/>
          <a:ln w="3175" cap="flat" cmpd="sng" algn="ctr">
            <a:solidFill>
              <a:srgbClr val="719AB2"/>
            </a:solidFill>
            <a:prstDash val="solid"/>
            <a:miter lim="800000"/>
          </a:ln>
          <a:effectLst/>
        </p:spPr>
      </p:cxnSp>
      <p:sp>
        <p:nvSpPr>
          <p:cNvPr id="183" name="ZoneTexte 142">
            <a:extLst>
              <a:ext uri="{FF2B5EF4-FFF2-40B4-BE49-F238E27FC236}">
                <a16:creationId xmlns:a16="http://schemas.microsoft.com/office/drawing/2014/main" id="{CD3FE7FB-49CE-F4A8-2A8E-CF9D64D93478}"/>
              </a:ext>
            </a:extLst>
          </p:cNvPr>
          <p:cNvSpPr txBox="1"/>
          <p:nvPr/>
        </p:nvSpPr>
        <p:spPr>
          <a:xfrm>
            <a:off x="677087" y="1192685"/>
            <a:ext cx="6599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Source Sans Pro"/>
              </a:rPr>
              <a:t>Is involved in</a:t>
            </a:r>
          </a:p>
        </p:txBody>
      </p:sp>
      <p:cxnSp>
        <p:nvCxnSpPr>
          <p:cNvPr id="184" name="Connecteur droit avec flèche 143">
            <a:extLst>
              <a:ext uri="{FF2B5EF4-FFF2-40B4-BE49-F238E27FC236}">
                <a16:creationId xmlns:a16="http://schemas.microsoft.com/office/drawing/2014/main" id="{6F24507D-79A0-7029-2C39-7132EBA8FA1B}"/>
              </a:ext>
            </a:extLst>
          </p:cNvPr>
          <p:cNvCxnSpPr>
            <a:cxnSpLocks/>
          </p:cNvCxnSpPr>
          <p:nvPr/>
        </p:nvCxnSpPr>
        <p:spPr>
          <a:xfrm>
            <a:off x="1016705" y="1331184"/>
            <a:ext cx="0" cy="17132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5" name="Connecteur : en angle 145">
            <a:extLst>
              <a:ext uri="{FF2B5EF4-FFF2-40B4-BE49-F238E27FC236}">
                <a16:creationId xmlns:a16="http://schemas.microsoft.com/office/drawing/2014/main" id="{D3951039-2872-80F7-F758-92627480BC5D}"/>
              </a:ext>
            </a:extLst>
          </p:cNvPr>
          <p:cNvCxnSpPr>
            <a:stCxn id="135" idx="2"/>
            <a:endCxn id="133" idx="0"/>
          </p:cNvCxnSpPr>
          <p:nvPr/>
        </p:nvCxnSpPr>
        <p:spPr>
          <a:xfrm rot="16200000" flipH="1">
            <a:off x="7295939" y="1049433"/>
            <a:ext cx="769222" cy="1787888"/>
          </a:xfrm>
          <a:prstGeom prst="bentConnector3">
            <a:avLst/>
          </a:prstGeom>
          <a:noFill/>
          <a:ln w="3175" cap="flat" cmpd="sng" algn="ctr">
            <a:solidFill>
              <a:srgbClr val="719AB2"/>
            </a:solidFill>
            <a:prstDash val="solid"/>
            <a:miter lim="800000"/>
          </a:ln>
          <a:effectLst/>
        </p:spPr>
      </p:cxnSp>
      <p:sp>
        <p:nvSpPr>
          <p:cNvPr id="186" name="ZoneTexte 146">
            <a:extLst>
              <a:ext uri="{FF2B5EF4-FFF2-40B4-BE49-F238E27FC236}">
                <a16:creationId xmlns:a16="http://schemas.microsoft.com/office/drawing/2014/main" id="{CD21262E-FE89-3A5A-7C9C-4E4D661AC1DD}"/>
              </a:ext>
            </a:extLst>
          </p:cNvPr>
          <p:cNvSpPr txBox="1"/>
          <p:nvPr/>
        </p:nvSpPr>
        <p:spPr>
          <a:xfrm>
            <a:off x="8278357" y="1611223"/>
            <a:ext cx="66590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Source Sans Pro"/>
              </a:rPr>
              <a:t>Is insured by</a:t>
            </a:r>
          </a:p>
        </p:txBody>
      </p:sp>
      <p:cxnSp>
        <p:nvCxnSpPr>
          <p:cNvPr id="187" name="Connecteur droit avec flèche 147">
            <a:extLst>
              <a:ext uri="{FF2B5EF4-FFF2-40B4-BE49-F238E27FC236}">
                <a16:creationId xmlns:a16="http://schemas.microsoft.com/office/drawing/2014/main" id="{CDBEE9A8-2566-F3EE-4B34-91BF3B129DE5}"/>
              </a:ext>
            </a:extLst>
          </p:cNvPr>
          <p:cNvCxnSpPr>
            <a:cxnSpLocks/>
          </p:cNvCxnSpPr>
          <p:nvPr/>
        </p:nvCxnSpPr>
        <p:spPr>
          <a:xfrm>
            <a:off x="8656846" y="1749722"/>
            <a:ext cx="0" cy="17132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8" name="Connecteur : en angle 149">
            <a:extLst>
              <a:ext uri="{FF2B5EF4-FFF2-40B4-BE49-F238E27FC236}">
                <a16:creationId xmlns:a16="http://schemas.microsoft.com/office/drawing/2014/main" id="{575C715F-F299-DE74-F221-EB08257EBF4B}"/>
              </a:ext>
            </a:extLst>
          </p:cNvPr>
          <p:cNvCxnSpPr>
            <a:cxnSpLocks/>
            <a:stCxn id="179" idx="1"/>
          </p:cNvCxnSpPr>
          <p:nvPr/>
        </p:nvCxnSpPr>
        <p:spPr>
          <a:xfrm rot="10800000" flipV="1">
            <a:off x="7383459" y="664513"/>
            <a:ext cx="1545027" cy="385572"/>
          </a:xfrm>
          <a:prstGeom prst="bentConnector3">
            <a:avLst>
              <a:gd name="adj1" fmla="val 70961"/>
            </a:avLst>
          </a:prstGeom>
          <a:noFill/>
          <a:ln w="3175" cap="flat" cmpd="sng" algn="ctr">
            <a:solidFill>
              <a:srgbClr val="719AB2"/>
            </a:solidFill>
            <a:prstDash val="solid"/>
            <a:miter lim="800000"/>
          </a:ln>
          <a:effectLst/>
        </p:spPr>
      </p:cxnSp>
      <p:cxnSp>
        <p:nvCxnSpPr>
          <p:cNvPr id="189" name="Connecteur droit avec flèche 151">
            <a:extLst>
              <a:ext uri="{FF2B5EF4-FFF2-40B4-BE49-F238E27FC236}">
                <a16:creationId xmlns:a16="http://schemas.microsoft.com/office/drawing/2014/main" id="{8062773D-B7C2-723F-00F0-E0817EA36AFD}"/>
              </a:ext>
            </a:extLst>
          </p:cNvPr>
          <p:cNvCxnSpPr>
            <a:cxnSpLocks/>
          </p:cNvCxnSpPr>
          <p:nvPr/>
        </p:nvCxnSpPr>
        <p:spPr>
          <a:xfrm>
            <a:off x="8539127" y="553855"/>
            <a:ext cx="21600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Connecteur droit 154">
            <a:extLst>
              <a:ext uri="{FF2B5EF4-FFF2-40B4-BE49-F238E27FC236}">
                <a16:creationId xmlns:a16="http://schemas.microsoft.com/office/drawing/2014/main" id="{CC1EED8A-3712-7ACB-EBD5-05D7F0721744}"/>
              </a:ext>
            </a:extLst>
          </p:cNvPr>
          <p:cNvCxnSpPr>
            <a:stCxn id="135" idx="3"/>
          </p:cNvCxnSpPr>
          <p:nvPr/>
        </p:nvCxnSpPr>
        <p:spPr>
          <a:xfrm flipV="1">
            <a:off x="7391443" y="1249248"/>
            <a:ext cx="2592000" cy="1"/>
          </a:xfrm>
          <a:prstGeom prst="line">
            <a:avLst/>
          </a:prstGeom>
          <a:noFill/>
          <a:ln w="3175" cap="flat" cmpd="sng" algn="ctr">
            <a:solidFill>
              <a:srgbClr val="719AB2"/>
            </a:solidFill>
            <a:prstDash val="solid"/>
            <a:miter lim="800000"/>
          </a:ln>
          <a:effectLst/>
        </p:spPr>
      </p:cxnSp>
      <p:sp>
        <p:nvSpPr>
          <p:cNvPr id="191" name="ZoneTexte 155">
            <a:extLst>
              <a:ext uri="{FF2B5EF4-FFF2-40B4-BE49-F238E27FC236}">
                <a16:creationId xmlns:a16="http://schemas.microsoft.com/office/drawing/2014/main" id="{93C03F28-A49B-463A-11FF-D5B733245E75}"/>
              </a:ext>
            </a:extLst>
          </p:cNvPr>
          <p:cNvSpPr txBox="1"/>
          <p:nvPr/>
        </p:nvSpPr>
        <p:spPr>
          <a:xfrm>
            <a:off x="8064358" y="1089236"/>
            <a:ext cx="111497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Source Sans Pro"/>
              </a:rPr>
              <a:t>Is manufactured from</a:t>
            </a:r>
          </a:p>
        </p:txBody>
      </p:sp>
      <p:cxnSp>
        <p:nvCxnSpPr>
          <p:cNvPr id="192" name="Connecteur droit avec flèche 156">
            <a:extLst>
              <a:ext uri="{FF2B5EF4-FFF2-40B4-BE49-F238E27FC236}">
                <a16:creationId xmlns:a16="http://schemas.microsoft.com/office/drawing/2014/main" id="{EB2637A9-C8E3-35FB-AD49-82359E18766A}"/>
              </a:ext>
            </a:extLst>
          </p:cNvPr>
          <p:cNvCxnSpPr>
            <a:cxnSpLocks/>
          </p:cNvCxnSpPr>
          <p:nvPr/>
        </p:nvCxnSpPr>
        <p:spPr>
          <a:xfrm>
            <a:off x="9182414" y="1158485"/>
            <a:ext cx="21600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93" name="Graphique 159" descr="Mécanicien contour">
            <a:extLst>
              <a:ext uri="{FF2B5EF4-FFF2-40B4-BE49-F238E27FC236}">
                <a16:creationId xmlns:a16="http://schemas.microsoft.com/office/drawing/2014/main" id="{589AAB24-0E1B-37F7-3B92-4B8A9127E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0443" y="599089"/>
            <a:ext cx="365760" cy="365760"/>
          </a:xfrm>
          <a:prstGeom prst="rect">
            <a:avLst/>
          </a:prstGeom>
        </p:spPr>
      </p:pic>
      <p:pic>
        <p:nvPicPr>
          <p:cNvPr id="194" name="Graphique 161" descr="Accident contour">
            <a:extLst>
              <a:ext uri="{FF2B5EF4-FFF2-40B4-BE49-F238E27FC236}">
                <a16:creationId xmlns:a16="http://schemas.microsoft.com/office/drawing/2014/main" id="{FC98B5F9-44B6-45C5-00A5-3D669A60E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549" y="2526038"/>
            <a:ext cx="411480" cy="411480"/>
          </a:xfrm>
          <a:prstGeom prst="rect">
            <a:avLst/>
          </a:prstGeom>
        </p:spPr>
      </p:pic>
      <p:pic>
        <p:nvPicPr>
          <p:cNvPr id="195" name="Graphique 163" descr="Voiture électrique contour">
            <a:extLst>
              <a:ext uri="{FF2B5EF4-FFF2-40B4-BE49-F238E27FC236}">
                <a16:creationId xmlns:a16="http://schemas.microsoft.com/office/drawing/2014/main" id="{9D904FBB-AF58-DDA5-A497-7AB3CE99D2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5722" y="1129999"/>
            <a:ext cx="411480" cy="411480"/>
          </a:xfrm>
          <a:prstGeom prst="rect">
            <a:avLst/>
          </a:prstGeom>
        </p:spPr>
      </p:pic>
      <p:pic>
        <p:nvPicPr>
          <p:cNvPr id="196" name="Graphique 165" descr="Prêt contour">
            <a:extLst>
              <a:ext uri="{FF2B5EF4-FFF2-40B4-BE49-F238E27FC236}">
                <a16:creationId xmlns:a16="http://schemas.microsoft.com/office/drawing/2014/main" id="{5303D690-C297-5C3B-1B0B-5586F6D053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3022" y="2535700"/>
            <a:ext cx="411480" cy="411480"/>
          </a:xfrm>
          <a:prstGeom prst="rect">
            <a:avLst/>
          </a:prstGeom>
        </p:spPr>
      </p:pic>
      <p:pic>
        <p:nvPicPr>
          <p:cNvPr id="197" name="Graphique 167" descr="Centre d’appels contour">
            <a:extLst>
              <a:ext uri="{FF2B5EF4-FFF2-40B4-BE49-F238E27FC236}">
                <a16:creationId xmlns:a16="http://schemas.microsoft.com/office/drawing/2014/main" id="{7D89212E-5FEA-10AD-4BE9-91F67E2F76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97055" y="3696917"/>
            <a:ext cx="411480" cy="411480"/>
          </a:xfrm>
          <a:prstGeom prst="rect">
            <a:avLst/>
          </a:prstGeom>
        </p:spPr>
      </p:pic>
      <p:pic>
        <p:nvPicPr>
          <p:cNvPr id="198" name="Graphique 171" descr="Presse-papiers badge contour">
            <a:extLst>
              <a:ext uri="{FF2B5EF4-FFF2-40B4-BE49-F238E27FC236}">
                <a16:creationId xmlns:a16="http://schemas.microsoft.com/office/drawing/2014/main" id="{9F6DD5E0-7D23-6F2C-6858-21E62FCA37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91613" y="2572466"/>
            <a:ext cx="365760" cy="365760"/>
          </a:xfrm>
          <a:prstGeom prst="rect">
            <a:avLst/>
          </a:prstGeom>
        </p:spPr>
      </p:pic>
      <p:pic>
        <p:nvPicPr>
          <p:cNvPr id="199" name="Graphique 176" descr="Plan contour">
            <a:extLst>
              <a:ext uri="{FF2B5EF4-FFF2-40B4-BE49-F238E27FC236}">
                <a16:creationId xmlns:a16="http://schemas.microsoft.com/office/drawing/2014/main" id="{1A2B7B84-50A6-5ABF-BFE3-B96794513B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63413" y="1421605"/>
            <a:ext cx="274320" cy="274320"/>
          </a:xfrm>
          <a:prstGeom prst="rect">
            <a:avLst/>
          </a:prstGeom>
        </p:spPr>
      </p:pic>
      <p:pic>
        <p:nvPicPr>
          <p:cNvPr id="200" name="Graphique 178" descr="Presse-papiers vérifié contour">
            <a:extLst>
              <a:ext uri="{FF2B5EF4-FFF2-40B4-BE49-F238E27FC236}">
                <a16:creationId xmlns:a16="http://schemas.microsoft.com/office/drawing/2014/main" id="{211CCBE8-C53D-61FA-82EC-F0F7DA16AD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74093" y="2663198"/>
            <a:ext cx="274320" cy="274320"/>
          </a:xfrm>
          <a:prstGeom prst="rect">
            <a:avLst/>
          </a:prstGeom>
        </p:spPr>
      </p:pic>
      <p:pic>
        <p:nvPicPr>
          <p:cNvPr id="201" name="Graphique 180" descr="Bâtiment contour">
            <a:extLst>
              <a:ext uri="{FF2B5EF4-FFF2-40B4-BE49-F238E27FC236}">
                <a16:creationId xmlns:a16="http://schemas.microsoft.com/office/drawing/2014/main" id="{7392C232-24AD-65B7-A652-91AA76AE26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21413" y="5990211"/>
            <a:ext cx="365760" cy="365760"/>
          </a:xfrm>
          <a:prstGeom prst="rect">
            <a:avLst/>
          </a:prstGeom>
        </p:spPr>
      </p:pic>
      <p:pic>
        <p:nvPicPr>
          <p:cNvPr id="202" name="Graphique 182" descr="Utilisateur contour">
            <a:extLst>
              <a:ext uri="{FF2B5EF4-FFF2-40B4-BE49-F238E27FC236}">
                <a16:creationId xmlns:a16="http://schemas.microsoft.com/office/drawing/2014/main" id="{682ADB2C-78DE-5AFB-9CFA-807A46B254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06900" y="5990211"/>
            <a:ext cx="365760" cy="365760"/>
          </a:xfrm>
          <a:prstGeom prst="rect">
            <a:avLst/>
          </a:prstGeom>
        </p:spPr>
      </p:pic>
      <p:pic>
        <p:nvPicPr>
          <p:cNvPr id="203" name="Picture 4" descr="Broken car - Free transportation icons">
            <a:extLst>
              <a:ext uri="{FF2B5EF4-FFF2-40B4-BE49-F238E27FC236}">
                <a16:creationId xmlns:a16="http://schemas.microsoft.com/office/drawing/2014/main" id="{1911D7AC-8497-7DEE-EFAE-6987486F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923" y="2580103"/>
            <a:ext cx="366920" cy="36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Rectangle 203">
            <a:extLst>
              <a:ext uri="{FF2B5EF4-FFF2-40B4-BE49-F238E27FC236}">
                <a16:creationId xmlns:a16="http://schemas.microsoft.com/office/drawing/2014/main" id="{DA19F240-3461-D1EF-A148-961E833B3841}"/>
              </a:ext>
            </a:extLst>
          </p:cNvPr>
          <p:cNvSpPr/>
          <p:nvPr/>
        </p:nvSpPr>
        <p:spPr>
          <a:xfrm>
            <a:off x="3219491" y="1219742"/>
            <a:ext cx="1209675" cy="619035"/>
          </a:xfrm>
          <a:prstGeom prst="rect">
            <a:avLst/>
          </a:prstGeom>
          <a:solidFill>
            <a:srgbClr val="719AB2">
              <a:lumMod val="20000"/>
              <a:lumOff val="80000"/>
            </a:srgbClr>
          </a:solidFill>
          <a:ln w="0" cap="flat" cmpd="sng" algn="ctr">
            <a:solidFill>
              <a:srgbClr val="719AB2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Assessment Result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F0EA738-40A5-A4FA-C6A1-021349576F41}"/>
              </a:ext>
            </a:extLst>
          </p:cNvPr>
          <p:cNvCxnSpPr/>
          <p:nvPr/>
        </p:nvCxnSpPr>
        <p:spPr>
          <a:xfrm>
            <a:off x="4435341" y="1358640"/>
            <a:ext cx="1764000" cy="0"/>
          </a:xfrm>
          <a:prstGeom prst="line">
            <a:avLst/>
          </a:prstGeom>
          <a:noFill/>
          <a:ln w="3175" cap="flat" cmpd="sng" algn="ctr">
            <a:solidFill>
              <a:srgbClr val="719AB2"/>
            </a:solidFill>
            <a:prstDash val="solid"/>
            <a:miter lim="800000"/>
          </a:ln>
          <a:effectLst/>
        </p:spPr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B9B8A81A-22A3-3FDE-8B66-192F30368AFE}"/>
              </a:ext>
            </a:extLst>
          </p:cNvPr>
          <p:cNvCxnSpPr>
            <a:stCxn id="204" idx="3"/>
            <a:endCxn id="132" idx="0"/>
          </p:cNvCxnSpPr>
          <p:nvPr/>
        </p:nvCxnSpPr>
        <p:spPr>
          <a:xfrm>
            <a:off x="4429166" y="1529260"/>
            <a:ext cx="1588029" cy="798728"/>
          </a:xfrm>
          <a:prstGeom prst="bentConnector2">
            <a:avLst/>
          </a:prstGeom>
          <a:noFill/>
          <a:ln w="3175" cap="flat" cmpd="sng" algn="ctr">
            <a:solidFill>
              <a:srgbClr val="719AB2"/>
            </a:solidFill>
            <a:prstDash val="solid"/>
            <a:miter lim="800000"/>
          </a:ln>
          <a:effectLst/>
        </p:spPr>
      </p:cxnSp>
      <p:sp>
        <p:nvSpPr>
          <p:cNvPr id="207" name="ZoneTexte 106">
            <a:extLst>
              <a:ext uri="{FF2B5EF4-FFF2-40B4-BE49-F238E27FC236}">
                <a16:creationId xmlns:a16="http://schemas.microsoft.com/office/drawing/2014/main" id="{4AE9416F-FC03-70F6-74B0-3298362ADD5A}"/>
              </a:ext>
            </a:extLst>
          </p:cNvPr>
          <p:cNvSpPr txBox="1"/>
          <p:nvPr/>
        </p:nvSpPr>
        <p:spPr>
          <a:xfrm>
            <a:off x="6044367" y="2108549"/>
            <a:ext cx="6599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Source Sans Pro"/>
              </a:rPr>
              <a:t>Involves</a:t>
            </a:r>
          </a:p>
        </p:txBody>
      </p:sp>
      <p:sp>
        <p:nvSpPr>
          <p:cNvPr id="208" name="ZoneTexte 142">
            <a:extLst>
              <a:ext uri="{FF2B5EF4-FFF2-40B4-BE49-F238E27FC236}">
                <a16:creationId xmlns:a16="http://schemas.microsoft.com/office/drawing/2014/main" id="{86A155B8-1A67-B5FF-DFB3-42B0F40697D7}"/>
              </a:ext>
            </a:extLst>
          </p:cNvPr>
          <p:cNvSpPr txBox="1"/>
          <p:nvPr/>
        </p:nvSpPr>
        <p:spPr>
          <a:xfrm>
            <a:off x="5519631" y="1199969"/>
            <a:ext cx="6599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Source Sans Pro"/>
              </a:rPr>
              <a:t>Is assessed in</a:t>
            </a:r>
          </a:p>
        </p:txBody>
      </p:sp>
      <p:cxnSp>
        <p:nvCxnSpPr>
          <p:cNvPr id="209" name="Connecteur droit avec flèche 62">
            <a:extLst>
              <a:ext uri="{FF2B5EF4-FFF2-40B4-BE49-F238E27FC236}">
                <a16:creationId xmlns:a16="http://schemas.microsoft.com/office/drawing/2014/main" id="{93BFB929-7C20-C02A-88C5-7D61FDB1C253}"/>
              </a:ext>
            </a:extLst>
          </p:cNvPr>
          <p:cNvCxnSpPr>
            <a:cxnSpLocks/>
          </p:cNvCxnSpPr>
          <p:nvPr/>
        </p:nvCxnSpPr>
        <p:spPr>
          <a:xfrm flipV="1">
            <a:off x="6115371" y="1842507"/>
            <a:ext cx="0" cy="22667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0" name="Connecteur droit avec flèche 151">
            <a:extLst>
              <a:ext uri="{FF2B5EF4-FFF2-40B4-BE49-F238E27FC236}">
                <a16:creationId xmlns:a16="http://schemas.microsoft.com/office/drawing/2014/main" id="{79303C74-2567-0FD5-351F-9CDB7E87E62A}"/>
              </a:ext>
            </a:extLst>
          </p:cNvPr>
          <p:cNvCxnSpPr>
            <a:cxnSpLocks/>
          </p:cNvCxnSpPr>
          <p:nvPr/>
        </p:nvCxnSpPr>
        <p:spPr>
          <a:xfrm flipH="1" flipV="1">
            <a:off x="5148877" y="1269218"/>
            <a:ext cx="296451" cy="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11" name="Graphic 210" descr="Research outline">
            <a:extLst>
              <a:ext uri="{FF2B5EF4-FFF2-40B4-BE49-F238E27FC236}">
                <a16:creationId xmlns:a16="http://schemas.microsoft.com/office/drawing/2014/main" id="{271BA34A-68BA-B3FB-06D2-745BE48823B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659755" y="1423905"/>
            <a:ext cx="4114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4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A18C2C-5B0D-4F4F-93DE-6C5D2313E023}"/>
              </a:ext>
            </a:extLst>
          </p:cNvPr>
          <p:cNvSpPr/>
          <p:nvPr/>
        </p:nvSpPr>
        <p:spPr>
          <a:xfrm>
            <a:off x="10444339" y="3313756"/>
            <a:ext cx="1259626" cy="32220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 In Time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1DBB044-2006-4C3B-B27E-78A4C26DB36B}"/>
              </a:ext>
            </a:extLst>
          </p:cNvPr>
          <p:cNvSpPr/>
          <p:nvPr/>
        </p:nvSpPr>
        <p:spPr>
          <a:xfrm>
            <a:off x="7692486" y="5791769"/>
            <a:ext cx="3385012" cy="540000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0F659CB-6D97-4B88-A07D-9E635E17FC5C}"/>
              </a:ext>
            </a:extLst>
          </p:cNvPr>
          <p:cNvSpPr/>
          <p:nvPr/>
        </p:nvSpPr>
        <p:spPr>
          <a:xfrm>
            <a:off x="8917393" y="4889579"/>
            <a:ext cx="2160105" cy="540000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F5809A-0B1D-437B-B02D-0FA7F393BCE9}"/>
              </a:ext>
            </a:extLst>
          </p:cNvPr>
          <p:cNvSpPr/>
          <p:nvPr/>
        </p:nvSpPr>
        <p:spPr>
          <a:xfrm>
            <a:off x="6840878" y="4089789"/>
            <a:ext cx="4236620" cy="540000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B831BED-8689-41A6-BB51-B3AA41CE79AA}"/>
              </a:ext>
            </a:extLst>
          </p:cNvPr>
          <p:cNvSpPr/>
          <p:nvPr/>
        </p:nvSpPr>
        <p:spPr>
          <a:xfrm>
            <a:off x="1682923" y="3863943"/>
            <a:ext cx="2809875" cy="1762125"/>
          </a:xfrm>
          <a:prstGeom prst="triangl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2785A4-2ABD-42AE-BB43-A424996736A0}"/>
              </a:ext>
            </a:extLst>
          </p:cNvPr>
          <p:cNvSpPr/>
          <p:nvPr/>
        </p:nvSpPr>
        <p:spPr>
          <a:xfrm>
            <a:off x="1028700" y="666750"/>
            <a:ext cx="1512000" cy="1224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7456D-1FCC-4094-B232-5D431A5DD1C0}"/>
              </a:ext>
            </a:extLst>
          </p:cNvPr>
          <p:cNvSpPr/>
          <p:nvPr/>
        </p:nvSpPr>
        <p:spPr>
          <a:xfrm>
            <a:off x="4659045" y="666750"/>
            <a:ext cx="1512000" cy="1224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Agreement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8A4FCA-9758-4B1D-973C-97397CCC9A73}"/>
              </a:ext>
            </a:extLst>
          </p:cNvPr>
          <p:cNvSpPr/>
          <p:nvPr/>
        </p:nvSpPr>
        <p:spPr>
          <a:xfrm>
            <a:off x="3217187" y="1004558"/>
            <a:ext cx="808116" cy="62619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B80CF8-9B9F-4882-B981-2D651283739B}"/>
              </a:ext>
            </a:extLst>
          </p:cNvPr>
          <p:cNvSpPr/>
          <p:nvPr/>
        </p:nvSpPr>
        <p:spPr>
          <a:xfrm>
            <a:off x="3372274" y="815944"/>
            <a:ext cx="497940" cy="1059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5AD7D7-9F8F-4107-BEAF-AF0F0469575C}"/>
              </a:ext>
            </a:extLst>
          </p:cNvPr>
          <p:cNvSpPr/>
          <p:nvPr/>
        </p:nvSpPr>
        <p:spPr>
          <a:xfrm>
            <a:off x="3467999" y="1135079"/>
            <a:ext cx="320738" cy="365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03BB8D-25D8-4283-AABB-23D1577699A8}"/>
              </a:ext>
            </a:extLst>
          </p:cNvPr>
          <p:cNvCxnSpPr>
            <a:cxnSpLocks/>
          </p:cNvCxnSpPr>
          <p:nvPr/>
        </p:nvCxnSpPr>
        <p:spPr>
          <a:xfrm>
            <a:off x="2540699" y="1312932"/>
            <a:ext cx="648000" cy="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8A0CC1-C048-4935-BC1F-FB937C7E8514}"/>
              </a:ext>
            </a:extLst>
          </p:cNvPr>
          <p:cNvCxnSpPr>
            <a:cxnSpLocks/>
          </p:cNvCxnSpPr>
          <p:nvPr/>
        </p:nvCxnSpPr>
        <p:spPr>
          <a:xfrm>
            <a:off x="4025303" y="1311414"/>
            <a:ext cx="648000" cy="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7D1018-8662-43F0-A549-86E0053ACECE}"/>
              </a:ext>
            </a:extLst>
          </p:cNvPr>
          <p:cNvSpPr txBox="1"/>
          <p:nvPr/>
        </p:nvSpPr>
        <p:spPr>
          <a:xfrm>
            <a:off x="2991431" y="569966"/>
            <a:ext cx="125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E737C9-D6E9-44B4-9333-B48475795C82}"/>
              </a:ext>
            </a:extLst>
          </p:cNvPr>
          <p:cNvSpPr/>
          <p:nvPr/>
        </p:nvSpPr>
        <p:spPr>
          <a:xfrm>
            <a:off x="942020" y="4933068"/>
            <a:ext cx="1512000" cy="1224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Quality Rule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7CBE6E-759A-4FB6-9989-BFC2E69A3ADA}"/>
              </a:ext>
            </a:extLst>
          </p:cNvPr>
          <p:cNvSpPr/>
          <p:nvPr/>
        </p:nvSpPr>
        <p:spPr>
          <a:xfrm>
            <a:off x="2322996" y="3247143"/>
            <a:ext cx="1512000" cy="1224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Processing Activity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2A3FBC-2DCD-42EF-B6A3-D9F18A6E3634}"/>
              </a:ext>
            </a:extLst>
          </p:cNvPr>
          <p:cNvSpPr/>
          <p:nvPr/>
        </p:nvSpPr>
        <p:spPr>
          <a:xfrm>
            <a:off x="3917303" y="4933068"/>
            <a:ext cx="1512000" cy="1224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Element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D8C73C-04E2-4436-8ED0-6232B4D825A1}"/>
              </a:ext>
            </a:extLst>
          </p:cNvPr>
          <p:cNvSpPr/>
          <p:nvPr/>
        </p:nvSpPr>
        <p:spPr>
          <a:xfrm>
            <a:off x="7909964" y="1084596"/>
            <a:ext cx="505873" cy="3693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C7A3943-2FAA-4B9C-B86B-E2C5840A5C55}"/>
              </a:ext>
            </a:extLst>
          </p:cNvPr>
          <p:cNvSpPr/>
          <p:nvPr/>
        </p:nvSpPr>
        <p:spPr>
          <a:xfrm>
            <a:off x="10094255" y="1039360"/>
            <a:ext cx="505873" cy="3693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EB41412-64A7-45F9-9306-E7DDDF763BF8}"/>
              </a:ext>
            </a:extLst>
          </p:cNvPr>
          <p:cNvSpPr/>
          <p:nvPr/>
        </p:nvSpPr>
        <p:spPr>
          <a:xfrm>
            <a:off x="7864106" y="1731187"/>
            <a:ext cx="505873" cy="3693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D6FB70-C21A-4DB7-BDAE-42072E822216}"/>
              </a:ext>
            </a:extLst>
          </p:cNvPr>
          <p:cNvSpPr/>
          <p:nvPr/>
        </p:nvSpPr>
        <p:spPr>
          <a:xfrm>
            <a:off x="8546274" y="2274074"/>
            <a:ext cx="505873" cy="3693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ABA48B7-740F-447C-BACE-045B613E3E38}"/>
              </a:ext>
            </a:extLst>
          </p:cNvPr>
          <p:cNvSpPr/>
          <p:nvPr/>
        </p:nvSpPr>
        <p:spPr>
          <a:xfrm>
            <a:off x="9565449" y="2284525"/>
            <a:ext cx="505873" cy="3693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44AF97B-369C-4842-9823-A91D281C5797}"/>
              </a:ext>
            </a:extLst>
          </p:cNvPr>
          <p:cNvSpPr/>
          <p:nvPr/>
        </p:nvSpPr>
        <p:spPr>
          <a:xfrm>
            <a:off x="10094255" y="1702831"/>
            <a:ext cx="505873" cy="3693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F74BFA6-7627-4820-897B-50A0E19CF889}"/>
              </a:ext>
            </a:extLst>
          </p:cNvPr>
          <p:cNvSpPr/>
          <p:nvPr/>
        </p:nvSpPr>
        <p:spPr>
          <a:xfrm>
            <a:off x="9312512" y="558996"/>
            <a:ext cx="505873" cy="3693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5B897BE-22D5-4E55-83D7-4C1C9D378B3A}"/>
              </a:ext>
            </a:extLst>
          </p:cNvPr>
          <p:cNvSpPr/>
          <p:nvPr/>
        </p:nvSpPr>
        <p:spPr>
          <a:xfrm>
            <a:off x="8532311" y="612482"/>
            <a:ext cx="505873" cy="3693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67EDBD-473B-423D-8063-AA35CBE62061}"/>
              </a:ext>
            </a:extLst>
          </p:cNvPr>
          <p:cNvCxnSpPr>
            <a:cxnSpLocks/>
          </p:cNvCxnSpPr>
          <p:nvPr/>
        </p:nvCxnSpPr>
        <p:spPr>
          <a:xfrm flipV="1">
            <a:off x="8799210" y="1664367"/>
            <a:ext cx="418485" cy="783659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C991662-7E32-483F-A608-55AA0AF299F2}"/>
              </a:ext>
            </a:extLst>
          </p:cNvPr>
          <p:cNvCxnSpPr>
            <a:cxnSpLocks/>
          </p:cNvCxnSpPr>
          <p:nvPr/>
        </p:nvCxnSpPr>
        <p:spPr>
          <a:xfrm flipV="1">
            <a:off x="8114163" y="1664367"/>
            <a:ext cx="1029700" cy="268874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A777BC7-B1AC-4DE4-98B2-BC983968DC3A}"/>
              </a:ext>
            </a:extLst>
          </p:cNvPr>
          <p:cNvCxnSpPr>
            <a:cxnSpLocks/>
          </p:cNvCxnSpPr>
          <p:nvPr/>
        </p:nvCxnSpPr>
        <p:spPr>
          <a:xfrm>
            <a:off x="8170900" y="1290506"/>
            <a:ext cx="1018821" cy="352171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98E2D1-AF23-45DA-8867-B7DAC964472B}"/>
              </a:ext>
            </a:extLst>
          </p:cNvPr>
          <p:cNvCxnSpPr>
            <a:cxnSpLocks/>
          </p:cNvCxnSpPr>
          <p:nvPr/>
        </p:nvCxnSpPr>
        <p:spPr>
          <a:xfrm>
            <a:off x="8785247" y="782982"/>
            <a:ext cx="404474" cy="863257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BF44D2-D719-41D5-A334-8DB8FA048690}"/>
              </a:ext>
            </a:extLst>
          </p:cNvPr>
          <p:cNvCxnSpPr>
            <a:cxnSpLocks/>
          </p:cNvCxnSpPr>
          <p:nvPr/>
        </p:nvCxnSpPr>
        <p:spPr>
          <a:xfrm flipH="1">
            <a:off x="9160975" y="756882"/>
            <a:ext cx="373400" cy="9401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0EFCA02-23BA-4588-8741-C08217E150F6}"/>
              </a:ext>
            </a:extLst>
          </p:cNvPr>
          <p:cNvCxnSpPr>
            <a:cxnSpLocks/>
          </p:cNvCxnSpPr>
          <p:nvPr/>
        </p:nvCxnSpPr>
        <p:spPr>
          <a:xfrm flipH="1">
            <a:off x="9217695" y="1240906"/>
            <a:ext cx="1117765" cy="456124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155B48-0037-4C48-B0D0-805CA6187660}"/>
              </a:ext>
            </a:extLst>
          </p:cNvPr>
          <p:cNvCxnSpPr>
            <a:cxnSpLocks/>
          </p:cNvCxnSpPr>
          <p:nvPr/>
        </p:nvCxnSpPr>
        <p:spPr>
          <a:xfrm flipH="1" flipV="1">
            <a:off x="9189721" y="1674451"/>
            <a:ext cx="1121489" cy="228992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6E22E7C-5B21-44D8-9E07-3E70E3A5ACA1}"/>
              </a:ext>
            </a:extLst>
          </p:cNvPr>
          <p:cNvCxnSpPr>
            <a:cxnSpLocks/>
          </p:cNvCxnSpPr>
          <p:nvPr/>
        </p:nvCxnSpPr>
        <p:spPr>
          <a:xfrm flipH="1" flipV="1">
            <a:off x="9189722" y="1674450"/>
            <a:ext cx="619348" cy="791704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66907C3-6BEC-4FD4-9B8F-CECDD82E8163}"/>
              </a:ext>
            </a:extLst>
          </p:cNvPr>
          <p:cNvSpPr/>
          <p:nvPr/>
        </p:nvSpPr>
        <p:spPr>
          <a:xfrm>
            <a:off x="8461695" y="1003504"/>
            <a:ext cx="1512000" cy="1224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176159-F241-4927-866C-4DE5B518EFBE}"/>
              </a:ext>
            </a:extLst>
          </p:cNvPr>
          <p:cNvSpPr txBox="1"/>
          <p:nvPr/>
        </p:nvSpPr>
        <p:spPr>
          <a:xfrm>
            <a:off x="9215629" y="168426"/>
            <a:ext cx="125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Agreement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9664042-77E1-4B3B-958B-7AF32B7CF2AF}"/>
              </a:ext>
            </a:extLst>
          </p:cNvPr>
          <p:cNvSpPr txBox="1"/>
          <p:nvPr/>
        </p:nvSpPr>
        <p:spPr>
          <a:xfrm>
            <a:off x="10347191" y="851794"/>
            <a:ext cx="125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Claim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7316B6-FDF2-4715-894A-1F20277E134F}"/>
              </a:ext>
            </a:extLst>
          </p:cNvPr>
          <p:cNvSpPr txBox="1"/>
          <p:nvPr/>
        </p:nvSpPr>
        <p:spPr>
          <a:xfrm>
            <a:off x="10431770" y="1585725"/>
            <a:ext cx="125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E97C11-4BBF-41C7-BA62-A6F22FC2F0C4}"/>
              </a:ext>
            </a:extLst>
          </p:cNvPr>
          <p:cNvSpPr txBox="1"/>
          <p:nvPr/>
        </p:nvSpPr>
        <p:spPr>
          <a:xfrm>
            <a:off x="9937669" y="2289460"/>
            <a:ext cx="125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88E97C-AFE7-4E22-A4CE-DB7630903983}"/>
              </a:ext>
            </a:extLst>
          </p:cNvPr>
          <p:cNvSpPr txBox="1"/>
          <p:nvPr/>
        </p:nvSpPr>
        <p:spPr>
          <a:xfrm>
            <a:off x="8466499" y="2476238"/>
            <a:ext cx="125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DD1DCD8-49EB-4368-9658-4A4411FCF1E2}"/>
              </a:ext>
            </a:extLst>
          </p:cNvPr>
          <p:cNvSpPr/>
          <p:nvPr/>
        </p:nvSpPr>
        <p:spPr>
          <a:xfrm>
            <a:off x="6096000" y="4089789"/>
            <a:ext cx="1512000" cy="540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Agreement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DDA5B0E-8376-4C46-ADFE-6A0FD3A2DAE9}"/>
              </a:ext>
            </a:extLst>
          </p:cNvPr>
          <p:cNvSpPr/>
          <p:nvPr/>
        </p:nvSpPr>
        <p:spPr>
          <a:xfrm>
            <a:off x="8000286" y="4889579"/>
            <a:ext cx="1512000" cy="540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Claim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43A800-74C5-462C-8819-A48FAA4954EB}"/>
              </a:ext>
            </a:extLst>
          </p:cNvPr>
          <p:cNvSpPr/>
          <p:nvPr/>
        </p:nvSpPr>
        <p:spPr>
          <a:xfrm>
            <a:off x="6996136" y="5791769"/>
            <a:ext cx="1512000" cy="540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FNOL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9E3B774-C0FD-401C-B9A1-5837DCFBC4FB}"/>
              </a:ext>
            </a:extLst>
          </p:cNvPr>
          <p:cNvSpPr/>
          <p:nvPr/>
        </p:nvSpPr>
        <p:spPr>
          <a:xfrm>
            <a:off x="10486597" y="4089789"/>
            <a:ext cx="1044000" cy="540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CA5DCC5-EC61-49D8-8FCA-ADB0C79B2B0A}"/>
              </a:ext>
            </a:extLst>
          </p:cNvPr>
          <p:cNvSpPr/>
          <p:nvPr/>
        </p:nvSpPr>
        <p:spPr>
          <a:xfrm>
            <a:off x="10486597" y="4889579"/>
            <a:ext cx="1044000" cy="540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AFC561D-C1E7-4220-9D00-8DADF4AD1F70}"/>
              </a:ext>
            </a:extLst>
          </p:cNvPr>
          <p:cNvSpPr/>
          <p:nvPr/>
        </p:nvSpPr>
        <p:spPr>
          <a:xfrm>
            <a:off x="10486597" y="5791769"/>
            <a:ext cx="1044000" cy="540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E718EB3-DD96-4000-B90C-F442926C89C7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11008597" y="4629789"/>
            <a:ext cx="0" cy="25979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67856FE-7468-409E-B224-668DF2465DD7}"/>
              </a:ext>
            </a:extLst>
          </p:cNvPr>
          <p:cNvCxnSpPr>
            <a:cxnSpLocks/>
            <a:stCxn id="72" idx="0"/>
            <a:endCxn id="71" idx="4"/>
          </p:cNvCxnSpPr>
          <p:nvPr/>
        </p:nvCxnSpPr>
        <p:spPr>
          <a:xfrm flipV="1">
            <a:off x="11008597" y="5429579"/>
            <a:ext cx="0" cy="36219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8419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113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HERVOUIN Guillaume</dc:creator>
  <cp:lastModifiedBy>HERVOUIN Guillaume</cp:lastModifiedBy>
  <cp:revision>13</cp:revision>
  <dcterms:created xsi:type="dcterms:W3CDTF">2022-06-10T07:06:42Z</dcterms:created>
  <dcterms:modified xsi:type="dcterms:W3CDTF">2023-11-21T07:19:44Z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da7a7f-a0d1-4c79-8194-be76ed2514ae_Enabled">
    <vt:lpwstr>true</vt:lpwstr>
  </property>
  <property fmtid="{D5CDD505-2E9C-101B-9397-08002B2CF9AE}" pid="3" name="MSIP_Label_f6da7a7f-a0d1-4c79-8194-be76ed2514ae_SetDate">
    <vt:lpwstr>2022-07-12T08:13:23Z</vt:lpwstr>
  </property>
  <property fmtid="{D5CDD505-2E9C-101B-9397-08002B2CF9AE}" pid="4" name="MSIP_Label_f6da7a7f-a0d1-4c79-8194-be76ed2514ae_Method">
    <vt:lpwstr>Privileged</vt:lpwstr>
  </property>
  <property fmtid="{D5CDD505-2E9C-101B-9397-08002B2CF9AE}" pid="5" name="MSIP_Label_f6da7a7f-a0d1-4c79-8194-be76ed2514ae_Name">
    <vt:lpwstr>INTERNAL</vt:lpwstr>
  </property>
  <property fmtid="{D5CDD505-2E9C-101B-9397-08002B2CF9AE}" pid="6" name="MSIP_Label_f6da7a7f-a0d1-4c79-8194-be76ed2514ae_SiteId">
    <vt:lpwstr>396b38cc-aa65-492b-bb0e-3d94ed25a97b</vt:lpwstr>
  </property>
  <property fmtid="{D5CDD505-2E9C-101B-9397-08002B2CF9AE}" pid="7" name="MSIP_Label_f6da7a7f-a0d1-4c79-8194-be76ed2514ae_ActionId">
    <vt:lpwstr>a96479b0-e3a7-4676-bf6d-bf1b588de8fb</vt:lpwstr>
  </property>
  <property fmtid="{D5CDD505-2E9C-101B-9397-08002B2CF9AE}" pid="8" name="MSIP_Label_f6da7a7f-a0d1-4c79-8194-be76ed2514ae_ContentBits">
    <vt:lpwstr>2</vt:lpwstr>
  </property>
</Properties>
</file>