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9" r:id="rId7"/>
    <p:sldId id="290" r:id="rId8"/>
    <p:sldId id="282" r:id="rId9"/>
    <p:sldId id="286" r:id="rId10"/>
    <p:sldId id="287" r:id="rId11"/>
    <p:sldId id="288" r:id="rId12"/>
    <p:sldId id="278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C308-0037-4A68-8B22-C7CA06732C15}" type="datetimeFigureOut">
              <a:rPr lang="es-EC" smtClean="0"/>
              <a:t>8/6/2018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6C4D-14FF-4332-89C5-C036A25F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713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C308-0037-4A68-8B22-C7CA06732C15}" type="datetimeFigureOut">
              <a:rPr lang="es-EC" smtClean="0"/>
              <a:t>8/6/2018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6C4D-14FF-4332-89C5-C036A25F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297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C308-0037-4A68-8B22-C7CA06732C15}" type="datetimeFigureOut">
              <a:rPr lang="es-EC" smtClean="0"/>
              <a:t>8/6/2018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6C4D-14FF-4332-89C5-C036A25F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753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C308-0037-4A68-8B22-C7CA06732C15}" type="datetimeFigureOut">
              <a:rPr lang="es-EC" smtClean="0"/>
              <a:t>8/6/2018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6C4D-14FF-4332-89C5-C036A25F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6368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C308-0037-4A68-8B22-C7CA06732C15}" type="datetimeFigureOut">
              <a:rPr lang="es-EC" smtClean="0"/>
              <a:t>8/6/2018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6C4D-14FF-4332-89C5-C036A25F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142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C308-0037-4A68-8B22-C7CA06732C15}" type="datetimeFigureOut">
              <a:rPr lang="es-EC" smtClean="0"/>
              <a:t>8/6/2018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6C4D-14FF-4332-89C5-C036A25F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4489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C308-0037-4A68-8B22-C7CA06732C15}" type="datetimeFigureOut">
              <a:rPr lang="es-EC" smtClean="0"/>
              <a:t>8/6/2018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6C4D-14FF-4332-89C5-C036A25F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950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C308-0037-4A68-8B22-C7CA06732C15}" type="datetimeFigureOut">
              <a:rPr lang="es-EC" smtClean="0"/>
              <a:t>8/6/2018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6C4D-14FF-4332-89C5-C036A25F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61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C308-0037-4A68-8B22-C7CA06732C15}" type="datetimeFigureOut">
              <a:rPr lang="es-EC" smtClean="0"/>
              <a:t>8/6/2018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6C4D-14FF-4332-89C5-C036A25F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425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C308-0037-4A68-8B22-C7CA06732C15}" type="datetimeFigureOut">
              <a:rPr lang="es-EC" smtClean="0"/>
              <a:t>8/6/2018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6C4D-14FF-4332-89C5-C036A25F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8713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C308-0037-4A68-8B22-C7CA06732C15}" type="datetimeFigureOut">
              <a:rPr lang="es-EC" smtClean="0"/>
              <a:t>8/6/2018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6C4D-14FF-4332-89C5-C036A25F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998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C308-0037-4A68-8B22-C7CA06732C15}" type="datetimeFigureOut">
              <a:rPr lang="es-EC" smtClean="0"/>
              <a:t>8/6/2018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6C4D-14FF-4332-89C5-C036A25F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326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824480" y="4805680"/>
            <a:ext cx="867664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03" y="3436620"/>
            <a:ext cx="3538817" cy="127013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310623" y="4851399"/>
            <a:ext cx="3190497" cy="38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b="1" dirty="0" smtClean="0"/>
              <a:t>LSYSTEMS TAXI EC</a:t>
            </a:r>
            <a:endParaRPr lang="es-EC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0" y="223745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 smtClean="0"/>
              <a:t>CONSOLA DE ADMINISTRACIÓN</a:t>
            </a:r>
            <a:endParaRPr lang="es-EC" sz="3200" b="1" dirty="0"/>
          </a:p>
        </p:txBody>
      </p:sp>
    </p:spTree>
    <p:extLst>
      <p:ext uri="{BB962C8B-B14F-4D97-AF65-F5344CB8AC3E}">
        <p14:creationId xmlns:p14="http://schemas.microsoft.com/office/powerpoint/2010/main" val="24133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33" t="10296" r="333" b="29259"/>
          <a:stretch/>
        </p:blipFill>
        <p:spPr>
          <a:xfrm>
            <a:off x="1605092" y="1868405"/>
            <a:ext cx="9098280" cy="3114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05" y="5491626"/>
            <a:ext cx="1621812" cy="11936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flipV="1">
            <a:off x="478535" y="1026963"/>
            <a:ext cx="11433135" cy="46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CuadroTexto 1"/>
          <p:cNvSpPr txBox="1"/>
          <p:nvPr/>
        </p:nvSpPr>
        <p:spPr>
          <a:xfrm>
            <a:off x="386587" y="441685"/>
            <a:ext cx="1161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3200" b="1" dirty="0" smtClean="0"/>
              <a:t>ADMINISTRACIÓN DE CONDUCTORES</a:t>
            </a:r>
            <a:endParaRPr lang="es-EC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70484" y="1073840"/>
            <a:ext cx="1143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400" dirty="0" smtClean="0"/>
              <a:t>Gestione los datos referentes a sus conductores.</a:t>
            </a:r>
          </a:p>
        </p:txBody>
      </p:sp>
    </p:spTree>
    <p:extLst>
      <p:ext uri="{BB962C8B-B14F-4D97-AF65-F5344CB8AC3E}">
        <p14:creationId xmlns:p14="http://schemas.microsoft.com/office/powerpoint/2010/main" val="39692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50" t="10444" r="500" b="23926"/>
          <a:stretch/>
        </p:blipFill>
        <p:spPr>
          <a:xfrm>
            <a:off x="1559372" y="1951714"/>
            <a:ext cx="9098280" cy="3384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05" y="5491626"/>
            <a:ext cx="1621812" cy="11936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flipV="1">
            <a:off x="478535" y="1026963"/>
            <a:ext cx="11433135" cy="46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CuadroTexto 1"/>
          <p:cNvSpPr txBox="1"/>
          <p:nvPr/>
        </p:nvSpPr>
        <p:spPr>
          <a:xfrm>
            <a:off x="386587" y="441685"/>
            <a:ext cx="1161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3200" b="1" dirty="0" smtClean="0"/>
              <a:t>ADMINISTRACIÓN DE CATÁLOGOS</a:t>
            </a:r>
            <a:endParaRPr lang="es-EC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70484" y="1073840"/>
            <a:ext cx="11433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400" dirty="0" smtClean="0"/>
              <a:t>Gestione los datos referentes a sus catálogos, esto le permitirá obtener estadísticas con mayor precisión.</a:t>
            </a:r>
          </a:p>
        </p:txBody>
      </p:sp>
    </p:spTree>
    <p:extLst>
      <p:ext uri="{BB962C8B-B14F-4D97-AF65-F5344CB8AC3E}">
        <p14:creationId xmlns:p14="http://schemas.microsoft.com/office/powerpoint/2010/main" val="37506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824480" y="4805680"/>
            <a:ext cx="867664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03" y="3436620"/>
            <a:ext cx="3538817" cy="127013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310623" y="4851399"/>
            <a:ext cx="3190497" cy="38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b="1" dirty="0" smtClean="0"/>
              <a:t>LSYSTEMS TAXI EC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6866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05" y="5491626"/>
            <a:ext cx="1621812" cy="11936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flipV="1">
            <a:off x="478535" y="1026963"/>
            <a:ext cx="11433135" cy="46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CuadroTexto 1"/>
          <p:cNvSpPr txBox="1"/>
          <p:nvPr/>
        </p:nvSpPr>
        <p:spPr>
          <a:xfrm>
            <a:off x="386587" y="441685"/>
            <a:ext cx="1161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3200" b="1" dirty="0" smtClean="0"/>
              <a:t>DESCRIPCIÓN</a:t>
            </a:r>
            <a:endParaRPr lang="es-EC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70484" y="1073840"/>
            <a:ext cx="1143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400" dirty="0" smtClean="0"/>
              <a:t>Gestione y controle sus operaciones desde un mismo punto, optimizando su tiempo.</a:t>
            </a:r>
            <a:endParaRPr lang="es-EC" sz="2400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11" t="10840" r="422" b="14326"/>
          <a:stretch/>
        </p:blipFill>
        <p:spPr>
          <a:xfrm>
            <a:off x="1799335" y="1725477"/>
            <a:ext cx="8441945" cy="3576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4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05" y="5491626"/>
            <a:ext cx="1621812" cy="11936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flipV="1">
            <a:off x="478535" y="1026963"/>
            <a:ext cx="11433135" cy="46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CuadroTexto 1"/>
          <p:cNvSpPr txBox="1"/>
          <p:nvPr/>
        </p:nvSpPr>
        <p:spPr>
          <a:xfrm>
            <a:off x="386587" y="441685"/>
            <a:ext cx="1161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3200" b="1" dirty="0" smtClean="0"/>
              <a:t>ESTADÍSTICAS</a:t>
            </a:r>
            <a:endParaRPr lang="es-EC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70484" y="1073840"/>
            <a:ext cx="11433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400" dirty="0" smtClean="0"/>
              <a:t>Obtenga información de las estadísticas de su operación a tiempo real, clara y precisa, que apoye efectivamente a la toma de decisiones.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513" t="10969" r="1410" b="19744"/>
          <a:stretch/>
        </p:blipFill>
        <p:spPr>
          <a:xfrm>
            <a:off x="1933260" y="2020877"/>
            <a:ext cx="8441945" cy="3354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9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05" y="5491626"/>
            <a:ext cx="1621812" cy="11936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flipV="1">
            <a:off x="478535" y="1026963"/>
            <a:ext cx="11433135" cy="46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CuadroTexto 1"/>
          <p:cNvSpPr txBox="1"/>
          <p:nvPr/>
        </p:nvSpPr>
        <p:spPr>
          <a:xfrm>
            <a:off x="386587" y="441685"/>
            <a:ext cx="1161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3200" b="1" dirty="0" smtClean="0"/>
              <a:t>MONITOREO A TIEMPO REAL</a:t>
            </a:r>
            <a:endParaRPr lang="es-EC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70484" y="1073840"/>
            <a:ext cx="1143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400" dirty="0" smtClean="0"/>
              <a:t>Localice y conozca el estado de las unidades de su compañía a tiempo real.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750" t="10444" r="917" b="21555"/>
          <a:stretch/>
        </p:blipFill>
        <p:spPr>
          <a:xfrm>
            <a:off x="1933260" y="2020878"/>
            <a:ext cx="8441945" cy="3283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60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0" t="10742" r="1500" b="5407"/>
          <a:stretch/>
        </p:blipFill>
        <p:spPr>
          <a:xfrm>
            <a:off x="1933260" y="1951714"/>
            <a:ext cx="8441945" cy="4063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05" y="5491626"/>
            <a:ext cx="1621812" cy="11936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flipV="1">
            <a:off x="478535" y="1026963"/>
            <a:ext cx="11433135" cy="46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CuadroTexto 1"/>
          <p:cNvSpPr txBox="1"/>
          <p:nvPr/>
        </p:nvSpPr>
        <p:spPr>
          <a:xfrm>
            <a:off x="386587" y="441685"/>
            <a:ext cx="1161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3200" b="1" dirty="0" smtClean="0"/>
              <a:t>HISTORIAL DE VIAJES</a:t>
            </a:r>
            <a:endParaRPr lang="es-EC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70484" y="1073840"/>
            <a:ext cx="11433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400" dirty="0" smtClean="0"/>
              <a:t>Valide el histórico de viajes ejecutados por su operación, en un período de tiempo requerido.</a:t>
            </a:r>
          </a:p>
        </p:txBody>
      </p:sp>
    </p:spTree>
    <p:extLst>
      <p:ext uri="{BB962C8B-B14F-4D97-AF65-F5344CB8AC3E}">
        <p14:creationId xmlns:p14="http://schemas.microsoft.com/office/powerpoint/2010/main" val="2044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05" y="5491626"/>
            <a:ext cx="1621812" cy="11936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flipV="1">
            <a:off x="478535" y="1026963"/>
            <a:ext cx="11433135" cy="46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CuadroTexto 1"/>
          <p:cNvSpPr txBox="1"/>
          <p:nvPr/>
        </p:nvSpPr>
        <p:spPr>
          <a:xfrm>
            <a:off x="386587" y="441685"/>
            <a:ext cx="1161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3200" b="1" dirty="0" smtClean="0"/>
              <a:t>COMENTARIOS Y SUGERENCIAS DE LOS USUARIOS</a:t>
            </a:r>
            <a:endParaRPr lang="es-EC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70484" y="1073840"/>
            <a:ext cx="11433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400" dirty="0" smtClean="0"/>
              <a:t>Reciba comentarios y sugerencias de los usuarios que viajaron en sus unidades. Y mejore su servicio.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66" t="10889" r="751" b="34740"/>
          <a:stretch/>
        </p:blipFill>
        <p:spPr>
          <a:xfrm>
            <a:off x="1883018" y="2367252"/>
            <a:ext cx="8624167" cy="2661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56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0741" r="583" b="9852"/>
          <a:stretch/>
        </p:blipFill>
        <p:spPr>
          <a:xfrm>
            <a:off x="1859279" y="1951714"/>
            <a:ext cx="8747761" cy="39302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05" y="5491626"/>
            <a:ext cx="1621812" cy="11936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flipV="1">
            <a:off x="478535" y="1026963"/>
            <a:ext cx="11433135" cy="46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CuadroTexto 1"/>
          <p:cNvSpPr txBox="1"/>
          <p:nvPr/>
        </p:nvSpPr>
        <p:spPr>
          <a:xfrm>
            <a:off x="386587" y="441685"/>
            <a:ext cx="1161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3200" b="1" dirty="0" smtClean="0"/>
              <a:t>RESPONDA A COMENTARIOS Y SUGERENCIAS DE LOS USUARIOS</a:t>
            </a:r>
            <a:endParaRPr lang="es-EC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70484" y="1073840"/>
            <a:ext cx="11433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400" dirty="0" smtClean="0"/>
              <a:t>Disponga de toda la información referente al viaje remitida por el cliente y responda a los comentarios y sugerencias recibidos.</a:t>
            </a:r>
          </a:p>
        </p:txBody>
      </p:sp>
    </p:spTree>
    <p:extLst>
      <p:ext uri="{BB962C8B-B14F-4D97-AF65-F5344CB8AC3E}">
        <p14:creationId xmlns:p14="http://schemas.microsoft.com/office/powerpoint/2010/main" val="33085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05" y="5491626"/>
            <a:ext cx="1621812" cy="11936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flipV="1">
            <a:off x="478535" y="1026963"/>
            <a:ext cx="11433135" cy="46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CuadroTexto 1"/>
          <p:cNvSpPr txBox="1"/>
          <p:nvPr/>
        </p:nvSpPr>
        <p:spPr>
          <a:xfrm>
            <a:off x="386587" y="441685"/>
            <a:ext cx="1161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3200" b="1" dirty="0" smtClean="0"/>
              <a:t>ADMINISTRACIÓN DE UNIDADES</a:t>
            </a:r>
            <a:endParaRPr lang="es-EC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70484" y="1073840"/>
            <a:ext cx="1143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400" dirty="0" smtClean="0"/>
              <a:t>Gestione los datos referentes a las unidades que pertenecen a su compañía.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50" t="10889" r="417" b="29704"/>
          <a:stretch/>
        </p:blipFill>
        <p:spPr>
          <a:xfrm>
            <a:off x="1605092" y="1921834"/>
            <a:ext cx="9098280" cy="3060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25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3" t="11333" r="667" b="29407"/>
          <a:stretch/>
        </p:blipFill>
        <p:spPr>
          <a:xfrm>
            <a:off x="1605092" y="1921835"/>
            <a:ext cx="9098280" cy="3063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05" y="5491626"/>
            <a:ext cx="1621812" cy="119365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 flipV="1">
            <a:off x="478535" y="1026963"/>
            <a:ext cx="11433135" cy="46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CuadroTexto 1"/>
          <p:cNvSpPr txBox="1"/>
          <p:nvPr/>
        </p:nvSpPr>
        <p:spPr>
          <a:xfrm>
            <a:off x="386587" y="441685"/>
            <a:ext cx="1161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3200" b="1" dirty="0" smtClean="0"/>
              <a:t>ADMINISTRACIÓN DE CLIENTES</a:t>
            </a:r>
            <a:endParaRPr lang="es-EC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70484" y="1073840"/>
            <a:ext cx="1143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2400" dirty="0" smtClean="0"/>
              <a:t>Gestione los datos referentes a sus clientes.</a:t>
            </a:r>
          </a:p>
        </p:txBody>
      </p:sp>
    </p:spTree>
    <p:extLst>
      <p:ext uri="{BB962C8B-B14F-4D97-AF65-F5344CB8AC3E}">
        <p14:creationId xmlns:p14="http://schemas.microsoft.com/office/powerpoint/2010/main" val="30278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200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The Wrong 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Alfonso Salazar Vaca</dc:creator>
  <cp:lastModifiedBy>Luis Alfonso Salazar Vaca</cp:lastModifiedBy>
  <cp:revision>17</cp:revision>
  <dcterms:created xsi:type="dcterms:W3CDTF">2018-05-29T23:09:58Z</dcterms:created>
  <dcterms:modified xsi:type="dcterms:W3CDTF">2018-06-09T01:28:40Z</dcterms:modified>
</cp:coreProperties>
</file>