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ABAB"/>
    <a:srgbClr val="F58338"/>
    <a:srgbClr val="EFB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2430" y="-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595F-18A5-4507-BA24-DA8A52FC3E9C}" type="datetimeFigureOut">
              <a:rPr lang="es-EC" smtClean="0"/>
              <a:t>1/6/2018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370C-E3D3-49FC-9241-D0BE23C92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7348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595F-18A5-4507-BA24-DA8A52FC3E9C}" type="datetimeFigureOut">
              <a:rPr lang="es-EC" smtClean="0"/>
              <a:t>1/6/2018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370C-E3D3-49FC-9241-D0BE23C92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8746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595F-18A5-4507-BA24-DA8A52FC3E9C}" type="datetimeFigureOut">
              <a:rPr lang="es-EC" smtClean="0"/>
              <a:t>1/6/2018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370C-E3D3-49FC-9241-D0BE23C92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535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595F-18A5-4507-BA24-DA8A52FC3E9C}" type="datetimeFigureOut">
              <a:rPr lang="es-EC" smtClean="0"/>
              <a:t>1/6/2018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370C-E3D3-49FC-9241-D0BE23C92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490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595F-18A5-4507-BA24-DA8A52FC3E9C}" type="datetimeFigureOut">
              <a:rPr lang="es-EC" smtClean="0"/>
              <a:t>1/6/2018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370C-E3D3-49FC-9241-D0BE23C92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3197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595F-18A5-4507-BA24-DA8A52FC3E9C}" type="datetimeFigureOut">
              <a:rPr lang="es-EC" smtClean="0"/>
              <a:t>1/6/2018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370C-E3D3-49FC-9241-D0BE23C92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5147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595F-18A5-4507-BA24-DA8A52FC3E9C}" type="datetimeFigureOut">
              <a:rPr lang="es-EC" smtClean="0"/>
              <a:t>1/6/2018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370C-E3D3-49FC-9241-D0BE23C92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1975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595F-18A5-4507-BA24-DA8A52FC3E9C}" type="datetimeFigureOut">
              <a:rPr lang="es-EC" smtClean="0"/>
              <a:t>1/6/2018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370C-E3D3-49FC-9241-D0BE23C92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7232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595F-18A5-4507-BA24-DA8A52FC3E9C}" type="datetimeFigureOut">
              <a:rPr lang="es-EC" smtClean="0"/>
              <a:t>1/6/2018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370C-E3D3-49FC-9241-D0BE23C92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612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595F-18A5-4507-BA24-DA8A52FC3E9C}" type="datetimeFigureOut">
              <a:rPr lang="es-EC" smtClean="0"/>
              <a:t>1/6/2018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370C-E3D3-49FC-9241-D0BE23C92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4828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595F-18A5-4507-BA24-DA8A52FC3E9C}" type="datetimeFigureOut">
              <a:rPr lang="es-EC" smtClean="0"/>
              <a:t>1/6/2018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370C-E3D3-49FC-9241-D0BE23C92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2470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4595F-18A5-4507-BA24-DA8A52FC3E9C}" type="datetimeFigureOut">
              <a:rPr lang="es-EC" smtClean="0"/>
              <a:t>1/6/2018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7370C-E3D3-49FC-9241-D0BE23C92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1699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ágrima 19"/>
          <p:cNvSpPr>
            <a:spLocks noChangeAspect="1"/>
          </p:cNvSpPr>
          <p:nvPr/>
        </p:nvSpPr>
        <p:spPr>
          <a:xfrm rot="8100000">
            <a:off x="6056502" y="1611939"/>
            <a:ext cx="2340000" cy="2340000"/>
          </a:xfrm>
          <a:prstGeom prst="teardrop">
            <a:avLst/>
          </a:prstGeom>
          <a:solidFill>
            <a:srgbClr val="FFC000"/>
          </a:solidFill>
          <a:ln w="241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1945429" y="2601383"/>
            <a:ext cx="792000" cy="792000"/>
          </a:xfrm>
          <a:prstGeom prst="roundRect">
            <a:avLst>
              <a:gd name="adj" fmla="val 1311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/>
          <p:cNvSpPr/>
          <p:nvPr/>
        </p:nvSpPr>
        <p:spPr>
          <a:xfrm>
            <a:off x="1977221" y="2637383"/>
            <a:ext cx="720000" cy="7200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Lágrima 13"/>
          <p:cNvSpPr>
            <a:spLocks noChangeAspect="1"/>
          </p:cNvSpPr>
          <p:nvPr/>
        </p:nvSpPr>
        <p:spPr>
          <a:xfrm rot="8100000">
            <a:off x="4276686" y="2436001"/>
            <a:ext cx="720000" cy="720000"/>
          </a:xfrm>
          <a:prstGeom prst="teardrop">
            <a:avLst/>
          </a:prstGeom>
          <a:solidFill>
            <a:srgbClr val="FFC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1954316" y="2781939"/>
            <a:ext cx="765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Bauhaus Heavy T." pitchFamily="2" charset="0"/>
              </a:rPr>
              <a:t>L SYSTEMS</a:t>
            </a:r>
            <a:endParaRPr lang="es-ES" sz="800" dirty="0">
              <a:latin typeface="Bauhaus Heavy T." pitchFamily="2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59" y="2997383"/>
            <a:ext cx="381324" cy="28800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2133233" y="2656217"/>
            <a:ext cx="4079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" dirty="0">
                <a:latin typeface="Bauhaus Heavy T." pitchFamily="2" charset="0"/>
              </a:rPr>
              <a:t>TAXI</a:t>
            </a:r>
            <a:endParaRPr lang="es-ES" sz="8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247581" y="2580557"/>
            <a:ext cx="765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Bauhaus Heavy T." pitchFamily="2" charset="0"/>
              </a:rPr>
              <a:t>L</a:t>
            </a:r>
            <a:r>
              <a:rPr lang="es-ES" sz="800" dirty="0" smtClean="0">
                <a:latin typeface="Arial Black" panose="020B0A04020102020204" pitchFamily="34" charset="0"/>
              </a:rPr>
              <a:t>·</a:t>
            </a:r>
            <a:r>
              <a:rPr lang="es-ES" sz="800" dirty="0" smtClean="0">
                <a:latin typeface="Bauhaus Heavy T." pitchFamily="2" charset="0"/>
              </a:rPr>
              <a:t>SYSTEMS</a:t>
            </a:r>
            <a:endParaRPr lang="es-ES" sz="800" dirty="0">
              <a:latin typeface="Bauhaus Heavy T." pitchFamily="2" charset="0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24" y="2796001"/>
            <a:ext cx="381324" cy="288000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4426498" y="2454835"/>
            <a:ext cx="4079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" dirty="0">
                <a:latin typeface="Bauhaus Heavy T." pitchFamily="2" charset="0"/>
              </a:rPr>
              <a:t>TAXI</a:t>
            </a:r>
            <a:endParaRPr lang="es-ES" sz="8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381" y="2889661"/>
            <a:ext cx="1158242" cy="874778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5931195" y="2286885"/>
            <a:ext cx="25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smtClean="0">
                <a:latin typeface="Bauhaus Heavy T." pitchFamily="2" charset="0"/>
              </a:rPr>
              <a:t>L</a:t>
            </a:r>
            <a:r>
              <a:rPr lang="es-ES" sz="3000" dirty="0" smtClean="0">
                <a:latin typeface="Arial Black" panose="020B0A04020102020204" pitchFamily="34" charset="0"/>
              </a:rPr>
              <a:t>·</a:t>
            </a:r>
            <a:r>
              <a:rPr lang="es-ES" sz="3000" dirty="0" smtClean="0">
                <a:latin typeface="Bauhaus Heavy T." pitchFamily="2" charset="0"/>
              </a:rPr>
              <a:t>SYSTEMS</a:t>
            </a:r>
            <a:endParaRPr lang="es-ES" sz="3000" dirty="0">
              <a:latin typeface="Bauhaus Heavy T." pitchFamily="2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930502" y="1847931"/>
            <a:ext cx="25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dirty="0" smtClean="0">
                <a:latin typeface="Bauhaus Heavy T." pitchFamily="2" charset="0"/>
              </a:rPr>
              <a:t>TAXI</a:t>
            </a: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1906710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 Black</vt:lpstr>
      <vt:lpstr>Bauhaus Heavy T.</vt:lpstr>
      <vt:lpstr>Calibri</vt:lpstr>
      <vt:lpstr>Calibri Light</vt:lpstr>
      <vt:lpstr>Tema de Office</vt:lpstr>
      <vt:lpstr>Presentación de PowerPoint</vt:lpstr>
    </vt:vector>
  </TitlesOfParts>
  <Company>The Wrong Way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Alfonso Salazar Vaca</dc:creator>
  <cp:lastModifiedBy>Andrés Romero</cp:lastModifiedBy>
  <cp:revision>7</cp:revision>
  <dcterms:created xsi:type="dcterms:W3CDTF">2018-06-01T21:26:02Z</dcterms:created>
  <dcterms:modified xsi:type="dcterms:W3CDTF">2018-06-01T22:37:59Z</dcterms:modified>
</cp:coreProperties>
</file>