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ABAB"/>
    <a:srgbClr val="F58338"/>
    <a:srgbClr val="EFB5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0" d="100"/>
          <a:sy n="400" d="100"/>
        </p:scale>
        <p:origin x="-6509" y="-6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595F-18A5-4507-BA24-DA8A52FC3E9C}" type="datetimeFigureOut">
              <a:rPr lang="es-EC" smtClean="0"/>
              <a:t>1/6/2018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370C-E3D3-49FC-9241-D0BE23C92C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7348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595F-18A5-4507-BA24-DA8A52FC3E9C}" type="datetimeFigureOut">
              <a:rPr lang="es-EC" smtClean="0"/>
              <a:t>1/6/2018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370C-E3D3-49FC-9241-D0BE23C92C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8746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595F-18A5-4507-BA24-DA8A52FC3E9C}" type="datetimeFigureOut">
              <a:rPr lang="es-EC" smtClean="0"/>
              <a:t>1/6/2018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370C-E3D3-49FC-9241-D0BE23C92C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0535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595F-18A5-4507-BA24-DA8A52FC3E9C}" type="datetimeFigureOut">
              <a:rPr lang="es-EC" smtClean="0"/>
              <a:t>1/6/2018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370C-E3D3-49FC-9241-D0BE23C92C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490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595F-18A5-4507-BA24-DA8A52FC3E9C}" type="datetimeFigureOut">
              <a:rPr lang="es-EC" smtClean="0"/>
              <a:t>1/6/2018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370C-E3D3-49FC-9241-D0BE23C92C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3197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595F-18A5-4507-BA24-DA8A52FC3E9C}" type="datetimeFigureOut">
              <a:rPr lang="es-EC" smtClean="0"/>
              <a:t>1/6/2018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370C-E3D3-49FC-9241-D0BE23C92C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5147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595F-18A5-4507-BA24-DA8A52FC3E9C}" type="datetimeFigureOut">
              <a:rPr lang="es-EC" smtClean="0"/>
              <a:t>1/6/2018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370C-E3D3-49FC-9241-D0BE23C92C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1975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595F-18A5-4507-BA24-DA8A52FC3E9C}" type="datetimeFigureOut">
              <a:rPr lang="es-EC" smtClean="0"/>
              <a:t>1/6/2018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370C-E3D3-49FC-9241-D0BE23C92C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7232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595F-18A5-4507-BA24-DA8A52FC3E9C}" type="datetimeFigureOut">
              <a:rPr lang="es-EC" smtClean="0"/>
              <a:t>1/6/2018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370C-E3D3-49FC-9241-D0BE23C92C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612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595F-18A5-4507-BA24-DA8A52FC3E9C}" type="datetimeFigureOut">
              <a:rPr lang="es-EC" smtClean="0"/>
              <a:t>1/6/2018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370C-E3D3-49FC-9241-D0BE23C92C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4828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595F-18A5-4507-BA24-DA8A52FC3E9C}" type="datetimeFigureOut">
              <a:rPr lang="es-EC" smtClean="0"/>
              <a:t>1/6/2018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370C-E3D3-49FC-9241-D0BE23C92C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2470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4595F-18A5-4507-BA24-DA8A52FC3E9C}" type="datetimeFigureOut">
              <a:rPr lang="es-EC" smtClean="0"/>
              <a:t>1/6/2018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7370C-E3D3-49FC-9241-D0BE23C92C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1699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4248150" y="2716530"/>
            <a:ext cx="765810" cy="76962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/>
          <p:cNvSpPr/>
          <p:nvPr/>
        </p:nvSpPr>
        <p:spPr>
          <a:xfrm>
            <a:off x="4279175" y="2745105"/>
            <a:ext cx="696140" cy="7048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14" t="8382" r="5496" b="32999"/>
          <a:stretch/>
        </p:blipFill>
        <p:spPr>
          <a:xfrm>
            <a:off x="4415161" y="3064889"/>
            <a:ext cx="419729" cy="30355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0" t="64257" b="11144"/>
          <a:stretch/>
        </p:blipFill>
        <p:spPr>
          <a:xfrm>
            <a:off x="4362773" y="2949584"/>
            <a:ext cx="524504" cy="94256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345140" y="2745105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100" dirty="0" smtClean="0">
                <a:latin typeface="Arial Black" panose="020B0A04020102020204" pitchFamily="34" charset="0"/>
              </a:rPr>
              <a:t>TAXI</a:t>
            </a:r>
            <a:endParaRPr lang="es-EC" sz="11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7104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de Office</vt:lpstr>
      <vt:lpstr>Presentación de PowerPoint</vt:lpstr>
    </vt:vector>
  </TitlesOfParts>
  <Company>The Wrong 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Alfonso Salazar Vaca</dc:creator>
  <cp:lastModifiedBy>Luis Alfonso Salazar Vaca</cp:lastModifiedBy>
  <cp:revision>2</cp:revision>
  <dcterms:created xsi:type="dcterms:W3CDTF">2018-06-01T21:26:02Z</dcterms:created>
  <dcterms:modified xsi:type="dcterms:W3CDTF">2018-06-01T21:37:49Z</dcterms:modified>
</cp:coreProperties>
</file>