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21EF3-E8E6-D752-CFC2-29FC334F8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0C6D33-058D-3DA3-86FA-C3EFE37E2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64E668-58DE-62B5-5C64-793EAE242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EEF7-554F-4294-BB31-7CA04A6B9B11}" type="datetimeFigureOut">
              <a:rPr lang="es-EC" smtClean="0"/>
              <a:t>7/7/2025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2D3039-62C8-604B-7AA3-109B5EB7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443065-6F62-1661-3C62-EAC33976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0D7E-B72B-4EA1-BB5F-922F895A4C5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5044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C6342-9196-E0C6-0365-518BA4DB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1AA0F5-9B6C-2210-ECC4-F46DAD739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A860DA-BA31-7D8F-6B8C-A6F3BCF2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EEF7-554F-4294-BB31-7CA04A6B9B11}" type="datetimeFigureOut">
              <a:rPr lang="es-EC" smtClean="0"/>
              <a:t>7/7/2025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D79F6B-6420-B3F7-97BF-6B0664B6F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03395C-3157-2723-4AB7-DC53FBEC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0D7E-B72B-4EA1-BB5F-922F895A4C5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7925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6F836C-724C-0244-AB58-848F16C68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254E90-2F8C-E0BD-85A6-02D17E485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AF8F4C-B743-2439-4647-2A2C1AF8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EEF7-554F-4294-BB31-7CA04A6B9B11}" type="datetimeFigureOut">
              <a:rPr lang="es-EC" smtClean="0"/>
              <a:t>7/7/2025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8333B4-A37B-B78B-B2DF-2D46ABF7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1646A4-A7CD-9CE7-8E35-96319F6F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0D7E-B72B-4EA1-BB5F-922F895A4C5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7975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02FA5-AB0A-8381-7551-947C8DA1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052EDA-34A0-FA58-BF0F-28EE78C43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E6AEDF-4774-242E-619A-52EF56DCF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EEF7-554F-4294-BB31-7CA04A6B9B11}" type="datetimeFigureOut">
              <a:rPr lang="es-EC" smtClean="0"/>
              <a:t>7/7/2025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CA06E5-D5DE-0CD5-1411-EDB797E5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BEBCDA-30F9-FB2F-93E7-30B7B3EB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0D7E-B72B-4EA1-BB5F-922F895A4C5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2578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998D1-59EB-F0B0-A45B-F2BEBCA0F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983D99-0EE6-1CA4-F357-25E311229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EDF029-61C1-9633-AF57-DECEAD9D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EEF7-554F-4294-BB31-7CA04A6B9B11}" type="datetimeFigureOut">
              <a:rPr lang="es-EC" smtClean="0"/>
              <a:t>7/7/2025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37C70C-9BD0-D372-FA44-5F798C71F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4B0684-6326-82C4-5822-45E15844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0D7E-B72B-4EA1-BB5F-922F895A4C5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2985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FBAAA-C8EC-6B07-50E3-7ACBF95B7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4EC74A-629E-2FD6-4137-09C491DD5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163351-8F3A-AD97-421E-BB2C158D1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8BBD74-0814-E7C4-2855-C71F80C5E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EEF7-554F-4294-BB31-7CA04A6B9B11}" type="datetimeFigureOut">
              <a:rPr lang="es-EC" smtClean="0"/>
              <a:t>7/7/2025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1D8DE0-0DD6-21E4-F243-0B5988EF1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698093-EE46-04D7-4D84-7F34DBE0D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0D7E-B72B-4EA1-BB5F-922F895A4C5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1001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23857-CF1E-573D-9CD2-429CC2242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B82D2F-71F8-4B72-BA0A-EF1E1E631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899D58-98F8-4C9E-1501-197116254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276FF2-824C-E93F-7681-E569D8D30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2D50830-9A18-6D9C-E6A3-69630D2C6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878BFBC-743B-023E-FB6A-E67DC9A6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EEF7-554F-4294-BB31-7CA04A6B9B11}" type="datetimeFigureOut">
              <a:rPr lang="es-EC" smtClean="0"/>
              <a:t>7/7/2025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ADE544D-4C28-B355-1DA5-C2818AE9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66AA272-5DC9-DAB6-5395-19661CD6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0D7E-B72B-4EA1-BB5F-922F895A4C5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3338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2BCB4-B1B4-EECB-9CE4-8AB31470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3273A91-8D3A-2E63-1C19-4518228D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EEF7-554F-4294-BB31-7CA04A6B9B11}" type="datetimeFigureOut">
              <a:rPr lang="es-EC" smtClean="0"/>
              <a:t>7/7/2025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A95A7A-515B-D715-F6EF-AE3B16B9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A55E713-852A-5928-732F-8DC176A3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0D7E-B72B-4EA1-BB5F-922F895A4C5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770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E581D03-A179-7619-D5F4-00743878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EEF7-554F-4294-BB31-7CA04A6B9B11}" type="datetimeFigureOut">
              <a:rPr lang="es-EC" smtClean="0"/>
              <a:t>7/7/2025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9B9140-F208-5E9D-0015-4860F1FC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0D5759-2054-76F8-E989-5D9616CE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0D7E-B72B-4EA1-BB5F-922F895A4C5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0924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A8401-896B-A05D-FEC8-4FE418F64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B58EE2-55EE-AD96-7170-07A641CCE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F22790-338F-9634-A8EC-889857E79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343140-B0A7-817A-D754-E60F53A5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EEF7-554F-4294-BB31-7CA04A6B9B11}" type="datetimeFigureOut">
              <a:rPr lang="es-EC" smtClean="0"/>
              <a:t>7/7/2025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AD0DAB-4513-57A9-D98D-19BDA014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67952B-B4D5-52FC-3CBB-0368EC6A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0D7E-B72B-4EA1-BB5F-922F895A4C5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7704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54C53-7978-0344-75CB-FFB71FEAB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31E4B0-F20B-E451-91AF-426A2C5BF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E5EED8-CBD2-646B-0F87-224524572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5C749A-4FF4-B272-14B2-54D679A6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EEF7-554F-4294-BB31-7CA04A6B9B11}" type="datetimeFigureOut">
              <a:rPr lang="es-EC" smtClean="0"/>
              <a:t>7/7/2025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0B6101-B532-0A4B-497E-8437856E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F9AE8D-4C62-BC11-4B53-3C733CA11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0D7E-B72B-4EA1-BB5F-922F895A4C5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8521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242177E-A31B-5670-B6E0-722FDE064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664762-3F0A-2397-611C-4EE533F1D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400CE4-F6DE-27B9-D0CB-CD32B1A92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3AEEF7-554F-4294-BB31-7CA04A6B9B11}" type="datetimeFigureOut">
              <a:rPr lang="es-EC" smtClean="0"/>
              <a:t>7/7/2025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3E6400-2934-63D7-A652-A5FC0FF00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8EBBC4-8900-BCFB-1342-9B166FE41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690D7E-B72B-4EA1-BB5F-922F895A4C5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6956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43A8EC7-E40E-FE6D-734B-79EEC44E884B}"/>
              </a:ext>
            </a:extLst>
          </p:cNvPr>
          <p:cNvSpPr/>
          <p:nvPr/>
        </p:nvSpPr>
        <p:spPr>
          <a:xfrm>
            <a:off x="632079" y="340995"/>
            <a:ext cx="2412873" cy="47064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BACKOFFICE</a:t>
            </a:r>
          </a:p>
          <a:p>
            <a:pPr algn="ctr"/>
            <a:r>
              <a:rPr lang="es-EC" dirty="0"/>
              <a:t>Angular</a:t>
            </a:r>
          </a:p>
          <a:p>
            <a:pPr algn="ctr"/>
            <a:endParaRPr lang="es-EC" dirty="0"/>
          </a:p>
          <a:p>
            <a:pPr algn="ctr"/>
            <a:r>
              <a:rPr lang="es-EC" dirty="0"/>
              <a:t>Configurar</a:t>
            </a:r>
          </a:p>
          <a:p>
            <a:pPr marL="285750" indent="-285750" algn="ctr">
              <a:buFontTx/>
              <a:buChar char="-"/>
            </a:pPr>
            <a:r>
              <a:rPr lang="es-EC" dirty="0"/>
              <a:t>Crear mensajes</a:t>
            </a:r>
          </a:p>
          <a:p>
            <a:pPr marL="285750" indent="-285750" algn="ctr">
              <a:buFontTx/>
              <a:buChar char="-"/>
            </a:pPr>
            <a:r>
              <a:rPr lang="es-EC" dirty="0"/>
              <a:t>Todo mensaje tiene una zona</a:t>
            </a:r>
          </a:p>
          <a:p>
            <a:pPr marL="285750" indent="-285750" algn="ctr">
              <a:buFontTx/>
              <a:buChar char="-"/>
            </a:pPr>
            <a:r>
              <a:rPr lang="es-EC" dirty="0"/>
              <a:t>Todo mensaje tiene una URL</a:t>
            </a:r>
          </a:p>
          <a:p>
            <a:pPr marL="285750" indent="-285750" algn="ctr">
              <a:buFontTx/>
              <a:buChar char="-"/>
            </a:pPr>
            <a:r>
              <a:rPr lang="es-EC" dirty="0"/>
              <a:t>Como se muestran</a:t>
            </a:r>
          </a:p>
          <a:p>
            <a:pPr marL="285750" indent="-285750" algn="ctr">
              <a:buFontTx/>
              <a:buChar char="-"/>
            </a:pPr>
            <a:r>
              <a:rPr lang="es-EC" dirty="0"/>
              <a:t>Cuando se muestran</a:t>
            </a:r>
          </a:p>
          <a:p>
            <a:pPr marL="285750" indent="-285750" algn="ctr">
              <a:buFontTx/>
              <a:buChar char="-"/>
            </a:pPr>
            <a:r>
              <a:rPr lang="es-EC" dirty="0"/>
              <a:t>Gestionar usuarios</a:t>
            </a:r>
          </a:p>
          <a:p>
            <a:pPr marL="285750" indent="-285750" algn="ctr">
              <a:buFontTx/>
              <a:buChar char="-"/>
            </a:pPr>
            <a:r>
              <a:rPr lang="es-EC" dirty="0"/>
              <a:t>Gestionar destinatarios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9973D21-7B92-6AE9-89B5-F9D8F709CE9A}"/>
              </a:ext>
            </a:extLst>
          </p:cNvPr>
          <p:cNvSpPr/>
          <p:nvPr/>
        </p:nvSpPr>
        <p:spPr>
          <a:xfrm>
            <a:off x="3419856" y="340994"/>
            <a:ext cx="2412873" cy="47064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API</a:t>
            </a:r>
          </a:p>
          <a:p>
            <a:pPr algn="ctr"/>
            <a:r>
              <a:rPr lang="es-EC" dirty="0"/>
              <a:t>Python</a:t>
            </a:r>
          </a:p>
        </p:txBody>
      </p:sp>
      <p:sp>
        <p:nvSpPr>
          <p:cNvPr id="17" name="Cilindro 16">
            <a:extLst>
              <a:ext uri="{FF2B5EF4-FFF2-40B4-BE49-F238E27FC236}">
                <a16:creationId xmlns:a16="http://schemas.microsoft.com/office/drawing/2014/main" id="{FA7F8490-1799-994F-A3D7-E4162244DC3A}"/>
              </a:ext>
            </a:extLst>
          </p:cNvPr>
          <p:cNvSpPr/>
          <p:nvPr/>
        </p:nvSpPr>
        <p:spPr>
          <a:xfrm>
            <a:off x="4032504" y="5980175"/>
            <a:ext cx="1325880" cy="80467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BDD</a:t>
            </a:r>
          </a:p>
          <a:p>
            <a:pPr algn="ctr"/>
            <a:r>
              <a:rPr lang="es-EC" dirty="0"/>
              <a:t>MongoDB</a:t>
            </a:r>
          </a:p>
        </p:txBody>
      </p:sp>
      <p:sp>
        <p:nvSpPr>
          <p:cNvPr id="19" name="Flecha: arriba y abajo 18">
            <a:extLst>
              <a:ext uri="{FF2B5EF4-FFF2-40B4-BE49-F238E27FC236}">
                <a16:creationId xmlns:a16="http://schemas.microsoft.com/office/drawing/2014/main" id="{940F0E62-33C9-A4A0-1365-80A0DBAF3C16}"/>
              </a:ext>
            </a:extLst>
          </p:cNvPr>
          <p:cNvSpPr/>
          <p:nvPr/>
        </p:nvSpPr>
        <p:spPr>
          <a:xfrm>
            <a:off x="4471416" y="5175503"/>
            <a:ext cx="448056" cy="73152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Flecha: a la izquierda y derecha 19">
            <a:extLst>
              <a:ext uri="{FF2B5EF4-FFF2-40B4-BE49-F238E27FC236}">
                <a16:creationId xmlns:a16="http://schemas.microsoft.com/office/drawing/2014/main" id="{369F5F2F-AF00-3665-AA8D-A66050F9B151}"/>
              </a:ext>
            </a:extLst>
          </p:cNvPr>
          <p:cNvSpPr/>
          <p:nvPr/>
        </p:nvSpPr>
        <p:spPr>
          <a:xfrm>
            <a:off x="3044952" y="2459736"/>
            <a:ext cx="374904" cy="25603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Flecha: a la izquierda y derecha 20">
            <a:extLst>
              <a:ext uri="{FF2B5EF4-FFF2-40B4-BE49-F238E27FC236}">
                <a16:creationId xmlns:a16="http://schemas.microsoft.com/office/drawing/2014/main" id="{7A3BB048-A242-C1B4-5FC0-E7FBB1B7FA7C}"/>
              </a:ext>
            </a:extLst>
          </p:cNvPr>
          <p:cNvSpPr/>
          <p:nvPr/>
        </p:nvSpPr>
        <p:spPr>
          <a:xfrm>
            <a:off x="5908548" y="2438208"/>
            <a:ext cx="374904" cy="25603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021846DF-7409-87AF-8B5C-35CEA86D2AF7}"/>
              </a:ext>
            </a:extLst>
          </p:cNvPr>
          <p:cNvSpPr/>
          <p:nvPr/>
        </p:nvSpPr>
        <p:spPr>
          <a:xfrm>
            <a:off x="6320028" y="340993"/>
            <a:ext cx="2412873" cy="47064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FRONT</a:t>
            </a:r>
          </a:p>
          <a:p>
            <a:pPr algn="ctr"/>
            <a:r>
              <a:rPr lang="es-EC" dirty="0" err="1"/>
              <a:t>Netcore</a:t>
            </a:r>
            <a:endParaRPr lang="es-EC" dirty="0"/>
          </a:p>
        </p:txBody>
      </p:sp>
      <p:sp>
        <p:nvSpPr>
          <p:cNvPr id="23" name="Flecha: a la izquierda y derecha 22">
            <a:extLst>
              <a:ext uri="{FF2B5EF4-FFF2-40B4-BE49-F238E27FC236}">
                <a16:creationId xmlns:a16="http://schemas.microsoft.com/office/drawing/2014/main" id="{07CABF86-D1F9-7ED6-BF20-CABF5F8B96BA}"/>
              </a:ext>
            </a:extLst>
          </p:cNvPr>
          <p:cNvSpPr/>
          <p:nvPr/>
        </p:nvSpPr>
        <p:spPr>
          <a:xfrm>
            <a:off x="8769477" y="4437696"/>
            <a:ext cx="374904" cy="25603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4" name="Diagrama de flujo: decisión 23">
            <a:extLst>
              <a:ext uri="{FF2B5EF4-FFF2-40B4-BE49-F238E27FC236}">
                <a16:creationId xmlns:a16="http://schemas.microsoft.com/office/drawing/2014/main" id="{59C70AA1-1556-6EA9-CCB9-99EA58EC44AA}"/>
              </a:ext>
            </a:extLst>
          </p:cNvPr>
          <p:cNvSpPr/>
          <p:nvPr/>
        </p:nvSpPr>
        <p:spPr>
          <a:xfrm>
            <a:off x="9180957" y="3950208"/>
            <a:ext cx="1846707" cy="122529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err="1"/>
              <a:t>RabbitMQ</a:t>
            </a:r>
            <a:endParaRPr lang="es-EC" dirty="0"/>
          </a:p>
        </p:txBody>
      </p:sp>
      <p:sp>
        <p:nvSpPr>
          <p:cNvPr id="26" name="Flecha: hacia abajo 25">
            <a:extLst>
              <a:ext uri="{FF2B5EF4-FFF2-40B4-BE49-F238E27FC236}">
                <a16:creationId xmlns:a16="http://schemas.microsoft.com/office/drawing/2014/main" id="{C6547175-AC29-26D4-4423-7C326277802F}"/>
              </a:ext>
            </a:extLst>
          </p:cNvPr>
          <p:cNvSpPr/>
          <p:nvPr/>
        </p:nvSpPr>
        <p:spPr>
          <a:xfrm>
            <a:off x="9861994" y="5276086"/>
            <a:ext cx="484632" cy="5303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1B6C329-FB48-D93A-8636-90DB969C9B57}"/>
              </a:ext>
            </a:extLst>
          </p:cNvPr>
          <p:cNvSpPr/>
          <p:nvPr/>
        </p:nvSpPr>
        <p:spPr>
          <a:xfrm>
            <a:off x="8769477" y="5907023"/>
            <a:ext cx="2412873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MONITOR</a:t>
            </a:r>
          </a:p>
          <a:p>
            <a:pPr algn="ctr"/>
            <a:r>
              <a:rPr lang="es-EC" dirty="0"/>
              <a:t>Python</a:t>
            </a:r>
          </a:p>
        </p:txBody>
      </p:sp>
      <p:sp>
        <p:nvSpPr>
          <p:cNvPr id="28" name="Flecha: a la izquierda y derecha 27">
            <a:extLst>
              <a:ext uri="{FF2B5EF4-FFF2-40B4-BE49-F238E27FC236}">
                <a16:creationId xmlns:a16="http://schemas.microsoft.com/office/drawing/2014/main" id="{FC8FDAC8-C498-DECD-29DF-BD07409407F8}"/>
              </a:ext>
            </a:extLst>
          </p:cNvPr>
          <p:cNvSpPr/>
          <p:nvPr/>
        </p:nvSpPr>
        <p:spPr>
          <a:xfrm>
            <a:off x="5459349" y="6309359"/>
            <a:ext cx="3273552" cy="25603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3D5BDBC-99A4-1010-8C2D-455C69D80A0D}"/>
              </a:ext>
            </a:extLst>
          </p:cNvPr>
          <p:cNvSpPr txBox="1"/>
          <p:nvPr/>
        </p:nvSpPr>
        <p:spPr>
          <a:xfrm>
            <a:off x="9693586" y="260461"/>
            <a:ext cx="204081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400" dirty="0"/>
              <a:t>1 SQL vs NoSQL</a:t>
            </a:r>
          </a:p>
          <a:p>
            <a:endParaRPr lang="es-EC" sz="1400" dirty="0"/>
          </a:p>
          <a:p>
            <a:r>
              <a:rPr lang="es-EC" sz="1400" dirty="0"/>
              <a:t>2 </a:t>
            </a:r>
            <a:r>
              <a:rPr lang="es-EC" sz="1400" dirty="0" err="1"/>
              <a:t>RabbitMQ</a:t>
            </a:r>
            <a:endParaRPr lang="es-EC" sz="1400" dirty="0"/>
          </a:p>
          <a:p>
            <a:r>
              <a:rPr lang="es-EC" sz="1400" dirty="0"/>
              <a:t>    API</a:t>
            </a:r>
          </a:p>
          <a:p>
            <a:endParaRPr lang="es-EC" sz="1400" dirty="0"/>
          </a:p>
          <a:p>
            <a:r>
              <a:rPr lang="es-EC" sz="1400" dirty="0"/>
              <a:t>3  </a:t>
            </a:r>
            <a:r>
              <a:rPr lang="es-EC" sz="1400" dirty="0" err="1"/>
              <a:t>Programacion</a:t>
            </a:r>
            <a:endParaRPr lang="es-EC" sz="1400" dirty="0"/>
          </a:p>
          <a:p>
            <a:r>
              <a:rPr lang="es-EC" sz="1400" dirty="0"/>
              <a:t>     Orientada</a:t>
            </a:r>
          </a:p>
          <a:p>
            <a:r>
              <a:rPr lang="es-EC" sz="1400" dirty="0"/>
              <a:t>     Objetos</a:t>
            </a:r>
          </a:p>
          <a:p>
            <a:pPr marL="285750" indent="-285750">
              <a:buFontTx/>
              <a:buChar char="-"/>
            </a:pPr>
            <a:r>
              <a:rPr lang="es-EC" sz="1400" dirty="0"/>
              <a:t> Herencia</a:t>
            </a:r>
          </a:p>
          <a:p>
            <a:endParaRPr lang="es-EC" sz="1400" dirty="0"/>
          </a:p>
          <a:p>
            <a:pPr marL="342900" indent="-342900">
              <a:buAutoNum type="arabicPlain" startAt="4"/>
            </a:pPr>
            <a:r>
              <a:rPr lang="es-EC" sz="1400" dirty="0"/>
              <a:t>SOLID</a:t>
            </a:r>
          </a:p>
          <a:p>
            <a:pPr marL="342900" indent="-342900">
              <a:buAutoNum type="arabicPlain" startAt="4"/>
            </a:pPr>
            <a:endParaRPr lang="es-EC" sz="1400" dirty="0"/>
          </a:p>
          <a:p>
            <a:r>
              <a:rPr lang="es-EC" sz="1400" dirty="0"/>
              <a:t>5 </a:t>
            </a:r>
            <a:r>
              <a:rPr lang="es-EC" sz="1400" dirty="0" err="1"/>
              <a:t>Domain</a:t>
            </a:r>
            <a:r>
              <a:rPr lang="es-EC" sz="1400" dirty="0"/>
              <a:t> </a:t>
            </a:r>
            <a:r>
              <a:rPr lang="es-EC" sz="1400" dirty="0" err="1"/>
              <a:t>Driven</a:t>
            </a:r>
            <a:r>
              <a:rPr lang="es-EC" sz="1400" dirty="0"/>
              <a:t> </a:t>
            </a:r>
            <a:r>
              <a:rPr lang="es-EC" sz="1400" dirty="0" err="1"/>
              <a:t>Design</a:t>
            </a:r>
            <a:endParaRPr lang="es-EC" sz="1400" dirty="0"/>
          </a:p>
          <a:p>
            <a:endParaRPr lang="es-EC" sz="1400" dirty="0"/>
          </a:p>
          <a:p>
            <a:r>
              <a:rPr lang="es-EC" sz="1400" dirty="0"/>
              <a:t>0996583107</a:t>
            </a:r>
          </a:p>
        </p:txBody>
      </p:sp>
    </p:spTree>
    <p:extLst>
      <p:ext uri="{BB962C8B-B14F-4D97-AF65-F5344CB8AC3E}">
        <p14:creationId xmlns:p14="http://schemas.microsoft.com/office/powerpoint/2010/main" val="33074862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56</Words>
  <Application>Microsoft Office PowerPoint</Application>
  <PresentationFormat>Panorámica</PresentationFormat>
  <Paragraphs>35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Salazar</dc:creator>
  <cp:lastModifiedBy>Luis Salazar</cp:lastModifiedBy>
  <cp:revision>1</cp:revision>
  <dcterms:created xsi:type="dcterms:W3CDTF">2025-07-07T16:17:03Z</dcterms:created>
  <dcterms:modified xsi:type="dcterms:W3CDTF">2025-07-07T17:13:49Z</dcterms:modified>
</cp:coreProperties>
</file>