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Salazar Vaca" userId="30f9cd5468e343fe" providerId="LiveId" clId="{2808837B-7FDE-4797-9C90-17D127A49370}"/>
    <pc:docChg chg="custSel modSld">
      <pc:chgData name="Luis Alfonso Salazar Vaca" userId="30f9cd5468e343fe" providerId="LiveId" clId="{2808837B-7FDE-4797-9C90-17D127A49370}" dt="2021-12-01T14:20:39.129" v="106" actId="1076"/>
      <pc:docMkLst>
        <pc:docMk/>
      </pc:docMkLst>
      <pc:sldChg chg="addSp modSp mod">
        <pc:chgData name="Luis Alfonso Salazar Vaca" userId="30f9cd5468e343fe" providerId="LiveId" clId="{2808837B-7FDE-4797-9C90-17D127A49370}" dt="2021-12-01T14:20:39.129" v="106" actId="1076"/>
        <pc:sldMkLst>
          <pc:docMk/>
          <pc:sldMk cId="1089199657" sldId="257"/>
        </pc:sldMkLst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2" creationId="{F8D0A6C5-240C-40D8-89E8-94E910088031}"/>
          </ac:spMkLst>
        </pc:spChg>
        <pc:spChg chg="mod">
          <ac:chgData name="Luis Alfonso Salazar Vaca" userId="30f9cd5468e343fe" providerId="LiveId" clId="{2808837B-7FDE-4797-9C90-17D127A49370}" dt="2021-12-01T13:43:27.606" v="49" actId="20577"/>
          <ac:spMkLst>
            <pc:docMk/>
            <pc:sldMk cId="1089199657" sldId="257"/>
            <ac:spMk id="6" creationId="{C483F2D3-57E0-4E6B-9847-4C0D69E6627B}"/>
          </ac:spMkLst>
        </pc:spChg>
        <pc:spChg chg="mod">
          <ac:chgData name="Luis Alfonso Salazar Vaca" userId="30f9cd5468e343fe" providerId="LiveId" clId="{2808837B-7FDE-4797-9C90-17D127A49370}" dt="2021-12-01T14:20:35.321" v="104" actId="1076"/>
          <ac:spMkLst>
            <pc:docMk/>
            <pc:sldMk cId="1089199657" sldId="257"/>
            <ac:spMk id="10" creationId="{4C3E7AD9-245C-4E72-8A57-888987784FB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1" creationId="{828BE514-80D4-4291-B6CC-CF98583A82AD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2" creationId="{A18991A6-CED6-4319-B848-7F65CE5E988F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3" creationId="{110BBA90-18A9-4BEB-AD50-1F485AA79F3E}"/>
          </ac:spMkLst>
        </pc:spChg>
        <pc:spChg chg="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4" creationId="{71BD5EE7-2278-4CB1-BE80-C7940926ADA5}"/>
          </ac:spMkLst>
        </pc:spChg>
        <pc:spChg chg="mod">
          <ac:chgData name="Luis Alfonso Salazar Vaca" userId="30f9cd5468e343fe" providerId="LiveId" clId="{2808837B-7FDE-4797-9C90-17D127A49370}" dt="2021-12-01T14:20:39.129" v="106" actId="1076"/>
          <ac:spMkLst>
            <pc:docMk/>
            <pc:sldMk cId="1089199657" sldId="257"/>
            <ac:spMk id="15" creationId="{9E194573-F9D0-4F41-841C-C6005332B4A9}"/>
          </ac:spMkLst>
        </pc:spChg>
        <pc:spChg chg="add mod">
          <ac:chgData name="Luis Alfonso Salazar Vaca" userId="30f9cd5468e343fe" providerId="LiveId" clId="{2808837B-7FDE-4797-9C90-17D127A49370}" dt="2021-12-01T14:20:18.821" v="99" actId="1076"/>
          <ac:spMkLst>
            <pc:docMk/>
            <pc:sldMk cId="1089199657" sldId="257"/>
            <ac:spMk id="16" creationId="{B45A8226-3674-4D4E-B40A-3985DC789BE6}"/>
          </ac:spMkLst>
        </pc:spChg>
        <pc:spChg chg="add mod">
          <ac:chgData name="Luis Alfonso Salazar Vaca" userId="30f9cd5468e343fe" providerId="LiveId" clId="{2808837B-7FDE-4797-9C90-17D127A49370}" dt="2021-12-01T14:20:23.977" v="103" actId="20577"/>
          <ac:spMkLst>
            <pc:docMk/>
            <pc:sldMk cId="1089199657" sldId="257"/>
            <ac:spMk id="17" creationId="{88D21BE6-A1FF-4FFB-B784-6DC4088651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0D1D-7468-4C6B-80C3-66D33633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53F71-AE9E-469D-A545-AFB59A5A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5F883-9349-4993-8EB4-225C725B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BCF3A-FB32-4FDF-A8F3-4FCAC1E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6D1B-02A0-4F88-BE60-6B654C6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80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72A-D3A2-42D2-B394-A36E335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AC84D-CDC4-4E7A-9266-10D713E3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B09F7-6684-4954-9255-FE41AF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0B50F-606F-4B09-965A-143EB3D5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0DB88-9F29-469A-B955-36A3641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00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A62ED-43F9-486F-8329-9AB5203E8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3D8920-9CE1-4FF9-AD89-0051A0ED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DF2CE-3375-4411-BCEB-FCB33C9D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718EB-B9BE-42F0-9BE1-8FDA929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FE17B-D21D-4AEF-B7E0-4BDC142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4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5FB83-508D-49BA-A573-527A3B5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FCC0D-4E54-4D91-A955-82C241E1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729B8-DB99-4934-82A8-B4A1243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64A10-CAD6-4043-BF1B-9F32B054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7E43-FC32-4962-8EB4-FCAEB36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73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AB86-5B0F-468B-8D85-06551D3A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E993F-4290-4900-8C55-E0FD5D85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3FD39-4F04-49BE-9D8B-FD10D22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6A66C-2421-4D96-907F-C6D33AC4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1619-3BA0-4788-8921-6D2CDF0A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51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2BE7-0C6B-4815-B0E2-B2EF96A1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9429-D5CE-4CE1-BC1A-496D1A28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4250-56F4-467D-BC4A-E40782AE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D00B5-DA4C-41BF-8262-303823E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FF1201-1863-4854-BA84-25CDCEB7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D8-42D7-4C5D-AB46-8EE0C16C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56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03D4B-4B31-41D0-A9BA-08D04C8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9A837-6C4F-4B28-8221-EF63A076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0A73-1A81-444F-B882-7CEC2280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601D3-39A7-4A66-AAC3-0EDC9CAF0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DC0AB1-4D58-40B7-B743-BE6CE3959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E6C473-ADCE-40CE-AF17-69EF232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04384D-B106-4E36-BA16-637EF77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1F60CA-216C-43F4-9D22-49628E65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23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68A-4378-4787-BF32-99D7715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FFD0C-61FB-42A3-8357-F65551E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D3A1E5-86A9-45C4-9A90-11C1ACDF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622F60-DD66-4D65-A98C-8B545CB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7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107BED-C093-4EFF-ACFE-0C7A04A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F25B8-4863-4A86-A034-F4FF2BF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D75BAA-3E57-4239-9376-418F8847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06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C25C-F708-4790-829F-7831552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3996E-BC5A-4251-B22E-D2ED87A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D59B3-D475-4EC1-B4E0-D42D058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A6CBA-C3FD-45E9-A03B-58B4EF8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5C213-2851-4881-A1D6-61CEC14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173AA-9597-49F1-A368-A3A0FD87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1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9E311-52A0-44D8-B5A8-533D01C4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58D2F-B265-4F0B-8F4F-47E50363E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B232E-2506-4CC7-A186-60657F7B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C4125-F29B-45C2-BFED-6719B72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1CFC7-0E84-4BAB-A877-F16D25F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783AE4-7EA9-499E-8F3F-578DFB0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70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34E5E-B9A4-42DC-A18E-62CF30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DD1E7-401C-415E-8D71-C5DCA77A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F03B0-4986-4277-AC5A-3B368AAF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94F6-24A6-437E-9DA0-7932DA0321EE}" type="datetimeFigureOut">
              <a:rPr lang="es-EC" smtClean="0"/>
              <a:t>9/12/2021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B7420-EEAB-4AC0-9D94-795F2841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7945B-CB06-4AF0-9415-DFD16808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0A0F-6919-4AA2-B8C0-B3836981289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1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2726422"/>
            <a:ext cx="3942826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77D8E1-692E-434D-BA12-CF59F6D69860}"/>
              </a:ext>
            </a:extLst>
          </p:cNvPr>
          <p:cNvSpPr/>
          <p:nvPr/>
        </p:nvSpPr>
        <p:spPr>
          <a:xfrm>
            <a:off x="5234730" y="587227"/>
            <a:ext cx="1828800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ANGULAR 12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34CAC4-6FD2-4D8E-8EA7-EAABA88C8C2B}"/>
              </a:ext>
            </a:extLst>
          </p:cNvPr>
          <p:cNvSpPr txBox="1"/>
          <p:nvPr/>
        </p:nvSpPr>
        <p:spPr>
          <a:xfrm>
            <a:off x="4186106" y="0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0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662730" y="587229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PERSISTENCIA</a:t>
            </a:r>
          </a:p>
          <a:p>
            <a:pPr algn="ctr"/>
            <a:r>
              <a:rPr lang="es-EC" dirty="0"/>
              <a:t>BDD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MONGODB</a:t>
            </a:r>
          </a:p>
          <a:p>
            <a:pPr algn="ctr"/>
            <a:r>
              <a:rPr lang="es-EC" dirty="0"/>
              <a:t>MONGO EXPRESS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2796330" y="587228"/>
            <a:ext cx="5315824" cy="548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PYTHON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83F2D3-57E0-4E6B-9847-4C0D69E6627B}"/>
              </a:ext>
            </a:extLst>
          </p:cNvPr>
          <p:cNvSpPr/>
          <p:nvPr/>
        </p:nvSpPr>
        <p:spPr>
          <a:xfrm>
            <a:off x="662730" y="6207853"/>
            <a:ext cx="7449424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DOCKER 60 </a:t>
            </a:r>
            <a:r>
              <a:rPr lang="es-EC" dirty="0" err="1"/>
              <a:t>PythonWS</a:t>
            </a:r>
            <a:r>
              <a:rPr lang="es-EC" dirty="0"/>
              <a:t> y 90 </a:t>
            </a:r>
            <a:r>
              <a:rPr lang="es-EC" dirty="0" err="1"/>
              <a:t>MongoExpress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BACKEND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D0A6C5-240C-40D8-89E8-94E910088031}"/>
              </a:ext>
            </a:extLst>
          </p:cNvPr>
          <p:cNvSpPr/>
          <p:nvPr/>
        </p:nvSpPr>
        <p:spPr>
          <a:xfrm>
            <a:off x="520114" y="2951242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Archivos MZ 74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3E7AD9-245C-4E72-8A57-888987784FBF}"/>
              </a:ext>
            </a:extLst>
          </p:cNvPr>
          <p:cNvSpPr/>
          <p:nvPr/>
        </p:nvSpPr>
        <p:spPr>
          <a:xfrm>
            <a:off x="514504" y="4215725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MZ 72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28BE514-80D4-4291-B6CC-CF98583A82AD}"/>
              </a:ext>
            </a:extLst>
          </p:cNvPr>
          <p:cNvSpPr/>
          <p:nvPr/>
        </p:nvSpPr>
        <p:spPr>
          <a:xfrm>
            <a:off x="514505" y="3563640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Catalogos</a:t>
            </a:r>
            <a:r>
              <a:rPr lang="es-EC" dirty="0"/>
              <a:t> DMZ 73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8991A6-CED6-4319-B848-7F65CE5E988F}"/>
              </a:ext>
            </a:extLst>
          </p:cNvPr>
          <p:cNvSpPr/>
          <p:nvPr/>
        </p:nvSpPr>
        <p:spPr>
          <a:xfrm>
            <a:off x="514504" y="4836068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Auditoria MZ 71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0BBA90-18A9-4BEB-AD50-1F485AA79F3E}"/>
              </a:ext>
            </a:extLst>
          </p:cNvPr>
          <p:cNvSpPr/>
          <p:nvPr/>
        </p:nvSpPr>
        <p:spPr>
          <a:xfrm>
            <a:off x="2796330" y="1690980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Enviar Correo Electrónico 76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1BD5EE7-2278-4CB1-BE80-C7940926ADA5}"/>
              </a:ext>
            </a:extLst>
          </p:cNvPr>
          <p:cNvSpPr/>
          <p:nvPr/>
        </p:nvSpPr>
        <p:spPr>
          <a:xfrm>
            <a:off x="2790721" y="230465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Generar PDF 75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194573-F9D0-4F41-841C-C6005332B4A9}"/>
              </a:ext>
            </a:extLst>
          </p:cNvPr>
          <p:cNvSpPr/>
          <p:nvPr/>
        </p:nvSpPr>
        <p:spPr>
          <a:xfrm>
            <a:off x="514504" y="5447493"/>
            <a:ext cx="7994709" cy="732008"/>
          </a:xfrm>
          <a:prstGeom prst="rect">
            <a:avLst/>
          </a:prstGeom>
          <a:solidFill>
            <a:schemeClr val="accent2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AUTENTICADOR</a:t>
            </a:r>
          </a:p>
          <a:p>
            <a:pPr algn="ctr"/>
            <a:r>
              <a:rPr lang="es-EC" dirty="0"/>
              <a:t>70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5A8226-3674-4D4E-B40A-3985DC789BE6}"/>
              </a:ext>
            </a:extLst>
          </p:cNvPr>
          <p:cNvSpPr/>
          <p:nvPr/>
        </p:nvSpPr>
        <p:spPr>
          <a:xfrm>
            <a:off x="2790721" y="1085881"/>
            <a:ext cx="5718493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ASSETS 77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D21BE6-A1FF-4FFB-B784-6DC4088651B0}"/>
              </a:ext>
            </a:extLst>
          </p:cNvPr>
          <p:cNvSpPr/>
          <p:nvPr/>
        </p:nvSpPr>
        <p:spPr>
          <a:xfrm>
            <a:off x="514504" y="467086"/>
            <a:ext cx="7994709" cy="545286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MAIN DATA 78</a:t>
            </a:r>
          </a:p>
        </p:txBody>
      </p:sp>
    </p:spTree>
    <p:extLst>
      <p:ext uri="{BB962C8B-B14F-4D97-AF65-F5344CB8AC3E}">
        <p14:creationId xmlns:p14="http://schemas.microsoft.com/office/powerpoint/2010/main" val="10891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CD0E08-4B53-45B7-9DA9-5AD6E1E9E3EE}"/>
              </a:ext>
            </a:extLst>
          </p:cNvPr>
          <p:cNvSpPr/>
          <p:nvPr/>
        </p:nvSpPr>
        <p:spPr>
          <a:xfrm>
            <a:off x="3311554" y="643752"/>
            <a:ext cx="199658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SERVICIO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442C69-9C3C-4D12-9BFE-97F8DEE16EF0}"/>
              </a:ext>
            </a:extLst>
          </p:cNvPr>
          <p:cNvSpPr/>
          <p:nvPr/>
        </p:nvSpPr>
        <p:spPr>
          <a:xfrm>
            <a:off x="5445154" y="643752"/>
            <a:ext cx="5315824" cy="337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COMPONENTE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79D841-4F20-408F-88F3-9806B05A49B9}"/>
              </a:ext>
            </a:extLst>
          </p:cNvPr>
          <p:cNvSpPr txBox="1"/>
          <p:nvPr/>
        </p:nvSpPr>
        <p:spPr>
          <a:xfrm>
            <a:off x="4186106" y="0"/>
            <a:ext cx="307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ARQUITECTURA DE FRONTEND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7AE821-0F8C-42EA-A65D-4B768EFAA5EB}"/>
              </a:ext>
            </a:extLst>
          </p:cNvPr>
          <p:cNvSpPr/>
          <p:nvPr/>
        </p:nvSpPr>
        <p:spPr>
          <a:xfrm>
            <a:off x="2963411" y="1038034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37CCEA5-B9FD-489B-B4A3-167F980630D7}"/>
              </a:ext>
            </a:extLst>
          </p:cNvPr>
          <p:cNvSpPr/>
          <p:nvPr/>
        </p:nvSpPr>
        <p:spPr>
          <a:xfrm>
            <a:off x="2963411" y="1742709"/>
            <a:ext cx="696286" cy="620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70E8A-D24D-4E55-8413-8F76E5039246}"/>
              </a:ext>
            </a:extLst>
          </p:cNvPr>
          <p:cNvSpPr/>
          <p:nvPr/>
        </p:nvSpPr>
        <p:spPr>
          <a:xfrm>
            <a:off x="5445154" y="643750"/>
            <a:ext cx="1652632" cy="2994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TYPESCRIPT</a:t>
            </a:r>
          </a:p>
          <a:p>
            <a:pPr algn="ctr"/>
            <a:r>
              <a:rPr lang="es-EC" dirty="0"/>
              <a:t>INTELIGENCIA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JAVASCRIPT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9DBF-BAAF-428D-80EE-2D0EC972EAAC}"/>
              </a:ext>
            </a:extLst>
          </p:cNvPr>
          <p:cNvSpPr/>
          <p:nvPr/>
        </p:nvSpPr>
        <p:spPr>
          <a:xfrm>
            <a:off x="7079608" y="643737"/>
            <a:ext cx="2028737" cy="2994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VISTA HTML</a:t>
            </a:r>
          </a:p>
          <a:p>
            <a:pPr algn="ctr"/>
            <a:r>
              <a:rPr lang="es-EC" dirty="0"/>
              <a:t>OBJETOS VISUALES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97F999-B135-4CC3-A5FC-AE5455880F94}"/>
              </a:ext>
            </a:extLst>
          </p:cNvPr>
          <p:cNvSpPr/>
          <p:nvPr/>
        </p:nvSpPr>
        <p:spPr>
          <a:xfrm>
            <a:off x="9108346" y="643736"/>
            <a:ext cx="1652632" cy="2994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ESTILO (CSS, SCSS, SASS, LESS)</a:t>
            </a:r>
          </a:p>
          <a:p>
            <a:pPr algn="ctr"/>
            <a:endParaRPr lang="es-EC" dirty="0"/>
          </a:p>
          <a:p>
            <a:pPr algn="ctr"/>
            <a:r>
              <a:rPr lang="es-EC" dirty="0" err="1"/>
              <a:t>Eq</a:t>
            </a:r>
            <a:r>
              <a:rPr lang="es-EC" dirty="0"/>
              <a:t>. CSS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3EC5DCE3-84AC-434D-BBE4-EEF6D5280BDF}"/>
              </a:ext>
            </a:extLst>
          </p:cNvPr>
          <p:cNvSpPr/>
          <p:nvPr/>
        </p:nvSpPr>
        <p:spPr>
          <a:xfrm>
            <a:off x="5175308" y="3734889"/>
            <a:ext cx="402672" cy="24328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8DB728B-F74F-4BDD-A56A-5E07E96F289B}"/>
              </a:ext>
            </a:extLst>
          </p:cNvPr>
          <p:cNvSpPr/>
          <p:nvPr/>
        </p:nvSpPr>
        <p:spPr>
          <a:xfrm>
            <a:off x="8907010" y="4120743"/>
            <a:ext cx="1853967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MÓDULO (proveedores, exportaciones, importaciones)</a:t>
            </a:r>
          </a:p>
        </p:txBody>
      </p:sp>
      <p:sp>
        <p:nvSpPr>
          <p:cNvPr id="23" name="Flecha: hacia arriba 22">
            <a:extLst>
              <a:ext uri="{FF2B5EF4-FFF2-40B4-BE49-F238E27FC236}">
                <a16:creationId xmlns:a16="http://schemas.microsoft.com/office/drawing/2014/main" id="{07AF7ED3-CCF5-42E9-B282-BB0819B278B1}"/>
              </a:ext>
            </a:extLst>
          </p:cNvPr>
          <p:cNvSpPr/>
          <p:nvPr/>
        </p:nvSpPr>
        <p:spPr>
          <a:xfrm>
            <a:off x="10182138" y="3856502"/>
            <a:ext cx="343948" cy="4671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8805D2-98CE-4D88-8176-FCEBB4C3BF21}"/>
              </a:ext>
            </a:extLst>
          </p:cNvPr>
          <p:cNvSpPr/>
          <p:nvPr/>
        </p:nvSpPr>
        <p:spPr>
          <a:xfrm>
            <a:off x="5445154" y="4112382"/>
            <a:ext cx="3394745" cy="200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EC" dirty="0"/>
              <a:t>RUTEADOR – Navegación a componentes hijas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A5BA4D9C-9F6C-4295-9B63-8C0DCE41CE13}"/>
              </a:ext>
            </a:extLst>
          </p:cNvPr>
          <p:cNvSpPr/>
          <p:nvPr/>
        </p:nvSpPr>
        <p:spPr>
          <a:xfrm>
            <a:off x="6194570" y="3816935"/>
            <a:ext cx="343948" cy="467193"/>
          </a:xfrm>
          <a:prstGeom prst="upArrow">
            <a:avLst/>
          </a:prstGeom>
          <a:solidFill>
            <a:schemeClr val="accent4">
              <a:lumMod val="60000"/>
              <a:lumOff val="40000"/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FCCFFE-BF5C-41E3-8725-3820CE71D578}"/>
              </a:ext>
            </a:extLst>
          </p:cNvPr>
          <p:cNvSpPr/>
          <p:nvPr/>
        </p:nvSpPr>
        <p:spPr>
          <a:xfrm>
            <a:off x="461394" y="6255987"/>
            <a:ext cx="10299583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GUARD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0B1CCCB-3207-485F-9D55-3590EC10094B}"/>
              </a:ext>
            </a:extLst>
          </p:cNvPr>
          <p:cNvSpPr/>
          <p:nvPr/>
        </p:nvSpPr>
        <p:spPr>
          <a:xfrm>
            <a:off x="461394" y="639349"/>
            <a:ext cx="2374085" cy="54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41505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A135BC1-7904-49D7-A816-84BA13D273CE}"/>
              </a:ext>
            </a:extLst>
          </p:cNvPr>
          <p:cNvSpPr/>
          <p:nvPr/>
        </p:nvSpPr>
        <p:spPr>
          <a:xfrm>
            <a:off x="3692903" y="3293376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E6DEF-6ACC-4B55-819A-C096EA23B562}"/>
              </a:ext>
            </a:extLst>
          </p:cNvPr>
          <p:cNvSpPr/>
          <p:nvPr/>
        </p:nvSpPr>
        <p:spPr>
          <a:xfrm>
            <a:off x="99971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APP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461A9B-8F03-4A9D-8619-A01A2EBA383B}"/>
              </a:ext>
            </a:extLst>
          </p:cNvPr>
          <p:cNvSpPr/>
          <p:nvPr/>
        </p:nvSpPr>
        <p:spPr>
          <a:xfrm>
            <a:off x="3692903" y="238385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PÁGINA PANTALLA COMPLETA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989D6F-F523-404B-800D-723EDCA2DB43}"/>
              </a:ext>
            </a:extLst>
          </p:cNvPr>
          <p:cNvSpPr/>
          <p:nvPr/>
        </p:nvSpPr>
        <p:spPr>
          <a:xfrm>
            <a:off x="4597515" y="3728208"/>
            <a:ext cx="2526485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D408E9-39ED-4D34-B6EB-60E1E879EB91}"/>
              </a:ext>
            </a:extLst>
          </p:cNvPr>
          <p:cNvSpPr/>
          <p:nvPr/>
        </p:nvSpPr>
        <p:spPr>
          <a:xfrm>
            <a:off x="3692903" y="3293376"/>
            <a:ext cx="3431097" cy="434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FF3909-175A-4C14-9B03-A8F4BEE45AF2}"/>
              </a:ext>
            </a:extLst>
          </p:cNvPr>
          <p:cNvSpPr/>
          <p:nvPr/>
        </p:nvSpPr>
        <p:spPr>
          <a:xfrm>
            <a:off x="3692902" y="3728207"/>
            <a:ext cx="904613" cy="246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5FB0AF-3B55-484B-ACDB-1F54061AFB89}"/>
              </a:ext>
            </a:extLst>
          </p:cNvPr>
          <p:cNvSpPr/>
          <p:nvPr/>
        </p:nvSpPr>
        <p:spPr>
          <a:xfrm>
            <a:off x="7208935" y="3293377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4A1FE-C2A4-4F45-96E3-EC64A3B0CEA2}"/>
              </a:ext>
            </a:extLst>
          </p:cNvPr>
          <p:cNvSpPr/>
          <p:nvPr/>
        </p:nvSpPr>
        <p:spPr>
          <a:xfrm>
            <a:off x="7208935" y="4736283"/>
            <a:ext cx="1508621" cy="122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SUBPAGINAS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EE8B80-6674-412A-B99C-DEAF1A58D074}"/>
              </a:ext>
            </a:extLst>
          </p:cNvPr>
          <p:cNvSpPr/>
          <p:nvPr/>
        </p:nvSpPr>
        <p:spPr>
          <a:xfrm>
            <a:off x="4220010" y="5347981"/>
            <a:ext cx="2021747" cy="636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LAYOUT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2236D0-CAF0-4C1A-8923-D248504FCF1F}"/>
              </a:ext>
            </a:extLst>
          </p:cNvPr>
          <p:cNvSpPr/>
          <p:nvPr/>
        </p:nvSpPr>
        <p:spPr>
          <a:xfrm>
            <a:off x="7208935" y="227201"/>
            <a:ext cx="3431098" cy="2902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LOGIN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0F9945-8BFB-4980-A186-EA0E38DA80CA}"/>
              </a:ext>
            </a:extLst>
          </p:cNvPr>
          <p:cNvSpPr/>
          <p:nvPr/>
        </p:nvSpPr>
        <p:spPr>
          <a:xfrm>
            <a:off x="7208933" y="319483"/>
            <a:ext cx="3431098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2B7228-BEB5-406C-972F-24CF2A746A52}"/>
              </a:ext>
            </a:extLst>
          </p:cNvPr>
          <p:cNvSpPr/>
          <p:nvPr/>
        </p:nvSpPr>
        <p:spPr>
          <a:xfrm>
            <a:off x="7314496" y="1196128"/>
            <a:ext cx="1451995" cy="1459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D4F045A-C53D-4985-9CDB-26FF37149CEF}"/>
              </a:ext>
            </a:extLst>
          </p:cNvPr>
          <p:cNvSpPr/>
          <p:nvPr/>
        </p:nvSpPr>
        <p:spPr>
          <a:xfrm>
            <a:off x="10745592" y="227201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AUTH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3F6459-8458-4C7A-A81D-212B8EDE317F}"/>
              </a:ext>
            </a:extLst>
          </p:cNvPr>
          <p:cNvSpPr/>
          <p:nvPr/>
        </p:nvSpPr>
        <p:spPr>
          <a:xfrm>
            <a:off x="10745592" y="1237373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REGISTER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CB8E4D-8D9B-430C-842F-D1CFA10B249D}"/>
              </a:ext>
            </a:extLst>
          </p:cNvPr>
          <p:cNvSpPr/>
          <p:nvPr/>
        </p:nvSpPr>
        <p:spPr>
          <a:xfrm>
            <a:off x="10745592" y="2247545"/>
            <a:ext cx="1242276" cy="93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PASSWORD RECOVERY</a:t>
            </a:r>
          </a:p>
        </p:txBody>
      </p:sp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40B6ED2A-3ADE-4B33-A441-B3D37B535789}"/>
              </a:ext>
            </a:extLst>
          </p:cNvPr>
          <p:cNvSpPr/>
          <p:nvPr/>
        </p:nvSpPr>
        <p:spPr>
          <a:xfrm rot="10800000">
            <a:off x="10174802" y="983604"/>
            <a:ext cx="738231" cy="1224793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68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115</Words>
  <Application>Microsoft Office PowerPoint</Application>
  <PresentationFormat>Panorámica</PresentationFormat>
  <Paragraphs>60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16</cp:revision>
  <dcterms:created xsi:type="dcterms:W3CDTF">2021-12-01T13:32:51Z</dcterms:created>
  <dcterms:modified xsi:type="dcterms:W3CDTF">2021-12-09T14:57:15Z</dcterms:modified>
</cp:coreProperties>
</file>