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2726422"/>
            <a:ext cx="394282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5315824" cy="548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6207853"/>
            <a:ext cx="7449424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 60 </a:t>
            </a:r>
            <a:r>
              <a:rPr lang="es-EC" dirty="0" err="1"/>
              <a:t>PythonWS</a:t>
            </a:r>
            <a:r>
              <a:rPr lang="es-EC" dirty="0"/>
              <a:t> y 90 </a:t>
            </a:r>
            <a:r>
              <a:rPr lang="es-EC" dirty="0" err="1"/>
              <a:t>MongoExpress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BACKEND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D0A6C5-240C-40D8-89E8-94E910088031}"/>
              </a:ext>
            </a:extLst>
          </p:cNvPr>
          <p:cNvSpPr/>
          <p:nvPr/>
        </p:nvSpPr>
        <p:spPr>
          <a:xfrm>
            <a:off x="520114" y="2951242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Archivos MZ 74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3E7AD9-245C-4E72-8A57-888987784FBF}"/>
              </a:ext>
            </a:extLst>
          </p:cNvPr>
          <p:cNvSpPr/>
          <p:nvPr/>
        </p:nvSpPr>
        <p:spPr>
          <a:xfrm>
            <a:off x="514504" y="4215725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MZ 72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BE514-80D4-4291-B6CC-CF98583A82AD}"/>
              </a:ext>
            </a:extLst>
          </p:cNvPr>
          <p:cNvSpPr/>
          <p:nvPr/>
        </p:nvSpPr>
        <p:spPr>
          <a:xfrm>
            <a:off x="514505" y="3563640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DMZ 73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991A6-CED6-4319-B848-7F65CE5E988F}"/>
              </a:ext>
            </a:extLst>
          </p:cNvPr>
          <p:cNvSpPr/>
          <p:nvPr/>
        </p:nvSpPr>
        <p:spPr>
          <a:xfrm>
            <a:off x="514504" y="4836068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Auditoria MZ 71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0BBA90-18A9-4BEB-AD50-1F485AA79F3E}"/>
              </a:ext>
            </a:extLst>
          </p:cNvPr>
          <p:cNvSpPr/>
          <p:nvPr/>
        </p:nvSpPr>
        <p:spPr>
          <a:xfrm>
            <a:off x="2796330" y="1690980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Enviar Correo Electrónico 76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BD5EE7-2278-4CB1-BE80-C7940926ADA5}"/>
              </a:ext>
            </a:extLst>
          </p:cNvPr>
          <p:cNvSpPr/>
          <p:nvPr/>
        </p:nvSpPr>
        <p:spPr>
          <a:xfrm>
            <a:off x="2790721" y="230465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Generar PDF 75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194573-F9D0-4F41-841C-C6005332B4A9}"/>
              </a:ext>
            </a:extLst>
          </p:cNvPr>
          <p:cNvSpPr/>
          <p:nvPr/>
        </p:nvSpPr>
        <p:spPr>
          <a:xfrm>
            <a:off x="514504" y="5447493"/>
            <a:ext cx="7994709" cy="732008"/>
          </a:xfrm>
          <a:prstGeom prst="rect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AUTENTICADOR</a:t>
            </a:r>
          </a:p>
          <a:p>
            <a:pPr algn="ctr"/>
            <a:r>
              <a:rPr lang="es-EC" dirty="0"/>
              <a:t>70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A8226-3674-4D4E-B40A-3985DC789BE6}"/>
              </a:ext>
            </a:extLst>
          </p:cNvPr>
          <p:cNvSpPr/>
          <p:nvPr/>
        </p:nvSpPr>
        <p:spPr>
          <a:xfrm>
            <a:off x="2790721" y="108588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D21BE6-A1FF-4FFB-B784-6DC4088651B0}"/>
              </a:ext>
            </a:extLst>
          </p:cNvPr>
          <p:cNvSpPr/>
          <p:nvPr/>
        </p:nvSpPr>
        <p:spPr>
          <a:xfrm>
            <a:off x="514504" y="467086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DATA 78</a:t>
            </a:r>
          </a:p>
        </p:txBody>
      </p:sp>
    </p:spTree>
    <p:extLst>
      <p:ext uri="{BB962C8B-B14F-4D97-AF65-F5344CB8AC3E}">
        <p14:creationId xmlns:p14="http://schemas.microsoft.com/office/powerpoint/2010/main" val="10891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3311554" y="643752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SERVICIO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5445154" y="643752"/>
            <a:ext cx="5315824" cy="33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COMPONENTE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FRONTEND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7AE821-0F8C-42EA-A65D-4B768EFAA5EB}"/>
              </a:ext>
            </a:extLst>
          </p:cNvPr>
          <p:cNvSpPr/>
          <p:nvPr/>
        </p:nvSpPr>
        <p:spPr>
          <a:xfrm>
            <a:off x="2963411" y="1038034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7CCEA5-B9FD-489B-B4A3-167F980630D7}"/>
              </a:ext>
            </a:extLst>
          </p:cNvPr>
          <p:cNvSpPr/>
          <p:nvPr/>
        </p:nvSpPr>
        <p:spPr>
          <a:xfrm>
            <a:off x="2963411" y="1742709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70E8A-D24D-4E55-8413-8F76E5039246}"/>
              </a:ext>
            </a:extLst>
          </p:cNvPr>
          <p:cNvSpPr/>
          <p:nvPr/>
        </p:nvSpPr>
        <p:spPr>
          <a:xfrm>
            <a:off x="5445154" y="643750"/>
            <a:ext cx="1652632" cy="2994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TYPESCRIPT</a:t>
            </a:r>
          </a:p>
          <a:p>
            <a:pPr algn="ctr"/>
            <a:r>
              <a:rPr lang="es-EC" dirty="0"/>
              <a:t>INTELIGENCIA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JAVASCRIPT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9DBF-BAAF-428D-80EE-2D0EC972EAAC}"/>
              </a:ext>
            </a:extLst>
          </p:cNvPr>
          <p:cNvSpPr/>
          <p:nvPr/>
        </p:nvSpPr>
        <p:spPr>
          <a:xfrm>
            <a:off x="7079608" y="643737"/>
            <a:ext cx="2028737" cy="299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VISTA HTML</a:t>
            </a:r>
          </a:p>
          <a:p>
            <a:pPr algn="ctr"/>
            <a:r>
              <a:rPr lang="es-EC" dirty="0"/>
              <a:t>OBJETOS VISUALES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97F999-B135-4CC3-A5FC-AE5455880F94}"/>
              </a:ext>
            </a:extLst>
          </p:cNvPr>
          <p:cNvSpPr/>
          <p:nvPr/>
        </p:nvSpPr>
        <p:spPr>
          <a:xfrm>
            <a:off x="9108346" y="643736"/>
            <a:ext cx="1652632" cy="2994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ESTILO (CSS, SCSS, SASS, LESS)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CSS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3EC5DCE3-84AC-434D-BBE4-EEF6D5280BDF}"/>
              </a:ext>
            </a:extLst>
          </p:cNvPr>
          <p:cNvSpPr/>
          <p:nvPr/>
        </p:nvSpPr>
        <p:spPr>
          <a:xfrm>
            <a:off x="5175308" y="3734889"/>
            <a:ext cx="402672" cy="24328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8DB728B-F74F-4BDD-A56A-5E07E96F289B}"/>
              </a:ext>
            </a:extLst>
          </p:cNvPr>
          <p:cNvSpPr/>
          <p:nvPr/>
        </p:nvSpPr>
        <p:spPr>
          <a:xfrm>
            <a:off x="8907010" y="4120743"/>
            <a:ext cx="1853967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MÓDULO (proveedores, exportaciones, importaciones)</a:t>
            </a:r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7AF7ED3-CCF5-42E9-B282-BB0819B278B1}"/>
              </a:ext>
            </a:extLst>
          </p:cNvPr>
          <p:cNvSpPr/>
          <p:nvPr/>
        </p:nvSpPr>
        <p:spPr>
          <a:xfrm>
            <a:off x="10182138" y="3856502"/>
            <a:ext cx="343948" cy="467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8805D2-98CE-4D88-8176-FCEBB4C3BF21}"/>
              </a:ext>
            </a:extLst>
          </p:cNvPr>
          <p:cNvSpPr/>
          <p:nvPr/>
        </p:nvSpPr>
        <p:spPr>
          <a:xfrm>
            <a:off x="5445154" y="4112382"/>
            <a:ext cx="3394745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RUTEADOR – Navegación a componentes hijas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5BA4D9C-9F6C-4295-9B63-8C0DCE41CE13}"/>
              </a:ext>
            </a:extLst>
          </p:cNvPr>
          <p:cNvSpPr/>
          <p:nvPr/>
        </p:nvSpPr>
        <p:spPr>
          <a:xfrm>
            <a:off x="6194570" y="3816935"/>
            <a:ext cx="343948" cy="467193"/>
          </a:xfrm>
          <a:prstGeom prst="upArrow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FCCFFE-BF5C-41E3-8725-3820CE71D578}"/>
              </a:ext>
            </a:extLst>
          </p:cNvPr>
          <p:cNvSpPr/>
          <p:nvPr/>
        </p:nvSpPr>
        <p:spPr>
          <a:xfrm>
            <a:off x="461394" y="6255987"/>
            <a:ext cx="10299583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GUARD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0B1CCCB-3207-485F-9D55-3590EC10094B}"/>
              </a:ext>
            </a:extLst>
          </p:cNvPr>
          <p:cNvSpPr/>
          <p:nvPr/>
        </p:nvSpPr>
        <p:spPr>
          <a:xfrm>
            <a:off x="461394" y="639349"/>
            <a:ext cx="2374085" cy="54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41505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135BC1-7904-49D7-A816-84BA13D273CE}"/>
              </a:ext>
            </a:extLst>
          </p:cNvPr>
          <p:cNvSpPr/>
          <p:nvPr/>
        </p:nvSpPr>
        <p:spPr>
          <a:xfrm>
            <a:off x="3692903" y="3293376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E6DEF-6ACC-4B55-819A-C096EA23B562}"/>
              </a:ext>
            </a:extLst>
          </p:cNvPr>
          <p:cNvSpPr/>
          <p:nvPr/>
        </p:nvSpPr>
        <p:spPr>
          <a:xfrm>
            <a:off x="99971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61A9B-8F03-4A9D-8619-A01A2EBA383B}"/>
              </a:ext>
            </a:extLst>
          </p:cNvPr>
          <p:cNvSpPr/>
          <p:nvPr/>
        </p:nvSpPr>
        <p:spPr>
          <a:xfrm>
            <a:off x="3692903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989D6F-F523-404B-800D-723EDCA2DB43}"/>
              </a:ext>
            </a:extLst>
          </p:cNvPr>
          <p:cNvSpPr/>
          <p:nvPr/>
        </p:nvSpPr>
        <p:spPr>
          <a:xfrm>
            <a:off x="4597515" y="3728208"/>
            <a:ext cx="2526485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D408E9-39ED-4D34-B6EB-60E1E879EB91}"/>
              </a:ext>
            </a:extLst>
          </p:cNvPr>
          <p:cNvSpPr/>
          <p:nvPr/>
        </p:nvSpPr>
        <p:spPr>
          <a:xfrm>
            <a:off x="3692903" y="3293376"/>
            <a:ext cx="3431097" cy="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FF3909-175A-4C14-9B03-A8F4BEE45AF2}"/>
              </a:ext>
            </a:extLst>
          </p:cNvPr>
          <p:cNvSpPr/>
          <p:nvPr/>
        </p:nvSpPr>
        <p:spPr>
          <a:xfrm>
            <a:off x="3692902" y="3728207"/>
            <a:ext cx="904613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5FB0AF-3B55-484B-ACDB-1F54061AFB89}"/>
              </a:ext>
            </a:extLst>
          </p:cNvPr>
          <p:cNvSpPr/>
          <p:nvPr/>
        </p:nvSpPr>
        <p:spPr>
          <a:xfrm>
            <a:off x="7208935" y="3293377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4A1FE-C2A4-4F45-96E3-EC64A3B0CEA2}"/>
              </a:ext>
            </a:extLst>
          </p:cNvPr>
          <p:cNvSpPr/>
          <p:nvPr/>
        </p:nvSpPr>
        <p:spPr>
          <a:xfrm>
            <a:off x="7208935" y="4736283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E8B80-6674-412A-B99C-DEAF1A58D074}"/>
              </a:ext>
            </a:extLst>
          </p:cNvPr>
          <p:cNvSpPr/>
          <p:nvPr/>
        </p:nvSpPr>
        <p:spPr>
          <a:xfrm>
            <a:off x="4278733" y="5435369"/>
            <a:ext cx="2021747" cy="636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LAYOUT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2236D0-CAF0-4C1A-8923-D248504FCF1F}"/>
              </a:ext>
            </a:extLst>
          </p:cNvPr>
          <p:cNvSpPr/>
          <p:nvPr/>
        </p:nvSpPr>
        <p:spPr>
          <a:xfrm>
            <a:off x="7208935" y="227201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LOGIN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0F9945-8BFB-4980-A186-EA0E38DA80CA}"/>
              </a:ext>
            </a:extLst>
          </p:cNvPr>
          <p:cNvSpPr/>
          <p:nvPr/>
        </p:nvSpPr>
        <p:spPr>
          <a:xfrm>
            <a:off x="7208933" y="319483"/>
            <a:ext cx="3431098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2B7228-BEB5-406C-972F-24CF2A746A52}"/>
              </a:ext>
            </a:extLst>
          </p:cNvPr>
          <p:cNvSpPr/>
          <p:nvPr/>
        </p:nvSpPr>
        <p:spPr>
          <a:xfrm>
            <a:off x="7314496" y="1196128"/>
            <a:ext cx="1451995" cy="1459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4F045A-C53D-4985-9CDB-26FF37149CEF}"/>
              </a:ext>
            </a:extLst>
          </p:cNvPr>
          <p:cNvSpPr/>
          <p:nvPr/>
        </p:nvSpPr>
        <p:spPr>
          <a:xfrm>
            <a:off x="10745592" y="227201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AUTH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3F6459-8458-4C7A-A81D-212B8EDE317F}"/>
              </a:ext>
            </a:extLst>
          </p:cNvPr>
          <p:cNvSpPr/>
          <p:nvPr/>
        </p:nvSpPr>
        <p:spPr>
          <a:xfrm>
            <a:off x="10745592" y="1237373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REGISTER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CB8E4D-8D9B-430C-842F-D1CFA10B249D}"/>
              </a:ext>
            </a:extLst>
          </p:cNvPr>
          <p:cNvSpPr/>
          <p:nvPr/>
        </p:nvSpPr>
        <p:spPr>
          <a:xfrm>
            <a:off x="10745592" y="2247545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PASSWORD RECOVERY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40B6ED2A-3ADE-4B33-A441-B3D37B535789}"/>
              </a:ext>
            </a:extLst>
          </p:cNvPr>
          <p:cNvSpPr/>
          <p:nvPr/>
        </p:nvSpPr>
        <p:spPr>
          <a:xfrm rot="10800000">
            <a:off x="10174802" y="983604"/>
            <a:ext cx="738231" cy="1224793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6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115</Words>
  <Application>Microsoft Office PowerPoint</Application>
  <PresentationFormat>Panorámica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13</cp:revision>
  <dcterms:created xsi:type="dcterms:W3CDTF">2021-12-01T13:32:51Z</dcterms:created>
  <dcterms:modified xsi:type="dcterms:W3CDTF">2021-12-09T14:14:45Z</dcterms:modified>
</cp:coreProperties>
</file>