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2D34E-2404-F543-E2DB-C8F9B17DC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0C6A7-011D-00D6-EA21-8ABD0CEA8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B262CE-75E1-9948-5356-74E1D2A3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D02B9-5213-C359-BCA4-3F0C6781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541DC-274B-9439-62C6-C4AB49E3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92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82E0C-431E-3163-5AF8-41502008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0E5066-3E1B-9B3A-B148-25FEC382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9D930-FAC7-287B-0A24-2426407C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4FC978-CBC2-F13E-20E4-F3DF13C6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4B3A8-7720-D8D0-AC35-3B8A6A1E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708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CA42B3-D6AB-813E-BA7C-FFBCED669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17F4A1-D4B9-8C10-A457-1948F0BEC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A0975-DF8E-28E2-82DF-C23B1C95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A4BFF-2E19-DC5A-F62E-E5F29E40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4B59E-F6E5-63FC-021A-61225EFC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563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DF40-B340-EBD6-37DA-345AB197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E90DE-CF52-6180-27E3-399F2497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F14AB-7AB0-0B8A-FFAB-2AC51BB8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7B8D9-B0C5-46B0-CC59-1B9CED4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AEDB8-686A-F4B0-67A9-B01351D3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537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9A393-035C-8606-7FA9-3A5C6E5D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B0639F-7B64-7646-251E-849572B93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97CCD-6328-F89B-12CB-A1418901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9B7A8-FDC6-2C6E-D244-BDC384F5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35739-3D13-51F6-E17E-C336AB0A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87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39F57-5069-8EBE-DA5C-DFA0C594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4E023-269B-98AC-72B1-B30B43781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6FA350-BF75-01D4-7901-6C200665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249CE-8FC4-90B0-B48F-086232A0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9DCC9E-D357-B970-A075-FD919D0A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22814-CAA3-8A0A-2AD3-BDA49853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65107-5ABC-AD50-A164-637D98F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A5B6FA-DEA6-5810-AB51-90D9C68E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F86DC-7E3D-DFDF-55B3-6B597BDB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C19DC8-2649-E16B-7F28-2227A3092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1ED19A-19A7-51B4-DEA6-20B7C9CDC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C2985D-2E64-64CC-FE81-2F2D0F1B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E98BBE-7505-BA7C-B8B9-C0331BF0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B34107-CF46-73F7-D25B-179CB420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06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53CD3-9EB0-E025-F677-EA4C3CDD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958224-3ECB-AE39-3664-3849FD91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E8986A-8231-7A54-619C-AE92E20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330BD7-C43C-5A49-90C3-E5041A1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25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9558DF-2F76-B600-7207-A715DADB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62BA17-65C1-F59B-86E8-7B05292E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5EDA64-5B28-44F7-A073-CB545AC5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07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DFAEF-54D3-D955-976F-09AD4177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EB961-EFFF-AADA-324F-6B46EF66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88326-7AC5-1843-2B4A-C19E6F55C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DA3E4-417E-FC23-CE76-15411901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1BCBD2-EE13-6E56-A4A6-D1E4B80E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8004DA-EBBF-2925-8559-1D979BC8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10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3A354-5DB5-0908-D956-6C2206AC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DA5F89-D47B-DA20-F210-485C8A8B7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454708-A861-D2CC-C140-D29858B1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1D6D40-AA5D-58FA-9B3B-262E0FAE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EE4D2-9243-46B7-7502-3B3FDE03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DC40BF-81B3-CE36-443F-43661DCD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60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B54E1F-5AE4-5554-7989-741DE9C4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D3DC43-8FFA-5CFA-F4CE-3694B3E8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5C3F5-024E-F6EB-EA5D-617C6897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D7395-483A-480B-9324-79C536F6C0B9}" type="datetimeFigureOut">
              <a:rPr lang="es-EC" smtClean="0"/>
              <a:t>18/6/2024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A5FA4-8CD6-678E-06A5-ACC8B1B9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5CCFF-55BB-6CF0-5B54-A6517618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8D20C-858C-44B5-98EB-2E405768A81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260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assets/" TargetMode="External"/><Relationship Id="rId2" Type="http://schemas.openxmlformats.org/officeDocument/2006/relationships/hyperlink" Target="http://localhost:9090/luxuryreservations/browse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324D33-58E5-4BF1-2A3C-A834D1B46BC0}"/>
              </a:ext>
            </a:extLst>
          </p:cNvPr>
          <p:cNvSpPr/>
          <p:nvPr/>
        </p:nvSpPr>
        <p:spPr>
          <a:xfrm>
            <a:off x="566928" y="466344"/>
            <a:ext cx="1152144" cy="34107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Auth</a:t>
            </a:r>
            <a:endParaRPr lang="es-MX" dirty="0"/>
          </a:p>
          <a:p>
            <a:pPr algn="ctr"/>
            <a:r>
              <a:rPr lang="es-MX" dirty="0"/>
              <a:t>5070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5D2FD7-49D6-C29B-4D2C-4D1E3B4B1695}"/>
              </a:ext>
            </a:extLst>
          </p:cNvPr>
          <p:cNvSpPr/>
          <p:nvPr/>
        </p:nvSpPr>
        <p:spPr>
          <a:xfrm>
            <a:off x="1871472" y="466344"/>
            <a:ext cx="1152144" cy="34107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Catalog</a:t>
            </a:r>
            <a:endParaRPr lang="es-MX" dirty="0"/>
          </a:p>
          <a:p>
            <a:pPr algn="ctr"/>
            <a:r>
              <a:rPr lang="es-MX" dirty="0"/>
              <a:t>5071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E8FA64-3B60-E204-9681-2903E0BCDDD7}"/>
              </a:ext>
            </a:extLst>
          </p:cNvPr>
          <p:cNvSpPr/>
          <p:nvPr/>
        </p:nvSpPr>
        <p:spPr>
          <a:xfrm>
            <a:off x="3176016" y="466344"/>
            <a:ext cx="1152144" cy="34107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File</a:t>
            </a:r>
          </a:p>
          <a:p>
            <a:pPr algn="ctr"/>
            <a:r>
              <a:rPr lang="es-MX" dirty="0"/>
              <a:t>5072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3A335F-CFDB-32F8-4820-1C046AD98D05}"/>
              </a:ext>
            </a:extLst>
          </p:cNvPr>
          <p:cNvSpPr/>
          <p:nvPr/>
        </p:nvSpPr>
        <p:spPr>
          <a:xfrm>
            <a:off x="566928" y="4014216"/>
            <a:ext cx="3761232" cy="978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Mongo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DA07A83-815B-195F-DB1E-BAAC1AD03686}"/>
              </a:ext>
            </a:extLst>
          </p:cNvPr>
          <p:cNvSpPr/>
          <p:nvPr/>
        </p:nvSpPr>
        <p:spPr>
          <a:xfrm>
            <a:off x="4773168" y="4014216"/>
            <a:ext cx="5547360" cy="978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Mongo – Express</a:t>
            </a:r>
          </a:p>
          <a:p>
            <a:pPr algn="ctr"/>
            <a:r>
              <a:rPr lang="es-MX" dirty="0"/>
              <a:t>9070</a:t>
            </a:r>
            <a:endParaRPr lang="es-EC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5518ED-2E6D-208C-1EFF-2D6E108A70F0}"/>
              </a:ext>
            </a:extLst>
          </p:cNvPr>
          <p:cNvSpPr/>
          <p:nvPr/>
        </p:nvSpPr>
        <p:spPr>
          <a:xfrm>
            <a:off x="4773168" y="466344"/>
            <a:ext cx="5547360" cy="3410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Front</a:t>
            </a:r>
          </a:p>
          <a:p>
            <a:pPr algn="ctr"/>
            <a:r>
              <a:rPr lang="es-MX" dirty="0"/>
              <a:t>9090</a:t>
            </a:r>
          </a:p>
          <a:p>
            <a:pPr algn="ctr"/>
            <a:endParaRPr lang="es-EC" dirty="0"/>
          </a:p>
          <a:p>
            <a:pPr algn="ctr"/>
            <a:r>
              <a:rPr lang="es-EC" dirty="0">
                <a:hlinkClick r:id="rId2"/>
              </a:rPr>
              <a:t>http://localhost:9090/luxuryreservations/browser/</a:t>
            </a:r>
            <a:endParaRPr lang="es-EC" dirty="0"/>
          </a:p>
          <a:p>
            <a:pPr algn="ctr"/>
            <a:r>
              <a:rPr lang="es-EC" dirty="0">
                <a:hlinkClick r:id="rId3"/>
              </a:rPr>
              <a:t>http://localhost:9090/assets/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84289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Salazar</dc:creator>
  <cp:lastModifiedBy>Luis Salazar</cp:lastModifiedBy>
  <cp:revision>1</cp:revision>
  <dcterms:created xsi:type="dcterms:W3CDTF">2024-06-18T15:00:22Z</dcterms:created>
  <dcterms:modified xsi:type="dcterms:W3CDTF">2024-06-18T16:56:31Z</dcterms:modified>
</cp:coreProperties>
</file>