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117" autoAdjust="0"/>
  </p:normalViewPr>
  <p:slideViewPr>
    <p:cSldViewPr snapToGrid="0">
      <p:cViewPr varScale="1">
        <p:scale>
          <a:sx n="78" d="100"/>
          <a:sy n="78" d="100"/>
        </p:scale>
        <p:origin x="21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A1E24-D821-4131-AA76-DF4556A9B04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F2282-4195-4591-8D02-6F4BBB8B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2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разработке UI-элемента 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передавать стилистическую информацию несколькими способами. Например, получать её напрямую из конструктора или получать информацию из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InheritedWidget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так далее. В этом параграфе мы разберём, какой метод лучше использовать в той или иной ситуации.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коробки для определения темы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передаётся как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InheritedWidget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его используют все стандартные компоненты. Например,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 умолчанию использует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ThemeData.scaffoldBackgroundColor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можно заметить, в статическом методе </a:t>
            </a:r>
            <a:r>
              <a:rPr lang="ru-RU" dirty="0" err="1" smtClean="0"/>
              <a:t>ClockTheme.maybeOf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используется метод </a:t>
            </a:r>
            <a:r>
              <a:rPr lang="ru-RU" dirty="0" err="1" smtClean="0"/>
              <a:t>dependOnInheritedWidgetOfExactType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Сделано это для того, чтобы исключить возможность установки цветов из темы в </a:t>
            </a:r>
            <a:r>
              <a:rPr lang="ru-RU" dirty="0" err="1" smtClean="0"/>
              <a:t>initSta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делать нельзя, потому что при изменении темы, например, при переключении с тёмной на светлую, переменная </a:t>
            </a:r>
            <a:r>
              <a:rPr lang="ru-RU" dirty="0" smtClean="0"/>
              <a:t>_</a:t>
            </a:r>
            <a:r>
              <a:rPr lang="ru-RU" dirty="0" err="1" smtClean="0"/>
              <a:t>backgroundColor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сохранит своё значение. И интерфейс не поменяет цвет. В таком случае поможет только полное перестроение дерева через смену ключа у корневого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это плохая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практика.</a:t>
            </a:r>
            <a:r>
              <a:rPr lang="ru-RU" dirty="0" err="1" smtClean="0"/>
              <a:t>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Получать тему можно, например, в методе </a:t>
            </a:r>
            <a:r>
              <a:rPr lang="ru-RU" dirty="0" err="1" smtClean="0"/>
              <a:t>didChangeDependencies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 Но стоит учитывать, что этот метод может вызываться несколько раз. Поэтому переменные, которые в нём устанавливаются, не должны быть </a:t>
            </a:r>
            <a:r>
              <a:rPr lang="ru-RU" dirty="0" err="1" smtClean="0"/>
              <a:t>final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самый простой способ это получать тему сразу в методе </a:t>
            </a:r>
            <a:r>
              <a:rPr lang="ru-RU" dirty="0" err="1" smtClean="0"/>
              <a:t>build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7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Переделаем </a:t>
            </a:r>
            <a:r>
              <a:rPr lang="ru-RU" dirty="0" err="1" smtClean="0"/>
              <a:t>ClockThemeData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использованием </a:t>
            </a:r>
            <a:r>
              <a:rPr lang="ru-RU" dirty="0" err="1" smtClean="0"/>
              <a:t>ThemeExtension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lerp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То есть в этом методе нужно найти среднее между двумя темами. Этот метод используется при изменении темы для того, чтобы переход был плавным — например, при переключении с темной на светлую тему.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его реализации нет ничего сложного, цвета интерполируются с помощью метода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Color.lerp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числа с помощью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lerpDouble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 Для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есть метод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lerpDuration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Исходя из этого метода можно понять, что, например, строковых значений в теме быть не должно. Иначе её невозможно будет интерполировать.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Интегрировать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ThemeExtension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через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MaterialApp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7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первом примере,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для применения темы к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внутри своего собственного дерева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создается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данные о теме. В данном случае,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данные о теме часов. Этот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добавляется в список расширений экземпляра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втором примере,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для создания приложения с материальной темой.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создается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данные о теме. В данном случае,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данные о теме часов. Этот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добавляется в список расширений экземпляра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обоих примерах,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применяет тему к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дереве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позволяет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получить доступ к данным о теме и использовать их для настройки своего внешнего вида.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использует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применения темы к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дереве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предоставления данных о теме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3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часов будет выглядеть следующим образом: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87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Надеюсь, вы поняли, что нет правильного и неправильного способа работы с темой: каждый из способов подходит для использования в определенных ситуациях. Главное сделать правильный и обоснованный выбор.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Разберем способы работы с UI-параметрами на примерах.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пример — это кнопка. Эта кнопка будет располагаться на множестве экранов. Но при этом на разных экранах может быть свой цвет.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Её единственный UI-параметр — это цвет. И поскольку кнопка используется в различных местах с разными цветами, передавать её цвет через конструктор — это хорошее решение.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определяет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ColoredButton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настраиваемым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принимает два параметра: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onTap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ColoredButton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расширяет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означает, что 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имеет внутреннего состояния и не может изменяться после его создания.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ColoredButton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два обязательных параметра: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цвет фона кнопки, а параметр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функцию, которая будет вызываться при нажатии на кнопку.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ColoredButton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на экране. Внутри метода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использовать параметры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настройки внешнего вида и поведения кнопки.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определяет настраиваемый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ColoredButton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принимает цвет фона и функцию обратного вызова при нажатии на кнопку. 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использован в других частях приложения для создания кнопок с разными цветами и поведением.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пример —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отображения времени в виде циферблата часов.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Часы будут использоваться в одном месте, и у них должен задаваться только цвет фона и цвет стрелок.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определяет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настраиваемым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принимает два параметра: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расширяет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означает, что 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имеет внутреннего состояния и не может изменяться после его создания.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два обязательных параметра: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цвет фона часов, а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цвет стрелок часов.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на экране. Внутри метода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использовать параметры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handsColor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настройки внешнего вида часов.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определяет настраиваемый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принимает цвет фона и цвет стрелок часов. 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использован в других частях приложения для создания часов с разными цветами.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мы можем передавать цвет в конструкторе, в этом нет ничего плохого.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пример — это те же часы, но с большим количеством UI-параметров.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увеличивает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поэтому лучше вынести параметры в отдельный класс.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можно создавать </a:t>
            </a:r>
            <a:r>
              <a:rPr lang="ru-RU" dirty="0" err="1" smtClean="0"/>
              <a:t>ClockStyle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любом месте, и не засорять метод </a:t>
            </a:r>
            <a:r>
              <a:rPr lang="ru-RU" dirty="0" err="1" smtClean="0"/>
              <a:t>build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Четвёртый пример — это те же часы, но теперь они располагаются в нескольких местах приложения, но выглядеть при этом должны одинаково.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5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соблюдения семантики стоит переименовать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тогда получится такой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темы для наших часов: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определяет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-провайдером, который предоставляет данные о теме часов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дереве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расширяет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InheritedWidget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означает, что 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предоставлять данные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дереве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одно свойство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которое является экземпляром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данные о теме часов.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два обязательных параметра: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данные о теме часов, а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дочерний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получать данные о теме часов.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статическим методом, который принимает контекст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возвращает данные о теме часов, если они доступны в дереве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updateShouldNotify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определяет, должен 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обновляться при изменении данных о теме часов. В данном случае, метод возвращает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данные о теме часов изменились.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определяет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-провайдер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предоставляет данные о теме часов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дереве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быть использован в других частях приложения для предоставления данных о теме часов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4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самом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часов теперь можно убрать передачу темы через конструктор.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F2282-4195-4591-8D02-6F4BBB8B8F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0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2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11D3-D22F-4E54-9ADD-ED53673E164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829F-E429-49E8-9BEA-0D1BA290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Темы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Clock extends </a:t>
            </a:r>
            <a:r>
              <a:rPr lang="en-US" dirty="0" err="1" smtClean="0"/>
              <a:t>StatelessWidget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Clock({</a:t>
            </a:r>
            <a:r>
              <a:rPr lang="en-US" dirty="0" err="1" smtClean="0"/>
              <a:t>super.key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...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7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6002594" cy="37903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class Clock extends </a:t>
            </a:r>
            <a:r>
              <a:rPr lang="en-US" dirty="0" err="1" smtClean="0"/>
              <a:t>StatefulWidget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Clock({Key? key}) : super(key: key);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State&lt;Clock&gt; </a:t>
            </a:r>
            <a:r>
              <a:rPr lang="en-US" dirty="0" err="1" smtClean="0"/>
              <a:t>createState</a:t>
            </a:r>
            <a:r>
              <a:rPr lang="en-US" dirty="0" smtClean="0"/>
              <a:t>() =&gt; _</a:t>
            </a:r>
            <a:r>
              <a:rPr lang="en-US" dirty="0" err="1" smtClean="0"/>
              <a:t>ClockState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_</a:t>
            </a:r>
            <a:r>
              <a:rPr lang="en-US" dirty="0" err="1" smtClean="0"/>
              <a:t>ClockState</a:t>
            </a:r>
            <a:r>
              <a:rPr lang="en-US" dirty="0" smtClean="0"/>
              <a:t> extends State&lt;Clock&gt; {</a:t>
            </a:r>
          </a:p>
          <a:p>
            <a:pPr marL="0" indent="0">
              <a:buNone/>
            </a:pPr>
            <a:r>
              <a:rPr lang="en-US" dirty="0" smtClean="0"/>
              <a:t>  late final Color _</a:t>
            </a:r>
            <a:r>
              <a:rPr lang="en-US" dirty="0" err="1" smtClean="0"/>
              <a:t>backgroundColor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560143" y="302359"/>
            <a:ext cx="677934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@override</a:t>
            </a:r>
          </a:p>
          <a:p>
            <a:r>
              <a:rPr lang="en-US" sz="2800" dirty="0" smtClean="0"/>
              <a:t>  void </a:t>
            </a:r>
            <a:r>
              <a:rPr lang="en-US" sz="2800" dirty="0" err="1" smtClean="0"/>
              <a:t>initState</a:t>
            </a:r>
            <a:r>
              <a:rPr lang="en-US" sz="2800" dirty="0" smtClean="0"/>
              <a:t>()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super.initState</a:t>
            </a:r>
            <a:r>
              <a:rPr lang="en-US" sz="2800" dirty="0" smtClean="0"/>
              <a:t>();</a:t>
            </a:r>
          </a:p>
          <a:p>
            <a:r>
              <a:rPr lang="en-US" sz="2800" dirty="0" smtClean="0"/>
              <a:t>    final theme =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ClockTheme.maybeOf</a:t>
            </a:r>
            <a:r>
              <a:rPr lang="en-US" sz="2800" dirty="0" smtClean="0"/>
              <a:t>(context) ?? </a:t>
            </a:r>
            <a:r>
              <a:rPr lang="en-US" sz="2800" dirty="0" err="1" smtClean="0"/>
              <a:t>ClockThemeData.defaultThemeData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  _</a:t>
            </a:r>
            <a:r>
              <a:rPr lang="en-US" sz="2800" dirty="0" err="1" smtClean="0"/>
              <a:t>backgroundColor</a:t>
            </a:r>
            <a:r>
              <a:rPr lang="en-US" sz="2800" dirty="0" smtClean="0"/>
              <a:t> = </a:t>
            </a:r>
            <a:r>
              <a:rPr lang="en-US" sz="2800" dirty="0" err="1" smtClean="0"/>
              <a:t>theme.backgroundColor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  }</a:t>
            </a:r>
          </a:p>
          <a:p>
            <a:endParaRPr lang="en-US" sz="2800" dirty="0" smtClean="0"/>
          </a:p>
          <a:p>
            <a:r>
              <a:rPr lang="en-US" sz="2800" dirty="0" smtClean="0"/>
              <a:t>  @override</a:t>
            </a:r>
          </a:p>
          <a:p>
            <a:r>
              <a:rPr lang="en-US" sz="2800" dirty="0" smtClean="0"/>
              <a:t>  Widget build(</a:t>
            </a:r>
            <a:r>
              <a:rPr lang="en-US" sz="2800" dirty="0" err="1" smtClean="0"/>
              <a:t>BuildContext</a:t>
            </a:r>
            <a:r>
              <a:rPr lang="en-US" sz="2800" dirty="0" smtClean="0"/>
              <a:t> context) {</a:t>
            </a:r>
          </a:p>
          <a:p>
            <a:r>
              <a:rPr lang="en-US" sz="2800" dirty="0" smtClean="0"/>
              <a:t>    ...</a:t>
            </a:r>
          </a:p>
          <a:p>
            <a:r>
              <a:rPr lang="en-US" sz="2800" dirty="0" smtClean="0"/>
              <a:t>  }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0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0"/>
            <a:ext cx="12078929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Clock extends </a:t>
            </a:r>
            <a:r>
              <a:rPr lang="en-US" dirty="0" err="1" smtClean="0"/>
              <a:t>StatefulWidget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Clock({Key? key}) : super(key: key);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State&lt;Clock&gt; </a:t>
            </a:r>
            <a:r>
              <a:rPr lang="en-US" dirty="0" err="1" smtClean="0"/>
              <a:t>createState</a:t>
            </a:r>
            <a:r>
              <a:rPr lang="en-US" dirty="0" smtClean="0"/>
              <a:t>() =&gt; _</a:t>
            </a:r>
            <a:r>
              <a:rPr lang="en-US" dirty="0" err="1" smtClean="0"/>
              <a:t>ClockState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_</a:t>
            </a:r>
            <a:r>
              <a:rPr lang="en-US" dirty="0" err="1" smtClean="0"/>
              <a:t>ClockState</a:t>
            </a:r>
            <a:r>
              <a:rPr lang="en-US" dirty="0" smtClean="0"/>
              <a:t> extends State&lt;Clock&gt; {</a:t>
            </a:r>
          </a:p>
          <a:p>
            <a:pPr marL="0" indent="0">
              <a:buNone/>
            </a:pPr>
            <a:r>
              <a:rPr lang="en-US" dirty="0" smtClean="0"/>
              <a:t>  late Color _</a:t>
            </a:r>
            <a:r>
              <a:rPr lang="en-US" dirty="0" err="1" smtClean="0"/>
              <a:t>backgroundColor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void </a:t>
            </a:r>
            <a:r>
              <a:rPr lang="en-US" dirty="0" err="1" smtClean="0"/>
              <a:t>didChangeDependencies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super.didChangeDependencies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final theme =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ClockTheme.maybeOf</a:t>
            </a:r>
            <a:r>
              <a:rPr lang="en-US" dirty="0" smtClean="0"/>
              <a:t>(context) ?? </a:t>
            </a:r>
            <a:r>
              <a:rPr lang="en-US" dirty="0" err="1" smtClean="0"/>
              <a:t>ClockThemeData.defaultThemeData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_</a:t>
            </a:r>
            <a:r>
              <a:rPr lang="en-US" dirty="0" err="1" smtClean="0"/>
              <a:t>backgroundColor</a:t>
            </a:r>
            <a:r>
              <a:rPr lang="en-US" dirty="0" smtClean="0"/>
              <a:t> = </a:t>
            </a:r>
            <a:r>
              <a:rPr lang="en-US" dirty="0" err="1" smtClean="0"/>
              <a:t>theme.backgroundColor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7178040" y="19516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 @override</a:t>
            </a:r>
          </a:p>
          <a:p>
            <a:r>
              <a:rPr lang="en-US" sz="2400" dirty="0" smtClean="0"/>
              <a:t>  Widget build(</a:t>
            </a:r>
            <a:r>
              <a:rPr lang="en-US" sz="2400" dirty="0" err="1" smtClean="0"/>
              <a:t>BuildContext</a:t>
            </a:r>
            <a:r>
              <a:rPr lang="en-US" sz="2400" dirty="0" smtClean="0"/>
              <a:t> context) {</a:t>
            </a:r>
          </a:p>
          <a:p>
            <a:r>
              <a:rPr lang="en-US" sz="2400" dirty="0" smtClean="0"/>
              <a:t>    ...</a:t>
            </a:r>
          </a:p>
          <a:p>
            <a:r>
              <a:rPr lang="en-US" sz="2400" dirty="0" smtClean="0"/>
              <a:t>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6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Clock extends </a:t>
            </a:r>
            <a:r>
              <a:rPr lang="en-US" dirty="0" err="1" smtClean="0"/>
              <a:t>StatelessWidget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Clock({</a:t>
            </a:r>
            <a:r>
              <a:rPr lang="en-US" dirty="0" err="1" smtClean="0"/>
              <a:t>super.key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final theme = </a:t>
            </a:r>
            <a:r>
              <a:rPr lang="en-US" dirty="0" err="1" smtClean="0"/>
              <a:t>ClockTheme.maybeOf</a:t>
            </a:r>
            <a:r>
              <a:rPr lang="en-US" dirty="0" smtClean="0"/>
              <a:t>(context) ?? </a:t>
            </a:r>
            <a:r>
              <a:rPr lang="en-US" dirty="0" err="1" smtClean="0"/>
              <a:t>ClockThemeData.defaultThemeData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final _</a:t>
            </a:r>
            <a:r>
              <a:rPr lang="en-US" dirty="0" err="1" smtClean="0"/>
              <a:t>backgroundColor</a:t>
            </a:r>
            <a:r>
              <a:rPr lang="en-US" dirty="0" smtClean="0"/>
              <a:t> = </a:t>
            </a:r>
            <a:r>
              <a:rPr lang="en-US" dirty="0" err="1" smtClean="0"/>
              <a:t>theme.backgroundColor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...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5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ThemeExtension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ThemeExtension</a:t>
            </a:r>
            <a:r>
              <a:rPr lang="ru-RU" dirty="0" smtClean="0"/>
              <a:t> — это инструмент который избавляет от необходимости создавать </a:t>
            </a:r>
            <a:r>
              <a:rPr lang="ru-RU" dirty="0" err="1" smtClean="0"/>
              <a:t>InheritedWidget</a:t>
            </a:r>
            <a:r>
              <a:rPr lang="ru-RU" dirty="0" smtClean="0"/>
              <a:t> для </a:t>
            </a:r>
            <a:r>
              <a:rPr lang="ru-RU" dirty="0" err="1" smtClean="0"/>
              <a:t>кастомной</a:t>
            </a:r>
            <a:r>
              <a:rPr lang="ru-RU" dirty="0" smtClean="0"/>
              <a:t> темы. Вместо этого можно положить </a:t>
            </a:r>
            <a:r>
              <a:rPr lang="ru-RU" dirty="0" err="1" smtClean="0"/>
              <a:t>кастомную</a:t>
            </a:r>
            <a:r>
              <a:rPr lang="ru-RU" dirty="0" smtClean="0"/>
              <a:t> тему в </a:t>
            </a:r>
            <a:r>
              <a:rPr lang="ru-RU" dirty="0" err="1" smtClean="0"/>
              <a:t>extensions</a:t>
            </a:r>
            <a:r>
              <a:rPr lang="ru-RU" dirty="0" smtClean="0"/>
              <a:t> у класса </a:t>
            </a:r>
            <a:r>
              <a:rPr lang="ru-RU" dirty="0" err="1" smtClean="0"/>
              <a:t>ThemeData</a:t>
            </a:r>
            <a:r>
              <a:rPr lang="ru-RU" dirty="0" smtClean="0"/>
              <a:t> , а получать через </a:t>
            </a:r>
            <a:r>
              <a:rPr lang="ru-RU" dirty="0" err="1" smtClean="0"/>
              <a:t>Theme</a:t>
            </a:r>
            <a:r>
              <a:rPr lang="ru-RU" dirty="0" smtClean="0"/>
              <a:t>.*</a:t>
            </a:r>
            <a:r>
              <a:rPr lang="ru-RU" dirty="0" err="1" smtClean="0"/>
              <a:t>of</a:t>
            </a:r>
            <a:r>
              <a:rPr lang="ru-RU" dirty="0" smtClean="0"/>
              <a:t>*(</a:t>
            </a:r>
            <a:r>
              <a:rPr lang="ru-RU" dirty="0" err="1" smtClean="0"/>
              <a:t>context</a:t>
            </a:r>
            <a:r>
              <a:rPr lang="ru-RU" dirty="0" smtClean="0"/>
              <a:t>).</a:t>
            </a:r>
            <a:r>
              <a:rPr lang="ru-RU" dirty="0" err="1" smtClean="0"/>
              <a:t>extension</a:t>
            </a:r>
            <a:r>
              <a:rPr lang="ru-RU" dirty="0" smtClean="0"/>
              <a:t>() 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 капотом </a:t>
            </a:r>
            <a:r>
              <a:rPr lang="ru-RU" dirty="0" err="1" smtClean="0"/>
              <a:t>Theme.extensions</a:t>
            </a:r>
            <a:r>
              <a:rPr lang="ru-RU" dirty="0" smtClean="0"/>
              <a:t> устроены крайне просто. Это всего лишь </a:t>
            </a:r>
            <a:r>
              <a:rPr lang="ru-RU" dirty="0" err="1" smtClean="0"/>
              <a:t>Map</a:t>
            </a:r>
            <a:r>
              <a:rPr lang="ru-RU" dirty="0" smtClean="0"/>
              <a:t>&lt;</a:t>
            </a:r>
            <a:r>
              <a:rPr lang="ru-RU" dirty="0" err="1" smtClean="0"/>
              <a:t>Object</a:t>
            </a:r>
            <a:r>
              <a:rPr lang="ru-RU" dirty="0" smtClean="0"/>
              <a:t>, </a:t>
            </a:r>
            <a:r>
              <a:rPr lang="ru-RU" dirty="0" err="1" smtClean="0"/>
              <a:t>ThemeExtension</a:t>
            </a:r>
            <a:r>
              <a:rPr lang="ru-RU" dirty="0" smtClean="0"/>
              <a:t>&lt;</a:t>
            </a:r>
            <a:r>
              <a:rPr lang="ru-RU" dirty="0" err="1" smtClean="0"/>
              <a:t>dynamic</a:t>
            </a:r>
            <a:r>
              <a:rPr lang="ru-RU" dirty="0" smtClean="0"/>
              <a:t>&gt;&gt; где в качестве ключа выступает тип расширения, а в значении — само расширение.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2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795528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ClockThemeData</a:t>
            </a:r>
            <a:r>
              <a:rPr lang="en-US" dirty="0" smtClean="0"/>
              <a:t> extends </a:t>
            </a:r>
            <a:r>
              <a:rPr lang="en-US" dirty="0" err="1" smtClean="0"/>
              <a:t>ThemeExtension</a:t>
            </a:r>
            <a:r>
              <a:rPr lang="en-US" dirty="0" smtClean="0"/>
              <a:t>&lt;</a:t>
            </a:r>
            <a:r>
              <a:rPr lang="en-US" dirty="0" err="1" smtClean="0"/>
              <a:t>ClockThemeData</a:t>
            </a:r>
            <a:r>
              <a:rPr lang="en-US" dirty="0" smtClean="0"/>
              <a:t>&gt; {</a:t>
            </a:r>
          </a:p>
          <a:p>
            <a:pPr marL="0" indent="0">
              <a:buNone/>
            </a:pPr>
            <a:r>
              <a:rPr lang="en-US" dirty="0" smtClean="0"/>
              <a:t>  static </a:t>
            </a:r>
            <a:r>
              <a:rPr lang="en-US" dirty="0" err="1" smtClean="0"/>
              <a:t>ClockThemeData</a:t>
            </a:r>
            <a:r>
              <a:rPr lang="en-US" dirty="0" smtClean="0"/>
              <a:t> </a:t>
            </a:r>
            <a:r>
              <a:rPr lang="en-US" dirty="0" err="1" smtClean="0"/>
              <a:t>defaultThemeData</a:t>
            </a:r>
            <a:r>
              <a:rPr lang="en-US" dirty="0" smtClean="0"/>
              <a:t> = </a:t>
            </a:r>
            <a:r>
              <a:rPr lang="en-US" dirty="0" err="1" smtClean="0"/>
              <a:t>ClockThemeData</a:t>
            </a:r>
            <a:r>
              <a:rPr lang="en-US" dirty="0" smtClean="0"/>
              <a:t>(...);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backgroundColor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***************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 double </a:t>
            </a:r>
            <a:r>
              <a:rPr lang="en-US" dirty="0" err="1" smtClean="0"/>
              <a:t>secondHandWidth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ClockThemeData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this.backgroundColor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ru-RU" dirty="0" smtClean="0"/>
              <a:t>**********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this.secondHandWidth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ClockThemeData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backgroundColor</a:t>
            </a:r>
            <a:r>
              <a:rPr lang="en-US" dirty="0" smtClean="0"/>
              <a:t>: </a:t>
            </a:r>
            <a:r>
              <a:rPr lang="en-US" dirty="0" err="1" smtClean="0"/>
              <a:t>Color.lerp</a:t>
            </a:r>
            <a:r>
              <a:rPr lang="en-US" dirty="0" smtClean="0"/>
              <a:t>(</a:t>
            </a:r>
            <a:r>
              <a:rPr lang="en-US" dirty="0" err="1" smtClean="0"/>
              <a:t>backgroundColor</a:t>
            </a:r>
            <a:r>
              <a:rPr lang="en-US" dirty="0" smtClean="0"/>
              <a:t>, other?.</a:t>
            </a:r>
            <a:r>
              <a:rPr lang="en-US" dirty="0" err="1" smtClean="0"/>
              <a:t>backgroundColor</a:t>
            </a:r>
            <a:r>
              <a:rPr lang="en-US" dirty="0" smtClean="0"/>
              <a:t>, t)!,</a:t>
            </a:r>
          </a:p>
          <a:p>
            <a:pPr marL="0" indent="0">
              <a:buNone/>
            </a:pPr>
            <a:r>
              <a:rPr lang="en-US" dirty="0" smtClean="0"/>
              <a:t>//...</a:t>
            </a:r>
          </a:p>
          <a:p>
            <a:pPr marL="0" indent="0">
              <a:buNone/>
            </a:pPr>
            <a:r>
              <a:rPr lang="en-US" dirty="0" err="1" smtClean="0"/>
              <a:t>secondHandWidth</a:t>
            </a:r>
            <a:r>
              <a:rPr lang="en-US" dirty="0" smtClean="0"/>
              <a:t>: </a:t>
            </a:r>
            <a:r>
              <a:rPr lang="en-US" dirty="0" err="1" smtClean="0"/>
              <a:t>lerpDouble</a:t>
            </a:r>
            <a:r>
              <a:rPr lang="en-US" dirty="0" smtClean="0"/>
              <a:t>(</a:t>
            </a:r>
            <a:r>
              <a:rPr lang="en-US" dirty="0" err="1" smtClean="0"/>
              <a:t>secondHandWidth</a:t>
            </a:r>
            <a:r>
              <a:rPr lang="en-US" dirty="0" smtClean="0"/>
              <a:t>, other?.</a:t>
            </a:r>
            <a:r>
              <a:rPr lang="en-US" dirty="0" err="1" smtClean="0"/>
              <a:t>secondHandWidth</a:t>
            </a:r>
            <a:r>
              <a:rPr lang="en-US" dirty="0" smtClean="0"/>
              <a:t>, t)!,</a:t>
            </a:r>
          </a:p>
          <a:p>
            <a:pPr marL="0" indent="0">
              <a:buNone/>
            </a:pPr>
            <a:r>
              <a:rPr lang="en-US" dirty="0" smtClean="0"/>
              <a:t>    );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91200" y="1201341"/>
            <a:ext cx="7574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@override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ThemeExtension</a:t>
            </a:r>
            <a:r>
              <a:rPr lang="en-US" sz="2400" dirty="0" smtClean="0"/>
              <a:t>&lt;</a:t>
            </a:r>
            <a:r>
              <a:rPr lang="en-US" sz="2400" dirty="0" err="1" smtClean="0"/>
              <a:t>ClockThemeData</a:t>
            </a:r>
            <a:r>
              <a:rPr lang="en-US" sz="2400" dirty="0" smtClean="0"/>
              <a:t>&gt; </a:t>
            </a:r>
            <a:r>
              <a:rPr lang="en-US" sz="2400" dirty="0" err="1" smtClean="0"/>
              <a:t>copyWith</a:t>
            </a:r>
            <a:r>
              <a:rPr lang="en-US" sz="2400" dirty="0" smtClean="0"/>
              <a:t>() {</a:t>
            </a:r>
          </a:p>
          <a:p>
            <a:r>
              <a:rPr lang="en-US" sz="2400" dirty="0" smtClean="0"/>
              <a:t>   ...</a:t>
            </a:r>
          </a:p>
          <a:p>
            <a:r>
              <a:rPr lang="en-US" sz="2400" dirty="0" smtClean="0"/>
              <a:t>  }</a:t>
            </a:r>
          </a:p>
          <a:p>
            <a:endParaRPr lang="en-US" sz="2400" dirty="0" smtClean="0"/>
          </a:p>
          <a:p>
            <a:r>
              <a:rPr lang="en-US" sz="2400" dirty="0" smtClean="0"/>
              <a:t>  @override</a:t>
            </a:r>
          </a:p>
          <a:p>
            <a:r>
              <a:rPr lang="en-US" sz="2400" dirty="0" smtClean="0"/>
              <a:t>  </a:t>
            </a:r>
            <a:r>
              <a:rPr lang="en-US" sz="2400" dirty="0" err="1" smtClean="0"/>
              <a:t>ThemeExtension</a:t>
            </a:r>
            <a:r>
              <a:rPr lang="en-US" sz="2400" dirty="0" smtClean="0"/>
              <a:t>&lt;</a:t>
            </a:r>
            <a:r>
              <a:rPr lang="en-US" sz="2400" dirty="0" err="1" smtClean="0"/>
              <a:t>ClockThemeData</a:t>
            </a:r>
            <a:r>
              <a:rPr lang="en-US" sz="2400" dirty="0" smtClean="0"/>
              <a:t>&gt; lerp(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ThemeExtension</a:t>
            </a:r>
            <a:r>
              <a:rPr lang="en-US" sz="2400" dirty="0" smtClean="0"/>
              <a:t>&lt;</a:t>
            </a:r>
            <a:r>
              <a:rPr lang="en-US" sz="2400" dirty="0" err="1" smtClean="0"/>
              <a:t>ClockThemeData</a:t>
            </a:r>
            <a:r>
              <a:rPr lang="en-US" sz="2400" dirty="0" smtClean="0"/>
              <a:t>&gt;? other,</a:t>
            </a:r>
          </a:p>
          <a:p>
            <a:r>
              <a:rPr lang="en-US" sz="2400" dirty="0" smtClean="0"/>
              <a:t>    double t,</a:t>
            </a:r>
          </a:p>
          <a:p>
            <a:r>
              <a:rPr lang="en-US" sz="2400" dirty="0" smtClean="0"/>
              <a:t>  ) {</a:t>
            </a:r>
          </a:p>
          <a:p>
            <a:r>
              <a:rPr lang="en-US" sz="2400" dirty="0" smtClean="0"/>
              <a:t>    if (other is! </a:t>
            </a:r>
            <a:r>
              <a:rPr lang="en-US" sz="2400" dirty="0" err="1" smtClean="0"/>
              <a:t>ClockThemeData</a:t>
            </a:r>
            <a:r>
              <a:rPr lang="en-US" sz="2400" dirty="0" smtClean="0"/>
              <a:t>?) {</a:t>
            </a:r>
          </a:p>
          <a:p>
            <a:r>
              <a:rPr lang="en-US" sz="2400" dirty="0" smtClean="0"/>
              <a:t>      return this;</a:t>
            </a:r>
          </a:p>
          <a:p>
            <a:r>
              <a:rPr lang="en-US" sz="2400" dirty="0" smtClean="0"/>
              <a:t>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450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Theme(</a:t>
            </a:r>
          </a:p>
          <a:p>
            <a:pPr marL="0" indent="0">
              <a:buNone/>
            </a:pPr>
            <a:r>
              <a:rPr lang="en-US" dirty="0" smtClean="0"/>
              <a:t>      data: </a:t>
            </a:r>
            <a:r>
              <a:rPr lang="en-US" dirty="0" err="1" smtClean="0"/>
              <a:t>ThemeData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extensions: [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ClockThemeData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...</a:t>
            </a:r>
          </a:p>
          <a:p>
            <a:pPr marL="0" indent="0">
              <a:buNone/>
            </a:pPr>
            <a:r>
              <a:rPr lang="en-US" dirty="0" smtClean="0"/>
              <a:t>          ),</a:t>
            </a:r>
          </a:p>
          <a:p>
            <a:pPr marL="0" indent="0">
              <a:buNone/>
            </a:pPr>
            <a:r>
              <a:rPr lang="en-US" dirty="0" smtClean="0"/>
              <a:t>        ],</a:t>
            </a:r>
          </a:p>
          <a:p>
            <a:pPr marL="0" indent="0">
              <a:buNone/>
            </a:pPr>
            <a:r>
              <a:rPr lang="en-US" dirty="0" smtClean="0"/>
              <a:t>      ),</a:t>
            </a:r>
          </a:p>
          <a:p>
            <a:pPr marL="0" indent="0">
              <a:buNone/>
            </a:pPr>
            <a:r>
              <a:rPr lang="en-US" dirty="0" smtClean="0"/>
              <a:t>      child: ...,</a:t>
            </a:r>
          </a:p>
          <a:p>
            <a:pPr marL="0" indent="0">
              <a:buNone/>
            </a:pPr>
            <a:r>
              <a:rPr lang="en-US" dirty="0" smtClean="0"/>
              <a:t>    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516880" y="155721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 err="1" smtClean="0"/>
              <a:t>MaterialApp</a:t>
            </a:r>
            <a:r>
              <a:rPr lang="en-US" sz="3200" dirty="0" smtClean="0"/>
              <a:t>(</a:t>
            </a:r>
          </a:p>
          <a:p>
            <a:r>
              <a:rPr lang="en-US" sz="3200" dirty="0" smtClean="0"/>
              <a:t>      theme: </a:t>
            </a:r>
            <a:r>
              <a:rPr lang="en-US" sz="3200" dirty="0" err="1" smtClean="0"/>
              <a:t>ThemeData</a:t>
            </a:r>
            <a:r>
              <a:rPr lang="en-US" sz="3200" dirty="0" smtClean="0"/>
              <a:t>(</a:t>
            </a:r>
          </a:p>
          <a:p>
            <a:r>
              <a:rPr lang="en-US" sz="3200" dirty="0" smtClean="0"/>
              <a:t>        extensions: [</a:t>
            </a:r>
          </a:p>
          <a:p>
            <a:r>
              <a:rPr lang="en-US" sz="3200" dirty="0" smtClean="0"/>
              <a:t>          </a:t>
            </a:r>
            <a:r>
              <a:rPr lang="en-US" sz="3200" dirty="0" err="1" smtClean="0"/>
              <a:t>ClockThemeData</a:t>
            </a:r>
            <a:r>
              <a:rPr lang="en-US" sz="3200" dirty="0" smtClean="0"/>
              <a:t>(</a:t>
            </a:r>
          </a:p>
          <a:p>
            <a:r>
              <a:rPr lang="en-US" sz="3200" dirty="0" smtClean="0"/>
              <a:t>          ...</a:t>
            </a:r>
          </a:p>
          <a:p>
            <a:r>
              <a:rPr lang="en-US" sz="3200" dirty="0" smtClean="0"/>
              <a:t>          ),</a:t>
            </a:r>
          </a:p>
          <a:p>
            <a:r>
              <a:rPr lang="en-US" sz="3200" dirty="0" smtClean="0"/>
              <a:t>        ],</a:t>
            </a:r>
          </a:p>
          <a:p>
            <a:r>
              <a:rPr lang="en-US" sz="3200" dirty="0" smtClean="0"/>
              <a:t>      ),</a:t>
            </a:r>
          </a:p>
          <a:p>
            <a:r>
              <a:rPr lang="en-US" sz="3200" dirty="0" smtClean="0"/>
              <a:t>    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285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Clock extends </a:t>
            </a:r>
            <a:r>
              <a:rPr lang="en-US" dirty="0" err="1" smtClean="0"/>
              <a:t>StatelessWidget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Clock({</a:t>
            </a:r>
            <a:r>
              <a:rPr lang="en-US" dirty="0" err="1" smtClean="0"/>
              <a:t>super.key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final theme = </a:t>
            </a:r>
            <a:r>
              <a:rPr lang="en-US" dirty="0" err="1" smtClean="0"/>
              <a:t>Theme.of</a:t>
            </a:r>
            <a:r>
              <a:rPr lang="en-US" dirty="0" smtClean="0"/>
              <a:t>(context).extension&lt;</a:t>
            </a:r>
            <a:r>
              <a:rPr lang="en-US" dirty="0" err="1" smtClean="0"/>
              <a:t>ClockThemeData</a:t>
            </a:r>
            <a:r>
              <a:rPr lang="en-US" dirty="0" smtClean="0"/>
              <a:t>&gt;() ?? </a:t>
            </a:r>
            <a:r>
              <a:rPr lang="en-US" dirty="0" err="1" smtClean="0"/>
              <a:t>ClockThemeData.defaultThemeData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final _</a:t>
            </a:r>
            <a:r>
              <a:rPr lang="en-US" dirty="0" err="1" smtClean="0"/>
              <a:t>backgroundColor</a:t>
            </a:r>
            <a:r>
              <a:rPr lang="en-US" dirty="0" smtClean="0"/>
              <a:t> = </a:t>
            </a:r>
            <a:r>
              <a:rPr lang="en-US" dirty="0" err="1" smtClean="0"/>
              <a:t>theme.backgroundColor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...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3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Во </a:t>
            </a:r>
            <a:r>
              <a:rPr lang="ru-RU" sz="3200" dirty="0" err="1" smtClean="0"/>
              <a:t>Flutter</a:t>
            </a:r>
            <a:r>
              <a:rPr lang="ru-RU" sz="3200" dirty="0" smtClean="0"/>
              <a:t> есть несколько способов работы со стилистической информацией.</a:t>
            </a:r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r>
              <a:rPr lang="ru-RU" sz="3200" dirty="0" smtClean="0"/>
              <a:t>Изучена  передача цветов через конструктор, и использования своей темы через </a:t>
            </a:r>
            <a:r>
              <a:rPr lang="ru-RU" sz="3200" dirty="0" err="1" smtClean="0"/>
              <a:t>InheritedWidget</a:t>
            </a:r>
            <a:r>
              <a:rPr lang="ru-RU" sz="3200" dirty="0" smtClean="0"/>
              <a:t> и </a:t>
            </a:r>
            <a:r>
              <a:rPr lang="ru-RU" sz="3200" dirty="0" err="1" smtClean="0"/>
              <a:t>ThemeExtension</a:t>
            </a:r>
            <a:r>
              <a:rPr lang="ru-RU" sz="3200" dirty="0" smtClean="0"/>
              <a:t> 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762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Кастомные</a:t>
            </a:r>
            <a:r>
              <a:rPr lang="ru-RU" dirty="0"/>
              <a:t> темы</a:t>
            </a:r>
            <a:br>
              <a:rPr lang="ru-RU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 smtClean="0"/>
              <a:t>При разработке </a:t>
            </a:r>
            <a:r>
              <a:rPr lang="ru-RU" sz="3200" dirty="0" err="1" smtClean="0"/>
              <a:t>кастомных</a:t>
            </a:r>
            <a:r>
              <a:rPr lang="ru-RU" sz="3200" dirty="0" smtClean="0"/>
              <a:t> UI компонентов нужно давать потребителям возможность определять цвета и другие UI-параметры. Потому что невозможно сделать UI компонент, который будет хорошо выглядеть во всех местах, куда его захотят интегрировать. Как минимум, нужно изменять цвета в зависимости от тёмной или светлой темы.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721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968" y="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710" y="1224116"/>
            <a:ext cx="11680722" cy="56338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ColoredButton</a:t>
            </a:r>
            <a:r>
              <a:rPr lang="en-US" dirty="0" smtClean="0"/>
              <a:t> extends </a:t>
            </a:r>
            <a:r>
              <a:rPr lang="en-US" dirty="0" err="1" smtClean="0"/>
              <a:t>StatelessWidget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</a:t>
            </a:r>
            <a:r>
              <a:rPr lang="en-US" dirty="0" err="1" smtClean="0"/>
              <a:t>VoidCallback</a:t>
            </a:r>
            <a:r>
              <a:rPr lang="en-US" dirty="0" smtClean="0"/>
              <a:t> </a:t>
            </a:r>
            <a:r>
              <a:rPr lang="en-US" dirty="0" err="1" smtClean="0"/>
              <a:t>onTap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ColoredButton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Key? key,</a:t>
            </a:r>
          </a:p>
          <a:p>
            <a:pPr marL="0" indent="0"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this.color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this.onTap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}) : super(key: key);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...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Clock extends </a:t>
            </a:r>
            <a:r>
              <a:rPr lang="en-US" dirty="0" err="1" smtClean="0"/>
              <a:t>StatelessWidget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backgroundColor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handsColor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Clock(</a:t>
            </a:r>
            <a:r>
              <a:rPr lang="en-US" dirty="0" err="1" smtClean="0"/>
              <a:t>this.backgroundColor</a:t>
            </a:r>
            <a:r>
              <a:rPr lang="en-US" dirty="0" smtClean="0"/>
              <a:t>, </a:t>
            </a:r>
            <a:r>
              <a:rPr lang="en-US" dirty="0" err="1" smtClean="0"/>
              <a:t>this.handsColor</a:t>
            </a:r>
            <a:r>
              <a:rPr lang="en-US" dirty="0" smtClean="0"/>
              <a:t>, </a:t>
            </a:r>
            <a:r>
              <a:rPr lang="en-US" dirty="0" err="1" smtClean="0"/>
              <a:t>super.key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@override</a:t>
            </a:r>
          </a:p>
          <a:p>
            <a:pPr marL="0" indent="0">
              <a:buNone/>
            </a:pPr>
            <a:r>
              <a:rPr lang="en-US" dirty="0" smtClean="0"/>
              <a:t> 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context){</a:t>
            </a:r>
          </a:p>
          <a:p>
            <a:pPr marL="0" indent="0">
              <a:buNone/>
            </a:pPr>
            <a:r>
              <a:rPr lang="en-US" dirty="0" smtClean="0"/>
              <a:t> ...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4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999406" cy="6341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Clock extends </a:t>
            </a:r>
            <a:r>
              <a:rPr lang="en-US" dirty="0" err="1" smtClean="0"/>
              <a:t>StatelessWidget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backgroundColor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hourHandColor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minuteHandColor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secondHandColor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shadowColor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numbersColor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borderColor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double </a:t>
            </a:r>
            <a:r>
              <a:rPr lang="en-US" dirty="0" err="1" smtClean="0"/>
              <a:t>hourHandWidth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double </a:t>
            </a:r>
            <a:r>
              <a:rPr lang="en-US" dirty="0" err="1" smtClean="0"/>
              <a:t>minuteHandWidth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double </a:t>
            </a:r>
            <a:r>
              <a:rPr lang="en-US" dirty="0" err="1" smtClean="0"/>
              <a:t>secondHandWidth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835445" y="-18333"/>
            <a:ext cx="782156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const</a:t>
            </a:r>
            <a:r>
              <a:rPr lang="en-US" sz="2800" dirty="0" smtClean="0"/>
              <a:t> Clock({</a:t>
            </a:r>
          </a:p>
          <a:p>
            <a:r>
              <a:rPr lang="en-US" sz="2800" dirty="0" smtClean="0"/>
              <a:t>    required </a:t>
            </a:r>
            <a:r>
              <a:rPr lang="en-US" sz="2800" dirty="0" err="1" smtClean="0"/>
              <a:t>this.backgroundColor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required </a:t>
            </a:r>
            <a:r>
              <a:rPr lang="en-US" sz="2800" dirty="0" err="1" smtClean="0"/>
              <a:t>this.hourHandColor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required </a:t>
            </a:r>
            <a:r>
              <a:rPr lang="en-US" sz="2800" dirty="0" err="1" smtClean="0"/>
              <a:t>this.minuteHandColor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required </a:t>
            </a:r>
            <a:r>
              <a:rPr lang="en-US" sz="2800" dirty="0" err="1" smtClean="0"/>
              <a:t>this.secondHandColor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required </a:t>
            </a:r>
            <a:r>
              <a:rPr lang="en-US" sz="2800" dirty="0" err="1" smtClean="0"/>
              <a:t>this.shadowColor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required </a:t>
            </a:r>
            <a:r>
              <a:rPr lang="en-US" sz="2800" dirty="0" err="1" smtClean="0"/>
              <a:t>this.numbersColor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required </a:t>
            </a:r>
            <a:r>
              <a:rPr lang="en-US" sz="2800" dirty="0" err="1" smtClean="0"/>
              <a:t>this.borderColor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required </a:t>
            </a:r>
            <a:r>
              <a:rPr lang="en-US" sz="2800" dirty="0" err="1" smtClean="0"/>
              <a:t>this.hourHandWidth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required </a:t>
            </a:r>
            <a:r>
              <a:rPr lang="en-US" sz="2800" dirty="0" err="1" smtClean="0"/>
              <a:t>this.minuteHandWidth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required </a:t>
            </a:r>
            <a:r>
              <a:rPr lang="en-US" sz="2800" dirty="0" err="1" smtClean="0"/>
              <a:t>this.secondHandWidth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super.key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  });</a:t>
            </a:r>
          </a:p>
          <a:p>
            <a:r>
              <a:rPr lang="en-US" sz="2800" dirty="0" smtClean="0"/>
              <a:t>  @override</a:t>
            </a:r>
          </a:p>
          <a:p>
            <a:r>
              <a:rPr lang="en-US" sz="2800" dirty="0" smtClean="0"/>
              <a:t>  Widget build(</a:t>
            </a:r>
            <a:r>
              <a:rPr lang="en-US" sz="2800" dirty="0" err="1" smtClean="0"/>
              <a:t>BuildContext</a:t>
            </a:r>
            <a:r>
              <a:rPr lang="en-US" sz="2800" dirty="0" smtClean="0"/>
              <a:t> context) {</a:t>
            </a:r>
          </a:p>
          <a:p>
            <a:r>
              <a:rPr lang="en-US" sz="2800" dirty="0" smtClean="0"/>
              <a:t>    ...}}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774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589935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ClockStyle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backgroundColor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hourHandColor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minuteHandColor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secondHandColor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shadowColor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numbersColor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Color </a:t>
            </a:r>
            <a:r>
              <a:rPr lang="en-US" dirty="0" err="1" smtClean="0"/>
              <a:t>borderColor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double </a:t>
            </a:r>
            <a:r>
              <a:rPr lang="en-US" dirty="0" err="1" smtClean="0"/>
              <a:t>hourHandWidth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double </a:t>
            </a:r>
            <a:r>
              <a:rPr lang="en-US" dirty="0" err="1" smtClean="0"/>
              <a:t>minuteHandWidth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final double </a:t>
            </a:r>
            <a:r>
              <a:rPr lang="en-US" dirty="0" err="1" smtClean="0"/>
              <a:t>secondHandWidth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40246" y="0"/>
            <a:ext cx="6051754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ClockStyle</a:t>
            </a:r>
            <a:r>
              <a:rPr lang="en-US" dirty="0" smtClean="0"/>
              <a:t>({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this.backgroundColor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this.hourHandColor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this.minuteHandColor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this.secondHandColor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this.shadowColor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this.numbersColor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this.borderColor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this.hourHandWidth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this.minuteHandWidth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this.secondHandWidth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});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4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Clock extends </a:t>
            </a:r>
            <a:r>
              <a:rPr lang="en-US" dirty="0" err="1" smtClean="0"/>
              <a:t>StatelessWidget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final </a:t>
            </a:r>
            <a:r>
              <a:rPr lang="en-US" dirty="0" err="1" smtClean="0"/>
              <a:t>ClockStyle</a:t>
            </a:r>
            <a:r>
              <a:rPr lang="en-US" dirty="0" smtClean="0"/>
              <a:t> style;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Clock({</a:t>
            </a:r>
          </a:p>
          <a:p>
            <a:pPr marL="0" indent="0"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this.style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super.key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SizedBox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3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 одного стиля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6754" y="216483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Скопировать </a:t>
            </a:r>
            <a:r>
              <a:rPr lang="ru-RU" dirty="0" err="1" smtClean="0"/>
              <a:t>ClockStyle</a:t>
            </a:r>
            <a:r>
              <a:rPr lang="ru-RU" dirty="0" smtClean="0"/>
              <a:t> во все места, но это нарушает принцип DRY (</a:t>
            </a:r>
            <a:r>
              <a:rPr lang="ru-RU" dirty="0" err="1" smtClean="0"/>
              <a:t>Don't</a:t>
            </a:r>
            <a:r>
              <a:rPr lang="ru-RU" dirty="0" smtClean="0"/>
              <a:t> </a:t>
            </a:r>
            <a:r>
              <a:rPr lang="ru-RU" dirty="0" err="1" smtClean="0"/>
              <a:t>repeat</a:t>
            </a:r>
            <a:r>
              <a:rPr lang="ru-RU" dirty="0" smtClean="0"/>
              <a:t> </a:t>
            </a:r>
            <a:r>
              <a:rPr lang="ru-RU" dirty="0" err="1" smtClean="0"/>
              <a:t>yourself</a:t>
            </a:r>
            <a:r>
              <a:rPr lang="ru-RU" dirty="0" smtClean="0"/>
              <a:t>), и такой код будет сложно поддерживать.</a:t>
            </a:r>
          </a:p>
          <a:p>
            <a:r>
              <a:rPr lang="ru-RU" dirty="0" smtClean="0"/>
              <a:t>Передавать </a:t>
            </a:r>
            <a:r>
              <a:rPr lang="ru-RU" dirty="0" err="1" smtClean="0"/>
              <a:t>ClockStyle</a:t>
            </a:r>
            <a:r>
              <a:rPr lang="ru-RU" dirty="0" smtClean="0"/>
              <a:t> через конструктор. Но это будет очень неудобно и такое решение тоже сложно поддерживать.</a:t>
            </a:r>
          </a:p>
          <a:p>
            <a:r>
              <a:rPr lang="ru-RU" dirty="0" smtClean="0"/>
              <a:t>Сделать </a:t>
            </a:r>
            <a:r>
              <a:rPr lang="ru-RU" dirty="0" err="1" smtClean="0"/>
              <a:t>ClockStyle</a:t>
            </a:r>
            <a:r>
              <a:rPr lang="ru-RU" dirty="0" smtClean="0"/>
              <a:t> </a:t>
            </a:r>
            <a:r>
              <a:rPr lang="ru-RU" dirty="0" err="1" smtClean="0"/>
              <a:t>синглтоном</a:t>
            </a:r>
            <a:r>
              <a:rPr lang="ru-RU" dirty="0" smtClean="0"/>
              <a:t>. Но тут не стоит забывать про светлую и тёмную тему. Это значит, наш </a:t>
            </a:r>
            <a:r>
              <a:rPr lang="ru-RU" dirty="0" err="1" smtClean="0"/>
              <a:t>синглтон</a:t>
            </a:r>
            <a:r>
              <a:rPr lang="ru-RU" dirty="0" smtClean="0"/>
              <a:t> должен быть </a:t>
            </a:r>
            <a:r>
              <a:rPr lang="ru-RU" dirty="0" err="1" smtClean="0"/>
              <a:t>мутабельным</a:t>
            </a:r>
            <a:r>
              <a:rPr lang="ru-RU" dirty="0" smtClean="0"/>
              <a:t>. Заводить глобальные переменные плохо, так как вы не сможете контролировать доступ к ним.</a:t>
            </a:r>
          </a:p>
          <a:p>
            <a:r>
              <a:rPr lang="ru-RU" dirty="0" smtClean="0"/>
              <a:t>Передавать </a:t>
            </a:r>
            <a:r>
              <a:rPr lang="ru-RU" dirty="0" err="1" smtClean="0"/>
              <a:t>ClockStyle</a:t>
            </a:r>
            <a:r>
              <a:rPr lang="ru-RU" dirty="0" smtClean="0"/>
              <a:t> через </a:t>
            </a:r>
            <a:r>
              <a:rPr lang="ru-RU" dirty="0" err="1" smtClean="0"/>
              <a:t>InheritedWidget</a:t>
            </a:r>
            <a:r>
              <a:rPr lang="ru-RU" dirty="0" smtClean="0"/>
              <a:t>. Это хороший вариант, потому что появляется единое место установки темы. При этом её можно переопределить для определенной части приложения, если это требуется.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0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ClockTheme</a:t>
            </a:r>
            <a:r>
              <a:rPr lang="en-US" dirty="0" smtClean="0"/>
              <a:t> extends </a:t>
            </a:r>
            <a:r>
              <a:rPr lang="en-US" dirty="0" err="1" smtClean="0"/>
              <a:t>InheritedWidget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final </a:t>
            </a:r>
            <a:r>
              <a:rPr lang="en-US" dirty="0" err="1" smtClean="0"/>
              <a:t>ClockThemeData</a:t>
            </a:r>
            <a:r>
              <a:rPr lang="en-US" dirty="0" smtClean="0"/>
              <a:t> data;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ClockTheme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this.data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required </a:t>
            </a:r>
            <a:r>
              <a:rPr lang="en-US" dirty="0" err="1" smtClean="0"/>
              <a:t>super.child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super.key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static </a:t>
            </a:r>
            <a:r>
              <a:rPr lang="en-US" dirty="0" err="1" smtClean="0"/>
              <a:t>ClockThemeData</a:t>
            </a:r>
            <a:r>
              <a:rPr lang="en-US" dirty="0" smtClean="0"/>
              <a:t>? </a:t>
            </a:r>
            <a:r>
              <a:rPr lang="en-US" dirty="0" err="1" smtClean="0"/>
              <a:t>maybeOf</a:t>
            </a:r>
            <a:r>
              <a:rPr lang="en-US" dirty="0" smtClean="0"/>
              <a:t>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final theme = </a:t>
            </a:r>
            <a:r>
              <a:rPr lang="en-US" dirty="0" err="1" smtClean="0"/>
              <a:t>context.dependOnInheritedWidgetOfExactType</a:t>
            </a:r>
            <a:r>
              <a:rPr lang="en-US" dirty="0" smtClean="0"/>
              <a:t>&lt;</a:t>
            </a:r>
            <a:r>
              <a:rPr lang="en-US" dirty="0" err="1" smtClean="0"/>
              <a:t>ClockTheme</a:t>
            </a:r>
            <a:r>
              <a:rPr lang="en-US" dirty="0" smtClean="0"/>
              <a:t>&gt;();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theme?.data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bool </a:t>
            </a:r>
            <a:r>
              <a:rPr lang="en-US" dirty="0" err="1" smtClean="0"/>
              <a:t>updateShouldNotify</a:t>
            </a:r>
            <a:r>
              <a:rPr lang="en-US" dirty="0" smtClean="0"/>
              <a:t>(</a:t>
            </a:r>
            <a:r>
              <a:rPr lang="en-US" dirty="0" err="1" smtClean="0"/>
              <a:t>ClockTheme</a:t>
            </a:r>
            <a:r>
              <a:rPr lang="en-US" dirty="0" smtClean="0"/>
              <a:t> </a:t>
            </a:r>
            <a:r>
              <a:rPr lang="en-US" dirty="0" err="1" smtClean="0"/>
              <a:t>oldWidget</a:t>
            </a:r>
            <a:r>
              <a:rPr lang="en-US" dirty="0" smtClean="0"/>
              <a:t>) =&gt; </a:t>
            </a:r>
            <a:r>
              <a:rPr lang="en-US" dirty="0" err="1" smtClean="0"/>
              <a:t>oldWidget.data</a:t>
            </a:r>
            <a:r>
              <a:rPr lang="en-US" dirty="0" smtClean="0"/>
              <a:t> != data;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3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1861</Words>
  <Application>Microsoft Office PowerPoint</Application>
  <PresentationFormat>Широкоэкранный</PresentationFormat>
  <Paragraphs>322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Темы</vt:lpstr>
      <vt:lpstr>Кастомные темы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Варианты использования одного стиля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ThemeExtension</vt:lpstr>
      <vt:lpstr>Презентация PowerPoint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Темы</dc:title>
  <dc:creator>nam polehyk</dc:creator>
  <cp:lastModifiedBy>nam polehyk</cp:lastModifiedBy>
  <cp:revision>13</cp:revision>
  <dcterms:created xsi:type="dcterms:W3CDTF">2024-10-25T23:01:42Z</dcterms:created>
  <dcterms:modified xsi:type="dcterms:W3CDTF">2025-01-16T21:05:35Z</dcterms:modified>
</cp:coreProperties>
</file>