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09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252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62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6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787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66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0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35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78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86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1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87C0-B49A-49B9-B09E-CD89804BF6FB}" type="datetimeFigureOut">
              <a:rPr lang="es-CO" smtClean="0"/>
              <a:t>14/11/2023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A6A2-F799-4469-B59C-6C944D75794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3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3760" y="828040"/>
            <a:ext cx="20929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Equipos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3760" y="1193800"/>
            <a:ext cx="2092960" cy="28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Descripción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fecCompra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valCompra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codInterno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Marca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cantcalibracion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perCalibracion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ultFechaCalibracion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estado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337040" y="828040"/>
            <a:ext cx="2103120" cy="1046480"/>
            <a:chOff x="4876800" y="894080"/>
            <a:chExt cx="2103120" cy="1046480"/>
          </a:xfrm>
        </p:grpSpPr>
        <p:sp>
          <p:nvSpPr>
            <p:cNvPr id="9" name="Rectangle 8"/>
            <p:cNvSpPr/>
            <p:nvPr/>
          </p:nvSpPr>
          <p:spPr>
            <a:xfrm>
              <a:off x="4876800" y="894080"/>
              <a:ext cx="210312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EstadoEquipo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1259840"/>
              <a:ext cx="2103120" cy="680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Descripción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37040" y="2595880"/>
            <a:ext cx="2103120" cy="1046480"/>
            <a:chOff x="4876800" y="2661920"/>
            <a:chExt cx="2103120" cy="1046480"/>
          </a:xfrm>
        </p:grpSpPr>
        <p:sp>
          <p:nvSpPr>
            <p:cNvPr id="13" name="Rectangle 12"/>
            <p:cNvSpPr/>
            <p:nvPr/>
          </p:nvSpPr>
          <p:spPr>
            <a:xfrm>
              <a:off x="4876800" y="2661920"/>
              <a:ext cx="210312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periodos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3027680"/>
              <a:ext cx="2103120" cy="680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Descripción</a:t>
              </a:r>
            </a:p>
          </p:txBody>
        </p:sp>
      </p:grpSp>
      <p:cxnSp>
        <p:nvCxnSpPr>
          <p:cNvPr id="19" name="Elbow Connector 18"/>
          <p:cNvCxnSpPr>
            <a:stCxn id="6" idx="3"/>
            <a:endCxn id="10" idx="1"/>
          </p:cNvCxnSpPr>
          <p:nvPr/>
        </p:nvCxnSpPr>
        <p:spPr>
          <a:xfrm flipV="1">
            <a:off x="8046720" y="1534160"/>
            <a:ext cx="1290320" cy="107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4" idx="1"/>
          </p:cNvCxnSpPr>
          <p:nvPr/>
        </p:nvCxnSpPr>
        <p:spPr>
          <a:xfrm>
            <a:off x="8046720" y="2611120"/>
            <a:ext cx="1290320" cy="690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8960" y="232918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1</a:t>
            </a:r>
            <a:endParaRPr lang="es-CO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72880" y="122174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*</a:t>
            </a:r>
            <a:endParaRPr lang="es-CO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160" y="306324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*</a:t>
            </a:r>
            <a:endParaRPr lang="es-CO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757680" y="810260"/>
            <a:ext cx="2092960" cy="1668780"/>
            <a:chOff x="1757680" y="810260"/>
            <a:chExt cx="2092960" cy="1668780"/>
          </a:xfrm>
        </p:grpSpPr>
        <p:sp>
          <p:nvSpPr>
            <p:cNvPr id="15" name="Rectangle 14"/>
            <p:cNvSpPr/>
            <p:nvPr/>
          </p:nvSpPr>
          <p:spPr>
            <a:xfrm>
              <a:off x="1757680" y="1176020"/>
              <a:ext cx="2092960" cy="13030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fecElaboracion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IdContratista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idEquipo</a:t>
              </a:r>
              <a:endParaRPr lang="es-E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7680" y="810260"/>
              <a:ext cx="209296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Prestamos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52600" y="3302000"/>
            <a:ext cx="2092960" cy="2057400"/>
            <a:chOff x="8392160" y="777240"/>
            <a:chExt cx="2092960" cy="2057400"/>
          </a:xfrm>
        </p:grpSpPr>
        <p:sp>
          <p:nvSpPr>
            <p:cNvPr id="20" name="Rectangle 19"/>
            <p:cNvSpPr/>
            <p:nvPr/>
          </p:nvSpPr>
          <p:spPr>
            <a:xfrm>
              <a:off x="8392160" y="1143000"/>
              <a:ext cx="209296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tipoId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numId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NomCompleto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CelContacto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dirresidencia</a:t>
              </a:r>
              <a:endParaRPr lang="es-E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92160" y="777240"/>
              <a:ext cx="209296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Contratistas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Elbow Connector 6"/>
          <p:cNvCxnSpPr>
            <a:stCxn id="6" idx="1"/>
            <a:endCxn id="15" idx="3"/>
          </p:cNvCxnSpPr>
          <p:nvPr/>
        </p:nvCxnSpPr>
        <p:spPr>
          <a:xfrm rot="10800000">
            <a:off x="3850640" y="1827530"/>
            <a:ext cx="2103120" cy="783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5" idx="0"/>
            <a:endCxn id="15" idx="2"/>
          </p:cNvCxnSpPr>
          <p:nvPr/>
        </p:nvCxnSpPr>
        <p:spPr>
          <a:xfrm rot="5400000" flipH="1" flipV="1">
            <a:off x="2390140" y="2887980"/>
            <a:ext cx="82296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7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53760" y="828040"/>
            <a:ext cx="209296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Equipos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3760" y="1193800"/>
            <a:ext cx="2092960" cy="2834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Descripción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fecCompra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valCompra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codInterno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Marca</a:t>
            </a: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cantcalibracion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perCalibracion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ultFechaCalibracion</a:t>
            </a:r>
            <a:endParaRPr lang="es-ES" dirty="0" smtClean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estado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337040" y="828040"/>
            <a:ext cx="2103120" cy="1046480"/>
            <a:chOff x="4876800" y="894080"/>
            <a:chExt cx="2103120" cy="1046480"/>
          </a:xfrm>
        </p:grpSpPr>
        <p:sp>
          <p:nvSpPr>
            <p:cNvPr id="9" name="Rectangle 8"/>
            <p:cNvSpPr/>
            <p:nvPr/>
          </p:nvSpPr>
          <p:spPr>
            <a:xfrm>
              <a:off x="4876800" y="894080"/>
              <a:ext cx="210312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EstadoEquipo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6800" y="1259840"/>
              <a:ext cx="2103120" cy="680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Descripción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37040" y="2595880"/>
            <a:ext cx="2103120" cy="1046480"/>
            <a:chOff x="4876800" y="2661920"/>
            <a:chExt cx="2103120" cy="1046480"/>
          </a:xfrm>
        </p:grpSpPr>
        <p:sp>
          <p:nvSpPr>
            <p:cNvPr id="13" name="Rectangle 12"/>
            <p:cNvSpPr/>
            <p:nvPr/>
          </p:nvSpPr>
          <p:spPr>
            <a:xfrm>
              <a:off x="4876800" y="2661920"/>
              <a:ext cx="210312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periodos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3027680"/>
              <a:ext cx="2103120" cy="680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Descripción</a:t>
              </a:r>
            </a:p>
          </p:txBody>
        </p:sp>
      </p:grpSp>
      <p:cxnSp>
        <p:nvCxnSpPr>
          <p:cNvPr id="19" name="Elbow Connector 18"/>
          <p:cNvCxnSpPr>
            <a:stCxn id="6" idx="3"/>
            <a:endCxn id="10" idx="1"/>
          </p:cNvCxnSpPr>
          <p:nvPr/>
        </p:nvCxnSpPr>
        <p:spPr>
          <a:xfrm flipV="1">
            <a:off x="8046720" y="1534160"/>
            <a:ext cx="1290320" cy="107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3"/>
            <a:endCxn id="14" idx="1"/>
          </p:cNvCxnSpPr>
          <p:nvPr/>
        </p:nvCxnSpPr>
        <p:spPr>
          <a:xfrm>
            <a:off x="8046720" y="2611120"/>
            <a:ext cx="1290320" cy="690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8960" y="232918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1</a:t>
            </a:r>
            <a:endParaRPr lang="es-CO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72880" y="122174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*</a:t>
            </a:r>
            <a:endParaRPr lang="es-CO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54160" y="3063240"/>
            <a:ext cx="162560" cy="284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 smtClean="0"/>
              <a:t>*</a:t>
            </a:r>
            <a:endParaRPr lang="es-CO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347200" y="4521708"/>
            <a:ext cx="2092960" cy="1668780"/>
            <a:chOff x="1757680" y="810260"/>
            <a:chExt cx="2092960" cy="1668780"/>
          </a:xfrm>
        </p:grpSpPr>
        <p:sp>
          <p:nvSpPr>
            <p:cNvPr id="15" name="Rectangle 14"/>
            <p:cNvSpPr/>
            <p:nvPr/>
          </p:nvSpPr>
          <p:spPr>
            <a:xfrm>
              <a:off x="1757680" y="1176020"/>
              <a:ext cx="2092960" cy="13030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fecElaboracion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IdContratista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idEquipo</a:t>
              </a:r>
              <a:endParaRPr lang="es-E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7680" y="810260"/>
              <a:ext cx="209296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Prestamos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13840" y="428752"/>
            <a:ext cx="2092960" cy="2057400"/>
            <a:chOff x="8392160" y="777240"/>
            <a:chExt cx="2092960" cy="2057400"/>
          </a:xfrm>
        </p:grpSpPr>
        <p:sp>
          <p:nvSpPr>
            <p:cNvPr id="20" name="Rectangle 19"/>
            <p:cNvSpPr/>
            <p:nvPr/>
          </p:nvSpPr>
          <p:spPr>
            <a:xfrm>
              <a:off x="8392160" y="1143000"/>
              <a:ext cx="2092960" cy="16916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Id</a:t>
              </a: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tipoId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numId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NomCompleto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CelContacto</a:t>
              </a:r>
              <a:endParaRPr lang="es-E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dirresidencia</a:t>
              </a:r>
              <a:endParaRPr lang="es-E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92160" y="777240"/>
              <a:ext cx="2092960" cy="3657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Contratistas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Elbow Connector 6"/>
          <p:cNvCxnSpPr>
            <a:stCxn id="6" idx="1"/>
            <a:endCxn id="15" idx="3"/>
          </p:cNvCxnSpPr>
          <p:nvPr/>
        </p:nvCxnSpPr>
        <p:spPr>
          <a:xfrm rot="10800000">
            <a:off x="3850640" y="1827530"/>
            <a:ext cx="2103120" cy="783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1338580" y="4403344"/>
            <a:ext cx="82296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85040"/>
              </p:ext>
            </p:extLst>
          </p:nvPr>
        </p:nvGraphicFramePr>
        <p:xfrm>
          <a:off x="563881" y="438277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431">
                  <a:extLst>
                    <a:ext uri="{9D8B030D-6E8A-4147-A177-3AD203B41FA5}">
                      <a16:colId xmlns:a16="http://schemas.microsoft.com/office/drawing/2014/main" val="4254068999"/>
                    </a:ext>
                  </a:extLst>
                </a:gridCol>
                <a:gridCol w="4629235">
                  <a:extLst>
                    <a:ext uri="{9D8B030D-6E8A-4147-A177-3AD203B41FA5}">
                      <a16:colId xmlns:a16="http://schemas.microsoft.com/office/drawing/2014/main" val="19645011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6481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Equipo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Serial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7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Equipo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ABCD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0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EQUIPO 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EFGH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4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EQUIPO 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IJKL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84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09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5</cp:revision>
  <dcterms:created xsi:type="dcterms:W3CDTF">2023-11-13T07:32:29Z</dcterms:created>
  <dcterms:modified xsi:type="dcterms:W3CDTF">2023-11-14T20:51:07Z</dcterms:modified>
</cp:coreProperties>
</file>