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8"/>
  </p:normalViewPr>
  <p:slideViewPr>
    <p:cSldViewPr snapToGrid="0" snapToObjects="1">
      <p:cViewPr varScale="1">
        <p:scale>
          <a:sx n="90" d="100"/>
          <a:sy n="90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A9C2D-2643-C042-ADC9-FDAF971EE945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1C0D7-C765-804A-B36A-9BCC44BAA2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2218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918A-3D91-F540-B556-A596CB7FD4E1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5CF6-24AC-7641-8B64-16FC471938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984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918A-3D91-F540-B556-A596CB7FD4E1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5CF6-24AC-7641-8B64-16FC471938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697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918A-3D91-F540-B556-A596CB7FD4E1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5CF6-24AC-7641-8B64-16FC471938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93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918A-3D91-F540-B556-A596CB7FD4E1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5CF6-24AC-7641-8B64-16FC471938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624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918A-3D91-F540-B556-A596CB7FD4E1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5CF6-24AC-7641-8B64-16FC471938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481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918A-3D91-F540-B556-A596CB7FD4E1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5CF6-24AC-7641-8B64-16FC471938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372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918A-3D91-F540-B556-A596CB7FD4E1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5CF6-24AC-7641-8B64-16FC471938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553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918A-3D91-F540-B556-A596CB7FD4E1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5CF6-24AC-7641-8B64-16FC471938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113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918A-3D91-F540-B556-A596CB7FD4E1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5CF6-24AC-7641-8B64-16FC471938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386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918A-3D91-F540-B556-A596CB7FD4E1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5CF6-24AC-7641-8B64-16FC471938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81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918A-3D91-F540-B556-A596CB7FD4E1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5CF6-24AC-7641-8B64-16FC471938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626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5918A-3D91-F540-B556-A596CB7FD4E1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35CF6-24AC-7641-8B64-16FC471938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6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50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728529" y="857248"/>
            <a:ext cx="3243396" cy="561498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输入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422464" y="857248"/>
            <a:ext cx="3243397" cy="56149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过程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116400" y="857248"/>
            <a:ext cx="3270738" cy="561498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输出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5369" y="1528758"/>
            <a:ext cx="2986089" cy="1360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个体水平</a:t>
            </a:r>
            <a:endParaRPr kumimoji="1" lang="en-US" altLang="zh-CN" sz="165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组织中的多元化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第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2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章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人格与价值观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第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5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章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  <a:endParaRPr kumimoji="1" lang="zh-CN" altLang="en-US" sz="16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52932" y="1528758"/>
            <a:ext cx="2986089" cy="1360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zh-CN" altLang="en-US" sz="16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个体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水平</a:t>
            </a:r>
            <a:endParaRPr kumimoji="1" lang="en-US" altLang="zh-CN" sz="165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情绪与心境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第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4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章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动机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第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7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～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8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章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知觉与个体决策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第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6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章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  <a:endParaRPr kumimoji="1" lang="zh-CN" altLang="en-US" sz="16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50495" y="1528758"/>
            <a:ext cx="2986089" cy="1360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zh-CN" altLang="en-US" sz="16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个体水平</a:t>
            </a:r>
            <a:endParaRPr kumimoji="1" lang="en-US" altLang="zh-CN" sz="16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态度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第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3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章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与压力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第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18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章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任务绩效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全书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公民行为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全书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退缩行为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全书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</a:p>
        </p:txBody>
      </p:sp>
      <p:sp>
        <p:nvSpPr>
          <p:cNvPr id="11" name="矩形 10"/>
          <p:cNvSpPr/>
          <p:nvPr/>
        </p:nvSpPr>
        <p:spPr>
          <a:xfrm>
            <a:off x="4552932" y="3095625"/>
            <a:ext cx="2986089" cy="13648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群体水平</a:t>
            </a:r>
            <a:endParaRPr kumimoji="1" lang="en-US" altLang="zh-CN" sz="165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沟通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第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11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章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领导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第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12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章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权力与政治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第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13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章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冲突与谈判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第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14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章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  <a:endParaRPr kumimoji="1" lang="zh-CN" altLang="en-US" sz="16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5369" y="3095625"/>
            <a:ext cx="2986089" cy="13648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群体水平</a:t>
            </a:r>
            <a:endParaRPr kumimoji="1" lang="en-US" altLang="zh-CN" sz="16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群体结构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第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9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～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10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章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群体角色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第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9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～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10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章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团队责任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第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9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～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10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章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  <a:endParaRPr kumimoji="1" lang="en-US" altLang="zh-CN" sz="16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  <a:p>
            <a:endParaRPr kumimoji="1" lang="zh-CN" altLang="en-US" sz="16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55489" y="3095625"/>
            <a:ext cx="2986089" cy="13648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群体水平</a:t>
            </a:r>
            <a:endParaRPr kumimoji="1" lang="en-US" altLang="zh-CN" sz="165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群体凝聚力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第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9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～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10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章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群体功效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第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9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～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10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章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  <a:endParaRPr kumimoji="1" lang="en-US" altLang="zh-CN" sz="16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55369" y="4664457"/>
            <a:ext cx="2986089" cy="136486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组织水平</a:t>
            </a:r>
            <a:endParaRPr kumimoji="1" lang="en-US" altLang="zh-CN" sz="165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结构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第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15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章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文化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第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16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章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  <a:endParaRPr kumimoji="1" lang="zh-CN" altLang="en-US" sz="165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52931" y="4664456"/>
            <a:ext cx="2991600" cy="1360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组织水平</a:t>
            </a:r>
            <a:endParaRPr kumimoji="1" lang="en-US" altLang="zh-CN" sz="165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人力资源管理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第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17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章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变革实践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第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18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章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  <a:endParaRPr kumimoji="1" lang="en-US" altLang="zh-CN" sz="16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250495" y="4664456"/>
            <a:ext cx="2986089" cy="136486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组织水平</a:t>
            </a:r>
            <a:endParaRPr kumimoji="1" lang="en-US" altLang="zh-CN" sz="165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生产率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第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16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～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17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章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生存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第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16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～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17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章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</a:p>
        </p:txBody>
      </p:sp>
      <p:sp>
        <p:nvSpPr>
          <p:cNvPr id="18" name="矩形 17"/>
          <p:cNvSpPr/>
          <p:nvPr/>
        </p:nvSpPr>
        <p:spPr>
          <a:xfrm>
            <a:off x="442913" y="257173"/>
            <a:ext cx="11258550" cy="6343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zh-CN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组织行为学模型一</a:t>
            </a:r>
            <a:endParaRPr kumimoji="1" lang="zh-CN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148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728529" y="857248"/>
            <a:ext cx="3243396" cy="561498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个体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422464" y="857248"/>
            <a:ext cx="3243397" cy="56149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群体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116400" y="857248"/>
            <a:ext cx="3270738" cy="561498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组织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5369" y="1528758"/>
            <a:ext cx="2986089" cy="10834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输入</a:t>
            </a:r>
            <a:endParaRPr kumimoji="1" lang="en-US" altLang="zh-CN" sz="165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组织中的多元化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第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2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章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人格与价值观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第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5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章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  <a:endParaRPr kumimoji="1" lang="zh-CN" altLang="en-US" sz="16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52932" y="1528758"/>
            <a:ext cx="2986089" cy="10834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输入</a:t>
            </a:r>
            <a:endParaRPr kumimoji="1" lang="en-US" altLang="zh-CN" sz="165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群体结构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第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9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～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10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章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群体角色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第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9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～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10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章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团队责任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第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9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～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10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章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  <a:endParaRPr kumimoji="1" lang="zh-CN" altLang="en-US" sz="16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50495" y="1528758"/>
            <a:ext cx="2986089" cy="10834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输入</a:t>
            </a:r>
            <a:endParaRPr kumimoji="1" lang="en-US" altLang="zh-CN" sz="165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结构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第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15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章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文化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第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16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章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  <a:endParaRPr kumimoji="1" lang="zh-CN" altLang="en-US" sz="16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52932" y="2909882"/>
            <a:ext cx="2986089" cy="13648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过程</a:t>
            </a:r>
            <a:endParaRPr kumimoji="1" lang="en-US" altLang="zh-CN" sz="165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沟通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第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11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章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领导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第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12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章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权力与政治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第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13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章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冲突与谈判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第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14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章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  <a:endParaRPr kumimoji="1" lang="zh-CN" altLang="en-US" sz="16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5369" y="2909882"/>
            <a:ext cx="2986089" cy="136486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过程</a:t>
            </a:r>
            <a:endParaRPr kumimoji="1" lang="en-US" altLang="zh-CN" sz="165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情绪与心境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第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4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章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动机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第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7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～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8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章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知觉与个体决策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第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6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章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</a:p>
          <a:p>
            <a:endParaRPr kumimoji="1" lang="zh-CN" altLang="en-US" sz="16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55489" y="2909882"/>
            <a:ext cx="2986089" cy="136486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过程</a:t>
            </a:r>
            <a:endParaRPr kumimoji="1" lang="en-US" altLang="zh-CN" sz="165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人力资源管理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第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17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章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变革实践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第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18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章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</a:p>
        </p:txBody>
      </p:sp>
      <p:sp>
        <p:nvSpPr>
          <p:cNvPr id="14" name="矩形 13"/>
          <p:cNvSpPr/>
          <p:nvPr/>
        </p:nvSpPr>
        <p:spPr>
          <a:xfrm>
            <a:off x="855369" y="4664457"/>
            <a:ext cx="2986089" cy="136486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输出</a:t>
            </a:r>
            <a:endParaRPr kumimoji="1" lang="en-US" altLang="zh-CN" sz="165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态度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第</a:t>
            </a:r>
            <a:r>
              <a:rPr kumimoji="1" lang="en-US" altLang="zh-CN" sz="16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3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章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与压力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第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18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章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任务绩效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全书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公民行为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全书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退缩行为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全书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  <a:endParaRPr kumimoji="1" lang="zh-CN" altLang="en-US" sz="16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52932" y="4664456"/>
            <a:ext cx="2986089" cy="13648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输出</a:t>
            </a:r>
            <a:endParaRPr kumimoji="1" lang="en-US" altLang="zh-CN" sz="165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群体凝聚力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第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9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～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10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章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群体功效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第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9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～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10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章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</a:p>
        </p:txBody>
      </p:sp>
      <p:sp>
        <p:nvSpPr>
          <p:cNvPr id="16" name="矩形 15"/>
          <p:cNvSpPr/>
          <p:nvPr/>
        </p:nvSpPr>
        <p:spPr>
          <a:xfrm>
            <a:off x="8250495" y="4664456"/>
            <a:ext cx="2986089" cy="136486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输出</a:t>
            </a:r>
            <a:endParaRPr kumimoji="1" lang="en-US" altLang="zh-CN" sz="165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生产率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第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16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～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17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章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生存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第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16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～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17</a:t>
            </a:r>
            <a:r>
              <a:rPr kumimoji="1" lang="zh-CN" altLang="en-US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章</a:t>
            </a:r>
            <a:r>
              <a:rPr kumimoji="1" lang="en-US" altLang="zh-CN" sz="16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)</a:t>
            </a:r>
          </a:p>
        </p:txBody>
      </p:sp>
      <p:sp>
        <p:nvSpPr>
          <p:cNvPr id="18" name="矩形 17"/>
          <p:cNvSpPr/>
          <p:nvPr/>
        </p:nvSpPr>
        <p:spPr>
          <a:xfrm>
            <a:off x="442913" y="257173"/>
            <a:ext cx="11258550" cy="6343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zh-CN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组织行为学模型二</a:t>
            </a:r>
            <a:endParaRPr kumimoji="1" lang="zh-CN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838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413</Words>
  <Application>Microsoft Macintosh PowerPoint</Application>
  <PresentationFormat>宽屏</PresentationFormat>
  <Paragraphs>74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DengXian</vt:lpstr>
      <vt:lpstr>DengXian Light</vt:lpstr>
      <vt:lpstr>KaiTi</vt:lpstr>
      <vt:lpstr>Arial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14</cp:revision>
  <dcterms:created xsi:type="dcterms:W3CDTF">2018-05-07T03:29:37Z</dcterms:created>
  <dcterms:modified xsi:type="dcterms:W3CDTF">2018-05-07T04:52:40Z</dcterms:modified>
</cp:coreProperties>
</file>