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96A24C18-F442-EA47-973D-C237C8073204}">
          <p14:sldIdLst>
            <p14:sldId id="257"/>
          </p14:sldIdLst>
        </p14:section>
        <p14:section name="目录" id="{BB6D3440-B38A-BC49-BA1D-BEFD30CDD3B2}">
          <p14:sldIdLst>
            <p14:sldId id="258"/>
          </p14:sldIdLst>
        </p14:section>
        <p14:section name="核心流程公式" id="{B8AB7088-F400-D742-9C82-1FEB24A2A893}">
          <p14:sldIdLst>
            <p14:sldId id="259"/>
          </p14:sldIdLst>
        </p14:section>
        <p14:section name="前言" id="{AA41CA45-A13D-9349-91DA-4C0FA09A2CA6}">
          <p14:sldIdLst>
            <p14:sldId id="260"/>
            <p14:sldId id="261"/>
            <p14:sldId id="262"/>
          </p14:sldIdLst>
        </p14:section>
        <p14:section name="员工生命周期" id="{7BEA15CC-A7E0-C34A-9768-93F60B0FCE97}">
          <p14:sldIdLst>
            <p14:sldId id="263"/>
          </p14:sldIdLst>
        </p14:section>
        <p14:section name="员工角色分类标准" id="{791F7ADE-668B-7245-922B-E9D422A12AF6}">
          <p14:sldIdLst>
            <p14:sldId id="264"/>
            <p14:sldId id="265"/>
          </p14:sldIdLst>
        </p14:section>
        <p14:section name="准备阶段" id="{E60DC259-275A-E942-BDF4-B0A57DB0FC81}">
          <p14:sldIdLst>
            <p14:sldId id="266"/>
          </p14:sldIdLst>
        </p14:section>
        <p14:section name="准备-能力模型数据库" id="{3BC5BE3B-9649-4542-BFF3-05B400704DB3}">
          <p14:sldIdLst>
            <p14:sldId id="267"/>
          </p14:sldIdLst>
        </p14:section>
        <p14:section name="准备-岗位职责说明书" id="{7EFA99A9-D60A-0C4C-8C45-4E92F5A675C4}">
          <p14:sldIdLst>
            <p14:sldId id="268"/>
            <p14:sldId id="269"/>
          </p14:sldIdLst>
        </p14:section>
        <p14:section name="准备-编写面试题" id="{7B7D927D-6E47-4745-B2BB-575C39F158E9}">
          <p14:sldIdLst>
            <p14:sldId id="270"/>
          </p14:sldIdLst>
        </p14:section>
        <p14:section name="选拔" id="{80A22432-17B9-E547-9220-3AB72CD23348}">
          <p14:sldIdLst>
            <p14:sldId id="271"/>
          </p14:sldIdLst>
        </p14:section>
        <p14:section name="选拔-选拔范围内的生命周期阶段" id="{09BE7B53-6519-844A-8A88-44C8024169C7}">
          <p14:sldIdLst>
            <p14:sldId id="272"/>
          </p14:sldIdLst>
        </p14:section>
        <p14:section name="选拔-面试官候选人" id="{62FADDAB-2FDE-3540-93B8-FD69B1D9A202}">
          <p14:sldIdLst>
            <p14:sldId id="273"/>
          </p14:sldIdLst>
        </p14:section>
        <p14:section name="选拔-候选人面试过程-工作年限分类&amp;岗位分类" id="{CA11980F-BDB8-4F42-BC52-747CB1EB972F}">
          <p14:sldIdLst>
            <p14:sldId id="274"/>
            <p14:sldId id="275"/>
            <p14:sldId id="276"/>
            <p14:sldId id="277"/>
            <p14:sldId id="278"/>
          </p14:sldIdLst>
        </p14:section>
        <p14:section name="选拔-面试汇总" id="{3399F5C3-6F14-984A-8839-71447CA555A7}">
          <p14:sldIdLst>
            <p14:sldId id="279"/>
          </p14:sldIdLst>
        </p14:section>
        <p14:section name="培训" id="{465ED192-48EF-0147-9AA4-D9BD68AC918F}">
          <p14:sldIdLst>
            <p14:sldId id="280"/>
          </p14:sldIdLst>
        </p14:section>
        <p14:section name="培训-培训范围内的生命周期" id="{53D36258-6C78-154A-AC9F-CD6AA61310A5}">
          <p14:sldIdLst>
            <p14:sldId id="281"/>
          </p14:sldIdLst>
        </p14:section>
        <p14:section name="培训-培训师候选人" id="{F651675F-81FD-6C4F-A894-52117083D22B}">
          <p14:sldIdLst>
            <p14:sldId id="282"/>
          </p14:sldIdLst>
        </p14:section>
        <p14:section name="培训-培训师培训过程" id="{3D68AF9A-B108-124D-9F16-C08511C4F2DC}">
          <p14:sldIdLst>
            <p14:sldId id="283"/>
          </p14:sldIdLst>
        </p14:section>
        <p14:section name="培训-培训结果汇总" id="{EC0CFC74-D0F1-8142-B447-567F9CD20520}">
          <p14:sldIdLst>
            <p14:sldId id="284"/>
          </p14:sldIdLst>
        </p14:section>
        <p14:section name="考核" id="{9C54F656-3B9D-DB41-BE24-1A9E2655A9FF}">
          <p14:sldIdLst>
            <p14:sldId id="285"/>
          </p14:sldIdLst>
        </p14:section>
        <p14:section name="考核-考核范围内的生命周期" id="{EB22EB17-457C-F545-B978-042E9F8D1482}">
          <p14:sldIdLst>
            <p14:sldId id="286"/>
          </p14:sldIdLst>
        </p14:section>
        <p14:section name="考核-培训师考核" id="{7E4A4F47-A806-D747-A153-3C39234FD3E9}">
          <p14:sldIdLst>
            <p14:sldId id="287"/>
          </p14:sldIdLst>
        </p14:section>
        <p14:section name="考核-培训员工考核" id="{C6526EC8-F57F-EE48-9637-F0CBAC5B466B}">
          <p14:sldIdLst>
            <p14:sldId id="288"/>
          </p14:sldIdLst>
        </p14:section>
        <p14:section name="考核-考核结果汇总" id="{DEBDDC90-C2B1-C246-ABC0-93D51AB68AE5}">
          <p14:sldIdLst>
            <p14:sldId id="289"/>
          </p14:sldIdLst>
        </p14:section>
        <p14:section name="讨论" id="{D6FEA90D-BFBF-9B4C-81F7-5E6B322B3886}">
          <p14:sldIdLst>
            <p14:sldId id="290"/>
          </p14:sldIdLst>
        </p14:section>
        <p14:section name="历史版本" id="{E5F2D372-F0CD-F448-B49B-3297EAD8376B}">
          <p14:sldIdLst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97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69ADB-A043-D34B-A7E1-70149ECF40C5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5D5D54-851C-E746-8B7E-7DCA3F7D44DD}">
      <dgm:prSet phldrT="[文本]"/>
      <dgm:spPr/>
      <dgm:t>
        <a:bodyPr/>
        <a:lstStyle/>
        <a:p>
          <a:r>
            <a:rPr lang="zh-CN" altLang="en-US" dirty="0" smtClean="0"/>
            <a:t>前言</a:t>
          </a:r>
          <a:endParaRPr lang="zh-CN" altLang="en-US" dirty="0"/>
        </a:p>
      </dgm:t>
    </dgm:pt>
    <dgm:pt modelId="{BF0EBCCE-3A9B-D042-A614-4588DB7FE890}" type="parTrans" cxnId="{3A229EAA-6F8D-174D-B80F-5058E1210D05}">
      <dgm:prSet/>
      <dgm:spPr/>
      <dgm:t>
        <a:bodyPr/>
        <a:lstStyle/>
        <a:p>
          <a:endParaRPr lang="zh-CN" altLang="en-US"/>
        </a:p>
      </dgm:t>
    </dgm:pt>
    <dgm:pt modelId="{3F2FEC8B-B448-F144-9440-6436FAF4D2D7}" type="sibTrans" cxnId="{3A229EAA-6F8D-174D-B80F-5058E1210D05}">
      <dgm:prSet/>
      <dgm:spPr/>
      <dgm:t>
        <a:bodyPr/>
        <a:lstStyle/>
        <a:p>
          <a:endParaRPr lang="zh-CN" altLang="en-US"/>
        </a:p>
      </dgm:t>
    </dgm:pt>
    <dgm:pt modelId="{26CE3DBC-77A7-DE45-B15C-297640D1F91F}">
      <dgm:prSet phldrT="[文本]"/>
      <dgm:spPr/>
      <dgm:t>
        <a:bodyPr/>
        <a:lstStyle/>
        <a:p>
          <a:r>
            <a:rPr lang="zh-CN" altLang="en-US" dirty="0" smtClean="0"/>
            <a:t>选拔</a:t>
          </a:r>
          <a:endParaRPr lang="zh-CN" altLang="en-US" dirty="0"/>
        </a:p>
      </dgm:t>
    </dgm:pt>
    <dgm:pt modelId="{0179D1A9-CED8-5545-9E09-4530A5FA2243}" type="parTrans" cxnId="{A5607DF8-CDA0-4247-856A-799FBBF1E131}">
      <dgm:prSet/>
      <dgm:spPr/>
      <dgm:t>
        <a:bodyPr/>
        <a:lstStyle/>
        <a:p>
          <a:endParaRPr lang="zh-CN" altLang="en-US"/>
        </a:p>
      </dgm:t>
    </dgm:pt>
    <dgm:pt modelId="{CAD18702-381B-1E45-9DD3-556E72A1954C}" type="sibTrans" cxnId="{A5607DF8-CDA0-4247-856A-799FBBF1E131}">
      <dgm:prSet/>
      <dgm:spPr/>
      <dgm:t>
        <a:bodyPr/>
        <a:lstStyle/>
        <a:p>
          <a:endParaRPr lang="zh-CN" altLang="en-US"/>
        </a:p>
      </dgm:t>
    </dgm:pt>
    <dgm:pt modelId="{1F161E67-CBB4-CB48-AECF-8DCCCAED0273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02D8D7DB-1FCD-6541-A9B0-8AAE99854BB7}" type="parTrans" cxnId="{ED03B910-820C-B74E-8A54-EC037D76A75D}">
      <dgm:prSet/>
      <dgm:spPr/>
      <dgm:t>
        <a:bodyPr/>
        <a:lstStyle/>
        <a:p>
          <a:endParaRPr lang="zh-CN" altLang="en-US"/>
        </a:p>
      </dgm:t>
    </dgm:pt>
    <dgm:pt modelId="{16B3B74A-F627-1F49-A3BE-EC6E1ECF2583}" type="sibTrans" cxnId="{ED03B910-820C-B74E-8A54-EC037D76A75D}">
      <dgm:prSet/>
      <dgm:spPr/>
      <dgm:t>
        <a:bodyPr/>
        <a:lstStyle/>
        <a:p>
          <a:endParaRPr lang="zh-CN" altLang="en-US"/>
        </a:p>
      </dgm:t>
    </dgm:pt>
    <dgm:pt modelId="{01FA97BD-B943-3D48-8B0E-929961AE3EE1}">
      <dgm:prSet phldrT="[文本]"/>
      <dgm:spPr/>
      <dgm:t>
        <a:bodyPr/>
        <a:lstStyle/>
        <a:p>
          <a:r>
            <a:rPr lang="zh-CN" altLang="en-US" dirty="0" smtClean="0"/>
            <a:t>普遍现象、理想情况、现实情况</a:t>
          </a:r>
          <a:endParaRPr lang="zh-CN" altLang="en-US" dirty="0"/>
        </a:p>
      </dgm:t>
    </dgm:pt>
    <dgm:pt modelId="{D22BED15-A48F-374C-8A66-EA3EC3507475}" type="parTrans" cxnId="{3A7F7CFA-7AC7-AA4B-A4CF-C3602D07494F}">
      <dgm:prSet/>
      <dgm:spPr/>
      <dgm:t>
        <a:bodyPr/>
        <a:lstStyle/>
        <a:p>
          <a:endParaRPr lang="zh-CN" altLang="en-US"/>
        </a:p>
      </dgm:t>
    </dgm:pt>
    <dgm:pt modelId="{B5A7FF6F-5ADA-0145-A8A2-00D407B92430}" type="sibTrans" cxnId="{3A7F7CFA-7AC7-AA4B-A4CF-C3602D07494F}">
      <dgm:prSet/>
      <dgm:spPr/>
      <dgm:t>
        <a:bodyPr/>
        <a:lstStyle/>
        <a:p>
          <a:endParaRPr lang="zh-CN" altLang="en-US"/>
        </a:p>
      </dgm:t>
    </dgm:pt>
    <dgm:pt modelId="{9CABABEF-8CA8-B940-9CC8-B1FE6DDA03DC}">
      <dgm:prSet phldrT="[文本]"/>
      <dgm:spPr/>
      <dgm:t>
        <a:bodyPr/>
        <a:lstStyle/>
        <a:p>
          <a:r>
            <a:rPr lang="zh-CN" altLang="en-US" dirty="0" smtClean="0"/>
            <a:t>选拔范围内的生命周期、面试官候选人、候选人面试过程、面试汇总</a:t>
          </a:r>
          <a:endParaRPr lang="zh-CN" altLang="en-US" dirty="0"/>
        </a:p>
      </dgm:t>
    </dgm:pt>
    <dgm:pt modelId="{F3C345DE-CF97-1D42-8E3D-24C09547927E}" type="parTrans" cxnId="{9D7157DE-F306-4B45-93E7-572D6029C825}">
      <dgm:prSet/>
      <dgm:spPr/>
      <dgm:t>
        <a:bodyPr/>
        <a:lstStyle/>
        <a:p>
          <a:endParaRPr lang="zh-CN" altLang="en-US"/>
        </a:p>
      </dgm:t>
    </dgm:pt>
    <dgm:pt modelId="{9E644A76-1197-9046-8EA2-83617DC273BC}" type="sibTrans" cxnId="{9D7157DE-F306-4B45-93E7-572D6029C825}">
      <dgm:prSet/>
      <dgm:spPr/>
      <dgm:t>
        <a:bodyPr/>
        <a:lstStyle/>
        <a:p>
          <a:endParaRPr lang="zh-CN" altLang="en-US"/>
        </a:p>
      </dgm:t>
    </dgm:pt>
    <dgm:pt modelId="{48675D4E-B3AA-D64F-B14E-2BB756D11E1F}">
      <dgm:prSet phldrT="[文本]"/>
      <dgm:spPr/>
      <dgm:t>
        <a:bodyPr/>
        <a:lstStyle/>
        <a:p>
          <a:r>
            <a:rPr kumimoji="1" lang="zh-CN" altLang="en-US" dirty="0" smtClean="0"/>
            <a:t>培训范围内的生命周期、</a:t>
          </a:r>
          <a:r>
            <a:rPr lang="zh-CN" altLang="en-US" dirty="0" smtClean="0"/>
            <a:t>基础素质强化培训、通用技能培训、岗位素质培训、岗位技能培训、岗位考核标准培训</a:t>
          </a:r>
          <a:endParaRPr lang="zh-CN" altLang="en-US" dirty="0"/>
        </a:p>
      </dgm:t>
    </dgm:pt>
    <dgm:pt modelId="{359B08D9-5C9F-8449-A122-E4D39D9CE1EF}" type="parTrans" cxnId="{ED66B654-7DB4-074A-9B8C-177AF0C28A93}">
      <dgm:prSet/>
      <dgm:spPr/>
      <dgm:t>
        <a:bodyPr/>
        <a:lstStyle/>
        <a:p>
          <a:endParaRPr lang="zh-CN" altLang="en-US"/>
        </a:p>
      </dgm:t>
    </dgm:pt>
    <dgm:pt modelId="{C290A83A-E24F-9648-BFB0-FD198C83315C}" type="sibTrans" cxnId="{ED66B654-7DB4-074A-9B8C-177AF0C28A93}">
      <dgm:prSet/>
      <dgm:spPr/>
      <dgm:t>
        <a:bodyPr/>
        <a:lstStyle/>
        <a:p>
          <a:endParaRPr lang="zh-CN" altLang="en-US"/>
        </a:p>
      </dgm:t>
    </dgm:pt>
    <dgm:pt modelId="{686D100B-A4D6-1448-8CBD-43DEF1DD148D}">
      <dgm:prSet phldrT="[文本]"/>
      <dgm:spPr/>
      <dgm:t>
        <a:bodyPr/>
        <a:lstStyle/>
        <a:p>
          <a:r>
            <a:rPr lang="zh-CN" altLang="en-US" dirty="0" smtClean="0"/>
            <a:t>考核</a:t>
          </a:r>
          <a:endParaRPr lang="zh-CN" altLang="en-US" dirty="0"/>
        </a:p>
      </dgm:t>
    </dgm:pt>
    <dgm:pt modelId="{ADD21C39-43EF-A24E-B293-4168EEF7ED70}" type="parTrans" cxnId="{77109322-B088-E74A-A57F-2AF3E94C8DD0}">
      <dgm:prSet/>
      <dgm:spPr/>
      <dgm:t>
        <a:bodyPr/>
        <a:lstStyle/>
        <a:p>
          <a:endParaRPr lang="zh-CN" altLang="en-US"/>
        </a:p>
      </dgm:t>
    </dgm:pt>
    <dgm:pt modelId="{B821E0DB-BF98-9B4D-A10D-69841583E95B}" type="sibTrans" cxnId="{77109322-B088-E74A-A57F-2AF3E94C8DD0}">
      <dgm:prSet/>
      <dgm:spPr/>
      <dgm:t>
        <a:bodyPr/>
        <a:lstStyle/>
        <a:p>
          <a:endParaRPr lang="zh-CN" altLang="en-US"/>
        </a:p>
      </dgm:t>
    </dgm:pt>
    <dgm:pt modelId="{DB619D7D-776D-364A-A407-FD4275919311}">
      <dgm:prSet phldrT="[文本]"/>
      <dgm:spPr/>
      <dgm:t>
        <a:bodyPr/>
        <a:lstStyle/>
        <a:p>
          <a:r>
            <a:rPr lang="zh-CN" altLang="en-US" dirty="0" smtClean="0"/>
            <a:t>基础素质考核、通用技能考核、岗位素质考核、岗位技能考核</a:t>
          </a:r>
          <a:endParaRPr lang="zh-CN" altLang="en-US" dirty="0"/>
        </a:p>
      </dgm:t>
    </dgm:pt>
    <dgm:pt modelId="{BEB555C2-8C5F-8645-AF4C-2C2DA8137304}" type="parTrans" cxnId="{0C8B21F5-6D70-3F4D-861B-5ECB97A0171B}">
      <dgm:prSet/>
      <dgm:spPr/>
      <dgm:t>
        <a:bodyPr/>
        <a:lstStyle/>
        <a:p>
          <a:endParaRPr lang="zh-CN" altLang="en-US"/>
        </a:p>
      </dgm:t>
    </dgm:pt>
    <dgm:pt modelId="{F8C2134B-20CA-C54C-B56D-D307FB61F833}" type="sibTrans" cxnId="{0C8B21F5-6D70-3F4D-861B-5ECB97A0171B}">
      <dgm:prSet/>
      <dgm:spPr/>
      <dgm:t>
        <a:bodyPr/>
        <a:lstStyle/>
        <a:p>
          <a:endParaRPr lang="zh-CN" altLang="en-US"/>
        </a:p>
      </dgm:t>
    </dgm:pt>
    <dgm:pt modelId="{C8F56520-0441-5045-9C03-03D2610FF20E}">
      <dgm:prSet phldrT="[文本]"/>
      <dgm:spPr/>
      <dgm:t>
        <a:bodyPr/>
        <a:lstStyle/>
        <a:p>
          <a:r>
            <a:rPr lang="zh-CN" altLang="en-US" dirty="0" smtClean="0"/>
            <a:t>员工角色分类标准</a:t>
          </a:r>
          <a:endParaRPr lang="zh-CN" altLang="en-US" dirty="0"/>
        </a:p>
      </dgm:t>
    </dgm:pt>
    <dgm:pt modelId="{0C844E8D-E4EC-F141-83BA-06F6F153247E}" type="parTrans" cxnId="{6CDA13E4-6090-E049-8DBA-48429E55FFC4}">
      <dgm:prSet/>
      <dgm:spPr/>
      <dgm:t>
        <a:bodyPr/>
        <a:lstStyle/>
        <a:p>
          <a:endParaRPr lang="zh-CN" altLang="en-US"/>
        </a:p>
      </dgm:t>
    </dgm:pt>
    <dgm:pt modelId="{B4D1967A-B7B1-B647-94EA-9C46709FB607}" type="sibTrans" cxnId="{6CDA13E4-6090-E049-8DBA-48429E55FFC4}">
      <dgm:prSet/>
      <dgm:spPr/>
      <dgm:t>
        <a:bodyPr/>
        <a:lstStyle/>
        <a:p>
          <a:endParaRPr lang="zh-CN" altLang="en-US"/>
        </a:p>
      </dgm:t>
    </dgm:pt>
    <dgm:pt modelId="{52AF19AF-48E1-8940-ACE3-CB74DE6AFD6A}">
      <dgm:prSet phldrT="[文本]"/>
      <dgm:spPr/>
      <dgm:t>
        <a:bodyPr/>
        <a:lstStyle/>
        <a:p>
          <a:r>
            <a:rPr lang="zh-CN" altLang="en-US" dirty="0" smtClean="0"/>
            <a:t>按工作年限分类标准、按岗位分类标准</a:t>
          </a:r>
          <a:endParaRPr lang="zh-CN" altLang="en-US" dirty="0"/>
        </a:p>
      </dgm:t>
    </dgm:pt>
    <dgm:pt modelId="{D2B6EC7A-5455-074E-8B8F-5CD5B7C98B90}" type="parTrans" cxnId="{CA36527C-3636-9B43-BD2C-E3F121B9EA7C}">
      <dgm:prSet/>
      <dgm:spPr/>
      <dgm:t>
        <a:bodyPr/>
        <a:lstStyle/>
        <a:p>
          <a:endParaRPr lang="zh-CN" altLang="en-US"/>
        </a:p>
      </dgm:t>
    </dgm:pt>
    <dgm:pt modelId="{F09DB638-29C8-A34A-84AE-2903D1F04E02}" type="sibTrans" cxnId="{CA36527C-3636-9B43-BD2C-E3F121B9EA7C}">
      <dgm:prSet/>
      <dgm:spPr/>
      <dgm:t>
        <a:bodyPr/>
        <a:lstStyle/>
        <a:p>
          <a:endParaRPr lang="zh-CN" altLang="en-US"/>
        </a:p>
      </dgm:t>
    </dgm:pt>
    <dgm:pt modelId="{8CA8C05E-FA7F-154E-AD8D-948244682A9F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E4AEEAB9-649D-DF4C-8B08-77F9875C0CC0}" type="parTrans" cxnId="{4C846B51-91FA-504D-98B8-F204D30A8A53}">
      <dgm:prSet/>
      <dgm:spPr/>
      <dgm:t>
        <a:bodyPr/>
        <a:lstStyle/>
        <a:p>
          <a:endParaRPr lang="zh-CN" altLang="en-US"/>
        </a:p>
      </dgm:t>
    </dgm:pt>
    <dgm:pt modelId="{1E3BDF5F-B325-6D4E-8312-DA19585CBDB0}" type="sibTrans" cxnId="{4C846B51-91FA-504D-98B8-F204D30A8A53}">
      <dgm:prSet/>
      <dgm:spPr/>
      <dgm:t>
        <a:bodyPr/>
        <a:lstStyle/>
        <a:p>
          <a:endParaRPr lang="zh-CN" altLang="en-US"/>
        </a:p>
      </dgm:t>
    </dgm:pt>
    <dgm:pt modelId="{49563E8B-E2A7-F64A-9CE9-EC3256D0DE4E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C5BB0F93-07AD-A840-89B7-95A3338ABD9D}" type="parTrans" cxnId="{29705094-6F0A-4740-A3A6-63D3B88FFDB2}">
      <dgm:prSet/>
      <dgm:spPr/>
      <dgm:t>
        <a:bodyPr/>
        <a:lstStyle/>
        <a:p>
          <a:endParaRPr lang="zh-CN" altLang="en-US"/>
        </a:p>
      </dgm:t>
    </dgm:pt>
    <dgm:pt modelId="{3208F76B-23FF-5745-A143-CD0CE2F2D8FF}" type="sibTrans" cxnId="{29705094-6F0A-4740-A3A6-63D3B88FFDB2}">
      <dgm:prSet/>
      <dgm:spPr/>
      <dgm:t>
        <a:bodyPr/>
        <a:lstStyle/>
        <a:p>
          <a:endParaRPr lang="zh-CN" altLang="en-US"/>
        </a:p>
      </dgm:t>
    </dgm:pt>
    <dgm:pt modelId="{DD84CDB7-49AD-354B-8EBA-659A81C87473}">
      <dgm:prSet phldrT="[文本]"/>
      <dgm:spPr/>
      <dgm:t>
        <a:bodyPr/>
        <a:lstStyle/>
        <a:p>
          <a:r>
            <a:rPr lang="zh-CN" altLang="en-US" dirty="0" smtClean="0"/>
            <a:t>能力模型数据库、岗位职责说明书、编写面试题</a:t>
          </a:r>
          <a:endParaRPr lang="zh-CN" altLang="en-US" dirty="0"/>
        </a:p>
      </dgm:t>
    </dgm:pt>
    <dgm:pt modelId="{F18DB42F-3059-5E49-9C10-4CB733035277}" type="parTrans" cxnId="{0A9D2780-F327-8042-B6C1-6F12A8105F68}">
      <dgm:prSet/>
      <dgm:spPr/>
      <dgm:t>
        <a:bodyPr/>
        <a:lstStyle/>
        <a:p>
          <a:endParaRPr lang="zh-CN" altLang="en-US"/>
        </a:p>
      </dgm:t>
    </dgm:pt>
    <dgm:pt modelId="{BCB0067B-AEFD-3E48-B590-9EABA20AC935}" type="sibTrans" cxnId="{0A9D2780-F327-8042-B6C1-6F12A8105F68}">
      <dgm:prSet/>
      <dgm:spPr/>
      <dgm:t>
        <a:bodyPr/>
        <a:lstStyle/>
        <a:p>
          <a:endParaRPr lang="zh-CN" altLang="en-US"/>
        </a:p>
      </dgm:t>
    </dgm:pt>
    <dgm:pt modelId="{4D019A32-E08B-2046-8EC4-0EE9FC5EE05E}" type="pres">
      <dgm:prSet presAssocID="{F9B69ADB-A043-D34B-A7E1-70149ECF40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5DFA7B8-FC54-794F-ACDA-5BEB77E9E64C}" type="pres">
      <dgm:prSet presAssocID="{F9B69ADB-A043-D34B-A7E1-70149ECF40C5}" presName="Name1" presStyleCnt="0"/>
      <dgm:spPr/>
    </dgm:pt>
    <dgm:pt modelId="{AC46F77E-215A-344F-AA1B-BBDE9FF2CE30}" type="pres">
      <dgm:prSet presAssocID="{F9B69ADB-A043-D34B-A7E1-70149ECF40C5}" presName="cycle" presStyleCnt="0"/>
      <dgm:spPr/>
    </dgm:pt>
    <dgm:pt modelId="{06EF38E5-7408-E543-8DB8-377DCB0883EE}" type="pres">
      <dgm:prSet presAssocID="{F9B69ADB-A043-D34B-A7E1-70149ECF40C5}" presName="srcNode" presStyleLbl="node1" presStyleIdx="0" presStyleCnt="7"/>
      <dgm:spPr/>
    </dgm:pt>
    <dgm:pt modelId="{EFED52BC-6648-5243-8312-7F3CA406AB14}" type="pres">
      <dgm:prSet presAssocID="{F9B69ADB-A043-D34B-A7E1-70149ECF40C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BEBAAAA-9889-A945-8E2C-829D3235AFC7}" type="pres">
      <dgm:prSet presAssocID="{F9B69ADB-A043-D34B-A7E1-70149ECF40C5}" presName="extraNode" presStyleLbl="node1" presStyleIdx="0" presStyleCnt="7"/>
      <dgm:spPr/>
    </dgm:pt>
    <dgm:pt modelId="{00B0A726-EA26-9C4C-A8ED-72A282F28BC0}" type="pres">
      <dgm:prSet presAssocID="{F9B69ADB-A043-D34B-A7E1-70149ECF40C5}" presName="dstNode" presStyleLbl="node1" presStyleIdx="0" presStyleCnt="7"/>
      <dgm:spPr/>
    </dgm:pt>
    <dgm:pt modelId="{B00C2664-28CC-BD45-BBB3-ABC566DC0EA6}" type="pres">
      <dgm:prSet presAssocID="{9A5D5D54-851C-E746-8B7E-7DCA3F7D44DD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7165F-F894-6C40-9808-F0FAA54EC7A0}" type="pres">
      <dgm:prSet presAssocID="{9A5D5D54-851C-E746-8B7E-7DCA3F7D44DD}" presName="accent_1" presStyleCnt="0"/>
      <dgm:spPr/>
    </dgm:pt>
    <dgm:pt modelId="{7A697A29-8FB3-2B44-B32B-ACAB5FAA71FE}" type="pres">
      <dgm:prSet presAssocID="{9A5D5D54-851C-E746-8B7E-7DCA3F7D44DD}" presName="accentRepeatNode" presStyleLbl="solidFgAcc1" presStyleIdx="0" presStyleCnt="7"/>
      <dgm:spPr/>
    </dgm:pt>
    <dgm:pt modelId="{5A81793C-663F-2D46-BA60-9C3AE93852A2}" type="pres">
      <dgm:prSet presAssocID="{8CA8C05E-FA7F-154E-AD8D-948244682A9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10B4EB-05B8-2143-9F06-BAFEED4A5727}" type="pres">
      <dgm:prSet presAssocID="{8CA8C05E-FA7F-154E-AD8D-948244682A9F}" presName="accent_2" presStyleCnt="0"/>
      <dgm:spPr/>
    </dgm:pt>
    <dgm:pt modelId="{6A2E23AE-819D-BB49-84FA-6A688788B243}" type="pres">
      <dgm:prSet presAssocID="{8CA8C05E-FA7F-154E-AD8D-948244682A9F}" presName="accentRepeatNode" presStyleLbl="solidFgAcc1" presStyleIdx="1" presStyleCnt="7"/>
      <dgm:spPr/>
    </dgm:pt>
    <dgm:pt modelId="{885C36A1-07C6-1E47-9988-471BA39194FD}" type="pres">
      <dgm:prSet presAssocID="{C8F56520-0441-5045-9C03-03D2610FF20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18CC2-6AD5-0243-AAFB-A696B2526510}" type="pres">
      <dgm:prSet presAssocID="{C8F56520-0441-5045-9C03-03D2610FF20E}" presName="accent_3" presStyleCnt="0"/>
      <dgm:spPr/>
    </dgm:pt>
    <dgm:pt modelId="{44638089-225E-784E-BD0C-B63B748DE5C2}" type="pres">
      <dgm:prSet presAssocID="{C8F56520-0441-5045-9C03-03D2610FF20E}" presName="accentRepeatNode" presStyleLbl="solidFgAcc1" presStyleIdx="2" presStyleCnt="7"/>
      <dgm:spPr/>
    </dgm:pt>
    <dgm:pt modelId="{D23C87E1-4C87-F141-B8A6-5E9BDC7F6AA4}" type="pres">
      <dgm:prSet presAssocID="{49563E8B-E2A7-F64A-9CE9-EC3256D0DE4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FFA2A-16BC-9E4C-8D30-9288FAFBB716}" type="pres">
      <dgm:prSet presAssocID="{49563E8B-E2A7-F64A-9CE9-EC3256D0DE4E}" presName="accent_4" presStyleCnt="0"/>
      <dgm:spPr/>
    </dgm:pt>
    <dgm:pt modelId="{CCE7476E-3A22-FE4E-9B40-312715A57152}" type="pres">
      <dgm:prSet presAssocID="{49563E8B-E2A7-F64A-9CE9-EC3256D0DE4E}" presName="accentRepeatNode" presStyleLbl="solidFgAcc1" presStyleIdx="3" presStyleCnt="7"/>
      <dgm:spPr/>
    </dgm:pt>
    <dgm:pt modelId="{41572154-64E3-1D4B-8163-20594D379F77}" type="pres">
      <dgm:prSet presAssocID="{26CE3DBC-77A7-DE45-B15C-297640D1F91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F7437-3FDF-054D-B70E-185EEB275833}" type="pres">
      <dgm:prSet presAssocID="{26CE3DBC-77A7-DE45-B15C-297640D1F91F}" presName="accent_5" presStyleCnt="0"/>
      <dgm:spPr/>
    </dgm:pt>
    <dgm:pt modelId="{4D165DBD-839F-B544-BA03-1550AF9CCE2C}" type="pres">
      <dgm:prSet presAssocID="{26CE3DBC-77A7-DE45-B15C-297640D1F91F}" presName="accentRepeatNode" presStyleLbl="solidFgAcc1" presStyleIdx="4" presStyleCnt="7"/>
      <dgm:spPr/>
    </dgm:pt>
    <dgm:pt modelId="{4E626A7D-C992-494F-B4B5-E16817885A3F}" type="pres">
      <dgm:prSet presAssocID="{1F161E67-CBB4-CB48-AECF-8DCCCAED027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63A07-256C-F34C-8B26-4D84E96B55BF}" type="pres">
      <dgm:prSet presAssocID="{1F161E67-CBB4-CB48-AECF-8DCCCAED0273}" presName="accent_6" presStyleCnt="0"/>
      <dgm:spPr/>
    </dgm:pt>
    <dgm:pt modelId="{77991A24-D817-3343-B370-ADBD617C7D20}" type="pres">
      <dgm:prSet presAssocID="{1F161E67-CBB4-CB48-AECF-8DCCCAED0273}" presName="accentRepeatNode" presStyleLbl="solidFgAcc1" presStyleIdx="5" presStyleCnt="7"/>
      <dgm:spPr/>
    </dgm:pt>
    <dgm:pt modelId="{E964BBFA-C353-354F-85F2-81A3A9A52CCF}" type="pres">
      <dgm:prSet presAssocID="{686D100B-A4D6-1448-8CBD-43DEF1DD148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165CA-9043-6841-BBFC-4F78738D9BEF}" type="pres">
      <dgm:prSet presAssocID="{686D100B-A4D6-1448-8CBD-43DEF1DD148D}" presName="accent_7" presStyleCnt="0"/>
      <dgm:spPr/>
    </dgm:pt>
    <dgm:pt modelId="{745EA2B7-6654-DF4A-9289-7F66E8BA57A7}" type="pres">
      <dgm:prSet presAssocID="{686D100B-A4D6-1448-8CBD-43DEF1DD148D}" presName="accentRepeatNode" presStyleLbl="solidFgAcc1" presStyleIdx="6" presStyleCnt="7"/>
      <dgm:spPr/>
    </dgm:pt>
  </dgm:ptLst>
  <dgm:cxnLst>
    <dgm:cxn modelId="{ED03B910-820C-B74E-8A54-EC037D76A75D}" srcId="{F9B69ADB-A043-D34B-A7E1-70149ECF40C5}" destId="{1F161E67-CBB4-CB48-AECF-8DCCCAED0273}" srcOrd="5" destOrd="0" parTransId="{02D8D7DB-1FCD-6541-A9B0-8AAE99854BB7}" sibTransId="{16B3B74A-F627-1F49-A3BE-EC6E1ECF2583}"/>
    <dgm:cxn modelId="{A5607DF8-CDA0-4247-856A-799FBBF1E131}" srcId="{F9B69ADB-A043-D34B-A7E1-70149ECF40C5}" destId="{26CE3DBC-77A7-DE45-B15C-297640D1F91F}" srcOrd="4" destOrd="0" parTransId="{0179D1A9-CED8-5545-9E09-4530A5FA2243}" sibTransId="{CAD18702-381B-1E45-9DD3-556E72A1954C}"/>
    <dgm:cxn modelId="{14ABD8C2-9BF4-EC4E-A29D-341D8240AF39}" type="presOf" srcId="{26CE3DBC-77A7-DE45-B15C-297640D1F91F}" destId="{41572154-64E3-1D4B-8163-20594D379F77}" srcOrd="0" destOrd="0" presId="urn:microsoft.com/office/officeart/2008/layout/VerticalCurvedList"/>
    <dgm:cxn modelId="{0C8B21F5-6D70-3F4D-861B-5ECB97A0171B}" srcId="{686D100B-A4D6-1448-8CBD-43DEF1DD148D}" destId="{DB619D7D-776D-364A-A407-FD4275919311}" srcOrd="0" destOrd="0" parTransId="{BEB555C2-8C5F-8645-AF4C-2C2DA8137304}" sibTransId="{F8C2134B-20CA-C54C-B56D-D307FB61F833}"/>
    <dgm:cxn modelId="{D4298ABB-D47E-9849-AB6A-6F3EBEA7D232}" type="presOf" srcId="{48675D4E-B3AA-D64F-B14E-2BB756D11E1F}" destId="{4E626A7D-C992-494F-B4B5-E16817885A3F}" srcOrd="0" destOrd="1" presId="urn:microsoft.com/office/officeart/2008/layout/VerticalCurvedList"/>
    <dgm:cxn modelId="{6CDA13E4-6090-E049-8DBA-48429E55FFC4}" srcId="{F9B69ADB-A043-D34B-A7E1-70149ECF40C5}" destId="{C8F56520-0441-5045-9C03-03D2610FF20E}" srcOrd="2" destOrd="0" parTransId="{0C844E8D-E4EC-F141-83BA-06F6F153247E}" sibTransId="{B4D1967A-B7B1-B647-94EA-9C46709FB607}"/>
    <dgm:cxn modelId="{8DBF0BA0-3725-9D4B-94BD-055F3D647EF6}" type="presOf" srcId="{9A5D5D54-851C-E746-8B7E-7DCA3F7D44DD}" destId="{B00C2664-28CC-BD45-BBB3-ABC566DC0EA6}" srcOrd="0" destOrd="0" presId="urn:microsoft.com/office/officeart/2008/layout/VerticalCurvedList"/>
    <dgm:cxn modelId="{FA14B6CC-5820-D64E-A69C-2487D8D04BF6}" type="presOf" srcId="{9CABABEF-8CA8-B940-9CC8-B1FE6DDA03DC}" destId="{41572154-64E3-1D4B-8163-20594D379F77}" srcOrd="0" destOrd="1" presId="urn:microsoft.com/office/officeart/2008/layout/VerticalCurvedList"/>
    <dgm:cxn modelId="{52B18B6D-8C98-F14B-ADE4-1DA574B8CAD2}" type="presOf" srcId="{C8F56520-0441-5045-9C03-03D2610FF20E}" destId="{885C36A1-07C6-1E47-9988-471BA39194FD}" srcOrd="0" destOrd="0" presId="urn:microsoft.com/office/officeart/2008/layout/VerticalCurvedList"/>
    <dgm:cxn modelId="{0A9D2780-F327-8042-B6C1-6F12A8105F68}" srcId="{49563E8B-E2A7-F64A-9CE9-EC3256D0DE4E}" destId="{DD84CDB7-49AD-354B-8EBA-659A81C87473}" srcOrd="0" destOrd="0" parTransId="{F18DB42F-3059-5E49-9C10-4CB733035277}" sibTransId="{BCB0067B-AEFD-3E48-B590-9EABA20AC935}"/>
    <dgm:cxn modelId="{4084C1B6-BD68-6344-9A0D-AFE35FDB6F25}" type="presOf" srcId="{DB619D7D-776D-364A-A407-FD4275919311}" destId="{E964BBFA-C353-354F-85F2-81A3A9A52CCF}" srcOrd="0" destOrd="1" presId="urn:microsoft.com/office/officeart/2008/layout/VerticalCurvedList"/>
    <dgm:cxn modelId="{BBC5A8F7-AD64-524D-9C00-0C6F142A321B}" type="presOf" srcId="{52AF19AF-48E1-8940-ACE3-CB74DE6AFD6A}" destId="{885C36A1-07C6-1E47-9988-471BA39194FD}" srcOrd="0" destOrd="1" presId="urn:microsoft.com/office/officeart/2008/layout/VerticalCurvedList"/>
    <dgm:cxn modelId="{ED66B654-7DB4-074A-9B8C-177AF0C28A93}" srcId="{1F161E67-CBB4-CB48-AECF-8DCCCAED0273}" destId="{48675D4E-B3AA-D64F-B14E-2BB756D11E1F}" srcOrd="0" destOrd="0" parTransId="{359B08D9-5C9F-8449-A122-E4D39D9CE1EF}" sibTransId="{C290A83A-E24F-9648-BFB0-FD198C83315C}"/>
    <dgm:cxn modelId="{3A7F7CFA-7AC7-AA4B-A4CF-C3602D07494F}" srcId="{9A5D5D54-851C-E746-8B7E-7DCA3F7D44DD}" destId="{01FA97BD-B943-3D48-8B0E-929961AE3EE1}" srcOrd="0" destOrd="0" parTransId="{D22BED15-A48F-374C-8A66-EA3EC3507475}" sibTransId="{B5A7FF6F-5ADA-0145-A8A2-00D407B92430}"/>
    <dgm:cxn modelId="{77109322-B088-E74A-A57F-2AF3E94C8DD0}" srcId="{F9B69ADB-A043-D34B-A7E1-70149ECF40C5}" destId="{686D100B-A4D6-1448-8CBD-43DEF1DD148D}" srcOrd="6" destOrd="0" parTransId="{ADD21C39-43EF-A24E-B293-4168EEF7ED70}" sibTransId="{B821E0DB-BF98-9B4D-A10D-69841583E95B}"/>
    <dgm:cxn modelId="{3DA78E2B-B83F-1E4D-BD88-3C16128B617A}" type="presOf" srcId="{686D100B-A4D6-1448-8CBD-43DEF1DD148D}" destId="{E964BBFA-C353-354F-85F2-81A3A9A52CCF}" srcOrd="0" destOrd="0" presId="urn:microsoft.com/office/officeart/2008/layout/VerticalCurvedList"/>
    <dgm:cxn modelId="{4C846B51-91FA-504D-98B8-F204D30A8A53}" srcId="{F9B69ADB-A043-D34B-A7E1-70149ECF40C5}" destId="{8CA8C05E-FA7F-154E-AD8D-948244682A9F}" srcOrd="1" destOrd="0" parTransId="{E4AEEAB9-649D-DF4C-8B08-77F9875C0CC0}" sibTransId="{1E3BDF5F-B325-6D4E-8312-DA19585CBDB0}"/>
    <dgm:cxn modelId="{F7333FFD-AB9D-064F-9C0E-E8DAC855E51F}" type="presOf" srcId="{DD84CDB7-49AD-354B-8EBA-659A81C87473}" destId="{D23C87E1-4C87-F141-B8A6-5E9BDC7F6AA4}" srcOrd="0" destOrd="1" presId="urn:microsoft.com/office/officeart/2008/layout/VerticalCurvedList"/>
    <dgm:cxn modelId="{32236247-9E3B-7D4A-8476-1617B887789B}" type="presOf" srcId="{8CA8C05E-FA7F-154E-AD8D-948244682A9F}" destId="{5A81793C-663F-2D46-BA60-9C3AE93852A2}" srcOrd="0" destOrd="0" presId="urn:microsoft.com/office/officeart/2008/layout/VerticalCurvedList"/>
    <dgm:cxn modelId="{BF2B8B75-EAD6-5341-B0C2-7184D3402EC5}" type="presOf" srcId="{01FA97BD-B943-3D48-8B0E-929961AE3EE1}" destId="{B00C2664-28CC-BD45-BBB3-ABC566DC0EA6}" srcOrd="0" destOrd="1" presId="urn:microsoft.com/office/officeart/2008/layout/VerticalCurvedList"/>
    <dgm:cxn modelId="{CA36527C-3636-9B43-BD2C-E3F121B9EA7C}" srcId="{C8F56520-0441-5045-9C03-03D2610FF20E}" destId="{52AF19AF-48E1-8940-ACE3-CB74DE6AFD6A}" srcOrd="0" destOrd="0" parTransId="{D2B6EC7A-5455-074E-8B8F-5CD5B7C98B90}" sibTransId="{F09DB638-29C8-A34A-84AE-2903D1F04E02}"/>
    <dgm:cxn modelId="{29705094-6F0A-4740-A3A6-63D3B88FFDB2}" srcId="{F9B69ADB-A043-D34B-A7E1-70149ECF40C5}" destId="{49563E8B-E2A7-F64A-9CE9-EC3256D0DE4E}" srcOrd="3" destOrd="0" parTransId="{C5BB0F93-07AD-A840-89B7-95A3338ABD9D}" sibTransId="{3208F76B-23FF-5745-A143-CD0CE2F2D8FF}"/>
    <dgm:cxn modelId="{FA7F689E-F7B4-BD4D-9961-975092304FDE}" type="presOf" srcId="{49563E8B-E2A7-F64A-9CE9-EC3256D0DE4E}" destId="{D23C87E1-4C87-F141-B8A6-5E9BDC7F6AA4}" srcOrd="0" destOrd="0" presId="urn:microsoft.com/office/officeart/2008/layout/VerticalCurvedList"/>
    <dgm:cxn modelId="{9D7157DE-F306-4B45-93E7-572D6029C825}" srcId="{26CE3DBC-77A7-DE45-B15C-297640D1F91F}" destId="{9CABABEF-8CA8-B940-9CC8-B1FE6DDA03DC}" srcOrd="0" destOrd="0" parTransId="{F3C345DE-CF97-1D42-8E3D-24C09547927E}" sibTransId="{9E644A76-1197-9046-8EA2-83617DC273BC}"/>
    <dgm:cxn modelId="{BE3B14DA-08FF-A64C-9CB2-77BF92572D81}" type="presOf" srcId="{F9B69ADB-A043-D34B-A7E1-70149ECF40C5}" destId="{4D019A32-E08B-2046-8EC4-0EE9FC5EE05E}" srcOrd="0" destOrd="0" presId="urn:microsoft.com/office/officeart/2008/layout/VerticalCurvedList"/>
    <dgm:cxn modelId="{3A229EAA-6F8D-174D-B80F-5058E1210D05}" srcId="{F9B69ADB-A043-D34B-A7E1-70149ECF40C5}" destId="{9A5D5D54-851C-E746-8B7E-7DCA3F7D44DD}" srcOrd="0" destOrd="0" parTransId="{BF0EBCCE-3A9B-D042-A614-4588DB7FE890}" sibTransId="{3F2FEC8B-B448-F144-9440-6436FAF4D2D7}"/>
    <dgm:cxn modelId="{7AB4DA2E-3207-7344-BDE4-E8E16B9FE7E1}" type="presOf" srcId="{B5A7FF6F-5ADA-0145-A8A2-00D407B92430}" destId="{EFED52BC-6648-5243-8312-7F3CA406AB14}" srcOrd="0" destOrd="0" presId="urn:microsoft.com/office/officeart/2008/layout/VerticalCurvedList"/>
    <dgm:cxn modelId="{9CA32F0D-A639-F548-BC99-5B147C7EA86A}" type="presOf" srcId="{1F161E67-CBB4-CB48-AECF-8DCCCAED0273}" destId="{4E626A7D-C992-494F-B4B5-E16817885A3F}" srcOrd="0" destOrd="0" presId="urn:microsoft.com/office/officeart/2008/layout/VerticalCurvedList"/>
    <dgm:cxn modelId="{223E0CB2-739A-4145-80DD-BB15EED2D5C4}" type="presParOf" srcId="{4D019A32-E08B-2046-8EC4-0EE9FC5EE05E}" destId="{55DFA7B8-FC54-794F-ACDA-5BEB77E9E64C}" srcOrd="0" destOrd="0" presId="urn:microsoft.com/office/officeart/2008/layout/VerticalCurvedList"/>
    <dgm:cxn modelId="{A4F77A39-0636-8344-9DBB-0973831BD150}" type="presParOf" srcId="{55DFA7B8-FC54-794F-ACDA-5BEB77E9E64C}" destId="{AC46F77E-215A-344F-AA1B-BBDE9FF2CE30}" srcOrd="0" destOrd="0" presId="urn:microsoft.com/office/officeart/2008/layout/VerticalCurvedList"/>
    <dgm:cxn modelId="{4CFE8183-07F7-F646-B99F-2770D18C38C3}" type="presParOf" srcId="{AC46F77E-215A-344F-AA1B-BBDE9FF2CE30}" destId="{06EF38E5-7408-E543-8DB8-377DCB0883EE}" srcOrd="0" destOrd="0" presId="urn:microsoft.com/office/officeart/2008/layout/VerticalCurvedList"/>
    <dgm:cxn modelId="{4E6F5EAE-9414-3846-8325-1107FD948EF7}" type="presParOf" srcId="{AC46F77E-215A-344F-AA1B-BBDE9FF2CE30}" destId="{EFED52BC-6648-5243-8312-7F3CA406AB14}" srcOrd="1" destOrd="0" presId="urn:microsoft.com/office/officeart/2008/layout/VerticalCurvedList"/>
    <dgm:cxn modelId="{E8F41A7B-9946-6A4E-BFFE-C99EBEDC333D}" type="presParOf" srcId="{AC46F77E-215A-344F-AA1B-BBDE9FF2CE30}" destId="{4BEBAAAA-9889-A945-8E2C-829D3235AFC7}" srcOrd="2" destOrd="0" presId="urn:microsoft.com/office/officeart/2008/layout/VerticalCurvedList"/>
    <dgm:cxn modelId="{E38D9B4E-45C6-EF42-AC9E-63F7072BD31E}" type="presParOf" srcId="{AC46F77E-215A-344F-AA1B-BBDE9FF2CE30}" destId="{00B0A726-EA26-9C4C-A8ED-72A282F28BC0}" srcOrd="3" destOrd="0" presId="urn:microsoft.com/office/officeart/2008/layout/VerticalCurvedList"/>
    <dgm:cxn modelId="{3632CEDD-C8D6-A04F-9240-F049FAFD1167}" type="presParOf" srcId="{55DFA7B8-FC54-794F-ACDA-5BEB77E9E64C}" destId="{B00C2664-28CC-BD45-BBB3-ABC566DC0EA6}" srcOrd="1" destOrd="0" presId="urn:microsoft.com/office/officeart/2008/layout/VerticalCurvedList"/>
    <dgm:cxn modelId="{E5F4EAA8-F70B-434B-A2F3-C68B14DA12C9}" type="presParOf" srcId="{55DFA7B8-FC54-794F-ACDA-5BEB77E9E64C}" destId="{3D87165F-F894-6C40-9808-F0FAA54EC7A0}" srcOrd="2" destOrd="0" presId="urn:microsoft.com/office/officeart/2008/layout/VerticalCurvedList"/>
    <dgm:cxn modelId="{7751AF1D-7C4F-AE49-AE34-39243C50AE98}" type="presParOf" srcId="{3D87165F-F894-6C40-9808-F0FAA54EC7A0}" destId="{7A697A29-8FB3-2B44-B32B-ACAB5FAA71FE}" srcOrd="0" destOrd="0" presId="urn:microsoft.com/office/officeart/2008/layout/VerticalCurvedList"/>
    <dgm:cxn modelId="{BA9EE013-8D2E-4042-94E3-46611AFDCEC1}" type="presParOf" srcId="{55DFA7B8-FC54-794F-ACDA-5BEB77E9E64C}" destId="{5A81793C-663F-2D46-BA60-9C3AE93852A2}" srcOrd="3" destOrd="0" presId="urn:microsoft.com/office/officeart/2008/layout/VerticalCurvedList"/>
    <dgm:cxn modelId="{B1876107-17FB-B44B-BBC6-4E95109D2C2B}" type="presParOf" srcId="{55DFA7B8-FC54-794F-ACDA-5BEB77E9E64C}" destId="{A810B4EB-05B8-2143-9F06-BAFEED4A5727}" srcOrd="4" destOrd="0" presId="urn:microsoft.com/office/officeart/2008/layout/VerticalCurvedList"/>
    <dgm:cxn modelId="{2CA38814-7BDC-824A-B597-C20EDE93587C}" type="presParOf" srcId="{A810B4EB-05B8-2143-9F06-BAFEED4A5727}" destId="{6A2E23AE-819D-BB49-84FA-6A688788B243}" srcOrd="0" destOrd="0" presId="urn:microsoft.com/office/officeart/2008/layout/VerticalCurvedList"/>
    <dgm:cxn modelId="{6CE24DA3-06ED-9447-99DD-273E4937D841}" type="presParOf" srcId="{55DFA7B8-FC54-794F-ACDA-5BEB77E9E64C}" destId="{885C36A1-07C6-1E47-9988-471BA39194FD}" srcOrd="5" destOrd="0" presId="urn:microsoft.com/office/officeart/2008/layout/VerticalCurvedList"/>
    <dgm:cxn modelId="{E03BFFD1-49E3-4C42-803D-BC816AF80B6B}" type="presParOf" srcId="{55DFA7B8-FC54-794F-ACDA-5BEB77E9E64C}" destId="{10418CC2-6AD5-0243-AAFB-A696B2526510}" srcOrd="6" destOrd="0" presId="urn:microsoft.com/office/officeart/2008/layout/VerticalCurvedList"/>
    <dgm:cxn modelId="{380BC9E5-6A08-8A40-A4F5-6A929FD3C631}" type="presParOf" srcId="{10418CC2-6AD5-0243-AAFB-A696B2526510}" destId="{44638089-225E-784E-BD0C-B63B748DE5C2}" srcOrd="0" destOrd="0" presId="urn:microsoft.com/office/officeart/2008/layout/VerticalCurvedList"/>
    <dgm:cxn modelId="{32AB9FC2-CEDA-EA4F-BE3E-A4A40A9B9D4A}" type="presParOf" srcId="{55DFA7B8-FC54-794F-ACDA-5BEB77E9E64C}" destId="{D23C87E1-4C87-F141-B8A6-5E9BDC7F6AA4}" srcOrd="7" destOrd="0" presId="urn:microsoft.com/office/officeart/2008/layout/VerticalCurvedList"/>
    <dgm:cxn modelId="{02A93765-F97C-D945-AC3B-F1DDF147E06A}" type="presParOf" srcId="{55DFA7B8-FC54-794F-ACDA-5BEB77E9E64C}" destId="{F9BFFA2A-16BC-9E4C-8D30-9288FAFBB716}" srcOrd="8" destOrd="0" presId="urn:microsoft.com/office/officeart/2008/layout/VerticalCurvedList"/>
    <dgm:cxn modelId="{E6F3A20A-C6A2-6B4B-9DEB-FB354C156717}" type="presParOf" srcId="{F9BFFA2A-16BC-9E4C-8D30-9288FAFBB716}" destId="{CCE7476E-3A22-FE4E-9B40-312715A57152}" srcOrd="0" destOrd="0" presId="urn:microsoft.com/office/officeart/2008/layout/VerticalCurvedList"/>
    <dgm:cxn modelId="{BA0443B4-279A-A342-9457-7B044E1A40B8}" type="presParOf" srcId="{55DFA7B8-FC54-794F-ACDA-5BEB77E9E64C}" destId="{41572154-64E3-1D4B-8163-20594D379F77}" srcOrd="9" destOrd="0" presId="urn:microsoft.com/office/officeart/2008/layout/VerticalCurvedList"/>
    <dgm:cxn modelId="{E2B75BD7-31C9-C545-8137-D5AC11E96E98}" type="presParOf" srcId="{55DFA7B8-FC54-794F-ACDA-5BEB77E9E64C}" destId="{CF6F7437-3FDF-054D-B70E-185EEB275833}" srcOrd="10" destOrd="0" presId="urn:microsoft.com/office/officeart/2008/layout/VerticalCurvedList"/>
    <dgm:cxn modelId="{4802C9FD-9B02-E340-9EAC-1F9EA1075579}" type="presParOf" srcId="{CF6F7437-3FDF-054D-B70E-185EEB275833}" destId="{4D165DBD-839F-B544-BA03-1550AF9CCE2C}" srcOrd="0" destOrd="0" presId="urn:microsoft.com/office/officeart/2008/layout/VerticalCurvedList"/>
    <dgm:cxn modelId="{53D5F918-385E-B741-998A-8B2BFE8C8B25}" type="presParOf" srcId="{55DFA7B8-FC54-794F-ACDA-5BEB77E9E64C}" destId="{4E626A7D-C992-494F-B4B5-E16817885A3F}" srcOrd="11" destOrd="0" presId="urn:microsoft.com/office/officeart/2008/layout/VerticalCurvedList"/>
    <dgm:cxn modelId="{21968927-66AD-D54A-8CC3-B5012112C62E}" type="presParOf" srcId="{55DFA7B8-FC54-794F-ACDA-5BEB77E9E64C}" destId="{02E63A07-256C-F34C-8B26-4D84E96B55BF}" srcOrd="12" destOrd="0" presId="urn:microsoft.com/office/officeart/2008/layout/VerticalCurvedList"/>
    <dgm:cxn modelId="{DE7C8650-9F65-B34C-B05E-FA0CC88D8323}" type="presParOf" srcId="{02E63A07-256C-F34C-8B26-4D84E96B55BF}" destId="{77991A24-D817-3343-B370-ADBD617C7D20}" srcOrd="0" destOrd="0" presId="urn:microsoft.com/office/officeart/2008/layout/VerticalCurvedList"/>
    <dgm:cxn modelId="{AE807980-B975-9C43-B8E0-2EECE84D0A07}" type="presParOf" srcId="{55DFA7B8-FC54-794F-ACDA-5BEB77E9E64C}" destId="{E964BBFA-C353-354F-85F2-81A3A9A52CCF}" srcOrd="13" destOrd="0" presId="urn:microsoft.com/office/officeart/2008/layout/VerticalCurvedList"/>
    <dgm:cxn modelId="{18430E7F-A7C2-A24D-8608-4A4E304641D4}" type="presParOf" srcId="{55DFA7B8-FC54-794F-ACDA-5BEB77E9E64C}" destId="{02F165CA-9043-6841-BBFC-4F78738D9BEF}" srcOrd="14" destOrd="0" presId="urn:microsoft.com/office/officeart/2008/layout/VerticalCurvedList"/>
    <dgm:cxn modelId="{1022EBA5-6F5D-A549-B254-FAB2DF10C46E}" type="presParOf" srcId="{02F165CA-9043-6841-BBFC-4F78738D9BEF}" destId="{745EA2B7-6654-DF4A-9289-7F66E8BA57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8AD003-1E38-3C4E-B97C-774AA9FC9103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EF3514-A38C-134A-99CB-F31486C11817}">
      <dgm:prSet phldrT="[文本]"/>
      <dgm:spPr/>
      <dgm:t>
        <a:bodyPr/>
        <a:lstStyle/>
        <a:p>
          <a:r>
            <a:rPr lang="zh-CN" altLang="en-US" dirty="0" smtClean="0"/>
            <a:t>按工作年限分类标准</a:t>
          </a:r>
          <a:endParaRPr lang="zh-CN" altLang="en-US" dirty="0"/>
        </a:p>
      </dgm:t>
    </dgm:pt>
    <dgm:pt modelId="{DDB13AA1-A6E1-1548-A15D-3A07B48ACBEF}" type="parTrans" cxnId="{8303F8BB-83D5-AC4C-A505-96D12B079BD8}">
      <dgm:prSet/>
      <dgm:spPr/>
      <dgm:t>
        <a:bodyPr/>
        <a:lstStyle/>
        <a:p>
          <a:endParaRPr lang="zh-CN" altLang="en-US"/>
        </a:p>
      </dgm:t>
    </dgm:pt>
    <dgm:pt modelId="{11A08652-3D59-F743-9035-261337668144}" type="sibTrans" cxnId="{8303F8BB-83D5-AC4C-A505-96D12B079BD8}">
      <dgm:prSet/>
      <dgm:spPr/>
      <dgm:t>
        <a:bodyPr/>
        <a:lstStyle/>
        <a:p>
          <a:endParaRPr lang="zh-CN" altLang="en-US"/>
        </a:p>
      </dgm:t>
    </dgm:pt>
    <dgm:pt modelId="{3E19C395-B37C-4E4B-A7EC-FBB9F898D3AF}">
      <dgm:prSet phldrT="[文本]"/>
      <dgm:spPr/>
      <dgm:t>
        <a:bodyPr/>
        <a:lstStyle/>
        <a:p>
          <a:r>
            <a:rPr lang="en-US" altLang="zh-CN" dirty="0" smtClean="0"/>
            <a:t>0-1</a:t>
          </a:r>
          <a:r>
            <a:rPr lang="zh-CN" altLang="en-US" dirty="0" smtClean="0"/>
            <a:t>年内工作经验（包含应届毕业生）</a:t>
          </a:r>
          <a:endParaRPr lang="zh-CN" altLang="en-US" dirty="0"/>
        </a:p>
      </dgm:t>
    </dgm:pt>
    <dgm:pt modelId="{5D63F753-E4C4-094C-BF8B-BC5E981556EF}" type="parTrans" cxnId="{8193DC9B-4418-A245-B084-CEB08A110732}">
      <dgm:prSet/>
      <dgm:spPr/>
      <dgm:t>
        <a:bodyPr/>
        <a:lstStyle/>
        <a:p>
          <a:endParaRPr lang="zh-CN" altLang="en-US"/>
        </a:p>
      </dgm:t>
    </dgm:pt>
    <dgm:pt modelId="{580F0379-E117-5C46-920B-D2E65F1E477D}" type="sibTrans" cxnId="{8193DC9B-4418-A245-B084-CEB08A110732}">
      <dgm:prSet/>
      <dgm:spPr/>
      <dgm:t>
        <a:bodyPr/>
        <a:lstStyle/>
        <a:p>
          <a:endParaRPr lang="zh-CN" altLang="en-US"/>
        </a:p>
      </dgm:t>
    </dgm:pt>
    <dgm:pt modelId="{621B7DBC-E752-064D-9E8B-8CF888A93509}">
      <dgm:prSet phldrT="[文本]"/>
      <dgm:spPr/>
      <dgm:t>
        <a:bodyPr/>
        <a:lstStyle/>
        <a:p>
          <a:r>
            <a:rPr lang="en-US" altLang="zh-CN" dirty="0" smtClean="0"/>
            <a:t>1-3</a:t>
          </a:r>
          <a:r>
            <a:rPr lang="zh-CN" altLang="en-US" dirty="0" smtClean="0"/>
            <a:t>年内工作经验</a:t>
          </a:r>
          <a:endParaRPr lang="zh-CN" altLang="en-US" dirty="0"/>
        </a:p>
      </dgm:t>
    </dgm:pt>
    <dgm:pt modelId="{E8BA368D-F7C1-0C47-90E8-4ECBB3382F4C}" type="parTrans" cxnId="{39005B77-006F-E448-8B77-FDDDFD77A728}">
      <dgm:prSet/>
      <dgm:spPr/>
      <dgm:t>
        <a:bodyPr/>
        <a:lstStyle/>
        <a:p>
          <a:endParaRPr lang="zh-CN" altLang="en-US"/>
        </a:p>
      </dgm:t>
    </dgm:pt>
    <dgm:pt modelId="{0E63F135-49E7-ED44-8595-A785F0331B83}" type="sibTrans" cxnId="{39005B77-006F-E448-8B77-FDDDFD77A728}">
      <dgm:prSet/>
      <dgm:spPr/>
      <dgm:t>
        <a:bodyPr/>
        <a:lstStyle/>
        <a:p>
          <a:endParaRPr lang="zh-CN" altLang="en-US"/>
        </a:p>
      </dgm:t>
    </dgm:pt>
    <dgm:pt modelId="{BA4B9D34-8CAE-1542-A7CE-7BF43D97F1CF}">
      <dgm:prSet phldrT="[文本]"/>
      <dgm:spPr/>
      <dgm:t>
        <a:bodyPr/>
        <a:lstStyle/>
        <a:p>
          <a:r>
            <a:rPr lang="en-US" altLang="zh-CN" dirty="0" smtClean="0"/>
            <a:t>3-5</a:t>
          </a:r>
          <a:r>
            <a:rPr lang="zh-CN" altLang="en-US" dirty="0" smtClean="0"/>
            <a:t>年内工作经验</a:t>
          </a:r>
          <a:endParaRPr lang="zh-CN" altLang="en-US" dirty="0"/>
        </a:p>
      </dgm:t>
    </dgm:pt>
    <dgm:pt modelId="{FC63B141-CD33-7346-9A00-CD7B9727354D}" type="parTrans" cxnId="{F4D98C6D-D791-E542-8135-42E052D176AC}">
      <dgm:prSet/>
      <dgm:spPr/>
      <dgm:t>
        <a:bodyPr/>
        <a:lstStyle/>
        <a:p>
          <a:endParaRPr lang="zh-CN" altLang="en-US"/>
        </a:p>
      </dgm:t>
    </dgm:pt>
    <dgm:pt modelId="{BCB03AD4-A88C-4D43-95F9-0B2DA337CF4D}" type="sibTrans" cxnId="{F4D98C6D-D791-E542-8135-42E052D176AC}">
      <dgm:prSet/>
      <dgm:spPr/>
      <dgm:t>
        <a:bodyPr/>
        <a:lstStyle/>
        <a:p>
          <a:endParaRPr lang="zh-CN" altLang="en-US"/>
        </a:p>
      </dgm:t>
    </dgm:pt>
    <dgm:pt modelId="{A2FCE225-FDE6-FC4B-918E-2946DA667A53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年以上工作经验</a:t>
          </a:r>
          <a:endParaRPr lang="zh-CN" altLang="en-US" dirty="0"/>
        </a:p>
      </dgm:t>
    </dgm:pt>
    <dgm:pt modelId="{6D07E6D3-21D0-3B40-937B-78997E23B29A}" type="parTrans" cxnId="{7A7ADC00-4690-1944-9026-BA994A66CD0E}">
      <dgm:prSet/>
      <dgm:spPr/>
      <dgm:t>
        <a:bodyPr/>
        <a:lstStyle/>
        <a:p>
          <a:endParaRPr lang="zh-CN" altLang="en-US"/>
        </a:p>
      </dgm:t>
    </dgm:pt>
    <dgm:pt modelId="{E6F2342B-C134-2D4B-901A-BF3BCF6657BC}" type="sibTrans" cxnId="{7A7ADC00-4690-1944-9026-BA994A66CD0E}">
      <dgm:prSet/>
      <dgm:spPr/>
      <dgm:t>
        <a:bodyPr/>
        <a:lstStyle/>
        <a:p>
          <a:endParaRPr lang="zh-CN" altLang="en-US"/>
        </a:p>
      </dgm:t>
    </dgm:pt>
    <dgm:pt modelId="{D9257BF4-AC11-1748-9135-40D63D6DCED6}" type="pres">
      <dgm:prSet presAssocID="{2C8AD003-1E38-3C4E-B97C-774AA9FC910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C3EFF9-592E-9D4A-BD51-8A94AE292AA2}" type="pres">
      <dgm:prSet presAssocID="{D7EF3514-A38C-134A-99CB-F31486C11817}" presName="root1" presStyleCnt="0"/>
      <dgm:spPr/>
    </dgm:pt>
    <dgm:pt modelId="{C297B86B-7BB3-6542-954C-8DE3CCED5C85}" type="pres">
      <dgm:prSet presAssocID="{D7EF3514-A38C-134A-99CB-F31486C1181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2C276-B6F2-3E47-9042-83B2F4C96F50}" type="pres">
      <dgm:prSet presAssocID="{D7EF3514-A38C-134A-99CB-F31486C11817}" presName="level2hierChild" presStyleCnt="0"/>
      <dgm:spPr/>
    </dgm:pt>
    <dgm:pt modelId="{C36A86A1-D38E-A747-9B0A-68562E73901F}" type="pres">
      <dgm:prSet presAssocID="{5D63F753-E4C4-094C-BF8B-BC5E981556EF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710A3988-B72F-DB43-9174-CD826B3579B4}" type="pres">
      <dgm:prSet presAssocID="{5D63F753-E4C4-094C-BF8B-BC5E981556E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3A2ADD44-12B8-BA43-98D3-7B0DD3E490D8}" type="pres">
      <dgm:prSet presAssocID="{3E19C395-B37C-4E4B-A7EC-FBB9F898D3AF}" presName="root2" presStyleCnt="0"/>
      <dgm:spPr/>
    </dgm:pt>
    <dgm:pt modelId="{A7CB5DFD-D18D-794E-BBF8-70F85B2A1C4F}" type="pres">
      <dgm:prSet presAssocID="{3E19C395-B37C-4E4B-A7EC-FBB9F898D3A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1C0CD4-A443-8B4D-805A-B1414F135CE2}" type="pres">
      <dgm:prSet presAssocID="{3E19C395-B37C-4E4B-A7EC-FBB9F898D3AF}" presName="level3hierChild" presStyleCnt="0"/>
      <dgm:spPr/>
    </dgm:pt>
    <dgm:pt modelId="{A09A3E06-D006-E243-98C8-41DE30B916AE}" type="pres">
      <dgm:prSet presAssocID="{E8BA368D-F7C1-0C47-90E8-4ECBB3382F4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1A4112E-3487-BB4D-9303-544F1E8DC75B}" type="pres">
      <dgm:prSet presAssocID="{E8BA368D-F7C1-0C47-90E8-4ECBB3382F4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6D89485C-C719-0C4C-9B3F-DBB2D8F893CB}" type="pres">
      <dgm:prSet presAssocID="{621B7DBC-E752-064D-9E8B-8CF888A93509}" presName="root2" presStyleCnt="0"/>
      <dgm:spPr/>
    </dgm:pt>
    <dgm:pt modelId="{B1DC4F1B-559B-C340-BC51-1FAF46FE69C5}" type="pres">
      <dgm:prSet presAssocID="{621B7DBC-E752-064D-9E8B-8CF888A9350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B8AF6C-7AFA-D740-926A-19D95AAD13EE}" type="pres">
      <dgm:prSet presAssocID="{621B7DBC-E752-064D-9E8B-8CF888A93509}" presName="level3hierChild" presStyleCnt="0"/>
      <dgm:spPr/>
    </dgm:pt>
    <dgm:pt modelId="{DF525E43-9308-114C-AD58-5933CDFEE7A2}" type="pres">
      <dgm:prSet presAssocID="{FC63B141-CD33-7346-9A00-CD7B9727354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353EC6F2-00FD-4847-8B41-3ECE660549C3}" type="pres">
      <dgm:prSet presAssocID="{FC63B141-CD33-7346-9A00-CD7B9727354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00752C99-D72E-B346-86B8-85C383BD9DB9}" type="pres">
      <dgm:prSet presAssocID="{BA4B9D34-8CAE-1542-A7CE-7BF43D97F1CF}" presName="root2" presStyleCnt="0"/>
      <dgm:spPr/>
    </dgm:pt>
    <dgm:pt modelId="{78400C95-56F2-A645-B343-8837098DB6B8}" type="pres">
      <dgm:prSet presAssocID="{BA4B9D34-8CAE-1542-A7CE-7BF43D97F1C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F14CCC-ECE7-2F41-85E8-2E870DEC6B82}" type="pres">
      <dgm:prSet presAssocID="{BA4B9D34-8CAE-1542-A7CE-7BF43D97F1CF}" presName="level3hierChild" presStyleCnt="0"/>
      <dgm:spPr/>
    </dgm:pt>
    <dgm:pt modelId="{A81B4879-EE1C-474E-B073-8A783D2CBF44}" type="pres">
      <dgm:prSet presAssocID="{6D07E6D3-21D0-3B40-937B-78997E23B29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8F8C2F3F-60F6-DC45-8B8C-BC21821D4774}" type="pres">
      <dgm:prSet presAssocID="{6D07E6D3-21D0-3B40-937B-78997E23B29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CDD18DA-C470-DF45-8BEE-7A1D5007665E}" type="pres">
      <dgm:prSet presAssocID="{A2FCE225-FDE6-FC4B-918E-2946DA667A53}" presName="root2" presStyleCnt="0"/>
      <dgm:spPr/>
    </dgm:pt>
    <dgm:pt modelId="{72CF1946-A151-7745-8DBE-89940BDC78EA}" type="pres">
      <dgm:prSet presAssocID="{A2FCE225-FDE6-FC4B-918E-2946DA667A5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9B7DE-774D-9440-AC42-32956194A707}" type="pres">
      <dgm:prSet presAssocID="{A2FCE225-FDE6-FC4B-918E-2946DA667A53}" presName="level3hierChild" presStyleCnt="0"/>
      <dgm:spPr/>
    </dgm:pt>
  </dgm:ptLst>
  <dgm:cxnLst>
    <dgm:cxn modelId="{1E9EF7BC-310D-E346-AFFF-5EA3AAD67AFB}" type="presOf" srcId="{3E19C395-B37C-4E4B-A7EC-FBB9F898D3AF}" destId="{A7CB5DFD-D18D-794E-BBF8-70F85B2A1C4F}" srcOrd="0" destOrd="0" presId="urn:microsoft.com/office/officeart/2008/layout/HorizontalMultiLevelHierarchy"/>
    <dgm:cxn modelId="{8193DC9B-4418-A245-B084-CEB08A110732}" srcId="{D7EF3514-A38C-134A-99CB-F31486C11817}" destId="{3E19C395-B37C-4E4B-A7EC-FBB9F898D3AF}" srcOrd="0" destOrd="0" parTransId="{5D63F753-E4C4-094C-BF8B-BC5E981556EF}" sibTransId="{580F0379-E117-5C46-920B-D2E65F1E477D}"/>
    <dgm:cxn modelId="{EAA60EA7-6B85-6643-B86D-C7E10826DC32}" type="presOf" srcId="{D7EF3514-A38C-134A-99CB-F31486C11817}" destId="{C297B86B-7BB3-6542-954C-8DE3CCED5C85}" srcOrd="0" destOrd="0" presId="urn:microsoft.com/office/officeart/2008/layout/HorizontalMultiLevelHierarchy"/>
    <dgm:cxn modelId="{2B04C6DA-133B-3A45-A875-8BB48395A63F}" type="presOf" srcId="{5D63F753-E4C4-094C-BF8B-BC5E981556EF}" destId="{710A3988-B72F-DB43-9174-CD826B3579B4}" srcOrd="1" destOrd="0" presId="urn:microsoft.com/office/officeart/2008/layout/HorizontalMultiLevelHierarchy"/>
    <dgm:cxn modelId="{183C4CC9-29D5-BA40-BCE2-24872C5312AB}" type="presOf" srcId="{E8BA368D-F7C1-0C47-90E8-4ECBB3382F4C}" destId="{21A4112E-3487-BB4D-9303-544F1E8DC75B}" srcOrd="1" destOrd="0" presId="urn:microsoft.com/office/officeart/2008/layout/HorizontalMultiLevelHierarchy"/>
    <dgm:cxn modelId="{26767B2E-D77E-F443-8EAE-814F34E82128}" type="presOf" srcId="{BA4B9D34-8CAE-1542-A7CE-7BF43D97F1CF}" destId="{78400C95-56F2-A645-B343-8837098DB6B8}" srcOrd="0" destOrd="0" presId="urn:microsoft.com/office/officeart/2008/layout/HorizontalMultiLevelHierarchy"/>
    <dgm:cxn modelId="{582DD76A-E340-8B49-BA5F-CD124207093D}" type="presOf" srcId="{FC63B141-CD33-7346-9A00-CD7B9727354D}" destId="{353EC6F2-00FD-4847-8B41-3ECE660549C3}" srcOrd="1" destOrd="0" presId="urn:microsoft.com/office/officeart/2008/layout/HorizontalMultiLevelHierarchy"/>
    <dgm:cxn modelId="{E1D14E12-2413-BC48-9CEA-8A1C68C67187}" type="presOf" srcId="{6D07E6D3-21D0-3B40-937B-78997E23B29A}" destId="{A81B4879-EE1C-474E-B073-8A783D2CBF44}" srcOrd="0" destOrd="0" presId="urn:microsoft.com/office/officeart/2008/layout/HorizontalMultiLevelHierarchy"/>
    <dgm:cxn modelId="{7A7ADC00-4690-1944-9026-BA994A66CD0E}" srcId="{D7EF3514-A38C-134A-99CB-F31486C11817}" destId="{A2FCE225-FDE6-FC4B-918E-2946DA667A53}" srcOrd="3" destOrd="0" parTransId="{6D07E6D3-21D0-3B40-937B-78997E23B29A}" sibTransId="{E6F2342B-C134-2D4B-901A-BF3BCF6657BC}"/>
    <dgm:cxn modelId="{A47A3EC0-3181-444D-89B7-74A754AA5F31}" type="presOf" srcId="{6D07E6D3-21D0-3B40-937B-78997E23B29A}" destId="{8F8C2F3F-60F6-DC45-8B8C-BC21821D4774}" srcOrd="1" destOrd="0" presId="urn:microsoft.com/office/officeart/2008/layout/HorizontalMultiLevelHierarchy"/>
    <dgm:cxn modelId="{14CF3C4B-5DE8-CF4F-8795-89612D9CF8A2}" type="presOf" srcId="{FC63B141-CD33-7346-9A00-CD7B9727354D}" destId="{DF525E43-9308-114C-AD58-5933CDFEE7A2}" srcOrd="0" destOrd="0" presId="urn:microsoft.com/office/officeart/2008/layout/HorizontalMultiLevelHierarchy"/>
    <dgm:cxn modelId="{E79B1F98-C9B7-CF41-AA4E-F1A1698E17D7}" type="presOf" srcId="{E8BA368D-F7C1-0C47-90E8-4ECBB3382F4C}" destId="{A09A3E06-D006-E243-98C8-41DE30B916AE}" srcOrd="0" destOrd="0" presId="urn:microsoft.com/office/officeart/2008/layout/HorizontalMultiLevelHierarchy"/>
    <dgm:cxn modelId="{756FE241-422C-8049-A1DC-B3CCB703C50F}" type="presOf" srcId="{5D63F753-E4C4-094C-BF8B-BC5E981556EF}" destId="{C36A86A1-D38E-A747-9B0A-68562E73901F}" srcOrd="0" destOrd="0" presId="urn:microsoft.com/office/officeart/2008/layout/HorizontalMultiLevelHierarchy"/>
    <dgm:cxn modelId="{8303F8BB-83D5-AC4C-A505-96D12B079BD8}" srcId="{2C8AD003-1E38-3C4E-B97C-774AA9FC9103}" destId="{D7EF3514-A38C-134A-99CB-F31486C11817}" srcOrd="0" destOrd="0" parTransId="{DDB13AA1-A6E1-1548-A15D-3A07B48ACBEF}" sibTransId="{11A08652-3D59-F743-9035-261337668144}"/>
    <dgm:cxn modelId="{8B21087F-916B-5747-9AA4-73E1647B184C}" type="presOf" srcId="{621B7DBC-E752-064D-9E8B-8CF888A93509}" destId="{B1DC4F1B-559B-C340-BC51-1FAF46FE69C5}" srcOrd="0" destOrd="0" presId="urn:microsoft.com/office/officeart/2008/layout/HorizontalMultiLevelHierarchy"/>
    <dgm:cxn modelId="{F4D98C6D-D791-E542-8135-42E052D176AC}" srcId="{D7EF3514-A38C-134A-99CB-F31486C11817}" destId="{BA4B9D34-8CAE-1542-A7CE-7BF43D97F1CF}" srcOrd="2" destOrd="0" parTransId="{FC63B141-CD33-7346-9A00-CD7B9727354D}" sibTransId="{BCB03AD4-A88C-4D43-95F9-0B2DA337CF4D}"/>
    <dgm:cxn modelId="{2B38C954-0558-7644-959A-C137B52B4279}" type="presOf" srcId="{2C8AD003-1E38-3C4E-B97C-774AA9FC9103}" destId="{D9257BF4-AC11-1748-9135-40D63D6DCED6}" srcOrd="0" destOrd="0" presId="urn:microsoft.com/office/officeart/2008/layout/HorizontalMultiLevelHierarchy"/>
    <dgm:cxn modelId="{F2A34224-8100-554F-8FE5-1EACD54491A0}" type="presOf" srcId="{A2FCE225-FDE6-FC4B-918E-2946DA667A53}" destId="{72CF1946-A151-7745-8DBE-89940BDC78EA}" srcOrd="0" destOrd="0" presId="urn:microsoft.com/office/officeart/2008/layout/HorizontalMultiLevelHierarchy"/>
    <dgm:cxn modelId="{39005B77-006F-E448-8B77-FDDDFD77A728}" srcId="{D7EF3514-A38C-134A-99CB-F31486C11817}" destId="{621B7DBC-E752-064D-9E8B-8CF888A93509}" srcOrd="1" destOrd="0" parTransId="{E8BA368D-F7C1-0C47-90E8-4ECBB3382F4C}" sibTransId="{0E63F135-49E7-ED44-8595-A785F0331B83}"/>
    <dgm:cxn modelId="{A7639287-9C3C-564C-8EC9-BC42170631DD}" type="presParOf" srcId="{D9257BF4-AC11-1748-9135-40D63D6DCED6}" destId="{3EC3EFF9-592E-9D4A-BD51-8A94AE292AA2}" srcOrd="0" destOrd="0" presId="urn:microsoft.com/office/officeart/2008/layout/HorizontalMultiLevelHierarchy"/>
    <dgm:cxn modelId="{58A260B2-153F-1F43-BA1C-47A709828B03}" type="presParOf" srcId="{3EC3EFF9-592E-9D4A-BD51-8A94AE292AA2}" destId="{C297B86B-7BB3-6542-954C-8DE3CCED5C85}" srcOrd="0" destOrd="0" presId="urn:microsoft.com/office/officeart/2008/layout/HorizontalMultiLevelHierarchy"/>
    <dgm:cxn modelId="{704F464D-5D0A-504E-A3F9-BD397E2A82A2}" type="presParOf" srcId="{3EC3EFF9-592E-9D4A-BD51-8A94AE292AA2}" destId="{8D92C276-B6F2-3E47-9042-83B2F4C96F50}" srcOrd="1" destOrd="0" presId="urn:microsoft.com/office/officeart/2008/layout/HorizontalMultiLevelHierarchy"/>
    <dgm:cxn modelId="{F085F30D-6076-E143-A940-ABF76E8055AA}" type="presParOf" srcId="{8D92C276-B6F2-3E47-9042-83B2F4C96F50}" destId="{C36A86A1-D38E-A747-9B0A-68562E73901F}" srcOrd="0" destOrd="0" presId="urn:microsoft.com/office/officeart/2008/layout/HorizontalMultiLevelHierarchy"/>
    <dgm:cxn modelId="{FD0A0A66-A580-0C4C-A69F-ACCB46B5D577}" type="presParOf" srcId="{C36A86A1-D38E-A747-9B0A-68562E73901F}" destId="{710A3988-B72F-DB43-9174-CD826B3579B4}" srcOrd="0" destOrd="0" presId="urn:microsoft.com/office/officeart/2008/layout/HorizontalMultiLevelHierarchy"/>
    <dgm:cxn modelId="{15B4ECCE-978B-AF48-905A-5983AEE22DFD}" type="presParOf" srcId="{8D92C276-B6F2-3E47-9042-83B2F4C96F50}" destId="{3A2ADD44-12B8-BA43-98D3-7B0DD3E490D8}" srcOrd="1" destOrd="0" presId="urn:microsoft.com/office/officeart/2008/layout/HorizontalMultiLevelHierarchy"/>
    <dgm:cxn modelId="{C40FF4AD-91A5-904D-8A76-8CAE649BA794}" type="presParOf" srcId="{3A2ADD44-12B8-BA43-98D3-7B0DD3E490D8}" destId="{A7CB5DFD-D18D-794E-BBF8-70F85B2A1C4F}" srcOrd="0" destOrd="0" presId="urn:microsoft.com/office/officeart/2008/layout/HorizontalMultiLevelHierarchy"/>
    <dgm:cxn modelId="{C1749432-9375-9740-8515-1BE932884CF4}" type="presParOf" srcId="{3A2ADD44-12B8-BA43-98D3-7B0DD3E490D8}" destId="{FB1C0CD4-A443-8B4D-805A-B1414F135CE2}" srcOrd="1" destOrd="0" presId="urn:microsoft.com/office/officeart/2008/layout/HorizontalMultiLevelHierarchy"/>
    <dgm:cxn modelId="{A7C8C55F-5DC1-CB4E-9FD4-4298E4292A47}" type="presParOf" srcId="{8D92C276-B6F2-3E47-9042-83B2F4C96F50}" destId="{A09A3E06-D006-E243-98C8-41DE30B916AE}" srcOrd="2" destOrd="0" presId="urn:microsoft.com/office/officeart/2008/layout/HorizontalMultiLevelHierarchy"/>
    <dgm:cxn modelId="{213CE9BC-63C6-D944-8E2B-068A89360834}" type="presParOf" srcId="{A09A3E06-D006-E243-98C8-41DE30B916AE}" destId="{21A4112E-3487-BB4D-9303-544F1E8DC75B}" srcOrd="0" destOrd="0" presId="urn:microsoft.com/office/officeart/2008/layout/HorizontalMultiLevelHierarchy"/>
    <dgm:cxn modelId="{C7FD46AA-46BF-134C-A9C5-5C3C6DCF219B}" type="presParOf" srcId="{8D92C276-B6F2-3E47-9042-83B2F4C96F50}" destId="{6D89485C-C719-0C4C-9B3F-DBB2D8F893CB}" srcOrd="3" destOrd="0" presId="urn:microsoft.com/office/officeart/2008/layout/HorizontalMultiLevelHierarchy"/>
    <dgm:cxn modelId="{8DE3CBB4-61D0-924C-AFF1-7BA0678C66FA}" type="presParOf" srcId="{6D89485C-C719-0C4C-9B3F-DBB2D8F893CB}" destId="{B1DC4F1B-559B-C340-BC51-1FAF46FE69C5}" srcOrd="0" destOrd="0" presId="urn:microsoft.com/office/officeart/2008/layout/HorizontalMultiLevelHierarchy"/>
    <dgm:cxn modelId="{43672D3A-B4B7-D643-9A69-9F42DC79D85A}" type="presParOf" srcId="{6D89485C-C719-0C4C-9B3F-DBB2D8F893CB}" destId="{95B8AF6C-7AFA-D740-926A-19D95AAD13EE}" srcOrd="1" destOrd="0" presId="urn:microsoft.com/office/officeart/2008/layout/HorizontalMultiLevelHierarchy"/>
    <dgm:cxn modelId="{19DA5C70-696D-434F-AF1E-D33BC9F0FB51}" type="presParOf" srcId="{8D92C276-B6F2-3E47-9042-83B2F4C96F50}" destId="{DF525E43-9308-114C-AD58-5933CDFEE7A2}" srcOrd="4" destOrd="0" presId="urn:microsoft.com/office/officeart/2008/layout/HorizontalMultiLevelHierarchy"/>
    <dgm:cxn modelId="{7336420A-87E7-6E46-91A9-891F63A97A4F}" type="presParOf" srcId="{DF525E43-9308-114C-AD58-5933CDFEE7A2}" destId="{353EC6F2-00FD-4847-8B41-3ECE660549C3}" srcOrd="0" destOrd="0" presId="urn:microsoft.com/office/officeart/2008/layout/HorizontalMultiLevelHierarchy"/>
    <dgm:cxn modelId="{56223EA8-4BC5-C142-BFEF-AED8A516B80F}" type="presParOf" srcId="{8D92C276-B6F2-3E47-9042-83B2F4C96F50}" destId="{00752C99-D72E-B346-86B8-85C383BD9DB9}" srcOrd="5" destOrd="0" presId="urn:microsoft.com/office/officeart/2008/layout/HorizontalMultiLevelHierarchy"/>
    <dgm:cxn modelId="{3C581447-BFE4-8E44-9710-E2E4573F14C1}" type="presParOf" srcId="{00752C99-D72E-B346-86B8-85C383BD9DB9}" destId="{78400C95-56F2-A645-B343-8837098DB6B8}" srcOrd="0" destOrd="0" presId="urn:microsoft.com/office/officeart/2008/layout/HorizontalMultiLevelHierarchy"/>
    <dgm:cxn modelId="{2992CA1D-F5ED-554B-840A-B04CA5BDCF66}" type="presParOf" srcId="{00752C99-D72E-B346-86B8-85C383BD9DB9}" destId="{3CF14CCC-ECE7-2F41-85E8-2E870DEC6B82}" srcOrd="1" destOrd="0" presId="urn:microsoft.com/office/officeart/2008/layout/HorizontalMultiLevelHierarchy"/>
    <dgm:cxn modelId="{2FC9C10F-91B0-E34C-AF40-5D378E14F693}" type="presParOf" srcId="{8D92C276-B6F2-3E47-9042-83B2F4C96F50}" destId="{A81B4879-EE1C-474E-B073-8A783D2CBF44}" srcOrd="6" destOrd="0" presId="urn:microsoft.com/office/officeart/2008/layout/HorizontalMultiLevelHierarchy"/>
    <dgm:cxn modelId="{F3BF5263-DC8A-7447-ADC6-B84639B54C49}" type="presParOf" srcId="{A81B4879-EE1C-474E-B073-8A783D2CBF44}" destId="{8F8C2F3F-60F6-DC45-8B8C-BC21821D4774}" srcOrd="0" destOrd="0" presId="urn:microsoft.com/office/officeart/2008/layout/HorizontalMultiLevelHierarchy"/>
    <dgm:cxn modelId="{6ADB15E8-9E79-2D46-A4A0-353117C42685}" type="presParOf" srcId="{8D92C276-B6F2-3E47-9042-83B2F4C96F50}" destId="{5CDD18DA-C470-DF45-8BEE-7A1D5007665E}" srcOrd="7" destOrd="0" presId="urn:microsoft.com/office/officeart/2008/layout/HorizontalMultiLevelHierarchy"/>
    <dgm:cxn modelId="{7B79706E-B66E-AA40-A8A6-D336E84A79C0}" type="presParOf" srcId="{5CDD18DA-C470-DF45-8BEE-7A1D5007665E}" destId="{72CF1946-A151-7745-8DBE-89940BDC78EA}" srcOrd="0" destOrd="0" presId="urn:microsoft.com/office/officeart/2008/layout/HorizontalMultiLevelHierarchy"/>
    <dgm:cxn modelId="{9E695BD6-86F3-5941-8804-C42D155036AD}" type="presParOf" srcId="{5CDD18DA-C470-DF45-8BEE-7A1D5007665E}" destId="{CF09B7DE-774D-9440-AC42-32956194A7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AFBEAB-21EA-B84D-8DB5-D516DD6DF5E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6D3CCD-3F83-0B4F-B2FC-B54184324710}">
      <dgm:prSet phldrT="[文本]"/>
      <dgm:spPr/>
      <dgm:t>
        <a:bodyPr/>
        <a:lstStyle/>
        <a:p>
          <a:r>
            <a:rPr lang="zh-CN" altLang="en-US" dirty="0" smtClean="0"/>
            <a:t>按岗位分类标准</a:t>
          </a:r>
          <a:endParaRPr lang="zh-CN" altLang="en-US" dirty="0"/>
        </a:p>
      </dgm:t>
    </dgm:pt>
    <dgm:pt modelId="{900CA213-4D5F-DC40-96A2-C2B171E191DC}" type="parTrans" cxnId="{1763B8A1-A73F-F546-A35F-FDD437F19783}">
      <dgm:prSet/>
      <dgm:spPr/>
      <dgm:t>
        <a:bodyPr/>
        <a:lstStyle/>
        <a:p>
          <a:endParaRPr lang="zh-CN" altLang="en-US"/>
        </a:p>
      </dgm:t>
    </dgm:pt>
    <dgm:pt modelId="{F849070F-0B7E-2642-9650-E9EF7797C9A5}" type="sibTrans" cxnId="{1763B8A1-A73F-F546-A35F-FDD437F19783}">
      <dgm:prSet/>
      <dgm:spPr/>
      <dgm:t>
        <a:bodyPr/>
        <a:lstStyle/>
        <a:p>
          <a:endParaRPr lang="zh-CN" altLang="en-US"/>
        </a:p>
      </dgm:t>
    </dgm:pt>
    <dgm:pt modelId="{4CB06432-3A87-9E47-8EB4-ADCC66269F09}">
      <dgm:prSet phldrT="[文本]"/>
      <dgm:spPr/>
      <dgm:t>
        <a:bodyPr/>
        <a:lstStyle/>
        <a:p>
          <a:r>
            <a:rPr lang="zh-CN" altLang="en-US" dirty="0" smtClean="0"/>
            <a:t>普通技术人员</a:t>
          </a:r>
        </a:p>
      </dgm:t>
    </dgm:pt>
    <dgm:pt modelId="{CD0D1226-0416-3A4E-8563-C4C0B82BE298}" type="parTrans" cxnId="{80DD469A-D7E9-6645-97E8-C0589EAD0E1B}">
      <dgm:prSet/>
      <dgm:spPr/>
      <dgm:t>
        <a:bodyPr/>
        <a:lstStyle/>
        <a:p>
          <a:endParaRPr lang="zh-CN" altLang="en-US"/>
        </a:p>
      </dgm:t>
    </dgm:pt>
    <dgm:pt modelId="{A6E37D2E-5CDF-4147-8686-D99C74DA4038}" type="sibTrans" cxnId="{80DD469A-D7E9-6645-97E8-C0589EAD0E1B}">
      <dgm:prSet/>
      <dgm:spPr/>
      <dgm:t>
        <a:bodyPr/>
        <a:lstStyle/>
        <a:p>
          <a:endParaRPr lang="zh-CN" altLang="en-US"/>
        </a:p>
      </dgm:t>
    </dgm:pt>
    <dgm:pt modelId="{693A4656-C456-404E-BFB3-93C469656A34}">
      <dgm:prSet phldrT="[文本]"/>
      <dgm:spPr/>
      <dgm:t>
        <a:bodyPr/>
        <a:lstStyle/>
        <a:p>
          <a:r>
            <a:rPr lang="zh-CN" altLang="en-US" dirty="0" smtClean="0"/>
            <a:t>开发组组长</a:t>
          </a:r>
          <a:endParaRPr lang="zh-CN" altLang="en-US" dirty="0"/>
        </a:p>
      </dgm:t>
    </dgm:pt>
    <dgm:pt modelId="{2BA07B7A-7C40-734E-8CE5-B5257C4E3BD1}" type="parTrans" cxnId="{E3C53E1C-5B3E-2443-9150-555C32A06B52}">
      <dgm:prSet/>
      <dgm:spPr/>
      <dgm:t>
        <a:bodyPr/>
        <a:lstStyle/>
        <a:p>
          <a:endParaRPr lang="zh-CN" altLang="en-US"/>
        </a:p>
      </dgm:t>
    </dgm:pt>
    <dgm:pt modelId="{A6935C8F-60CA-5B44-B9B2-28EFFB72FFC2}" type="sibTrans" cxnId="{E3C53E1C-5B3E-2443-9150-555C32A06B52}">
      <dgm:prSet/>
      <dgm:spPr/>
      <dgm:t>
        <a:bodyPr/>
        <a:lstStyle/>
        <a:p>
          <a:endParaRPr lang="zh-CN" altLang="en-US"/>
        </a:p>
      </dgm:t>
    </dgm:pt>
    <dgm:pt modelId="{8CC525D1-5F03-1B42-9E26-986E460B6C98}">
      <dgm:prSet phldrT="[文本]"/>
      <dgm:spPr/>
      <dgm:t>
        <a:bodyPr/>
        <a:lstStyle/>
        <a:p>
          <a:r>
            <a:rPr lang="zh-CN" altLang="en-US" dirty="0" smtClean="0"/>
            <a:t>业务领域专家</a:t>
          </a:r>
          <a:endParaRPr lang="zh-CN" altLang="en-US" dirty="0"/>
        </a:p>
      </dgm:t>
    </dgm:pt>
    <dgm:pt modelId="{2FF8F91A-83DE-6C49-B81E-64BF87C8E083}" type="parTrans" cxnId="{1A958A28-B5F4-9F49-A8CB-2902E35D4632}">
      <dgm:prSet/>
      <dgm:spPr/>
      <dgm:t>
        <a:bodyPr/>
        <a:lstStyle/>
        <a:p>
          <a:endParaRPr lang="zh-CN" altLang="en-US"/>
        </a:p>
      </dgm:t>
    </dgm:pt>
    <dgm:pt modelId="{A7AAD050-49B2-5F4A-BD6C-5006E3D37B6A}" type="sibTrans" cxnId="{1A958A28-B5F4-9F49-A8CB-2902E35D4632}">
      <dgm:prSet/>
      <dgm:spPr/>
      <dgm:t>
        <a:bodyPr/>
        <a:lstStyle/>
        <a:p>
          <a:endParaRPr lang="zh-CN" altLang="en-US"/>
        </a:p>
      </dgm:t>
    </dgm:pt>
    <dgm:pt modelId="{875A091C-2B84-0245-A44F-5A3FF6306E24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03F936B8-970C-804E-BFF3-1DA797CA7C76}" type="parTrans" cxnId="{FE597D86-073A-0248-BC67-F67471938E27}">
      <dgm:prSet/>
      <dgm:spPr/>
      <dgm:t>
        <a:bodyPr/>
        <a:lstStyle/>
        <a:p>
          <a:endParaRPr lang="zh-CN" altLang="en-US"/>
        </a:p>
      </dgm:t>
    </dgm:pt>
    <dgm:pt modelId="{0E04CA72-F5A0-6E46-94E8-B210A9264C1A}" type="sibTrans" cxnId="{FE597D86-073A-0248-BC67-F67471938E27}">
      <dgm:prSet/>
      <dgm:spPr/>
      <dgm:t>
        <a:bodyPr/>
        <a:lstStyle/>
        <a:p>
          <a:endParaRPr lang="zh-CN" altLang="en-US"/>
        </a:p>
      </dgm:t>
    </dgm:pt>
    <dgm:pt modelId="{D2155C07-74B2-944A-AEB5-D7BAEBD425F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D0E9A9D5-1762-9E4A-953C-9FBAF2AE255F}" type="parTrans" cxnId="{5D8F249B-9900-774E-9B9A-FD452AD7C80D}">
      <dgm:prSet/>
      <dgm:spPr/>
      <dgm:t>
        <a:bodyPr/>
        <a:lstStyle/>
        <a:p>
          <a:endParaRPr lang="zh-CN" altLang="en-US"/>
        </a:p>
      </dgm:t>
    </dgm:pt>
    <dgm:pt modelId="{A85A0F23-708E-9C45-B7B8-24374AE0E77C}" type="sibTrans" cxnId="{5D8F249B-9900-774E-9B9A-FD452AD7C80D}">
      <dgm:prSet/>
      <dgm:spPr/>
      <dgm:t>
        <a:bodyPr/>
        <a:lstStyle/>
        <a:p>
          <a:endParaRPr lang="zh-CN" altLang="en-US"/>
        </a:p>
      </dgm:t>
    </dgm:pt>
    <dgm:pt modelId="{2059EEB3-5EE5-4944-A1DC-AD96F3FAA630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593E0F42-6CE2-9A4A-9AD3-20745C08C383}" type="parTrans" cxnId="{CA28B2F4-51C3-294C-8A92-B203EDBCE2B7}">
      <dgm:prSet/>
      <dgm:spPr/>
      <dgm:t>
        <a:bodyPr/>
        <a:lstStyle/>
        <a:p>
          <a:endParaRPr lang="zh-CN" altLang="en-US"/>
        </a:p>
      </dgm:t>
    </dgm:pt>
    <dgm:pt modelId="{E621DC1C-FCFF-954B-B1E1-536E32A01C12}" type="sibTrans" cxnId="{CA28B2F4-51C3-294C-8A92-B203EDBCE2B7}">
      <dgm:prSet/>
      <dgm:spPr/>
      <dgm:t>
        <a:bodyPr/>
        <a:lstStyle/>
        <a:p>
          <a:endParaRPr lang="zh-CN" altLang="en-US"/>
        </a:p>
      </dgm:t>
    </dgm:pt>
    <dgm:pt modelId="{D95898DC-233E-2447-BA5E-08EC96DF897E}">
      <dgm:prSet phldrT="[文本]"/>
      <dgm:spPr/>
      <dgm:t>
        <a:bodyPr/>
        <a:lstStyle/>
        <a:p>
          <a:r>
            <a:rPr lang="zh-CN" altLang="en-US" dirty="0" smtClean="0"/>
            <a:t>初级技术人员</a:t>
          </a:r>
        </a:p>
      </dgm:t>
    </dgm:pt>
    <dgm:pt modelId="{4CB768CD-E0B4-1E47-98A2-03648140D42C}" type="parTrans" cxnId="{2AB557F6-368A-E04D-93A8-490AE8C4AE1D}">
      <dgm:prSet/>
      <dgm:spPr/>
      <dgm:t>
        <a:bodyPr/>
        <a:lstStyle/>
        <a:p>
          <a:endParaRPr lang="zh-CN" altLang="en-US"/>
        </a:p>
      </dgm:t>
    </dgm:pt>
    <dgm:pt modelId="{7D78DE9B-0C4F-1E47-B824-504F15C4B38D}" type="sibTrans" cxnId="{2AB557F6-368A-E04D-93A8-490AE8C4AE1D}">
      <dgm:prSet/>
      <dgm:spPr/>
      <dgm:t>
        <a:bodyPr/>
        <a:lstStyle/>
        <a:p>
          <a:endParaRPr lang="zh-CN" altLang="en-US"/>
        </a:p>
      </dgm:t>
    </dgm:pt>
    <dgm:pt modelId="{CAA62DDA-6716-534A-8508-11192127A70F}">
      <dgm:prSet phldrT="[文本]"/>
      <dgm:spPr/>
      <dgm:t>
        <a:bodyPr/>
        <a:lstStyle/>
        <a:p>
          <a:r>
            <a:rPr lang="zh-CN" altLang="en-US" dirty="0" smtClean="0"/>
            <a:t>中级技术人员</a:t>
          </a:r>
        </a:p>
      </dgm:t>
    </dgm:pt>
    <dgm:pt modelId="{B3371912-CCA5-5A41-BD5C-BA96D427D81F}" type="parTrans" cxnId="{FCBD74DD-DA9A-134C-AFDD-82F6440AE7D3}">
      <dgm:prSet/>
      <dgm:spPr/>
      <dgm:t>
        <a:bodyPr/>
        <a:lstStyle/>
        <a:p>
          <a:endParaRPr lang="zh-CN" altLang="en-US"/>
        </a:p>
      </dgm:t>
    </dgm:pt>
    <dgm:pt modelId="{0A248969-F5D2-F045-9ED4-A871E3B358E6}" type="sibTrans" cxnId="{FCBD74DD-DA9A-134C-AFDD-82F6440AE7D3}">
      <dgm:prSet/>
      <dgm:spPr/>
      <dgm:t>
        <a:bodyPr/>
        <a:lstStyle/>
        <a:p>
          <a:endParaRPr lang="zh-CN" altLang="en-US"/>
        </a:p>
      </dgm:t>
    </dgm:pt>
    <dgm:pt modelId="{EAB97218-3948-F748-B462-CC105591C979}">
      <dgm:prSet phldrT="[文本]"/>
      <dgm:spPr/>
      <dgm:t>
        <a:bodyPr/>
        <a:lstStyle/>
        <a:p>
          <a:r>
            <a:rPr lang="zh-CN" altLang="en-US" dirty="0" smtClean="0"/>
            <a:t>高级技术人员</a:t>
          </a:r>
        </a:p>
      </dgm:t>
    </dgm:pt>
    <dgm:pt modelId="{83EE2AA7-2625-2E41-804B-5C1829B58A6C}" type="parTrans" cxnId="{990DCB4E-9351-DB4C-ABBE-64B3ED429C53}">
      <dgm:prSet/>
      <dgm:spPr/>
      <dgm:t>
        <a:bodyPr/>
        <a:lstStyle/>
        <a:p>
          <a:endParaRPr lang="zh-CN" altLang="en-US"/>
        </a:p>
      </dgm:t>
    </dgm:pt>
    <dgm:pt modelId="{C9CC4DCA-A82C-004C-B25E-CE352FE6C2B8}" type="sibTrans" cxnId="{990DCB4E-9351-DB4C-ABBE-64B3ED429C53}">
      <dgm:prSet/>
      <dgm:spPr/>
      <dgm:t>
        <a:bodyPr/>
        <a:lstStyle/>
        <a:p>
          <a:endParaRPr lang="zh-CN" altLang="en-US"/>
        </a:p>
      </dgm:t>
    </dgm:pt>
    <dgm:pt modelId="{0552F21D-FF87-FC4D-A50B-DAF21038B56E}" type="pres">
      <dgm:prSet presAssocID="{C0AFBEAB-21EA-B84D-8DB5-D516DD6DF5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1DBD93-4C4E-0B4D-99FF-5FC9C5C9E4AE}" type="pres">
      <dgm:prSet presAssocID="{336D3CCD-3F83-0B4F-B2FC-B54184324710}" presName="root1" presStyleCnt="0"/>
      <dgm:spPr/>
    </dgm:pt>
    <dgm:pt modelId="{6F58C694-D9C7-8A4D-83DC-92506490D3FD}" type="pres">
      <dgm:prSet presAssocID="{336D3CCD-3F83-0B4F-B2FC-B541843247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5558BB-999C-B542-BB52-C7B7364B4C7D}" type="pres">
      <dgm:prSet presAssocID="{336D3CCD-3F83-0B4F-B2FC-B54184324710}" presName="level2hierChild" presStyleCnt="0"/>
      <dgm:spPr/>
    </dgm:pt>
    <dgm:pt modelId="{51D4636D-60B2-CF41-863C-A861E17F84F3}" type="pres">
      <dgm:prSet presAssocID="{CD0D1226-0416-3A4E-8563-C4C0B82BE298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CBD529C8-7039-FA4F-85C0-02F88002F2AF}" type="pres">
      <dgm:prSet presAssocID="{CD0D1226-0416-3A4E-8563-C4C0B82BE298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AAE92E2-7368-6049-A7EE-2678BA4C36BE}" type="pres">
      <dgm:prSet presAssocID="{4CB06432-3A87-9E47-8EB4-ADCC66269F09}" presName="root2" presStyleCnt="0"/>
      <dgm:spPr/>
    </dgm:pt>
    <dgm:pt modelId="{A1C3FB14-F3C8-6948-B680-AB594A1BE358}" type="pres">
      <dgm:prSet presAssocID="{4CB06432-3A87-9E47-8EB4-ADCC66269F09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7AFC08-2DC6-C24F-B05D-A41FF3EC5F05}" type="pres">
      <dgm:prSet presAssocID="{4CB06432-3A87-9E47-8EB4-ADCC66269F09}" presName="level3hierChild" presStyleCnt="0"/>
      <dgm:spPr/>
    </dgm:pt>
    <dgm:pt modelId="{69C70495-5E01-A341-9DCD-95A201F10C46}" type="pres">
      <dgm:prSet presAssocID="{4CB768CD-E0B4-1E47-98A2-03648140D42C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9AC4DBA-37F9-524E-9E5C-F8C0DB070021}" type="pres">
      <dgm:prSet presAssocID="{4CB768CD-E0B4-1E47-98A2-03648140D42C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C4B0FDC-0D56-CD42-9B6E-FEDE0446507D}" type="pres">
      <dgm:prSet presAssocID="{D95898DC-233E-2447-BA5E-08EC96DF897E}" presName="root2" presStyleCnt="0"/>
      <dgm:spPr/>
    </dgm:pt>
    <dgm:pt modelId="{EE16A6C8-F2A9-054A-8892-A9BE1D6337AD}" type="pres">
      <dgm:prSet presAssocID="{D95898DC-233E-2447-BA5E-08EC96DF897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D33CEE-5CC2-9948-BB03-FD8913C97105}" type="pres">
      <dgm:prSet presAssocID="{D95898DC-233E-2447-BA5E-08EC96DF897E}" presName="level3hierChild" presStyleCnt="0"/>
      <dgm:spPr/>
    </dgm:pt>
    <dgm:pt modelId="{EBAAB742-DF64-D643-A50B-044D3E09F796}" type="pres">
      <dgm:prSet presAssocID="{B3371912-CCA5-5A41-BD5C-BA96D427D81F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59ED130A-780C-E747-A36B-B9FA8564F939}" type="pres">
      <dgm:prSet presAssocID="{B3371912-CCA5-5A41-BD5C-BA96D427D81F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F2DFC1CC-F662-AB4F-938E-714D0BE66758}" type="pres">
      <dgm:prSet presAssocID="{CAA62DDA-6716-534A-8508-11192127A70F}" presName="root2" presStyleCnt="0"/>
      <dgm:spPr/>
    </dgm:pt>
    <dgm:pt modelId="{ACB12EE3-41B5-A64E-8324-2238EDC6BD56}" type="pres">
      <dgm:prSet presAssocID="{CAA62DDA-6716-534A-8508-11192127A70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FC642-0726-DF43-9410-642788C9123E}" type="pres">
      <dgm:prSet presAssocID="{CAA62DDA-6716-534A-8508-11192127A70F}" presName="level3hierChild" presStyleCnt="0"/>
      <dgm:spPr/>
    </dgm:pt>
    <dgm:pt modelId="{80367FB8-39D5-A249-AEAB-F29F78D43F0A}" type="pres">
      <dgm:prSet presAssocID="{83EE2AA7-2625-2E41-804B-5C1829B58A6C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8FD62CAE-3D9F-0D49-BCD1-192A47E6CE60}" type="pres">
      <dgm:prSet presAssocID="{83EE2AA7-2625-2E41-804B-5C1829B58A6C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93E73EDD-D82C-694A-A878-04C82716A017}" type="pres">
      <dgm:prSet presAssocID="{EAB97218-3948-F748-B462-CC105591C979}" presName="root2" presStyleCnt="0"/>
      <dgm:spPr/>
    </dgm:pt>
    <dgm:pt modelId="{F14F1D49-E6ED-0742-8916-256BF0A3DE79}" type="pres">
      <dgm:prSet presAssocID="{EAB97218-3948-F748-B462-CC105591C97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D2D54D-7E61-E54E-A409-A6A77515255E}" type="pres">
      <dgm:prSet presAssocID="{EAB97218-3948-F748-B462-CC105591C979}" presName="level3hierChild" presStyleCnt="0"/>
      <dgm:spPr/>
    </dgm:pt>
    <dgm:pt modelId="{B07067C3-08C0-A444-ABED-539E6C797F5A}" type="pres">
      <dgm:prSet presAssocID="{2BA07B7A-7C40-734E-8CE5-B5257C4E3BD1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6728B218-C824-664E-87E1-C10B79CE4F1E}" type="pres">
      <dgm:prSet presAssocID="{2BA07B7A-7C40-734E-8CE5-B5257C4E3BD1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2AF2B7D7-71E2-ED44-85DA-1491441047B3}" type="pres">
      <dgm:prSet presAssocID="{693A4656-C456-404E-BFB3-93C469656A34}" presName="root2" presStyleCnt="0"/>
      <dgm:spPr/>
    </dgm:pt>
    <dgm:pt modelId="{222FB17D-A221-F640-8911-4921DF1DC895}" type="pres">
      <dgm:prSet presAssocID="{693A4656-C456-404E-BFB3-93C469656A34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02DFED-22E1-F54D-9766-F4C6CD0B60EA}" type="pres">
      <dgm:prSet presAssocID="{693A4656-C456-404E-BFB3-93C469656A34}" presName="level3hierChild" presStyleCnt="0"/>
      <dgm:spPr/>
    </dgm:pt>
    <dgm:pt modelId="{E7D90B60-6204-7C4A-AAB0-B90B788ADA07}" type="pres">
      <dgm:prSet presAssocID="{2FF8F91A-83DE-6C49-B81E-64BF87C8E083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1B1438AC-B5B7-5841-9822-71C5D7B32928}" type="pres">
      <dgm:prSet presAssocID="{2FF8F91A-83DE-6C49-B81E-64BF87C8E083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5EF0B8B3-0B8B-0445-8CFB-9CB21B1AC23B}" type="pres">
      <dgm:prSet presAssocID="{8CC525D1-5F03-1B42-9E26-986E460B6C98}" presName="root2" presStyleCnt="0"/>
      <dgm:spPr/>
    </dgm:pt>
    <dgm:pt modelId="{575EB516-C8D5-464C-A3B1-C3BAE8F53CB0}" type="pres">
      <dgm:prSet presAssocID="{8CC525D1-5F03-1B42-9E26-986E460B6C98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260216-FF9F-DC44-BB5D-169B8F8AF953}" type="pres">
      <dgm:prSet presAssocID="{8CC525D1-5F03-1B42-9E26-986E460B6C98}" presName="level3hierChild" presStyleCnt="0"/>
      <dgm:spPr/>
    </dgm:pt>
    <dgm:pt modelId="{099141F2-915E-064D-A138-20BB4AD8DE88}" type="pres">
      <dgm:prSet presAssocID="{03F936B8-970C-804E-BFF3-1DA797CA7C76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83296D00-6FCB-3642-AC7D-8CE2C4169CF2}" type="pres">
      <dgm:prSet presAssocID="{03F936B8-970C-804E-BFF3-1DA797CA7C76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F0BE1AA-1741-A14C-9538-1E8613A28DB1}" type="pres">
      <dgm:prSet presAssocID="{875A091C-2B84-0245-A44F-5A3FF6306E24}" presName="root2" presStyleCnt="0"/>
      <dgm:spPr/>
    </dgm:pt>
    <dgm:pt modelId="{23100DE6-C2FD-D142-BC37-6C9DD11C2402}" type="pres">
      <dgm:prSet presAssocID="{875A091C-2B84-0245-A44F-5A3FF6306E2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10F8B2-9FB9-984F-A1AD-800A2FA4D37A}" type="pres">
      <dgm:prSet presAssocID="{875A091C-2B84-0245-A44F-5A3FF6306E24}" presName="level3hierChild" presStyleCnt="0"/>
      <dgm:spPr/>
    </dgm:pt>
    <dgm:pt modelId="{9AD8F244-FECF-1D44-AE83-1C5BD3304D34}" type="pres">
      <dgm:prSet presAssocID="{D0E9A9D5-1762-9E4A-953C-9FBAF2AE255F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D85ECBE3-BF78-4443-A874-ED799DAA1AED}" type="pres">
      <dgm:prSet presAssocID="{D0E9A9D5-1762-9E4A-953C-9FBAF2AE255F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B95128F7-735F-634C-BF85-59DEEF1A5B0D}" type="pres">
      <dgm:prSet presAssocID="{D2155C07-74B2-944A-AEB5-D7BAEBD425FB}" presName="root2" presStyleCnt="0"/>
      <dgm:spPr/>
    </dgm:pt>
    <dgm:pt modelId="{CFDFC51E-51E5-1642-9A99-E50EEC417FB8}" type="pres">
      <dgm:prSet presAssocID="{D2155C07-74B2-944A-AEB5-D7BAEBD425FB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37F049-222D-BB49-8A3A-91C9C8FC3D00}" type="pres">
      <dgm:prSet presAssocID="{D2155C07-74B2-944A-AEB5-D7BAEBD425FB}" presName="level3hierChild" presStyleCnt="0"/>
      <dgm:spPr/>
    </dgm:pt>
    <dgm:pt modelId="{FDE4D036-BF11-5243-95BE-54C7663ABBB1}" type="pres">
      <dgm:prSet presAssocID="{593E0F42-6CE2-9A4A-9AD3-20745C08C383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0ECCEE5B-87E7-BA43-8D37-3E4CD6B3A302}" type="pres">
      <dgm:prSet presAssocID="{593E0F42-6CE2-9A4A-9AD3-20745C08C383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95D0950A-13D9-5F40-8E98-B063214C96E7}" type="pres">
      <dgm:prSet presAssocID="{2059EEB3-5EE5-4944-A1DC-AD96F3FAA630}" presName="root2" presStyleCnt="0"/>
      <dgm:spPr/>
    </dgm:pt>
    <dgm:pt modelId="{0FE08498-6E6D-7D4C-9F09-E4540AB96A52}" type="pres">
      <dgm:prSet presAssocID="{2059EEB3-5EE5-4944-A1DC-AD96F3FAA630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0F0DCC-EC3D-D94A-B580-B07A47540406}" type="pres">
      <dgm:prSet presAssocID="{2059EEB3-5EE5-4944-A1DC-AD96F3FAA630}" presName="level3hierChild" presStyleCnt="0"/>
      <dgm:spPr/>
    </dgm:pt>
  </dgm:ptLst>
  <dgm:cxnLst>
    <dgm:cxn modelId="{1BD06F4F-B50D-A34C-B1CF-ECF37E680C67}" type="presOf" srcId="{D0E9A9D5-1762-9E4A-953C-9FBAF2AE255F}" destId="{9AD8F244-FECF-1D44-AE83-1C5BD3304D34}" srcOrd="0" destOrd="0" presId="urn:microsoft.com/office/officeart/2008/layout/HorizontalMultiLevelHierarchy"/>
    <dgm:cxn modelId="{98B23FDD-AEB1-1040-9BDF-F101B6F0EBD6}" type="presOf" srcId="{4CB06432-3A87-9E47-8EB4-ADCC66269F09}" destId="{A1C3FB14-F3C8-6948-B680-AB594A1BE358}" srcOrd="0" destOrd="0" presId="urn:microsoft.com/office/officeart/2008/layout/HorizontalMultiLevelHierarchy"/>
    <dgm:cxn modelId="{FCBD74DD-DA9A-134C-AFDD-82F6440AE7D3}" srcId="{4CB06432-3A87-9E47-8EB4-ADCC66269F09}" destId="{CAA62DDA-6716-534A-8508-11192127A70F}" srcOrd="1" destOrd="0" parTransId="{B3371912-CCA5-5A41-BD5C-BA96D427D81F}" sibTransId="{0A248969-F5D2-F045-9ED4-A871E3B358E6}"/>
    <dgm:cxn modelId="{EA5C4419-1E70-1342-9216-DBED484B4B81}" type="presOf" srcId="{03F936B8-970C-804E-BFF3-1DA797CA7C76}" destId="{099141F2-915E-064D-A138-20BB4AD8DE88}" srcOrd="0" destOrd="0" presId="urn:microsoft.com/office/officeart/2008/layout/HorizontalMultiLevelHierarchy"/>
    <dgm:cxn modelId="{1A3543FD-AAFD-C747-97AF-3B7F895416D9}" type="presOf" srcId="{D0E9A9D5-1762-9E4A-953C-9FBAF2AE255F}" destId="{D85ECBE3-BF78-4443-A874-ED799DAA1AED}" srcOrd="1" destOrd="0" presId="urn:microsoft.com/office/officeart/2008/layout/HorizontalMultiLevelHierarchy"/>
    <dgm:cxn modelId="{E7202C86-EDE3-7C49-B305-483F90AC743E}" type="presOf" srcId="{C0AFBEAB-21EA-B84D-8DB5-D516DD6DF5EA}" destId="{0552F21D-FF87-FC4D-A50B-DAF21038B56E}" srcOrd="0" destOrd="0" presId="urn:microsoft.com/office/officeart/2008/layout/HorizontalMultiLevelHierarchy"/>
    <dgm:cxn modelId="{BECE3CE7-FFC3-4F4F-9860-1C8392AFFDD1}" type="presOf" srcId="{693A4656-C456-404E-BFB3-93C469656A34}" destId="{222FB17D-A221-F640-8911-4921DF1DC895}" srcOrd="0" destOrd="0" presId="urn:microsoft.com/office/officeart/2008/layout/HorizontalMultiLevelHierarchy"/>
    <dgm:cxn modelId="{FE597D86-073A-0248-BC67-F67471938E27}" srcId="{336D3CCD-3F83-0B4F-B2FC-B54184324710}" destId="{875A091C-2B84-0245-A44F-5A3FF6306E24}" srcOrd="3" destOrd="0" parTransId="{03F936B8-970C-804E-BFF3-1DA797CA7C76}" sibTransId="{0E04CA72-F5A0-6E46-94E8-B210A9264C1A}"/>
    <dgm:cxn modelId="{5D8F249B-9900-774E-9B9A-FD452AD7C80D}" srcId="{336D3CCD-3F83-0B4F-B2FC-B54184324710}" destId="{D2155C07-74B2-944A-AEB5-D7BAEBD425FB}" srcOrd="4" destOrd="0" parTransId="{D0E9A9D5-1762-9E4A-953C-9FBAF2AE255F}" sibTransId="{A85A0F23-708E-9C45-B7B8-24374AE0E77C}"/>
    <dgm:cxn modelId="{418D95D7-DF6B-6040-BC67-8CBA061C913E}" type="presOf" srcId="{875A091C-2B84-0245-A44F-5A3FF6306E24}" destId="{23100DE6-C2FD-D142-BC37-6C9DD11C2402}" srcOrd="0" destOrd="0" presId="urn:microsoft.com/office/officeart/2008/layout/HorizontalMultiLevelHierarchy"/>
    <dgm:cxn modelId="{1763B8A1-A73F-F546-A35F-FDD437F19783}" srcId="{C0AFBEAB-21EA-B84D-8DB5-D516DD6DF5EA}" destId="{336D3CCD-3F83-0B4F-B2FC-B54184324710}" srcOrd="0" destOrd="0" parTransId="{900CA213-4D5F-DC40-96A2-C2B171E191DC}" sibTransId="{F849070F-0B7E-2642-9650-E9EF7797C9A5}"/>
    <dgm:cxn modelId="{929960E4-D39B-4742-BC0F-472E39257CF4}" type="presOf" srcId="{4CB768CD-E0B4-1E47-98A2-03648140D42C}" destId="{69C70495-5E01-A341-9DCD-95A201F10C46}" srcOrd="0" destOrd="0" presId="urn:microsoft.com/office/officeart/2008/layout/HorizontalMultiLevelHierarchy"/>
    <dgm:cxn modelId="{1A958A28-B5F4-9F49-A8CB-2902E35D4632}" srcId="{336D3CCD-3F83-0B4F-B2FC-B54184324710}" destId="{8CC525D1-5F03-1B42-9E26-986E460B6C98}" srcOrd="2" destOrd="0" parTransId="{2FF8F91A-83DE-6C49-B81E-64BF87C8E083}" sibTransId="{A7AAD050-49B2-5F4A-BD6C-5006E3D37B6A}"/>
    <dgm:cxn modelId="{6D26BEBF-0937-B941-9161-97073D9E0067}" type="presOf" srcId="{2BA07B7A-7C40-734E-8CE5-B5257C4E3BD1}" destId="{6728B218-C824-664E-87E1-C10B79CE4F1E}" srcOrd="1" destOrd="0" presId="urn:microsoft.com/office/officeart/2008/layout/HorizontalMultiLevelHierarchy"/>
    <dgm:cxn modelId="{AE6A7BED-471C-ED41-B532-94D99AD9070F}" type="presOf" srcId="{B3371912-CCA5-5A41-BD5C-BA96D427D81F}" destId="{EBAAB742-DF64-D643-A50B-044D3E09F796}" srcOrd="0" destOrd="0" presId="urn:microsoft.com/office/officeart/2008/layout/HorizontalMultiLevelHierarchy"/>
    <dgm:cxn modelId="{32932A81-3BD7-9D4A-83BD-BAF2562BA815}" type="presOf" srcId="{593E0F42-6CE2-9A4A-9AD3-20745C08C383}" destId="{0ECCEE5B-87E7-BA43-8D37-3E4CD6B3A302}" srcOrd="1" destOrd="0" presId="urn:microsoft.com/office/officeart/2008/layout/HorizontalMultiLevelHierarchy"/>
    <dgm:cxn modelId="{E3C53E1C-5B3E-2443-9150-555C32A06B52}" srcId="{336D3CCD-3F83-0B4F-B2FC-B54184324710}" destId="{693A4656-C456-404E-BFB3-93C469656A34}" srcOrd="1" destOrd="0" parTransId="{2BA07B7A-7C40-734E-8CE5-B5257C4E3BD1}" sibTransId="{A6935C8F-60CA-5B44-B9B2-28EFFB72FFC2}"/>
    <dgm:cxn modelId="{27522D00-A452-304D-BD12-7C9426CCC7C1}" type="presOf" srcId="{D95898DC-233E-2447-BA5E-08EC96DF897E}" destId="{EE16A6C8-F2A9-054A-8892-A9BE1D6337AD}" srcOrd="0" destOrd="0" presId="urn:microsoft.com/office/officeart/2008/layout/HorizontalMultiLevelHierarchy"/>
    <dgm:cxn modelId="{990DCB4E-9351-DB4C-ABBE-64B3ED429C53}" srcId="{4CB06432-3A87-9E47-8EB4-ADCC66269F09}" destId="{EAB97218-3948-F748-B462-CC105591C979}" srcOrd="2" destOrd="0" parTransId="{83EE2AA7-2625-2E41-804B-5C1829B58A6C}" sibTransId="{C9CC4DCA-A82C-004C-B25E-CE352FE6C2B8}"/>
    <dgm:cxn modelId="{80DD469A-D7E9-6645-97E8-C0589EAD0E1B}" srcId="{336D3CCD-3F83-0B4F-B2FC-B54184324710}" destId="{4CB06432-3A87-9E47-8EB4-ADCC66269F09}" srcOrd="0" destOrd="0" parTransId="{CD0D1226-0416-3A4E-8563-C4C0B82BE298}" sibTransId="{A6E37D2E-5CDF-4147-8686-D99C74DA4038}"/>
    <dgm:cxn modelId="{15923DA6-8F03-374B-A8C9-075C55346E91}" type="presOf" srcId="{2FF8F91A-83DE-6C49-B81E-64BF87C8E083}" destId="{E7D90B60-6204-7C4A-AAB0-B90B788ADA07}" srcOrd="0" destOrd="0" presId="urn:microsoft.com/office/officeart/2008/layout/HorizontalMultiLevelHierarchy"/>
    <dgm:cxn modelId="{AEA9F0F2-9974-E944-882B-AE91CAD24F22}" type="presOf" srcId="{593E0F42-6CE2-9A4A-9AD3-20745C08C383}" destId="{FDE4D036-BF11-5243-95BE-54C7663ABBB1}" srcOrd="0" destOrd="0" presId="urn:microsoft.com/office/officeart/2008/layout/HorizontalMultiLevelHierarchy"/>
    <dgm:cxn modelId="{644D805F-CF72-D24B-A374-D867EAB530AE}" type="presOf" srcId="{83EE2AA7-2625-2E41-804B-5C1829B58A6C}" destId="{80367FB8-39D5-A249-AEAB-F29F78D43F0A}" srcOrd="0" destOrd="0" presId="urn:microsoft.com/office/officeart/2008/layout/HorizontalMultiLevelHierarchy"/>
    <dgm:cxn modelId="{5E6C2590-F635-B546-90A2-40DD487FD7FA}" type="presOf" srcId="{D2155C07-74B2-944A-AEB5-D7BAEBD425FB}" destId="{CFDFC51E-51E5-1642-9A99-E50EEC417FB8}" srcOrd="0" destOrd="0" presId="urn:microsoft.com/office/officeart/2008/layout/HorizontalMultiLevelHierarchy"/>
    <dgm:cxn modelId="{CA28B2F4-51C3-294C-8A92-B203EDBCE2B7}" srcId="{336D3CCD-3F83-0B4F-B2FC-B54184324710}" destId="{2059EEB3-5EE5-4944-A1DC-AD96F3FAA630}" srcOrd="5" destOrd="0" parTransId="{593E0F42-6CE2-9A4A-9AD3-20745C08C383}" sibTransId="{E621DC1C-FCFF-954B-B1E1-536E32A01C12}"/>
    <dgm:cxn modelId="{EA23DAD0-D12C-B248-8B5E-D880880F24BC}" type="presOf" srcId="{CD0D1226-0416-3A4E-8563-C4C0B82BE298}" destId="{CBD529C8-7039-FA4F-85C0-02F88002F2AF}" srcOrd="1" destOrd="0" presId="urn:microsoft.com/office/officeart/2008/layout/HorizontalMultiLevelHierarchy"/>
    <dgm:cxn modelId="{A40CBD1F-8DB3-9149-84A0-A4730D271CCC}" type="presOf" srcId="{4CB768CD-E0B4-1E47-98A2-03648140D42C}" destId="{A9AC4DBA-37F9-524E-9E5C-F8C0DB070021}" srcOrd="1" destOrd="0" presId="urn:microsoft.com/office/officeart/2008/layout/HorizontalMultiLevelHierarchy"/>
    <dgm:cxn modelId="{78E40C5F-ECD2-B249-9E0B-73634EC49829}" type="presOf" srcId="{83EE2AA7-2625-2E41-804B-5C1829B58A6C}" destId="{8FD62CAE-3D9F-0D49-BCD1-192A47E6CE60}" srcOrd="1" destOrd="0" presId="urn:microsoft.com/office/officeart/2008/layout/HorizontalMultiLevelHierarchy"/>
    <dgm:cxn modelId="{C78E53E8-AA30-2B44-B2A2-41382AA24905}" type="presOf" srcId="{2FF8F91A-83DE-6C49-B81E-64BF87C8E083}" destId="{1B1438AC-B5B7-5841-9822-71C5D7B32928}" srcOrd="1" destOrd="0" presId="urn:microsoft.com/office/officeart/2008/layout/HorizontalMultiLevelHierarchy"/>
    <dgm:cxn modelId="{E6D7043C-D41E-1047-A12D-619727A0A2D8}" type="presOf" srcId="{2BA07B7A-7C40-734E-8CE5-B5257C4E3BD1}" destId="{B07067C3-08C0-A444-ABED-539E6C797F5A}" srcOrd="0" destOrd="0" presId="urn:microsoft.com/office/officeart/2008/layout/HorizontalMultiLevelHierarchy"/>
    <dgm:cxn modelId="{1267FF1C-B9CB-6842-9446-C8FF1D4B83A7}" type="presOf" srcId="{CD0D1226-0416-3A4E-8563-C4C0B82BE298}" destId="{51D4636D-60B2-CF41-863C-A861E17F84F3}" srcOrd="0" destOrd="0" presId="urn:microsoft.com/office/officeart/2008/layout/HorizontalMultiLevelHierarchy"/>
    <dgm:cxn modelId="{AC243D7A-CF46-D446-9829-2AE5CACD76B3}" type="presOf" srcId="{2059EEB3-5EE5-4944-A1DC-AD96F3FAA630}" destId="{0FE08498-6E6D-7D4C-9F09-E4540AB96A52}" srcOrd="0" destOrd="0" presId="urn:microsoft.com/office/officeart/2008/layout/HorizontalMultiLevelHierarchy"/>
    <dgm:cxn modelId="{2AB557F6-368A-E04D-93A8-490AE8C4AE1D}" srcId="{4CB06432-3A87-9E47-8EB4-ADCC66269F09}" destId="{D95898DC-233E-2447-BA5E-08EC96DF897E}" srcOrd="0" destOrd="0" parTransId="{4CB768CD-E0B4-1E47-98A2-03648140D42C}" sibTransId="{7D78DE9B-0C4F-1E47-B824-504F15C4B38D}"/>
    <dgm:cxn modelId="{A2773E93-4E61-D24B-A87E-16B1A71E58D1}" type="presOf" srcId="{CAA62DDA-6716-534A-8508-11192127A70F}" destId="{ACB12EE3-41B5-A64E-8324-2238EDC6BD56}" srcOrd="0" destOrd="0" presId="urn:microsoft.com/office/officeart/2008/layout/HorizontalMultiLevelHierarchy"/>
    <dgm:cxn modelId="{05D79390-0C75-6D4C-B3F0-751714EBC5C9}" type="presOf" srcId="{336D3CCD-3F83-0B4F-B2FC-B54184324710}" destId="{6F58C694-D9C7-8A4D-83DC-92506490D3FD}" srcOrd="0" destOrd="0" presId="urn:microsoft.com/office/officeart/2008/layout/HorizontalMultiLevelHierarchy"/>
    <dgm:cxn modelId="{051CF788-D1D8-6241-8DBB-DF1C572B56E0}" type="presOf" srcId="{8CC525D1-5F03-1B42-9E26-986E460B6C98}" destId="{575EB516-C8D5-464C-A3B1-C3BAE8F53CB0}" srcOrd="0" destOrd="0" presId="urn:microsoft.com/office/officeart/2008/layout/HorizontalMultiLevelHierarchy"/>
    <dgm:cxn modelId="{E01F0B3D-227E-604C-B081-945D5FB6E1C2}" type="presOf" srcId="{B3371912-CCA5-5A41-BD5C-BA96D427D81F}" destId="{59ED130A-780C-E747-A36B-B9FA8564F939}" srcOrd="1" destOrd="0" presId="urn:microsoft.com/office/officeart/2008/layout/HorizontalMultiLevelHierarchy"/>
    <dgm:cxn modelId="{13E1F942-9A4C-1541-A4F6-221E52D6BE2B}" type="presOf" srcId="{EAB97218-3948-F748-B462-CC105591C979}" destId="{F14F1D49-E6ED-0742-8916-256BF0A3DE79}" srcOrd="0" destOrd="0" presId="urn:microsoft.com/office/officeart/2008/layout/HorizontalMultiLevelHierarchy"/>
    <dgm:cxn modelId="{B2329062-F527-AF4D-BB91-B499A7DA763F}" type="presOf" srcId="{03F936B8-970C-804E-BFF3-1DA797CA7C76}" destId="{83296D00-6FCB-3642-AC7D-8CE2C4169CF2}" srcOrd="1" destOrd="0" presId="urn:microsoft.com/office/officeart/2008/layout/HorizontalMultiLevelHierarchy"/>
    <dgm:cxn modelId="{78406D21-C40D-C743-8A76-EE473E83A936}" type="presParOf" srcId="{0552F21D-FF87-FC4D-A50B-DAF21038B56E}" destId="{981DBD93-4C4E-0B4D-99FF-5FC9C5C9E4AE}" srcOrd="0" destOrd="0" presId="urn:microsoft.com/office/officeart/2008/layout/HorizontalMultiLevelHierarchy"/>
    <dgm:cxn modelId="{537982B2-3B5C-0A4E-8C7A-87023E67AA09}" type="presParOf" srcId="{981DBD93-4C4E-0B4D-99FF-5FC9C5C9E4AE}" destId="{6F58C694-D9C7-8A4D-83DC-92506490D3FD}" srcOrd="0" destOrd="0" presId="urn:microsoft.com/office/officeart/2008/layout/HorizontalMultiLevelHierarchy"/>
    <dgm:cxn modelId="{D8040A4F-E84E-A443-8310-9655A7BDDCBD}" type="presParOf" srcId="{981DBD93-4C4E-0B4D-99FF-5FC9C5C9E4AE}" destId="{C95558BB-999C-B542-BB52-C7B7364B4C7D}" srcOrd="1" destOrd="0" presId="urn:microsoft.com/office/officeart/2008/layout/HorizontalMultiLevelHierarchy"/>
    <dgm:cxn modelId="{FF2AEA79-B2AC-764F-8D65-10A232FF0EED}" type="presParOf" srcId="{C95558BB-999C-B542-BB52-C7B7364B4C7D}" destId="{51D4636D-60B2-CF41-863C-A861E17F84F3}" srcOrd="0" destOrd="0" presId="urn:microsoft.com/office/officeart/2008/layout/HorizontalMultiLevelHierarchy"/>
    <dgm:cxn modelId="{D71AC9C3-FA33-274B-9B32-3602857EDC27}" type="presParOf" srcId="{51D4636D-60B2-CF41-863C-A861E17F84F3}" destId="{CBD529C8-7039-FA4F-85C0-02F88002F2AF}" srcOrd="0" destOrd="0" presId="urn:microsoft.com/office/officeart/2008/layout/HorizontalMultiLevelHierarchy"/>
    <dgm:cxn modelId="{524691B9-B486-4046-B403-EDDBBAEB9C8B}" type="presParOf" srcId="{C95558BB-999C-B542-BB52-C7B7364B4C7D}" destId="{DAAE92E2-7368-6049-A7EE-2678BA4C36BE}" srcOrd="1" destOrd="0" presId="urn:microsoft.com/office/officeart/2008/layout/HorizontalMultiLevelHierarchy"/>
    <dgm:cxn modelId="{E32BE5AA-5563-7E4B-88FC-C2533721F41F}" type="presParOf" srcId="{DAAE92E2-7368-6049-A7EE-2678BA4C36BE}" destId="{A1C3FB14-F3C8-6948-B680-AB594A1BE358}" srcOrd="0" destOrd="0" presId="urn:microsoft.com/office/officeart/2008/layout/HorizontalMultiLevelHierarchy"/>
    <dgm:cxn modelId="{62CEC6BD-AD7F-B64C-83C0-EFD18FE2AD59}" type="presParOf" srcId="{DAAE92E2-7368-6049-A7EE-2678BA4C36BE}" destId="{A27AFC08-2DC6-C24F-B05D-A41FF3EC5F05}" srcOrd="1" destOrd="0" presId="urn:microsoft.com/office/officeart/2008/layout/HorizontalMultiLevelHierarchy"/>
    <dgm:cxn modelId="{8BB416A1-FA5A-E54B-B152-D025DDEC3AC9}" type="presParOf" srcId="{A27AFC08-2DC6-C24F-B05D-A41FF3EC5F05}" destId="{69C70495-5E01-A341-9DCD-95A201F10C46}" srcOrd="0" destOrd="0" presId="urn:microsoft.com/office/officeart/2008/layout/HorizontalMultiLevelHierarchy"/>
    <dgm:cxn modelId="{9D01FB2F-82B9-D04D-A9C3-BED2A6ED64B1}" type="presParOf" srcId="{69C70495-5E01-A341-9DCD-95A201F10C46}" destId="{A9AC4DBA-37F9-524E-9E5C-F8C0DB070021}" srcOrd="0" destOrd="0" presId="urn:microsoft.com/office/officeart/2008/layout/HorizontalMultiLevelHierarchy"/>
    <dgm:cxn modelId="{2FDD1405-FFE6-944C-ADA1-82886648D34C}" type="presParOf" srcId="{A27AFC08-2DC6-C24F-B05D-A41FF3EC5F05}" destId="{FC4B0FDC-0D56-CD42-9B6E-FEDE0446507D}" srcOrd="1" destOrd="0" presId="urn:microsoft.com/office/officeart/2008/layout/HorizontalMultiLevelHierarchy"/>
    <dgm:cxn modelId="{769CE708-4121-4343-B9A1-527E36F877E9}" type="presParOf" srcId="{FC4B0FDC-0D56-CD42-9B6E-FEDE0446507D}" destId="{EE16A6C8-F2A9-054A-8892-A9BE1D6337AD}" srcOrd="0" destOrd="0" presId="urn:microsoft.com/office/officeart/2008/layout/HorizontalMultiLevelHierarchy"/>
    <dgm:cxn modelId="{96983AC0-1771-3746-ACB6-86F0554CA7CD}" type="presParOf" srcId="{FC4B0FDC-0D56-CD42-9B6E-FEDE0446507D}" destId="{7CD33CEE-5CC2-9948-BB03-FD8913C97105}" srcOrd="1" destOrd="0" presId="urn:microsoft.com/office/officeart/2008/layout/HorizontalMultiLevelHierarchy"/>
    <dgm:cxn modelId="{985ACE0A-9E98-7B49-BE08-962D374691E2}" type="presParOf" srcId="{A27AFC08-2DC6-C24F-B05D-A41FF3EC5F05}" destId="{EBAAB742-DF64-D643-A50B-044D3E09F796}" srcOrd="2" destOrd="0" presId="urn:microsoft.com/office/officeart/2008/layout/HorizontalMultiLevelHierarchy"/>
    <dgm:cxn modelId="{C479F34F-1DC1-CC43-BFA0-A79EE76D8126}" type="presParOf" srcId="{EBAAB742-DF64-D643-A50B-044D3E09F796}" destId="{59ED130A-780C-E747-A36B-B9FA8564F939}" srcOrd="0" destOrd="0" presId="urn:microsoft.com/office/officeart/2008/layout/HorizontalMultiLevelHierarchy"/>
    <dgm:cxn modelId="{623EA81B-9D44-A24D-B409-4172C101162B}" type="presParOf" srcId="{A27AFC08-2DC6-C24F-B05D-A41FF3EC5F05}" destId="{F2DFC1CC-F662-AB4F-938E-714D0BE66758}" srcOrd="3" destOrd="0" presId="urn:microsoft.com/office/officeart/2008/layout/HorizontalMultiLevelHierarchy"/>
    <dgm:cxn modelId="{047A7557-0816-A149-8105-7C275C3C2624}" type="presParOf" srcId="{F2DFC1CC-F662-AB4F-938E-714D0BE66758}" destId="{ACB12EE3-41B5-A64E-8324-2238EDC6BD56}" srcOrd="0" destOrd="0" presId="urn:microsoft.com/office/officeart/2008/layout/HorizontalMultiLevelHierarchy"/>
    <dgm:cxn modelId="{294D05F8-B751-7441-8842-38388B89B2DD}" type="presParOf" srcId="{F2DFC1CC-F662-AB4F-938E-714D0BE66758}" destId="{844FC642-0726-DF43-9410-642788C9123E}" srcOrd="1" destOrd="0" presId="urn:microsoft.com/office/officeart/2008/layout/HorizontalMultiLevelHierarchy"/>
    <dgm:cxn modelId="{9C2A6D89-B34F-4047-A056-2AE64F390A48}" type="presParOf" srcId="{A27AFC08-2DC6-C24F-B05D-A41FF3EC5F05}" destId="{80367FB8-39D5-A249-AEAB-F29F78D43F0A}" srcOrd="4" destOrd="0" presId="urn:microsoft.com/office/officeart/2008/layout/HorizontalMultiLevelHierarchy"/>
    <dgm:cxn modelId="{4D4D0AE1-7A43-DD44-8E8D-B6D0A3DB86C8}" type="presParOf" srcId="{80367FB8-39D5-A249-AEAB-F29F78D43F0A}" destId="{8FD62CAE-3D9F-0D49-BCD1-192A47E6CE60}" srcOrd="0" destOrd="0" presId="urn:microsoft.com/office/officeart/2008/layout/HorizontalMultiLevelHierarchy"/>
    <dgm:cxn modelId="{A98B66B1-554B-164A-A57B-FD49BAC75100}" type="presParOf" srcId="{A27AFC08-2DC6-C24F-B05D-A41FF3EC5F05}" destId="{93E73EDD-D82C-694A-A878-04C82716A017}" srcOrd="5" destOrd="0" presId="urn:microsoft.com/office/officeart/2008/layout/HorizontalMultiLevelHierarchy"/>
    <dgm:cxn modelId="{EE67078E-BCB6-444F-A2DB-D756B6912C0C}" type="presParOf" srcId="{93E73EDD-D82C-694A-A878-04C82716A017}" destId="{F14F1D49-E6ED-0742-8916-256BF0A3DE79}" srcOrd="0" destOrd="0" presId="urn:microsoft.com/office/officeart/2008/layout/HorizontalMultiLevelHierarchy"/>
    <dgm:cxn modelId="{CD825DD9-1520-6F4C-9AED-C688A4CFBF52}" type="presParOf" srcId="{93E73EDD-D82C-694A-A878-04C82716A017}" destId="{BFD2D54D-7E61-E54E-A409-A6A77515255E}" srcOrd="1" destOrd="0" presId="urn:microsoft.com/office/officeart/2008/layout/HorizontalMultiLevelHierarchy"/>
    <dgm:cxn modelId="{2784AD09-B74E-7042-9259-5AD93CAC3A1E}" type="presParOf" srcId="{C95558BB-999C-B542-BB52-C7B7364B4C7D}" destId="{B07067C3-08C0-A444-ABED-539E6C797F5A}" srcOrd="2" destOrd="0" presId="urn:microsoft.com/office/officeart/2008/layout/HorizontalMultiLevelHierarchy"/>
    <dgm:cxn modelId="{5883B0EC-9316-E241-82C7-BED6C3C055AB}" type="presParOf" srcId="{B07067C3-08C0-A444-ABED-539E6C797F5A}" destId="{6728B218-C824-664E-87E1-C10B79CE4F1E}" srcOrd="0" destOrd="0" presId="urn:microsoft.com/office/officeart/2008/layout/HorizontalMultiLevelHierarchy"/>
    <dgm:cxn modelId="{616FC5D6-21E1-CB4B-954B-BBFBB0395419}" type="presParOf" srcId="{C95558BB-999C-B542-BB52-C7B7364B4C7D}" destId="{2AF2B7D7-71E2-ED44-85DA-1491441047B3}" srcOrd="3" destOrd="0" presId="urn:microsoft.com/office/officeart/2008/layout/HorizontalMultiLevelHierarchy"/>
    <dgm:cxn modelId="{09D48822-784B-0F44-92B1-DC306B5172B4}" type="presParOf" srcId="{2AF2B7D7-71E2-ED44-85DA-1491441047B3}" destId="{222FB17D-A221-F640-8911-4921DF1DC895}" srcOrd="0" destOrd="0" presId="urn:microsoft.com/office/officeart/2008/layout/HorizontalMultiLevelHierarchy"/>
    <dgm:cxn modelId="{89953397-D062-1045-B427-69B02C70F538}" type="presParOf" srcId="{2AF2B7D7-71E2-ED44-85DA-1491441047B3}" destId="{6702DFED-22E1-F54D-9766-F4C6CD0B60EA}" srcOrd="1" destOrd="0" presId="urn:microsoft.com/office/officeart/2008/layout/HorizontalMultiLevelHierarchy"/>
    <dgm:cxn modelId="{FE60C8B5-C545-2A43-9445-2858CE7B1CB8}" type="presParOf" srcId="{C95558BB-999C-B542-BB52-C7B7364B4C7D}" destId="{E7D90B60-6204-7C4A-AAB0-B90B788ADA07}" srcOrd="4" destOrd="0" presId="urn:microsoft.com/office/officeart/2008/layout/HorizontalMultiLevelHierarchy"/>
    <dgm:cxn modelId="{F8190AB7-6ECB-AA4A-9BAF-471EFD93D5E5}" type="presParOf" srcId="{E7D90B60-6204-7C4A-AAB0-B90B788ADA07}" destId="{1B1438AC-B5B7-5841-9822-71C5D7B32928}" srcOrd="0" destOrd="0" presId="urn:microsoft.com/office/officeart/2008/layout/HorizontalMultiLevelHierarchy"/>
    <dgm:cxn modelId="{16D2C458-7E55-9F49-84FC-46D396D086FA}" type="presParOf" srcId="{C95558BB-999C-B542-BB52-C7B7364B4C7D}" destId="{5EF0B8B3-0B8B-0445-8CFB-9CB21B1AC23B}" srcOrd="5" destOrd="0" presId="urn:microsoft.com/office/officeart/2008/layout/HorizontalMultiLevelHierarchy"/>
    <dgm:cxn modelId="{6F528B72-1D8A-7A44-A458-D853016C1F65}" type="presParOf" srcId="{5EF0B8B3-0B8B-0445-8CFB-9CB21B1AC23B}" destId="{575EB516-C8D5-464C-A3B1-C3BAE8F53CB0}" srcOrd="0" destOrd="0" presId="urn:microsoft.com/office/officeart/2008/layout/HorizontalMultiLevelHierarchy"/>
    <dgm:cxn modelId="{3C4523F5-C8EB-564F-817B-A72C8890459C}" type="presParOf" srcId="{5EF0B8B3-0B8B-0445-8CFB-9CB21B1AC23B}" destId="{6B260216-FF9F-DC44-BB5D-169B8F8AF953}" srcOrd="1" destOrd="0" presId="urn:microsoft.com/office/officeart/2008/layout/HorizontalMultiLevelHierarchy"/>
    <dgm:cxn modelId="{23BA0EDA-54AB-E146-8760-4EAB927B3A24}" type="presParOf" srcId="{C95558BB-999C-B542-BB52-C7B7364B4C7D}" destId="{099141F2-915E-064D-A138-20BB4AD8DE88}" srcOrd="6" destOrd="0" presId="urn:microsoft.com/office/officeart/2008/layout/HorizontalMultiLevelHierarchy"/>
    <dgm:cxn modelId="{87B4B144-52CC-FE46-93CC-C0353E17DCAD}" type="presParOf" srcId="{099141F2-915E-064D-A138-20BB4AD8DE88}" destId="{83296D00-6FCB-3642-AC7D-8CE2C4169CF2}" srcOrd="0" destOrd="0" presId="urn:microsoft.com/office/officeart/2008/layout/HorizontalMultiLevelHierarchy"/>
    <dgm:cxn modelId="{2C4D0B20-13E5-604E-A85E-E848F7A077F2}" type="presParOf" srcId="{C95558BB-999C-B542-BB52-C7B7364B4C7D}" destId="{AF0BE1AA-1741-A14C-9538-1E8613A28DB1}" srcOrd="7" destOrd="0" presId="urn:microsoft.com/office/officeart/2008/layout/HorizontalMultiLevelHierarchy"/>
    <dgm:cxn modelId="{D9FA8957-8C7F-AE42-9241-9279ADA71553}" type="presParOf" srcId="{AF0BE1AA-1741-A14C-9538-1E8613A28DB1}" destId="{23100DE6-C2FD-D142-BC37-6C9DD11C2402}" srcOrd="0" destOrd="0" presId="urn:microsoft.com/office/officeart/2008/layout/HorizontalMultiLevelHierarchy"/>
    <dgm:cxn modelId="{A12D0831-3534-3248-B65E-930A3C5EF625}" type="presParOf" srcId="{AF0BE1AA-1741-A14C-9538-1E8613A28DB1}" destId="{A310F8B2-9FB9-984F-A1AD-800A2FA4D37A}" srcOrd="1" destOrd="0" presId="urn:microsoft.com/office/officeart/2008/layout/HorizontalMultiLevelHierarchy"/>
    <dgm:cxn modelId="{837D58B5-F851-934F-BE52-727792548505}" type="presParOf" srcId="{C95558BB-999C-B542-BB52-C7B7364B4C7D}" destId="{9AD8F244-FECF-1D44-AE83-1C5BD3304D34}" srcOrd="8" destOrd="0" presId="urn:microsoft.com/office/officeart/2008/layout/HorizontalMultiLevelHierarchy"/>
    <dgm:cxn modelId="{59B81479-4ECC-2D4E-A5B2-3FE8D795FCFB}" type="presParOf" srcId="{9AD8F244-FECF-1D44-AE83-1C5BD3304D34}" destId="{D85ECBE3-BF78-4443-A874-ED799DAA1AED}" srcOrd="0" destOrd="0" presId="urn:microsoft.com/office/officeart/2008/layout/HorizontalMultiLevelHierarchy"/>
    <dgm:cxn modelId="{3AAD4346-3D09-5A48-AD3A-7AA82151B023}" type="presParOf" srcId="{C95558BB-999C-B542-BB52-C7B7364B4C7D}" destId="{B95128F7-735F-634C-BF85-59DEEF1A5B0D}" srcOrd="9" destOrd="0" presId="urn:microsoft.com/office/officeart/2008/layout/HorizontalMultiLevelHierarchy"/>
    <dgm:cxn modelId="{6186DB69-D116-E04A-9EE2-19BC327569EC}" type="presParOf" srcId="{B95128F7-735F-634C-BF85-59DEEF1A5B0D}" destId="{CFDFC51E-51E5-1642-9A99-E50EEC417FB8}" srcOrd="0" destOrd="0" presId="urn:microsoft.com/office/officeart/2008/layout/HorizontalMultiLevelHierarchy"/>
    <dgm:cxn modelId="{62495BE2-6BB6-1148-A27B-61151D53901E}" type="presParOf" srcId="{B95128F7-735F-634C-BF85-59DEEF1A5B0D}" destId="{C837F049-222D-BB49-8A3A-91C9C8FC3D00}" srcOrd="1" destOrd="0" presId="urn:microsoft.com/office/officeart/2008/layout/HorizontalMultiLevelHierarchy"/>
    <dgm:cxn modelId="{DE0434F3-5C0C-5648-B113-A4D9CD9AF2DF}" type="presParOf" srcId="{C95558BB-999C-B542-BB52-C7B7364B4C7D}" destId="{FDE4D036-BF11-5243-95BE-54C7663ABBB1}" srcOrd="10" destOrd="0" presId="urn:microsoft.com/office/officeart/2008/layout/HorizontalMultiLevelHierarchy"/>
    <dgm:cxn modelId="{D6ECB9EA-9335-E74E-936B-ECB73F73570D}" type="presParOf" srcId="{FDE4D036-BF11-5243-95BE-54C7663ABBB1}" destId="{0ECCEE5B-87E7-BA43-8D37-3E4CD6B3A302}" srcOrd="0" destOrd="0" presId="urn:microsoft.com/office/officeart/2008/layout/HorizontalMultiLevelHierarchy"/>
    <dgm:cxn modelId="{3F213ADE-A80F-534E-AB55-DB23BF6AC4AB}" type="presParOf" srcId="{C95558BB-999C-B542-BB52-C7B7364B4C7D}" destId="{95D0950A-13D9-5F40-8E98-B063214C96E7}" srcOrd="11" destOrd="0" presId="urn:microsoft.com/office/officeart/2008/layout/HorizontalMultiLevelHierarchy"/>
    <dgm:cxn modelId="{8EDCFBE8-F9C4-D74E-98ED-2BF20502A96F}" type="presParOf" srcId="{95D0950A-13D9-5F40-8E98-B063214C96E7}" destId="{0FE08498-6E6D-7D4C-9F09-E4540AB96A52}" srcOrd="0" destOrd="0" presId="urn:microsoft.com/office/officeart/2008/layout/HorizontalMultiLevelHierarchy"/>
    <dgm:cxn modelId="{6B58D37F-932D-784E-88C1-48497FBE048C}" type="presParOf" srcId="{95D0950A-13D9-5F40-8E98-B063214C96E7}" destId="{CA0F0DCC-EC3D-D94A-B580-B07A475404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58A02D-9854-774C-86D2-369CD17A07F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AD003-84F7-5B47-8BA8-316A92F3AC49}">
      <dgm:prSet phldrT="[文本]"/>
      <dgm:spPr/>
      <dgm:t>
        <a:bodyPr/>
        <a:lstStyle/>
        <a:p>
          <a:r>
            <a:rPr lang="zh-CN" altLang="en-US" dirty="0" smtClean="0"/>
            <a:t>能力模型数据库</a:t>
          </a:r>
          <a:endParaRPr lang="zh-CN" altLang="en-US" dirty="0"/>
        </a:p>
      </dgm:t>
    </dgm:pt>
    <dgm:pt modelId="{5375330D-77FD-584E-B4BC-882112C65889}" type="parTrans" cxnId="{540659C8-0E36-1647-9BA0-E4506E473738}">
      <dgm:prSet/>
      <dgm:spPr/>
      <dgm:t>
        <a:bodyPr/>
        <a:lstStyle/>
        <a:p>
          <a:endParaRPr lang="zh-CN" altLang="en-US"/>
        </a:p>
      </dgm:t>
    </dgm:pt>
    <dgm:pt modelId="{75CAF567-420C-2044-B11A-84356EF7206C}" type="sibTrans" cxnId="{540659C8-0E36-1647-9BA0-E4506E473738}">
      <dgm:prSet/>
      <dgm:spPr/>
      <dgm:t>
        <a:bodyPr/>
        <a:lstStyle/>
        <a:p>
          <a:endParaRPr lang="zh-CN" altLang="en-US"/>
        </a:p>
      </dgm:t>
    </dgm:pt>
    <dgm:pt modelId="{0FD40C7B-3E7D-CE4A-AA34-C36E5055C0FA}">
      <dgm:prSet phldrT="[文本]"/>
      <dgm:spPr/>
      <dgm:t>
        <a:bodyPr/>
        <a:lstStyle/>
        <a:p>
          <a:r>
            <a:rPr lang="zh-CN" altLang="en-US" dirty="0" smtClean="0"/>
            <a:t>岗位职责说明书</a:t>
          </a:r>
          <a:endParaRPr lang="zh-CN" altLang="en-US" dirty="0"/>
        </a:p>
      </dgm:t>
    </dgm:pt>
    <dgm:pt modelId="{88427016-B1EE-2047-B5CF-FE142825D1DD}" type="parTrans" cxnId="{820C3B5E-4A86-3E47-8172-FEF574B3F792}">
      <dgm:prSet/>
      <dgm:spPr/>
      <dgm:t>
        <a:bodyPr/>
        <a:lstStyle/>
        <a:p>
          <a:endParaRPr lang="zh-CN" altLang="en-US"/>
        </a:p>
      </dgm:t>
    </dgm:pt>
    <dgm:pt modelId="{7DA31AF2-0A99-7C4C-BD12-F32A2194E47B}" type="sibTrans" cxnId="{820C3B5E-4A86-3E47-8172-FEF574B3F792}">
      <dgm:prSet/>
      <dgm:spPr/>
      <dgm:t>
        <a:bodyPr/>
        <a:lstStyle/>
        <a:p>
          <a:endParaRPr lang="zh-CN" altLang="en-US"/>
        </a:p>
      </dgm:t>
    </dgm:pt>
    <dgm:pt modelId="{29F544C9-089B-A846-BCA6-9A9B54FFDCE4}">
      <dgm:prSet phldrT="[文本]"/>
      <dgm:spPr/>
      <dgm:t>
        <a:bodyPr/>
        <a:lstStyle/>
        <a:p>
          <a:r>
            <a:rPr lang="zh-CN" altLang="en-US" dirty="0" smtClean="0"/>
            <a:t>编写面试题</a:t>
          </a:r>
          <a:endParaRPr lang="zh-CN" altLang="en-US" dirty="0"/>
        </a:p>
      </dgm:t>
    </dgm:pt>
    <dgm:pt modelId="{C775BD0A-A31C-B049-8323-02E00677E97C}" type="parTrans" cxnId="{3D68B3C3-1292-8E47-A64E-6C466232E57C}">
      <dgm:prSet/>
      <dgm:spPr/>
      <dgm:t>
        <a:bodyPr/>
        <a:lstStyle/>
        <a:p>
          <a:endParaRPr lang="zh-CN" altLang="en-US"/>
        </a:p>
      </dgm:t>
    </dgm:pt>
    <dgm:pt modelId="{D52164CD-9B6A-174A-A94E-03B41BE167EC}" type="sibTrans" cxnId="{3D68B3C3-1292-8E47-A64E-6C466232E57C}">
      <dgm:prSet/>
      <dgm:spPr/>
      <dgm:t>
        <a:bodyPr/>
        <a:lstStyle/>
        <a:p>
          <a:endParaRPr lang="zh-CN" altLang="en-US"/>
        </a:p>
      </dgm:t>
    </dgm:pt>
    <dgm:pt modelId="{4CE38A22-9CF7-4446-80C6-DD91F9CFDD43}" type="pres">
      <dgm:prSet presAssocID="{BA58A02D-9854-774C-86D2-369CD17A07F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91F4CA1-7E63-454D-8F1B-75041C1C08FB}" type="pres">
      <dgm:prSet presAssocID="{BA58A02D-9854-774C-86D2-369CD17A07F8}" presName="Name1" presStyleCnt="0"/>
      <dgm:spPr/>
    </dgm:pt>
    <dgm:pt modelId="{E3F41E50-A884-0942-8AA8-4EA2FED0D677}" type="pres">
      <dgm:prSet presAssocID="{BA58A02D-9854-774C-86D2-369CD17A07F8}" presName="cycle" presStyleCnt="0"/>
      <dgm:spPr/>
    </dgm:pt>
    <dgm:pt modelId="{8ECCAE51-7F07-4546-90B4-ECD72614DCC3}" type="pres">
      <dgm:prSet presAssocID="{BA58A02D-9854-774C-86D2-369CD17A07F8}" presName="srcNode" presStyleLbl="node1" presStyleIdx="0" presStyleCnt="3"/>
      <dgm:spPr/>
    </dgm:pt>
    <dgm:pt modelId="{41239225-BC98-A440-9D3A-5F6406A8701C}" type="pres">
      <dgm:prSet presAssocID="{BA58A02D-9854-774C-86D2-369CD17A07F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23A6B6C-FC0B-DE4F-9073-8191088E0A60}" type="pres">
      <dgm:prSet presAssocID="{BA58A02D-9854-774C-86D2-369CD17A07F8}" presName="extraNode" presStyleLbl="node1" presStyleIdx="0" presStyleCnt="3"/>
      <dgm:spPr/>
    </dgm:pt>
    <dgm:pt modelId="{8173DBC2-CA97-F147-8020-7E0EAD25DB3C}" type="pres">
      <dgm:prSet presAssocID="{BA58A02D-9854-774C-86D2-369CD17A07F8}" presName="dstNode" presStyleLbl="node1" presStyleIdx="0" presStyleCnt="3"/>
      <dgm:spPr/>
    </dgm:pt>
    <dgm:pt modelId="{4355E14E-214B-5840-8E69-BF2EDE912748}" type="pres">
      <dgm:prSet presAssocID="{79FAD003-84F7-5B47-8BA8-316A92F3AC4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98624-0C0F-5544-8D1F-140C6A50090A}" type="pres">
      <dgm:prSet presAssocID="{79FAD003-84F7-5B47-8BA8-316A92F3AC49}" presName="accent_1" presStyleCnt="0"/>
      <dgm:spPr/>
    </dgm:pt>
    <dgm:pt modelId="{B21860B6-31D2-E241-B402-303B66804644}" type="pres">
      <dgm:prSet presAssocID="{79FAD003-84F7-5B47-8BA8-316A92F3AC49}" presName="accentRepeatNode" presStyleLbl="solidFgAcc1" presStyleIdx="0" presStyleCnt="3"/>
      <dgm:spPr/>
    </dgm:pt>
    <dgm:pt modelId="{322068A8-ADAA-8D41-82BC-8427761BE53C}" type="pres">
      <dgm:prSet presAssocID="{0FD40C7B-3E7D-CE4A-AA34-C36E5055C0F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F16F4-3F68-DE46-8441-CAE896F2432B}" type="pres">
      <dgm:prSet presAssocID="{0FD40C7B-3E7D-CE4A-AA34-C36E5055C0FA}" presName="accent_2" presStyleCnt="0"/>
      <dgm:spPr/>
    </dgm:pt>
    <dgm:pt modelId="{E356A42C-0650-EC4C-8CA8-AC85B3763A41}" type="pres">
      <dgm:prSet presAssocID="{0FD40C7B-3E7D-CE4A-AA34-C36E5055C0FA}" presName="accentRepeatNode" presStyleLbl="solidFgAcc1" presStyleIdx="1" presStyleCnt="3"/>
      <dgm:spPr/>
    </dgm:pt>
    <dgm:pt modelId="{FADA5CE6-E3CD-1545-BAD7-C312DE3D953A}" type="pres">
      <dgm:prSet presAssocID="{29F544C9-089B-A846-BCA6-9A9B54FFDCE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ECE210-1EDE-8C45-B1C7-4FF59880C685}" type="pres">
      <dgm:prSet presAssocID="{29F544C9-089B-A846-BCA6-9A9B54FFDCE4}" presName="accent_3" presStyleCnt="0"/>
      <dgm:spPr/>
    </dgm:pt>
    <dgm:pt modelId="{02C5709C-108E-5B43-B724-7F43F4CA478B}" type="pres">
      <dgm:prSet presAssocID="{29F544C9-089B-A846-BCA6-9A9B54FFDCE4}" presName="accentRepeatNode" presStyleLbl="solidFgAcc1" presStyleIdx="2" presStyleCnt="3"/>
      <dgm:spPr/>
    </dgm:pt>
  </dgm:ptLst>
  <dgm:cxnLst>
    <dgm:cxn modelId="{820C3B5E-4A86-3E47-8172-FEF574B3F792}" srcId="{BA58A02D-9854-774C-86D2-369CD17A07F8}" destId="{0FD40C7B-3E7D-CE4A-AA34-C36E5055C0FA}" srcOrd="1" destOrd="0" parTransId="{88427016-B1EE-2047-B5CF-FE142825D1DD}" sibTransId="{7DA31AF2-0A99-7C4C-BD12-F32A2194E47B}"/>
    <dgm:cxn modelId="{593C9C71-51B0-6C4C-9A49-8B0BA944D1B3}" type="presOf" srcId="{29F544C9-089B-A846-BCA6-9A9B54FFDCE4}" destId="{FADA5CE6-E3CD-1545-BAD7-C312DE3D953A}" srcOrd="0" destOrd="0" presId="urn:microsoft.com/office/officeart/2008/layout/VerticalCurvedList"/>
    <dgm:cxn modelId="{540659C8-0E36-1647-9BA0-E4506E473738}" srcId="{BA58A02D-9854-774C-86D2-369CD17A07F8}" destId="{79FAD003-84F7-5B47-8BA8-316A92F3AC49}" srcOrd="0" destOrd="0" parTransId="{5375330D-77FD-584E-B4BC-882112C65889}" sibTransId="{75CAF567-420C-2044-B11A-84356EF7206C}"/>
    <dgm:cxn modelId="{3582D530-A26A-304A-B2F4-862598A963EE}" type="presOf" srcId="{BA58A02D-9854-774C-86D2-369CD17A07F8}" destId="{4CE38A22-9CF7-4446-80C6-DD91F9CFDD43}" srcOrd="0" destOrd="0" presId="urn:microsoft.com/office/officeart/2008/layout/VerticalCurvedList"/>
    <dgm:cxn modelId="{3D68B3C3-1292-8E47-A64E-6C466232E57C}" srcId="{BA58A02D-9854-774C-86D2-369CD17A07F8}" destId="{29F544C9-089B-A846-BCA6-9A9B54FFDCE4}" srcOrd="2" destOrd="0" parTransId="{C775BD0A-A31C-B049-8323-02E00677E97C}" sibTransId="{D52164CD-9B6A-174A-A94E-03B41BE167EC}"/>
    <dgm:cxn modelId="{63591EB5-AD8E-AF48-A38E-FE0706BA6DCD}" type="presOf" srcId="{79FAD003-84F7-5B47-8BA8-316A92F3AC49}" destId="{4355E14E-214B-5840-8E69-BF2EDE912748}" srcOrd="0" destOrd="0" presId="urn:microsoft.com/office/officeart/2008/layout/VerticalCurvedList"/>
    <dgm:cxn modelId="{7042F728-1666-2849-9F80-BA2BBF23D34E}" type="presOf" srcId="{75CAF567-420C-2044-B11A-84356EF7206C}" destId="{41239225-BC98-A440-9D3A-5F6406A8701C}" srcOrd="0" destOrd="0" presId="urn:microsoft.com/office/officeart/2008/layout/VerticalCurvedList"/>
    <dgm:cxn modelId="{2E59FA79-EF7E-2446-9FAC-CF8C49DA3E9F}" type="presOf" srcId="{0FD40C7B-3E7D-CE4A-AA34-C36E5055C0FA}" destId="{322068A8-ADAA-8D41-82BC-8427761BE53C}" srcOrd="0" destOrd="0" presId="urn:microsoft.com/office/officeart/2008/layout/VerticalCurvedList"/>
    <dgm:cxn modelId="{558B2B40-3E2E-9D45-939B-9690E2169C0C}" type="presParOf" srcId="{4CE38A22-9CF7-4446-80C6-DD91F9CFDD43}" destId="{D91F4CA1-7E63-454D-8F1B-75041C1C08FB}" srcOrd="0" destOrd="0" presId="urn:microsoft.com/office/officeart/2008/layout/VerticalCurvedList"/>
    <dgm:cxn modelId="{6B175B73-9277-F348-97FB-89EF29ED89B1}" type="presParOf" srcId="{D91F4CA1-7E63-454D-8F1B-75041C1C08FB}" destId="{E3F41E50-A884-0942-8AA8-4EA2FED0D677}" srcOrd="0" destOrd="0" presId="urn:microsoft.com/office/officeart/2008/layout/VerticalCurvedList"/>
    <dgm:cxn modelId="{D1F6CC4F-FB50-9E47-8AC6-6F4D3041CC6A}" type="presParOf" srcId="{E3F41E50-A884-0942-8AA8-4EA2FED0D677}" destId="{8ECCAE51-7F07-4546-90B4-ECD72614DCC3}" srcOrd="0" destOrd="0" presId="urn:microsoft.com/office/officeart/2008/layout/VerticalCurvedList"/>
    <dgm:cxn modelId="{BCD24C28-C90C-7544-B220-AB02D1AE4BDD}" type="presParOf" srcId="{E3F41E50-A884-0942-8AA8-4EA2FED0D677}" destId="{41239225-BC98-A440-9D3A-5F6406A8701C}" srcOrd="1" destOrd="0" presId="urn:microsoft.com/office/officeart/2008/layout/VerticalCurvedList"/>
    <dgm:cxn modelId="{E412CCDB-BB96-B74A-A0BE-9C0EA17220A3}" type="presParOf" srcId="{E3F41E50-A884-0942-8AA8-4EA2FED0D677}" destId="{D23A6B6C-FC0B-DE4F-9073-8191088E0A60}" srcOrd="2" destOrd="0" presId="urn:microsoft.com/office/officeart/2008/layout/VerticalCurvedList"/>
    <dgm:cxn modelId="{84C166DA-E244-1142-9F9C-4AC1C2549D7F}" type="presParOf" srcId="{E3F41E50-A884-0942-8AA8-4EA2FED0D677}" destId="{8173DBC2-CA97-F147-8020-7E0EAD25DB3C}" srcOrd="3" destOrd="0" presId="urn:microsoft.com/office/officeart/2008/layout/VerticalCurvedList"/>
    <dgm:cxn modelId="{2CC28DA0-6E44-4F41-9ED9-1F33CADC6E33}" type="presParOf" srcId="{D91F4CA1-7E63-454D-8F1B-75041C1C08FB}" destId="{4355E14E-214B-5840-8E69-BF2EDE912748}" srcOrd="1" destOrd="0" presId="urn:microsoft.com/office/officeart/2008/layout/VerticalCurvedList"/>
    <dgm:cxn modelId="{AB602C7D-3ABD-714E-93E0-C9B344EEFE61}" type="presParOf" srcId="{D91F4CA1-7E63-454D-8F1B-75041C1C08FB}" destId="{DB598624-0C0F-5544-8D1F-140C6A50090A}" srcOrd="2" destOrd="0" presId="urn:microsoft.com/office/officeart/2008/layout/VerticalCurvedList"/>
    <dgm:cxn modelId="{63BEB6CA-F4A9-4F4D-A59A-128270F0751D}" type="presParOf" srcId="{DB598624-0C0F-5544-8D1F-140C6A50090A}" destId="{B21860B6-31D2-E241-B402-303B66804644}" srcOrd="0" destOrd="0" presId="urn:microsoft.com/office/officeart/2008/layout/VerticalCurvedList"/>
    <dgm:cxn modelId="{F84428D3-4F0A-224E-8F3F-788FA4C96C46}" type="presParOf" srcId="{D91F4CA1-7E63-454D-8F1B-75041C1C08FB}" destId="{322068A8-ADAA-8D41-82BC-8427761BE53C}" srcOrd="3" destOrd="0" presId="urn:microsoft.com/office/officeart/2008/layout/VerticalCurvedList"/>
    <dgm:cxn modelId="{BED3CA9D-88D7-654F-9816-E29EA7CAD171}" type="presParOf" srcId="{D91F4CA1-7E63-454D-8F1B-75041C1C08FB}" destId="{933F16F4-3F68-DE46-8441-CAE896F2432B}" srcOrd="4" destOrd="0" presId="urn:microsoft.com/office/officeart/2008/layout/VerticalCurvedList"/>
    <dgm:cxn modelId="{83FE1EC1-6706-6C4B-B29F-42AF41DEA8A1}" type="presParOf" srcId="{933F16F4-3F68-DE46-8441-CAE896F2432B}" destId="{E356A42C-0650-EC4C-8CA8-AC85B3763A41}" srcOrd="0" destOrd="0" presId="urn:microsoft.com/office/officeart/2008/layout/VerticalCurvedList"/>
    <dgm:cxn modelId="{C181CDF9-E8B7-AC45-B22A-C2A91200AEC9}" type="presParOf" srcId="{D91F4CA1-7E63-454D-8F1B-75041C1C08FB}" destId="{FADA5CE6-E3CD-1545-BAD7-C312DE3D953A}" srcOrd="5" destOrd="0" presId="urn:microsoft.com/office/officeart/2008/layout/VerticalCurvedList"/>
    <dgm:cxn modelId="{B13783A1-77B2-8C46-9725-7508FB4479EE}" type="presParOf" srcId="{D91F4CA1-7E63-454D-8F1B-75041C1C08FB}" destId="{93ECE210-1EDE-8C45-B1C7-4FF59880C685}" srcOrd="6" destOrd="0" presId="urn:microsoft.com/office/officeart/2008/layout/VerticalCurvedList"/>
    <dgm:cxn modelId="{87F8A851-2D05-984F-9E43-E294571D9A08}" type="presParOf" srcId="{93ECE210-1EDE-8C45-B1C7-4FF59880C685}" destId="{02C5709C-108E-5B43-B724-7F43F4CA47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E1E61D-2811-B84F-A2C4-CDA86B24B5E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E56F55-BDEC-E146-97AC-F80AB78F1A4B}">
      <dgm:prSet phldrT="[文本]"/>
      <dgm:spPr/>
      <dgm:t>
        <a:bodyPr/>
        <a:lstStyle/>
        <a:p>
          <a:r>
            <a:rPr lang="zh-CN" altLang="en-US" dirty="0" smtClean="0"/>
            <a:t>选拔范围内的生命周期阶段</a:t>
          </a:r>
          <a:endParaRPr lang="zh-CN" altLang="en-US" dirty="0"/>
        </a:p>
      </dgm:t>
    </dgm:pt>
    <dgm:pt modelId="{FA0E8E04-F7D0-A449-8A69-00F2C3D963EC}" type="parTrans" cxnId="{418DEDA0-9020-2949-8C8C-D80CD8A5FEE5}">
      <dgm:prSet/>
      <dgm:spPr/>
      <dgm:t>
        <a:bodyPr/>
        <a:lstStyle/>
        <a:p>
          <a:endParaRPr lang="zh-CN" altLang="en-US"/>
        </a:p>
      </dgm:t>
    </dgm:pt>
    <dgm:pt modelId="{CCF316D4-CACA-5B48-B0CD-BC8D60E89F36}" type="sibTrans" cxnId="{418DEDA0-9020-2949-8C8C-D80CD8A5FEE5}">
      <dgm:prSet/>
      <dgm:spPr/>
      <dgm:t>
        <a:bodyPr/>
        <a:lstStyle/>
        <a:p>
          <a:endParaRPr lang="zh-CN" altLang="en-US"/>
        </a:p>
      </dgm:t>
    </dgm:pt>
    <dgm:pt modelId="{4529E746-5991-1546-91E0-D178FFBB025A}">
      <dgm:prSet phldrT="[文本]"/>
      <dgm:spPr/>
      <dgm:t>
        <a:bodyPr/>
        <a:lstStyle/>
        <a:p>
          <a:r>
            <a:rPr lang="zh-CN" altLang="en-US" dirty="0" smtClean="0"/>
            <a:t>面试官候选人</a:t>
          </a:r>
          <a:endParaRPr lang="zh-CN" altLang="en-US" dirty="0"/>
        </a:p>
      </dgm:t>
    </dgm:pt>
    <dgm:pt modelId="{626869DD-4ECE-4D45-8291-3F719A61D5EE}" type="parTrans" cxnId="{2FD4DB0A-E484-5846-95F5-A491B5E26310}">
      <dgm:prSet/>
      <dgm:spPr/>
      <dgm:t>
        <a:bodyPr/>
        <a:lstStyle/>
        <a:p>
          <a:endParaRPr lang="zh-CN" altLang="en-US"/>
        </a:p>
      </dgm:t>
    </dgm:pt>
    <dgm:pt modelId="{B5DA0EE3-541C-4E48-8CEE-19B90E6CAD6F}" type="sibTrans" cxnId="{2FD4DB0A-E484-5846-95F5-A491B5E26310}">
      <dgm:prSet/>
      <dgm:spPr/>
      <dgm:t>
        <a:bodyPr/>
        <a:lstStyle/>
        <a:p>
          <a:endParaRPr lang="zh-CN" altLang="en-US"/>
        </a:p>
      </dgm:t>
    </dgm:pt>
    <dgm:pt modelId="{A8590F52-93F6-C84E-A8A9-9AA78F99C665}">
      <dgm:prSet phldrT="[文本]"/>
      <dgm:spPr/>
      <dgm:t>
        <a:bodyPr/>
        <a:lstStyle/>
        <a:p>
          <a:r>
            <a:rPr lang="zh-CN" altLang="en-US" dirty="0" smtClean="0"/>
            <a:t>候选人面试过程</a:t>
          </a:r>
          <a:endParaRPr lang="zh-CN" altLang="en-US" dirty="0"/>
        </a:p>
      </dgm:t>
    </dgm:pt>
    <dgm:pt modelId="{D5387458-1A09-6748-88F9-4861C54E3B1C}" type="parTrans" cxnId="{AD9A09C9-08F3-6448-89B2-29B6B179BDA1}">
      <dgm:prSet/>
      <dgm:spPr/>
      <dgm:t>
        <a:bodyPr/>
        <a:lstStyle/>
        <a:p>
          <a:endParaRPr lang="zh-CN" altLang="en-US"/>
        </a:p>
      </dgm:t>
    </dgm:pt>
    <dgm:pt modelId="{82B35D31-BCEF-3F4D-9C29-BBA74E31B7A2}" type="sibTrans" cxnId="{AD9A09C9-08F3-6448-89B2-29B6B179BDA1}">
      <dgm:prSet/>
      <dgm:spPr/>
      <dgm:t>
        <a:bodyPr/>
        <a:lstStyle/>
        <a:p>
          <a:endParaRPr lang="zh-CN" altLang="en-US"/>
        </a:p>
      </dgm:t>
    </dgm:pt>
    <dgm:pt modelId="{79783F6E-B357-A64D-8467-61931BC2EFCE}">
      <dgm:prSet phldrT="[文本]"/>
      <dgm:spPr/>
      <dgm:t>
        <a:bodyPr/>
        <a:lstStyle/>
        <a:p>
          <a:r>
            <a:rPr lang="zh-CN" altLang="en-US" dirty="0" smtClean="0"/>
            <a:t>面试汇总</a:t>
          </a:r>
          <a:endParaRPr lang="zh-CN" altLang="en-US" dirty="0"/>
        </a:p>
      </dgm:t>
    </dgm:pt>
    <dgm:pt modelId="{F336D099-3972-1544-86AD-7CEA9A75AF94}" type="parTrans" cxnId="{16D9DC8F-E64E-B84E-A656-3539A55A75C3}">
      <dgm:prSet/>
      <dgm:spPr/>
      <dgm:t>
        <a:bodyPr/>
        <a:lstStyle/>
        <a:p>
          <a:endParaRPr lang="zh-CN" altLang="en-US"/>
        </a:p>
      </dgm:t>
    </dgm:pt>
    <dgm:pt modelId="{6834D365-1504-8149-9F9A-74F40DD68886}" type="sibTrans" cxnId="{16D9DC8F-E64E-B84E-A656-3539A55A75C3}">
      <dgm:prSet/>
      <dgm:spPr/>
      <dgm:t>
        <a:bodyPr/>
        <a:lstStyle/>
        <a:p>
          <a:endParaRPr lang="zh-CN" altLang="en-US"/>
        </a:p>
      </dgm:t>
    </dgm:pt>
    <dgm:pt modelId="{17F57104-9E42-ED4C-957E-71DBC3FFAAFD}">
      <dgm:prSet phldrT="[文本]"/>
      <dgm:spPr/>
      <dgm:t>
        <a:bodyPr/>
        <a:lstStyle/>
        <a:p>
          <a:r>
            <a:rPr lang="zh-CN" altLang="en-US" dirty="0" smtClean="0"/>
            <a:t>资料真实性、素质水平、基础素质面试题、技能面试题、岗位职能面试题</a:t>
          </a:r>
          <a:endParaRPr lang="zh-CN" altLang="en-US" dirty="0"/>
        </a:p>
      </dgm:t>
    </dgm:pt>
    <dgm:pt modelId="{2BE52479-876F-0C4D-8A23-C996CE52DF58}" type="parTrans" cxnId="{2A1168DA-6DE0-644A-B3BC-4F812EA7933F}">
      <dgm:prSet/>
      <dgm:spPr/>
      <dgm:t>
        <a:bodyPr/>
        <a:lstStyle/>
        <a:p>
          <a:endParaRPr lang="zh-CN" altLang="en-US"/>
        </a:p>
      </dgm:t>
    </dgm:pt>
    <dgm:pt modelId="{73E10148-6D0C-6D49-9C8B-091D8889228D}" type="sibTrans" cxnId="{2A1168DA-6DE0-644A-B3BC-4F812EA7933F}">
      <dgm:prSet/>
      <dgm:spPr/>
      <dgm:t>
        <a:bodyPr/>
        <a:lstStyle/>
        <a:p>
          <a:endParaRPr lang="zh-CN" altLang="en-US"/>
        </a:p>
      </dgm:t>
    </dgm:pt>
    <dgm:pt modelId="{066BAD3F-7BF4-1245-B989-736E24A63F0C}" type="pres">
      <dgm:prSet presAssocID="{AEE1E61D-2811-B84F-A2C4-CDA86B24B5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9B4761F-9947-C049-80FB-C5ED30347BD6}" type="pres">
      <dgm:prSet presAssocID="{AEE1E61D-2811-B84F-A2C4-CDA86B24B5EC}" presName="Name1" presStyleCnt="0"/>
      <dgm:spPr/>
    </dgm:pt>
    <dgm:pt modelId="{FFA0D818-FD1C-8E49-9572-6F4BF7DDACA2}" type="pres">
      <dgm:prSet presAssocID="{AEE1E61D-2811-B84F-A2C4-CDA86B24B5EC}" presName="cycle" presStyleCnt="0"/>
      <dgm:spPr/>
    </dgm:pt>
    <dgm:pt modelId="{B2E72C6D-8DD2-1C46-8643-6ADB17E2D806}" type="pres">
      <dgm:prSet presAssocID="{AEE1E61D-2811-B84F-A2C4-CDA86B24B5EC}" presName="srcNode" presStyleLbl="node1" presStyleIdx="0" presStyleCnt="4"/>
      <dgm:spPr/>
    </dgm:pt>
    <dgm:pt modelId="{BD7F3B5F-30B1-3549-858F-77E83E4B56A8}" type="pres">
      <dgm:prSet presAssocID="{AEE1E61D-2811-B84F-A2C4-CDA86B24B5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6CEEB19-9D63-1B4F-B7A6-3007BE94C9F9}" type="pres">
      <dgm:prSet presAssocID="{AEE1E61D-2811-B84F-A2C4-CDA86B24B5EC}" presName="extraNode" presStyleLbl="node1" presStyleIdx="0" presStyleCnt="4"/>
      <dgm:spPr/>
    </dgm:pt>
    <dgm:pt modelId="{198BC1B7-E3A7-5549-8692-4C59DE9B20CA}" type="pres">
      <dgm:prSet presAssocID="{AEE1E61D-2811-B84F-A2C4-CDA86B24B5EC}" presName="dstNode" presStyleLbl="node1" presStyleIdx="0" presStyleCnt="4"/>
      <dgm:spPr/>
    </dgm:pt>
    <dgm:pt modelId="{32769701-0EF8-BE4F-B7AA-6CF0C0BC00DF}" type="pres">
      <dgm:prSet presAssocID="{E4E56F55-BDEC-E146-97AC-F80AB78F1A4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4B8F2C-56C2-AB48-BD4C-C4919D06333D}" type="pres">
      <dgm:prSet presAssocID="{E4E56F55-BDEC-E146-97AC-F80AB78F1A4B}" presName="accent_1" presStyleCnt="0"/>
      <dgm:spPr/>
    </dgm:pt>
    <dgm:pt modelId="{33A978A0-F3D9-4A45-AF58-E86F14DCC689}" type="pres">
      <dgm:prSet presAssocID="{E4E56F55-BDEC-E146-97AC-F80AB78F1A4B}" presName="accentRepeatNode" presStyleLbl="solidFgAcc1" presStyleIdx="0" presStyleCnt="4"/>
      <dgm:spPr/>
    </dgm:pt>
    <dgm:pt modelId="{37C4F294-301F-0145-9534-FC726A9656E3}" type="pres">
      <dgm:prSet presAssocID="{4529E746-5991-1546-91E0-D178FFBB02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772BA-1000-E443-AB1D-E11E4D268C2F}" type="pres">
      <dgm:prSet presAssocID="{4529E746-5991-1546-91E0-D178FFBB025A}" presName="accent_2" presStyleCnt="0"/>
      <dgm:spPr/>
    </dgm:pt>
    <dgm:pt modelId="{ED8A011A-B6D2-BA45-A9E7-B2872342C807}" type="pres">
      <dgm:prSet presAssocID="{4529E746-5991-1546-91E0-D178FFBB025A}" presName="accentRepeatNode" presStyleLbl="solidFgAcc1" presStyleIdx="1" presStyleCnt="4"/>
      <dgm:spPr/>
    </dgm:pt>
    <dgm:pt modelId="{454509BC-601E-DB4B-9F83-6FC9E287D70F}" type="pres">
      <dgm:prSet presAssocID="{A8590F52-93F6-C84E-A8A9-9AA78F99C66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BD9E0-938F-0547-80A1-6A15073FE5D5}" type="pres">
      <dgm:prSet presAssocID="{A8590F52-93F6-C84E-A8A9-9AA78F99C665}" presName="accent_3" presStyleCnt="0"/>
      <dgm:spPr/>
    </dgm:pt>
    <dgm:pt modelId="{E74D60E1-7416-0643-BE6F-654B147D3961}" type="pres">
      <dgm:prSet presAssocID="{A8590F52-93F6-C84E-A8A9-9AA78F99C665}" presName="accentRepeatNode" presStyleLbl="solidFgAcc1" presStyleIdx="2" presStyleCnt="4"/>
      <dgm:spPr/>
    </dgm:pt>
    <dgm:pt modelId="{AA347862-8F6C-4648-A564-D37C1F41EC60}" type="pres">
      <dgm:prSet presAssocID="{79783F6E-B357-A64D-8467-61931BC2EFC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6E319F-E4FC-0A47-9A43-460390CFAE66}" type="pres">
      <dgm:prSet presAssocID="{79783F6E-B357-A64D-8467-61931BC2EFCE}" presName="accent_4" presStyleCnt="0"/>
      <dgm:spPr/>
    </dgm:pt>
    <dgm:pt modelId="{3E6B8280-B72E-084B-89CF-357A8471348A}" type="pres">
      <dgm:prSet presAssocID="{79783F6E-B357-A64D-8467-61931BC2EFCE}" presName="accentRepeatNode" presStyleLbl="solidFgAcc1" presStyleIdx="3" presStyleCnt="4"/>
      <dgm:spPr/>
    </dgm:pt>
  </dgm:ptLst>
  <dgm:cxnLst>
    <dgm:cxn modelId="{2A1168DA-6DE0-644A-B3BC-4F812EA7933F}" srcId="{A8590F52-93F6-C84E-A8A9-9AA78F99C665}" destId="{17F57104-9E42-ED4C-957E-71DBC3FFAAFD}" srcOrd="0" destOrd="0" parTransId="{2BE52479-876F-0C4D-8A23-C996CE52DF58}" sibTransId="{73E10148-6D0C-6D49-9C8B-091D8889228D}"/>
    <dgm:cxn modelId="{2FD4DB0A-E484-5846-95F5-A491B5E26310}" srcId="{AEE1E61D-2811-B84F-A2C4-CDA86B24B5EC}" destId="{4529E746-5991-1546-91E0-D178FFBB025A}" srcOrd="1" destOrd="0" parTransId="{626869DD-4ECE-4D45-8291-3F719A61D5EE}" sibTransId="{B5DA0EE3-541C-4E48-8CEE-19B90E6CAD6F}"/>
    <dgm:cxn modelId="{16F93772-92CB-124D-B1CF-EB0ACF0E8490}" type="presOf" srcId="{79783F6E-B357-A64D-8467-61931BC2EFCE}" destId="{AA347862-8F6C-4648-A564-D37C1F41EC60}" srcOrd="0" destOrd="0" presId="urn:microsoft.com/office/officeart/2008/layout/VerticalCurvedList"/>
    <dgm:cxn modelId="{16D9DC8F-E64E-B84E-A656-3539A55A75C3}" srcId="{AEE1E61D-2811-B84F-A2C4-CDA86B24B5EC}" destId="{79783F6E-B357-A64D-8467-61931BC2EFCE}" srcOrd="3" destOrd="0" parTransId="{F336D099-3972-1544-86AD-7CEA9A75AF94}" sibTransId="{6834D365-1504-8149-9F9A-74F40DD68886}"/>
    <dgm:cxn modelId="{E5CEDEDC-F081-864E-969C-28D843569C49}" type="presOf" srcId="{17F57104-9E42-ED4C-957E-71DBC3FFAAFD}" destId="{454509BC-601E-DB4B-9F83-6FC9E287D70F}" srcOrd="0" destOrd="1" presId="urn:microsoft.com/office/officeart/2008/layout/VerticalCurvedList"/>
    <dgm:cxn modelId="{5A41E6F7-1247-0B47-B19A-D1FEACBF3794}" type="presOf" srcId="{A8590F52-93F6-C84E-A8A9-9AA78F99C665}" destId="{454509BC-601E-DB4B-9F83-6FC9E287D70F}" srcOrd="0" destOrd="0" presId="urn:microsoft.com/office/officeart/2008/layout/VerticalCurvedList"/>
    <dgm:cxn modelId="{AD9A09C9-08F3-6448-89B2-29B6B179BDA1}" srcId="{AEE1E61D-2811-B84F-A2C4-CDA86B24B5EC}" destId="{A8590F52-93F6-C84E-A8A9-9AA78F99C665}" srcOrd="2" destOrd="0" parTransId="{D5387458-1A09-6748-88F9-4861C54E3B1C}" sibTransId="{82B35D31-BCEF-3F4D-9C29-BBA74E31B7A2}"/>
    <dgm:cxn modelId="{BD32A06C-E483-424F-AB78-897C3D6F3FD3}" type="presOf" srcId="{4529E746-5991-1546-91E0-D178FFBB025A}" destId="{37C4F294-301F-0145-9534-FC726A9656E3}" srcOrd="0" destOrd="0" presId="urn:microsoft.com/office/officeart/2008/layout/VerticalCurvedList"/>
    <dgm:cxn modelId="{0B71AF8D-C1E9-754B-8A20-FD556C054768}" type="presOf" srcId="{CCF316D4-CACA-5B48-B0CD-BC8D60E89F36}" destId="{BD7F3B5F-30B1-3549-858F-77E83E4B56A8}" srcOrd="0" destOrd="0" presId="urn:microsoft.com/office/officeart/2008/layout/VerticalCurvedList"/>
    <dgm:cxn modelId="{418DEDA0-9020-2949-8C8C-D80CD8A5FEE5}" srcId="{AEE1E61D-2811-B84F-A2C4-CDA86B24B5EC}" destId="{E4E56F55-BDEC-E146-97AC-F80AB78F1A4B}" srcOrd="0" destOrd="0" parTransId="{FA0E8E04-F7D0-A449-8A69-00F2C3D963EC}" sibTransId="{CCF316D4-CACA-5B48-B0CD-BC8D60E89F36}"/>
    <dgm:cxn modelId="{77AD06B3-D8ED-364C-84C1-3E6AD6E06C70}" type="presOf" srcId="{E4E56F55-BDEC-E146-97AC-F80AB78F1A4B}" destId="{32769701-0EF8-BE4F-B7AA-6CF0C0BC00DF}" srcOrd="0" destOrd="0" presId="urn:microsoft.com/office/officeart/2008/layout/VerticalCurvedList"/>
    <dgm:cxn modelId="{76BAE737-1440-1742-8E98-FD7B447C7243}" type="presOf" srcId="{AEE1E61D-2811-B84F-A2C4-CDA86B24B5EC}" destId="{066BAD3F-7BF4-1245-B989-736E24A63F0C}" srcOrd="0" destOrd="0" presId="urn:microsoft.com/office/officeart/2008/layout/VerticalCurvedList"/>
    <dgm:cxn modelId="{748EAA23-B67C-544E-9F38-E6A3A10AC535}" type="presParOf" srcId="{066BAD3F-7BF4-1245-B989-736E24A63F0C}" destId="{F9B4761F-9947-C049-80FB-C5ED30347BD6}" srcOrd="0" destOrd="0" presId="urn:microsoft.com/office/officeart/2008/layout/VerticalCurvedList"/>
    <dgm:cxn modelId="{6022F831-9A43-974D-AB43-58228E8FAA66}" type="presParOf" srcId="{F9B4761F-9947-C049-80FB-C5ED30347BD6}" destId="{FFA0D818-FD1C-8E49-9572-6F4BF7DDACA2}" srcOrd="0" destOrd="0" presId="urn:microsoft.com/office/officeart/2008/layout/VerticalCurvedList"/>
    <dgm:cxn modelId="{EBD6330C-C558-6D40-A8C9-BF7E3208F759}" type="presParOf" srcId="{FFA0D818-FD1C-8E49-9572-6F4BF7DDACA2}" destId="{B2E72C6D-8DD2-1C46-8643-6ADB17E2D806}" srcOrd="0" destOrd="0" presId="urn:microsoft.com/office/officeart/2008/layout/VerticalCurvedList"/>
    <dgm:cxn modelId="{5B7C3BE9-0194-DD40-8C27-B7359176C5B0}" type="presParOf" srcId="{FFA0D818-FD1C-8E49-9572-6F4BF7DDACA2}" destId="{BD7F3B5F-30B1-3549-858F-77E83E4B56A8}" srcOrd="1" destOrd="0" presId="urn:microsoft.com/office/officeart/2008/layout/VerticalCurvedList"/>
    <dgm:cxn modelId="{79EF379F-DCB6-554A-B2C0-5EB5C3826B10}" type="presParOf" srcId="{FFA0D818-FD1C-8E49-9572-6F4BF7DDACA2}" destId="{16CEEB19-9D63-1B4F-B7A6-3007BE94C9F9}" srcOrd="2" destOrd="0" presId="urn:microsoft.com/office/officeart/2008/layout/VerticalCurvedList"/>
    <dgm:cxn modelId="{7AE69661-D1D4-494D-8027-A145B2549FB2}" type="presParOf" srcId="{FFA0D818-FD1C-8E49-9572-6F4BF7DDACA2}" destId="{198BC1B7-E3A7-5549-8692-4C59DE9B20CA}" srcOrd="3" destOrd="0" presId="urn:microsoft.com/office/officeart/2008/layout/VerticalCurvedList"/>
    <dgm:cxn modelId="{89B8D4FD-4985-A84C-8AB8-6A28C8B4B1B1}" type="presParOf" srcId="{F9B4761F-9947-C049-80FB-C5ED30347BD6}" destId="{32769701-0EF8-BE4F-B7AA-6CF0C0BC00DF}" srcOrd="1" destOrd="0" presId="urn:microsoft.com/office/officeart/2008/layout/VerticalCurvedList"/>
    <dgm:cxn modelId="{E4B4D8D2-EA75-514D-A2B6-CD07D7827158}" type="presParOf" srcId="{F9B4761F-9947-C049-80FB-C5ED30347BD6}" destId="{874B8F2C-56C2-AB48-BD4C-C4919D06333D}" srcOrd="2" destOrd="0" presId="urn:microsoft.com/office/officeart/2008/layout/VerticalCurvedList"/>
    <dgm:cxn modelId="{D2F4C8CA-137E-3F44-A700-4A1BECF20A2D}" type="presParOf" srcId="{874B8F2C-56C2-AB48-BD4C-C4919D06333D}" destId="{33A978A0-F3D9-4A45-AF58-E86F14DCC689}" srcOrd="0" destOrd="0" presId="urn:microsoft.com/office/officeart/2008/layout/VerticalCurvedList"/>
    <dgm:cxn modelId="{D3E33226-B0D6-AE48-A6ED-93654B047630}" type="presParOf" srcId="{F9B4761F-9947-C049-80FB-C5ED30347BD6}" destId="{37C4F294-301F-0145-9534-FC726A9656E3}" srcOrd="3" destOrd="0" presId="urn:microsoft.com/office/officeart/2008/layout/VerticalCurvedList"/>
    <dgm:cxn modelId="{2946BF42-00DE-6A48-B9FA-3B0C409C1CE4}" type="presParOf" srcId="{F9B4761F-9947-C049-80FB-C5ED30347BD6}" destId="{172772BA-1000-E443-AB1D-E11E4D268C2F}" srcOrd="4" destOrd="0" presId="urn:microsoft.com/office/officeart/2008/layout/VerticalCurvedList"/>
    <dgm:cxn modelId="{DD3BDF90-9020-B74A-B47B-11B957AB8C19}" type="presParOf" srcId="{172772BA-1000-E443-AB1D-E11E4D268C2F}" destId="{ED8A011A-B6D2-BA45-A9E7-B2872342C807}" srcOrd="0" destOrd="0" presId="urn:microsoft.com/office/officeart/2008/layout/VerticalCurvedList"/>
    <dgm:cxn modelId="{56848F45-BB5C-D84D-8BA7-AC101FF26C53}" type="presParOf" srcId="{F9B4761F-9947-C049-80FB-C5ED30347BD6}" destId="{454509BC-601E-DB4B-9F83-6FC9E287D70F}" srcOrd="5" destOrd="0" presId="urn:microsoft.com/office/officeart/2008/layout/VerticalCurvedList"/>
    <dgm:cxn modelId="{CCB5003E-F2A6-DE47-9116-56290A22218D}" type="presParOf" srcId="{F9B4761F-9947-C049-80FB-C5ED30347BD6}" destId="{B9FBD9E0-938F-0547-80A1-6A15073FE5D5}" srcOrd="6" destOrd="0" presId="urn:microsoft.com/office/officeart/2008/layout/VerticalCurvedList"/>
    <dgm:cxn modelId="{A60A5856-D289-144B-B3FF-B603A876B1C5}" type="presParOf" srcId="{B9FBD9E0-938F-0547-80A1-6A15073FE5D5}" destId="{E74D60E1-7416-0643-BE6F-654B147D3961}" srcOrd="0" destOrd="0" presId="urn:microsoft.com/office/officeart/2008/layout/VerticalCurvedList"/>
    <dgm:cxn modelId="{D7F6AFD6-B8B3-3443-AE7C-4C0392C3C8AF}" type="presParOf" srcId="{F9B4761F-9947-C049-80FB-C5ED30347BD6}" destId="{AA347862-8F6C-4648-A564-D37C1F41EC60}" srcOrd="7" destOrd="0" presId="urn:microsoft.com/office/officeart/2008/layout/VerticalCurvedList"/>
    <dgm:cxn modelId="{F7438A45-F311-024E-8EAC-BA510864F94C}" type="presParOf" srcId="{F9B4761F-9947-C049-80FB-C5ED30347BD6}" destId="{136E319F-E4FC-0A47-9A43-460390CFAE66}" srcOrd="8" destOrd="0" presId="urn:microsoft.com/office/officeart/2008/layout/VerticalCurvedList"/>
    <dgm:cxn modelId="{42BEF884-5ED4-F54E-AC4E-81EC933EA890}" type="presParOf" srcId="{136E319F-E4FC-0A47-9A43-460390CFAE66}" destId="{3E6B8280-B72E-084B-89CF-357A847134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dirty="0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510169D0-F5CF-3C4F-B49B-1AA400CBF118}">
      <dgm:prSet phldrT="[文本]"/>
      <dgm:spPr/>
      <dgm:t>
        <a:bodyPr/>
        <a:lstStyle/>
        <a:p>
          <a:r>
            <a:rPr lang="zh-CN" altLang="en-US" dirty="0" smtClean="0"/>
            <a:t>考核步骤</a:t>
          </a:r>
        </a:p>
      </dgm:t>
    </dgm:pt>
    <dgm:pt modelId="{19D827C7-3406-6545-90B7-5669068683DC}" type="parTrans" cxnId="{FA86CFFA-3071-7E43-8FC5-AB0D890E8D0C}">
      <dgm:prSet/>
      <dgm:spPr/>
      <dgm:t>
        <a:bodyPr/>
        <a:lstStyle/>
        <a:p>
          <a:endParaRPr lang="zh-CN" altLang="en-US"/>
        </a:p>
      </dgm:t>
    </dgm:pt>
    <dgm:pt modelId="{5D4E6FFB-BB57-6546-8D10-34C0A5EE8A11}" type="sibTrans" cxnId="{FA86CFFA-3071-7E43-8FC5-AB0D890E8D0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10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10"/>
      <dgm:spPr/>
    </dgm:pt>
    <dgm:pt modelId="{094F88B3-AE83-B647-912F-1761C1DF64CE}" type="pres">
      <dgm:prSet presAssocID="{6289A2A3-445C-B84F-9292-877896A9071B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10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10"/>
      <dgm:spPr/>
    </dgm:pt>
    <dgm:pt modelId="{311479A0-D5AC-BC44-B0A6-E7307675C558}" type="pres">
      <dgm:prSet presAssocID="{AEBFFD01-4793-6843-8C6C-434DFD56E893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10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10"/>
      <dgm:spPr/>
    </dgm:pt>
    <dgm:pt modelId="{CE9AA9EA-9C26-4049-AF67-509618EAD1DF}" type="pres">
      <dgm:prSet presAssocID="{5E643D33-3516-A341-B746-4F277BFF39FA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10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10"/>
      <dgm:spPr/>
    </dgm:pt>
    <dgm:pt modelId="{D7C39A4A-41CC-E545-B6B8-074303E260BD}" type="pres">
      <dgm:prSet presAssocID="{BDB218D1-3726-C24E-972F-90676E5DD12C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10"/>
      <dgm:spPr/>
    </dgm:pt>
    <dgm:pt modelId="{F4CF00D9-3784-524B-8F9A-1C07032DCE9E}" type="pres">
      <dgm:prSet presAssocID="{8500B4BE-9EB9-F449-B9FD-BA930EEAC1E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B26BA63F-8A1F-5D48-8B01-CD257BB9B591}" type="pres">
      <dgm:prSet presAssocID="{19D827C7-3406-6545-90B7-5669068683DC}" presName="Name17" presStyleLbl="parChTrans1D3" presStyleIdx="5" presStyleCnt="10"/>
      <dgm:spPr/>
      <dgm:t>
        <a:bodyPr/>
        <a:lstStyle/>
        <a:p>
          <a:endParaRPr lang="zh-CN" altLang="en-US"/>
        </a:p>
      </dgm:t>
    </dgm:pt>
    <dgm:pt modelId="{E408B35C-2F47-6743-A329-25D29F2B4925}" type="pres">
      <dgm:prSet presAssocID="{510169D0-F5CF-3C4F-B49B-1AA400CBF118}" presName="hierRoot3" presStyleCnt="0"/>
      <dgm:spPr/>
    </dgm:pt>
    <dgm:pt modelId="{FBCE4571-9A47-AC43-B2E0-6C5303EA8826}" type="pres">
      <dgm:prSet presAssocID="{510169D0-F5CF-3C4F-B49B-1AA400CBF118}" presName="composite3" presStyleCnt="0"/>
      <dgm:spPr/>
    </dgm:pt>
    <dgm:pt modelId="{843513CA-94A9-A54F-A23F-D657EF09BF64}" type="pres">
      <dgm:prSet presAssocID="{510169D0-F5CF-3C4F-B49B-1AA400CBF118}" presName="background3" presStyleLbl="node3" presStyleIdx="5" presStyleCnt="10"/>
      <dgm:spPr/>
    </dgm:pt>
    <dgm:pt modelId="{A7B16C6F-6BF1-A344-823F-2E7199295B3C}" type="pres">
      <dgm:prSet presAssocID="{510169D0-F5CF-3C4F-B49B-1AA400CBF118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D80E90-4CF8-1C46-9089-C005B27A18DE}" type="pres">
      <dgm:prSet presAssocID="{510169D0-F5CF-3C4F-B49B-1AA400CBF118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6" presStyleCnt="10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6" presStyleCnt="10"/>
      <dgm:spPr/>
    </dgm:pt>
    <dgm:pt modelId="{1139B020-A7B5-C54B-A31C-D5D8D71AD450}" type="pres">
      <dgm:prSet presAssocID="{6A148BB1-DF4A-F848-AA56-4630D8ED2354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7" presStyleCnt="10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7" presStyleCnt="10"/>
      <dgm:spPr/>
    </dgm:pt>
    <dgm:pt modelId="{D3A5A161-596E-1242-8C00-9942B53405EE}" type="pres">
      <dgm:prSet presAssocID="{CBBCA5C7-7D12-1246-B188-F80B039D37B8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8" presStyleCnt="10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8" presStyleCnt="10"/>
      <dgm:spPr/>
    </dgm:pt>
    <dgm:pt modelId="{F0E6664B-44CA-7744-84BE-E4C68A744953}" type="pres">
      <dgm:prSet presAssocID="{78230DFB-207C-5343-A780-402B08F7501F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9" presStyleCnt="10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9" presStyleCnt="10"/>
      <dgm:spPr/>
    </dgm:pt>
    <dgm:pt modelId="{10D16BD6-C873-CB49-B71C-EB4791FB7AA0}" type="pres">
      <dgm:prSet presAssocID="{DD3DD933-0AF0-CD4B-8B59-C4CB4F4C4D71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BD4FC21F-3DE2-204F-8580-C1D0EAEA6AF3}" type="presOf" srcId="{6A148BB1-DF4A-F848-AA56-4630D8ED2354}" destId="{1139B020-A7B5-C54B-A31C-D5D8D71AD450}" srcOrd="0" destOrd="0" presId="urn:microsoft.com/office/officeart/2005/8/layout/hierarchy1"/>
    <dgm:cxn modelId="{FA86CFFA-3071-7E43-8FC5-AB0D890E8D0C}" srcId="{A00F9227-D656-7343-B3F3-FA8E00CC9F01}" destId="{510169D0-F5CF-3C4F-B49B-1AA400CBF118}" srcOrd="5" destOrd="0" parTransId="{19D827C7-3406-6545-90B7-5669068683DC}" sibTransId="{5D4E6FFB-BB57-6546-8D10-34C0A5EE8A11}"/>
    <dgm:cxn modelId="{7E1F4543-CBD0-5A42-8DA6-5A7A007794CA}" type="presOf" srcId="{8500B4BE-9EB9-F449-B9FD-BA930EEAC1E8}" destId="{F4CF00D9-3784-524B-8F9A-1C07032DCE9E}" srcOrd="0" destOrd="0" presId="urn:microsoft.com/office/officeart/2005/8/layout/hierarchy1"/>
    <dgm:cxn modelId="{E3122FE9-5C86-214A-9036-3D7A0E4733B1}" type="presOf" srcId="{7CA50258-30C2-7C4D-8502-76A86465EFBD}" destId="{C5E0A48A-272D-F940-A197-FB9CC3D862C6}" srcOrd="0" destOrd="0" presId="urn:microsoft.com/office/officeart/2005/8/layout/hierarchy1"/>
    <dgm:cxn modelId="{02DE648A-7E28-DD44-9D31-A818DCD0D4FA}" type="presOf" srcId="{E28F1B3E-2C07-2347-BCF9-3238C6A43667}" destId="{241B16E2-0EB8-BC44-B2D4-861C534253DA}" srcOrd="0" destOrd="0" presId="urn:microsoft.com/office/officeart/2005/8/layout/hierarchy1"/>
    <dgm:cxn modelId="{5B885604-C81D-5547-88A8-E7771057A3BC}" type="presOf" srcId="{DD3DD933-0AF0-CD4B-8B59-C4CB4F4C4D71}" destId="{10D16BD6-C873-CB49-B71C-EB4791FB7AA0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FAB6DB7C-AE2B-2B4E-914A-3C40CCC42877}" type="presOf" srcId="{73C2BBB7-D01E-3645-99BD-79FF63553198}" destId="{7B594C47-3CA6-3949-9AB5-525E8E2F66E8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41FAC0AD-6DFD-CE43-AE35-3877D05FAAB0}" type="presOf" srcId="{C4A9BA37-D516-8941-B9F3-A65209AA9490}" destId="{6B7D6DD0-D791-E540-A80C-69708F6BC972}" srcOrd="0" destOrd="0" presId="urn:microsoft.com/office/officeart/2005/8/layout/hierarchy1"/>
    <dgm:cxn modelId="{09DF0832-DD31-8F48-BA55-A20946A13320}" type="presOf" srcId="{37C21EDF-7011-474F-BBD7-419FAED63451}" destId="{673229A1-5D53-C243-A8FE-A8F0511796E7}" srcOrd="0" destOrd="0" presId="urn:microsoft.com/office/officeart/2005/8/layout/hierarchy1"/>
    <dgm:cxn modelId="{409B7C11-5637-254F-A0C2-0D5D30A37B21}" type="presOf" srcId="{630A9C42-FB07-024E-AA63-48E06B8CD2B6}" destId="{B901054E-B8D6-2944-AD51-D95EBC837E81}" srcOrd="0" destOrd="0" presId="urn:microsoft.com/office/officeart/2005/8/layout/hierarchy1"/>
    <dgm:cxn modelId="{0592A1EF-D600-3349-A107-FB46D52167CD}" type="presOf" srcId="{5E643D33-3516-A341-B746-4F277BFF39FA}" destId="{CE9AA9EA-9C26-4049-AF67-509618EAD1DF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F2C746F7-CFEF-5744-99DD-E503558FB84F}" type="presOf" srcId="{2347FCBE-D049-7B46-A612-472C156A4870}" destId="{D02DFA58-124F-1849-958C-6282F8368001}" srcOrd="0" destOrd="0" presId="urn:microsoft.com/office/officeart/2005/8/layout/hierarchy1"/>
    <dgm:cxn modelId="{70258EE5-72AD-D248-9C3C-BFE7EA5B58F0}" type="presOf" srcId="{BDB218D1-3726-C24E-972F-90676E5DD12C}" destId="{D7C39A4A-41CC-E545-B6B8-074303E260BD}" srcOrd="0" destOrd="0" presId="urn:microsoft.com/office/officeart/2005/8/layout/hierarchy1"/>
    <dgm:cxn modelId="{B4CE5A86-9DC4-2B4E-ACB7-BADA84E6D441}" type="presOf" srcId="{F9403668-9A7F-CC48-A6DD-9F8CB0DBC49C}" destId="{AC0048B5-1D48-384B-8A34-BDBC0A91E3E9}" srcOrd="0" destOrd="0" presId="urn:microsoft.com/office/officeart/2005/8/layout/hierarchy1"/>
    <dgm:cxn modelId="{40E00054-199F-764E-876C-1FD01F9C8569}" type="presOf" srcId="{6289A2A3-445C-B84F-9292-877896A9071B}" destId="{094F88B3-AE83-B647-912F-1761C1DF64CE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7393ADD0-658E-654C-B86F-653AE6FA27B1}" type="presOf" srcId="{08421AC7-667E-0249-ACCD-4791846F5C6F}" destId="{FDF3EAE9-AD9C-4F41-9C54-8C4A91F653EC}" srcOrd="0" destOrd="0" presId="urn:microsoft.com/office/officeart/2005/8/layout/hierarchy1"/>
    <dgm:cxn modelId="{FBE7E51F-B4FF-2B4E-8651-72285E4DDFB3}" type="presOf" srcId="{576F07C0-8BB0-C344-A449-C070BAA0874E}" destId="{3AC5A6CB-4CDC-3549-9EC2-246CFF9A13F8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607FA8EE-10D7-3448-B295-7AB4710763DA}" type="presOf" srcId="{9D9C98C7-FDD2-C648-A13F-BFEAD8984380}" destId="{A76B24DF-18D7-984A-BF43-FB0EC58E6BE9}" srcOrd="0" destOrd="0" presId="urn:microsoft.com/office/officeart/2005/8/layout/hierarchy1"/>
    <dgm:cxn modelId="{2990FF3B-7AF3-AC48-823F-9DB7EE49B540}" type="presOf" srcId="{510169D0-F5CF-3C4F-B49B-1AA400CBF118}" destId="{A7B16C6F-6BF1-A344-823F-2E7199295B3C}" srcOrd="0" destOrd="0" presId="urn:microsoft.com/office/officeart/2005/8/layout/hierarchy1"/>
    <dgm:cxn modelId="{48FC2670-3776-6140-84CD-2BA715E8E6B5}" type="presOf" srcId="{39823582-98D1-B547-9FEC-58DC51AF05D6}" destId="{0EA1608C-252A-6249-B228-6CCBB2DB50CE}" srcOrd="0" destOrd="0" presId="urn:microsoft.com/office/officeart/2005/8/layout/hierarchy1"/>
    <dgm:cxn modelId="{D8BFBC98-A12D-D34D-B1D7-0037FAB52535}" type="presOf" srcId="{78230DFB-207C-5343-A780-402B08F7501F}" destId="{F0E6664B-44CA-7744-84BE-E4C68A744953}" srcOrd="0" destOrd="0" presId="urn:microsoft.com/office/officeart/2005/8/layout/hierarchy1"/>
    <dgm:cxn modelId="{93F5F7BD-9DCC-A547-A30F-71C09A5712DF}" type="presOf" srcId="{C4907F9E-0B0F-234C-8CE2-3BE0152866B3}" destId="{6AD7E76E-4A69-2347-BEA2-71945EA9E903}" srcOrd="0" destOrd="0" presId="urn:microsoft.com/office/officeart/2005/8/layout/hierarchy1"/>
    <dgm:cxn modelId="{961CA0DB-9F9A-D647-A75D-F757608FE1CF}" type="presOf" srcId="{CBBCA5C7-7D12-1246-B188-F80B039D37B8}" destId="{D3A5A161-596E-1242-8C00-9942B53405EE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47CA68A1-14D7-5F48-955D-18975DD14F75}" type="presOf" srcId="{AEBFFD01-4793-6843-8C6C-434DFD56E893}" destId="{311479A0-D5AC-BC44-B0A6-E7307675C558}" srcOrd="0" destOrd="0" presId="urn:microsoft.com/office/officeart/2005/8/layout/hierarchy1"/>
    <dgm:cxn modelId="{FBEBF363-835A-D64E-BC6C-F6D5A0B57574}" type="presOf" srcId="{8AEA0E6D-2E1E-CC40-A282-AAFFA22DD96E}" destId="{D2DB4F72-99E5-C343-A0F3-731E0FE6DBCE}" srcOrd="0" destOrd="0" presId="urn:microsoft.com/office/officeart/2005/8/layout/hierarchy1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7FBBFA8A-0766-DD42-9595-C61BF68F4D07}" type="presOf" srcId="{C0428964-C8A0-0B4F-9587-CE3F69018896}" destId="{D1AD84F0-632A-B74B-99C2-5624D3B3111B}" srcOrd="0" destOrd="0" presId="urn:microsoft.com/office/officeart/2005/8/layout/hierarchy1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8207DA3B-5D9B-9C48-B79B-07FB9CCB7F39}" type="presOf" srcId="{19D827C7-3406-6545-90B7-5669068683DC}" destId="{B26BA63F-8A1F-5D48-8B01-CD257BB9B591}" srcOrd="0" destOrd="0" presId="urn:microsoft.com/office/officeart/2005/8/layout/hierarchy1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DA5B681F-04DF-9649-9F89-7EDA7837784E}" type="presOf" srcId="{A00F9227-D656-7343-B3F3-FA8E00CC9F01}" destId="{F30F697E-8F7E-7944-97E0-8065ED17420D}" srcOrd="0" destOrd="0" presId="urn:microsoft.com/office/officeart/2005/8/layout/hierarchy1"/>
    <dgm:cxn modelId="{264CC349-52BA-484E-992E-02859B0FB7EC}" type="presOf" srcId="{04E7E6CA-ED79-EF42-A0E9-67674F071984}" destId="{CC6F4FC8-8BFB-514D-BEA1-4FBEF36AEC9C}" srcOrd="0" destOrd="0" presId="urn:microsoft.com/office/officeart/2005/8/layout/hierarchy1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E380ADC2-0B36-4A44-875B-CAB327D91104}" type="presOf" srcId="{23E1D530-99CE-FA4A-B317-EB95F2E78F7F}" destId="{A460C921-A084-4E43-B23F-9F444A9999A2}" srcOrd="0" destOrd="0" presId="urn:microsoft.com/office/officeart/2005/8/layout/hierarchy1"/>
    <dgm:cxn modelId="{56B4739A-B3FD-2447-B983-8F65D9EDFE9A}" type="presOf" srcId="{476FF536-EFB2-BA47-9009-85F9B7B3EEB9}" destId="{F9AAD98C-726A-3840-87A1-A4B450156938}" srcOrd="0" destOrd="0" presId="urn:microsoft.com/office/officeart/2005/8/layout/hierarchy1"/>
    <dgm:cxn modelId="{6B53201B-F1AF-A447-A242-379EBBB1B4DE}" type="presParOf" srcId="{0EA1608C-252A-6249-B228-6CCBB2DB50CE}" destId="{9845A9FA-793B-ED4B-A925-FDCD4EAB27CA}" srcOrd="0" destOrd="0" presId="urn:microsoft.com/office/officeart/2005/8/layout/hierarchy1"/>
    <dgm:cxn modelId="{C0E0767D-8A9C-C246-9E6C-9F4A2A91D831}" type="presParOf" srcId="{9845A9FA-793B-ED4B-A925-FDCD4EAB27CA}" destId="{9686A2FC-5D7D-7147-A43F-C3FB5E84D1B7}" srcOrd="0" destOrd="0" presId="urn:microsoft.com/office/officeart/2005/8/layout/hierarchy1"/>
    <dgm:cxn modelId="{BE41EF5C-771F-CD49-B2D8-52EB8C706949}" type="presParOf" srcId="{9686A2FC-5D7D-7147-A43F-C3FB5E84D1B7}" destId="{9F0685DB-CF38-F640-A925-D2F20EB3363C}" srcOrd="0" destOrd="0" presId="urn:microsoft.com/office/officeart/2005/8/layout/hierarchy1"/>
    <dgm:cxn modelId="{212D35DC-4860-AA48-B9DD-BADADEA7432A}" type="presParOf" srcId="{9686A2FC-5D7D-7147-A43F-C3FB5E84D1B7}" destId="{6B7D6DD0-D791-E540-A80C-69708F6BC972}" srcOrd="1" destOrd="0" presId="urn:microsoft.com/office/officeart/2005/8/layout/hierarchy1"/>
    <dgm:cxn modelId="{4CFACC08-BFA7-6A44-8EE3-B7D71A354A2D}" type="presParOf" srcId="{9845A9FA-793B-ED4B-A925-FDCD4EAB27CA}" destId="{298A045E-22CF-B140-9ED6-F58937C408C5}" srcOrd="1" destOrd="0" presId="urn:microsoft.com/office/officeart/2005/8/layout/hierarchy1"/>
    <dgm:cxn modelId="{17D6358C-D72E-7E42-9A5A-04C5F5B3A7CA}" type="presParOf" srcId="{298A045E-22CF-B140-9ED6-F58937C408C5}" destId="{A76B24DF-18D7-984A-BF43-FB0EC58E6BE9}" srcOrd="0" destOrd="0" presId="urn:microsoft.com/office/officeart/2005/8/layout/hierarchy1"/>
    <dgm:cxn modelId="{1D64144F-9C10-DF49-AA6D-EB200C44BA02}" type="presParOf" srcId="{298A045E-22CF-B140-9ED6-F58937C408C5}" destId="{7069547D-B23E-EB4E-BE3E-0D80342893C2}" srcOrd="1" destOrd="0" presId="urn:microsoft.com/office/officeart/2005/8/layout/hierarchy1"/>
    <dgm:cxn modelId="{6DC7B522-F1F3-B74F-86CA-2DE2882B1284}" type="presParOf" srcId="{7069547D-B23E-EB4E-BE3E-0D80342893C2}" destId="{DD35628C-BC94-8847-8410-CB6C46E666EB}" srcOrd="0" destOrd="0" presId="urn:microsoft.com/office/officeart/2005/8/layout/hierarchy1"/>
    <dgm:cxn modelId="{C4CDBDCA-B0CD-1048-8E16-D2125A6C073D}" type="presParOf" srcId="{DD35628C-BC94-8847-8410-CB6C46E666EB}" destId="{4DB41010-4D3D-E64D-B947-D0F6A66B610C}" srcOrd="0" destOrd="0" presId="urn:microsoft.com/office/officeart/2005/8/layout/hierarchy1"/>
    <dgm:cxn modelId="{B479900F-8F5F-274C-9201-21D720059B91}" type="presParOf" srcId="{DD35628C-BC94-8847-8410-CB6C46E666EB}" destId="{F30F697E-8F7E-7944-97E0-8065ED17420D}" srcOrd="1" destOrd="0" presId="urn:microsoft.com/office/officeart/2005/8/layout/hierarchy1"/>
    <dgm:cxn modelId="{5FBEC282-726D-B142-BB20-CD7F04827938}" type="presParOf" srcId="{7069547D-B23E-EB4E-BE3E-0D80342893C2}" destId="{6E5A531E-35D1-844B-B3A5-2698FDF09F98}" srcOrd="1" destOrd="0" presId="urn:microsoft.com/office/officeart/2005/8/layout/hierarchy1"/>
    <dgm:cxn modelId="{5E271620-C37C-CA4D-8AE7-5A950478883C}" type="presParOf" srcId="{6E5A531E-35D1-844B-B3A5-2698FDF09F98}" destId="{3AC5A6CB-4CDC-3549-9EC2-246CFF9A13F8}" srcOrd="0" destOrd="0" presId="urn:microsoft.com/office/officeart/2005/8/layout/hierarchy1"/>
    <dgm:cxn modelId="{3078F82B-4053-6448-8E85-60D31220B930}" type="presParOf" srcId="{6E5A531E-35D1-844B-B3A5-2698FDF09F98}" destId="{98EE24CF-C867-9C4A-9886-41A77703B96D}" srcOrd="1" destOrd="0" presId="urn:microsoft.com/office/officeart/2005/8/layout/hierarchy1"/>
    <dgm:cxn modelId="{3ABB1BA7-4782-324C-B357-ED5BD865BA62}" type="presParOf" srcId="{98EE24CF-C867-9C4A-9886-41A77703B96D}" destId="{38E470D7-498E-F04A-B08F-39DC927D71DB}" srcOrd="0" destOrd="0" presId="urn:microsoft.com/office/officeart/2005/8/layout/hierarchy1"/>
    <dgm:cxn modelId="{0A4FA788-54AA-A84B-9F0D-060BB712882B}" type="presParOf" srcId="{38E470D7-498E-F04A-B08F-39DC927D71DB}" destId="{AD075501-5EC0-0441-83EF-BAD2C8AE23C5}" srcOrd="0" destOrd="0" presId="urn:microsoft.com/office/officeart/2005/8/layout/hierarchy1"/>
    <dgm:cxn modelId="{3CAFC672-2E9C-EF4F-8088-EFFA6FDD529B}" type="presParOf" srcId="{38E470D7-498E-F04A-B08F-39DC927D71DB}" destId="{094F88B3-AE83-B647-912F-1761C1DF64CE}" srcOrd="1" destOrd="0" presId="urn:microsoft.com/office/officeart/2005/8/layout/hierarchy1"/>
    <dgm:cxn modelId="{75F232EE-576C-E64E-9867-3B09DE8BECEB}" type="presParOf" srcId="{98EE24CF-C867-9C4A-9886-41A77703B96D}" destId="{6F28AE29-9734-E146-AA02-097B06624011}" srcOrd="1" destOrd="0" presId="urn:microsoft.com/office/officeart/2005/8/layout/hierarchy1"/>
    <dgm:cxn modelId="{802A595F-C2F6-4448-B510-7944C07B766F}" type="presParOf" srcId="{6E5A531E-35D1-844B-B3A5-2698FDF09F98}" destId="{241B16E2-0EB8-BC44-B2D4-861C534253DA}" srcOrd="2" destOrd="0" presId="urn:microsoft.com/office/officeart/2005/8/layout/hierarchy1"/>
    <dgm:cxn modelId="{5B1F28E4-B01D-3D4D-A833-13262E19F2F9}" type="presParOf" srcId="{6E5A531E-35D1-844B-B3A5-2698FDF09F98}" destId="{70A719BD-5C7C-434F-9B10-305E7208CB00}" srcOrd="3" destOrd="0" presId="urn:microsoft.com/office/officeart/2005/8/layout/hierarchy1"/>
    <dgm:cxn modelId="{A448BED2-DF98-C748-90E2-E8E56DAC0D14}" type="presParOf" srcId="{70A719BD-5C7C-434F-9B10-305E7208CB00}" destId="{C123926D-EB0D-C04E-A83B-96A5E7692231}" srcOrd="0" destOrd="0" presId="urn:microsoft.com/office/officeart/2005/8/layout/hierarchy1"/>
    <dgm:cxn modelId="{6EBD8D99-200F-4C43-BD66-B55294ECEA4C}" type="presParOf" srcId="{C123926D-EB0D-C04E-A83B-96A5E7692231}" destId="{2AA1CE8E-B581-8546-86C4-138D2C4CAD11}" srcOrd="0" destOrd="0" presId="urn:microsoft.com/office/officeart/2005/8/layout/hierarchy1"/>
    <dgm:cxn modelId="{8EA01EA2-4CF4-9C44-A2E8-3AE7F1FB8CD4}" type="presParOf" srcId="{C123926D-EB0D-C04E-A83B-96A5E7692231}" destId="{311479A0-D5AC-BC44-B0A6-E7307675C558}" srcOrd="1" destOrd="0" presId="urn:microsoft.com/office/officeart/2005/8/layout/hierarchy1"/>
    <dgm:cxn modelId="{43249A22-7172-6B4C-94E5-F903B8272656}" type="presParOf" srcId="{70A719BD-5C7C-434F-9B10-305E7208CB00}" destId="{211F1F51-3705-2043-88F3-FFDF52B9CACE}" srcOrd="1" destOrd="0" presId="urn:microsoft.com/office/officeart/2005/8/layout/hierarchy1"/>
    <dgm:cxn modelId="{037608EF-C3CC-AD4E-BABA-E95E9540730F}" type="presParOf" srcId="{6E5A531E-35D1-844B-B3A5-2698FDF09F98}" destId="{AC0048B5-1D48-384B-8A34-BDBC0A91E3E9}" srcOrd="4" destOrd="0" presId="urn:microsoft.com/office/officeart/2005/8/layout/hierarchy1"/>
    <dgm:cxn modelId="{62ECA432-08AB-1D46-8AC8-3D9FF09617F7}" type="presParOf" srcId="{6E5A531E-35D1-844B-B3A5-2698FDF09F98}" destId="{0D06A618-A8A1-F14E-9E7E-DBFD560457BD}" srcOrd="5" destOrd="0" presId="urn:microsoft.com/office/officeart/2005/8/layout/hierarchy1"/>
    <dgm:cxn modelId="{C0A2187E-F57C-F24F-9CE3-A9A83534ED00}" type="presParOf" srcId="{0D06A618-A8A1-F14E-9E7E-DBFD560457BD}" destId="{29855D59-D3B6-9041-8070-A2C2857727B8}" srcOrd="0" destOrd="0" presId="urn:microsoft.com/office/officeart/2005/8/layout/hierarchy1"/>
    <dgm:cxn modelId="{7B0D7CD0-C89C-D646-8F70-E2C0CA699A09}" type="presParOf" srcId="{29855D59-D3B6-9041-8070-A2C2857727B8}" destId="{F38EC871-406F-DD4D-9369-95573B120B6B}" srcOrd="0" destOrd="0" presId="urn:microsoft.com/office/officeart/2005/8/layout/hierarchy1"/>
    <dgm:cxn modelId="{D6120CD8-31C0-0D45-8647-1684BA15C7A7}" type="presParOf" srcId="{29855D59-D3B6-9041-8070-A2C2857727B8}" destId="{CE9AA9EA-9C26-4049-AF67-509618EAD1DF}" srcOrd="1" destOrd="0" presId="urn:microsoft.com/office/officeart/2005/8/layout/hierarchy1"/>
    <dgm:cxn modelId="{D31E6EBF-2CD8-3349-BA59-72C0B3531BBA}" type="presParOf" srcId="{0D06A618-A8A1-F14E-9E7E-DBFD560457BD}" destId="{3A323A59-9219-B04C-A710-C4AD02D845B1}" srcOrd="1" destOrd="0" presId="urn:microsoft.com/office/officeart/2005/8/layout/hierarchy1"/>
    <dgm:cxn modelId="{BC5AF7BE-0046-3F46-ADA2-49FE610BB226}" type="presParOf" srcId="{6E5A531E-35D1-844B-B3A5-2698FDF09F98}" destId="{D1AD84F0-632A-B74B-99C2-5624D3B3111B}" srcOrd="6" destOrd="0" presId="urn:microsoft.com/office/officeart/2005/8/layout/hierarchy1"/>
    <dgm:cxn modelId="{617F611E-8158-244D-BB8B-8FF160F03593}" type="presParOf" srcId="{6E5A531E-35D1-844B-B3A5-2698FDF09F98}" destId="{9B17A53A-133F-6D48-B2AB-96D127DAF9F2}" srcOrd="7" destOrd="0" presId="urn:microsoft.com/office/officeart/2005/8/layout/hierarchy1"/>
    <dgm:cxn modelId="{B2F51B74-904A-9141-B18A-2ADCD86E4C45}" type="presParOf" srcId="{9B17A53A-133F-6D48-B2AB-96D127DAF9F2}" destId="{AA045F47-FBE0-2341-A4A4-28B7770915E8}" srcOrd="0" destOrd="0" presId="urn:microsoft.com/office/officeart/2005/8/layout/hierarchy1"/>
    <dgm:cxn modelId="{AB5AE8EF-6E6A-0B40-88CC-3F3D146618ED}" type="presParOf" srcId="{AA045F47-FBE0-2341-A4A4-28B7770915E8}" destId="{9AEDCA90-8D86-524B-84D8-FE94984D8A79}" srcOrd="0" destOrd="0" presId="urn:microsoft.com/office/officeart/2005/8/layout/hierarchy1"/>
    <dgm:cxn modelId="{1554DA86-2110-674D-9433-DED088AB8CE3}" type="presParOf" srcId="{AA045F47-FBE0-2341-A4A4-28B7770915E8}" destId="{D7C39A4A-41CC-E545-B6B8-074303E260BD}" srcOrd="1" destOrd="0" presId="urn:microsoft.com/office/officeart/2005/8/layout/hierarchy1"/>
    <dgm:cxn modelId="{E9219F00-FBA6-F04C-9E50-E87DAD78186A}" type="presParOf" srcId="{9B17A53A-133F-6D48-B2AB-96D127DAF9F2}" destId="{D7BF23E3-46E6-5B43-9EA8-50A2C3180B6D}" srcOrd="1" destOrd="0" presId="urn:microsoft.com/office/officeart/2005/8/layout/hierarchy1"/>
    <dgm:cxn modelId="{3692F58A-BB3D-424F-A8B8-0C57823711F6}" type="presParOf" srcId="{6E5A531E-35D1-844B-B3A5-2698FDF09F98}" destId="{A460C921-A084-4E43-B23F-9F444A9999A2}" srcOrd="8" destOrd="0" presId="urn:microsoft.com/office/officeart/2005/8/layout/hierarchy1"/>
    <dgm:cxn modelId="{8D38C808-A61F-0542-A8B9-906346667B6A}" type="presParOf" srcId="{6E5A531E-35D1-844B-B3A5-2698FDF09F98}" destId="{5C5DBE8D-47D9-C445-9F07-067AB627D6A5}" srcOrd="9" destOrd="0" presId="urn:microsoft.com/office/officeart/2005/8/layout/hierarchy1"/>
    <dgm:cxn modelId="{0B230A45-2CFF-3E4C-A17A-E56534F33F9B}" type="presParOf" srcId="{5C5DBE8D-47D9-C445-9F07-067AB627D6A5}" destId="{37258139-465D-FA40-98AB-299397BABF22}" srcOrd="0" destOrd="0" presId="urn:microsoft.com/office/officeart/2005/8/layout/hierarchy1"/>
    <dgm:cxn modelId="{FAF286BA-F135-1A47-B651-14F2E990E4E5}" type="presParOf" srcId="{37258139-465D-FA40-98AB-299397BABF22}" destId="{1101DDE3-17B5-8C4F-B0FB-AC81E229E63B}" srcOrd="0" destOrd="0" presId="urn:microsoft.com/office/officeart/2005/8/layout/hierarchy1"/>
    <dgm:cxn modelId="{53907952-6114-6341-AA54-9BE2980BB9DC}" type="presParOf" srcId="{37258139-465D-FA40-98AB-299397BABF22}" destId="{F4CF00D9-3784-524B-8F9A-1C07032DCE9E}" srcOrd="1" destOrd="0" presId="urn:microsoft.com/office/officeart/2005/8/layout/hierarchy1"/>
    <dgm:cxn modelId="{CF1AD7E2-971D-4747-8EC8-6B6F175BC36A}" type="presParOf" srcId="{5C5DBE8D-47D9-C445-9F07-067AB627D6A5}" destId="{ADB4DFF6-0842-584F-981B-DBD1189994E4}" srcOrd="1" destOrd="0" presId="urn:microsoft.com/office/officeart/2005/8/layout/hierarchy1"/>
    <dgm:cxn modelId="{D3734D0D-93F5-6043-A64C-3D58859548A9}" type="presParOf" srcId="{6E5A531E-35D1-844B-B3A5-2698FDF09F98}" destId="{B26BA63F-8A1F-5D48-8B01-CD257BB9B591}" srcOrd="10" destOrd="0" presId="urn:microsoft.com/office/officeart/2005/8/layout/hierarchy1"/>
    <dgm:cxn modelId="{6ABD1961-A426-4448-A5AE-CE438DDF7C48}" type="presParOf" srcId="{6E5A531E-35D1-844B-B3A5-2698FDF09F98}" destId="{E408B35C-2F47-6743-A329-25D29F2B4925}" srcOrd="11" destOrd="0" presId="urn:microsoft.com/office/officeart/2005/8/layout/hierarchy1"/>
    <dgm:cxn modelId="{C43F0201-6F54-ED48-8DCE-8C060BC03E8C}" type="presParOf" srcId="{E408B35C-2F47-6743-A329-25D29F2B4925}" destId="{FBCE4571-9A47-AC43-B2E0-6C5303EA8826}" srcOrd="0" destOrd="0" presId="urn:microsoft.com/office/officeart/2005/8/layout/hierarchy1"/>
    <dgm:cxn modelId="{7E1B8ABD-E5B0-3D48-A35A-E1035AA1777C}" type="presParOf" srcId="{FBCE4571-9A47-AC43-B2E0-6C5303EA8826}" destId="{843513CA-94A9-A54F-A23F-D657EF09BF64}" srcOrd="0" destOrd="0" presId="urn:microsoft.com/office/officeart/2005/8/layout/hierarchy1"/>
    <dgm:cxn modelId="{40EC1C44-F6E9-2646-A388-51BEA98D8727}" type="presParOf" srcId="{FBCE4571-9A47-AC43-B2E0-6C5303EA8826}" destId="{A7B16C6F-6BF1-A344-823F-2E7199295B3C}" srcOrd="1" destOrd="0" presId="urn:microsoft.com/office/officeart/2005/8/layout/hierarchy1"/>
    <dgm:cxn modelId="{0D49F214-FBC1-FF4D-9621-04C23FC74316}" type="presParOf" srcId="{E408B35C-2F47-6743-A329-25D29F2B4925}" destId="{A8D80E90-4CF8-1C46-9089-C005B27A18DE}" srcOrd="1" destOrd="0" presId="urn:microsoft.com/office/officeart/2005/8/layout/hierarchy1"/>
    <dgm:cxn modelId="{6963BB4C-6041-8842-BF47-181FBF507681}" type="presParOf" srcId="{298A045E-22CF-B140-9ED6-F58937C408C5}" destId="{FDF3EAE9-AD9C-4F41-9C54-8C4A91F653EC}" srcOrd="2" destOrd="0" presId="urn:microsoft.com/office/officeart/2005/8/layout/hierarchy1"/>
    <dgm:cxn modelId="{B385E420-4F3A-F048-B60D-3267B0D49297}" type="presParOf" srcId="{298A045E-22CF-B140-9ED6-F58937C408C5}" destId="{64424BD0-9580-E64E-B7F5-FDCF066F0505}" srcOrd="3" destOrd="0" presId="urn:microsoft.com/office/officeart/2005/8/layout/hierarchy1"/>
    <dgm:cxn modelId="{45BC41A3-4C88-FD4E-BC6F-9E9FAF776E3E}" type="presParOf" srcId="{64424BD0-9580-E64E-B7F5-FDCF066F0505}" destId="{4A974BF8-1B67-E545-851E-D2451DA41A95}" srcOrd="0" destOrd="0" presId="urn:microsoft.com/office/officeart/2005/8/layout/hierarchy1"/>
    <dgm:cxn modelId="{680BDB42-AE70-954D-BE5C-6CE52DBF160C}" type="presParOf" srcId="{4A974BF8-1B67-E545-851E-D2451DA41A95}" destId="{317BC5BE-E817-194F-B0EA-CBCB6BFD3D68}" srcOrd="0" destOrd="0" presId="urn:microsoft.com/office/officeart/2005/8/layout/hierarchy1"/>
    <dgm:cxn modelId="{98F22209-AD45-5A47-B6CE-3F0C37A71AD1}" type="presParOf" srcId="{4A974BF8-1B67-E545-851E-D2451DA41A95}" destId="{7B594C47-3CA6-3949-9AB5-525E8E2F66E8}" srcOrd="1" destOrd="0" presId="urn:microsoft.com/office/officeart/2005/8/layout/hierarchy1"/>
    <dgm:cxn modelId="{43EB6167-EEC9-654A-9EC6-17D23499EFA3}" type="presParOf" srcId="{64424BD0-9580-E64E-B7F5-FDCF066F0505}" destId="{BD06C565-3C63-374D-81E9-D464616A533A}" srcOrd="1" destOrd="0" presId="urn:microsoft.com/office/officeart/2005/8/layout/hierarchy1"/>
    <dgm:cxn modelId="{99556306-0566-FA41-8C5F-D44EB4B381D9}" type="presParOf" srcId="{BD06C565-3C63-374D-81E9-D464616A533A}" destId="{B901054E-B8D6-2944-AD51-D95EBC837E81}" srcOrd="0" destOrd="0" presId="urn:microsoft.com/office/officeart/2005/8/layout/hierarchy1"/>
    <dgm:cxn modelId="{FA067D21-6D72-CB43-AFA3-B65317BAFF69}" type="presParOf" srcId="{BD06C565-3C63-374D-81E9-D464616A533A}" destId="{3D0B4752-7593-9B40-B8D6-FC2E4E940185}" srcOrd="1" destOrd="0" presId="urn:microsoft.com/office/officeart/2005/8/layout/hierarchy1"/>
    <dgm:cxn modelId="{7B6F162E-072A-4644-A9CE-97A156978E97}" type="presParOf" srcId="{3D0B4752-7593-9B40-B8D6-FC2E4E940185}" destId="{E9E070CC-F65E-FA43-8EB4-C8BD72DBB45D}" srcOrd="0" destOrd="0" presId="urn:microsoft.com/office/officeart/2005/8/layout/hierarchy1"/>
    <dgm:cxn modelId="{8C59D046-88FF-0942-B575-B7DAF14DED82}" type="presParOf" srcId="{E9E070CC-F65E-FA43-8EB4-C8BD72DBB45D}" destId="{41F50B51-B9EB-1544-B299-D710E9EFD79E}" srcOrd="0" destOrd="0" presId="urn:microsoft.com/office/officeart/2005/8/layout/hierarchy1"/>
    <dgm:cxn modelId="{3F907F62-B210-AE4A-BF2D-955E69AAB787}" type="presParOf" srcId="{E9E070CC-F65E-FA43-8EB4-C8BD72DBB45D}" destId="{1139B020-A7B5-C54B-A31C-D5D8D71AD450}" srcOrd="1" destOrd="0" presId="urn:microsoft.com/office/officeart/2005/8/layout/hierarchy1"/>
    <dgm:cxn modelId="{9045D226-23FE-9F4F-B9BD-5569D21462C6}" type="presParOf" srcId="{3D0B4752-7593-9B40-B8D6-FC2E4E940185}" destId="{CC85F63E-6809-E945-91F4-024F00982763}" srcOrd="1" destOrd="0" presId="urn:microsoft.com/office/officeart/2005/8/layout/hierarchy1"/>
    <dgm:cxn modelId="{118E60BF-9DA3-8740-BD8A-5B2D4BE6D5CA}" type="presParOf" srcId="{BD06C565-3C63-374D-81E9-D464616A533A}" destId="{F9AAD98C-726A-3840-87A1-A4B450156938}" srcOrd="2" destOrd="0" presId="urn:microsoft.com/office/officeart/2005/8/layout/hierarchy1"/>
    <dgm:cxn modelId="{BE872B2B-35B8-8247-94F9-3F64A92EF307}" type="presParOf" srcId="{BD06C565-3C63-374D-81E9-D464616A533A}" destId="{23BA9779-A296-6042-B6C7-882D51025BA2}" srcOrd="3" destOrd="0" presId="urn:microsoft.com/office/officeart/2005/8/layout/hierarchy1"/>
    <dgm:cxn modelId="{39E65FBB-2CFF-7740-9887-5A3D8F770B8B}" type="presParOf" srcId="{23BA9779-A296-6042-B6C7-882D51025BA2}" destId="{1971452A-DBDD-BF49-81BC-CA3EE926CBE9}" srcOrd="0" destOrd="0" presId="urn:microsoft.com/office/officeart/2005/8/layout/hierarchy1"/>
    <dgm:cxn modelId="{F4BC66E7-D470-4247-A851-A8897D4AB34D}" type="presParOf" srcId="{1971452A-DBDD-BF49-81BC-CA3EE926CBE9}" destId="{2BFEFD21-1400-1D4A-9B21-49C7F34E446A}" srcOrd="0" destOrd="0" presId="urn:microsoft.com/office/officeart/2005/8/layout/hierarchy1"/>
    <dgm:cxn modelId="{6C86E590-E855-954F-9BAA-1C8C78E4F5A2}" type="presParOf" srcId="{1971452A-DBDD-BF49-81BC-CA3EE926CBE9}" destId="{D3A5A161-596E-1242-8C00-9942B53405EE}" srcOrd="1" destOrd="0" presId="urn:microsoft.com/office/officeart/2005/8/layout/hierarchy1"/>
    <dgm:cxn modelId="{37143A81-F8BD-1644-9599-70FFD4261B41}" type="presParOf" srcId="{23BA9779-A296-6042-B6C7-882D51025BA2}" destId="{4635D501-1034-AF49-8B06-60B5D1935C46}" srcOrd="1" destOrd="0" presId="urn:microsoft.com/office/officeart/2005/8/layout/hierarchy1"/>
    <dgm:cxn modelId="{26D1A6BE-A2DF-BE4B-900D-9DA37B13E557}" type="presParOf" srcId="{298A045E-22CF-B140-9ED6-F58937C408C5}" destId="{CC6F4FC8-8BFB-514D-BEA1-4FBEF36AEC9C}" srcOrd="4" destOrd="0" presId="urn:microsoft.com/office/officeart/2005/8/layout/hierarchy1"/>
    <dgm:cxn modelId="{8B9842A4-66D9-D248-B711-6C1E7CD42233}" type="presParOf" srcId="{298A045E-22CF-B140-9ED6-F58937C408C5}" destId="{1D612737-8417-7C4C-A440-95870203BFF5}" srcOrd="5" destOrd="0" presId="urn:microsoft.com/office/officeart/2005/8/layout/hierarchy1"/>
    <dgm:cxn modelId="{EDC32A79-0202-184D-90E7-B7F727B40FA3}" type="presParOf" srcId="{1D612737-8417-7C4C-A440-95870203BFF5}" destId="{23B2C68B-4926-BC40-8032-01CEFD041956}" srcOrd="0" destOrd="0" presId="urn:microsoft.com/office/officeart/2005/8/layout/hierarchy1"/>
    <dgm:cxn modelId="{CB9B423D-E643-C34F-A47A-BFB8AF74AB97}" type="presParOf" srcId="{23B2C68B-4926-BC40-8032-01CEFD041956}" destId="{342A794E-9E5B-B542-A7D6-2726A96D1D72}" srcOrd="0" destOrd="0" presId="urn:microsoft.com/office/officeart/2005/8/layout/hierarchy1"/>
    <dgm:cxn modelId="{9AB23241-C4CF-5748-9510-F1953D3E0396}" type="presParOf" srcId="{23B2C68B-4926-BC40-8032-01CEFD041956}" destId="{D2DB4F72-99E5-C343-A0F3-731E0FE6DBCE}" srcOrd="1" destOrd="0" presId="urn:microsoft.com/office/officeart/2005/8/layout/hierarchy1"/>
    <dgm:cxn modelId="{DE08CAA9-5BF9-FA45-92F1-96521B181E49}" type="presParOf" srcId="{1D612737-8417-7C4C-A440-95870203BFF5}" destId="{BB4CF6B8-040E-4B42-AF35-1C6592AA8F13}" srcOrd="1" destOrd="0" presId="urn:microsoft.com/office/officeart/2005/8/layout/hierarchy1"/>
    <dgm:cxn modelId="{A043B73E-A003-2B47-95C2-0BE58D40D0B3}" type="presParOf" srcId="{BB4CF6B8-040E-4B42-AF35-1C6592AA8F13}" destId="{6AD7E76E-4A69-2347-BEA2-71945EA9E903}" srcOrd="0" destOrd="0" presId="urn:microsoft.com/office/officeart/2005/8/layout/hierarchy1"/>
    <dgm:cxn modelId="{722646CA-D279-9641-AC76-C7F3141A2A34}" type="presParOf" srcId="{BB4CF6B8-040E-4B42-AF35-1C6592AA8F13}" destId="{97CB72B5-CFD8-CE44-8CCF-7FA66920BC7A}" srcOrd="1" destOrd="0" presId="urn:microsoft.com/office/officeart/2005/8/layout/hierarchy1"/>
    <dgm:cxn modelId="{0C9901D1-42A4-BF43-AC0E-2282D041D92A}" type="presParOf" srcId="{97CB72B5-CFD8-CE44-8CCF-7FA66920BC7A}" destId="{318E7392-5CED-DD4E-BAF6-19DF6E5B71D8}" srcOrd="0" destOrd="0" presId="urn:microsoft.com/office/officeart/2005/8/layout/hierarchy1"/>
    <dgm:cxn modelId="{0F68AC94-7D37-D343-8033-5D88CBEB8EAD}" type="presParOf" srcId="{318E7392-5CED-DD4E-BAF6-19DF6E5B71D8}" destId="{3F12E42D-9DDE-D349-BFFA-7F4B4AB3D5BC}" srcOrd="0" destOrd="0" presId="urn:microsoft.com/office/officeart/2005/8/layout/hierarchy1"/>
    <dgm:cxn modelId="{52EECE81-76C3-BA4A-9274-E37C350BF3E4}" type="presParOf" srcId="{318E7392-5CED-DD4E-BAF6-19DF6E5B71D8}" destId="{F0E6664B-44CA-7744-84BE-E4C68A744953}" srcOrd="1" destOrd="0" presId="urn:microsoft.com/office/officeart/2005/8/layout/hierarchy1"/>
    <dgm:cxn modelId="{AB72D53F-35FA-624B-8B43-9589FF9D28C1}" type="presParOf" srcId="{97CB72B5-CFD8-CE44-8CCF-7FA66920BC7A}" destId="{0692CC21-80C5-394F-A3F7-F9B092D35C14}" srcOrd="1" destOrd="0" presId="urn:microsoft.com/office/officeart/2005/8/layout/hierarchy1"/>
    <dgm:cxn modelId="{78D2643A-4D4A-C142-A7C7-811A8E5DBD8A}" type="presParOf" srcId="{298A045E-22CF-B140-9ED6-F58937C408C5}" destId="{D02DFA58-124F-1849-958C-6282F8368001}" srcOrd="6" destOrd="0" presId="urn:microsoft.com/office/officeart/2005/8/layout/hierarchy1"/>
    <dgm:cxn modelId="{9AC15411-BA93-D043-BEF0-5581A33A50DB}" type="presParOf" srcId="{298A045E-22CF-B140-9ED6-F58937C408C5}" destId="{7FC7098E-3351-D042-9C71-95CC05DB44A9}" srcOrd="7" destOrd="0" presId="urn:microsoft.com/office/officeart/2005/8/layout/hierarchy1"/>
    <dgm:cxn modelId="{52A07EB9-C7F8-0845-9274-0BCBCEC30F90}" type="presParOf" srcId="{7FC7098E-3351-D042-9C71-95CC05DB44A9}" destId="{EFC343CD-3526-624D-BB59-4FC0997C31C4}" srcOrd="0" destOrd="0" presId="urn:microsoft.com/office/officeart/2005/8/layout/hierarchy1"/>
    <dgm:cxn modelId="{CA524511-F85B-2A4F-A238-4997B7971D31}" type="presParOf" srcId="{EFC343CD-3526-624D-BB59-4FC0997C31C4}" destId="{69E200BB-1205-F642-A9D8-DB18D50543CD}" srcOrd="0" destOrd="0" presId="urn:microsoft.com/office/officeart/2005/8/layout/hierarchy1"/>
    <dgm:cxn modelId="{F342BA7D-8E60-5C41-8A45-FE5EB3B2765E}" type="presParOf" srcId="{EFC343CD-3526-624D-BB59-4FC0997C31C4}" destId="{C5E0A48A-272D-F940-A197-FB9CC3D862C6}" srcOrd="1" destOrd="0" presId="urn:microsoft.com/office/officeart/2005/8/layout/hierarchy1"/>
    <dgm:cxn modelId="{CFFCF939-2608-044F-8D05-F09186AC0198}" type="presParOf" srcId="{7FC7098E-3351-D042-9C71-95CC05DB44A9}" destId="{294D86F1-F7C8-704A-9380-163E655442D5}" srcOrd="1" destOrd="0" presId="urn:microsoft.com/office/officeart/2005/8/layout/hierarchy1"/>
    <dgm:cxn modelId="{5E273C28-5C0D-364A-ADDC-3A9D28AF25DA}" type="presParOf" srcId="{294D86F1-F7C8-704A-9380-163E655442D5}" destId="{673229A1-5D53-C243-A8FE-A8F0511796E7}" srcOrd="0" destOrd="0" presId="urn:microsoft.com/office/officeart/2005/8/layout/hierarchy1"/>
    <dgm:cxn modelId="{1F791112-F927-7A44-8C78-22EC99E5E755}" type="presParOf" srcId="{294D86F1-F7C8-704A-9380-163E655442D5}" destId="{0BFE48CB-1FC0-4C48-9215-8561865FF235}" srcOrd="1" destOrd="0" presId="urn:microsoft.com/office/officeart/2005/8/layout/hierarchy1"/>
    <dgm:cxn modelId="{161BE41B-9C71-DB47-9387-4221564708A0}" type="presParOf" srcId="{0BFE48CB-1FC0-4C48-9215-8561865FF235}" destId="{3F82C941-328D-4248-B2F6-BDD1F830316F}" srcOrd="0" destOrd="0" presId="urn:microsoft.com/office/officeart/2005/8/layout/hierarchy1"/>
    <dgm:cxn modelId="{62AB8FB7-A586-D743-8821-A10F92750FDF}" type="presParOf" srcId="{3F82C941-328D-4248-B2F6-BDD1F830316F}" destId="{FF597126-A9FA-C640-AC0B-AB90FBF89EB2}" srcOrd="0" destOrd="0" presId="urn:microsoft.com/office/officeart/2005/8/layout/hierarchy1"/>
    <dgm:cxn modelId="{DC97ABE4-F3B6-9A4F-9C16-ED27548F8D30}" type="presParOf" srcId="{3F82C941-328D-4248-B2F6-BDD1F830316F}" destId="{10D16BD6-C873-CB49-B71C-EB4791FB7AA0}" srcOrd="1" destOrd="0" presId="urn:microsoft.com/office/officeart/2005/8/layout/hierarchy1"/>
    <dgm:cxn modelId="{7360E923-0608-5B46-A770-80BFED5E22C0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38256CB3-47C5-AD47-965C-DC7950FC3F24}" type="presOf" srcId="{4A44460A-1E80-D348-AE0D-AC6858355300}" destId="{84E1F7B8-AD94-3B4D-8C01-FAD7B196B1C2}" srcOrd="0" destOrd="0" presId="urn:microsoft.com/office/officeart/2005/8/layout/hierarchy1"/>
    <dgm:cxn modelId="{04240401-7988-D744-9B5E-E14B27CA02BC}" type="presOf" srcId="{8954AF50-7A22-214C-AE95-7506D3B56402}" destId="{7B17B826-29B4-3A4A-9CBD-EE15F22A8EDF}" srcOrd="0" destOrd="0" presId="urn:microsoft.com/office/officeart/2005/8/layout/hierarchy1"/>
    <dgm:cxn modelId="{D871B9D6-6D1D-5B47-9C33-9C2DEDAFEAE8}" type="presOf" srcId="{13D833D7-F005-FD48-A6AE-DCC0A54A076A}" destId="{FA387A9E-4E1B-164D-A26B-7F16837B791D}" srcOrd="0" destOrd="0" presId="urn:microsoft.com/office/officeart/2005/8/layout/hierarchy1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7745BD15-06F8-B442-8BF8-17AA9CB8E19B}" type="presOf" srcId="{5EE8220C-F0DB-C443-8238-6B3E14F71757}" destId="{4BDA22EA-3FEC-3D49-A6A4-648A78779B72}" srcOrd="0" destOrd="0" presId="urn:microsoft.com/office/officeart/2005/8/layout/hierarchy1"/>
    <dgm:cxn modelId="{0C7AACF6-3674-1F4D-8A1D-C59038A2663E}" type="presOf" srcId="{55C2F333-9F7F-5340-A41A-7132BAB9DE2C}" destId="{075D12AB-3B58-2E4B-99B6-6B66E722E88F}" srcOrd="0" destOrd="0" presId="urn:microsoft.com/office/officeart/2005/8/layout/hierarchy1"/>
    <dgm:cxn modelId="{3EA7B1E9-3A4F-6449-974C-19337DEFABB0}" type="presOf" srcId="{B6DCAC6E-D9B6-AD4A-8D11-E9BDF919E1D7}" destId="{42B8B35D-020E-964E-A85A-5694051F8F90}" srcOrd="0" destOrd="0" presId="urn:microsoft.com/office/officeart/2005/8/layout/hierarchy1"/>
    <dgm:cxn modelId="{E0A8DCF7-6E66-5841-91FE-25697D152AB3}" type="presOf" srcId="{4621F0D0-6391-9A44-A519-C028D2698876}" destId="{47D7FD48-1EE8-1D42-BC9B-2EEBECAB13E8}" srcOrd="0" destOrd="0" presId="urn:microsoft.com/office/officeart/2005/8/layout/hierarchy1"/>
    <dgm:cxn modelId="{CE0562CC-B891-8748-8464-1F0909C90B31}" type="presOf" srcId="{3D630672-C572-C043-9FE0-5923BBD185D6}" destId="{4D06D59A-0257-5B4A-B377-AAEA95C0DFB5}" srcOrd="0" destOrd="0" presId="urn:microsoft.com/office/officeart/2005/8/layout/hierarchy1"/>
    <dgm:cxn modelId="{C00C6FD4-A61E-3748-88EF-8C4358668478}" type="presOf" srcId="{0E27D79D-8019-7043-856A-BD578EA3E201}" destId="{E47B6A37-60DE-6C47-B282-C6304AB583DD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0F24B39A-D473-A04F-B155-059EDEA5CD50}" type="presOf" srcId="{8CDA0323-B1AC-A14D-B4E4-CED98FB0E84A}" destId="{68244A80-38CB-754A-BECF-45B51955E5FF}" srcOrd="0" destOrd="0" presId="urn:microsoft.com/office/officeart/2005/8/layout/hierarchy1"/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771B1991-1F17-BF44-AB15-2224BBF2C5D7}" type="presOf" srcId="{28DEBE2F-9F01-9747-B24C-5811AEFA85BE}" destId="{7243F4B8-C214-0D43-905B-9560B4B976EE}" srcOrd="0" destOrd="0" presId="urn:microsoft.com/office/officeart/2005/8/layout/hierarchy1"/>
    <dgm:cxn modelId="{4BB3693B-DCCB-9746-BC7C-609ADBE884F8}" type="presOf" srcId="{70003790-A31C-EE43-8260-104D15B41ADE}" destId="{3EC9444A-F971-8543-9648-1B4E2D74E760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3EF527A3-9A87-B049-96F0-8FAD82E0E6B6}" type="presOf" srcId="{39823582-98D1-B547-9FEC-58DC51AF05D6}" destId="{0EA1608C-252A-6249-B228-6CCBB2DB50CE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420192C2-EA93-9241-AC23-94B0A15EA505}" type="presOf" srcId="{C175A2AC-A66F-BF40-B0AC-E973ECD34043}" destId="{DD97CDE7-05F3-274B-ACD7-C57ED64DBB8E}" srcOrd="0" destOrd="0" presId="urn:microsoft.com/office/officeart/2005/8/layout/hierarchy1"/>
    <dgm:cxn modelId="{77A9D1ED-F94A-4248-8CB0-103DBC70411E}" type="presOf" srcId="{08BF0E23-5D55-B943-AA5A-842F94CC8514}" destId="{30E728A4-7002-C943-8F5C-28EA5E12D1AD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2FDE2765-FB2C-F642-8532-666F600C5E52}" type="presOf" srcId="{588F6198-05C8-DF44-927E-148C575D27DA}" destId="{0353FBBC-C849-F747-9237-7F99CA1E9F4E}" srcOrd="0" destOrd="0" presId="urn:microsoft.com/office/officeart/2005/8/layout/hierarchy1"/>
    <dgm:cxn modelId="{F2090173-6A88-7341-B857-305D66D0A0CE}" type="presOf" srcId="{EE7AB7E9-6DA7-EA4E-A71C-5C61DFE9D94D}" destId="{DDCAC63D-00A6-2941-8415-A46083854772}" srcOrd="0" destOrd="0" presId="urn:microsoft.com/office/officeart/2005/8/layout/hierarchy1"/>
    <dgm:cxn modelId="{71E256CC-1822-A445-8A72-12A3AF075C8A}" type="presOf" srcId="{ACE8800A-9A1E-D546-937E-B9043DC09236}" destId="{DA616C4E-911C-F44B-8609-EB3DD3352444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FA0AEE57-F7E7-B54C-937D-62554FCF942A}" type="presOf" srcId="{6956C15B-8A04-6E41-AABC-46E6E72819EE}" destId="{3699CC97-9607-C440-BE69-4F9C3FB22627}" srcOrd="0" destOrd="0" presId="urn:microsoft.com/office/officeart/2005/8/layout/hierarchy1"/>
    <dgm:cxn modelId="{CB3BD796-F46F-7348-A1BE-083585C1676C}" type="presOf" srcId="{0EEBD675-7EC1-D44A-9794-9EFFAE8573AA}" destId="{CEEC3560-C28B-BD41-9BF4-BD3168B3409D}" srcOrd="0" destOrd="0" presId="urn:microsoft.com/office/officeart/2005/8/layout/hierarchy1"/>
    <dgm:cxn modelId="{7827EF68-43FE-694F-835A-45DD5278D575}" type="presOf" srcId="{9B5741DE-3AB2-114F-B40A-C047DCDC2B48}" destId="{DB3C322B-2AC9-7A4D-9979-65420BC9FE07}" srcOrd="0" destOrd="0" presId="urn:microsoft.com/office/officeart/2005/8/layout/hierarchy1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638998E5-B839-BD49-8332-DCD3E5E70077}" type="presOf" srcId="{C4A9BA37-D516-8941-B9F3-A65209AA9490}" destId="{19CCCCDA-6524-4A40-8D63-CBE653C1D7CB}" srcOrd="0" destOrd="0" presId="urn:microsoft.com/office/officeart/2005/8/layout/hierarchy1"/>
    <dgm:cxn modelId="{BA0B9C6D-3DA4-F94B-8573-51D981670725}" type="presOf" srcId="{E27269EF-A5D3-0748-B765-7EDF535AA8EF}" destId="{0C8D47FB-CA7A-B141-AAF3-34A86B85DBC3}" srcOrd="0" destOrd="0" presId="urn:microsoft.com/office/officeart/2005/8/layout/hierarchy1"/>
    <dgm:cxn modelId="{38820FEE-DB13-204C-944B-585FD9D189E2}" type="presOf" srcId="{5C6E8F24-775B-6442-8015-41BCBD998C0C}" destId="{9BB3EFA2-0F8C-6741-8E14-579398E61215}" srcOrd="0" destOrd="0" presId="urn:microsoft.com/office/officeart/2005/8/layout/hierarchy1"/>
    <dgm:cxn modelId="{5A642EB5-2F51-2A4F-B2DD-E578B0669C07}" type="presOf" srcId="{B6926579-5DAE-2F46-9764-8E9C06514361}" destId="{E9D89FF1-CDBF-7A49-8E7F-0DF29B1C7FA9}" srcOrd="0" destOrd="0" presId="urn:microsoft.com/office/officeart/2005/8/layout/hierarchy1"/>
    <dgm:cxn modelId="{E4D3B687-7ED5-9240-A742-4D51B3411C23}" type="presOf" srcId="{A362D8D0-58EF-9542-A7D0-3451817F577B}" destId="{90DE5403-0981-124B-AF12-76C9E0515F71}" srcOrd="0" destOrd="0" presId="urn:microsoft.com/office/officeart/2005/8/layout/hierarchy1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AB2A321D-443D-5C4C-84EF-E365A5A6C61A}" type="presOf" srcId="{33FAC2DA-A908-CC48-B25A-5BCD995877BB}" destId="{6B30CB28-16FD-3B40-9C96-33FAC82E94C9}" srcOrd="0" destOrd="0" presId="urn:microsoft.com/office/officeart/2005/8/layout/hierarchy1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6FDFE4F1-B548-534C-B0E4-A8F0E0C13E8D}" type="presOf" srcId="{736C3343-5767-1943-B5D5-CF9241C78E4A}" destId="{A33E1D6B-6875-934E-BB3E-48116CD736CD}" srcOrd="0" destOrd="0" presId="urn:microsoft.com/office/officeart/2005/8/layout/hierarchy1"/>
    <dgm:cxn modelId="{C284B5AE-95EB-6D44-B256-9349E5576075}" type="presOf" srcId="{88D17896-974E-E24D-BA42-ED34952B1269}" destId="{793A2F1F-69CC-274C-9ECA-8A6D38240B9A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82E290DC-903E-2E42-894E-C9DA156D1635}" type="presOf" srcId="{21547376-CB35-D54B-8069-598A46C39338}" destId="{B7A2C427-2435-5041-A06E-F53672C8BDEE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4ABCA423-CDD0-6B45-931E-3C2D6A3CFA9C}" type="presOf" srcId="{40B33063-0411-3641-B337-22899D330801}" destId="{A5259552-05C1-B148-B8B7-B954CD68FBC1}" srcOrd="0" destOrd="0" presId="urn:microsoft.com/office/officeart/2005/8/layout/hierarchy1"/>
    <dgm:cxn modelId="{B970ED87-0ACB-D146-9564-F1FA71AB9556}" type="presOf" srcId="{2B8E6E63-5AB2-B343-B449-B8310D8B5E60}" destId="{E6936624-C1BF-E64B-BA65-28C629C3F891}" srcOrd="0" destOrd="0" presId="urn:microsoft.com/office/officeart/2005/8/layout/hierarchy1"/>
    <dgm:cxn modelId="{1090CA41-B713-654C-9582-56BDFACE1D5B}" type="presOf" srcId="{5197B47B-FBA4-D649-9265-762B6F1D24B4}" destId="{B6F1AC32-A8AB-B649-8287-A48D3357DD5E}" srcOrd="0" destOrd="0" presId="urn:microsoft.com/office/officeart/2005/8/layout/hierarchy1"/>
    <dgm:cxn modelId="{E716370E-A353-5D4C-847B-81822DF6B84A}" type="presOf" srcId="{DCCE481D-3602-9C4A-BB80-B556B789EEB4}" destId="{A9DFDEDB-7B8B-2A43-9C96-5BFC6E352AB9}" srcOrd="0" destOrd="0" presId="urn:microsoft.com/office/officeart/2005/8/layout/hierarchy1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C77E45EC-E691-3B43-8C88-E6FCF905D368}" type="presOf" srcId="{F88411E1-5AFD-A042-9A64-9109934A8A7F}" destId="{11FC0BEC-013C-4F40-9A83-2F5CA2CCADF4}" srcOrd="0" destOrd="0" presId="urn:microsoft.com/office/officeart/2005/8/layout/hierarchy1"/>
    <dgm:cxn modelId="{932D7563-FE18-3C43-8E8C-1F59A4F35279}" type="presOf" srcId="{0675D40F-F466-7540-9C0D-3B5A2D7FCBDB}" destId="{86B8CDC6-A874-774D-A972-FBA688BE3ED8}" srcOrd="0" destOrd="0" presId="urn:microsoft.com/office/officeart/2005/8/layout/hierarchy1"/>
    <dgm:cxn modelId="{95427049-16B2-A743-B600-741E4907081E}" type="presOf" srcId="{522039B3-2297-D14C-B097-1836C349F661}" destId="{F250E8E8-D538-A94C-8500-EC878922EDD3}" srcOrd="0" destOrd="0" presId="urn:microsoft.com/office/officeart/2005/8/layout/hierarchy1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23E6BF2E-1A3E-6F48-AA54-2F4948653582}" type="presOf" srcId="{5BED3707-F2A1-0645-9799-ACE4156556A2}" destId="{B4BCDCA2-972E-B840-84B0-7F5440EDFF71}" srcOrd="0" destOrd="0" presId="urn:microsoft.com/office/officeart/2005/8/layout/hierarchy1"/>
    <dgm:cxn modelId="{C6375D02-6AB8-7C4B-B189-713673C896B9}" type="presParOf" srcId="{0EA1608C-252A-6249-B228-6CCBB2DB50CE}" destId="{1E21C14E-3011-0343-A8FC-C72E612C9003}" srcOrd="0" destOrd="0" presId="urn:microsoft.com/office/officeart/2005/8/layout/hierarchy1"/>
    <dgm:cxn modelId="{80EF4575-4882-5147-ABD6-8C21FDC799C4}" type="presParOf" srcId="{1E21C14E-3011-0343-A8FC-C72E612C9003}" destId="{F3B24C51-8371-6643-A214-733118614EDC}" srcOrd="0" destOrd="0" presId="urn:microsoft.com/office/officeart/2005/8/layout/hierarchy1"/>
    <dgm:cxn modelId="{667E9902-0B7B-2940-943A-31EB3F3266F8}" type="presParOf" srcId="{F3B24C51-8371-6643-A214-733118614EDC}" destId="{65F817A6-FE67-2E45-9F00-3F116972F955}" srcOrd="0" destOrd="0" presId="urn:microsoft.com/office/officeart/2005/8/layout/hierarchy1"/>
    <dgm:cxn modelId="{9A0C1916-0777-4943-9EFF-AA7F79FC7812}" type="presParOf" srcId="{F3B24C51-8371-6643-A214-733118614EDC}" destId="{A9DFDEDB-7B8B-2A43-9C96-5BFC6E352AB9}" srcOrd="1" destOrd="0" presId="urn:microsoft.com/office/officeart/2005/8/layout/hierarchy1"/>
    <dgm:cxn modelId="{D62FA966-98A4-5448-8D5A-E9C43DE11241}" type="presParOf" srcId="{1E21C14E-3011-0343-A8FC-C72E612C9003}" destId="{07632152-E12B-E040-8441-EAAF98FA25AD}" srcOrd="1" destOrd="0" presId="urn:microsoft.com/office/officeart/2005/8/layout/hierarchy1"/>
    <dgm:cxn modelId="{5A15CB84-34DD-BA4A-A054-5359E1AC0434}" type="presParOf" srcId="{07632152-E12B-E040-8441-EAAF98FA25AD}" destId="{7B17B826-29B4-3A4A-9CBD-EE15F22A8EDF}" srcOrd="0" destOrd="0" presId="urn:microsoft.com/office/officeart/2005/8/layout/hierarchy1"/>
    <dgm:cxn modelId="{AE698BD0-C6E2-D144-BD4E-9A9ABA8A756B}" type="presParOf" srcId="{07632152-E12B-E040-8441-EAAF98FA25AD}" destId="{43869468-C8C1-A04A-A532-E481203C5320}" srcOrd="1" destOrd="0" presId="urn:microsoft.com/office/officeart/2005/8/layout/hierarchy1"/>
    <dgm:cxn modelId="{84ED7124-14B1-B24C-88CE-B5A233583148}" type="presParOf" srcId="{43869468-C8C1-A04A-A532-E481203C5320}" destId="{A77E5CFE-2C77-EC4F-A534-27DDA125CB45}" srcOrd="0" destOrd="0" presId="urn:microsoft.com/office/officeart/2005/8/layout/hierarchy1"/>
    <dgm:cxn modelId="{3F95C844-B630-3E45-ADFE-A5A8F0165C49}" type="presParOf" srcId="{A77E5CFE-2C77-EC4F-A534-27DDA125CB45}" destId="{FEB12D91-FD5E-CD44-9D9C-82BD5C946503}" srcOrd="0" destOrd="0" presId="urn:microsoft.com/office/officeart/2005/8/layout/hierarchy1"/>
    <dgm:cxn modelId="{2953E699-F495-324F-BACB-36F2BA8C7330}" type="presParOf" srcId="{A77E5CFE-2C77-EC4F-A534-27DDA125CB45}" destId="{793A2F1F-69CC-274C-9ECA-8A6D38240B9A}" srcOrd="1" destOrd="0" presId="urn:microsoft.com/office/officeart/2005/8/layout/hierarchy1"/>
    <dgm:cxn modelId="{04038BE4-A4CF-7D4E-A3D6-7663BEB377C0}" type="presParOf" srcId="{43869468-C8C1-A04A-A532-E481203C5320}" destId="{89BBC182-DC64-C146-B107-534F3955212A}" srcOrd="1" destOrd="0" presId="urn:microsoft.com/office/officeart/2005/8/layout/hierarchy1"/>
    <dgm:cxn modelId="{BE993C60-20AE-4F47-B3F6-F31BB1FE285E}" type="presParOf" srcId="{89BBC182-DC64-C146-B107-534F3955212A}" destId="{84E1F7B8-AD94-3B4D-8C01-FAD7B196B1C2}" srcOrd="0" destOrd="0" presId="urn:microsoft.com/office/officeart/2005/8/layout/hierarchy1"/>
    <dgm:cxn modelId="{F693F0B2-A697-9B45-9FF7-ED7FAB8D8ED3}" type="presParOf" srcId="{89BBC182-DC64-C146-B107-534F3955212A}" destId="{E32C2BD0-4C38-D040-B50E-81685917A152}" srcOrd="1" destOrd="0" presId="urn:microsoft.com/office/officeart/2005/8/layout/hierarchy1"/>
    <dgm:cxn modelId="{1FFBE183-BAB6-7A4A-9601-73BD82661236}" type="presParOf" srcId="{E32C2BD0-4C38-D040-B50E-81685917A152}" destId="{4127A908-11C4-A740-AAEB-1498B129D7C9}" srcOrd="0" destOrd="0" presId="urn:microsoft.com/office/officeart/2005/8/layout/hierarchy1"/>
    <dgm:cxn modelId="{BE072106-05F7-4741-90CA-614C67E2FDB1}" type="presParOf" srcId="{4127A908-11C4-A740-AAEB-1498B129D7C9}" destId="{09646BA0-DDD4-2B48-8BF2-1E86CA12EC32}" srcOrd="0" destOrd="0" presId="urn:microsoft.com/office/officeart/2005/8/layout/hierarchy1"/>
    <dgm:cxn modelId="{3280F1DD-149B-D948-BB0C-FC13B0007D92}" type="presParOf" srcId="{4127A908-11C4-A740-AAEB-1498B129D7C9}" destId="{FA387A9E-4E1B-164D-A26B-7F16837B791D}" srcOrd="1" destOrd="0" presId="urn:microsoft.com/office/officeart/2005/8/layout/hierarchy1"/>
    <dgm:cxn modelId="{1E248BF8-0362-E842-AD82-B11C3A979919}" type="presParOf" srcId="{E32C2BD0-4C38-D040-B50E-81685917A152}" destId="{88DBCD86-0A28-9846-8543-42FBA70E3EAD}" srcOrd="1" destOrd="0" presId="urn:microsoft.com/office/officeart/2005/8/layout/hierarchy1"/>
    <dgm:cxn modelId="{31F496D1-8C39-F14C-9490-A77492F250C7}" type="presParOf" srcId="{89BBC182-DC64-C146-B107-534F3955212A}" destId="{0353FBBC-C849-F747-9237-7F99CA1E9F4E}" srcOrd="2" destOrd="0" presId="urn:microsoft.com/office/officeart/2005/8/layout/hierarchy1"/>
    <dgm:cxn modelId="{2CA6D4E2-2C00-9245-B5E0-2E0D0F92450A}" type="presParOf" srcId="{89BBC182-DC64-C146-B107-534F3955212A}" destId="{0910CCBF-4AF2-DD4E-B8CF-3A27BF16A80C}" srcOrd="3" destOrd="0" presId="urn:microsoft.com/office/officeart/2005/8/layout/hierarchy1"/>
    <dgm:cxn modelId="{1BDB3082-544E-934C-80A9-A9DC68C61E90}" type="presParOf" srcId="{0910CCBF-4AF2-DD4E-B8CF-3A27BF16A80C}" destId="{CB9A5A94-C9AE-D24D-B9D2-56FBBF4517FF}" srcOrd="0" destOrd="0" presId="urn:microsoft.com/office/officeart/2005/8/layout/hierarchy1"/>
    <dgm:cxn modelId="{EE1201B1-BA26-1545-938B-756CFE57274D}" type="presParOf" srcId="{CB9A5A94-C9AE-D24D-B9D2-56FBBF4517FF}" destId="{320930ED-77A0-4443-833D-275375387CC8}" srcOrd="0" destOrd="0" presId="urn:microsoft.com/office/officeart/2005/8/layout/hierarchy1"/>
    <dgm:cxn modelId="{9FC70551-FD98-7242-80E5-0CD677479E92}" type="presParOf" srcId="{CB9A5A94-C9AE-D24D-B9D2-56FBBF4517FF}" destId="{3699CC97-9607-C440-BE69-4F9C3FB22627}" srcOrd="1" destOrd="0" presId="urn:microsoft.com/office/officeart/2005/8/layout/hierarchy1"/>
    <dgm:cxn modelId="{ABC608A8-FAA9-E946-B1F0-35CB159EBE04}" type="presParOf" srcId="{0910CCBF-4AF2-DD4E-B8CF-3A27BF16A80C}" destId="{2FAFCF6B-77F5-1D45-B585-F186637B25BD}" srcOrd="1" destOrd="0" presId="urn:microsoft.com/office/officeart/2005/8/layout/hierarchy1"/>
    <dgm:cxn modelId="{C20E84E5-13C0-4542-92D3-C7C2D6F3FA6D}" type="presParOf" srcId="{89BBC182-DC64-C146-B107-534F3955212A}" destId="{3EC9444A-F971-8543-9648-1B4E2D74E760}" srcOrd="4" destOrd="0" presId="urn:microsoft.com/office/officeart/2005/8/layout/hierarchy1"/>
    <dgm:cxn modelId="{FD445511-22F8-F44B-B34D-B3C6C1D2A72C}" type="presParOf" srcId="{89BBC182-DC64-C146-B107-534F3955212A}" destId="{EC4144C1-475A-C147-8234-BE1A3191F4D2}" srcOrd="5" destOrd="0" presId="urn:microsoft.com/office/officeart/2005/8/layout/hierarchy1"/>
    <dgm:cxn modelId="{C468E0B3-746A-8445-9652-BC55FE6F52EC}" type="presParOf" srcId="{EC4144C1-475A-C147-8234-BE1A3191F4D2}" destId="{7F4977FC-90A8-F348-98F9-619F413CB9D2}" srcOrd="0" destOrd="0" presId="urn:microsoft.com/office/officeart/2005/8/layout/hierarchy1"/>
    <dgm:cxn modelId="{3208B741-DE44-F544-9EA2-F202F83DF7DF}" type="presParOf" srcId="{7F4977FC-90A8-F348-98F9-619F413CB9D2}" destId="{B3D97071-50E7-1841-B2A0-E5B12872A9BE}" srcOrd="0" destOrd="0" presId="urn:microsoft.com/office/officeart/2005/8/layout/hierarchy1"/>
    <dgm:cxn modelId="{38393C83-F616-8D47-B533-6C657D3D883B}" type="presParOf" srcId="{7F4977FC-90A8-F348-98F9-619F413CB9D2}" destId="{7243F4B8-C214-0D43-905B-9560B4B976EE}" srcOrd="1" destOrd="0" presId="urn:microsoft.com/office/officeart/2005/8/layout/hierarchy1"/>
    <dgm:cxn modelId="{C12A4D2A-9D0B-4E45-BD9A-5E25EE2A5F35}" type="presParOf" srcId="{EC4144C1-475A-C147-8234-BE1A3191F4D2}" destId="{7B08D877-405B-9845-BE34-EA6BC2D16DF0}" srcOrd="1" destOrd="0" presId="urn:microsoft.com/office/officeart/2005/8/layout/hierarchy1"/>
    <dgm:cxn modelId="{D6360D0F-A2EB-8A48-AC9B-0942D1456904}" type="presParOf" srcId="{89BBC182-DC64-C146-B107-534F3955212A}" destId="{E6936624-C1BF-E64B-BA65-28C629C3F891}" srcOrd="6" destOrd="0" presId="urn:microsoft.com/office/officeart/2005/8/layout/hierarchy1"/>
    <dgm:cxn modelId="{9255D134-78B7-0148-B2E9-528830CD8B31}" type="presParOf" srcId="{89BBC182-DC64-C146-B107-534F3955212A}" destId="{05734C37-92D4-6D41-9464-99F074E3D339}" srcOrd="7" destOrd="0" presId="urn:microsoft.com/office/officeart/2005/8/layout/hierarchy1"/>
    <dgm:cxn modelId="{B426C311-6ED3-9F41-8E8D-E1BF050271E1}" type="presParOf" srcId="{05734C37-92D4-6D41-9464-99F074E3D339}" destId="{1EE156C6-E646-6C43-9A5B-E6C4A4984C4A}" srcOrd="0" destOrd="0" presId="urn:microsoft.com/office/officeart/2005/8/layout/hierarchy1"/>
    <dgm:cxn modelId="{62B2B3A4-D0FC-7342-81D9-94D7FF96D9C8}" type="presParOf" srcId="{1EE156C6-E646-6C43-9A5B-E6C4A4984C4A}" destId="{FA5017C0-C280-2547-8BDF-A324209E9457}" srcOrd="0" destOrd="0" presId="urn:microsoft.com/office/officeart/2005/8/layout/hierarchy1"/>
    <dgm:cxn modelId="{153491DA-BB04-0C4C-8E52-FB9A3BCC1BBE}" type="presParOf" srcId="{1EE156C6-E646-6C43-9A5B-E6C4A4984C4A}" destId="{6B30CB28-16FD-3B40-9C96-33FAC82E94C9}" srcOrd="1" destOrd="0" presId="urn:microsoft.com/office/officeart/2005/8/layout/hierarchy1"/>
    <dgm:cxn modelId="{A1D404B7-D964-F140-9843-9F9653BDEFEE}" type="presParOf" srcId="{05734C37-92D4-6D41-9464-99F074E3D339}" destId="{FFEB237A-8F81-0C4D-B768-F8E98CB19E79}" srcOrd="1" destOrd="0" presId="urn:microsoft.com/office/officeart/2005/8/layout/hierarchy1"/>
    <dgm:cxn modelId="{5A005B54-9883-5748-AB46-945E121E5E87}" type="presParOf" srcId="{07632152-E12B-E040-8441-EAAF98FA25AD}" destId="{42B8B35D-020E-964E-A85A-5694051F8F90}" srcOrd="2" destOrd="0" presId="urn:microsoft.com/office/officeart/2005/8/layout/hierarchy1"/>
    <dgm:cxn modelId="{13884DEA-AE54-594B-9C6E-B637F0A576C9}" type="presParOf" srcId="{07632152-E12B-E040-8441-EAAF98FA25AD}" destId="{95ADD217-AF23-4C4D-88C8-E466F2764202}" srcOrd="3" destOrd="0" presId="urn:microsoft.com/office/officeart/2005/8/layout/hierarchy1"/>
    <dgm:cxn modelId="{B191B4C9-6F1D-0646-99EF-91AF43A0C5B8}" type="presParOf" srcId="{95ADD217-AF23-4C4D-88C8-E466F2764202}" destId="{5601EF32-C7FD-AD49-ADA3-59FD520F7908}" srcOrd="0" destOrd="0" presId="urn:microsoft.com/office/officeart/2005/8/layout/hierarchy1"/>
    <dgm:cxn modelId="{2F8A6EB3-763D-0141-8619-4A42F0E0C83D}" type="presParOf" srcId="{5601EF32-C7FD-AD49-ADA3-59FD520F7908}" destId="{314A4EF8-62AC-8843-AF8F-9C4C172B6B6F}" srcOrd="0" destOrd="0" presId="urn:microsoft.com/office/officeart/2005/8/layout/hierarchy1"/>
    <dgm:cxn modelId="{F385C0E3-6114-D04F-8642-14E91D64B62E}" type="presParOf" srcId="{5601EF32-C7FD-AD49-ADA3-59FD520F7908}" destId="{F250E8E8-D538-A94C-8500-EC878922EDD3}" srcOrd="1" destOrd="0" presId="urn:microsoft.com/office/officeart/2005/8/layout/hierarchy1"/>
    <dgm:cxn modelId="{D41E0BBF-69D4-C141-872C-5B4D3112D078}" type="presParOf" srcId="{95ADD217-AF23-4C4D-88C8-E466F2764202}" destId="{D9584900-8C35-5A47-BB00-C6401BAFCD55}" srcOrd="1" destOrd="0" presId="urn:microsoft.com/office/officeart/2005/8/layout/hierarchy1"/>
    <dgm:cxn modelId="{DE4DA63D-FA17-114D-93E1-CD6F0E19F21B}" type="presParOf" srcId="{D9584900-8C35-5A47-BB00-C6401BAFCD55}" destId="{B7A2C427-2435-5041-A06E-F53672C8BDEE}" srcOrd="0" destOrd="0" presId="urn:microsoft.com/office/officeart/2005/8/layout/hierarchy1"/>
    <dgm:cxn modelId="{ECD13B66-30B0-9949-8C7C-FF5315742BA2}" type="presParOf" srcId="{D9584900-8C35-5A47-BB00-C6401BAFCD55}" destId="{600B8FFF-2CD6-934F-B7CB-79B310D8F6A7}" srcOrd="1" destOrd="0" presId="urn:microsoft.com/office/officeart/2005/8/layout/hierarchy1"/>
    <dgm:cxn modelId="{3056D42B-7DCA-0344-9C45-6CBD2CAFFED3}" type="presParOf" srcId="{600B8FFF-2CD6-934F-B7CB-79B310D8F6A7}" destId="{BEAC817D-0E06-F74A-B5E8-FE52EA2081AB}" srcOrd="0" destOrd="0" presId="urn:microsoft.com/office/officeart/2005/8/layout/hierarchy1"/>
    <dgm:cxn modelId="{A703B428-F845-9E48-87FD-5278E26FA39E}" type="presParOf" srcId="{BEAC817D-0E06-F74A-B5E8-FE52EA2081AB}" destId="{EEE30257-69F5-6F47-BB7D-2E0D7F91CB38}" srcOrd="0" destOrd="0" presId="urn:microsoft.com/office/officeart/2005/8/layout/hierarchy1"/>
    <dgm:cxn modelId="{0EE98D3C-12B0-BC47-B9A4-B4B0DA2544AD}" type="presParOf" srcId="{BEAC817D-0E06-F74A-B5E8-FE52EA2081AB}" destId="{30E728A4-7002-C943-8F5C-28EA5E12D1AD}" srcOrd="1" destOrd="0" presId="urn:microsoft.com/office/officeart/2005/8/layout/hierarchy1"/>
    <dgm:cxn modelId="{6AC16BDE-CA81-5C46-9248-F7B61C4320C3}" type="presParOf" srcId="{600B8FFF-2CD6-934F-B7CB-79B310D8F6A7}" destId="{94C0D375-BC54-D546-A0F9-65B7F43F296E}" srcOrd="1" destOrd="0" presId="urn:microsoft.com/office/officeart/2005/8/layout/hierarchy1"/>
    <dgm:cxn modelId="{B169B4AA-3E5B-6047-83CF-BDBB5265A1F0}" type="presParOf" srcId="{D9584900-8C35-5A47-BB00-C6401BAFCD55}" destId="{0C8D47FB-CA7A-B141-AAF3-34A86B85DBC3}" srcOrd="2" destOrd="0" presId="urn:microsoft.com/office/officeart/2005/8/layout/hierarchy1"/>
    <dgm:cxn modelId="{E2B0B691-7623-3A45-9CBB-6075FF33B61C}" type="presParOf" srcId="{D9584900-8C35-5A47-BB00-C6401BAFCD55}" destId="{1E0D25B4-C973-7D4C-870C-F8DF39C2C003}" srcOrd="3" destOrd="0" presId="urn:microsoft.com/office/officeart/2005/8/layout/hierarchy1"/>
    <dgm:cxn modelId="{9E0E5265-3A5E-6746-A8AC-85B65350E527}" type="presParOf" srcId="{1E0D25B4-C973-7D4C-870C-F8DF39C2C003}" destId="{E8DD655F-8152-5643-86FA-69BB69F2C149}" srcOrd="0" destOrd="0" presId="urn:microsoft.com/office/officeart/2005/8/layout/hierarchy1"/>
    <dgm:cxn modelId="{3F7E7C80-60DE-9C4A-8CE8-514B0256C094}" type="presParOf" srcId="{E8DD655F-8152-5643-86FA-69BB69F2C149}" destId="{E525399B-780C-7441-8DF9-250FD9AF88F5}" srcOrd="0" destOrd="0" presId="urn:microsoft.com/office/officeart/2005/8/layout/hierarchy1"/>
    <dgm:cxn modelId="{CC5F4E38-BB76-6E46-8EA0-DABEC44533DC}" type="presParOf" srcId="{E8DD655F-8152-5643-86FA-69BB69F2C149}" destId="{9BB3EFA2-0F8C-6741-8E14-579398E61215}" srcOrd="1" destOrd="0" presId="urn:microsoft.com/office/officeart/2005/8/layout/hierarchy1"/>
    <dgm:cxn modelId="{38B7381B-1AE1-C44A-B4EF-9977E8B9DC8A}" type="presParOf" srcId="{1E0D25B4-C973-7D4C-870C-F8DF39C2C003}" destId="{F9F91E63-06FA-F249-8128-45EB6D824A78}" srcOrd="1" destOrd="0" presId="urn:microsoft.com/office/officeart/2005/8/layout/hierarchy1"/>
    <dgm:cxn modelId="{9F319449-9B22-9642-BE74-96DF5931759A}" type="presParOf" srcId="{D9584900-8C35-5A47-BB00-C6401BAFCD55}" destId="{DD97CDE7-05F3-274B-ACD7-C57ED64DBB8E}" srcOrd="4" destOrd="0" presId="urn:microsoft.com/office/officeart/2005/8/layout/hierarchy1"/>
    <dgm:cxn modelId="{062917DB-3B75-1E49-8592-FD6F366872A3}" type="presParOf" srcId="{D9584900-8C35-5A47-BB00-C6401BAFCD55}" destId="{F72C6E52-50B0-AE4D-95AA-B654B47C769C}" srcOrd="5" destOrd="0" presId="urn:microsoft.com/office/officeart/2005/8/layout/hierarchy1"/>
    <dgm:cxn modelId="{609703F0-D8F3-B449-AFE9-5D82938DC53F}" type="presParOf" srcId="{F72C6E52-50B0-AE4D-95AA-B654B47C769C}" destId="{A3928D3B-FEC3-E549-9ADD-4B7F2FC55C6F}" srcOrd="0" destOrd="0" presId="urn:microsoft.com/office/officeart/2005/8/layout/hierarchy1"/>
    <dgm:cxn modelId="{64017029-A722-B046-A00A-C22C8D98E201}" type="presParOf" srcId="{A3928D3B-FEC3-E549-9ADD-4B7F2FC55C6F}" destId="{E60D85D3-4EC4-6244-8C19-C94474809301}" srcOrd="0" destOrd="0" presId="urn:microsoft.com/office/officeart/2005/8/layout/hierarchy1"/>
    <dgm:cxn modelId="{976EBFCA-4F94-3341-A059-054AC115E41D}" type="presParOf" srcId="{A3928D3B-FEC3-E549-9ADD-4B7F2FC55C6F}" destId="{47D7FD48-1EE8-1D42-BC9B-2EEBECAB13E8}" srcOrd="1" destOrd="0" presId="urn:microsoft.com/office/officeart/2005/8/layout/hierarchy1"/>
    <dgm:cxn modelId="{9B11D11E-99FE-C04A-8F50-E99BEE8B4DDE}" type="presParOf" srcId="{F72C6E52-50B0-AE4D-95AA-B654B47C769C}" destId="{3A446D8F-4A5B-7D41-838A-36B76B09B6FE}" srcOrd="1" destOrd="0" presId="urn:microsoft.com/office/officeart/2005/8/layout/hierarchy1"/>
    <dgm:cxn modelId="{84613395-B844-D949-8BE7-9F076D560AAD}" type="presParOf" srcId="{07632152-E12B-E040-8441-EAAF98FA25AD}" destId="{B6F1AC32-A8AB-B649-8287-A48D3357DD5E}" srcOrd="4" destOrd="0" presId="urn:microsoft.com/office/officeart/2005/8/layout/hierarchy1"/>
    <dgm:cxn modelId="{4B5347DB-256C-0A4F-B651-67C8CE9A5F44}" type="presParOf" srcId="{07632152-E12B-E040-8441-EAAF98FA25AD}" destId="{6EEFA321-3D41-1A4E-85DE-C9BA9933897E}" srcOrd="5" destOrd="0" presId="urn:microsoft.com/office/officeart/2005/8/layout/hierarchy1"/>
    <dgm:cxn modelId="{456E4BED-37EB-8641-9DC7-B7D52370E1A7}" type="presParOf" srcId="{6EEFA321-3D41-1A4E-85DE-C9BA9933897E}" destId="{73300B42-C8E5-EA41-B24C-44969DCF13F0}" srcOrd="0" destOrd="0" presId="urn:microsoft.com/office/officeart/2005/8/layout/hierarchy1"/>
    <dgm:cxn modelId="{16902145-E9E0-E24D-904D-AB6451AC0E8B}" type="presParOf" srcId="{73300B42-C8E5-EA41-B24C-44969DCF13F0}" destId="{A1B4F70A-F8E7-C645-92A4-68261DC5EDD4}" srcOrd="0" destOrd="0" presId="urn:microsoft.com/office/officeart/2005/8/layout/hierarchy1"/>
    <dgm:cxn modelId="{76B5ECD4-3BD2-F147-8EA4-B13B5627CA24}" type="presParOf" srcId="{73300B42-C8E5-EA41-B24C-44969DCF13F0}" destId="{CEEC3560-C28B-BD41-9BF4-BD3168B3409D}" srcOrd="1" destOrd="0" presId="urn:microsoft.com/office/officeart/2005/8/layout/hierarchy1"/>
    <dgm:cxn modelId="{6DBE7641-0FBA-274F-8B7C-B121526EC2FE}" type="presParOf" srcId="{6EEFA321-3D41-1A4E-85DE-C9BA9933897E}" destId="{24208094-9B9C-264E-B50A-18CAD336D342}" srcOrd="1" destOrd="0" presId="urn:microsoft.com/office/officeart/2005/8/layout/hierarchy1"/>
    <dgm:cxn modelId="{786F3299-E26A-6F4C-AB0C-FD5925651707}" type="presParOf" srcId="{24208094-9B9C-264E-B50A-18CAD336D342}" destId="{90DE5403-0981-124B-AF12-76C9E0515F71}" srcOrd="0" destOrd="0" presId="urn:microsoft.com/office/officeart/2005/8/layout/hierarchy1"/>
    <dgm:cxn modelId="{E49B356B-9BB7-AE43-90AE-05DEBE5415E5}" type="presParOf" srcId="{24208094-9B9C-264E-B50A-18CAD336D342}" destId="{8BF33057-F4A0-3D4D-A67D-FC1EA72CB104}" srcOrd="1" destOrd="0" presId="urn:microsoft.com/office/officeart/2005/8/layout/hierarchy1"/>
    <dgm:cxn modelId="{2E68324D-C4F5-5446-9A32-E6F14AFDB856}" type="presParOf" srcId="{8BF33057-F4A0-3D4D-A67D-FC1EA72CB104}" destId="{7C2AC34D-362E-DB45-B096-ED8B942FCECA}" srcOrd="0" destOrd="0" presId="urn:microsoft.com/office/officeart/2005/8/layout/hierarchy1"/>
    <dgm:cxn modelId="{FBEDD990-443B-4249-86A0-194FCD83DC9E}" type="presParOf" srcId="{7C2AC34D-362E-DB45-B096-ED8B942FCECA}" destId="{A627B036-C78B-F34C-906D-6018E107FF6A}" srcOrd="0" destOrd="0" presId="urn:microsoft.com/office/officeart/2005/8/layout/hierarchy1"/>
    <dgm:cxn modelId="{F09C12E0-3E61-4C4D-BBDE-F45CB20B1967}" type="presParOf" srcId="{7C2AC34D-362E-DB45-B096-ED8B942FCECA}" destId="{11FC0BEC-013C-4F40-9A83-2F5CA2CCADF4}" srcOrd="1" destOrd="0" presId="urn:microsoft.com/office/officeart/2005/8/layout/hierarchy1"/>
    <dgm:cxn modelId="{6B4C9317-3195-B14D-934C-075745D35561}" type="presParOf" srcId="{8BF33057-F4A0-3D4D-A67D-FC1EA72CB104}" destId="{D0013DC0-1613-9B42-8546-81FB862C474D}" srcOrd="1" destOrd="0" presId="urn:microsoft.com/office/officeart/2005/8/layout/hierarchy1"/>
    <dgm:cxn modelId="{EB61774A-5686-B643-85A4-95F46423BEBE}" type="presParOf" srcId="{07632152-E12B-E040-8441-EAAF98FA25AD}" destId="{B4BCDCA2-972E-B840-84B0-7F5440EDFF71}" srcOrd="6" destOrd="0" presId="urn:microsoft.com/office/officeart/2005/8/layout/hierarchy1"/>
    <dgm:cxn modelId="{F76D5A43-EECB-B941-8CDC-6C3F767D74E5}" type="presParOf" srcId="{07632152-E12B-E040-8441-EAAF98FA25AD}" destId="{C42658B9-8540-604A-9983-BDAAA9E2DC15}" srcOrd="7" destOrd="0" presId="urn:microsoft.com/office/officeart/2005/8/layout/hierarchy1"/>
    <dgm:cxn modelId="{F982FCAC-AD04-694B-944F-8B268C261D7E}" type="presParOf" srcId="{C42658B9-8540-604A-9983-BDAAA9E2DC15}" destId="{CDAC4897-D10C-5D4F-91C5-E80976988295}" srcOrd="0" destOrd="0" presId="urn:microsoft.com/office/officeart/2005/8/layout/hierarchy1"/>
    <dgm:cxn modelId="{1761F317-D6C6-DA4D-AB91-2384AA90264E}" type="presParOf" srcId="{CDAC4897-D10C-5D4F-91C5-E80976988295}" destId="{53F35FF1-FF2A-5744-84D5-EC2FFA7EB44D}" srcOrd="0" destOrd="0" presId="urn:microsoft.com/office/officeart/2005/8/layout/hierarchy1"/>
    <dgm:cxn modelId="{B2C91092-C3A6-E243-8FCD-A5F267E787CB}" type="presParOf" srcId="{CDAC4897-D10C-5D4F-91C5-E80976988295}" destId="{19CCCCDA-6524-4A40-8D63-CBE653C1D7CB}" srcOrd="1" destOrd="0" presId="urn:microsoft.com/office/officeart/2005/8/layout/hierarchy1"/>
    <dgm:cxn modelId="{38C4D0AA-27E9-A241-BCF2-445E847C7B1C}" type="presParOf" srcId="{C42658B9-8540-604A-9983-BDAAA9E2DC15}" destId="{5598DEE2-E1A1-B948-A79B-66323597B331}" srcOrd="1" destOrd="0" presId="urn:microsoft.com/office/officeart/2005/8/layout/hierarchy1"/>
    <dgm:cxn modelId="{6615CF9D-7811-664E-8B6B-5834C887BA68}" type="presParOf" srcId="{5598DEE2-E1A1-B948-A79B-66323597B331}" destId="{4BDA22EA-3FEC-3D49-A6A4-648A78779B72}" srcOrd="0" destOrd="0" presId="urn:microsoft.com/office/officeart/2005/8/layout/hierarchy1"/>
    <dgm:cxn modelId="{A8D9227C-946F-C944-9D02-5D5C72F4E476}" type="presParOf" srcId="{5598DEE2-E1A1-B948-A79B-66323597B331}" destId="{56390854-6EB5-6C47-8BF7-2241796B29F7}" srcOrd="1" destOrd="0" presId="urn:microsoft.com/office/officeart/2005/8/layout/hierarchy1"/>
    <dgm:cxn modelId="{EDBA8A4D-8F24-BF41-B3DD-307AF30E5092}" type="presParOf" srcId="{56390854-6EB5-6C47-8BF7-2241796B29F7}" destId="{28EDB5A2-4CB1-914E-B5A4-BC0D1B993D2B}" srcOrd="0" destOrd="0" presId="urn:microsoft.com/office/officeart/2005/8/layout/hierarchy1"/>
    <dgm:cxn modelId="{BF8D8624-F410-8E4F-A037-04FF241041B5}" type="presParOf" srcId="{28EDB5A2-4CB1-914E-B5A4-BC0D1B993D2B}" destId="{6EF071FB-F223-4745-AABB-4907D0B84DBB}" srcOrd="0" destOrd="0" presId="urn:microsoft.com/office/officeart/2005/8/layout/hierarchy1"/>
    <dgm:cxn modelId="{48784DB9-6FCF-4544-B8BE-B8FE8BB34D74}" type="presParOf" srcId="{28EDB5A2-4CB1-914E-B5A4-BC0D1B993D2B}" destId="{E47B6A37-60DE-6C47-B282-C6304AB583DD}" srcOrd="1" destOrd="0" presId="urn:microsoft.com/office/officeart/2005/8/layout/hierarchy1"/>
    <dgm:cxn modelId="{8D0FED55-ABC0-424F-9DAC-ACB0791AEFB5}" type="presParOf" srcId="{56390854-6EB5-6C47-8BF7-2241796B29F7}" destId="{B714BF64-5E05-8B40-9A33-D53F536A5725}" srcOrd="1" destOrd="0" presId="urn:microsoft.com/office/officeart/2005/8/layout/hierarchy1"/>
    <dgm:cxn modelId="{06464628-EBEF-A94A-AD82-B3D4D8010B64}" type="presParOf" srcId="{07632152-E12B-E040-8441-EAAF98FA25AD}" destId="{E9D89FF1-CDBF-7A49-8E7F-0DF29B1C7FA9}" srcOrd="8" destOrd="0" presId="urn:microsoft.com/office/officeart/2005/8/layout/hierarchy1"/>
    <dgm:cxn modelId="{2BC67CE6-AFB8-0046-B474-89987A47EA31}" type="presParOf" srcId="{07632152-E12B-E040-8441-EAAF98FA25AD}" destId="{873CF871-16A4-1142-992B-0B21272C3F62}" srcOrd="9" destOrd="0" presId="urn:microsoft.com/office/officeart/2005/8/layout/hierarchy1"/>
    <dgm:cxn modelId="{65F4F840-1363-4D4E-B149-296D58DEEEEC}" type="presParOf" srcId="{873CF871-16A4-1142-992B-0B21272C3F62}" destId="{75BDD899-D81D-B740-A102-C7152D8FD68A}" srcOrd="0" destOrd="0" presId="urn:microsoft.com/office/officeart/2005/8/layout/hierarchy1"/>
    <dgm:cxn modelId="{E1ADC9AB-EC10-D842-98B0-7B8D4A8F0678}" type="presParOf" srcId="{75BDD899-D81D-B740-A102-C7152D8FD68A}" destId="{82209622-4756-B34D-9CC4-4E8460C56644}" srcOrd="0" destOrd="0" presId="urn:microsoft.com/office/officeart/2005/8/layout/hierarchy1"/>
    <dgm:cxn modelId="{04EBDAA2-CB8B-7948-94E4-2EE1ECF8FC02}" type="presParOf" srcId="{75BDD899-D81D-B740-A102-C7152D8FD68A}" destId="{68244A80-38CB-754A-BECF-45B51955E5FF}" srcOrd="1" destOrd="0" presId="urn:microsoft.com/office/officeart/2005/8/layout/hierarchy1"/>
    <dgm:cxn modelId="{15C5A228-ED77-BF4D-988D-D6DFFC9A56B0}" type="presParOf" srcId="{873CF871-16A4-1142-992B-0B21272C3F62}" destId="{3367D909-20F7-9C40-940C-9B9BB3B62F37}" srcOrd="1" destOrd="0" presId="urn:microsoft.com/office/officeart/2005/8/layout/hierarchy1"/>
    <dgm:cxn modelId="{148C1DEE-C9A0-C84E-A1C3-96AE75E7AA03}" type="presParOf" srcId="{3367D909-20F7-9C40-940C-9B9BB3B62F37}" destId="{075D12AB-3B58-2E4B-99B6-6B66E722E88F}" srcOrd="0" destOrd="0" presId="urn:microsoft.com/office/officeart/2005/8/layout/hierarchy1"/>
    <dgm:cxn modelId="{5BBAB2DA-D8C8-7C41-8AE2-BDA205665A27}" type="presParOf" srcId="{3367D909-20F7-9C40-940C-9B9BB3B62F37}" destId="{21BF2DA6-FDED-EF4A-903D-F90EF88EFB90}" srcOrd="1" destOrd="0" presId="urn:microsoft.com/office/officeart/2005/8/layout/hierarchy1"/>
    <dgm:cxn modelId="{32EC0341-D366-1C4E-A2F2-B4DBF6B6391C}" type="presParOf" srcId="{21BF2DA6-FDED-EF4A-903D-F90EF88EFB90}" destId="{6DBA0D50-7CBC-B24B-8544-5E1C4FC55306}" srcOrd="0" destOrd="0" presId="urn:microsoft.com/office/officeart/2005/8/layout/hierarchy1"/>
    <dgm:cxn modelId="{0BB3BB34-E25F-634E-B7E5-5741C9BAB634}" type="presParOf" srcId="{6DBA0D50-7CBC-B24B-8544-5E1C4FC55306}" destId="{472F95E5-DE25-D14C-94AA-AB14D141AFEA}" srcOrd="0" destOrd="0" presId="urn:microsoft.com/office/officeart/2005/8/layout/hierarchy1"/>
    <dgm:cxn modelId="{42B4B889-6030-E54E-B6D7-739F343CA171}" type="presParOf" srcId="{6DBA0D50-7CBC-B24B-8544-5E1C4FC55306}" destId="{A33E1D6B-6875-934E-BB3E-48116CD736CD}" srcOrd="1" destOrd="0" presId="urn:microsoft.com/office/officeart/2005/8/layout/hierarchy1"/>
    <dgm:cxn modelId="{C5DC275D-C3F5-D04A-BE29-908206E70ED3}" type="presParOf" srcId="{21BF2DA6-FDED-EF4A-903D-F90EF88EFB90}" destId="{1E7E3CAC-1738-2345-B241-CAC3EC4DA218}" srcOrd="1" destOrd="0" presId="urn:microsoft.com/office/officeart/2005/8/layout/hierarchy1"/>
    <dgm:cxn modelId="{B9E12B17-7B2A-DF47-ACE3-BCC12FFB3543}" type="presParOf" srcId="{3367D909-20F7-9C40-940C-9B9BB3B62F37}" destId="{DA616C4E-911C-F44B-8609-EB3DD3352444}" srcOrd="2" destOrd="0" presId="urn:microsoft.com/office/officeart/2005/8/layout/hierarchy1"/>
    <dgm:cxn modelId="{55E46DCA-255C-2044-AF6D-4880AE14AEF2}" type="presParOf" srcId="{3367D909-20F7-9C40-940C-9B9BB3B62F37}" destId="{EA227968-482B-CB47-AB68-DDFAF3BAE9D2}" srcOrd="3" destOrd="0" presId="urn:microsoft.com/office/officeart/2005/8/layout/hierarchy1"/>
    <dgm:cxn modelId="{7815F73F-B4DD-874C-A1FB-A93988303F41}" type="presParOf" srcId="{EA227968-482B-CB47-AB68-DDFAF3BAE9D2}" destId="{560E01F2-E3B1-DD4D-AAC9-357E96B1E0D2}" srcOrd="0" destOrd="0" presId="urn:microsoft.com/office/officeart/2005/8/layout/hierarchy1"/>
    <dgm:cxn modelId="{36B1BF5F-73E4-0E4B-87E9-A09E90013059}" type="presParOf" srcId="{560E01F2-E3B1-DD4D-AAC9-357E96B1E0D2}" destId="{7F680803-3182-234F-81DC-FD03061022C8}" srcOrd="0" destOrd="0" presId="urn:microsoft.com/office/officeart/2005/8/layout/hierarchy1"/>
    <dgm:cxn modelId="{D20CD510-D146-7A49-9435-53B99D78B825}" type="presParOf" srcId="{560E01F2-E3B1-DD4D-AAC9-357E96B1E0D2}" destId="{DB3C322B-2AC9-7A4D-9979-65420BC9FE07}" srcOrd="1" destOrd="0" presId="urn:microsoft.com/office/officeart/2005/8/layout/hierarchy1"/>
    <dgm:cxn modelId="{769B3F10-CE84-7945-B963-F52ABEEE5C5C}" type="presParOf" srcId="{EA227968-482B-CB47-AB68-DDFAF3BAE9D2}" destId="{E5A40866-1D0B-DE43-B157-CFB575B3D307}" srcOrd="1" destOrd="0" presId="urn:microsoft.com/office/officeart/2005/8/layout/hierarchy1"/>
    <dgm:cxn modelId="{7F7F6C62-3133-0448-8B1F-AC6337B9DD0D}" type="presParOf" srcId="{3367D909-20F7-9C40-940C-9B9BB3B62F37}" destId="{DDCAC63D-00A6-2941-8415-A46083854772}" srcOrd="4" destOrd="0" presId="urn:microsoft.com/office/officeart/2005/8/layout/hierarchy1"/>
    <dgm:cxn modelId="{BACE00A6-C918-074A-B2E0-1F6A069BF072}" type="presParOf" srcId="{3367D909-20F7-9C40-940C-9B9BB3B62F37}" destId="{2256D443-4E39-E045-B7AD-9A06707401E0}" srcOrd="5" destOrd="0" presId="urn:microsoft.com/office/officeart/2005/8/layout/hierarchy1"/>
    <dgm:cxn modelId="{511B5F8B-F95D-B94A-99FB-7AAC2980A2F1}" type="presParOf" srcId="{2256D443-4E39-E045-B7AD-9A06707401E0}" destId="{A7004C55-C9FC-454B-B519-398365C9435F}" srcOrd="0" destOrd="0" presId="urn:microsoft.com/office/officeart/2005/8/layout/hierarchy1"/>
    <dgm:cxn modelId="{9A01156E-219F-5D4E-A9AF-8FCCB5AF8823}" type="presParOf" srcId="{A7004C55-C9FC-454B-B519-398365C9435F}" destId="{72DA6C91-098C-5A43-8600-783515433A55}" srcOrd="0" destOrd="0" presId="urn:microsoft.com/office/officeart/2005/8/layout/hierarchy1"/>
    <dgm:cxn modelId="{80C6A6F8-FCE4-404E-A131-C26F945FEB34}" type="presParOf" srcId="{A7004C55-C9FC-454B-B519-398365C9435F}" destId="{86B8CDC6-A874-774D-A972-FBA688BE3ED8}" srcOrd="1" destOrd="0" presId="urn:microsoft.com/office/officeart/2005/8/layout/hierarchy1"/>
    <dgm:cxn modelId="{5E1B098C-7BCF-E34E-81A8-32900C7632C5}" type="presParOf" srcId="{2256D443-4E39-E045-B7AD-9A06707401E0}" destId="{254F727E-0EB7-7B4B-853E-BB83CCCEF787}" srcOrd="1" destOrd="0" presId="urn:microsoft.com/office/officeart/2005/8/layout/hierarchy1"/>
    <dgm:cxn modelId="{9695AD57-8152-CF44-9563-5A311C9FBE90}" type="presParOf" srcId="{3367D909-20F7-9C40-940C-9B9BB3B62F37}" destId="{A5259552-05C1-B148-B8B7-B954CD68FBC1}" srcOrd="6" destOrd="0" presId="urn:microsoft.com/office/officeart/2005/8/layout/hierarchy1"/>
    <dgm:cxn modelId="{7C9CA427-B143-CF46-9AA3-00EBFDF1EE61}" type="presParOf" srcId="{3367D909-20F7-9C40-940C-9B9BB3B62F37}" destId="{122C50AB-5002-174D-9FCF-913D198DD1C7}" srcOrd="7" destOrd="0" presId="urn:microsoft.com/office/officeart/2005/8/layout/hierarchy1"/>
    <dgm:cxn modelId="{239B908A-8D85-EF4E-9651-98DCD0479EB1}" type="presParOf" srcId="{122C50AB-5002-174D-9FCF-913D198DD1C7}" destId="{5B42A83B-76D8-8843-B280-02CFC3078214}" srcOrd="0" destOrd="0" presId="urn:microsoft.com/office/officeart/2005/8/layout/hierarchy1"/>
    <dgm:cxn modelId="{4A40B924-5F74-A949-98A1-0A67BA55911A}" type="presParOf" srcId="{5B42A83B-76D8-8843-B280-02CFC3078214}" destId="{D2B05A21-C422-E745-998C-52396060780B}" srcOrd="0" destOrd="0" presId="urn:microsoft.com/office/officeart/2005/8/layout/hierarchy1"/>
    <dgm:cxn modelId="{7295FF51-558E-9643-ACA5-95BC37B8349A}" type="presParOf" srcId="{5B42A83B-76D8-8843-B280-02CFC3078214}" destId="{4D06D59A-0257-5B4A-B377-AAEA95C0DFB5}" srcOrd="1" destOrd="0" presId="urn:microsoft.com/office/officeart/2005/8/layout/hierarchy1"/>
    <dgm:cxn modelId="{4F92E342-FB06-5642-A746-7CF97B5D1E08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02A18CA-CBC9-714E-9B2A-76C35172B2E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F44C0C-1FC9-4948-AB80-AA4AD0DCF288}">
      <dgm:prSet phldrT="[文本]"/>
      <dgm:spPr/>
      <dgm:t>
        <a:bodyPr/>
        <a:lstStyle/>
        <a:p>
          <a:r>
            <a:rPr lang="zh-CN" altLang="en-US" dirty="0" smtClean="0"/>
            <a:t>培训范围内的生命周期</a:t>
          </a:r>
          <a:endParaRPr lang="zh-CN" altLang="en-US" dirty="0"/>
        </a:p>
      </dgm:t>
    </dgm:pt>
    <dgm:pt modelId="{D76D6C44-1160-2143-86AC-23FFE01F57EB}" type="parTrans" cxnId="{CC05EE12-BB2B-794E-A6DF-39A8A679EFB2}">
      <dgm:prSet/>
      <dgm:spPr/>
      <dgm:t>
        <a:bodyPr/>
        <a:lstStyle/>
        <a:p>
          <a:endParaRPr lang="zh-CN" altLang="en-US"/>
        </a:p>
      </dgm:t>
    </dgm:pt>
    <dgm:pt modelId="{3CD6779F-AC1B-CD41-8FD4-D37044E455AF}" type="sibTrans" cxnId="{CC05EE12-BB2B-794E-A6DF-39A8A679EFB2}">
      <dgm:prSet/>
      <dgm:spPr/>
      <dgm:t>
        <a:bodyPr/>
        <a:lstStyle/>
        <a:p>
          <a:endParaRPr lang="zh-CN" altLang="en-US"/>
        </a:p>
      </dgm:t>
    </dgm:pt>
    <dgm:pt modelId="{060C0B6B-7A8B-484C-A801-F3EC09CCB095}">
      <dgm:prSet phldrT="[文本]"/>
      <dgm:spPr/>
      <dgm:t>
        <a:bodyPr/>
        <a:lstStyle/>
        <a:p>
          <a:r>
            <a:rPr lang="zh-CN" altLang="en-US" dirty="0" smtClean="0"/>
            <a:t>培训师候选人</a:t>
          </a:r>
          <a:endParaRPr lang="zh-CN" altLang="en-US" dirty="0"/>
        </a:p>
      </dgm:t>
    </dgm:pt>
    <dgm:pt modelId="{01EC72DF-EA8A-1748-9F3F-10C60789C8BF}" type="parTrans" cxnId="{9712D219-858A-1842-AB77-7F915FD84011}">
      <dgm:prSet/>
      <dgm:spPr/>
      <dgm:t>
        <a:bodyPr/>
        <a:lstStyle/>
        <a:p>
          <a:endParaRPr lang="zh-CN" altLang="en-US"/>
        </a:p>
      </dgm:t>
    </dgm:pt>
    <dgm:pt modelId="{B3EA9959-C663-F942-94CB-FFF31F2C94AF}" type="sibTrans" cxnId="{9712D219-858A-1842-AB77-7F915FD84011}">
      <dgm:prSet/>
      <dgm:spPr/>
      <dgm:t>
        <a:bodyPr/>
        <a:lstStyle/>
        <a:p>
          <a:endParaRPr lang="zh-CN" altLang="en-US"/>
        </a:p>
      </dgm:t>
    </dgm:pt>
    <dgm:pt modelId="{0DCCE574-D7B2-0D41-AF61-E23C44EC93A0}">
      <dgm:prSet phldrT="[文本]"/>
      <dgm:spPr/>
      <dgm:t>
        <a:bodyPr/>
        <a:lstStyle/>
        <a:p>
          <a:r>
            <a:rPr lang="zh-CN" altLang="en-US" dirty="0" smtClean="0"/>
            <a:t>培训师培训过程</a:t>
          </a:r>
          <a:endParaRPr lang="zh-CN" altLang="en-US" dirty="0"/>
        </a:p>
      </dgm:t>
    </dgm:pt>
    <dgm:pt modelId="{8F1A5271-A693-0D4C-A6AA-EE448419E7F2}" type="parTrans" cxnId="{A4FA73CD-AEAB-CB44-ABF9-0963D79A1A3A}">
      <dgm:prSet/>
      <dgm:spPr/>
      <dgm:t>
        <a:bodyPr/>
        <a:lstStyle/>
        <a:p>
          <a:endParaRPr lang="zh-CN" altLang="en-US"/>
        </a:p>
      </dgm:t>
    </dgm:pt>
    <dgm:pt modelId="{C6E71E98-95C1-2B4D-B5AA-6E637AAE6B88}" type="sibTrans" cxnId="{A4FA73CD-AEAB-CB44-ABF9-0963D79A1A3A}">
      <dgm:prSet/>
      <dgm:spPr/>
      <dgm:t>
        <a:bodyPr/>
        <a:lstStyle/>
        <a:p>
          <a:endParaRPr lang="zh-CN" altLang="en-US"/>
        </a:p>
      </dgm:t>
    </dgm:pt>
    <dgm:pt modelId="{F5FCDEF0-1521-2949-AC76-06A625654DC1}">
      <dgm:prSet phldrT="[文本]"/>
      <dgm:spPr/>
      <dgm:t>
        <a:bodyPr/>
        <a:lstStyle/>
        <a:p>
          <a:r>
            <a:rPr lang="zh-CN" altLang="en-US" dirty="0" smtClean="0"/>
            <a:t>培训结果汇总</a:t>
          </a:r>
          <a:endParaRPr lang="zh-CN" altLang="en-US" dirty="0"/>
        </a:p>
      </dgm:t>
    </dgm:pt>
    <dgm:pt modelId="{422A305A-DE3E-D84B-99B5-C231B9A5BF1F}" type="parTrans" cxnId="{6A4EDCE7-1485-E747-A3A8-20DF95334989}">
      <dgm:prSet/>
      <dgm:spPr/>
    </dgm:pt>
    <dgm:pt modelId="{72E10A05-1EF9-F74D-B9E6-441F82249AC6}" type="sibTrans" cxnId="{6A4EDCE7-1485-E747-A3A8-20DF95334989}">
      <dgm:prSet/>
      <dgm:spPr/>
    </dgm:pt>
    <dgm:pt modelId="{7D054AD3-6CC7-1F44-8DF7-9274C87DD098}" type="pres">
      <dgm:prSet presAssocID="{602A18CA-CBC9-714E-9B2A-76C35172B2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F82E0C1-141A-9149-A055-749D27A16378}" type="pres">
      <dgm:prSet presAssocID="{602A18CA-CBC9-714E-9B2A-76C35172B2E8}" presName="Name1" presStyleCnt="0"/>
      <dgm:spPr/>
    </dgm:pt>
    <dgm:pt modelId="{072B4AC4-D786-6249-BA66-16634AA20EA5}" type="pres">
      <dgm:prSet presAssocID="{602A18CA-CBC9-714E-9B2A-76C35172B2E8}" presName="cycle" presStyleCnt="0"/>
      <dgm:spPr/>
    </dgm:pt>
    <dgm:pt modelId="{685F0E21-0D22-E94B-BDB8-1E94973653EA}" type="pres">
      <dgm:prSet presAssocID="{602A18CA-CBC9-714E-9B2A-76C35172B2E8}" presName="srcNode" presStyleLbl="node1" presStyleIdx="0" presStyleCnt="4"/>
      <dgm:spPr/>
    </dgm:pt>
    <dgm:pt modelId="{BCB67CE9-787E-F341-8B99-BE242C20050F}" type="pres">
      <dgm:prSet presAssocID="{602A18CA-CBC9-714E-9B2A-76C35172B2E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4D336AA-7CE7-BD40-92A0-EF1E30EDBDDE}" type="pres">
      <dgm:prSet presAssocID="{602A18CA-CBC9-714E-9B2A-76C35172B2E8}" presName="extraNode" presStyleLbl="node1" presStyleIdx="0" presStyleCnt="4"/>
      <dgm:spPr/>
    </dgm:pt>
    <dgm:pt modelId="{7C76F6FF-2D09-0849-9472-D056A8F630C9}" type="pres">
      <dgm:prSet presAssocID="{602A18CA-CBC9-714E-9B2A-76C35172B2E8}" presName="dstNode" presStyleLbl="node1" presStyleIdx="0" presStyleCnt="4"/>
      <dgm:spPr/>
    </dgm:pt>
    <dgm:pt modelId="{8EE72955-085C-514C-8D08-381076F78B35}" type="pres">
      <dgm:prSet presAssocID="{33F44C0C-1FC9-4948-AB80-AA4AD0DCF28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402AE-BBE6-C742-A966-F8ADB17E6FB0}" type="pres">
      <dgm:prSet presAssocID="{33F44C0C-1FC9-4948-AB80-AA4AD0DCF288}" presName="accent_1" presStyleCnt="0"/>
      <dgm:spPr/>
    </dgm:pt>
    <dgm:pt modelId="{1F7D67A6-8794-A54B-8E93-7EC4B7E58835}" type="pres">
      <dgm:prSet presAssocID="{33F44C0C-1FC9-4948-AB80-AA4AD0DCF288}" presName="accentRepeatNode" presStyleLbl="solidFgAcc1" presStyleIdx="0" presStyleCnt="4"/>
      <dgm:spPr/>
    </dgm:pt>
    <dgm:pt modelId="{D9B3A145-453B-D84E-8298-F64648EE5190}" type="pres">
      <dgm:prSet presAssocID="{060C0B6B-7A8B-484C-A801-F3EC09CCB09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D834C-F593-3747-94CE-50179BCD7CEC}" type="pres">
      <dgm:prSet presAssocID="{060C0B6B-7A8B-484C-A801-F3EC09CCB095}" presName="accent_2" presStyleCnt="0"/>
      <dgm:spPr/>
    </dgm:pt>
    <dgm:pt modelId="{525A58D7-F9ED-6F46-B3A0-C53425838E76}" type="pres">
      <dgm:prSet presAssocID="{060C0B6B-7A8B-484C-A801-F3EC09CCB095}" presName="accentRepeatNode" presStyleLbl="solidFgAcc1" presStyleIdx="1" presStyleCnt="4"/>
      <dgm:spPr/>
    </dgm:pt>
    <dgm:pt modelId="{99EB5DA6-07F2-A345-A071-3B361E7361CB}" type="pres">
      <dgm:prSet presAssocID="{0DCCE574-D7B2-0D41-AF61-E23C44EC93A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83A98-5A5C-9C4A-BC72-6692979A9A70}" type="pres">
      <dgm:prSet presAssocID="{0DCCE574-D7B2-0D41-AF61-E23C44EC93A0}" presName="accent_3" presStyleCnt="0"/>
      <dgm:spPr/>
    </dgm:pt>
    <dgm:pt modelId="{CA0F459A-46B1-E14D-85B1-E8514FC8FB6D}" type="pres">
      <dgm:prSet presAssocID="{0DCCE574-D7B2-0D41-AF61-E23C44EC93A0}" presName="accentRepeatNode" presStyleLbl="solidFgAcc1" presStyleIdx="2" presStyleCnt="4"/>
      <dgm:spPr/>
    </dgm:pt>
    <dgm:pt modelId="{86691431-119B-6446-884F-190A5EAF936F}" type="pres">
      <dgm:prSet presAssocID="{F5FCDEF0-1521-2949-AC76-06A625654DC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FB33F-48D5-7E4F-A143-1ABF070A4C47}" type="pres">
      <dgm:prSet presAssocID="{F5FCDEF0-1521-2949-AC76-06A625654DC1}" presName="accent_4" presStyleCnt="0"/>
      <dgm:spPr/>
    </dgm:pt>
    <dgm:pt modelId="{A31310EC-2303-C74D-808A-7BEFBE0A91E8}" type="pres">
      <dgm:prSet presAssocID="{F5FCDEF0-1521-2949-AC76-06A625654DC1}" presName="accentRepeatNode" presStyleLbl="solidFgAcc1" presStyleIdx="3" presStyleCnt="4"/>
      <dgm:spPr/>
    </dgm:pt>
  </dgm:ptLst>
  <dgm:cxnLst>
    <dgm:cxn modelId="{6A4EDCE7-1485-E747-A3A8-20DF95334989}" srcId="{602A18CA-CBC9-714E-9B2A-76C35172B2E8}" destId="{F5FCDEF0-1521-2949-AC76-06A625654DC1}" srcOrd="3" destOrd="0" parTransId="{422A305A-DE3E-D84B-99B5-C231B9A5BF1F}" sibTransId="{72E10A05-1EF9-F74D-B9E6-441F82249AC6}"/>
    <dgm:cxn modelId="{BDE1066F-3962-0E44-A815-D9FFB3D558DF}" type="presOf" srcId="{3CD6779F-AC1B-CD41-8FD4-D37044E455AF}" destId="{BCB67CE9-787E-F341-8B99-BE242C20050F}" srcOrd="0" destOrd="0" presId="urn:microsoft.com/office/officeart/2008/layout/VerticalCurvedList"/>
    <dgm:cxn modelId="{9712D219-858A-1842-AB77-7F915FD84011}" srcId="{602A18CA-CBC9-714E-9B2A-76C35172B2E8}" destId="{060C0B6B-7A8B-484C-A801-F3EC09CCB095}" srcOrd="1" destOrd="0" parTransId="{01EC72DF-EA8A-1748-9F3F-10C60789C8BF}" sibTransId="{B3EA9959-C663-F942-94CB-FFF31F2C94AF}"/>
    <dgm:cxn modelId="{CC05EE12-BB2B-794E-A6DF-39A8A679EFB2}" srcId="{602A18CA-CBC9-714E-9B2A-76C35172B2E8}" destId="{33F44C0C-1FC9-4948-AB80-AA4AD0DCF288}" srcOrd="0" destOrd="0" parTransId="{D76D6C44-1160-2143-86AC-23FFE01F57EB}" sibTransId="{3CD6779F-AC1B-CD41-8FD4-D37044E455AF}"/>
    <dgm:cxn modelId="{C5CF4BF7-BC3F-FD47-8327-6E2F7E171356}" type="presOf" srcId="{602A18CA-CBC9-714E-9B2A-76C35172B2E8}" destId="{7D054AD3-6CC7-1F44-8DF7-9274C87DD098}" srcOrd="0" destOrd="0" presId="urn:microsoft.com/office/officeart/2008/layout/VerticalCurvedList"/>
    <dgm:cxn modelId="{A7322D65-1976-784B-9E74-1B9BDCB22BA1}" type="presOf" srcId="{F5FCDEF0-1521-2949-AC76-06A625654DC1}" destId="{86691431-119B-6446-884F-190A5EAF936F}" srcOrd="0" destOrd="0" presId="urn:microsoft.com/office/officeart/2008/layout/VerticalCurvedList"/>
    <dgm:cxn modelId="{720399A3-9FDF-2244-8D9D-9878D31630C4}" type="presOf" srcId="{0DCCE574-D7B2-0D41-AF61-E23C44EC93A0}" destId="{99EB5DA6-07F2-A345-A071-3B361E7361CB}" srcOrd="0" destOrd="0" presId="urn:microsoft.com/office/officeart/2008/layout/VerticalCurvedList"/>
    <dgm:cxn modelId="{A4FA73CD-AEAB-CB44-ABF9-0963D79A1A3A}" srcId="{602A18CA-CBC9-714E-9B2A-76C35172B2E8}" destId="{0DCCE574-D7B2-0D41-AF61-E23C44EC93A0}" srcOrd="2" destOrd="0" parTransId="{8F1A5271-A693-0D4C-A6AA-EE448419E7F2}" sibTransId="{C6E71E98-95C1-2B4D-B5AA-6E637AAE6B88}"/>
    <dgm:cxn modelId="{D095FBBE-55F7-3A4E-9027-78D4D0980B78}" type="presOf" srcId="{33F44C0C-1FC9-4948-AB80-AA4AD0DCF288}" destId="{8EE72955-085C-514C-8D08-381076F78B35}" srcOrd="0" destOrd="0" presId="urn:microsoft.com/office/officeart/2008/layout/VerticalCurvedList"/>
    <dgm:cxn modelId="{CD0625C5-A951-F04F-8CAA-94B2D2A79A0B}" type="presOf" srcId="{060C0B6B-7A8B-484C-A801-F3EC09CCB095}" destId="{D9B3A145-453B-D84E-8298-F64648EE5190}" srcOrd="0" destOrd="0" presId="urn:microsoft.com/office/officeart/2008/layout/VerticalCurvedList"/>
    <dgm:cxn modelId="{D7917C48-F7B6-3448-B165-DB7C384D9CB2}" type="presParOf" srcId="{7D054AD3-6CC7-1F44-8DF7-9274C87DD098}" destId="{AF82E0C1-141A-9149-A055-749D27A16378}" srcOrd="0" destOrd="0" presId="urn:microsoft.com/office/officeart/2008/layout/VerticalCurvedList"/>
    <dgm:cxn modelId="{697264B7-D357-B749-AF73-DDD98D482003}" type="presParOf" srcId="{AF82E0C1-141A-9149-A055-749D27A16378}" destId="{072B4AC4-D786-6249-BA66-16634AA20EA5}" srcOrd="0" destOrd="0" presId="urn:microsoft.com/office/officeart/2008/layout/VerticalCurvedList"/>
    <dgm:cxn modelId="{D7C5E938-081E-8740-90F6-A991ADFE9EE9}" type="presParOf" srcId="{072B4AC4-D786-6249-BA66-16634AA20EA5}" destId="{685F0E21-0D22-E94B-BDB8-1E94973653EA}" srcOrd="0" destOrd="0" presId="urn:microsoft.com/office/officeart/2008/layout/VerticalCurvedList"/>
    <dgm:cxn modelId="{94997A6F-73B4-194B-BC7E-5C0A088E85EC}" type="presParOf" srcId="{072B4AC4-D786-6249-BA66-16634AA20EA5}" destId="{BCB67CE9-787E-F341-8B99-BE242C20050F}" srcOrd="1" destOrd="0" presId="urn:microsoft.com/office/officeart/2008/layout/VerticalCurvedList"/>
    <dgm:cxn modelId="{36B8125C-64A8-C44A-91B1-BCCD2A310B80}" type="presParOf" srcId="{072B4AC4-D786-6249-BA66-16634AA20EA5}" destId="{54D336AA-7CE7-BD40-92A0-EF1E30EDBDDE}" srcOrd="2" destOrd="0" presId="urn:microsoft.com/office/officeart/2008/layout/VerticalCurvedList"/>
    <dgm:cxn modelId="{1DE47D69-02E6-E64A-BF74-B4558E96C09A}" type="presParOf" srcId="{072B4AC4-D786-6249-BA66-16634AA20EA5}" destId="{7C76F6FF-2D09-0849-9472-D056A8F630C9}" srcOrd="3" destOrd="0" presId="urn:microsoft.com/office/officeart/2008/layout/VerticalCurvedList"/>
    <dgm:cxn modelId="{1D72E5B0-C4C8-9C46-9A8A-F39214921561}" type="presParOf" srcId="{AF82E0C1-141A-9149-A055-749D27A16378}" destId="{8EE72955-085C-514C-8D08-381076F78B35}" srcOrd="1" destOrd="0" presId="urn:microsoft.com/office/officeart/2008/layout/VerticalCurvedList"/>
    <dgm:cxn modelId="{0885B57F-6B0D-384F-AE03-63A08BD17525}" type="presParOf" srcId="{AF82E0C1-141A-9149-A055-749D27A16378}" destId="{17D402AE-BBE6-C742-A966-F8ADB17E6FB0}" srcOrd="2" destOrd="0" presId="urn:microsoft.com/office/officeart/2008/layout/VerticalCurvedList"/>
    <dgm:cxn modelId="{7838F3B4-71EB-004A-9ACD-A3E055FF38C2}" type="presParOf" srcId="{17D402AE-BBE6-C742-A966-F8ADB17E6FB0}" destId="{1F7D67A6-8794-A54B-8E93-7EC4B7E58835}" srcOrd="0" destOrd="0" presId="urn:microsoft.com/office/officeart/2008/layout/VerticalCurvedList"/>
    <dgm:cxn modelId="{4C94A506-AC94-CF4D-92E8-FCB38498BA0C}" type="presParOf" srcId="{AF82E0C1-141A-9149-A055-749D27A16378}" destId="{D9B3A145-453B-D84E-8298-F64648EE5190}" srcOrd="3" destOrd="0" presId="urn:microsoft.com/office/officeart/2008/layout/VerticalCurvedList"/>
    <dgm:cxn modelId="{62226CA7-233D-714C-86AA-7E6AFCF8D798}" type="presParOf" srcId="{AF82E0C1-141A-9149-A055-749D27A16378}" destId="{5CDD834C-F593-3747-94CE-50179BCD7CEC}" srcOrd="4" destOrd="0" presId="urn:microsoft.com/office/officeart/2008/layout/VerticalCurvedList"/>
    <dgm:cxn modelId="{C75E3FC4-D1DA-D540-A6A6-8BDA9E942821}" type="presParOf" srcId="{5CDD834C-F593-3747-94CE-50179BCD7CEC}" destId="{525A58D7-F9ED-6F46-B3A0-C53425838E76}" srcOrd="0" destOrd="0" presId="urn:microsoft.com/office/officeart/2008/layout/VerticalCurvedList"/>
    <dgm:cxn modelId="{826E073B-5035-4B45-8C8C-A9FF05B6550B}" type="presParOf" srcId="{AF82E0C1-141A-9149-A055-749D27A16378}" destId="{99EB5DA6-07F2-A345-A071-3B361E7361CB}" srcOrd="5" destOrd="0" presId="urn:microsoft.com/office/officeart/2008/layout/VerticalCurvedList"/>
    <dgm:cxn modelId="{0D9FCEC0-7942-4A45-ADFA-904CDF7C0AD9}" type="presParOf" srcId="{AF82E0C1-141A-9149-A055-749D27A16378}" destId="{BEB83A98-5A5C-9C4A-BC72-6692979A9A70}" srcOrd="6" destOrd="0" presId="urn:microsoft.com/office/officeart/2008/layout/VerticalCurvedList"/>
    <dgm:cxn modelId="{E9C12C14-6FE3-F44E-9D20-879948FE02BB}" type="presParOf" srcId="{BEB83A98-5A5C-9C4A-BC72-6692979A9A70}" destId="{CA0F459A-46B1-E14D-85B1-E8514FC8FB6D}" srcOrd="0" destOrd="0" presId="urn:microsoft.com/office/officeart/2008/layout/VerticalCurvedList"/>
    <dgm:cxn modelId="{28C1DB7E-B46F-5C46-85C9-6834A5312298}" type="presParOf" srcId="{AF82E0C1-141A-9149-A055-749D27A16378}" destId="{86691431-119B-6446-884F-190A5EAF936F}" srcOrd="7" destOrd="0" presId="urn:microsoft.com/office/officeart/2008/layout/VerticalCurvedList"/>
    <dgm:cxn modelId="{73C060DE-FA87-5349-AED5-AC0D46C87037}" type="presParOf" srcId="{AF82E0C1-141A-9149-A055-749D27A16378}" destId="{4F9FB33F-48D5-7E4F-A143-1ABF070A4C47}" srcOrd="8" destOrd="0" presId="urn:microsoft.com/office/officeart/2008/layout/VerticalCurvedList"/>
    <dgm:cxn modelId="{E71055B9-05EE-DA4F-A9F4-5CC229C6D472}" type="presParOf" srcId="{4F9FB33F-48D5-7E4F-A143-1ABF070A4C47}" destId="{A31310EC-2303-C74D-808A-7BEFBE0A91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7F1DAC7D-1FC1-2844-9830-5DE6A16AD8E0}" type="presOf" srcId="{6956C15B-8A04-6E41-AABC-46E6E72819EE}" destId="{3699CC97-9607-C440-BE69-4F9C3FB22627}" srcOrd="0" destOrd="0" presId="urn:microsoft.com/office/officeart/2005/8/layout/hierarchy1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F51F36C2-D005-784F-B115-B7FAD7CB8D8A}" type="presOf" srcId="{EE7AB7E9-6DA7-EA4E-A71C-5C61DFE9D94D}" destId="{DDCAC63D-00A6-2941-8415-A46083854772}" srcOrd="0" destOrd="0" presId="urn:microsoft.com/office/officeart/2005/8/layout/hierarchy1"/>
    <dgm:cxn modelId="{2A33382D-83B0-5A4C-875E-F87BC5758AD9}" type="presOf" srcId="{3D630672-C572-C043-9FE0-5923BBD185D6}" destId="{4D06D59A-0257-5B4A-B377-AAEA95C0DFB5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2A03C9DB-4F14-A940-B1AA-189CA076B383}" type="presOf" srcId="{ACE8800A-9A1E-D546-937E-B9043DC09236}" destId="{DA616C4E-911C-F44B-8609-EB3DD3352444}" srcOrd="0" destOrd="0" presId="urn:microsoft.com/office/officeart/2005/8/layout/hierarchy1"/>
    <dgm:cxn modelId="{DEFB0A93-FA2B-A64E-A1A1-7A24D562FAF2}" type="presOf" srcId="{2B8E6E63-5AB2-B343-B449-B8310D8B5E60}" destId="{E6936624-C1BF-E64B-BA65-28C629C3F891}" srcOrd="0" destOrd="0" presId="urn:microsoft.com/office/officeart/2005/8/layout/hierarchy1"/>
    <dgm:cxn modelId="{AE392214-2B76-2A4A-913F-FD47A728B0B0}" type="presOf" srcId="{736C3343-5767-1943-B5D5-CF9241C78E4A}" destId="{A33E1D6B-6875-934E-BB3E-48116CD736CD}" srcOrd="0" destOrd="0" presId="urn:microsoft.com/office/officeart/2005/8/layout/hierarchy1"/>
    <dgm:cxn modelId="{38826441-F2BB-704C-A789-E4FF4655765E}" type="presOf" srcId="{B6926579-5DAE-2F46-9764-8E9C06514361}" destId="{E9D89FF1-CDBF-7A49-8E7F-0DF29B1C7FA9}" srcOrd="0" destOrd="0" presId="urn:microsoft.com/office/officeart/2005/8/layout/hierarchy1"/>
    <dgm:cxn modelId="{282B177F-4E90-C34E-9CC8-DD00C0F1E559}" type="presOf" srcId="{F88411E1-5AFD-A042-9A64-9109934A8A7F}" destId="{11FC0BEC-013C-4F40-9A83-2F5CA2CCADF4}" srcOrd="0" destOrd="0" presId="urn:microsoft.com/office/officeart/2005/8/layout/hierarchy1"/>
    <dgm:cxn modelId="{DC1EB88A-2DDA-2F4E-88BA-B60851F1E483}" type="presOf" srcId="{C175A2AC-A66F-BF40-B0AC-E973ECD34043}" destId="{DD97CDE7-05F3-274B-ACD7-C57ED64DBB8E}" srcOrd="0" destOrd="0" presId="urn:microsoft.com/office/officeart/2005/8/layout/hierarchy1"/>
    <dgm:cxn modelId="{851235F9-AD6F-3D4B-B001-E639B00B756F}" type="presOf" srcId="{5EE8220C-F0DB-C443-8238-6B3E14F71757}" destId="{4BDA22EA-3FEC-3D49-A6A4-648A78779B72}" srcOrd="0" destOrd="0" presId="urn:microsoft.com/office/officeart/2005/8/layout/hierarchy1"/>
    <dgm:cxn modelId="{01618874-57EB-744A-8F3D-062AFF31046A}" type="presOf" srcId="{88D17896-974E-E24D-BA42-ED34952B1269}" destId="{793A2F1F-69CC-274C-9ECA-8A6D38240B9A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C2D0260C-F2E4-724D-81D3-F04E0E8A25C0}" type="presOf" srcId="{0675D40F-F466-7540-9C0D-3B5A2D7FCBDB}" destId="{86B8CDC6-A874-774D-A972-FBA688BE3ED8}" srcOrd="0" destOrd="0" presId="urn:microsoft.com/office/officeart/2005/8/layout/hierarchy1"/>
    <dgm:cxn modelId="{4BC490F1-74B1-4243-B4ED-59BD535F069C}" type="presOf" srcId="{55C2F333-9F7F-5340-A41A-7132BAB9DE2C}" destId="{075D12AB-3B58-2E4B-99B6-6B66E722E88F}" srcOrd="0" destOrd="0" presId="urn:microsoft.com/office/officeart/2005/8/layout/hierarchy1"/>
    <dgm:cxn modelId="{518784D9-9790-8B44-8186-8750FDD4E381}" type="presOf" srcId="{39823582-98D1-B547-9FEC-58DC51AF05D6}" destId="{0EA1608C-252A-6249-B228-6CCBB2DB50CE}" srcOrd="0" destOrd="0" presId="urn:microsoft.com/office/officeart/2005/8/layout/hierarchy1"/>
    <dgm:cxn modelId="{5F7ABF0E-FD00-1C4D-A356-6C914C1743A9}" type="presOf" srcId="{C4A9BA37-D516-8941-B9F3-A65209AA9490}" destId="{19CCCCDA-6524-4A40-8D63-CBE653C1D7CB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4D347064-EA88-0D40-9B50-A9ACC3D6B212}" type="presOf" srcId="{4621F0D0-6391-9A44-A519-C028D2698876}" destId="{47D7FD48-1EE8-1D42-BC9B-2EEBECAB13E8}" srcOrd="0" destOrd="0" presId="urn:microsoft.com/office/officeart/2005/8/layout/hierarchy1"/>
    <dgm:cxn modelId="{4160BF70-2491-3E4E-AD6F-57550CD87C33}" type="presOf" srcId="{588F6198-05C8-DF44-927E-148C575D27DA}" destId="{0353FBBC-C849-F747-9237-7F99CA1E9F4E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CD877867-1726-E54D-A7B3-1C6751A601EC}" type="presOf" srcId="{0EEBD675-7EC1-D44A-9794-9EFFAE8573AA}" destId="{CEEC3560-C28B-BD41-9BF4-BD3168B3409D}" srcOrd="0" destOrd="0" presId="urn:microsoft.com/office/officeart/2005/8/layout/hierarchy1"/>
    <dgm:cxn modelId="{00EC0BD7-80E0-ED45-A0E9-ABA000F26B6A}" type="presOf" srcId="{5197B47B-FBA4-D649-9265-762B6F1D24B4}" destId="{B6F1AC32-A8AB-B649-8287-A48D3357DD5E}" srcOrd="0" destOrd="0" presId="urn:microsoft.com/office/officeart/2005/8/layout/hierarchy1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1574B4F1-8D0E-D140-AF88-2DA3DAA068BD}" type="presOf" srcId="{E27269EF-A5D3-0748-B765-7EDF535AA8EF}" destId="{0C8D47FB-CA7A-B141-AAF3-34A86B85DBC3}" srcOrd="0" destOrd="0" presId="urn:microsoft.com/office/officeart/2005/8/layout/hierarchy1"/>
    <dgm:cxn modelId="{CD1A0980-CB4E-B84B-A83E-090EECFD3D3D}" type="presOf" srcId="{13D833D7-F005-FD48-A6AE-DCC0A54A076A}" destId="{FA387A9E-4E1B-164D-A26B-7F16837B791D}" srcOrd="0" destOrd="0" presId="urn:microsoft.com/office/officeart/2005/8/layout/hierarchy1"/>
    <dgm:cxn modelId="{381A0155-74F7-0242-81B0-9825A18C1188}" type="presOf" srcId="{A362D8D0-58EF-9542-A7D0-3451817F577B}" destId="{90DE5403-0981-124B-AF12-76C9E0515F71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9DD2E920-AB80-8746-AB52-C3FDB71BCA79}" type="presOf" srcId="{21547376-CB35-D54B-8069-598A46C39338}" destId="{B7A2C427-2435-5041-A06E-F53672C8BDEE}" srcOrd="0" destOrd="0" presId="urn:microsoft.com/office/officeart/2005/8/layout/hierarchy1"/>
    <dgm:cxn modelId="{A792CCB5-36A6-974A-A987-0B2AE17AD2D3}" type="presOf" srcId="{4A44460A-1E80-D348-AE0D-AC6858355300}" destId="{84E1F7B8-AD94-3B4D-8C01-FAD7B196B1C2}" srcOrd="0" destOrd="0" presId="urn:microsoft.com/office/officeart/2005/8/layout/hierarchy1"/>
    <dgm:cxn modelId="{0C7BECBE-A8B7-8649-96E1-EBDD6AACB3B5}" type="presOf" srcId="{8954AF50-7A22-214C-AE95-7506D3B56402}" destId="{7B17B826-29B4-3A4A-9CBD-EE15F22A8EDF}" srcOrd="0" destOrd="0" presId="urn:microsoft.com/office/officeart/2005/8/layout/hierarchy1"/>
    <dgm:cxn modelId="{DC78112D-9309-704A-B293-DAAB0170C615}" type="presOf" srcId="{8CDA0323-B1AC-A14D-B4E4-CED98FB0E84A}" destId="{68244A80-38CB-754A-BECF-45B51955E5FF}" srcOrd="0" destOrd="0" presId="urn:microsoft.com/office/officeart/2005/8/layout/hierarchy1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1C0D6DAF-FEB5-514F-847A-DC7FEE7A6707}" type="presOf" srcId="{08BF0E23-5D55-B943-AA5A-842F94CC8514}" destId="{30E728A4-7002-C943-8F5C-28EA5E12D1AD}" srcOrd="0" destOrd="0" presId="urn:microsoft.com/office/officeart/2005/8/layout/hierarchy1"/>
    <dgm:cxn modelId="{8155308B-FC3C-7448-AEA9-EDF13487547F}" type="presOf" srcId="{70003790-A31C-EE43-8260-104D15B41ADE}" destId="{3EC9444A-F971-8543-9648-1B4E2D74E760}" srcOrd="0" destOrd="0" presId="urn:microsoft.com/office/officeart/2005/8/layout/hierarchy1"/>
    <dgm:cxn modelId="{E73228C9-1BCE-474D-9B78-A907546D43A2}" type="presOf" srcId="{28DEBE2F-9F01-9747-B24C-5811AEFA85BE}" destId="{7243F4B8-C214-0D43-905B-9560B4B976EE}" srcOrd="0" destOrd="0" presId="urn:microsoft.com/office/officeart/2005/8/layout/hierarchy1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7B6FE450-E4B1-BC43-8B9D-55F62220F39F}" type="presOf" srcId="{DCCE481D-3602-9C4A-BB80-B556B789EEB4}" destId="{A9DFDEDB-7B8B-2A43-9C96-5BFC6E352AB9}" srcOrd="0" destOrd="0" presId="urn:microsoft.com/office/officeart/2005/8/layout/hierarchy1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1FEFA969-2EF2-8A46-92B7-2EB2AF82B8F3}" type="presOf" srcId="{9B5741DE-3AB2-114F-B40A-C047DCDC2B48}" destId="{DB3C322B-2AC9-7A4D-9979-65420BC9FE07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D9B02AE1-A44D-7F4E-9F26-1E92B952BA2D}" type="presOf" srcId="{B6DCAC6E-D9B6-AD4A-8D11-E9BDF919E1D7}" destId="{42B8B35D-020E-964E-A85A-5694051F8F90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9FD9127B-617D-D847-862C-370979EBAB90}" type="presOf" srcId="{5C6E8F24-775B-6442-8015-41BCBD998C0C}" destId="{9BB3EFA2-0F8C-6741-8E14-579398E61215}" srcOrd="0" destOrd="0" presId="urn:microsoft.com/office/officeart/2005/8/layout/hierarchy1"/>
    <dgm:cxn modelId="{BB044078-B6CF-FD43-97CB-8C8F6069AFED}" type="presOf" srcId="{33FAC2DA-A908-CC48-B25A-5BCD995877BB}" destId="{6B30CB28-16FD-3B40-9C96-33FAC82E94C9}" srcOrd="0" destOrd="0" presId="urn:microsoft.com/office/officeart/2005/8/layout/hierarchy1"/>
    <dgm:cxn modelId="{DC0A1D22-EC3F-4240-BA17-F35D8B7E75DA}" type="presOf" srcId="{522039B3-2297-D14C-B097-1836C349F661}" destId="{F250E8E8-D538-A94C-8500-EC878922EDD3}" srcOrd="0" destOrd="0" presId="urn:microsoft.com/office/officeart/2005/8/layout/hierarchy1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A634F0E7-3FAC-E64F-9F42-92EFA48C1A8C}" type="presOf" srcId="{40B33063-0411-3641-B337-22899D330801}" destId="{A5259552-05C1-B148-B8B7-B954CD68FBC1}" srcOrd="0" destOrd="0" presId="urn:microsoft.com/office/officeart/2005/8/layout/hierarchy1"/>
    <dgm:cxn modelId="{5A8248CB-EF62-F24C-87F3-AB1921F61F4A}" type="presOf" srcId="{0E27D79D-8019-7043-856A-BD578EA3E201}" destId="{E47B6A37-60DE-6C47-B282-C6304AB583DD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B979D9EB-05B3-E444-BAD2-CF3D6AD95FA1}" type="presOf" srcId="{5BED3707-F2A1-0645-9799-ACE4156556A2}" destId="{B4BCDCA2-972E-B840-84B0-7F5440EDFF71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F62ECA1A-8011-4944-ADD0-443048FA56F7}" type="presParOf" srcId="{0EA1608C-252A-6249-B228-6CCBB2DB50CE}" destId="{1E21C14E-3011-0343-A8FC-C72E612C9003}" srcOrd="0" destOrd="0" presId="urn:microsoft.com/office/officeart/2005/8/layout/hierarchy1"/>
    <dgm:cxn modelId="{902478DA-8D63-3F43-B78E-4AED12BAA98B}" type="presParOf" srcId="{1E21C14E-3011-0343-A8FC-C72E612C9003}" destId="{F3B24C51-8371-6643-A214-733118614EDC}" srcOrd="0" destOrd="0" presId="urn:microsoft.com/office/officeart/2005/8/layout/hierarchy1"/>
    <dgm:cxn modelId="{6789AE77-3921-374E-A9E8-200AE671D4C6}" type="presParOf" srcId="{F3B24C51-8371-6643-A214-733118614EDC}" destId="{65F817A6-FE67-2E45-9F00-3F116972F955}" srcOrd="0" destOrd="0" presId="urn:microsoft.com/office/officeart/2005/8/layout/hierarchy1"/>
    <dgm:cxn modelId="{24272FBA-DB43-6144-81BB-F12352ACD0A3}" type="presParOf" srcId="{F3B24C51-8371-6643-A214-733118614EDC}" destId="{A9DFDEDB-7B8B-2A43-9C96-5BFC6E352AB9}" srcOrd="1" destOrd="0" presId="urn:microsoft.com/office/officeart/2005/8/layout/hierarchy1"/>
    <dgm:cxn modelId="{A98F638F-151B-C349-9C21-CBDBC62B873C}" type="presParOf" srcId="{1E21C14E-3011-0343-A8FC-C72E612C9003}" destId="{07632152-E12B-E040-8441-EAAF98FA25AD}" srcOrd="1" destOrd="0" presId="urn:microsoft.com/office/officeart/2005/8/layout/hierarchy1"/>
    <dgm:cxn modelId="{C2822D92-6F2F-954D-87B8-ACA606447662}" type="presParOf" srcId="{07632152-E12B-E040-8441-EAAF98FA25AD}" destId="{7B17B826-29B4-3A4A-9CBD-EE15F22A8EDF}" srcOrd="0" destOrd="0" presId="urn:microsoft.com/office/officeart/2005/8/layout/hierarchy1"/>
    <dgm:cxn modelId="{E14A661A-5BDE-E444-B2C0-500F5479C988}" type="presParOf" srcId="{07632152-E12B-E040-8441-EAAF98FA25AD}" destId="{43869468-C8C1-A04A-A532-E481203C5320}" srcOrd="1" destOrd="0" presId="urn:microsoft.com/office/officeart/2005/8/layout/hierarchy1"/>
    <dgm:cxn modelId="{55A159F0-04E9-2947-8A7F-4856BBCB945F}" type="presParOf" srcId="{43869468-C8C1-A04A-A532-E481203C5320}" destId="{A77E5CFE-2C77-EC4F-A534-27DDA125CB45}" srcOrd="0" destOrd="0" presId="urn:microsoft.com/office/officeart/2005/8/layout/hierarchy1"/>
    <dgm:cxn modelId="{028DA46D-C61B-6546-A2B6-75ECDE774DE6}" type="presParOf" srcId="{A77E5CFE-2C77-EC4F-A534-27DDA125CB45}" destId="{FEB12D91-FD5E-CD44-9D9C-82BD5C946503}" srcOrd="0" destOrd="0" presId="urn:microsoft.com/office/officeart/2005/8/layout/hierarchy1"/>
    <dgm:cxn modelId="{11FEE79B-3D66-DB42-B96F-44EC7AF75114}" type="presParOf" srcId="{A77E5CFE-2C77-EC4F-A534-27DDA125CB45}" destId="{793A2F1F-69CC-274C-9ECA-8A6D38240B9A}" srcOrd="1" destOrd="0" presId="urn:microsoft.com/office/officeart/2005/8/layout/hierarchy1"/>
    <dgm:cxn modelId="{9A7E6D2B-AB7A-0047-A935-02D5E848A3A7}" type="presParOf" srcId="{43869468-C8C1-A04A-A532-E481203C5320}" destId="{89BBC182-DC64-C146-B107-534F3955212A}" srcOrd="1" destOrd="0" presId="urn:microsoft.com/office/officeart/2005/8/layout/hierarchy1"/>
    <dgm:cxn modelId="{2B60B27F-3158-E947-9BB0-09EB23EE32A9}" type="presParOf" srcId="{89BBC182-DC64-C146-B107-534F3955212A}" destId="{84E1F7B8-AD94-3B4D-8C01-FAD7B196B1C2}" srcOrd="0" destOrd="0" presId="urn:microsoft.com/office/officeart/2005/8/layout/hierarchy1"/>
    <dgm:cxn modelId="{944BED43-E4E1-CE49-B685-1DFEF4447466}" type="presParOf" srcId="{89BBC182-DC64-C146-B107-534F3955212A}" destId="{E32C2BD0-4C38-D040-B50E-81685917A152}" srcOrd="1" destOrd="0" presId="urn:microsoft.com/office/officeart/2005/8/layout/hierarchy1"/>
    <dgm:cxn modelId="{C74DC902-2ED3-C544-A5C3-A64C5D5925AA}" type="presParOf" srcId="{E32C2BD0-4C38-D040-B50E-81685917A152}" destId="{4127A908-11C4-A740-AAEB-1498B129D7C9}" srcOrd="0" destOrd="0" presId="urn:microsoft.com/office/officeart/2005/8/layout/hierarchy1"/>
    <dgm:cxn modelId="{2754798F-9431-C441-987E-2616D393895A}" type="presParOf" srcId="{4127A908-11C4-A740-AAEB-1498B129D7C9}" destId="{09646BA0-DDD4-2B48-8BF2-1E86CA12EC32}" srcOrd="0" destOrd="0" presId="urn:microsoft.com/office/officeart/2005/8/layout/hierarchy1"/>
    <dgm:cxn modelId="{DD10E1F9-7FE8-994E-BD6E-D74BC3106340}" type="presParOf" srcId="{4127A908-11C4-A740-AAEB-1498B129D7C9}" destId="{FA387A9E-4E1B-164D-A26B-7F16837B791D}" srcOrd="1" destOrd="0" presId="urn:microsoft.com/office/officeart/2005/8/layout/hierarchy1"/>
    <dgm:cxn modelId="{0DCBEFF0-AB8F-3B4E-9F01-39BD06EEDAB8}" type="presParOf" srcId="{E32C2BD0-4C38-D040-B50E-81685917A152}" destId="{88DBCD86-0A28-9846-8543-42FBA70E3EAD}" srcOrd="1" destOrd="0" presId="urn:microsoft.com/office/officeart/2005/8/layout/hierarchy1"/>
    <dgm:cxn modelId="{3543503B-197B-C04D-8050-CE66ED89574B}" type="presParOf" srcId="{89BBC182-DC64-C146-B107-534F3955212A}" destId="{0353FBBC-C849-F747-9237-7F99CA1E9F4E}" srcOrd="2" destOrd="0" presId="urn:microsoft.com/office/officeart/2005/8/layout/hierarchy1"/>
    <dgm:cxn modelId="{08B180B3-D240-6147-B688-81173D0348BD}" type="presParOf" srcId="{89BBC182-DC64-C146-B107-534F3955212A}" destId="{0910CCBF-4AF2-DD4E-B8CF-3A27BF16A80C}" srcOrd="3" destOrd="0" presId="urn:microsoft.com/office/officeart/2005/8/layout/hierarchy1"/>
    <dgm:cxn modelId="{4AB28026-5EB3-0842-BBCE-FB8EC76946E8}" type="presParOf" srcId="{0910CCBF-4AF2-DD4E-B8CF-3A27BF16A80C}" destId="{CB9A5A94-C9AE-D24D-B9D2-56FBBF4517FF}" srcOrd="0" destOrd="0" presId="urn:microsoft.com/office/officeart/2005/8/layout/hierarchy1"/>
    <dgm:cxn modelId="{57774A8A-51FC-6D44-B4D8-DCD48F598ADA}" type="presParOf" srcId="{CB9A5A94-C9AE-D24D-B9D2-56FBBF4517FF}" destId="{320930ED-77A0-4443-833D-275375387CC8}" srcOrd="0" destOrd="0" presId="urn:microsoft.com/office/officeart/2005/8/layout/hierarchy1"/>
    <dgm:cxn modelId="{44BF6128-014A-6146-89C7-D2E46049AC50}" type="presParOf" srcId="{CB9A5A94-C9AE-D24D-B9D2-56FBBF4517FF}" destId="{3699CC97-9607-C440-BE69-4F9C3FB22627}" srcOrd="1" destOrd="0" presId="urn:microsoft.com/office/officeart/2005/8/layout/hierarchy1"/>
    <dgm:cxn modelId="{5979AEFA-09DC-A240-B2C0-7CBC6C433A81}" type="presParOf" srcId="{0910CCBF-4AF2-DD4E-B8CF-3A27BF16A80C}" destId="{2FAFCF6B-77F5-1D45-B585-F186637B25BD}" srcOrd="1" destOrd="0" presId="urn:microsoft.com/office/officeart/2005/8/layout/hierarchy1"/>
    <dgm:cxn modelId="{64D853B1-3EA2-3F4E-9865-1F53596DE657}" type="presParOf" srcId="{89BBC182-DC64-C146-B107-534F3955212A}" destId="{3EC9444A-F971-8543-9648-1B4E2D74E760}" srcOrd="4" destOrd="0" presId="urn:microsoft.com/office/officeart/2005/8/layout/hierarchy1"/>
    <dgm:cxn modelId="{91F0F436-42CC-B449-A125-D2EE002CAA58}" type="presParOf" srcId="{89BBC182-DC64-C146-B107-534F3955212A}" destId="{EC4144C1-475A-C147-8234-BE1A3191F4D2}" srcOrd="5" destOrd="0" presId="urn:microsoft.com/office/officeart/2005/8/layout/hierarchy1"/>
    <dgm:cxn modelId="{38A67D8B-C68D-184B-B63A-ACA4B4E8451B}" type="presParOf" srcId="{EC4144C1-475A-C147-8234-BE1A3191F4D2}" destId="{7F4977FC-90A8-F348-98F9-619F413CB9D2}" srcOrd="0" destOrd="0" presId="urn:microsoft.com/office/officeart/2005/8/layout/hierarchy1"/>
    <dgm:cxn modelId="{68199EB0-9CF8-8343-96E4-5D6D79364E4A}" type="presParOf" srcId="{7F4977FC-90A8-F348-98F9-619F413CB9D2}" destId="{B3D97071-50E7-1841-B2A0-E5B12872A9BE}" srcOrd="0" destOrd="0" presId="urn:microsoft.com/office/officeart/2005/8/layout/hierarchy1"/>
    <dgm:cxn modelId="{5DE127E0-08CA-A14E-A9EE-AAB07C1D8282}" type="presParOf" srcId="{7F4977FC-90A8-F348-98F9-619F413CB9D2}" destId="{7243F4B8-C214-0D43-905B-9560B4B976EE}" srcOrd="1" destOrd="0" presId="urn:microsoft.com/office/officeart/2005/8/layout/hierarchy1"/>
    <dgm:cxn modelId="{9B4D05A3-F9B8-E445-A634-A75F3EBE30BF}" type="presParOf" srcId="{EC4144C1-475A-C147-8234-BE1A3191F4D2}" destId="{7B08D877-405B-9845-BE34-EA6BC2D16DF0}" srcOrd="1" destOrd="0" presId="urn:microsoft.com/office/officeart/2005/8/layout/hierarchy1"/>
    <dgm:cxn modelId="{B9AB0350-B9ED-C345-9C0A-C5E55C86CFFF}" type="presParOf" srcId="{89BBC182-DC64-C146-B107-534F3955212A}" destId="{E6936624-C1BF-E64B-BA65-28C629C3F891}" srcOrd="6" destOrd="0" presId="urn:microsoft.com/office/officeart/2005/8/layout/hierarchy1"/>
    <dgm:cxn modelId="{07C84A9D-339B-1349-98E2-C120F333ACD3}" type="presParOf" srcId="{89BBC182-DC64-C146-B107-534F3955212A}" destId="{05734C37-92D4-6D41-9464-99F074E3D339}" srcOrd="7" destOrd="0" presId="urn:microsoft.com/office/officeart/2005/8/layout/hierarchy1"/>
    <dgm:cxn modelId="{B523D3F0-4D61-BA49-9279-681B62A6DA12}" type="presParOf" srcId="{05734C37-92D4-6D41-9464-99F074E3D339}" destId="{1EE156C6-E646-6C43-9A5B-E6C4A4984C4A}" srcOrd="0" destOrd="0" presId="urn:microsoft.com/office/officeart/2005/8/layout/hierarchy1"/>
    <dgm:cxn modelId="{EC816CC9-592F-5C40-86B0-05252A1713B4}" type="presParOf" srcId="{1EE156C6-E646-6C43-9A5B-E6C4A4984C4A}" destId="{FA5017C0-C280-2547-8BDF-A324209E9457}" srcOrd="0" destOrd="0" presId="urn:microsoft.com/office/officeart/2005/8/layout/hierarchy1"/>
    <dgm:cxn modelId="{63734DBD-58FA-694C-A9D2-7D834DD3B82D}" type="presParOf" srcId="{1EE156C6-E646-6C43-9A5B-E6C4A4984C4A}" destId="{6B30CB28-16FD-3B40-9C96-33FAC82E94C9}" srcOrd="1" destOrd="0" presId="urn:microsoft.com/office/officeart/2005/8/layout/hierarchy1"/>
    <dgm:cxn modelId="{4609F75B-0B70-ED42-8CEE-77882B900720}" type="presParOf" srcId="{05734C37-92D4-6D41-9464-99F074E3D339}" destId="{FFEB237A-8F81-0C4D-B768-F8E98CB19E79}" srcOrd="1" destOrd="0" presId="urn:microsoft.com/office/officeart/2005/8/layout/hierarchy1"/>
    <dgm:cxn modelId="{40F51182-8AF9-034A-9804-578F98220796}" type="presParOf" srcId="{07632152-E12B-E040-8441-EAAF98FA25AD}" destId="{42B8B35D-020E-964E-A85A-5694051F8F90}" srcOrd="2" destOrd="0" presId="urn:microsoft.com/office/officeart/2005/8/layout/hierarchy1"/>
    <dgm:cxn modelId="{79A860BE-9B02-8546-B623-075D0F0FC875}" type="presParOf" srcId="{07632152-E12B-E040-8441-EAAF98FA25AD}" destId="{95ADD217-AF23-4C4D-88C8-E466F2764202}" srcOrd="3" destOrd="0" presId="urn:microsoft.com/office/officeart/2005/8/layout/hierarchy1"/>
    <dgm:cxn modelId="{1FB8C392-7F6C-AD49-8038-516DC829DD0D}" type="presParOf" srcId="{95ADD217-AF23-4C4D-88C8-E466F2764202}" destId="{5601EF32-C7FD-AD49-ADA3-59FD520F7908}" srcOrd="0" destOrd="0" presId="urn:microsoft.com/office/officeart/2005/8/layout/hierarchy1"/>
    <dgm:cxn modelId="{E8367A95-E125-F44B-859D-58F1A646FC66}" type="presParOf" srcId="{5601EF32-C7FD-AD49-ADA3-59FD520F7908}" destId="{314A4EF8-62AC-8843-AF8F-9C4C172B6B6F}" srcOrd="0" destOrd="0" presId="urn:microsoft.com/office/officeart/2005/8/layout/hierarchy1"/>
    <dgm:cxn modelId="{56F78020-3944-CE4A-BE63-54FA75D336D6}" type="presParOf" srcId="{5601EF32-C7FD-AD49-ADA3-59FD520F7908}" destId="{F250E8E8-D538-A94C-8500-EC878922EDD3}" srcOrd="1" destOrd="0" presId="urn:microsoft.com/office/officeart/2005/8/layout/hierarchy1"/>
    <dgm:cxn modelId="{01760E8D-1DE1-174F-8A78-32B9833F6A8B}" type="presParOf" srcId="{95ADD217-AF23-4C4D-88C8-E466F2764202}" destId="{D9584900-8C35-5A47-BB00-C6401BAFCD55}" srcOrd="1" destOrd="0" presId="urn:microsoft.com/office/officeart/2005/8/layout/hierarchy1"/>
    <dgm:cxn modelId="{8F46B96E-DB53-5244-B960-B7D551B53420}" type="presParOf" srcId="{D9584900-8C35-5A47-BB00-C6401BAFCD55}" destId="{B7A2C427-2435-5041-A06E-F53672C8BDEE}" srcOrd="0" destOrd="0" presId="urn:microsoft.com/office/officeart/2005/8/layout/hierarchy1"/>
    <dgm:cxn modelId="{4E97D5DE-FE18-EB4B-A220-D4AA0010480A}" type="presParOf" srcId="{D9584900-8C35-5A47-BB00-C6401BAFCD55}" destId="{600B8FFF-2CD6-934F-B7CB-79B310D8F6A7}" srcOrd="1" destOrd="0" presId="urn:microsoft.com/office/officeart/2005/8/layout/hierarchy1"/>
    <dgm:cxn modelId="{E9AAE5A8-A409-9046-8518-FAF82B249E87}" type="presParOf" srcId="{600B8FFF-2CD6-934F-B7CB-79B310D8F6A7}" destId="{BEAC817D-0E06-F74A-B5E8-FE52EA2081AB}" srcOrd="0" destOrd="0" presId="urn:microsoft.com/office/officeart/2005/8/layout/hierarchy1"/>
    <dgm:cxn modelId="{F73F07EB-439C-2244-85EE-AEA8002EB640}" type="presParOf" srcId="{BEAC817D-0E06-F74A-B5E8-FE52EA2081AB}" destId="{EEE30257-69F5-6F47-BB7D-2E0D7F91CB38}" srcOrd="0" destOrd="0" presId="urn:microsoft.com/office/officeart/2005/8/layout/hierarchy1"/>
    <dgm:cxn modelId="{8F48129F-3FF8-7F44-9A67-2472C16BC436}" type="presParOf" srcId="{BEAC817D-0E06-F74A-B5E8-FE52EA2081AB}" destId="{30E728A4-7002-C943-8F5C-28EA5E12D1AD}" srcOrd="1" destOrd="0" presId="urn:microsoft.com/office/officeart/2005/8/layout/hierarchy1"/>
    <dgm:cxn modelId="{05FE4219-7B9B-3447-B328-02FF645DD7A4}" type="presParOf" srcId="{600B8FFF-2CD6-934F-B7CB-79B310D8F6A7}" destId="{94C0D375-BC54-D546-A0F9-65B7F43F296E}" srcOrd="1" destOrd="0" presId="urn:microsoft.com/office/officeart/2005/8/layout/hierarchy1"/>
    <dgm:cxn modelId="{4D3EE25E-58C4-6543-92C5-A7E39B7F03DB}" type="presParOf" srcId="{D9584900-8C35-5A47-BB00-C6401BAFCD55}" destId="{0C8D47FB-CA7A-B141-AAF3-34A86B85DBC3}" srcOrd="2" destOrd="0" presId="urn:microsoft.com/office/officeart/2005/8/layout/hierarchy1"/>
    <dgm:cxn modelId="{BC10D72C-2D5F-EA4C-8EDA-97D863D61506}" type="presParOf" srcId="{D9584900-8C35-5A47-BB00-C6401BAFCD55}" destId="{1E0D25B4-C973-7D4C-870C-F8DF39C2C003}" srcOrd="3" destOrd="0" presId="urn:microsoft.com/office/officeart/2005/8/layout/hierarchy1"/>
    <dgm:cxn modelId="{D96D0B3C-D41A-E64A-8ED0-65DFDB986B1B}" type="presParOf" srcId="{1E0D25B4-C973-7D4C-870C-F8DF39C2C003}" destId="{E8DD655F-8152-5643-86FA-69BB69F2C149}" srcOrd="0" destOrd="0" presId="urn:microsoft.com/office/officeart/2005/8/layout/hierarchy1"/>
    <dgm:cxn modelId="{BC5C1AE5-7FE4-944B-8C07-18F567E07320}" type="presParOf" srcId="{E8DD655F-8152-5643-86FA-69BB69F2C149}" destId="{E525399B-780C-7441-8DF9-250FD9AF88F5}" srcOrd="0" destOrd="0" presId="urn:microsoft.com/office/officeart/2005/8/layout/hierarchy1"/>
    <dgm:cxn modelId="{D6EDB50C-882A-0148-8773-4C3993084742}" type="presParOf" srcId="{E8DD655F-8152-5643-86FA-69BB69F2C149}" destId="{9BB3EFA2-0F8C-6741-8E14-579398E61215}" srcOrd="1" destOrd="0" presId="urn:microsoft.com/office/officeart/2005/8/layout/hierarchy1"/>
    <dgm:cxn modelId="{8054F040-7E97-5F48-B3C6-8F79F179E9F7}" type="presParOf" srcId="{1E0D25B4-C973-7D4C-870C-F8DF39C2C003}" destId="{F9F91E63-06FA-F249-8128-45EB6D824A78}" srcOrd="1" destOrd="0" presId="urn:microsoft.com/office/officeart/2005/8/layout/hierarchy1"/>
    <dgm:cxn modelId="{94895506-EF14-A14B-8C49-017C1C96C858}" type="presParOf" srcId="{D9584900-8C35-5A47-BB00-C6401BAFCD55}" destId="{DD97CDE7-05F3-274B-ACD7-C57ED64DBB8E}" srcOrd="4" destOrd="0" presId="urn:microsoft.com/office/officeart/2005/8/layout/hierarchy1"/>
    <dgm:cxn modelId="{C46312C5-A5EF-4C4B-8C1A-3CEED3A0F545}" type="presParOf" srcId="{D9584900-8C35-5A47-BB00-C6401BAFCD55}" destId="{F72C6E52-50B0-AE4D-95AA-B654B47C769C}" srcOrd="5" destOrd="0" presId="urn:microsoft.com/office/officeart/2005/8/layout/hierarchy1"/>
    <dgm:cxn modelId="{2166B55D-39F0-4E4F-B0D6-1DE9CC209459}" type="presParOf" srcId="{F72C6E52-50B0-AE4D-95AA-B654B47C769C}" destId="{A3928D3B-FEC3-E549-9ADD-4B7F2FC55C6F}" srcOrd="0" destOrd="0" presId="urn:microsoft.com/office/officeart/2005/8/layout/hierarchy1"/>
    <dgm:cxn modelId="{E77B0490-DD25-EF42-BD8E-EA62E0E2DB02}" type="presParOf" srcId="{A3928D3B-FEC3-E549-9ADD-4B7F2FC55C6F}" destId="{E60D85D3-4EC4-6244-8C19-C94474809301}" srcOrd="0" destOrd="0" presId="urn:microsoft.com/office/officeart/2005/8/layout/hierarchy1"/>
    <dgm:cxn modelId="{CB1BAC50-8FF8-5C40-ABBC-FF09251335CD}" type="presParOf" srcId="{A3928D3B-FEC3-E549-9ADD-4B7F2FC55C6F}" destId="{47D7FD48-1EE8-1D42-BC9B-2EEBECAB13E8}" srcOrd="1" destOrd="0" presId="urn:microsoft.com/office/officeart/2005/8/layout/hierarchy1"/>
    <dgm:cxn modelId="{C6BAAAAD-7C6B-5C45-90E7-56025602662D}" type="presParOf" srcId="{F72C6E52-50B0-AE4D-95AA-B654B47C769C}" destId="{3A446D8F-4A5B-7D41-838A-36B76B09B6FE}" srcOrd="1" destOrd="0" presId="urn:microsoft.com/office/officeart/2005/8/layout/hierarchy1"/>
    <dgm:cxn modelId="{D170D245-2AAE-294F-ADAE-320BBEDDCE1F}" type="presParOf" srcId="{07632152-E12B-E040-8441-EAAF98FA25AD}" destId="{B6F1AC32-A8AB-B649-8287-A48D3357DD5E}" srcOrd="4" destOrd="0" presId="urn:microsoft.com/office/officeart/2005/8/layout/hierarchy1"/>
    <dgm:cxn modelId="{F2BEC729-BC82-BC48-A52D-2521BF63074E}" type="presParOf" srcId="{07632152-E12B-E040-8441-EAAF98FA25AD}" destId="{6EEFA321-3D41-1A4E-85DE-C9BA9933897E}" srcOrd="5" destOrd="0" presId="urn:microsoft.com/office/officeart/2005/8/layout/hierarchy1"/>
    <dgm:cxn modelId="{244443F7-8948-DD4D-B94A-94D8FB30B369}" type="presParOf" srcId="{6EEFA321-3D41-1A4E-85DE-C9BA9933897E}" destId="{73300B42-C8E5-EA41-B24C-44969DCF13F0}" srcOrd="0" destOrd="0" presId="urn:microsoft.com/office/officeart/2005/8/layout/hierarchy1"/>
    <dgm:cxn modelId="{73B6BCF6-0AB4-1846-AF6A-5595742C3784}" type="presParOf" srcId="{73300B42-C8E5-EA41-B24C-44969DCF13F0}" destId="{A1B4F70A-F8E7-C645-92A4-68261DC5EDD4}" srcOrd="0" destOrd="0" presId="urn:microsoft.com/office/officeart/2005/8/layout/hierarchy1"/>
    <dgm:cxn modelId="{023D3098-D04F-A743-A186-DAE41D658B28}" type="presParOf" srcId="{73300B42-C8E5-EA41-B24C-44969DCF13F0}" destId="{CEEC3560-C28B-BD41-9BF4-BD3168B3409D}" srcOrd="1" destOrd="0" presId="urn:microsoft.com/office/officeart/2005/8/layout/hierarchy1"/>
    <dgm:cxn modelId="{6340EA6A-4B3C-EC45-BA2D-0C75FFAC6A6E}" type="presParOf" srcId="{6EEFA321-3D41-1A4E-85DE-C9BA9933897E}" destId="{24208094-9B9C-264E-B50A-18CAD336D342}" srcOrd="1" destOrd="0" presId="urn:microsoft.com/office/officeart/2005/8/layout/hierarchy1"/>
    <dgm:cxn modelId="{AE631DF6-12B7-624B-A4DC-10A9EC8E1FD5}" type="presParOf" srcId="{24208094-9B9C-264E-B50A-18CAD336D342}" destId="{90DE5403-0981-124B-AF12-76C9E0515F71}" srcOrd="0" destOrd="0" presId="urn:microsoft.com/office/officeart/2005/8/layout/hierarchy1"/>
    <dgm:cxn modelId="{54842C8B-1A6D-B648-ABCA-2B98D7A03F42}" type="presParOf" srcId="{24208094-9B9C-264E-B50A-18CAD336D342}" destId="{8BF33057-F4A0-3D4D-A67D-FC1EA72CB104}" srcOrd="1" destOrd="0" presId="urn:microsoft.com/office/officeart/2005/8/layout/hierarchy1"/>
    <dgm:cxn modelId="{751AAFF5-21B6-3449-8D51-6CEF8B13616A}" type="presParOf" srcId="{8BF33057-F4A0-3D4D-A67D-FC1EA72CB104}" destId="{7C2AC34D-362E-DB45-B096-ED8B942FCECA}" srcOrd="0" destOrd="0" presId="urn:microsoft.com/office/officeart/2005/8/layout/hierarchy1"/>
    <dgm:cxn modelId="{169ADECB-5A1A-414C-8985-CFC0C3CBF93D}" type="presParOf" srcId="{7C2AC34D-362E-DB45-B096-ED8B942FCECA}" destId="{A627B036-C78B-F34C-906D-6018E107FF6A}" srcOrd="0" destOrd="0" presId="urn:microsoft.com/office/officeart/2005/8/layout/hierarchy1"/>
    <dgm:cxn modelId="{5E87D199-8F9C-444D-8423-6AE75AF30CE5}" type="presParOf" srcId="{7C2AC34D-362E-DB45-B096-ED8B942FCECA}" destId="{11FC0BEC-013C-4F40-9A83-2F5CA2CCADF4}" srcOrd="1" destOrd="0" presId="urn:microsoft.com/office/officeart/2005/8/layout/hierarchy1"/>
    <dgm:cxn modelId="{9A32247A-0248-5B47-9C23-A17C69214F21}" type="presParOf" srcId="{8BF33057-F4A0-3D4D-A67D-FC1EA72CB104}" destId="{D0013DC0-1613-9B42-8546-81FB862C474D}" srcOrd="1" destOrd="0" presId="urn:microsoft.com/office/officeart/2005/8/layout/hierarchy1"/>
    <dgm:cxn modelId="{BF70CBE8-E2B3-864D-B784-FAB1C1E89406}" type="presParOf" srcId="{07632152-E12B-E040-8441-EAAF98FA25AD}" destId="{B4BCDCA2-972E-B840-84B0-7F5440EDFF71}" srcOrd="6" destOrd="0" presId="urn:microsoft.com/office/officeart/2005/8/layout/hierarchy1"/>
    <dgm:cxn modelId="{786B0D05-3236-EF48-9862-A4320CAF1135}" type="presParOf" srcId="{07632152-E12B-E040-8441-EAAF98FA25AD}" destId="{C42658B9-8540-604A-9983-BDAAA9E2DC15}" srcOrd="7" destOrd="0" presId="urn:microsoft.com/office/officeart/2005/8/layout/hierarchy1"/>
    <dgm:cxn modelId="{0DBECBE5-9349-A946-88E0-A6AAB1A1B907}" type="presParOf" srcId="{C42658B9-8540-604A-9983-BDAAA9E2DC15}" destId="{CDAC4897-D10C-5D4F-91C5-E80976988295}" srcOrd="0" destOrd="0" presId="urn:microsoft.com/office/officeart/2005/8/layout/hierarchy1"/>
    <dgm:cxn modelId="{A09D59B1-2D84-3A4B-8D5F-4BB61EBB3A96}" type="presParOf" srcId="{CDAC4897-D10C-5D4F-91C5-E80976988295}" destId="{53F35FF1-FF2A-5744-84D5-EC2FFA7EB44D}" srcOrd="0" destOrd="0" presId="urn:microsoft.com/office/officeart/2005/8/layout/hierarchy1"/>
    <dgm:cxn modelId="{CB753744-9C60-0D41-82BC-78ECC321C284}" type="presParOf" srcId="{CDAC4897-D10C-5D4F-91C5-E80976988295}" destId="{19CCCCDA-6524-4A40-8D63-CBE653C1D7CB}" srcOrd="1" destOrd="0" presId="urn:microsoft.com/office/officeart/2005/8/layout/hierarchy1"/>
    <dgm:cxn modelId="{E68B739D-BAA2-FE47-A759-7965CBE289C0}" type="presParOf" srcId="{C42658B9-8540-604A-9983-BDAAA9E2DC15}" destId="{5598DEE2-E1A1-B948-A79B-66323597B331}" srcOrd="1" destOrd="0" presId="urn:microsoft.com/office/officeart/2005/8/layout/hierarchy1"/>
    <dgm:cxn modelId="{78C84D4F-50AB-7D40-ABE7-0ED65BE1A619}" type="presParOf" srcId="{5598DEE2-E1A1-B948-A79B-66323597B331}" destId="{4BDA22EA-3FEC-3D49-A6A4-648A78779B72}" srcOrd="0" destOrd="0" presId="urn:microsoft.com/office/officeart/2005/8/layout/hierarchy1"/>
    <dgm:cxn modelId="{7F3360BB-9BA5-4E41-8FFF-91AC8AE98EA8}" type="presParOf" srcId="{5598DEE2-E1A1-B948-A79B-66323597B331}" destId="{56390854-6EB5-6C47-8BF7-2241796B29F7}" srcOrd="1" destOrd="0" presId="urn:microsoft.com/office/officeart/2005/8/layout/hierarchy1"/>
    <dgm:cxn modelId="{D2DDAD52-B6AB-F245-BE74-1DF63ABAA059}" type="presParOf" srcId="{56390854-6EB5-6C47-8BF7-2241796B29F7}" destId="{28EDB5A2-4CB1-914E-B5A4-BC0D1B993D2B}" srcOrd="0" destOrd="0" presId="urn:microsoft.com/office/officeart/2005/8/layout/hierarchy1"/>
    <dgm:cxn modelId="{0F0D8F2C-E253-4942-9172-DAAE73A5A54C}" type="presParOf" srcId="{28EDB5A2-4CB1-914E-B5A4-BC0D1B993D2B}" destId="{6EF071FB-F223-4745-AABB-4907D0B84DBB}" srcOrd="0" destOrd="0" presId="urn:microsoft.com/office/officeart/2005/8/layout/hierarchy1"/>
    <dgm:cxn modelId="{7217515E-6648-714A-A87C-B89159078B56}" type="presParOf" srcId="{28EDB5A2-4CB1-914E-B5A4-BC0D1B993D2B}" destId="{E47B6A37-60DE-6C47-B282-C6304AB583DD}" srcOrd="1" destOrd="0" presId="urn:microsoft.com/office/officeart/2005/8/layout/hierarchy1"/>
    <dgm:cxn modelId="{1194C8D8-83C7-CA42-9862-821348E15B50}" type="presParOf" srcId="{56390854-6EB5-6C47-8BF7-2241796B29F7}" destId="{B714BF64-5E05-8B40-9A33-D53F536A5725}" srcOrd="1" destOrd="0" presId="urn:microsoft.com/office/officeart/2005/8/layout/hierarchy1"/>
    <dgm:cxn modelId="{E41C5DC5-FA6C-7F4E-AF3B-DE4EE0E7D71C}" type="presParOf" srcId="{07632152-E12B-E040-8441-EAAF98FA25AD}" destId="{E9D89FF1-CDBF-7A49-8E7F-0DF29B1C7FA9}" srcOrd="8" destOrd="0" presId="urn:microsoft.com/office/officeart/2005/8/layout/hierarchy1"/>
    <dgm:cxn modelId="{8069FA32-1B52-EA45-8368-6A65F0BE3BEE}" type="presParOf" srcId="{07632152-E12B-E040-8441-EAAF98FA25AD}" destId="{873CF871-16A4-1142-992B-0B21272C3F62}" srcOrd="9" destOrd="0" presId="urn:microsoft.com/office/officeart/2005/8/layout/hierarchy1"/>
    <dgm:cxn modelId="{8E10EE32-F167-E94E-81A1-0D3F918F73E2}" type="presParOf" srcId="{873CF871-16A4-1142-992B-0B21272C3F62}" destId="{75BDD899-D81D-B740-A102-C7152D8FD68A}" srcOrd="0" destOrd="0" presId="urn:microsoft.com/office/officeart/2005/8/layout/hierarchy1"/>
    <dgm:cxn modelId="{2D3B7662-140B-CF43-B03D-6FC257250A54}" type="presParOf" srcId="{75BDD899-D81D-B740-A102-C7152D8FD68A}" destId="{82209622-4756-B34D-9CC4-4E8460C56644}" srcOrd="0" destOrd="0" presId="urn:microsoft.com/office/officeart/2005/8/layout/hierarchy1"/>
    <dgm:cxn modelId="{8D446D5F-252F-4E47-A462-C3D308890881}" type="presParOf" srcId="{75BDD899-D81D-B740-A102-C7152D8FD68A}" destId="{68244A80-38CB-754A-BECF-45B51955E5FF}" srcOrd="1" destOrd="0" presId="urn:microsoft.com/office/officeart/2005/8/layout/hierarchy1"/>
    <dgm:cxn modelId="{6C4EA936-7F41-8749-848C-A7516E51A4DC}" type="presParOf" srcId="{873CF871-16A4-1142-992B-0B21272C3F62}" destId="{3367D909-20F7-9C40-940C-9B9BB3B62F37}" srcOrd="1" destOrd="0" presId="urn:microsoft.com/office/officeart/2005/8/layout/hierarchy1"/>
    <dgm:cxn modelId="{2AE0BA9A-DDC8-8F43-83D1-5ED82F8621D5}" type="presParOf" srcId="{3367D909-20F7-9C40-940C-9B9BB3B62F37}" destId="{075D12AB-3B58-2E4B-99B6-6B66E722E88F}" srcOrd="0" destOrd="0" presId="urn:microsoft.com/office/officeart/2005/8/layout/hierarchy1"/>
    <dgm:cxn modelId="{D636B492-F894-804A-9C39-CB2619D47922}" type="presParOf" srcId="{3367D909-20F7-9C40-940C-9B9BB3B62F37}" destId="{21BF2DA6-FDED-EF4A-903D-F90EF88EFB90}" srcOrd="1" destOrd="0" presId="urn:microsoft.com/office/officeart/2005/8/layout/hierarchy1"/>
    <dgm:cxn modelId="{05A67CFF-E054-684B-87A7-BE35F9369259}" type="presParOf" srcId="{21BF2DA6-FDED-EF4A-903D-F90EF88EFB90}" destId="{6DBA0D50-7CBC-B24B-8544-5E1C4FC55306}" srcOrd="0" destOrd="0" presId="urn:microsoft.com/office/officeart/2005/8/layout/hierarchy1"/>
    <dgm:cxn modelId="{C2EA2A75-F107-3841-8DAD-B5BD5853D292}" type="presParOf" srcId="{6DBA0D50-7CBC-B24B-8544-5E1C4FC55306}" destId="{472F95E5-DE25-D14C-94AA-AB14D141AFEA}" srcOrd="0" destOrd="0" presId="urn:microsoft.com/office/officeart/2005/8/layout/hierarchy1"/>
    <dgm:cxn modelId="{259487EF-DC02-3A4F-859E-8113262D2753}" type="presParOf" srcId="{6DBA0D50-7CBC-B24B-8544-5E1C4FC55306}" destId="{A33E1D6B-6875-934E-BB3E-48116CD736CD}" srcOrd="1" destOrd="0" presId="urn:microsoft.com/office/officeart/2005/8/layout/hierarchy1"/>
    <dgm:cxn modelId="{D7A6D6F3-CA21-DD4D-8357-226BB9ECE410}" type="presParOf" srcId="{21BF2DA6-FDED-EF4A-903D-F90EF88EFB90}" destId="{1E7E3CAC-1738-2345-B241-CAC3EC4DA218}" srcOrd="1" destOrd="0" presId="urn:microsoft.com/office/officeart/2005/8/layout/hierarchy1"/>
    <dgm:cxn modelId="{7D443A07-3029-0743-8755-8DAE249B6CBF}" type="presParOf" srcId="{3367D909-20F7-9C40-940C-9B9BB3B62F37}" destId="{DA616C4E-911C-F44B-8609-EB3DD3352444}" srcOrd="2" destOrd="0" presId="urn:microsoft.com/office/officeart/2005/8/layout/hierarchy1"/>
    <dgm:cxn modelId="{A77B280A-9240-3348-9F4A-3F2DB05BC89A}" type="presParOf" srcId="{3367D909-20F7-9C40-940C-9B9BB3B62F37}" destId="{EA227968-482B-CB47-AB68-DDFAF3BAE9D2}" srcOrd="3" destOrd="0" presId="urn:microsoft.com/office/officeart/2005/8/layout/hierarchy1"/>
    <dgm:cxn modelId="{70B7B13E-3A87-DD44-83B5-C68505011706}" type="presParOf" srcId="{EA227968-482B-CB47-AB68-DDFAF3BAE9D2}" destId="{560E01F2-E3B1-DD4D-AAC9-357E96B1E0D2}" srcOrd="0" destOrd="0" presId="urn:microsoft.com/office/officeart/2005/8/layout/hierarchy1"/>
    <dgm:cxn modelId="{B00FEE05-A9CA-F747-A514-48208E862E01}" type="presParOf" srcId="{560E01F2-E3B1-DD4D-AAC9-357E96B1E0D2}" destId="{7F680803-3182-234F-81DC-FD03061022C8}" srcOrd="0" destOrd="0" presId="urn:microsoft.com/office/officeart/2005/8/layout/hierarchy1"/>
    <dgm:cxn modelId="{E56FFB5C-9649-3E43-B0BE-15CE3BC28F91}" type="presParOf" srcId="{560E01F2-E3B1-DD4D-AAC9-357E96B1E0D2}" destId="{DB3C322B-2AC9-7A4D-9979-65420BC9FE07}" srcOrd="1" destOrd="0" presId="urn:microsoft.com/office/officeart/2005/8/layout/hierarchy1"/>
    <dgm:cxn modelId="{B37DD08D-4E0C-D043-9525-226F66257185}" type="presParOf" srcId="{EA227968-482B-CB47-AB68-DDFAF3BAE9D2}" destId="{E5A40866-1D0B-DE43-B157-CFB575B3D307}" srcOrd="1" destOrd="0" presId="urn:microsoft.com/office/officeart/2005/8/layout/hierarchy1"/>
    <dgm:cxn modelId="{30D3F069-A150-0D43-AAC3-9464A0AAA4D2}" type="presParOf" srcId="{3367D909-20F7-9C40-940C-9B9BB3B62F37}" destId="{DDCAC63D-00A6-2941-8415-A46083854772}" srcOrd="4" destOrd="0" presId="urn:microsoft.com/office/officeart/2005/8/layout/hierarchy1"/>
    <dgm:cxn modelId="{2B0BC431-2365-DF44-AAA9-3B357D5EC3A8}" type="presParOf" srcId="{3367D909-20F7-9C40-940C-9B9BB3B62F37}" destId="{2256D443-4E39-E045-B7AD-9A06707401E0}" srcOrd="5" destOrd="0" presId="urn:microsoft.com/office/officeart/2005/8/layout/hierarchy1"/>
    <dgm:cxn modelId="{FF55A835-FB4C-BC43-9EF8-FF7F6B621FD3}" type="presParOf" srcId="{2256D443-4E39-E045-B7AD-9A06707401E0}" destId="{A7004C55-C9FC-454B-B519-398365C9435F}" srcOrd="0" destOrd="0" presId="urn:microsoft.com/office/officeart/2005/8/layout/hierarchy1"/>
    <dgm:cxn modelId="{50EBA918-7391-9749-9209-361B273CE314}" type="presParOf" srcId="{A7004C55-C9FC-454B-B519-398365C9435F}" destId="{72DA6C91-098C-5A43-8600-783515433A55}" srcOrd="0" destOrd="0" presId="urn:microsoft.com/office/officeart/2005/8/layout/hierarchy1"/>
    <dgm:cxn modelId="{C92D3665-9FDE-AC4F-82AD-D5D9B8A08458}" type="presParOf" srcId="{A7004C55-C9FC-454B-B519-398365C9435F}" destId="{86B8CDC6-A874-774D-A972-FBA688BE3ED8}" srcOrd="1" destOrd="0" presId="urn:microsoft.com/office/officeart/2005/8/layout/hierarchy1"/>
    <dgm:cxn modelId="{8214B612-7E87-024A-B18E-EC49C0B8F470}" type="presParOf" srcId="{2256D443-4E39-E045-B7AD-9A06707401E0}" destId="{254F727E-0EB7-7B4B-853E-BB83CCCEF787}" srcOrd="1" destOrd="0" presId="urn:microsoft.com/office/officeart/2005/8/layout/hierarchy1"/>
    <dgm:cxn modelId="{7C8D773D-CF7E-B540-A23C-6EFB156DFAFE}" type="presParOf" srcId="{3367D909-20F7-9C40-940C-9B9BB3B62F37}" destId="{A5259552-05C1-B148-B8B7-B954CD68FBC1}" srcOrd="6" destOrd="0" presId="urn:microsoft.com/office/officeart/2005/8/layout/hierarchy1"/>
    <dgm:cxn modelId="{6E4193B4-E60F-304C-AE42-2E74A3B97518}" type="presParOf" srcId="{3367D909-20F7-9C40-940C-9B9BB3B62F37}" destId="{122C50AB-5002-174D-9FCF-913D198DD1C7}" srcOrd="7" destOrd="0" presId="urn:microsoft.com/office/officeart/2005/8/layout/hierarchy1"/>
    <dgm:cxn modelId="{15A6D6FA-348A-6E40-A8C5-55C93283F056}" type="presParOf" srcId="{122C50AB-5002-174D-9FCF-913D198DD1C7}" destId="{5B42A83B-76D8-8843-B280-02CFC3078214}" srcOrd="0" destOrd="0" presId="urn:microsoft.com/office/officeart/2005/8/layout/hierarchy1"/>
    <dgm:cxn modelId="{40B23E32-ADA8-D14E-B793-4A8F1C643F28}" type="presParOf" srcId="{5B42A83B-76D8-8843-B280-02CFC3078214}" destId="{D2B05A21-C422-E745-998C-52396060780B}" srcOrd="0" destOrd="0" presId="urn:microsoft.com/office/officeart/2005/8/layout/hierarchy1"/>
    <dgm:cxn modelId="{971D9833-E59A-DA4C-9357-E50C700FD957}" type="presParOf" srcId="{5B42A83B-76D8-8843-B280-02CFC3078214}" destId="{4D06D59A-0257-5B4A-B377-AAEA95C0DFB5}" srcOrd="1" destOrd="0" presId="urn:microsoft.com/office/officeart/2005/8/layout/hierarchy1"/>
    <dgm:cxn modelId="{9645ADD5-5E41-754C-90DF-29372446908F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dirty="0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7A055F74-2448-AA45-8398-EFA05FB68772}">
      <dgm:prSet phldrT="[文本]"/>
      <dgm:spPr/>
      <dgm:t>
        <a:bodyPr/>
        <a:lstStyle/>
        <a:p>
          <a:r>
            <a:rPr lang="zh-CN" altLang="en-US" dirty="0" smtClean="0"/>
            <a:t>考核步骤</a:t>
          </a:r>
        </a:p>
      </dgm:t>
    </dgm:pt>
    <dgm:pt modelId="{B097389D-8D01-714A-88D8-1A19DE7D4F96}" type="par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DE70BDA9-B9AB-B148-9742-93FA5EA12797}" type="sib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10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10"/>
      <dgm:spPr/>
    </dgm:pt>
    <dgm:pt modelId="{094F88B3-AE83-B647-912F-1761C1DF64CE}" type="pres">
      <dgm:prSet presAssocID="{6289A2A3-445C-B84F-9292-877896A9071B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10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10"/>
      <dgm:spPr/>
    </dgm:pt>
    <dgm:pt modelId="{311479A0-D5AC-BC44-B0A6-E7307675C558}" type="pres">
      <dgm:prSet presAssocID="{AEBFFD01-4793-6843-8C6C-434DFD56E893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10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10"/>
      <dgm:spPr/>
    </dgm:pt>
    <dgm:pt modelId="{CE9AA9EA-9C26-4049-AF67-509618EAD1DF}" type="pres">
      <dgm:prSet presAssocID="{5E643D33-3516-A341-B746-4F277BFF39FA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10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10"/>
      <dgm:spPr/>
    </dgm:pt>
    <dgm:pt modelId="{D7C39A4A-41CC-E545-B6B8-074303E260BD}" type="pres">
      <dgm:prSet presAssocID="{BDB218D1-3726-C24E-972F-90676E5DD12C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10"/>
      <dgm:spPr/>
    </dgm:pt>
    <dgm:pt modelId="{F4CF00D9-3784-524B-8F9A-1C07032DCE9E}" type="pres">
      <dgm:prSet presAssocID="{8500B4BE-9EB9-F449-B9FD-BA930EEAC1E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D1A5B1B1-0264-6C49-A2E4-6FB3A46A362C}" type="pres">
      <dgm:prSet presAssocID="{B097389D-8D01-714A-88D8-1A19DE7D4F96}" presName="Name17" presStyleLbl="parChTrans1D3" presStyleIdx="5" presStyleCnt="10"/>
      <dgm:spPr/>
      <dgm:t>
        <a:bodyPr/>
        <a:lstStyle/>
        <a:p>
          <a:endParaRPr lang="zh-CN" altLang="en-US"/>
        </a:p>
      </dgm:t>
    </dgm:pt>
    <dgm:pt modelId="{49179D8D-0D68-7449-BDDC-F8C37EAB2E18}" type="pres">
      <dgm:prSet presAssocID="{7A055F74-2448-AA45-8398-EFA05FB68772}" presName="hierRoot3" presStyleCnt="0"/>
      <dgm:spPr/>
    </dgm:pt>
    <dgm:pt modelId="{F1D2744E-90FB-C24C-97E3-A02B92D6BD5F}" type="pres">
      <dgm:prSet presAssocID="{7A055F74-2448-AA45-8398-EFA05FB68772}" presName="composite3" presStyleCnt="0"/>
      <dgm:spPr/>
    </dgm:pt>
    <dgm:pt modelId="{A017595A-8D03-7F48-B7FE-8BF732DD1BB0}" type="pres">
      <dgm:prSet presAssocID="{7A055F74-2448-AA45-8398-EFA05FB68772}" presName="background3" presStyleLbl="node3" presStyleIdx="5" presStyleCnt="10"/>
      <dgm:spPr/>
    </dgm:pt>
    <dgm:pt modelId="{F6A94292-DA70-EB40-8C84-5587DE3FD6CE}" type="pres">
      <dgm:prSet presAssocID="{7A055F74-2448-AA45-8398-EFA05FB68772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FF455-1BA0-C94C-9EEF-B3C201B46E87}" type="pres">
      <dgm:prSet presAssocID="{7A055F74-2448-AA45-8398-EFA05FB68772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6" presStyleCnt="10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6" presStyleCnt="10"/>
      <dgm:spPr/>
    </dgm:pt>
    <dgm:pt modelId="{1139B020-A7B5-C54B-A31C-D5D8D71AD450}" type="pres">
      <dgm:prSet presAssocID="{6A148BB1-DF4A-F848-AA56-4630D8ED2354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7" presStyleCnt="10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7" presStyleCnt="10"/>
      <dgm:spPr/>
    </dgm:pt>
    <dgm:pt modelId="{D3A5A161-596E-1242-8C00-9942B53405EE}" type="pres">
      <dgm:prSet presAssocID="{CBBCA5C7-7D12-1246-B188-F80B039D37B8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8" presStyleCnt="10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8" presStyleCnt="10"/>
      <dgm:spPr/>
    </dgm:pt>
    <dgm:pt modelId="{F0E6664B-44CA-7744-84BE-E4C68A744953}" type="pres">
      <dgm:prSet presAssocID="{78230DFB-207C-5343-A780-402B08F7501F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9" presStyleCnt="10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9" presStyleCnt="10"/>
      <dgm:spPr/>
    </dgm:pt>
    <dgm:pt modelId="{10D16BD6-C873-CB49-B71C-EB4791FB7AA0}" type="pres">
      <dgm:prSet presAssocID="{DD3DD933-0AF0-CD4B-8B59-C4CB4F4C4D71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70B5C878-F9C2-2945-A8EE-384B37CB14F7}" type="presOf" srcId="{AEBFFD01-4793-6843-8C6C-434DFD56E893}" destId="{311479A0-D5AC-BC44-B0A6-E7307675C558}" srcOrd="0" destOrd="0" presId="urn:microsoft.com/office/officeart/2005/8/layout/hierarchy1"/>
    <dgm:cxn modelId="{607EB46B-31C0-7C40-9BFB-D5DB638E77D3}" type="presOf" srcId="{B097389D-8D01-714A-88D8-1A19DE7D4F96}" destId="{D1A5B1B1-0264-6C49-A2E4-6FB3A46A362C}" srcOrd="0" destOrd="0" presId="urn:microsoft.com/office/officeart/2005/8/layout/hierarchy1"/>
    <dgm:cxn modelId="{877878C5-4A10-EA4D-A4AE-C7E60C2BD0FB}" type="presOf" srcId="{C4907F9E-0B0F-234C-8CE2-3BE0152866B3}" destId="{6AD7E76E-4A69-2347-BEA2-71945EA9E903}" srcOrd="0" destOrd="0" presId="urn:microsoft.com/office/officeart/2005/8/layout/hierarchy1"/>
    <dgm:cxn modelId="{1127BAF9-1F3D-DD49-9D17-E6CACE873F40}" type="presOf" srcId="{BDB218D1-3726-C24E-972F-90676E5DD12C}" destId="{D7C39A4A-41CC-E545-B6B8-074303E260BD}" srcOrd="0" destOrd="0" presId="urn:microsoft.com/office/officeart/2005/8/layout/hierarchy1"/>
    <dgm:cxn modelId="{A7A3B456-7441-8A43-99D4-5E6329E55EE2}" type="presOf" srcId="{39823582-98D1-B547-9FEC-58DC51AF05D6}" destId="{0EA1608C-252A-6249-B228-6CCBB2DB50CE}" srcOrd="0" destOrd="0" presId="urn:microsoft.com/office/officeart/2005/8/layout/hierarchy1"/>
    <dgm:cxn modelId="{B760C540-23BB-7947-A18C-467E57A06AB5}" type="presOf" srcId="{7A055F74-2448-AA45-8398-EFA05FB68772}" destId="{F6A94292-DA70-EB40-8C84-5587DE3FD6CE}" srcOrd="0" destOrd="0" presId="urn:microsoft.com/office/officeart/2005/8/layout/hierarchy1"/>
    <dgm:cxn modelId="{D089FAC0-D9EA-3D43-9CE4-A27013B48F91}" type="presOf" srcId="{8500B4BE-9EB9-F449-B9FD-BA930EEAC1E8}" destId="{F4CF00D9-3784-524B-8F9A-1C07032DCE9E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042BCDEB-6891-D24C-80D9-7BE08B0AD666}" type="presOf" srcId="{DD3DD933-0AF0-CD4B-8B59-C4CB4F4C4D71}" destId="{10D16BD6-C873-CB49-B71C-EB4791FB7AA0}" srcOrd="0" destOrd="0" presId="urn:microsoft.com/office/officeart/2005/8/layout/hierarchy1"/>
    <dgm:cxn modelId="{B401910D-277B-E746-BC5C-2AFA4F5EEF75}" type="presOf" srcId="{630A9C42-FB07-024E-AA63-48E06B8CD2B6}" destId="{B901054E-B8D6-2944-AD51-D95EBC837E81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DE6DB5B9-D19A-4C40-BB63-5890A9947AFD}" type="presOf" srcId="{8AEA0E6D-2E1E-CC40-A282-AAFFA22DD96E}" destId="{D2DB4F72-99E5-C343-A0F3-731E0FE6DBCE}" srcOrd="0" destOrd="0" presId="urn:microsoft.com/office/officeart/2005/8/layout/hierarchy1"/>
    <dgm:cxn modelId="{B943FA2B-1F83-C642-9699-30701EBC1368}" type="presOf" srcId="{2347FCBE-D049-7B46-A612-472C156A4870}" destId="{D02DFA58-124F-1849-958C-6282F8368001}" srcOrd="0" destOrd="0" presId="urn:microsoft.com/office/officeart/2005/8/layout/hierarchy1"/>
    <dgm:cxn modelId="{F4B58FAC-313B-7D4C-A43B-800D1ADBB336}" type="presOf" srcId="{6289A2A3-445C-B84F-9292-877896A9071B}" destId="{094F88B3-AE83-B647-912F-1761C1DF64CE}" srcOrd="0" destOrd="0" presId="urn:microsoft.com/office/officeart/2005/8/layout/hierarchy1"/>
    <dgm:cxn modelId="{631591E7-2C14-5C4B-B54A-CF5D276BEBBD}" type="presOf" srcId="{F9403668-9A7F-CC48-A6DD-9F8CB0DBC49C}" destId="{AC0048B5-1D48-384B-8A34-BDBC0A91E3E9}" srcOrd="0" destOrd="0" presId="urn:microsoft.com/office/officeart/2005/8/layout/hierarchy1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ECFE8365-7779-1749-919B-7B5B68D21260}" type="presOf" srcId="{37C21EDF-7011-474F-BBD7-419FAED63451}" destId="{673229A1-5D53-C243-A8FE-A8F0511796E7}" srcOrd="0" destOrd="0" presId="urn:microsoft.com/office/officeart/2005/8/layout/hierarchy1"/>
    <dgm:cxn modelId="{A3EF2280-CB8F-6F45-AAA1-FE0883F9B72B}" type="presOf" srcId="{A00F9227-D656-7343-B3F3-FA8E00CC9F01}" destId="{F30F697E-8F7E-7944-97E0-8065ED17420D}" srcOrd="0" destOrd="0" presId="urn:microsoft.com/office/officeart/2005/8/layout/hierarchy1"/>
    <dgm:cxn modelId="{6CCC6D6A-3299-E14D-B5AE-6F06296C8285}" type="presOf" srcId="{C4A9BA37-D516-8941-B9F3-A65209AA9490}" destId="{6B7D6DD0-D791-E540-A80C-69708F6BC972}" srcOrd="0" destOrd="0" presId="urn:microsoft.com/office/officeart/2005/8/layout/hierarchy1"/>
    <dgm:cxn modelId="{9D0C1BAB-2DF4-E641-90F3-56D08AFFD6FC}" type="presOf" srcId="{08421AC7-667E-0249-ACCD-4791846F5C6F}" destId="{FDF3EAE9-AD9C-4F41-9C54-8C4A91F653EC}" srcOrd="0" destOrd="0" presId="urn:microsoft.com/office/officeart/2005/8/layout/hierarchy1"/>
    <dgm:cxn modelId="{4FC39F3D-C162-D24D-AE5F-14EC79D2538D}" type="presOf" srcId="{7CA50258-30C2-7C4D-8502-76A86465EFBD}" destId="{C5E0A48A-272D-F940-A197-FB9CC3D862C6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ADAE512A-5D18-374D-B1E4-6A658A0C8C83}" type="presOf" srcId="{78230DFB-207C-5343-A780-402B08F7501F}" destId="{F0E6664B-44CA-7744-84BE-E4C68A744953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2BD53D53-1DF0-F142-8370-AFFD6D2A96D1}" type="presOf" srcId="{23E1D530-99CE-FA4A-B317-EB95F2E78F7F}" destId="{A460C921-A084-4E43-B23F-9F444A9999A2}" srcOrd="0" destOrd="0" presId="urn:microsoft.com/office/officeart/2005/8/layout/hierarchy1"/>
    <dgm:cxn modelId="{8733F1F6-0C4E-AD47-AA48-52AF96A38DCF}" type="presOf" srcId="{9D9C98C7-FDD2-C648-A13F-BFEAD8984380}" destId="{A76B24DF-18D7-984A-BF43-FB0EC58E6BE9}" srcOrd="0" destOrd="0" presId="urn:microsoft.com/office/officeart/2005/8/layout/hierarchy1"/>
    <dgm:cxn modelId="{7C31413A-9E75-C240-B425-868DFD447DF1}" type="presOf" srcId="{476FF536-EFB2-BA47-9009-85F9B7B3EEB9}" destId="{F9AAD98C-726A-3840-87A1-A4B450156938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7EA84FCD-244E-1643-8EA3-A0FC7D570D83}" type="presOf" srcId="{6A148BB1-DF4A-F848-AA56-4630D8ED2354}" destId="{1139B020-A7B5-C54B-A31C-D5D8D71AD450}" srcOrd="0" destOrd="0" presId="urn:microsoft.com/office/officeart/2005/8/layout/hierarchy1"/>
    <dgm:cxn modelId="{D68E8D20-AC73-C348-AADD-B07DDBA9AAEB}" type="presOf" srcId="{5E643D33-3516-A341-B746-4F277BFF39FA}" destId="{CE9AA9EA-9C26-4049-AF67-509618EAD1DF}" srcOrd="0" destOrd="0" presId="urn:microsoft.com/office/officeart/2005/8/layout/hierarchy1"/>
    <dgm:cxn modelId="{A45FA8F5-994E-C240-9385-D386A7276955}" type="presOf" srcId="{576F07C0-8BB0-C344-A449-C070BAA0874E}" destId="{3AC5A6CB-4CDC-3549-9EC2-246CFF9A13F8}" srcOrd="0" destOrd="0" presId="urn:microsoft.com/office/officeart/2005/8/layout/hierarchy1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565F3B88-AF18-044A-BCE1-8E9A02F2A8D2}" type="presOf" srcId="{E28F1B3E-2C07-2347-BCF9-3238C6A43667}" destId="{241B16E2-0EB8-BC44-B2D4-861C534253DA}" srcOrd="0" destOrd="0" presId="urn:microsoft.com/office/officeart/2005/8/layout/hierarchy1"/>
    <dgm:cxn modelId="{BC64812F-D9EF-0743-BCFA-B61EF0437544}" type="presOf" srcId="{04E7E6CA-ED79-EF42-A0E9-67674F071984}" destId="{CC6F4FC8-8BFB-514D-BEA1-4FBEF36AEC9C}" srcOrd="0" destOrd="0" presId="urn:microsoft.com/office/officeart/2005/8/layout/hierarchy1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2BE90971-DFBC-2D4B-82E6-308611703B7C}" type="presOf" srcId="{CBBCA5C7-7D12-1246-B188-F80B039D37B8}" destId="{D3A5A161-596E-1242-8C00-9942B53405EE}" srcOrd="0" destOrd="0" presId="urn:microsoft.com/office/officeart/2005/8/layout/hierarchy1"/>
    <dgm:cxn modelId="{CA906B67-09EC-E24D-82BA-17147BC803A3}" type="presOf" srcId="{C0428964-C8A0-0B4F-9587-CE3F69018896}" destId="{D1AD84F0-632A-B74B-99C2-5624D3B3111B}" srcOrd="0" destOrd="0" presId="urn:microsoft.com/office/officeart/2005/8/layout/hierarchy1"/>
    <dgm:cxn modelId="{51F39676-8BF9-C04E-B716-CD46D7BEC9CD}" srcId="{A00F9227-D656-7343-B3F3-FA8E00CC9F01}" destId="{7A055F74-2448-AA45-8398-EFA05FB68772}" srcOrd="5" destOrd="0" parTransId="{B097389D-8D01-714A-88D8-1A19DE7D4F96}" sibTransId="{DE70BDA9-B9AB-B148-9742-93FA5EA12797}"/>
    <dgm:cxn modelId="{D9BB95A5-14D9-A34E-8A30-94CEDB530821}" type="presOf" srcId="{73C2BBB7-D01E-3645-99BD-79FF63553198}" destId="{7B594C47-3CA6-3949-9AB5-525E8E2F66E8}" srcOrd="0" destOrd="0" presId="urn:microsoft.com/office/officeart/2005/8/layout/hierarchy1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79A7D54E-6CE9-0349-814D-7F8E28A5B403}" type="presParOf" srcId="{0EA1608C-252A-6249-B228-6CCBB2DB50CE}" destId="{9845A9FA-793B-ED4B-A925-FDCD4EAB27CA}" srcOrd="0" destOrd="0" presId="urn:microsoft.com/office/officeart/2005/8/layout/hierarchy1"/>
    <dgm:cxn modelId="{D24DA235-0F84-CF43-A20D-8CD709EF0C37}" type="presParOf" srcId="{9845A9FA-793B-ED4B-A925-FDCD4EAB27CA}" destId="{9686A2FC-5D7D-7147-A43F-C3FB5E84D1B7}" srcOrd="0" destOrd="0" presId="urn:microsoft.com/office/officeart/2005/8/layout/hierarchy1"/>
    <dgm:cxn modelId="{14D31E21-0FFA-6F4D-B830-01A2E5ABE6AC}" type="presParOf" srcId="{9686A2FC-5D7D-7147-A43F-C3FB5E84D1B7}" destId="{9F0685DB-CF38-F640-A925-D2F20EB3363C}" srcOrd="0" destOrd="0" presId="urn:microsoft.com/office/officeart/2005/8/layout/hierarchy1"/>
    <dgm:cxn modelId="{2F3BA617-037F-D541-8949-4FB19322F596}" type="presParOf" srcId="{9686A2FC-5D7D-7147-A43F-C3FB5E84D1B7}" destId="{6B7D6DD0-D791-E540-A80C-69708F6BC972}" srcOrd="1" destOrd="0" presId="urn:microsoft.com/office/officeart/2005/8/layout/hierarchy1"/>
    <dgm:cxn modelId="{64FF0258-96FC-4D49-9980-48723B35E159}" type="presParOf" srcId="{9845A9FA-793B-ED4B-A925-FDCD4EAB27CA}" destId="{298A045E-22CF-B140-9ED6-F58937C408C5}" srcOrd="1" destOrd="0" presId="urn:microsoft.com/office/officeart/2005/8/layout/hierarchy1"/>
    <dgm:cxn modelId="{036A2689-8276-4C48-846B-A20701D8AC65}" type="presParOf" srcId="{298A045E-22CF-B140-9ED6-F58937C408C5}" destId="{A76B24DF-18D7-984A-BF43-FB0EC58E6BE9}" srcOrd="0" destOrd="0" presId="urn:microsoft.com/office/officeart/2005/8/layout/hierarchy1"/>
    <dgm:cxn modelId="{EC8A1AB1-4E25-DB49-B299-FB2A70BBA2F0}" type="presParOf" srcId="{298A045E-22CF-B140-9ED6-F58937C408C5}" destId="{7069547D-B23E-EB4E-BE3E-0D80342893C2}" srcOrd="1" destOrd="0" presId="urn:microsoft.com/office/officeart/2005/8/layout/hierarchy1"/>
    <dgm:cxn modelId="{8666AA64-9024-654D-B7F6-7C8F9EA89D57}" type="presParOf" srcId="{7069547D-B23E-EB4E-BE3E-0D80342893C2}" destId="{DD35628C-BC94-8847-8410-CB6C46E666EB}" srcOrd="0" destOrd="0" presId="urn:microsoft.com/office/officeart/2005/8/layout/hierarchy1"/>
    <dgm:cxn modelId="{87322379-6D4C-3C45-BD23-7F555E5989D3}" type="presParOf" srcId="{DD35628C-BC94-8847-8410-CB6C46E666EB}" destId="{4DB41010-4D3D-E64D-B947-D0F6A66B610C}" srcOrd="0" destOrd="0" presId="urn:microsoft.com/office/officeart/2005/8/layout/hierarchy1"/>
    <dgm:cxn modelId="{BC3985B1-3D71-8040-8E44-6B87FEF2AAE1}" type="presParOf" srcId="{DD35628C-BC94-8847-8410-CB6C46E666EB}" destId="{F30F697E-8F7E-7944-97E0-8065ED17420D}" srcOrd="1" destOrd="0" presId="urn:microsoft.com/office/officeart/2005/8/layout/hierarchy1"/>
    <dgm:cxn modelId="{C5A3B33E-A37A-D841-9070-992E70572E24}" type="presParOf" srcId="{7069547D-B23E-EB4E-BE3E-0D80342893C2}" destId="{6E5A531E-35D1-844B-B3A5-2698FDF09F98}" srcOrd="1" destOrd="0" presId="urn:microsoft.com/office/officeart/2005/8/layout/hierarchy1"/>
    <dgm:cxn modelId="{1A70344D-1053-6E4C-82EA-8C3E07B17B29}" type="presParOf" srcId="{6E5A531E-35D1-844B-B3A5-2698FDF09F98}" destId="{3AC5A6CB-4CDC-3549-9EC2-246CFF9A13F8}" srcOrd="0" destOrd="0" presId="urn:microsoft.com/office/officeart/2005/8/layout/hierarchy1"/>
    <dgm:cxn modelId="{D5A6A0B2-4BC9-2C46-AB1A-E88A59F89DFD}" type="presParOf" srcId="{6E5A531E-35D1-844B-B3A5-2698FDF09F98}" destId="{98EE24CF-C867-9C4A-9886-41A77703B96D}" srcOrd="1" destOrd="0" presId="urn:microsoft.com/office/officeart/2005/8/layout/hierarchy1"/>
    <dgm:cxn modelId="{3D3BB871-8003-5647-AA65-027BE3682C09}" type="presParOf" srcId="{98EE24CF-C867-9C4A-9886-41A77703B96D}" destId="{38E470D7-498E-F04A-B08F-39DC927D71DB}" srcOrd="0" destOrd="0" presId="urn:microsoft.com/office/officeart/2005/8/layout/hierarchy1"/>
    <dgm:cxn modelId="{BFF933A0-C147-7346-A9DC-BC82183A7E24}" type="presParOf" srcId="{38E470D7-498E-F04A-B08F-39DC927D71DB}" destId="{AD075501-5EC0-0441-83EF-BAD2C8AE23C5}" srcOrd="0" destOrd="0" presId="urn:microsoft.com/office/officeart/2005/8/layout/hierarchy1"/>
    <dgm:cxn modelId="{816D14A7-AAE7-6947-AC6E-E2A6DAF7A180}" type="presParOf" srcId="{38E470D7-498E-F04A-B08F-39DC927D71DB}" destId="{094F88B3-AE83-B647-912F-1761C1DF64CE}" srcOrd="1" destOrd="0" presId="urn:microsoft.com/office/officeart/2005/8/layout/hierarchy1"/>
    <dgm:cxn modelId="{061D9FFA-B5A9-4641-8748-79C0C43CF7C8}" type="presParOf" srcId="{98EE24CF-C867-9C4A-9886-41A77703B96D}" destId="{6F28AE29-9734-E146-AA02-097B06624011}" srcOrd="1" destOrd="0" presId="urn:microsoft.com/office/officeart/2005/8/layout/hierarchy1"/>
    <dgm:cxn modelId="{13331A5F-B58A-8A45-B4F3-DDD279112D56}" type="presParOf" srcId="{6E5A531E-35D1-844B-B3A5-2698FDF09F98}" destId="{241B16E2-0EB8-BC44-B2D4-861C534253DA}" srcOrd="2" destOrd="0" presId="urn:microsoft.com/office/officeart/2005/8/layout/hierarchy1"/>
    <dgm:cxn modelId="{695C0CED-D49F-0842-8104-D04E0F4751E8}" type="presParOf" srcId="{6E5A531E-35D1-844B-B3A5-2698FDF09F98}" destId="{70A719BD-5C7C-434F-9B10-305E7208CB00}" srcOrd="3" destOrd="0" presId="urn:microsoft.com/office/officeart/2005/8/layout/hierarchy1"/>
    <dgm:cxn modelId="{585EF491-2048-A946-8AD8-E9FCFA99553C}" type="presParOf" srcId="{70A719BD-5C7C-434F-9B10-305E7208CB00}" destId="{C123926D-EB0D-C04E-A83B-96A5E7692231}" srcOrd="0" destOrd="0" presId="urn:microsoft.com/office/officeart/2005/8/layout/hierarchy1"/>
    <dgm:cxn modelId="{31FB5ED0-FC74-E245-A951-A1403A4163A0}" type="presParOf" srcId="{C123926D-EB0D-C04E-A83B-96A5E7692231}" destId="{2AA1CE8E-B581-8546-86C4-138D2C4CAD11}" srcOrd="0" destOrd="0" presId="urn:microsoft.com/office/officeart/2005/8/layout/hierarchy1"/>
    <dgm:cxn modelId="{74697694-19A1-7A43-A9DC-2FB954FF01F3}" type="presParOf" srcId="{C123926D-EB0D-C04E-A83B-96A5E7692231}" destId="{311479A0-D5AC-BC44-B0A6-E7307675C558}" srcOrd="1" destOrd="0" presId="urn:microsoft.com/office/officeart/2005/8/layout/hierarchy1"/>
    <dgm:cxn modelId="{BF412838-14B4-F64A-8321-6759D4C2880E}" type="presParOf" srcId="{70A719BD-5C7C-434F-9B10-305E7208CB00}" destId="{211F1F51-3705-2043-88F3-FFDF52B9CACE}" srcOrd="1" destOrd="0" presId="urn:microsoft.com/office/officeart/2005/8/layout/hierarchy1"/>
    <dgm:cxn modelId="{166C9A4F-1075-CE4B-A333-41443BB073F5}" type="presParOf" srcId="{6E5A531E-35D1-844B-B3A5-2698FDF09F98}" destId="{AC0048B5-1D48-384B-8A34-BDBC0A91E3E9}" srcOrd="4" destOrd="0" presId="urn:microsoft.com/office/officeart/2005/8/layout/hierarchy1"/>
    <dgm:cxn modelId="{AC88BB7C-2CF1-A34A-BA29-C7A7387FB9B3}" type="presParOf" srcId="{6E5A531E-35D1-844B-B3A5-2698FDF09F98}" destId="{0D06A618-A8A1-F14E-9E7E-DBFD560457BD}" srcOrd="5" destOrd="0" presId="urn:microsoft.com/office/officeart/2005/8/layout/hierarchy1"/>
    <dgm:cxn modelId="{3772C5DE-CF93-884C-B0AF-4E5CE633E96C}" type="presParOf" srcId="{0D06A618-A8A1-F14E-9E7E-DBFD560457BD}" destId="{29855D59-D3B6-9041-8070-A2C2857727B8}" srcOrd="0" destOrd="0" presId="urn:microsoft.com/office/officeart/2005/8/layout/hierarchy1"/>
    <dgm:cxn modelId="{FD17F695-C6B6-1E48-8747-4C8867C8E749}" type="presParOf" srcId="{29855D59-D3B6-9041-8070-A2C2857727B8}" destId="{F38EC871-406F-DD4D-9369-95573B120B6B}" srcOrd="0" destOrd="0" presId="urn:microsoft.com/office/officeart/2005/8/layout/hierarchy1"/>
    <dgm:cxn modelId="{A048AB95-7396-2F41-95D6-CBB847BE11E4}" type="presParOf" srcId="{29855D59-D3B6-9041-8070-A2C2857727B8}" destId="{CE9AA9EA-9C26-4049-AF67-509618EAD1DF}" srcOrd="1" destOrd="0" presId="urn:microsoft.com/office/officeart/2005/8/layout/hierarchy1"/>
    <dgm:cxn modelId="{D93C6A03-4F11-E341-8C63-EF4CFF7BE2B8}" type="presParOf" srcId="{0D06A618-A8A1-F14E-9E7E-DBFD560457BD}" destId="{3A323A59-9219-B04C-A710-C4AD02D845B1}" srcOrd="1" destOrd="0" presId="urn:microsoft.com/office/officeart/2005/8/layout/hierarchy1"/>
    <dgm:cxn modelId="{40E13C49-3F9C-E447-AFAE-349108E1B9A5}" type="presParOf" srcId="{6E5A531E-35D1-844B-B3A5-2698FDF09F98}" destId="{D1AD84F0-632A-B74B-99C2-5624D3B3111B}" srcOrd="6" destOrd="0" presId="urn:microsoft.com/office/officeart/2005/8/layout/hierarchy1"/>
    <dgm:cxn modelId="{7A1828F7-4316-AD41-A494-67DE65550E6F}" type="presParOf" srcId="{6E5A531E-35D1-844B-B3A5-2698FDF09F98}" destId="{9B17A53A-133F-6D48-B2AB-96D127DAF9F2}" srcOrd="7" destOrd="0" presId="urn:microsoft.com/office/officeart/2005/8/layout/hierarchy1"/>
    <dgm:cxn modelId="{FB6969DF-366A-C04D-BA99-232B6ABD02CC}" type="presParOf" srcId="{9B17A53A-133F-6D48-B2AB-96D127DAF9F2}" destId="{AA045F47-FBE0-2341-A4A4-28B7770915E8}" srcOrd="0" destOrd="0" presId="urn:microsoft.com/office/officeart/2005/8/layout/hierarchy1"/>
    <dgm:cxn modelId="{122B2EE6-C70B-BB41-A937-2796F6A385AB}" type="presParOf" srcId="{AA045F47-FBE0-2341-A4A4-28B7770915E8}" destId="{9AEDCA90-8D86-524B-84D8-FE94984D8A79}" srcOrd="0" destOrd="0" presId="urn:microsoft.com/office/officeart/2005/8/layout/hierarchy1"/>
    <dgm:cxn modelId="{022A4E7D-836B-9E49-B989-92233A3AF80F}" type="presParOf" srcId="{AA045F47-FBE0-2341-A4A4-28B7770915E8}" destId="{D7C39A4A-41CC-E545-B6B8-074303E260BD}" srcOrd="1" destOrd="0" presId="urn:microsoft.com/office/officeart/2005/8/layout/hierarchy1"/>
    <dgm:cxn modelId="{ECDDA7FC-8255-5A4D-971E-0CE6E1BDD0CA}" type="presParOf" srcId="{9B17A53A-133F-6D48-B2AB-96D127DAF9F2}" destId="{D7BF23E3-46E6-5B43-9EA8-50A2C3180B6D}" srcOrd="1" destOrd="0" presId="urn:microsoft.com/office/officeart/2005/8/layout/hierarchy1"/>
    <dgm:cxn modelId="{7C742580-AA40-1B49-8965-CFC6B18B9F41}" type="presParOf" srcId="{6E5A531E-35D1-844B-B3A5-2698FDF09F98}" destId="{A460C921-A084-4E43-B23F-9F444A9999A2}" srcOrd="8" destOrd="0" presId="urn:microsoft.com/office/officeart/2005/8/layout/hierarchy1"/>
    <dgm:cxn modelId="{48AA00F1-85E5-3D4D-A51D-8566A40CC752}" type="presParOf" srcId="{6E5A531E-35D1-844B-B3A5-2698FDF09F98}" destId="{5C5DBE8D-47D9-C445-9F07-067AB627D6A5}" srcOrd="9" destOrd="0" presId="urn:microsoft.com/office/officeart/2005/8/layout/hierarchy1"/>
    <dgm:cxn modelId="{C37545DB-DBAB-5B47-96B1-B68363E28564}" type="presParOf" srcId="{5C5DBE8D-47D9-C445-9F07-067AB627D6A5}" destId="{37258139-465D-FA40-98AB-299397BABF22}" srcOrd="0" destOrd="0" presId="urn:microsoft.com/office/officeart/2005/8/layout/hierarchy1"/>
    <dgm:cxn modelId="{B1200E83-487E-0A47-A3DD-768FC552BE88}" type="presParOf" srcId="{37258139-465D-FA40-98AB-299397BABF22}" destId="{1101DDE3-17B5-8C4F-B0FB-AC81E229E63B}" srcOrd="0" destOrd="0" presId="urn:microsoft.com/office/officeart/2005/8/layout/hierarchy1"/>
    <dgm:cxn modelId="{E284941F-C2F8-3949-ADF6-C9F99859E78D}" type="presParOf" srcId="{37258139-465D-FA40-98AB-299397BABF22}" destId="{F4CF00D9-3784-524B-8F9A-1C07032DCE9E}" srcOrd="1" destOrd="0" presId="urn:microsoft.com/office/officeart/2005/8/layout/hierarchy1"/>
    <dgm:cxn modelId="{0CAEDB65-9340-4F43-A929-73D5B6FEBDF8}" type="presParOf" srcId="{5C5DBE8D-47D9-C445-9F07-067AB627D6A5}" destId="{ADB4DFF6-0842-584F-981B-DBD1189994E4}" srcOrd="1" destOrd="0" presId="urn:microsoft.com/office/officeart/2005/8/layout/hierarchy1"/>
    <dgm:cxn modelId="{1452821F-D19D-FD4C-A4D1-CD9F9270BB68}" type="presParOf" srcId="{6E5A531E-35D1-844B-B3A5-2698FDF09F98}" destId="{D1A5B1B1-0264-6C49-A2E4-6FB3A46A362C}" srcOrd="10" destOrd="0" presId="urn:microsoft.com/office/officeart/2005/8/layout/hierarchy1"/>
    <dgm:cxn modelId="{1981AA34-41A1-EE41-887D-91ACCBB8843B}" type="presParOf" srcId="{6E5A531E-35D1-844B-B3A5-2698FDF09F98}" destId="{49179D8D-0D68-7449-BDDC-F8C37EAB2E18}" srcOrd="11" destOrd="0" presId="urn:microsoft.com/office/officeart/2005/8/layout/hierarchy1"/>
    <dgm:cxn modelId="{62D72D2D-50C1-AF4A-96BB-CC02C6F0D2E3}" type="presParOf" srcId="{49179D8D-0D68-7449-BDDC-F8C37EAB2E18}" destId="{F1D2744E-90FB-C24C-97E3-A02B92D6BD5F}" srcOrd="0" destOrd="0" presId="urn:microsoft.com/office/officeart/2005/8/layout/hierarchy1"/>
    <dgm:cxn modelId="{8AFCA2F5-99A3-7B4F-85A8-E7EEAA13F744}" type="presParOf" srcId="{F1D2744E-90FB-C24C-97E3-A02B92D6BD5F}" destId="{A017595A-8D03-7F48-B7FE-8BF732DD1BB0}" srcOrd="0" destOrd="0" presId="urn:microsoft.com/office/officeart/2005/8/layout/hierarchy1"/>
    <dgm:cxn modelId="{2D10AAEE-E558-1848-B4EA-7C6CE373C696}" type="presParOf" srcId="{F1D2744E-90FB-C24C-97E3-A02B92D6BD5F}" destId="{F6A94292-DA70-EB40-8C84-5587DE3FD6CE}" srcOrd="1" destOrd="0" presId="urn:microsoft.com/office/officeart/2005/8/layout/hierarchy1"/>
    <dgm:cxn modelId="{71CCFA3C-2E79-FD4C-8ABD-5152C5749F56}" type="presParOf" srcId="{49179D8D-0D68-7449-BDDC-F8C37EAB2E18}" destId="{3EDFF455-1BA0-C94C-9EEF-B3C201B46E87}" srcOrd="1" destOrd="0" presId="urn:microsoft.com/office/officeart/2005/8/layout/hierarchy1"/>
    <dgm:cxn modelId="{6AD77F22-DAF2-154A-9429-8BCEA3F13CD6}" type="presParOf" srcId="{298A045E-22CF-B140-9ED6-F58937C408C5}" destId="{FDF3EAE9-AD9C-4F41-9C54-8C4A91F653EC}" srcOrd="2" destOrd="0" presId="urn:microsoft.com/office/officeart/2005/8/layout/hierarchy1"/>
    <dgm:cxn modelId="{54B7A5A5-DEF8-0943-ABD2-FEC5FEF36410}" type="presParOf" srcId="{298A045E-22CF-B140-9ED6-F58937C408C5}" destId="{64424BD0-9580-E64E-B7F5-FDCF066F0505}" srcOrd="3" destOrd="0" presId="urn:microsoft.com/office/officeart/2005/8/layout/hierarchy1"/>
    <dgm:cxn modelId="{A0EF1D91-82F1-5147-9860-018D997FC2DD}" type="presParOf" srcId="{64424BD0-9580-E64E-B7F5-FDCF066F0505}" destId="{4A974BF8-1B67-E545-851E-D2451DA41A95}" srcOrd="0" destOrd="0" presId="urn:microsoft.com/office/officeart/2005/8/layout/hierarchy1"/>
    <dgm:cxn modelId="{1AC7816E-6E29-ED4E-9F9E-1940C06216ED}" type="presParOf" srcId="{4A974BF8-1B67-E545-851E-D2451DA41A95}" destId="{317BC5BE-E817-194F-B0EA-CBCB6BFD3D68}" srcOrd="0" destOrd="0" presId="urn:microsoft.com/office/officeart/2005/8/layout/hierarchy1"/>
    <dgm:cxn modelId="{54357E3F-D526-6D40-96BE-C4EE444E545A}" type="presParOf" srcId="{4A974BF8-1B67-E545-851E-D2451DA41A95}" destId="{7B594C47-3CA6-3949-9AB5-525E8E2F66E8}" srcOrd="1" destOrd="0" presId="urn:microsoft.com/office/officeart/2005/8/layout/hierarchy1"/>
    <dgm:cxn modelId="{48D5DE5B-B2BA-0240-A1BE-28D3EA73F072}" type="presParOf" srcId="{64424BD0-9580-E64E-B7F5-FDCF066F0505}" destId="{BD06C565-3C63-374D-81E9-D464616A533A}" srcOrd="1" destOrd="0" presId="urn:microsoft.com/office/officeart/2005/8/layout/hierarchy1"/>
    <dgm:cxn modelId="{D25006E9-DB64-9D46-A83E-775A7203E98F}" type="presParOf" srcId="{BD06C565-3C63-374D-81E9-D464616A533A}" destId="{B901054E-B8D6-2944-AD51-D95EBC837E81}" srcOrd="0" destOrd="0" presId="urn:microsoft.com/office/officeart/2005/8/layout/hierarchy1"/>
    <dgm:cxn modelId="{8D9752E2-0037-4342-A722-C377AD4DBE9D}" type="presParOf" srcId="{BD06C565-3C63-374D-81E9-D464616A533A}" destId="{3D0B4752-7593-9B40-B8D6-FC2E4E940185}" srcOrd="1" destOrd="0" presId="urn:microsoft.com/office/officeart/2005/8/layout/hierarchy1"/>
    <dgm:cxn modelId="{0C9FB185-965A-8F43-A939-CCBE810FC40D}" type="presParOf" srcId="{3D0B4752-7593-9B40-B8D6-FC2E4E940185}" destId="{E9E070CC-F65E-FA43-8EB4-C8BD72DBB45D}" srcOrd="0" destOrd="0" presId="urn:microsoft.com/office/officeart/2005/8/layout/hierarchy1"/>
    <dgm:cxn modelId="{5655F9F5-5B0D-6240-AF1E-03C981258DFE}" type="presParOf" srcId="{E9E070CC-F65E-FA43-8EB4-C8BD72DBB45D}" destId="{41F50B51-B9EB-1544-B299-D710E9EFD79E}" srcOrd="0" destOrd="0" presId="urn:microsoft.com/office/officeart/2005/8/layout/hierarchy1"/>
    <dgm:cxn modelId="{8F9D9CF2-AD65-1644-8DC5-AA76619190C3}" type="presParOf" srcId="{E9E070CC-F65E-FA43-8EB4-C8BD72DBB45D}" destId="{1139B020-A7B5-C54B-A31C-D5D8D71AD450}" srcOrd="1" destOrd="0" presId="urn:microsoft.com/office/officeart/2005/8/layout/hierarchy1"/>
    <dgm:cxn modelId="{7FA9FE6F-9ED7-AF45-B1B8-4C8A195EB450}" type="presParOf" srcId="{3D0B4752-7593-9B40-B8D6-FC2E4E940185}" destId="{CC85F63E-6809-E945-91F4-024F00982763}" srcOrd="1" destOrd="0" presId="urn:microsoft.com/office/officeart/2005/8/layout/hierarchy1"/>
    <dgm:cxn modelId="{60180B65-A955-7E46-9492-0B35D368CE1D}" type="presParOf" srcId="{BD06C565-3C63-374D-81E9-D464616A533A}" destId="{F9AAD98C-726A-3840-87A1-A4B450156938}" srcOrd="2" destOrd="0" presId="urn:microsoft.com/office/officeart/2005/8/layout/hierarchy1"/>
    <dgm:cxn modelId="{B1852B29-7565-7745-96E8-BD1EDCB42B4F}" type="presParOf" srcId="{BD06C565-3C63-374D-81E9-D464616A533A}" destId="{23BA9779-A296-6042-B6C7-882D51025BA2}" srcOrd="3" destOrd="0" presId="urn:microsoft.com/office/officeart/2005/8/layout/hierarchy1"/>
    <dgm:cxn modelId="{205F3DAA-B2F7-F949-8481-CE49E4292D62}" type="presParOf" srcId="{23BA9779-A296-6042-B6C7-882D51025BA2}" destId="{1971452A-DBDD-BF49-81BC-CA3EE926CBE9}" srcOrd="0" destOrd="0" presId="urn:microsoft.com/office/officeart/2005/8/layout/hierarchy1"/>
    <dgm:cxn modelId="{5CE94E76-D85D-7541-A3F6-FAFC7F6F42DB}" type="presParOf" srcId="{1971452A-DBDD-BF49-81BC-CA3EE926CBE9}" destId="{2BFEFD21-1400-1D4A-9B21-49C7F34E446A}" srcOrd="0" destOrd="0" presId="urn:microsoft.com/office/officeart/2005/8/layout/hierarchy1"/>
    <dgm:cxn modelId="{BC6F19AA-87CD-0840-8D7D-D909661B0BEB}" type="presParOf" srcId="{1971452A-DBDD-BF49-81BC-CA3EE926CBE9}" destId="{D3A5A161-596E-1242-8C00-9942B53405EE}" srcOrd="1" destOrd="0" presId="urn:microsoft.com/office/officeart/2005/8/layout/hierarchy1"/>
    <dgm:cxn modelId="{9057EB6B-ABF2-B74B-B058-84B4CC799ACE}" type="presParOf" srcId="{23BA9779-A296-6042-B6C7-882D51025BA2}" destId="{4635D501-1034-AF49-8B06-60B5D1935C46}" srcOrd="1" destOrd="0" presId="urn:microsoft.com/office/officeart/2005/8/layout/hierarchy1"/>
    <dgm:cxn modelId="{B34FAEBC-8AE1-6E47-8A2A-3B9FC1D73B00}" type="presParOf" srcId="{298A045E-22CF-B140-9ED6-F58937C408C5}" destId="{CC6F4FC8-8BFB-514D-BEA1-4FBEF36AEC9C}" srcOrd="4" destOrd="0" presId="urn:microsoft.com/office/officeart/2005/8/layout/hierarchy1"/>
    <dgm:cxn modelId="{9DA44073-A9B3-A14F-842A-0FA828A75FDF}" type="presParOf" srcId="{298A045E-22CF-B140-9ED6-F58937C408C5}" destId="{1D612737-8417-7C4C-A440-95870203BFF5}" srcOrd="5" destOrd="0" presId="urn:microsoft.com/office/officeart/2005/8/layout/hierarchy1"/>
    <dgm:cxn modelId="{CF852199-701E-7D4B-9D24-A81B0BD6FB96}" type="presParOf" srcId="{1D612737-8417-7C4C-A440-95870203BFF5}" destId="{23B2C68B-4926-BC40-8032-01CEFD041956}" srcOrd="0" destOrd="0" presId="urn:microsoft.com/office/officeart/2005/8/layout/hierarchy1"/>
    <dgm:cxn modelId="{BCFF76E8-838F-0C45-A50F-4591089C2780}" type="presParOf" srcId="{23B2C68B-4926-BC40-8032-01CEFD041956}" destId="{342A794E-9E5B-B542-A7D6-2726A96D1D72}" srcOrd="0" destOrd="0" presId="urn:microsoft.com/office/officeart/2005/8/layout/hierarchy1"/>
    <dgm:cxn modelId="{622CE1BF-70E9-0B4C-B626-72F707CE9DB8}" type="presParOf" srcId="{23B2C68B-4926-BC40-8032-01CEFD041956}" destId="{D2DB4F72-99E5-C343-A0F3-731E0FE6DBCE}" srcOrd="1" destOrd="0" presId="urn:microsoft.com/office/officeart/2005/8/layout/hierarchy1"/>
    <dgm:cxn modelId="{A26FA12D-7D4E-824C-9E2A-8AD097113D18}" type="presParOf" srcId="{1D612737-8417-7C4C-A440-95870203BFF5}" destId="{BB4CF6B8-040E-4B42-AF35-1C6592AA8F13}" srcOrd="1" destOrd="0" presId="urn:microsoft.com/office/officeart/2005/8/layout/hierarchy1"/>
    <dgm:cxn modelId="{4365A349-B709-784E-98DA-DFF1B969093E}" type="presParOf" srcId="{BB4CF6B8-040E-4B42-AF35-1C6592AA8F13}" destId="{6AD7E76E-4A69-2347-BEA2-71945EA9E903}" srcOrd="0" destOrd="0" presId="urn:microsoft.com/office/officeart/2005/8/layout/hierarchy1"/>
    <dgm:cxn modelId="{849498BC-CED6-F240-BE7E-516848D66616}" type="presParOf" srcId="{BB4CF6B8-040E-4B42-AF35-1C6592AA8F13}" destId="{97CB72B5-CFD8-CE44-8CCF-7FA66920BC7A}" srcOrd="1" destOrd="0" presId="urn:microsoft.com/office/officeart/2005/8/layout/hierarchy1"/>
    <dgm:cxn modelId="{C63181A3-83ED-1447-BBA8-D0B60D0F0422}" type="presParOf" srcId="{97CB72B5-CFD8-CE44-8CCF-7FA66920BC7A}" destId="{318E7392-5CED-DD4E-BAF6-19DF6E5B71D8}" srcOrd="0" destOrd="0" presId="urn:microsoft.com/office/officeart/2005/8/layout/hierarchy1"/>
    <dgm:cxn modelId="{8133B72C-1F87-2143-874C-4D2B7CDA2FA0}" type="presParOf" srcId="{318E7392-5CED-DD4E-BAF6-19DF6E5B71D8}" destId="{3F12E42D-9DDE-D349-BFFA-7F4B4AB3D5BC}" srcOrd="0" destOrd="0" presId="urn:microsoft.com/office/officeart/2005/8/layout/hierarchy1"/>
    <dgm:cxn modelId="{894E1BD9-F6BA-3348-8A22-C063429E0ED6}" type="presParOf" srcId="{318E7392-5CED-DD4E-BAF6-19DF6E5B71D8}" destId="{F0E6664B-44CA-7744-84BE-E4C68A744953}" srcOrd="1" destOrd="0" presId="urn:microsoft.com/office/officeart/2005/8/layout/hierarchy1"/>
    <dgm:cxn modelId="{AE191F12-C916-A544-BFCC-541D909BD0E9}" type="presParOf" srcId="{97CB72B5-CFD8-CE44-8CCF-7FA66920BC7A}" destId="{0692CC21-80C5-394F-A3F7-F9B092D35C14}" srcOrd="1" destOrd="0" presId="urn:microsoft.com/office/officeart/2005/8/layout/hierarchy1"/>
    <dgm:cxn modelId="{939B7DC7-00B9-FA45-AD59-593C335ED94D}" type="presParOf" srcId="{298A045E-22CF-B140-9ED6-F58937C408C5}" destId="{D02DFA58-124F-1849-958C-6282F8368001}" srcOrd="6" destOrd="0" presId="urn:microsoft.com/office/officeart/2005/8/layout/hierarchy1"/>
    <dgm:cxn modelId="{9D0AE7FE-B9D3-EB4C-9C46-D370716128C7}" type="presParOf" srcId="{298A045E-22CF-B140-9ED6-F58937C408C5}" destId="{7FC7098E-3351-D042-9C71-95CC05DB44A9}" srcOrd="7" destOrd="0" presId="urn:microsoft.com/office/officeart/2005/8/layout/hierarchy1"/>
    <dgm:cxn modelId="{15DF3D13-F7B6-6648-94B1-FC32D3C14DA9}" type="presParOf" srcId="{7FC7098E-3351-D042-9C71-95CC05DB44A9}" destId="{EFC343CD-3526-624D-BB59-4FC0997C31C4}" srcOrd="0" destOrd="0" presId="urn:microsoft.com/office/officeart/2005/8/layout/hierarchy1"/>
    <dgm:cxn modelId="{BDF5F170-6EAD-7A47-B932-E68FD283E79A}" type="presParOf" srcId="{EFC343CD-3526-624D-BB59-4FC0997C31C4}" destId="{69E200BB-1205-F642-A9D8-DB18D50543CD}" srcOrd="0" destOrd="0" presId="urn:microsoft.com/office/officeart/2005/8/layout/hierarchy1"/>
    <dgm:cxn modelId="{34FE286A-A676-B64E-AD21-E2EA543E9638}" type="presParOf" srcId="{EFC343CD-3526-624D-BB59-4FC0997C31C4}" destId="{C5E0A48A-272D-F940-A197-FB9CC3D862C6}" srcOrd="1" destOrd="0" presId="urn:microsoft.com/office/officeart/2005/8/layout/hierarchy1"/>
    <dgm:cxn modelId="{8527DEC4-716C-0E43-8474-84C0EE0435E4}" type="presParOf" srcId="{7FC7098E-3351-D042-9C71-95CC05DB44A9}" destId="{294D86F1-F7C8-704A-9380-163E655442D5}" srcOrd="1" destOrd="0" presId="urn:microsoft.com/office/officeart/2005/8/layout/hierarchy1"/>
    <dgm:cxn modelId="{B96D3FAE-86EB-394A-9F74-E3727A84DF43}" type="presParOf" srcId="{294D86F1-F7C8-704A-9380-163E655442D5}" destId="{673229A1-5D53-C243-A8FE-A8F0511796E7}" srcOrd="0" destOrd="0" presId="urn:microsoft.com/office/officeart/2005/8/layout/hierarchy1"/>
    <dgm:cxn modelId="{2433A1C1-96D9-BF4F-9EB8-490D465E4A21}" type="presParOf" srcId="{294D86F1-F7C8-704A-9380-163E655442D5}" destId="{0BFE48CB-1FC0-4C48-9215-8561865FF235}" srcOrd="1" destOrd="0" presId="urn:microsoft.com/office/officeart/2005/8/layout/hierarchy1"/>
    <dgm:cxn modelId="{935C224D-4FCF-DB43-9D31-E0CC939198E8}" type="presParOf" srcId="{0BFE48CB-1FC0-4C48-9215-8561865FF235}" destId="{3F82C941-328D-4248-B2F6-BDD1F830316F}" srcOrd="0" destOrd="0" presId="urn:microsoft.com/office/officeart/2005/8/layout/hierarchy1"/>
    <dgm:cxn modelId="{378ECA4B-9C4A-084E-B2B6-5A5488B4AD5B}" type="presParOf" srcId="{3F82C941-328D-4248-B2F6-BDD1F830316F}" destId="{FF597126-A9FA-C640-AC0B-AB90FBF89EB2}" srcOrd="0" destOrd="0" presId="urn:microsoft.com/office/officeart/2005/8/layout/hierarchy1"/>
    <dgm:cxn modelId="{F5C50479-909F-8A40-B09C-BF6A92C4ED65}" type="presParOf" srcId="{3F82C941-328D-4248-B2F6-BDD1F830316F}" destId="{10D16BD6-C873-CB49-B71C-EB4791FB7AA0}" srcOrd="1" destOrd="0" presId="urn:microsoft.com/office/officeart/2005/8/layout/hierarchy1"/>
    <dgm:cxn modelId="{BADE0B11-B3FC-DA45-A50E-AF0C29DA320C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62EB246-F486-F843-B4BB-80FC68BA042E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134DF-9153-BD42-B4F1-EFBE43F8C344}">
      <dgm:prSet phldrT="[文本]"/>
      <dgm:spPr/>
      <dgm:t>
        <a:bodyPr/>
        <a:lstStyle/>
        <a:p>
          <a:r>
            <a:rPr lang="zh-CN" altLang="en-US" dirty="0" smtClean="0"/>
            <a:t>考核范围内的生命周期</a:t>
          </a:r>
          <a:endParaRPr lang="zh-CN" altLang="en-US" dirty="0"/>
        </a:p>
      </dgm:t>
    </dgm:pt>
    <dgm:pt modelId="{D35DB5C4-E965-4B45-96FD-9CB37BC83925}" type="parTrans" cxnId="{A43217CC-36BF-0B41-9536-1147E4FA2097}">
      <dgm:prSet/>
      <dgm:spPr/>
      <dgm:t>
        <a:bodyPr/>
        <a:lstStyle/>
        <a:p>
          <a:endParaRPr lang="zh-CN" altLang="en-US"/>
        </a:p>
      </dgm:t>
    </dgm:pt>
    <dgm:pt modelId="{3833D0BA-DB97-4F43-8772-7FACDFABE452}" type="sibTrans" cxnId="{A43217CC-36BF-0B41-9536-1147E4FA2097}">
      <dgm:prSet/>
      <dgm:spPr/>
      <dgm:t>
        <a:bodyPr/>
        <a:lstStyle/>
        <a:p>
          <a:endParaRPr lang="zh-CN" altLang="en-US"/>
        </a:p>
      </dgm:t>
    </dgm:pt>
    <dgm:pt modelId="{0CF724AD-DDC8-7C43-A06C-0253C8B9749F}">
      <dgm:prSet phldrT="[文本]"/>
      <dgm:spPr/>
      <dgm:t>
        <a:bodyPr/>
        <a:lstStyle/>
        <a:p>
          <a:r>
            <a:rPr lang="zh-CN" altLang="en-US" dirty="0" smtClean="0"/>
            <a:t>培训师考核</a:t>
          </a:r>
          <a:endParaRPr lang="zh-CN" altLang="en-US" dirty="0"/>
        </a:p>
      </dgm:t>
    </dgm:pt>
    <dgm:pt modelId="{A7710F49-077B-E94F-BC04-3EEAF19AB67E}" type="parTrans" cxnId="{21C09758-416C-2C4F-B339-3D2C0C3772F3}">
      <dgm:prSet/>
      <dgm:spPr/>
      <dgm:t>
        <a:bodyPr/>
        <a:lstStyle/>
        <a:p>
          <a:endParaRPr lang="zh-CN" altLang="en-US"/>
        </a:p>
      </dgm:t>
    </dgm:pt>
    <dgm:pt modelId="{6D138BEE-A8E1-D840-B172-7129AC454CD6}" type="sibTrans" cxnId="{21C09758-416C-2C4F-B339-3D2C0C3772F3}">
      <dgm:prSet/>
      <dgm:spPr/>
      <dgm:t>
        <a:bodyPr/>
        <a:lstStyle/>
        <a:p>
          <a:endParaRPr lang="zh-CN" altLang="en-US"/>
        </a:p>
      </dgm:t>
    </dgm:pt>
    <dgm:pt modelId="{DF6B204E-5934-7C43-AC17-6230C244E9BD}">
      <dgm:prSet phldrT="[文本]"/>
      <dgm:spPr/>
      <dgm:t>
        <a:bodyPr/>
        <a:lstStyle/>
        <a:p>
          <a:r>
            <a:rPr lang="zh-CN" altLang="en-US" dirty="0" smtClean="0"/>
            <a:t>培训员工考核</a:t>
          </a:r>
          <a:endParaRPr lang="zh-CN" altLang="en-US" dirty="0"/>
        </a:p>
      </dgm:t>
    </dgm:pt>
    <dgm:pt modelId="{33581238-B95E-E84F-AC06-9B90171D45C7}" type="parTrans" cxnId="{47493B29-8EBD-5240-9C19-FAEB2F75D364}">
      <dgm:prSet/>
      <dgm:spPr/>
      <dgm:t>
        <a:bodyPr/>
        <a:lstStyle/>
        <a:p>
          <a:endParaRPr lang="zh-CN" altLang="en-US"/>
        </a:p>
      </dgm:t>
    </dgm:pt>
    <dgm:pt modelId="{0399C86F-0DB1-2D42-AE7A-10A89C73B71A}" type="sibTrans" cxnId="{47493B29-8EBD-5240-9C19-FAEB2F75D364}">
      <dgm:prSet/>
      <dgm:spPr/>
      <dgm:t>
        <a:bodyPr/>
        <a:lstStyle/>
        <a:p>
          <a:endParaRPr lang="zh-CN" altLang="en-US"/>
        </a:p>
      </dgm:t>
    </dgm:pt>
    <dgm:pt modelId="{0D8EE2E2-66CB-5342-BB96-7B5F7740F704}">
      <dgm:prSet phldrT="[文本]"/>
      <dgm:spPr/>
      <dgm:t>
        <a:bodyPr/>
        <a:lstStyle/>
        <a:p>
          <a:r>
            <a:rPr lang="zh-CN" altLang="en-US" dirty="0" smtClean="0"/>
            <a:t>考核结果汇总</a:t>
          </a:r>
          <a:endParaRPr lang="zh-CN" altLang="en-US" dirty="0"/>
        </a:p>
      </dgm:t>
    </dgm:pt>
    <dgm:pt modelId="{F4C8CF41-36A8-5349-B6D6-CACB99B7F654}" type="parTrans" cxnId="{8E441915-5041-9B49-8652-EAB6B59C869A}">
      <dgm:prSet/>
      <dgm:spPr/>
    </dgm:pt>
    <dgm:pt modelId="{177BC51A-72FF-1542-8FEE-D92AFBFAF46C}" type="sibTrans" cxnId="{8E441915-5041-9B49-8652-EAB6B59C869A}">
      <dgm:prSet/>
      <dgm:spPr/>
    </dgm:pt>
    <dgm:pt modelId="{4638296C-9BED-B04A-B60E-07C9154F9617}" type="pres">
      <dgm:prSet presAssocID="{B62EB246-F486-F843-B4BB-80FC68BA04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D20DC2E-20C0-F849-9911-38D7767FD0ED}" type="pres">
      <dgm:prSet presAssocID="{B62EB246-F486-F843-B4BB-80FC68BA042E}" presName="Name1" presStyleCnt="0"/>
      <dgm:spPr/>
    </dgm:pt>
    <dgm:pt modelId="{6BE39964-4469-114E-9E9F-F1DE607C21A5}" type="pres">
      <dgm:prSet presAssocID="{B62EB246-F486-F843-B4BB-80FC68BA042E}" presName="cycle" presStyleCnt="0"/>
      <dgm:spPr/>
    </dgm:pt>
    <dgm:pt modelId="{F422A8F5-B1B1-F441-ABB6-B4465A6D864B}" type="pres">
      <dgm:prSet presAssocID="{B62EB246-F486-F843-B4BB-80FC68BA042E}" presName="srcNode" presStyleLbl="node1" presStyleIdx="0" presStyleCnt="4"/>
      <dgm:spPr/>
    </dgm:pt>
    <dgm:pt modelId="{B05A125E-341F-304A-A769-470D5047BE0B}" type="pres">
      <dgm:prSet presAssocID="{B62EB246-F486-F843-B4BB-80FC68BA04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893BF71-C4AD-1A45-BDCE-05494653824D}" type="pres">
      <dgm:prSet presAssocID="{B62EB246-F486-F843-B4BB-80FC68BA042E}" presName="extraNode" presStyleLbl="node1" presStyleIdx="0" presStyleCnt="4"/>
      <dgm:spPr/>
    </dgm:pt>
    <dgm:pt modelId="{70CB78B4-1050-234F-AEEA-8D25D5ABCD73}" type="pres">
      <dgm:prSet presAssocID="{B62EB246-F486-F843-B4BB-80FC68BA042E}" presName="dstNode" presStyleLbl="node1" presStyleIdx="0" presStyleCnt="4"/>
      <dgm:spPr/>
    </dgm:pt>
    <dgm:pt modelId="{80B881D5-96AA-6C4B-829F-0B5B6C74DC47}" type="pres">
      <dgm:prSet presAssocID="{7FB134DF-9153-BD42-B4F1-EFBE43F8C34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E7074-E9C6-2145-826A-A4DB27C4794E}" type="pres">
      <dgm:prSet presAssocID="{7FB134DF-9153-BD42-B4F1-EFBE43F8C344}" presName="accent_1" presStyleCnt="0"/>
      <dgm:spPr/>
    </dgm:pt>
    <dgm:pt modelId="{B7886D28-65F8-CA43-8E10-F3A8B04F695D}" type="pres">
      <dgm:prSet presAssocID="{7FB134DF-9153-BD42-B4F1-EFBE43F8C344}" presName="accentRepeatNode" presStyleLbl="solidFgAcc1" presStyleIdx="0" presStyleCnt="4"/>
      <dgm:spPr/>
    </dgm:pt>
    <dgm:pt modelId="{9E93FB81-5AE5-394B-B232-08C476E79518}" type="pres">
      <dgm:prSet presAssocID="{0CF724AD-DDC8-7C43-A06C-0253C8B9749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CEDB6-F048-5347-8A7E-540206559A2F}" type="pres">
      <dgm:prSet presAssocID="{0CF724AD-DDC8-7C43-A06C-0253C8B9749F}" presName="accent_2" presStyleCnt="0"/>
      <dgm:spPr/>
    </dgm:pt>
    <dgm:pt modelId="{AF44F32E-D51C-9E4E-9E4E-D7E4B19BE3F4}" type="pres">
      <dgm:prSet presAssocID="{0CF724AD-DDC8-7C43-A06C-0253C8B9749F}" presName="accentRepeatNode" presStyleLbl="solidFgAcc1" presStyleIdx="1" presStyleCnt="4"/>
      <dgm:spPr/>
    </dgm:pt>
    <dgm:pt modelId="{036AB5F1-3E5A-604E-8EF6-024E9ABF95EA}" type="pres">
      <dgm:prSet presAssocID="{DF6B204E-5934-7C43-AC17-6230C244E9B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2A8EF-AB42-DB4D-AA75-9D3077D3A3FD}" type="pres">
      <dgm:prSet presAssocID="{DF6B204E-5934-7C43-AC17-6230C244E9BD}" presName="accent_3" presStyleCnt="0"/>
      <dgm:spPr/>
    </dgm:pt>
    <dgm:pt modelId="{D11017EB-7A12-C349-8504-D59C6B6F17BE}" type="pres">
      <dgm:prSet presAssocID="{DF6B204E-5934-7C43-AC17-6230C244E9BD}" presName="accentRepeatNode" presStyleLbl="solidFgAcc1" presStyleIdx="2" presStyleCnt="4"/>
      <dgm:spPr/>
    </dgm:pt>
    <dgm:pt modelId="{58FEFD0D-E40E-E044-B0A8-D3B485230754}" type="pres">
      <dgm:prSet presAssocID="{0D8EE2E2-66CB-5342-BB96-7B5F7740F7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9AAC23-10BA-4D4C-BB71-490D2A55FF96}" type="pres">
      <dgm:prSet presAssocID="{0D8EE2E2-66CB-5342-BB96-7B5F7740F704}" presName="accent_4" presStyleCnt="0"/>
      <dgm:spPr/>
    </dgm:pt>
    <dgm:pt modelId="{A62E093C-1607-4C42-AF3E-4001B73EC39A}" type="pres">
      <dgm:prSet presAssocID="{0D8EE2E2-66CB-5342-BB96-7B5F7740F704}" presName="accentRepeatNode" presStyleLbl="solidFgAcc1" presStyleIdx="3" presStyleCnt="4"/>
      <dgm:spPr/>
    </dgm:pt>
  </dgm:ptLst>
  <dgm:cxnLst>
    <dgm:cxn modelId="{1959CDC4-96F6-5B43-9596-5055922665A1}" type="presOf" srcId="{B62EB246-F486-F843-B4BB-80FC68BA042E}" destId="{4638296C-9BED-B04A-B60E-07C9154F9617}" srcOrd="0" destOrd="0" presId="urn:microsoft.com/office/officeart/2008/layout/VerticalCurvedList"/>
    <dgm:cxn modelId="{60E006B4-C723-B941-92DD-87E2A9E35433}" type="presOf" srcId="{0CF724AD-DDC8-7C43-A06C-0253C8B9749F}" destId="{9E93FB81-5AE5-394B-B232-08C476E79518}" srcOrd="0" destOrd="0" presId="urn:microsoft.com/office/officeart/2008/layout/VerticalCurvedList"/>
    <dgm:cxn modelId="{597BF92C-BA2C-D24D-9653-FBD5A5C0646A}" type="presOf" srcId="{3833D0BA-DB97-4F43-8772-7FACDFABE452}" destId="{B05A125E-341F-304A-A769-470D5047BE0B}" srcOrd="0" destOrd="0" presId="urn:microsoft.com/office/officeart/2008/layout/VerticalCurvedList"/>
    <dgm:cxn modelId="{65972393-7B9B-AD40-B02D-A11B581B00BE}" type="presOf" srcId="{7FB134DF-9153-BD42-B4F1-EFBE43F8C344}" destId="{80B881D5-96AA-6C4B-829F-0B5B6C74DC47}" srcOrd="0" destOrd="0" presId="urn:microsoft.com/office/officeart/2008/layout/VerticalCurvedList"/>
    <dgm:cxn modelId="{D37E23D8-9218-3F4F-B9B4-5F4F476FBCA5}" type="presOf" srcId="{DF6B204E-5934-7C43-AC17-6230C244E9BD}" destId="{036AB5F1-3E5A-604E-8EF6-024E9ABF95EA}" srcOrd="0" destOrd="0" presId="urn:microsoft.com/office/officeart/2008/layout/VerticalCurvedList"/>
    <dgm:cxn modelId="{21C09758-416C-2C4F-B339-3D2C0C3772F3}" srcId="{B62EB246-F486-F843-B4BB-80FC68BA042E}" destId="{0CF724AD-DDC8-7C43-A06C-0253C8B9749F}" srcOrd="1" destOrd="0" parTransId="{A7710F49-077B-E94F-BC04-3EEAF19AB67E}" sibTransId="{6D138BEE-A8E1-D840-B172-7129AC454CD6}"/>
    <dgm:cxn modelId="{A43217CC-36BF-0B41-9536-1147E4FA2097}" srcId="{B62EB246-F486-F843-B4BB-80FC68BA042E}" destId="{7FB134DF-9153-BD42-B4F1-EFBE43F8C344}" srcOrd="0" destOrd="0" parTransId="{D35DB5C4-E965-4B45-96FD-9CB37BC83925}" sibTransId="{3833D0BA-DB97-4F43-8772-7FACDFABE452}"/>
    <dgm:cxn modelId="{47493B29-8EBD-5240-9C19-FAEB2F75D364}" srcId="{B62EB246-F486-F843-B4BB-80FC68BA042E}" destId="{DF6B204E-5934-7C43-AC17-6230C244E9BD}" srcOrd="2" destOrd="0" parTransId="{33581238-B95E-E84F-AC06-9B90171D45C7}" sibTransId="{0399C86F-0DB1-2D42-AE7A-10A89C73B71A}"/>
    <dgm:cxn modelId="{38797FF6-FCE4-2340-BC1F-3A47DF9CB8EC}" type="presOf" srcId="{0D8EE2E2-66CB-5342-BB96-7B5F7740F704}" destId="{58FEFD0D-E40E-E044-B0A8-D3B485230754}" srcOrd="0" destOrd="0" presId="urn:microsoft.com/office/officeart/2008/layout/VerticalCurvedList"/>
    <dgm:cxn modelId="{8E441915-5041-9B49-8652-EAB6B59C869A}" srcId="{B62EB246-F486-F843-B4BB-80FC68BA042E}" destId="{0D8EE2E2-66CB-5342-BB96-7B5F7740F704}" srcOrd="3" destOrd="0" parTransId="{F4C8CF41-36A8-5349-B6D6-CACB99B7F654}" sibTransId="{177BC51A-72FF-1542-8FEE-D92AFBFAF46C}"/>
    <dgm:cxn modelId="{3B98938E-28F7-894A-A3FB-72AC3639ACEC}" type="presParOf" srcId="{4638296C-9BED-B04A-B60E-07C9154F9617}" destId="{5D20DC2E-20C0-F849-9911-38D7767FD0ED}" srcOrd="0" destOrd="0" presId="urn:microsoft.com/office/officeart/2008/layout/VerticalCurvedList"/>
    <dgm:cxn modelId="{223B4C9A-BB8F-374E-8A66-FD8DA91553A2}" type="presParOf" srcId="{5D20DC2E-20C0-F849-9911-38D7767FD0ED}" destId="{6BE39964-4469-114E-9E9F-F1DE607C21A5}" srcOrd="0" destOrd="0" presId="urn:microsoft.com/office/officeart/2008/layout/VerticalCurvedList"/>
    <dgm:cxn modelId="{AA8003BF-3C01-6B41-89D7-B79CB0C158E2}" type="presParOf" srcId="{6BE39964-4469-114E-9E9F-F1DE607C21A5}" destId="{F422A8F5-B1B1-F441-ABB6-B4465A6D864B}" srcOrd="0" destOrd="0" presId="urn:microsoft.com/office/officeart/2008/layout/VerticalCurvedList"/>
    <dgm:cxn modelId="{EC34F447-9F67-1B4C-BBD3-0FBCA17E49BC}" type="presParOf" srcId="{6BE39964-4469-114E-9E9F-F1DE607C21A5}" destId="{B05A125E-341F-304A-A769-470D5047BE0B}" srcOrd="1" destOrd="0" presId="urn:microsoft.com/office/officeart/2008/layout/VerticalCurvedList"/>
    <dgm:cxn modelId="{3587EFDB-BAC2-E547-BB5D-08F1F095ED52}" type="presParOf" srcId="{6BE39964-4469-114E-9E9F-F1DE607C21A5}" destId="{1893BF71-C4AD-1A45-BDCE-05494653824D}" srcOrd="2" destOrd="0" presId="urn:microsoft.com/office/officeart/2008/layout/VerticalCurvedList"/>
    <dgm:cxn modelId="{20F66B02-A5CD-3940-B359-D7AF58198CE6}" type="presParOf" srcId="{6BE39964-4469-114E-9E9F-F1DE607C21A5}" destId="{70CB78B4-1050-234F-AEEA-8D25D5ABCD73}" srcOrd="3" destOrd="0" presId="urn:microsoft.com/office/officeart/2008/layout/VerticalCurvedList"/>
    <dgm:cxn modelId="{EA2541D3-A8C5-AA48-919B-4A1940C8F428}" type="presParOf" srcId="{5D20DC2E-20C0-F849-9911-38D7767FD0ED}" destId="{80B881D5-96AA-6C4B-829F-0B5B6C74DC47}" srcOrd="1" destOrd="0" presId="urn:microsoft.com/office/officeart/2008/layout/VerticalCurvedList"/>
    <dgm:cxn modelId="{F7A82FAB-9C26-574A-9E61-034E6254EDD3}" type="presParOf" srcId="{5D20DC2E-20C0-F849-9911-38D7767FD0ED}" destId="{5FFE7074-E9C6-2145-826A-A4DB27C4794E}" srcOrd="2" destOrd="0" presId="urn:microsoft.com/office/officeart/2008/layout/VerticalCurvedList"/>
    <dgm:cxn modelId="{5B0220A0-13AB-314A-B4C6-3AAFE49EF8E5}" type="presParOf" srcId="{5FFE7074-E9C6-2145-826A-A4DB27C4794E}" destId="{B7886D28-65F8-CA43-8E10-F3A8B04F695D}" srcOrd="0" destOrd="0" presId="urn:microsoft.com/office/officeart/2008/layout/VerticalCurvedList"/>
    <dgm:cxn modelId="{3C4F56D4-4B50-1145-AFC2-42AEF1574E4D}" type="presParOf" srcId="{5D20DC2E-20C0-F849-9911-38D7767FD0ED}" destId="{9E93FB81-5AE5-394B-B232-08C476E79518}" srcOrd="3" destOrd="0" presId="urn:microsoft.com/office/officeart/2008/layout/VerticalCurvedList"/>
    <dgm:cxn modelId="{31EA12DF-2A17-BF4E-B8ED-C8FAE99438B8}" type="presParOf" srcId="{5D20DC2E-20C0-F849-9911-38D7767FD0ED}" destId="{14BCEDB6-F048-5347-8A7E-540206559A2F}" srcOrd="4" destOrd="0" presId="urn:microsoft.com/office/officeart/2008/layout/VerticalCurvedList"/>
    <dgm:cxn modelId="{91A4585A-FADF-1B41-886B-FE493BDBA5E0}" type="presParOf" srcId="{14BCEDB6-F048-5347-8A7E-540206559A2F}" destId="{AF44F32E-D51C-9E4E-9E4E-D7E4B19BE3F4}" srcOrd="0" destOrd="0" presId="urn:microsoft.com/office/officeart/2008/layout/VerticalCurvedList"/>
    <dgm:cxn modelId="{7C19D5BA-548B-3B48-9CB4-0D98875C249B}" type="presParOf" srcId="{5D20DC2E-20C0-F849-9911-38D7767FD0ED}" destId="{036AB5F1-3E5A-604E-8EF6-024E9ABF95EA}" srcOrd="5" destOrd="0" presId="urn:microsoft.com/office/officeart/2008/layout/VerticalCurvedList"/>
    <dgm:cxn modelId="{FF7C2066-C771-B34B-9C1B-CD2F49CE16AD}" type="presParOf" srcId="{5D20DC2E-20C0-F849-9911-38D7767FD0ED}" destId="{D182A8EF-AB42-DB4D-AA75-9D3077D3A3FD}" srcOrd="6" destOrd="0" presId="urn:microsoft.com/office/officeart/2008/layout/VerticalCurvedList"/>
    <dgm:cxn modelId="{9E26DA7C-812D-8B46-A150-5FEC969FAB3F}" type="presParOf" srcId="{D182A8EF-AB42-DB4D-AA75-9D3077D3A3FD}" destId="{D11017EB-7A12-C349-8504-D59C6B6F17BE}" srcOrd="0" destOrd="0" presId="urn:microsoft.com/office/officeart/2008/layout/VerticalCurvedList"/>
    <dgm:cxn modelId="{ABB74DF7-D7A4-1343-BB27-549A5C084759}" type="presParOf" srcId="{5D20DC2E-20C0-F849-9911-38D7767FD0ED}" destId="{58FEFD0D-E40E-E044-B0A8-D3B485230754}" srcOrd="7" destOrd="0" presId="urn:microsoft.com/office/officeart/2008/layout/VerticalCurvedList"/>
    <dgm:cxn modelId="{299E5BA0-DDB5-2C49-99B5-F31EBDB71BDD}" type="presParOf" srcId="{5D20DC2E-20C0-F849-9911-38D7767FD0ED}" destId="{1C9AAC23-10BA-4D4C-BB71-490D2A55FF96}" srcOrd="8" destOrd="0" presId="urn:microsoft.com/office/officeart/2008/layout/VerticalCurvedList"/>
    <dgm:cxn modelId="{DA3C11B3-0CDA-4542-8980-DE2AD5F96C71}" type="presParOf" srcId="{1C9AAC23-10BA-4D4C-BB71-490D2A55FF96}" destId="{A62E093C-1607-4C42-AF3E-4001B73EC3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4665FF-DB25-4941-86C5-817A3A8A1066}" type="presOf" srcId="{656E3F8F-DEA8-3F4C-BDFF-3D96D4CA9040}" destId="{971DA4D7-9B43-2D45-B251-CC4EB191CB65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AAA751B6-0105-4C43-BC2C-ED02C0A1FF75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45D389D6-856A-864D-BFC1-775C8F8536E3}" type="presOf" srcId="{BD64F9F1-CDC4-EB49-B46A-C9F1384767E0}" destId="{99741E28-03FD-C340-8F2C-3D39D8822863}" srcOrd="0" destOrd="0" presId="urn:microsoft.com/office/officeart/2005/8/layout/equation1"/>
    <dgm:cxn modelId="{87007933-AB99-304A-BAB6-CF0CD933CA85}" type="presOf" srcId="{555B72CA-75A6-2348-A067-37D6ADEA50A3}" destId="{D3C091A9-611F-9F40-B65D-CA5A528FFE01}" srcOrd="0" destOrd="0" presId="urn:microsoft.com/office/officeart/2005/8/layout/equation1"/>
    <dgm:cxn modelId="{A568484E-4016-EA45-853F-B444C899BA2C}" type="presOf" srcId="{3FCDBBF1-1B70-A641-A0EE-DC0B6E3E7ACA}" destId="{5B7AAF29-F308-534A-87DF-9ACEB5E627F2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3572E165-5B8C-8349-A523-32693DF2CF01}" type="presOf" srcId="{66465762-CD5F-1840-A784-2C2A9EEDF7F4}" destId="{3713940A-6A6A-E642-9564-18E25C0A12EE}" srcOrd="0" destOrd="0" presId="urn:microsoft.com/office/officeart/2005/8/layout/equation1"/>
    <dgm:cxn modelId="{A2975521-F0C6-8141-8A33-59CF0F593198}" type="presOf" srcId="{EC4DCB9D-DF6A-584D-9434-DCCB19E9C654}" destId="{CB9861D9-647A-9545-AF56-5BE6C020C0BC}" srcOrd="0" destOrd="0" presId="urn:microsoft.com/office/officeart/2005/8/layout/equation1"/>
    <dgm:cxn modelId="{946445E0-C9D3-8147-A3B0-1D4C0D8184B6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42CBAAE0-A54C-D74B-9187-0C1BC88C9F20}" type="presOf" srcId="{70755541-4BDB-4845-A7F9-2B69BA72E61E}" destId="{B8622DEF-A6E5-E848-8411-35A4A739A7C9}" srcOrd="0" destOrd="0" presId="urn:microsoft.com/office/officeart/2005/8/layout/equation1"/>
    <dgm:cxn modelId="{8F382328-F4BF-BE47-A28D-D6ACF8680D00}" type="presOf" srcId="{A6AF84EE-57BB-F449-ABF8-6F15A82E499C}" destId="{8F408E65-BD26-B94D-AC9A-DF900512B8A1}" srcOrd="0" destOrd="0" presId="urn:microsoft.com/office/officeart/2005/8/layout/equation1"/>
    <dgm:cxn modelId="{4585D92F-ACAB-694E-91F3-50DB7A9F7F9F}" type="presParOf" srcId="{8F408E65-BD26-B94D-AC9A-DF900512B8A1}" destId="{D3C091A9-611F-9F40-B65D-CA5A528FFE01}" srcOrd="0" destOrd="0" presId="urn:microsoft.com/office/officeart/2005/8/layout/equation1"/>
    <dgm:cxn modelId="{D2AFE2E7-46A6-304E-98D0-B945F3FEBE90}" type="presParOf" srcId="{8F408E65-BD26-B94D-AC9A-DF900512B8A1}" destId="{E9C3E050-30B2-E44E-848D-7BDFC94BD58F}" srcOrd="1" destOrd="0" presId="urn:microsoft.com/office/officeart/2005/8/layout/equation1"/>
    <dgm:cxn modelId="{DB34DAA2-3E8C-614D-BC02-D45E5880459F}" type="presParOf" srcId="{8F408E65-BD26-B94D-AC9A-DF900512B8A1}" destId="{CB9861D9-647A-9545-AF56-5BE6C020C0BC}" srcOrd="2" destOrd="0" presId="urn:microsoft.com/office/officeart/2005/8/layout/equation1"/>
    <dgm:cxn modelId="{5A759402-2ADF-DD46-B042-46D25893855C}" type="presParOf" srcId="{8F408E65-BD26-B94D-AC9A-DF900512B8A1}" destId="{D222CA45-C3FF-9641-9363-1FE880CB4FB4}" srcOrd="3" destOrd="0" presId="urn:microsoft.com/office/officeart/2005/8/layout/equation1"/>
    <dgm:cxn modelId="{C30BEBC0-F2C3-5F4A-9927-CA3FA76F0521}" type="presParOf" srcId="{8F408E65-BD26-B94D-AC9A-DF900512B8A1}" destId="{B8622DEF-A6E5-E848-8411-35A4A739A7C9}" srcOrd="4" destOrd="0" presId="urn:microsoft.com/office/officeart/2005/8/layout/equation1"/>
    <dgm:cxn modelId="{5C1525D3-6845-A247-8E53-A9D421CB0EC8}" type="presParOf" srcId="{8F408E65-BD26-B94D-AC9A-DF900512B8A1}" destId="{8B1BEB36-FE2A-9A4F-91B2-F1F74A22534F}" srcOrd="5" destOrd="0" presId="urn:microsoft.com/office/officeart/2005/8/layout/equation1"/>
    <dgm:cxn modelId="{B63FCA8F-86ED-AC42-AE1E-5A665E47D326}" type="presParOf" srcId="{8F408E65-BD26-B94D-AC9A-DF900512B8A1}" destId="{EF2DF7AB-253E-0040-AF39-1EFF03C5412D}" srcOrd="6" destOrd="0" presId="urn:microsoft.com/office/officeart/2005/8/layout/equation1"/>
    <dgm:cxn modelId="{8A1DAEB0-7B52-6D4D-AE38-30CC0C17309F}" type="presParOf" srcId="{8F408E65-BD26-B94D-AC9A-DF900512B8A1}" destId="{9083AC97-24C9-C847-BE6A-B4A43BFBB23C}" srcOrd="7" destOrd="0" presId="urn:microsoft.com/office/officeart/2005/8/layout/equation1"/>
    <dgm:cxn modelId="{A0AF6D91-F656-A54F-9C05-8E0AA7336EB8}" type="presParOf" srcId="{8F408E65-BD26-B94D-AC9A-DF900512B8A1}" destId="{99741E28-03FD-C340-8F2C-3D39D8822863}" srcOrd="8" destOrd="0" presId="urn:microsoft.com/office/officeart/2005/8/layout/equation1"/>
    <dgm:cxn modelId="{82A54F54-706D-AD46-9CD2-7DC6F2C37A6D}" type="presParOf" srcId="{8F408E65-BD26-B94D-AC9A-DF900512B8A1}" destId="{4CA5918E-6609-8643-A10A-53CA8B07C6BA}" srcOrd="9" destOrd="0" presId="urn:microsoft.com/office/officeart/2005/8/layout/equation1"/>
    <dgm:cxn modelId="{02685500-FA56-3242-A650-2C1849ECC7E8}" type="presParOf" srcId="{8F408E65-BD26-B94D-AC9A-DF900512B8A1}" destId="{971DA4D7-9B43-2D45-B251-CC4EB191CB65}" srcOrd="10" destOrd="0" presId="urn:microsoft.com/office/officeart/2005/8/layout/equation1"/>
    <dgm:cxn modelId="{09AC8F59-D351-AA46-A67D-304D85CBB6CF}" type="presParOf" srcId="{8F408E65-BD26-B94D-AC9A-DF900512B8A1}" destId="{A2FA6623-3934-4D47-927F-AA4FAE102106}" srcOrd="11" destOrd="0" presId="urn:microsoft.com/office/officeart/2005/8/layout/equation1"/>
    <dgm:cxn modelId="{9141C228-7054-3C4F-B7DA-EFC34E8EEA85}" type="presParOf" srcId="{8F408E65-BD26-B94D-AC9A-DF900512B8A1}" destId="{3713940A-6A6A-E642-9564-18E25C0A12EE}" srcOrd="12" destOrd="0" presId="urn:microsoft.com/office/officeart/2005/8/layout/equation1"/>
    <dgm:cxn modelId="{6C78F7E0-75A3-AC45-8D0D-9C52F6ED02E8}" type="presParOf" srcId="{8F408E65-BD26-B94D-AC9A-DF900512B8A1}" destId="{D1F575D0-FA7A-994E-8A0E-CFF894148151}" srcOrd="13" destOrd="0" presId="urn:microsoft.com/office/officeart/2005/8/layout/equation1"/>
    <dgm:cxn modelId="{58D1912D-EAA2-9E40-A5CE-7A4D8502A243}" type="presParOf" srcId="{8F408E65-BD26-B94D-AC9A-DF900512B8A1}" destId="{5B7AAF29-F308-534A-87DF-9ACEB5E627F2}" srcOrd="14" destOrd="0" presId="urn:microsoft.com/office/officeart/2005/8/layout/equation1"/>
    <dgm:cxn modelId="{6D7785E9-F1E3-B446-9060-A611E97F1A73}" type="presParOf" srcId="{8F408E65-BD26-B94D-AC9A-DF900512B8A1}" destId="{2CF50FE7-2AE0-0942-88CB-DB0244933660}" srcOrd="15" destOrd="0" presId="urn:microsoft.com/office/officeart/2005/8/layout/equation1"/>
    <dgm:cxn modelId="{26070174-3D3A-524F-B125-4A12376BB070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EEB29A97-8792-4542-B309-3D9A474F19F3}" type="presOf" srcId="{522039B3-2297-D14C-B097-1836C349F661}" destId="{F250E8E8-D538-A94C-8500-EC878922EDD3}" srcOrd="0" destOrd="0" presId="urn:microsoft.com/office/officeart/2005/8/layout/hierarchy1"/>
    <dgm:cxn modelId="{334AC59E-06AE-ED4A-86B5-85564A5D61BF}" type="presOf" srcId="{33FAC2DA-A908-CC48-B25A-5BCD995877BB}" destId="{6B30CB28-16FD-3B40-9C96-33FAC82E94C9}" srcOrd="0" destOrd="0" presId="urn:microsoft.com/office/officeart/2005/8/layout/hierarchy1"/>
    <dgm:cxn modelId="{BBBA230C-E0FA-8E47-A2E1-A4F04CB00D69}" type="presOf" srcId="{B6DCAC6E-D9B6-AD4A-8D11-E9BDF919E1D7}" destId="{42B8B35D-020E-964E-A85A-5694051F8F90}" srcOrd="0" destOrd="0" presId="urn:microsoft.com/office/officeart/2005/8/layout/hierarchy1"/>
    <dgm:cxn modelId="{AC4B50AD-B90F-8C49-8DAD-8954F0A4FE0F}" type="presOf" srcId="{55C2F333-9F7F-5340-A41A-7132BAB9DE2C}" destId="{075D12AB-3B58-2E4B-99B6-6B66E722E88F}" srcOrd="0" destOrd="0" presId="urn:microsoft.com/office/officeart/2005/8/layout/hierarchy1"/>
    <dgm:cxn modelId="{8302C60F-666D-6D4D-9BE8-B22E8C0244B1}" type="presOf" srcId="{3D630672-C572-C043-9FE0-5923BBD185D6}" destId="{4D06D59A-0257-5B4A-B377-AAEA95C0DFB5}" srcOrd="0" destOrd="0" presId="urn:microsoft.com/office/officeart/2005/8/layout/hierarchy1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6A372E81-FE11-C84A-ACCD-63538CCEF37D}" type="presOf" srcId="{6956C15B-8A04-6E41-AABC-46E6E72819EE}" destId="{3699CC97-9607-C440-BE69-4F9C3FB22627}" srcOrd="0" destOrd="0" presId="urn:microsoft.com/office/officeart/2005/8/layout/hierarchy1"/>
    <dgm:cxn modelId="{1D1D30DD-9055-5747-9CC4-9D6CECA12287}" type="presOf" srcId="{B6926579-5DAE-2F46-9764-8E9C06514361}" destId="{E9D89FF1-CDBF-7A49-8E7F-0DF29B1C7FA9}" srcOrd="0" destOrd="0" presId="urn:microsoft.com/office/officeart/2005/8/layout/hierarchy1"/>
    <dgm:cxn modelId="{53A02C8F-2DF3-FC44-A48E-5A6B64ABDDDA}" type="presOf" srcId="{0EEBD675-7EC1-D44A-9794-9EFFAE8573AA}" destId="{CEEC3560-C28B-BD41-9BF4-BD3168B3409D}" srcOrd="0" destOrd="0" presId="urn:microsoft.com/office/officeart/2005/8/layout/hierarchy1"/>
    <dgm:cxn modelId="{E3927617-FCFA-7845-8375-8EB0DB0522CB}" type="presOf" srcId="{736C3343-5767-1943-B5D5-CF9241C78E4A}" destId="{A33E1D6B-6875-934E-BB3E-48116CD736CD}" srcOrd="0" destOrd="0" presId="urn:microsoft.com/office/officeart/2005/8/layout/hierarchy1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B51F3E04-8794-F34E-B969-73C46875E12B}" type="presOf" srcId="{8954AF50-7A22-214C-AE95-7506D3B56402}" destId="{7B17B826-29B4-3A4A-9CBD-EE15F22A8EDF}" srcOrd="0" destOrd="0" presId="urn:microsoft.com/office/officeart/2005/8/layout/hierarchy1"/>
    <dgm:cxn modelId="{89120830-4A65-654B-B08C-608A858610B4}" type="presOf" srcId="{40B33063-0411-3641-B337-22899D330801}" destId="{A5259552-05C1-B148-B8B7-B954CD68FBC1}" srcOrd="0" destOrd="0" presId="urn:microsoft.com/office/officeart/2005/8/layout/hierarchy1"/>
    <dgm:cxn modelId="{EDAC68B0-3946-5240-A2D1-D5B33B72ABD9}" type="presOf" srcId="{5C6E8F24-775B-6442-8015-41BCBD998C0C}" destId="{9BB3EFA2-0F8C-6741-8E14-579398E61215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2E7A68FE-FB5E-F848-AA7B-95A58CA45F11}" type="presOf" srcId="{28DEBE2F-9F01-9747-B24C-5811AEFA85BE}" destId="{7243F4B8-C214-0D43-905B-9560B4B976EE}" srcOrd="0" destOrd="0" presId="urn:microsoft.com/office/officeart/2005/8/layout/hierarchy1"/>
    <dgm:cxn modelId="{747A5463-481B-8B4C-983D-E71A1DF3C5A1}" type="presOf" srcId="{A362D8D0-58EF-9542-A7D0-3451817F577B}" destId="{90DE5403-0981-124B-AF12-76C9E0515F71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8730ACE4-32B3-2B49-A85D-C7FBD2DF5E58}" type="presOf" srcId="{0E27D79D-8019-7043-856A-BD578EA3E201}" destId="{E47B6A37-60DE-6C47-B282-C6304AB583DD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F116CD02-6BF0-9A4B-B3C2-82FB9575D457}" type="presOf" srcId="{DCCE481D-3602-9C4A-BB80-B556B789EEB4}" destId="{A9DFDEDB-7B8B-2A43-9C96-5BFC6E352AB9}" srcOrd="0" destOrd="0" presId="urn:microsoft.com/office/officeart/2005/8/layout/hierarchy1"/>
    <dgm:cxn modelId="{D3CACCA2-A879-344A-A611-0D38F2A16E68}" type="presOf" srcId="{4621F0D0-6391-9A44-A519-C028D2698876}" destId="{47D7FD48-1EE8-1D42-BC9B-2EEBECAB13E8}" srcOrd="0" destOrd="0" presId="urn:microsoft.com/office/officeart/2005/8/layout/hierarchy1"/>
    <dgm:cxn modelId="{6C88AD4B-DF86-8248-B2B3-F7C658E3938A}" type="presOf" srcId="{588F6198-05C8-DF44-927E-148C575D27DA}" destId="{0353FBBC-C849-F747-9237-7F99CA1E9F4E}" srcOrd="0" destOrd="0" presId="urn:microsoft.com/office/officeart/2005/8/layout/hierarchy1"/>
    <dgm:cxn modelId="{AFB24FD1-3ACC-3848-A391-99BE793E90C9}" type="presOf" srcId="{2B8E6E63-5AB2-B343-B449-B8310D8B5E60}" destId="{E6936624-C1BF-E64B-BA65-28C629C3F891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484B8056-D44B-6448-971F-1D426B72D5A9}" type="presOf" srcId="{F88411E1-5AFD-A042-9A64-9109934A8A7F}" destId="{11FC0BEC-013C-4F40-9A83-2F5CA2CCADF4}" srcOrd="0" destOrd="0" presId="urn:microsoft.com/office/officeart/2005/8/layout/hierarchy1"/>
    <dgm:cxn modelId="{EB6EC7F8-8F7B-5E4C-A049-58F773A99882}" type="presOf" srcId="{08BF0E23-5D55-B943-AA5A-842F94CC8514}" destId="{30E728A4-7002-C943-8F5C-28EA5E12D1AD}" srcOrd="0" destOrd="0" presId="urn:microsoft.com/office/officeart/2005/8/layout/hierarchy1"/>
    <dgm:cxn modelId="{485B97C6-3946-2149-B91D-6AC8F97F284F}" type="presOf" srcId="{39823582-98D1-B547-9FEC-58DC51AF05D6}" destId="{0EA1608C-252A-6249-B228-6CCBB2DB50CE}" srcOrd="0" destOrd="0" presId="urn:microsoft.com/office/officeart/2005/8/layout/hierarchy1"/>
    <dgm:cxn modelId="{88205347-B5B3-DE41-A640-CFF4D610AF89}" type="presOf" srcId="{5EE8220C-F0DB-C443-8238-6B3E14F71757}" destId="{4BDA22EA-3FEC-3D49-A6A4-648A78779B72}" srcOrd="0" destOrd="0" presId="urn:microsoft.com/office/officeart/2005/8/layout/hierarchy1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608A6A57-9633-C040-8F06-ABB458EDC68D}" type="presOf" srcId="{8CDA0323-B1AC-A14D-B4E4-CED98FB0E84A}" destId="{68244A80-38CB-754A-BECF-45B51955E5FF}" srcOrd="0" destOrd="0" presId="urn:microsoft.com/office/officeart/2005/8/layout/hierarchy1"/>
    <dgm:cxn modelId="{AA5BC60E-7D8E-2C43-A2D6-3773F70CE150}" type="presOf" srcId="{C4A9BA37-D516-8941-B9F3-A65209AA9490}" destId="{19CCCCDA-6524-4A40-8D63-CBE653C1D7CB}" srcOrd="0" destOrd="0" presId="urn:microsoft.com/office/officeart/2005/8/layout/hierarchy1"/>
    <dgm:cxn modelId="{9291F513-BF36-5345-A495-4AD571A56510}" type="presOf" srcId="{C175A2AC-A66F-BF40-B0AC-E973ECD34043}" destId="{DD97CDE7-05F3-274B-ACD7-C57ED64DBB8E}" srcOrd="0" destOrd="0" presId="urn:microsoft.com/office/officeart/2005/8/layout/hierarchy1"/>
    <dgm:cxn modelId="{2832E03E-CEF0-2B40-8253-F49A0B469EA9}" type="presOf" srcId="{5197B47B-FBA4-D649-9265-762B6F1D24B4}" destId="{B6F1AC32-A8AB-B649-8287-A48D3357DD5E}" srcOrd="0" destOrd="0" presId="urn:microsoft.com/office/officeart/2005/8/layout/hierarchy1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72AC5406-C690-104D-893D-73023840877F}" type="presOf" srcId="{EE7AB7E9-6DA7-EA4E-A71C-5C61DFE9D94D}" destId="{DDCAC63D-00A6-2941-8415-A46083854772}" srcOrd="0" destOrd="0" presId="urn:microsoft.com/office/officeart/2005/8/layout/hierarchy1"/>
    <dgm:cxn modelId="{5753A15B-1A50-0F45-BE0D-F47D6E9BE3C8}" type="presOf" srcId="{21547376-CB35-D54B-8069-598A46C39338}" destId="{B7A2C427-2435-5041-A06E-F53672C8BDEE}" srcOrd="0" destOrd="0" presId="urn:microsoft.com/office/officeart/2005/8/layout/hierarchy1"/>
    <dgm:cxn modelId="{FE10F91D-AA8A-F14A-AB9E-97992197DB4D}" type="presOf" srcId="{4A44460A-1E80-D348-AE0D-AC6858355300}" destId="{84E1F7B8-AD94-3B4D-8C01-FAD7B196B1C2}" srcOrd="0" destOrd="0" presId="urn:microsoft.com/office/officeart/2005/8/layout/hierarchy1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049613D2-FC16-0E49-BC9E-0828A92B43A1}" type="presOf" srcId="{88D17896-974E-E24D-BA42-ED34952B1269}" destId="{793A2F1F-69CC-274C-9ECA-8A6D38240B9A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ED3FE6F5-A5A0-E54D-A71A-971020DAAF67}" type="presOf" srcId="{13D833D7-F005-FD48-A6AE-DCC0A54A076A}" destId="{FA387A9E-4E1B-164D-A26B-7F16837B791D}" srcOrd="0" destOrd="0" presId="urn:microsoft.com/office/officeart/2005/8/layout/hierarchy1"/>
    <dgm:cxn modelId="{BC7AC708-B98C-0041-B931-15A175985D2D}" type="presOf" srcId="{70003790-A31C-EE43-8260-104D15B41ADE}" destId="{3EC9444A-F971-8543-9648-1B4E2D74E760}" srcOrd="0" destOrd="0" presId="urn:microsoft.com/office/officeart/2005/8/layout/hierarchy1"/>
    <dgm:cxn modelId="{EEE60C98-BD84-9D45-97AE-37DB99908AA8}" type="presOf" srcId="{ACE8800A-9A1E-D546-937E-B9043DC09236}" destId="{DA616C4E-911C-F44B-8609-EB3DD3352444}" srcOrd="0" destOrd="0" presId="urn:microsoft.com/office/officeart/2005/8/layout/hierarchy1"/>
    <dgm:cxn modelId="{7A1D50C4-6BA0-DB4D-A287-D6BA87274FF2}" type="presOf" srcId="{5BED3707-F2A1-0645-9799-ACE4156556A2}" destId="{B4BCDCA2-972E-B840-84B0-7F5440EDFF71}" srcOrd="0" destOrd="0" presId="urn:microsoft.com/office/officeart/2005/8/layout/hierarchy1"/>
    <dgm:cxn modelId="{E3CE3D4A-C9DE-3344-96AB-5914E2BD800A}" type="presOf" srcId="{E27269EF-A5D3-0748-B765-7EDF535AA8EF}" destId="{0C8D47FB-CA7A-B141-AAF3-34A86B85DBC3}" srcOrd="0" destOrd="0" presId="urn:microsoft.com/office/officeart/2005/8/layout/hierarchy1"/>
    <dgm:cxn modelId="{19416F42-A919-5145-AACD-A458FE65C383}" type="presOf" srcId="{9B5741DE-3AB2-114F-B40A-C047DCDC2B48}" destId="{DB3C322B-2AC9-7A4D-9979-65420BC9FE07}" srcOrd="0" destOrd="0" presId="urn:microsoft.com/office/officeart/2005/8/layout/hierarchy1"/>
    <dgm:cxn modelId="{3D5C2257-6168-4B4B-A070-D8972491C7ED}" type="presOf" srcId="{0675D40F-F466-7540-9C0D-3B5A2D7FCBDB}" destId="{86B8CDC6-A874-774D-A972-FBA688BE3ED8}" srcOrd="0" destOrd="0" presId="urn:microsoft.com/office/officeart/2005/8/layout/hierarchy1"/>
    <dgm:cxn modelId="{9E7A9FFD-D432-AB47-83BA-4C65D5D0FF49}" type="presParOf" srcId="{0EA1608C-252A-6249-B228-6CCBB2DB50CE}" destId="{1E21C14E-3011-0343-A8FC-C72E612C9003}" srcOrd="0" destOrd="0" presId="urn:microsoft.com/office/officeart/2005/8/layout/hierarchy1"/>
    <dgm:cxn modelId="{BB63EDDE-B78B-9948-8F14-B321939963E7}" type="presParOf" srcId="{1E21C14E-3011-0343-A8FC-C72E612C9003}" destId="{F3B24C51-8371-6643-A214-733118614EDC}" srcOrd="0" destOrd="0" presId="urn:microsoft.com/office/officeart/2005/8/layout/hierarchy1"/>
    <dgm:cxn modelId="{DEDC4DC6-A940-9F44-AA1E-D0DCC37391AE}" type="presParOf" srcId="{F3B24C51-8371-6643-A214-733118614EDC}" destId="{65F817A6-FE67-2E45-9F00-3F116972F955}" srcOrd="0" destOrd="0" presId="urn:microsoft.com/office/officeart/2005/8/layout/hierarchy1"/>
    <dgm:cxn modelId="{2E2C951F-4691-634B-8AF0-8A148024CC60}" type="presParOf" srcId="{F3B24C51-8371-6643-A214-733118614EDC}" destId="{A9DFDEDB-7B8B-2A43-9C96-5BFC6E352AB9}" srcOrd="1" destOrd="0" presId="urn:microsoft.com/office/officeart/2005/8/layout/hierarchy1"/>
    <dgm:cxn modelId="{5DAF1941-0263-364D-9C78-A9EB2590C2EA}" type="presParOf" srcId="{1E21C14E-3011-0343-A8FC-C72E612C9003}" destId="{07632152-E12B-E040-8441-EAAF98FA25AD}" srcOrd="1" destOrd="0" presId="urn:microsoft.com/office/officeart/2005/8/layout/hierarchy1"/>
    <dgm:cxn modelId="{E29BE890-9EDD-284C-9A32-650F53561AF2}" type="presParOf" srcId="{07632152-E12B-E040-8441-EAAF98FA25AD}" destId="{7B17B826-29B4-3A4A-9CBD-EE15F22A8EDF}" srcOrd="0" destOrd="0" presId="urn:microsoft.com/office/officeart/2005/8/layout/hierarchy1"/>
    <dgm:cxn modelId="{09389B3A-B8D3-114F-BFD2-926952BEF0CA}" type="presParOf" srcId="{07632152-E12B-E040-8441-EAAF98FA25AD}" destId="{43869468-C8C1-A04A-A532-E481203C5320}" srcOrd="1" destOrd="0" presId="urn:microsoft.com/office/officeart/2005/8/layout/hierarchy1"/>
    <dgm:cxn modelId="{926F9775-D05F-634D-BC3E-5BD6CE49208F}" type="presParOf" srcId="{43869468-C8C1-A04A-A532-E481203C5320}" destId="{A77E5CFE-2C77-EC4F-A534-27DDA125CB45}" srcOrd="0" destOrd="0" presId="urn:microsoft.com/office/officeart/2005/8/layout/hierarchy1"/>
    <dgm:cxn modelId="{9EF4E4F6-BA5E-F443-9A12-02644C91DBA6}" type="presParOf" srcId="{A77E5CFE-2C77-EC4F-A534-27DDA125CB45}" destId="{FEB12D91-FD5E-CD44-9D9C-82BD5C946503}" srcOrd="0" destOrd="0" presId="urn:microsoft.com/office/officeart/2005/8/layout/hierarchy1"/>
    <dgm:cxn modelId="{6D6F169B-89DD-394E-AB81-060BD62DCB5E}" type="presParOf" srcId="{A77E5CFE-2C77-EC4F-A534-27DDA125CB45}" destId="{793A2F1F-69CC-274C-9ECA-8A6D38240B9A}" srcOrd="1" destOrd="0" presId="urn:microsoft.com/office/officeart/2005/8/layout/hierarchy1"/>
    <dgm:cxn modelId="{BD400B63-0AE9-3343-9116-6B3853D8238D}" type="presParOf" srcId="{43869468-C8C1-A04A-A532-E481203C5320}" destId="{89BBC182-DC64-C146-B107-534F3955212A}" srcOrd="1" destOrd="0" presId="urn:microsoft.com/office/officeart/2005/8/layout/hierarchy1"/>
    <dgm:cxn modelId="{A81102B1-4D35-2542-8972-6FAB09B74C80}" type="presParOf" srcId="{89BBC182-DC64-C146-B107-534F3955212A}" destId="{84E1F7B8-AD94-3B4D-8C01-FAD7B196B1C2}" srcOrd="0" destOrd="0" presId="urn:microsoft.com/office/officeart/2005/8/layout/hierarchy1"/>
    <dgm:cxn modelId="{725CAFD3-C64C-574C-BD30-A185445FFF25}" type="presParOf" srcId="{89BBC182-DC64-C146-B107-534F3955212A}" destId="{E32C2BD0-4C38-D040-B50E-81685917A152}" srcOrd="1" destOrd="0" presId="urn:microsoft.com/office/officeart/2005/8/layout/hierarchy1"/>
    <dgm:cxn modelId="{AD39740A-5971-FC42-9E03-1C2F00909C48}" type="presParOf" srcId="{E32C2BD0-4C38-D040-B50E-81685917A152}" destId="{4127A908-11C4-A740-AAEB-1498B129D7C9}" srcOrd="0" destOrd="0" presId="urn:microsoft.com/office/officeart/2005/8/layout/hierarchy1"/>
    <dgm:cxn modelId="{57EA05C0-6F73-AB45-A363-18D8888389BC}" type="presParOf" srcId="{4127A908-11C4-A740-AAEB-1498B129D7C9}" destId="{09646BA0-DDD4-2B48-8BF2-1E86CA12EC32}" srcOrd="0" destOrd="0" presId="urn:microsoft.com/office/officeart/2005/8/layout/hierarchy1"/>
    <dgm:cxn modelId="{2482811D-E48C-144D-9E8D-453FB32D926E}" type="presParOf" srcId="{4127A908-11C4-A740-AAEB-1498B129D7C9}" destId="{FA387A9E-4E1B-164D-A26B-7F16837B791D}" srcOrd="1" destOrd="0" presId="urn:microsoft.com/office/officeart/2005/8/layout/hierarchy1"/>
    <dgm:cxn modelId="{D910D90A-E16F-994C-8072-409E76E5F685}" type="presParOf" srcId="{E32C2BD0-4C38-D040-B50E-81685917A152}" destId="{88DBCD86-0A28-9846-8543-42FBA70E3EAD}" srcOrd="1" destOrd="0" presId="urn:microsoft.com/office/officeart/2005/8/layout/hierarchy1"/>
    <dgm:cxn modelId="{51AE662F-1CD9-C049-8CB5-3343D33C9C9A}" type="presParOf" srcId="{89BBC182-DC64-C146-B107-534F3955212A}" destId="{0353FBBC-C849-F747-9237-7F99CA1E9F4E}" srcOrd="2" destOrd="0" presId="urn:microsoft.com/office/officeart/2005/8/layout/hierarchy1"/>
    <dgm:cxn modelId="{F9BD7B09-2A52-044E-9793-AE6AF2F20345}" type="presParOf" srcId="{89BBC182-DC64-C146-B107-534F3955212A}" destId="{0910CCBF-4AF2-DD4E-B8CF-3A27BF16A80C}" srcOrd="3" destOrd="0" presId="urn:microsoft.com/office/officeart/2005/8/layout/hierarchy1"/>
    <dgm:cxn modelId="{D8847576-BC03-A14F-88B3-B320C573D2D8}" type="presParOf" srcId="{0910CCBF-4AF2-DD4E-B8CF-3A27BF16A80C}" destId="{CB9A5A94-C9AE-D24D-B9D2-56FBBF4517FF}" srcOrd="0" destOrd="0" presId="urn:microsoft.com/office/officeart/2005/8/layout/hierarchy1"/>
    <dgm:cxn modelId="{54ED8FF6-615E-D940-BB9C-F45F80B5F65F}" type="presParOf" srcId="{CB9A5A94-C9AE-D24D-B9D2-56FBBF4517FF}" destId="{320930ED-77A0-4443-833D-275375387CC8}" srcOrd="0" destOrd="0" presId="urn:microsoft.com/office/officeart/2005/8/layout/hierarchy1"/>
    <dgm:cxn modelId="{CFB473D7-FFD5-AF45-8836-81FDB4568FAC}" type="presParOf" srcId="{CB9A5A94-C9AE-D24D-B9D2-56FBBF4517FF}" destId="{3699CC97-9607-C440-BE69-4F9C3FB22627}" srcOrd="1" destOrd="0" presId="urn:microsoft.com/office/officeart/2005/8/layout/hierarchy1"/>
    <dgm:cxn modelId="{6629979A-4D71-6040-9012-54E56D3E6856}" type="presParOf" srcId="{0910CCBF-4AF2-DD4E-B8CF-3A27BF16A80C}" destId="{2FAFCF6B-77F5-1D45-B585-F186637B25BD}" srcOrd="1" destOrd="0" presId="urn:microsoft.com/office/officeart/2005/8/layout/hierarchy1"/>
    <dgm:cxn modelId="{D938110E-1719-664B-A446-D0625D4F42F0}" type="presParOf" srcId="{89BBC182-DC64-C146-B107-534F3955212A}" destId="{3EC9444A-F971-8543-9648-1B4E2D74E760}" srcOrd="4" destOrd="0" presId="urn:microsoft.com/office/officeart/2005/8/layout/hierarchy1"/>
    <dgm:cxn modelId="{9E296539-8B46-DE45-94E8-04F5CECD77DA}" type="presParOf" srcId="{89BBC182-DC64-C146-B107-534F3955212A}" destId="{EC4144C1-475A-C147-8234-BE1A3191F4D2}" srcOrd="5" destOrd="0" presId="urn:microsoft.com/office/officeart/2005/8/layout/hierarchy1"/>
    <dgm:cxn modelId="{03746DC8-5532-0E4A-8440-31170297AFB5}" type="presParOf" srcId="{EC4144C1-475A-C147-8234-BE1A3191F4D2}" destId="{7F4977FC-90A8-F348-98F9-619F413CB9D2}" srcOrd="0" destOrd="0" presId="urn:microsoft.com/office/officeart/2005/8/layout/hierarchy1"/>
    <dgm:cxn modelId="{3B1AA16E-31C4-C649-87F7-62F1E1C4631C}" type="presParOf" srcId="{7F4977FC-90A8-F348-98F9-619F413CB9D2}" destId="{B3D97071-50E7-1841-B2A0-E5B12872A9BE}" srcOrd="0" destOrd="0" presId="urn:microsoft.com/office/officeart/2005/8/layout/hierarchy1"/>
    <dgm:cxn modelId="{3304BDC1-C0E3-044B-B853-27D16730C631}" type="presParOf" srcId="{7F4977FC-90A8-F348-98F9-619F413CB9D2}" destId="{7243F4B8-C214-0D43-905B-9560B4B976EE}" srcOrd="1" destOrd="0" presId="urn:microsoft.com/office/officeart/2005/8/layout/hierarchy1"/>
    <dgm:cxn modelId="{BD9C6218-5945-9B4D-9343-6B4D1109651F}" type="presParOf" srcId="{EC4144C1-475A-C147-8234-BE1A3191F4D2}" destId="{7B08D877-405B-9845-BE34-EA6BC2D16DF0}" srcOrd="1" destOrd="0" presId="urn:microsoft.com/office/officeart/2005/8/layout/hierarchy1"/>
    <dgm:cxn modelId="{6E8CA119-A876-2241-80AA-2AF27A3C725F}" type="presParOf" srcId="{89BBC182-DC64-C146-B107-534F3955212A}" destId="{E6936624-C1BF-E64B-BA65-28C629C3F891}" srcOrd="6" destOrd="0" presId="urn:microsoft.com/office/officeart/2005/8/layout/hierarchy1"/>
    <dgm:cxn modelId="{87A342B2-1F1B-4548-87A3-633F28FA4777}" type="presParOf" srcId="{89BBC182-DC64-C146-B107-534F3955212A}" destId="{05734C37-92D4-6D41-9464-99F074E3D339}" srcOrd="7" destOrd="0" presId="urn:microsoft.com/office/officeart/2005/8/layout/hierarchy1"/>
    <dgm:cxn modelId="{EB6016EF-9DBE-A44D-A4C2-87F027E4C1A1}" type="presParOf" srcId="{05734C37-92D4-6D41-9464-99F074E3D339}" destId="{1EE156C6-E646-6C43-9A5B-E6C4A4984C4A}" srcOrd="0" destOrd="0" presId="urn:microsoft.com/office/officeart/2005/8/layout/hierarchy1"/>
    <dgm:cxn modelId="{24586C39-C129-D24E-9613-EFBFD9BFB418}" type="presParOf" srcId="{1EE156C6-E646-6C43-9A5B-E6C4A4984C4A}" destId="{FA5017C0-C280-2547-8BDF-A324209E9457}" srcOrd="0" destOrd="0" presId="urn:microsoft.com/office/officeart/2005/8/layout/hierarchy1"/>
    <dgm:cxn modelId="{6F7E9A93-9784-AF41-91AA-84A1098F7151}" type="presParOf" srcId="{1EE156C6-E646-6C43-9A5B-E6C4A4984C4A}" destId="{6B30CB28-16FD-3B40-9C96-33FAC82E94C9}" srcOrd="1" destOrd="0" presId="urn:microsoft.com/office/officeart/2005/8/layout/hierarchy1"/>
    <dgm:cxn modelId="{23A9EC44-0FC3-E74B-BFA2-3187D3457B2F}" type="presParOf" srcId="{05734C37-92D4-6D41-9464-99F074E3D339}" destId="{FFEB237A-8F81-0C4D-B768-F8E98CB19E79}" srcOrd="1" destOrd="0" presId="urn:microsoft.com/office/officeart/2005/8/layout/hierarchy1"/>
    <dgm:cxn modelId="{CEB38E6B-6E43-914C-B962-F23FD8FB53F0}" type="presParOf" srcId="{07632152-E12B-E040-8441-EAAF98FA25AD}" destId="{42B8B35D-020E-964E-A85A-5694051F8F90}" srcOrd="2" destOrd="0" presId="urn:microsoft.com/office/officeart/2005/8/layout/hierarchy1"/>
    <dgm:cxn modelId="{2E0DCB92-10C3-4743-958A-2187C0E277D2}" type="presParOf" srcId="{07632152-E12B-E040-8441-EAAF98FA25AD}" destId="{95ADD217-AF23-4C4D-88C8-E466F2764202}" srcOrd="3" destOrd="0" presId="urn:microsoft.com/office/officeart/2005/8/layout/hierarchy1"/>
    <dgm:cxn modelId="{CA69C589-8907-9148-9D30-BD139B3AB1BA}" type="presParOf" srcId="{95ADD217-AF23-4C4D-88C8-E466F2764202}" destId="{5601EF32-C7FD-AD49-ADA3-59FD520F7908}" srcOrd="0" destOrd="0" presId="urn:microsoft.com/office/officeart/2005/8/layout/hierarchy1"/>
    <dgm:cxn modelId="{1A24203C-7AA0-874E-B481-A84157CCF1AE}" type="presParOf" srcId="{5601EF32-C7FD-AD49-ADA3-59FD520F7908}" destId="{314A4EF8-62AC-8843-AF8F-9C4C172B6B6F}" srcOrd="0" destOrd="0" presId="urn:microsoft.com/office/officeart/2005/8/layout/hierarchy1"/>
    <dgm:cxn modelId="{FB5027E5-0092-264B-B2AD-F34F1288F264}" type="presParOf" srcId="{5601EF32-C7FD-AD49-ADA3-59FD520F7908}" destId="{F250E8E8-D538-A94C-8500-EC878922EDD3}" srcOrd="1" destOrd="0" presId="urn:microsoft.com/office/officeart/2005/8/layout/hierarchy1"/>
    <dgm:cxn modelId="{E7D2C99C-CC8D-C446-8462-259351F81335}" type="presParOf" srcId="{95ADD217-AF23-4C4D-88C8-E466F2764202}" destId="{D9584900-8C35-5A47-BB00-C6401BAFCD55}" srcOrd="1" destOrd="0" presId="urn:microsoft.com/office/officeart/2005/8/layout/hierarchy1"/>
    <dgm:cxn modelId="{20C5D59B-A6A1-F441-9C5E-DC142C09949F}" type="presParOf" srcId="{D9584900-8C35-5A47-BB00-C6401BAFCD55}" destId="{B7A2C427-2435-5041-A06E-F53672C8BDEE}" srcOrd="0" destOrd="0" presId="urn:microsoft.com/office/officeart/2005/8/layout/hierarchy1"/>
    <dgm:cxn modelId="{78224E7C-8119-1640-86A0-ACE754E8E4F9}" type="presParOf" srcId="{D9584900-8C35-5A47-BB00-C6401BAFCD55}" destId="{600B8FFF-2CD6-934F-B7CB-79B310D8F6A7}" srcOrd="1" destOrd="0" presId="urn:microsoft.com/office/officeart/2005/8/layout/hierarchy1"/>
    <dgm:cxn modelId="{B80A6CF0-75CD-A94C-9958-B49CE81C2304}" type="presParOf" srcId="{600B8FFF-2CD6-934F-B7CB-79B310D8F6A7}" destId="{BEAC817D-0E06-F74A-B5E8-FE52EA2081AB}" srcOrd="0" destOrd="0" presId="urn:microsoft.com/office/officeart/2005/8/layout/hierarchy1"/>
    <dgm:cxn modelId="{51E7BF72-268D-1843-880F-24934FA213CB}" type="presParOf" srcId="{BEAC817D-0E06-F74A-B5E8-FE52EA2081AB}" destId="{EEE30257-69F5-6F47-BB7D-2E0D7F91CB38}" srcOrd="0" destOrd="0" presId="urn:microsoft.com/office/officeart/2005/8/layout/hierarchy1"/>
    <dgm:cxn modelId="{C6F14495-3FF7-B246-995F-27E2BA31EE6C}" type="presParOf" srcId="{BEAC817D-0E06-F74A-B5E8-FE52EA2081AB}" destId="{30E728A4-7002-C943-8F5C-28EA5E12D1AD}" srcOrd="1" destOrd="0" presId="urn:microsoft.com/office/officeart/2005/8/layout/hierarchy1"/>
    <dgm:cxn modelId="{ECA90321-D7CF-2742-BB1D-CC22F0386A6B}" type="presParOf" srcId="{600B8FFF-2CD6-934F-B7CB-79B310D8F6A7}" destId="{94C0D375-BC54-D546-A0F9-65B7F43F296E}" srcOrd="1" destOrd="0" presId="urn:microsoft.com/office/officeart/2005/8/layout/hierarchy1"/>
    <dgm:cxn modelId="{C607D7E7-D13E-A444-922B-88903BA9D20E}" type="presParOf" srcId="{D9584900-8C35-5A47-BB00-C6401BAFCD55}" destId="{0C8D47FB-CA7A-B141-AAF3-34A86B85DBC3}" srcOrd="2" destOrd="0" presId="urn:microsoft.com/office/officeart/2005/8/layout/hierarchy1"/>
    <dgm:cxn modelId="{81C0DAA7-14CA-4A4A-BCF5-FD1B1E5A1DF7}" type="presParOf" srcId="{D9584900-8C35-5A47-BB00-C6401BAFCD55}" destId="{1E0D25B4-C973-7D4C-870C-F8DF39C2C003}" srcOrd="3" destOrd="0" presId="urn:microsoft.com/office/officeart/2005/8/layout/hierarchy1"/>
    <dgm:cxn modelId="{F69CEC7B-981F-D24A-BECB-CB50464D7280}" type="presParOf" srcId="{1E0D25B4-C973-7D4C-870C-F8DF39C2C003}" destId="{E8DD655F-8152-5643-86FA-69BB69F2C149}" srcOrd="0" destOrd="0" presId="urn:microsoft.com/office/officeart/2005/8/layout/hierarchy1"/>
    <dgm:cxn modelId="{533FC2E3-F248-BA40-BE69-6AC685CF5C83}" type="presParOf" srcId="{E8DD655F-8152-5643-86FA-69BB69F2C149}" destId="{E525399B-780C-7441-8DF9-250FD9AF88F5}" srcOrd="0" destOrd="0" presId="urn:microsoft.com/office/officeart/2005/8/layout/hierarchy1"/>
    <dgm:cxn modelId="{4FC437A8-6443-8348-A0B8-C8EA77A26EBE}" type="presParOf" srcId="{E8DD655F-8152-5643-86FA-69BB69F2C149}" destId="{9BB3EFA2-0F8C-6741-8E14-579398E61215}" srcOrd="1" destOrd="0" presId="urn:microsoft.com/office/officeart/2005/8/layout/hierarchy1"/>
    <dgm:cxn modelId="{24A00DA8-D05C-FB4C-80D8-EDCF8708F350}" type="presParOf" srcId="{1E0D25B4-C973-7D4C-870C-F8DF39C2C003}" destId="{F9F91E63-06FA-F249-8128-45EB6D824A78}" srcOrd="1" destOrd="0" presId="urn:microsoft.com/office/officeart/2005/8/layout/hierarchy1"/>
    <dgm:cxn modelId="{48245EC9-5D00-1E43-84EA-77118FC1AB63}" type="presParOf" srcId="{D9584900-8C35-5A47-BB00-C6401BAFCD55}" destId="{DD97CDE7-05F3-274B-ACD7-C57ED64DBB8E}" srcOrd="4" destOrd="0" presId="urn:microsoft.com/office/officeart/2005/8/layout/hierarchy1"/>
    <dgm:cxn modelId="{065789C9-D922-594A-B5DC-A40211D570A2}" type="presParOf" srcId="{D9584900-8C35-5A47-BB00-C6401BAFCD55}" destId="{F72C6E52-50B0-AE4D-95AA-B654B47C769C}" srcOrd="5" destOrd="0" presId="urn:microsoft.com/office/officeart/2005/8/layout/hierarchy1"/>
    <dgm:cxn modelId="{5D911537-59D0-3F4E-8153-3844A33188BC}" type="presParOf" srcId="{F72C6E52-50B0-AE4D-95AA-B654B47C769C}" destId="{A3928D3B-FEC3-E549-9ADD-4B7F2FC55C6F}" srcOrd="0" destOrd="0" presId="urn:microsoft.com/office/officeart/2005/8/layout/hierarchy1"/>
    <dgm:cxn modelId="{6C817E9C-98D7-044A-93EA-7DFD8BC8EDFF}" type="presParOf" srcId="{A3928D3B-FEC3-E549-9ADD-4B7F2FC55C6F}" destId="{E60D85D3-4EC4-6244-8C19-C94474809301}" srcOrd="0" destOrd="0" presId="urn:microsoft.com/office/officeart/2005/8/layout/hierarchy1"/>
    <dgm:cxn modelId="{6ABEB167-9786-8940-A120-B276DFED692B}" type="presParOf" srcId="{A3928D3B-FEC3-E549-9ADD-4B7F2FC55C6F}" destId="{47D7FD48-1EE8-1D42-BC9B-2EEBECAB13E8}" srcOrd="1" destOrd="0" presId="urn:microsoft.com/office/officeart/2005/8/layout/hierarchy1"/>
    <dgm:cxn modelId="{F0F86A66-A75A-9E49-81FC-5C7439A0959E}" type="presParOf" srcId="{F72C6E52-50B0-AE4D-95AA-B654B47C769C}" destId="{3A446D8F-4A5B-7D41-838A-36B76B09B6FE}" srcOrd="1" destOrd="0" presId="urn:microsoft.com/office/officeart/2005/8/layout/hierarchy1"/>
    <dgm:cxn modelId="{E77597C9-C631-ED40-B9B0-BBA39B1A06AB}" type="presParOf" srcId="{07632152-E12B-E040-8441-EAAF98FA25AD}" destId="{B6F1AC32-A8AB-B649-8287-A48D3357DD5E}" srcOrd="4" destOrd="0" presId="urn:microsoft.com/office/officeart/2005/8/layout/hierarchy1"/>
    <dgm:cxn modelId="{1737F849-7E99-1944-9442-7B610E09B6C3}" type="presParOf" srcId="{07632152-E12B-E040-8441-EAAF98FA25AD}" destId="{6EEFA321-3D41-1A4E-85DE-C9BA9933897E}" srcOrd="5" destOrd="0" presId="urn:microsoft.com/office/officeart/2005/8/layout/hierarchy1"/>
    <dgm:cxn modelId="{A4A5E3C5-FE2F-C54F-89C7-07E381251241}" type="presParOf" srcId="{6EEFA321-3D41-1A4E-85DE-C9BA9933897E}" destId="{73300B42-C8E5-EA41-B24C-44969DCF13F0}" srcOrd="0" destOrd="0" presId="urn:microsoft.com/office/officeart/2005/8/layout/hierarchy1"/>
    <dgm:cxn modelId="{925C8FCB-675B-D34B-9A18-89964F536C21}" type="presParOf" srcId="{73300B42-C8E5-EA41-B24C-44969DCF13F0}" destId="{A1B4F70A-F8E7-C645-92A4-68261DC5EDD4}" srcOrd="0" destOrd="0" presId="urn:microsoft.com/office/officeart/2005/8/layout/hierarchy1"/>
    <dgm:cxn modelId="{1D20C277-166E-A343-838B-F792B5914F8F}" type="presParOf" srcId="{73300B42-C8E5-EA41-B24C-44969DCF13F0}" destId="{CEEC3560-C28B-BD41-9BF4-BD3168B3409D}" srcOrd="1" destOrd="0" presId="urn:microsoft.com/office/officeart/2005/8/layout/hierarchy1"/>
    <dgm:cxn modelId="{EE82CFFA-19C6-E44E-B677-9DA66A6FA9B6}" type="presParOf" srcId="{6EEFA321-3D41-1A4E-85DE-C9BA9933897E}" destId="{24208094-9B9C-264E-B50A-18CAD336D342}" srcOrd="1" destOrd="0" presId="urn:microsoft.com/office/officeart/2005/8/layout/hierarchy1"/>
    <dgm:cxn modelId="{DDD46CA3-85D5-864C-AA9B-2165499BAF7B}" type="presParOf" srcId="{24208094-9B9C-264E-B50A-18CAD336D342}" destId="{90DE5403-0981-124B-AF12-76C9E0515F71}" srcOrd="0" destOrd="0" presId="urn:microsoft.com/office/officeart/2005/8/layout/hierarchy1"/>
    <dgm:cxn modelId="{4EBEACAA-D0F7-C946-9D21-363780809672}" type="presParOf" srcId="{24208094-9B9C-264E-B50A-18CAD336D342}" destId="{8BF33057-F4A0-3D4D-A67D-FC1EA72CB104}" srcOrd="1" destOrd="0" presId="urn:microsoft.com/office/officeart/2005/8/layout/hierarchy1"/>
    <dgm:cxn modelId="{D73DDDF4-B27E-6345-819E-0FDD73556D2D}" type="presParOf" srcId="{8BF33057-F4A0-3D4D-A67D-FC1EA72CB104}" destId="{7C2AC34D-362E-DB45-B096-ED8B942FCECA}" srcOrd="0" destOrd="0" presId="urn:microsoft.com/office/officeart/2005/8/layout/hierarchy1"/>
    <dgm:cxn modelId="{68DEDCFE-F53B-ED43-8334-09A772078C89}" type="presParOf" srcId="{7C2AC34D-362E-DB45-B096-ED8B942FCECA}" destId="{A627B036-C78B-F34C-906D-6018E107FF6A}" srcOrd="0" destOrd="0" presId="urn:microsoft.com/office/officeart/2005/8/layout/hierarchy1"/>
    <dgm:cxn modelId="{D10D13DA-416F-4A4E-A56C-4B825E6F11E9}" type="presParOf" srcId="{7C2AC34D-362E-DB45-B096-ED8B942FCECA}" destId="{11FC0BEC-013C-4F40-9A83-2F5CA2CCADF4}" srcOrd="1" destOrd="0" presId="urn:microsoft.com/office/officeart/2005/8/layout/hierarchy1"/>
    <dgm:cxn modelId="{DB14A4A7-09E3-E942-B7ED-15C9B8F73822}" type="presParOf" srcId="{8BF33057-F4A0-3D4D-A67D-FC1EA72CB104}" destId="{D0013DC0-1613-9B42-8546-81FB862C474D}" srcOrd="1" destOrd="0" presId="urn:microsoft.com/office/officeart/2005/8/layout/hierarchy1"/>
    <dgm:cxn modelId="{714A4D70-6014-2D45-A3DA-784ACA2C0C1E}" type="presParOf" srcId="{07632152-E12B-E040-8441-EAAF98FA25AD}" destId="{B4BCDCA2-972E-B840-84B0-7F5440EDFF71}" srcOrd="6" destOrd="0" presId="urn:microsoft.com/office/officeart/2005/8/layout/hierarchy1"/>
    <dgm:cxn modelId="{F6656FCA-BA07-7849-8F91-AF8D08B1BD4D}" type="presParOf" srcId="{07632152-E12B-E040-8441-EAAF98FA25AD}" destId="{C42658B9-8540-604A-9983-BDAAA9E2DC15}" srcOrd="7" destOrd="0" presId="urn:microsoft.com/office/officeart/2005/8/layout/hierarchy1"/>
    <dgm:cxn modelId="{5F911E89-B165-6B41-95F8-9F8692446007}" type="presParOf" srcId="{C42658B9-8540-604A-9983-BDAAA9E2DC15}" destId="{CDAC4897-D10C-5D4F-91C5-E80976988295}" srcOrd="0" destOrd="0" presId="urn:microsoft.com/office/officeart/2005/8/layout/hierarchy1"/>
    <dgm:cxn modelId="{601E0EAC-6A00-BB49-912C-5E423D4B3675}" type="presParOf" srcId="{CDAC4897-D10C-5D4F-91C5-E80976988295}" destId="{53F35FF1-FF2A-5744-84D5-EC2FFA7EB44D}" srcOrd="0" destOrd="0" presId="urn:microsoft.com/office/officeart/2005/8/layout/hierarchy1"/>
    <dgm:cxn modelId="{B1E3199F-309E-E144-93D2-5771671A334A}" type="presParOf" srcId="{CDAC4897-D10C-5D4F-91C5-E80976988295}" destId="{19CCCCDA-6524-4A40-8D63-CBE653C1D7CB}" srcOrd="1" destOrd="0" presId="urn:microsoft.com/office/officeart/2005/8/layout/hierarchy1"/>
    <dgm:cxn modelId="{6395FD88-83CA-F949-91DA-C39BF169AE0C}" type="presParOf" srcId="{C42658B9-8540-604A-9983-BDAAA9E2DC15}" destId="{5598DEE2-E1A1-B948-A79B-66323597B331}" srcOrd="1" destOrd="0" presId="urn:microsoft.com/office/officeart/2005/8/layout/hierarchy1"/>
    <dgm:cxn modelId="{F6EAE8E8-4459-8A4C-A2D5-AE6EFE4DB3E8}" type="presParOf" srcId="{5598DEE2-E1A1-B948-A79B-66323597B331}" destId="{4BDA22EA-3FEC-3D49-A6A4-648A78779B72}" srcOrd="0" destOrd="0" presId="urn:microsoft.com/office/officeart/2005/8/layout/hierarchy1"/>
    <dgm:cxn modelId="{9D894596-8509-4544-BD28-FC448C86E88A}" type="presParOf" srcId="{5598DEE2-E1A1-B948-A79B-66323597B331}" destId="{56390854-6EB5-6C47-8BF7-2241796B29F7}" srcOrd="1" destOrd="0" presId="urn:microsoft.com/office/officeart/2005/8/layout/hierarchy1"/>
    <dgm:cxn modelId="{408B782F-3865-204A-A395-D8C633F4E492}" type="presParOf" srcId="{56390854-6EB5-6C47-8BF7-2241796B29F7}" destId="{28EDB5A2-4CB1-914E-B5A4-BC0D1B993D2B}" srcOrd="0" destOrd="0" presId="urn:microsoft.com/office/officeart/2005/8/layout/hierarchy1"/>
    <dgm:cxn modelId="{E1310DCA-6586-EA42-8941-8C82DB172E7C}" type="presParOf" srcId="{28EDB5A2-4CB1-914E-B5A4-BC0D1B993D2B}" destId="{6EF071FB-F223-4745-AABB-4907D0B84DBB}" srcOrd="0" destOrd="0" presId="urn:microsoft.com/office/officeart/2005/8/layout/hierarchy1"/>
    <dgm:cxn modelId="{70099154-B072-6B42-874B-C93E970714FC}" type="presParOf" srcId="{28EDB5A2-4CB1-914E-B5A4-BC0D1B993D2B}" destId="{E47B6A37-60DE-6C47-B282-C6304AB583DD}" srcOrd="1" destOrd="0" presId="urn:microsoft.com/office/officeart/2005/8/layout/hierarchy1"/>
    <dgm:cxn modelId="{76A9580D-C76E-7843-BF75-E265233439CD}" type="presParOf" srcId="{56390854-6EB5-6C47-8BF7-2241796B29F7}" destId="{B714BF64-5E05-8B40-9A33-D53F536A5725}" srcOrd="1" destOrd="0" presId="urn:microsoft.com/office/officeart/2005/8/layout/hierarchy1"/>
    <dgm:cxn modelId="{1172E429-F17E-E548-8D07-9F1B92DBE4F4}" type="presParOf" srcId="{07632152-E12B-E040-8441-EAAF98FA25AD}" destId="{E9D89FF1-CDBF-7A49-8E7F-0DF29B1C7FA9}" srcOrd="8" destOrd="0" presId="urn:microsoft.com/office/officeart/2005/8/layout/hierarchy1"/>
    <dgm:cxn modelId="{4EF6136D-8167-C44F-AA6E-1DFF3043ED84}" type="presParOf" srcId="{07632152-E12B-E040-8441-EAAF98FA25AD}" destId="{873CF871-16A4-1142-992B-0B21272C3F62}" srcOrd="9" destOrd="0" presId="urn:microsoft.com/office/officeart/2005/8/layout/hierarchy1"/>
    <dgm:cxn modelId="{9C68D799-8917-2C4E-9C1A-C2BADB26F945}" type="presParOf" srcId="{873CF871-16A4-1142-992B-0B21272C3F62}" destId="{75BDD899-D81D-B740-A102-C7152D8FD68A}" srcOrd="0" destOrd="0" presId="urn:microsoft.com/office/officeart/2005/8/layout/hierarchy1"/>
    <dgm:cxn modelId="{9890FF35-62A9-6E43-9735-CDE148CF4074}" type="presParOf" srcId="{75BDD899-D81D-B740-A102-C7152D8FD68A}" destId="{82209622-4756-B34D-9CC4-4E8460C56644}" srcOrd="0" destOrd="0" presId="urn:microsoft.com/office/officeart/2005/8/layout/hierarchy1"/>
    <dgm:cxn modelId="{11FD7834-AA9C-9E4E-9263-E5D0A7B44D10}" type="presParOf" srcId="{75BDD899-D81D-B740-A102-C7152D8FD68A}" destId="{68244A80-38CB-754A-BECF-45B51955E5FF}" srcOrd="1" destOrd="0" presId="urn:microsoft.com/office/officeart/2005/8/layout/hierarchy1"/>
    <dgm:cxn modelId="{840326E1-D9B0-264A-930B-BDD46E3AF620}" type="presParOf" srcId="{873CF871-16A4-1142-992B-0B21272C3F62}" destId="{3367D909-20F7-9C40-940C-9B9BB3B62F37}" srcOrd="1" destOrd="0" presId="urn:microsoft.com/office/officeart/2005/8/layout/hierarchy1"/>
    <dgm:cxn modelId="{02B58E83-4255-8442-9B98-496CA8F7D18F}" type="presParOf" srcId="{3367D909-20F7-9C40-940C-9B9BB3B62F37}" destId="{075D12AB-3B58-2E4B-99B6-6B66E722E88F}" srcOrd="0" destOrd="0" presId="urn:microsoft.com/office/officeart/2005/8/layout/hierarchy1"/>
    <dgm:cxn modelId="{6327FECA-0AB2-C244-8A45-CE150854BD8E}" type="presParOf" srcId="{3367D909-20F7-9C40-940C-9B9BB3B62F37}" destId="{21BF2DA6-FDED-EF4A-903D-F90EF88EFB90}" srcOrd="1" destOrd="0" presId="urn:microsoft.com/office/officeart/2005/8/layout/hierarchy1"/>
    <dgm:cxn modelId="{F00D9ED4-818C-044A-88A2-37FE379F914A}" type="presParOf" srcId="{21BF2DA6-FDED-EF4A-903D-F90EF88EFB90}" destId="{6DBA0D50-7CBC-B24B-8544-5E1C4FC55306}" srcOrd="0" destOrd="0" presId="urn:microsoft.com/office/officeart/2005/8/layout/hierarchy1"/>
    <dgm:cxn modelId="{F5055202-DF6C-FF4D-892C-BFB98B50AD8D}" type="presParOf" srcId="{6DBA0D50-7CBC-B24B-8544-5E1C4FC55306}" destId="{472F95E5-DE25-D14C-94AA-AB14D141AFEA}" srcOrd="0" destOrd="0" presId="urn:microsoft.com/office/officeart/2005/8/layout/hierarchy1"/>
    <dgm:cxn modelId="{A5581F17-3477-FB48-8B45-00F1A6AE19DC}" type="presParOf" srcId="{6DBA0D50-7CBC-B24B-8544-5E1C4FC55306}" destId="{A33E1D6B-6875-934E-BB3E-48116CD736CD}" srcOrd="1" destOrd="0" presId="urn:microsoft.com/office/officeart/2005/8/layout/hierarchy1"/>
    <dgm:cxn modelId="{A369F708-6550-CC40-B8E0-B13CD14C39A2}" type="presParOf" srcId="{21BF2DA6-FDED-EF4A-903D-F90EF88EFB90}" destId="{1E7E3CAC-1738-2345-B241-CAC3EC4DA218}" srcOrd="1" destOrd="0" presId="urn:microsoft.com/office/officeart/2005/8/layout/hierarchy1"/>
    <dgm:cxn modelId="{891E8651-EA13-F943-A5D2-14C6596CD90F}" type="presParOf" srcId="{3367D909-20F7-9C40-940C-9B9BB3B62F37}" destId="{DA616C4E-911C-F44B-8609-EB3DD3352444}" srcOrd="2" destOrd="0" presId="urn:microsoft.com/office/officeart/2005/8/layout/hierarchy1"/>
    <dgm:cxn modelId="{550C3C38-F3DD-7F4B-9E28-2C3A3FCF2E7E}" type="presParOf" srcId="{3367D909-20F7-9C40-940C-9B9BB3B62F37}" destId="{EA227968-482B-CB47-AB68-DDFAF3BAE9D2}" srcOrd="3" destOrd="0" presId="urn:microsoft.com/office/officeart/2005/8/layout/hierarchy1"/>
    <dgm:cxn modelId="{9AF6CA03-E2F3-604E-AE37-6CB68BA5C4D8}" type="presParOf" srcId="{EA227968-482B-CB47-AB68-DDFAF3BAE9D2}" destId="{560E01F2-E3B1-DD4D-AAC9-357E96B1E0D2}" srcOrd="0" destOrd="0" presId="urn:microsoft.com/office/officeart/2005/8/layout/hierarchy1"/>
    <dgm:cxn modelId="{0FE5CD5F-D1B0-6D4F-B0EB-361B6885C643}" type="presParOf" srcId="{560E01F2-E3B1-DD4D-AAC9-357E96B1E0D2}" destId="{7F680803-3182-234F-81DC-FD03061022C8}" srcOrd="0" destOrd="0" presId="urn:microsoft.com/office/officeart/2005/8/layout/hierarchy1"/>
    <dgm:cxn modelId="{3EB50165-4258-644D-97CF-0318D87ECCC5}" type="presParOf" srcId="{560E01F2-E3B1-DD4D-AAC9-357E96B1E0D2}" destId="{DB3C322B-2AC9-7A4D-9979-65420BC9FE07}" srcOrd="1" destOrd="0" presId="urn:microsoft.com/office/officeart/2005/8/layout/hierarchy1"/>
    <dgm:cxn modelId="{A25B7F07-E090-D743-BF48-106069B6E54A}" type="presParOf" srcId="{EA227968-482B-CB47-AB68-DDFAF3BAE9D2}" destId="{E5A40866-1D0B-DE43-B157-CFB575B3D307}" srcOrd="1" destOrd="0" presId="urn:microsoft.com/office/officeart/2005/8/layout/hierarchy1"/>
    <dgm:cxn modelId="{258CCA82-1D90-AC44-88C3-CBB5C377CA7F}" type="presParOf" srcId="{3367D909-20F7-9C40-940C-9B9BB3B62F37}" destId="{DDCAC63D-00A6-2941-8415-A46083854772}" srcOrd="4" destOrd="0" presId="urn:microsoft.com/office/officeart/2005/8/layout/hierarchy1"/>
    <dgm:cxn modelId="{E8BA9C79-A194-F844-8911-1D71C1071211}" type="presParOf" srcId="{3367D909-20F7-9C40-940C-9B9BB3B62F37}" destId="{2256D443-4E39-E045-B7AD-9A06707401E0}" srcOrd="5" destOrd="0" presId="urn:microsoft.com/office/officeart/2005/8/layout/hierarchy1"/>
    <dgm:cxn modelId="{9B618795-8306-0942-9714-1744080FD562}" type="presParOf" srcId="{2256D443-4E39-E045-B7AD-9A06707401E0}" destId="{A7004C55-C9FC-454B-B519-398365C9435F}" srcOrd="0" destOrd="0" presId="urn:microsoft.com/office/officeart/2005/8/layout/hierarchy1"/>
    <dgm:cxn modelId="{B7C37D06-068C-1947-9D67-F37DE512AFA1}" type="presParOf" srcId="{A7004C55-C9FC-454B-B519-398365C9435F}" destId="{72DA6C91-098C-5A43-8600-783515433A55}" srcOrd="0" destOrd="0" presId="urn:microsoft.com/office/officeart/2005/8/layout/hierarchy1"/>
    <dgm:cxn modelId="{A460034B-67B9-CB4B-A69E-9CF9A900A747}" type="presParOf" srcId="{A7004C55-C9FC-454B-B519-398365C9435F}" destId="{86B8CDC6-A874-774D-A972-FBA688BE3ED8}" srcOrd="1" destOrd="0" presId="urn:microsoft.com/office/officeart/2005/8/layout/hierarchy1"/>
    <dgm:cxn modelId="{E3D72400-4A2E-404A-836F-FD081B370CCF}" type="presParOf" srcId="{2256D443-4E39-E045-B7AD-9A06707401E0}" destId="{254F727E-0EB7-7B4B-853E-BB83CCCEF787}" srcOrd="1" destOrd="0" presId="urn:microsoft.com/office/officeart/2005/8/layout/hierarchy1"/>
    <dgm:cxn modelId="{897CA213-E3F5-0641-9A51-BDF4192C3B5C}" type="presParOf" srcId="{3367D909-20F7-9C40-940C-9B9BB3B62F37}" destId="{A5259552-05C1-B148-B8B7-B954CD68FBC1}" srcOrd="6" destOrd="0" presId="urn:microsoft.com/office/officeart/2005/8/layout/hierarchy1"/>
    <dgm:cxn modelId="{04C76A38-682A-7F47-82D3-3A7C2DFCAB5D}" type="presParOf" srcId="{3367D909-20F7-9C40-940C-9B9BB3B62F37}" destId="{122C50AB-5002-174D-9FCF-913D198DD1C7}" srcOrd="7" destOrd="0" presId="urn:microsoft.com/office/officeart/2005/8/layout/hierarchy1"/>
    <dgm:cxn modelId="{CA881C65-C7CE-9E4B-A17B-A22BFEFA18FD}" type="presParOf" srcId="{122C50AB-5002-174D-9FCF-913D198DD1C7}" destId="{5B42A83B-76D8-8843-B280-02CFC3078214}" srcOrd="0" destOrd="0" presId="urn:microsoft.com/office/officeart/2005/8/layout/hierarchy1"/>
    <dgm:cxn modelId="{52F302B1-02C4-E545-BAE1-A70E19E48866}" type="presParOf" srcId="{5B42A83B-76D8-8843-B280-02CFC3078214}" destId="{D2B05A21-C422-E745-998C-52396060780B}" srcOrd="0" destOrd="0" presId="urn:microsoft.com/office/officeart/2005/8/layout/hierarchy1"/>
    <dgm:cxn modelId="{72003259-AD30-0D49-A9CB-ED8BAC7548B0}" type="presParOf" srcId="{5B42A83B-76D8-8843-B280-02CFC3078214}" destId="{4D06D59A-0257-5B4A-B377-AAEA95C0DFB5}" srcOrd="1" destOrd="0" presId="urn:microsoft.com/office/officeart/2005/8/layout/hierarchy1"/>
    <dgm:cxn modelId="{CB501FA7-D4FC-9D45-A066-AEC0EFB21C60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dirty="0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7A055F74-2448-AA45-8398-EFA05FB68772}">
      <dgm:prSet phldrT="[文本]"/>
      <dgm:spPr/>
      <dgm:t>
        <a:bodyPr/>
        <a:lstStyle/>
        <a:p>
          <a:r>
            <a:rPr lang="zh-CN" altLang="en-US" dirty="0" smtClean="0"/>
            <a:t>考核步骤</a:t>
          </a:r>
        </a:p>
      </dgm:t>
    </dgm:pt>
    <dgm:pt modelId="{B097389D-8D01-714A-88D8-1A19DE7D4F96}" type="par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DE70BDA9-B9AB-B148-9742-93FA5EA12797}" type="sib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10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10"/>
      <dgm:spPr/>
    </dgm:pt>
    <dgm:pt modelId="{094F88B3-AE83-B647-912F-1761C1DF64CE}" type="pres">
      <dgm:prSet presAssocID="{6289A2A3-445C-B84F-9292-877896A9071B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10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10"/>
      <dgm:spPr/>
    </dgm:pt>
    <dgm:pt modelId="{311479A0-D5AC-BC44-B0A6-E7307675C558}" type="pres">
      <dgm:prSet presAssocID="{AEBFFD01-4793-6843-8C6C-434DFD56E893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10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10"/>
      <dgm:spPr/>
    </dgm:pt>
    <dgm:pt modelId="{CE9AA9EA-9C26-4049-AF67-509618EAD1DF}" type="pres">
      <dgm:prSet presAssocID="{5E643D33-3516-A341-B746-4F277BFF39FA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10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10"/>
      <dgm:spPr/>
    </dgm:pt>
    <dgm:pt modelId="{D7C39A4A-41CC-E545-B6B8-074303E260BD}" type="pres">
      <dgm:prSet presAssocID="{BDB218D1-3726-C24E-972F-90676E5DD12C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10"/>
      <dgm:spPr/>
    </dgm:pt>
    <dgm:pt modelId="{F4CF00D9-3784-524B-8F9A-1C07032DCE9E}" type="pres">
      <dgm:prSet presAssocID="{8500B4BE-9EB9-F449-B9FD-BA930EEAC1E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D1A5B1B1-0264-6C49-A2E4-6FB3A46A362C}" type="pres">
      <dgm:prSet presAssocID="{B097389D-8D01-714A-88D8-1A19DE7D4F96}" presName="Name17" presStyleLbl="parChTrans1D3" presStyleIdx="5" presStyleCnt="10"/>
      <dgm:spPr/>
      <dgm:t>
        <a:bodyPr/>
        <a:lstStyle/>
        <a:p>
          <a:endParaRPr lang="zh-CN" altLang="en-US"/>
        </a:p>
      </dgm:t>
    </dgm:pt>
    <dgm:pt modelId="{49179D8D-0D68-7449-BDDC-F8C37EAB2E18}" type="pres">
      <dgm:prSet presAssocID="{7A055F74-2448-AA45-8398-EFA05FB68772}" presName="hierRoot3" presStyleCnt="0"/>
      <dgm:spPr/>
    </dgm:pt>
    <dgm:pt modelId="{F1D2744E-90FB-C24C-97E3-A02B92D6BD5F}" type="pres">
      <dgm:prSet presAssocID="{7A055F74-2448-AA45-8398-EFA05FB68772}" presName="composite3" presStyleCnt="0"/>
      <dgm:spPr/>
    </dgm:pt>
    <dgm:pt modelId="{A017595A-8D03-7F48-B7FE-8BF732DD1BB0}" type="pres">
      <dgm:prSet presAssocID="{7A055F74-2448-AA45-8398-EFA05FB68772}" presName="background3" presStyleLbl="node3" presStyleIdx="5" presStyleCnt="10"/>
      <dgm:spPr/>
    </dgm:pt>
    <dgm:pt modelId="{F6A94292-DA70-EB40-8C84-5587DE3FD6CE}" type="pres">
      <dgm:prSet presAssocID="{7A055F74-2448-AA45-8398-EFA05FB68772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FF455-1BA0-C94C-9EEF-B3C201B46E87}" type="pres">
      <dgm:prSet presAssocID="{7A055F74-2448-AA45-8398-EFA05FB68772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6" presStyleCnt="10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6" presStyleCnt="10"/>
      <dgm:spPr/>
    </dgm:pt>
    <dgm:pt modelId="{1139B020-A7B5-C54B-A31C-D5D8D71AD450}" type="pres">
      <dgm:prSet presAssocID="{6A148BB1-DF4A-F848-AA56-4630D8ED2354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7" presStyleCnt="10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7" presStyleCnt="10"/>
      <dgm:spPr/>
    </dgm:pt>
    <dgm:pt modelId="{D3A5A161-596E-1242-8C00-9942B53405EE}" type="pres">
      <dgm:prSet presAssocID="{CBBCA5C7-7D12-1246-B188-F80B039D37B8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8" presStyleCnt="10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8" presStyleCnt="10"/>
      <dgm:spPr/>
    </dgm:pt>
    <dgm:pt modelId="{F0E6664B-44CA-7744-84BE-E4C68A744953}" type="pres">
      <dgm:prSet presAssocID="{78230DFB-207C-5343-A780-402B08F7501F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9" presStyleCnt="10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9" presStyleCnt="10"/>
      <dgm:spPr/>
    </dgm:pt>
    <dgm:pt modelId="{10D16BD6-C873-CB49-B71C-EB4791FB7AA0}" type="pres">
      <dgm:prSet presAssocID="{DD3DD933-0AF0-CD4B-8B59-C4CB4F4C4D71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57C21874-AD83-3E4C-AC85-9114F0D61B40}" type="presOf" srcId="{DD3DD933-0AF0-CD4B-8B59-C4CB4F4C4D71}" destId="{10D16BD6-C873-CB49-B71C-EB4791FB7AA0}" srcOrd="0" destOrd="0" presId="urn:microsoft.com/office/officeart/2005/8/layout/hierarchy1"/>
    <dgm:cxn modelId="{F698EC7D-5B6B-2745-84F8-2AAFEAB8E967}" type="presOf" srcId="{C0428964-C8A0-0B4F-9587-CE3F69018896}" destId="{D1AD84F0-632A-B74B-99C2-5624D3B3111B}" srcOrd="0" destOrd="0" presId="urn:microsoft.com/office/officeart/2005/8/layout/hierarchy1"/>
    <dgm:cxn modelId="{AC5019D8-9190-E642-9546-855DF82874C1}" type="presOf" srcId="{476FF536-EFB2-BA47-9009-85F9B7B3EEB9}" destId="{F9AAD98C-726A-3840-87A1-A4B450156938}" srcOrd="0" destOrd="0" presId="urn:microsoft.com/office/officeart/2005/8/layout/hierarchy1"/>
    <dgm:cxn modelId="{317C9697-926B-CC48-94EB-2B8A51332809}" type="presOf" srcId="{6A148BB1-DF4A-F848-AA56-4630D8ED2354}" destId="{1139B020-A7B5-C54B-A31C-D5D8D71AD450}" srcOrd="0" destOrd="0" presId="urn:microsoft.com/office/officeart/2005/8/layout/hierarchy1"/>
    <dgm:cxn modelId="{851A1FBE-774B-C841-923D-5635E31F9C9C}" type="presOf" srcId="{08421AC7-667E-0249-ACCD-4791846F5C6F}" destId="{FDF3EAE9-AD9C-4F41-9C54-8C4A91F653EC}" srcOrd="0" destOrd="0" presId="urn:microsoft.com/office/officeart/2005/8/layout/hierarchy1"/>
    <dgm:cxn modelId="{3FC60121-ED80-1A47-A043-5F0090528617}" type="presOf" srcId="{F9403668-9A7F-CC48-A6DD-9F8CB0DBC49C}" destId="{AC0048B5-1D48-384B-8A34-BDBC0A91E3E9}" srcOrd="0" destOrd="0" presId="urn:microsoft.com/office/officeart/2005/8/layout/hierarchy1"/>
    <dgm:cxn modelId="{AB9749F1-CFF6-034B-AB3C-946A26DBBFCE}" type="presOf" srcId="{7A055F74-2448-AA45-8398-EFA05FB68772}" destId="{F6A94292-DA70-EB40-8C84-5587DE3FD6CE}" srcOrd="0" destOrd="0" presId="urn:microsoft.com/office/officeart/2005/8/layout/hierarchy1"/>
    <dgm:cxn modelId="{3A1474F0-8434-CB45-82DB-260EF1A4FDC8}" type="presOf" srcId="{C4A9BA37-D516-8941-B9F3-A65209AA9490}" destId="{6B7D6DD0-D791-E540-A80C-69708F6BC972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C88FF73F-E8F8-7741-AF4D-1447867A5F37}" type="presOf" srcId="{576F07C0-8BB0-C344-A449-C070BAA0874E}" destId="{3AC5A6CB-4CDC-3549-9EC2-246CFF9A13F8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060AEEC6-51A4-804C-951E-3CD61DA78BE8}" type="presOf" srcId="{23E1D530-99CE-FA4A-B317-EB95F2E78F7F}" destId="{A460C921-A084-4E43-B23F-9F444A9999A2}" srcOrd="0" destOrd="0" presId="urn:microsoft.com/office/officeart/2005/8/layout/hierarchy1"/>
    <dgm:cxn modelId="{06840443-EAF3-9A45-9B50-741939D197F4}" type="presOf" srcId="{39823582-98D1-B547-9FEC-58DC51AF05D6}" destId="{0EA1608C-252A-6249-B228-6CCBB2DB50CE}" srcOrd="0" destOrd="0" presId="urn:microsoft.com/office/officeart/2005/8/layout/hierarchy1"/>
    <dgm:cxn modelId="{CAEC25E8-CB0F-A04F-8966-3FC12E007DCB}" type="presOf" srcId="{8AEA0E6D-2E1E-CC40-A282-AAFFA22DD96E}" destId="{D2DB4F72-99E5-C343-A0F3-731E0FE6DBCE}" srcOrd="0" destOrd="0" presId="urn:microsoft.com/office/officeart/2005/8/layout/hierarchy1"/>
    <dgm:cxn modelId="{A58E376E-6287-EE4D-98DF-79347EB2C4E1}" type="presOf" srcId="{8500B4BE-9EB9-F449-B9FD-BA930EEAC1E8}" destId="{F4CF00D9-3784-524B-8F9A-1C07032DCE9E}" srcOrd="0" destOrd="0" presId="urn:microsoft.com/office/officeart/2005/8/layout/hierarchy1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470A582D-6911-9246-8DC3-6140349EF61C}" type="presOf" srcId="{37C21EDF-7011-474F-BBD7-419FAED63451}" destId="{673229A1-5D53-C243-A8FE-A8F0511796E7}" srcOrd="0" destOrd="0" presId="urn:microsoft.com/office/officeart/2005/8/layout/hierarchy1"/>
    <dgm:cxn modelId="{D665651E-723B-6345-A3D6-C5C87768A02F}" type="presOf" srcId="{5E643D33-3516-A341-B746-4F277BFF39FA}" destId="{CE9AA9EA-9C26-4049-AF67-509618EAD1DF}" srcOrd="0" destOrd="0" presId="urn:microsoft.com/office/officeart/2005/8/layout/hierarchy1"/>
    <dgm:cxn modelId="{A43A0CB4-4B71-0942-A4FE-1C40B93D635B}" type="presOf" srcId="{630A9C42-FB07-024E-AA63-48E06B8CD2B6}" destId="{B901054E-B8D6-2944-AD51-D95EBC837E81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16B884F7-B069-4445-BD91-1B5C1FF11047}" type="presOf" srcId="{04E7E6CA-ED79-EF42-A0E9-67674F071984}" destId="{CC6F4FC8-8BFB-514D-BEA1-4FBEF36AEC9C}" srcOrd="0" destOrd="0" presId="urn:microsoft.com/office/officeart/2005/8/layout/hierarchy1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61761A90-C13D-114B-B07B-51B83565474C}" type="presOf" srcId="{CBBCA5C7-7D12-1246-B188-F80B039D37B8}" destId="{D3A5A161-596E-1242-8C00-9942B53405EE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8E3F7AD3-BEE5-3445-A7D7-EF5FD9FC5FEB}" type="presOf" srcId="{9D9C98C7-FDD2-C648-A13F-BFEAD8984380}" destId="{A76B24DF-18D7-984A-BF43-FB0EC58E6BE9}" srcOrd="0" destOrd="0" presId="urn:microsoft.com/office/officeart/2005/8/layout/hierarchy1"/>
    <dgm:cxn modelId="{3D9EE4A4-17BA-7E49-AD75-035EF905D675}" type="presOf" srcId="{2347FCBE-D049-7B46-A612-472C156A4870}" destId="{D02DFA58-124F-1849-958C-6282F8368001}" srcOrd="0" destOrd="0" presId="urn:microsoft.com/office/officeart/2005/8/layout/hierarchy1"/>
    <dgm:cxn modelId="{66F42B5A-FEB2-C04F-9356-77E440285576}" type="presOf" srcId="{E28F1B3E-2C07-2347-BCF9-3238C6A43667}" destId="{241B16E2-0EB8-BC44-B2D4-861C534253DA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4E8737AC-FA87-854B-9089-B858769CB647}" type="presOf" srcId="{7CA50258-30C2-7C4D-8502-76A86465EFBD}" destId="{C5E0A48A-272D-F940-A197-FB9CC3D862C6}" srcOrd="0" destOrd="0" presId="urn:microsoft.com/office/officeart/2005/8/layout/hierarchy1"/>
    <dgm:cxn modelId="{29BDEEF8-0BFD-A34A-A9A8-7D6C3695C3BC}" type="presOf" srcId="{6289A2A3-445C-B84F-9292-877896A9071B}" destId="{094F88B3-AE83-B647-912F-1761C1DF64CE}" srcOrd="0" destOrd="0" presId="urn:microsoft.com/office/officeart/2005/8/layout/hierarchy1"/>
    <dgm:cxn modelId="{9618F247-FEB1-3D4E-9ADA-ACACD2F744AE}" type="presOf" srcId="{73C2BBB7-D01E-3645-99BD-79FF63553198}" destId="{7B594C47-3CA6-3949-9AB5-525E8E2F66E8}" srcOrd="0" destOrd="0" presId="urn:microsoft.com/office/officeart/2005/8/layout/hierarchy1"/>
    <dgm:cxn modelId="{4B9F1B4C-D082-E340-9ECF-419A114078E6}" type="presOf" srcId="{C4907F9E-0B0F-234C-8CE2-3BE0152866B3}" destId="{6AD7E76E-4A69-2347-BEA2-71945EA9E903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7D306468-689C-6440-AA08-35E45DE8A067}" type="presOf" srcId="{78230DFB-207C-5343-A780-402B08F7501F}" destId="{F0E6664B-44CA-7744-84BE-E4C68A744953}" srcOrd="0" destOrd="0" presId="urn:microsoft.com/office/officeart/2005/8/layout/hierarchy1"/>
    <dgm:cxn modelId="{6AABDEFC-AEC7-254F-BE54-951AF0627947}" type="presOf" srcId="{A00F9227-D656-7343-B3F3-FA8E00CC9F01}" destId="{F30F697E-8F7E-7944-97E0-8065ED17420D}" srcOrd="0" destOrd="0" presId="urn:microsoft.com/office/officeart/2005/8/layout/hierarchy1"/>
    <dgm:cxn modelId="{3BDE1642-0BF2-8644-AE54-A00D936D87AC}" type="presOf" srcId="{BDB218D1-3726-C24E-972F-90676E5DD12C}" destId="{D7C39A4A-41CC-E545-B6B8-074303E260BD}" srcOrd="0" destOrd="0" presId="urn:microsoft.com/office/officeart/2005/8/layout/hierarchy1"/>
    <dgm:cxn modelId="{E7E91157-22AF-BD40-BDBF-31C09E953790}" type="presOf" srcId="{AEBFFD01-4793-6843-8C6C-434DFD56E893}" destId="{311479A0-D5AC-BC44-B0A6-E7307675C558}" srcOrd="0" destOrd="0" presId="urn:microsoft.com/office/officeart/2005/8/layout/hierarchy1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D76F23A7-7B94-7948-BD8E-B23B5AE5D70B}" type="presOf" srcId="{B097389D-8D01-714A-88D8-1A19DE7D4F96}" destId="{D1A5B1B1-0264-6C49-A2E4-6FB3A46A362C}" srcOrd="0" destOrd="0" presId="urn:microsoft.com/office/officeart/2005/8/layout/hierarchy1"/>
    <dgm:cxn modelId="{51F39676-8BF9-C04E-B716-CD46D7BEC9CD}" srcId="{A00F9227-D656-7343-B3F3-FA8E00CC9F01}" destId="{7A055F74-2448-AA45-8398-EFA05FB68772}" srcOrd="5" destOrd="0" parTransId="{B097389D-8D01-714A-88D8-1A19DE7D4F96}" sibTransId="{DE70BDA9-B9AB-B148-9742-93FA5EA12797}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778B2489-7589-0342-938F-2D2A477D72E4}" type="presParOf" srcId="{0EA1608C-252A-6249-B228-6CCBB2DB50CE}" destId="{9845A9FA-793B-ED4B-A925-FDCD4EAB27CA}" srcOrd="0" destOrd="0" presId="urn:microsoft.com/office/officeart/2005/8/layout/hierarchy1"/>
    <dgm:cxn modelId="{4F5BEC4C-54A5-9F40-8797-7B652D1AD59B}" type="presParOf" srcId="{9845A9FA-793B-ED4B-A925-FDCD4EAB27CA}" destId="{9686A2FC-5D7D-7147-A43F-C3FB5E84D1B7}" srcOrd="0" destOrd="0" presId="urn:microsoft.com/office/officeart/2005/8/layout/hierarchy1"/>
    <dgm:cxn modelId="{0F697657-F3F5-EA41-97D9-CCE48B42E340}" type="presParOf" srcId="{9686A2FC-5D7D-7147-A43F-C3FB5E84D1B7}" destId="{9F0685DB-CF38-F640-A925-D2F20EB3363C}" srcOrd="0" destOrd="0" presId="urn:microsoft.com/office/officeart/2005/8/layout/hierarchy1"/>
    <dgm:cxn modelId="{C8CFD174-AB93-9140-ACB5-5394A8F8339A}" type="presParOf" srcId="{9686A2FC-5D7D-7147-A43F-C3FB5E84D1B7}" destId="{6B7D6DD0-D791-E540-A80C-69708F6BC972}" srcOrd="1" destOrd="0" presId="urn:microsoft.com/office/officeart/2005/8/layout/hierarchy1"/>
    <dgm:cxn modelId="{40001C87-FC0B-0543-8F3D-9F049FB5C57A}" type="presParOf" srcId="{9845A9FA-793B-ED4B-A925-FDCD4EAB27CA}" destId="{298A045E-22CF-B140-9ED6-F58937C408C5}" srcOrd="1" destOrd="0" presId="urn:microsoft.com/office/officeart/2005/8/layout/hierarchy1"/>
    <dgm:cxn modelId="{B46D301C-6795-9D4A-BE96-5D74BD376129}" type="presParOf" srcId="{298A045E-22CF-B140-9ED6-F58937C408C5}" destId="{A76B24DF-18D7-984A-BF43-FB0EC58E6BE9}" srcOrd="0" destOrd="0" presId="urn:microsoft.com/office/officeart/2005/8/layout/hierarchy1"/>
    <dgm:cxn modelId="{A6ACA359-174C-2C42-BCA3-513BA64A7803}" type="presParOf" srcId="{298A045E-22CF-B140-9ED6-F58937C408C5}" destId="{7069547D-B23E-EB4E-BE3E-0D80342893C2}" srcOrd="1" destOrd="0" presId="urn:microsoft.com/office/officeart/2005/8/layout/hierarchy1"/>
    <dgm:cxn modelId="{061D9A24-3203-9F42-BFB6-5C672F841971}" type="presParOf" srcId="{7069547D-B23E-EB4E-BE3E-0D80342893C2}" destId="{DD35628C-BC94-8847-8410-CB6C46E666EB}" srcOrd="0" destOrd="0" presId="urn:microsoft.com/office/officeart/2005/8/layout/hierarchy1"/>
    <dgm:cxn modelId="{EF0C27F8-6BB2-BD4D-9DE4-5E8D298BABF2}" type="presParOf" srcId="{DD35628C-BC94-8847-8410-CB6C46E666EB}" destId="{4DB41010-4D3D-E64D-B947-D0F6A66B610C}" srcOrd="0" destOrd="0" presId="urn:microsoft.com/office/officeart/2005/8/layout/hierarchy1"/>
    <dgm:cxn modelId="{19058E8B-1AC4-6943-95E9-236496B478C2}" type="presParOf" srcId="{DD35628C-BC94-8847-8410-CB6C46E666EB}" destId="{F30F697E-8F7E-7944-97E0-8065ED17420D}" srcOrd="1" destOrd="0" presId="urn:microsoft.com/office/officeart/2005/8/layout/hierarchy1"/>
    <dgm:cxn modelId="{2D1E779F-9376-BF47-8542-BBE40C5A291C}" type="presParOf" srcId="{7069547D-B23E-EB4E-BE3E-0D80342893C2}" destId="{6E5A531E-35D1-844B-B3A5-2698FDF09F98}" srcOrd="1" destOrd="0" presId="urn:microsoft.com/office/officeart/2005/8/layout/hierarchy1"/>
    <dgm:cxn modelId="{DD1ED253-2DF0-2141-B5BB-3216C7B3FDE4}" type="presParOf" srcId="{6E5A531E-35D1-844B-B3A5-2698FDF09F98}" destId="{3AC5A6CB-4CDC-3549-9EC2-246CFF9A13F8}" srcOrd="0" destOrd="0" presId="urn:microsoft.com/office/officeart/2005/8/layout/hierarchy1"/>
    <dgm:cxn modelId="{FD455271-E782-EF44-96EC-FE0AE6A6B924}" type="presParOf" srcId="{6E5A531E-35D1-844B-B3A5-2698FDF09F98}" destId="{98EE24CF-C867-9C4A-9886-41A77703B96D}" srcOrd="1" destOrd="0" presId="urn:microsoft.com/office/officeart/2005/8/layout/hierarchy1"/>
    <dgm:cxn modelId="{4CA4AC12-1FC1-9046-A062-C789F6C4ABCF}" type="presParOf" srcId="{98EE24CF-C867-9C4A-9886-41A77703B96D}" destId="{38E470D7-498E-F04A-B08F-39DC927D71DB}" srcOrd="0" destOrd="0" presId="urn:microsoft.com/office/officeart/2005/8/layout/hierarchy1"/>
    <dgm:cxn modelId="{1DE9B7F9-2C22-0241-BA70-CBB4F1E4FE57}" type="presParOf" srcId="{38E470D7-498E-F04A-B08F-39DC927D71DB}" destId="{AD075501-5EC0-0441-83EF-BAD2C8AE23C5}" srcOrd="0" destOrd="0" presId="urn:microsoft.com/office/officeart/2005/8/layout/hierarchy1"/>
    <dgm:cxn modelId="{104B30D4-3AA6-A84F-AC3A-0A09E0A6B3AC}" type="presParOf" srcId="{38E470D7-498E-F04A-B08F-39DC927D71DB}" destId="{094F88B3-AE83-B647-912F-1761C1DF64CE}" srcOrd="1" destOrd="0" presId="urn:microsoft.com/office/officeart/2005/8/layout/hierarchy1"/>
    <dgm:cxn modelId="{C4294149-E04A-C34F-BC21-A9CABFE74A28}" type="presParOf" srcId="{98EE24CF-C867-9C4A-9886-41A77703B96D}" destId="{6F28AE29-9734-E146-AA02-097B06624011}" srcOrd="1" destOrd="0" presId="urn:microsoft.com/office/officeart/2005/8/layout/hierarchy1"/>
    <dgm:cxn modelId="{5D60DEA7-CBE5-4A45-8F40-0417F44F4351}" type="presParOf" srcId="{6E5A531E-35D1-844B-B3A5-2698FDF09F98}" destId="{241B16E2-0EB8-BC44-B2D4-861C534253DA}" srcOrd="2" destOrd="0" presId="urn:microsoft.com/office/officeart/2005/8/layout/hierarchy1"/>
    <dgm:cxn modelId="{9D3E31D8-8F3C-354C-8DC9-0F8384234525}" type="presParOf" srcId="{6E5A531E-35D1-844B-B3A5-2698FDF09F98}" destId="{70A719BD-5C7C-434F-9B10-305E7208CB00}" srcOrd="3" destOrd="0" presId="urn:microsoft.com/office/officeart/2005/8/layout/hierarchy1"/>
    <dgm:cxn modelId="{73EF096F-882F-F14B-A8CE-C3186823AC0D}" type="presParOf" srcId="{70A719BD-5C7C-434F-9B10-305E7208CB00}" destId="{C123926D-EB0D-C04E-A83B-96A5E7692231}" srcOrd="0" destOrd="0" presId="urn:microsoft.com/office/officeart/2005/8/layout/hierarchy1"/>
    <dgm:cxn modelId="{4F82792C-8F24-7349-B8BC-B3FC5B8B018D}" type="presParOf" srcId="{C123926D-EB0D-C04E-A83B-96A5E7692231}" destId="{2AA1CE8E-B581-8546-86C4-138D2C4CAD11}" srcOrd="0" destOrd="0" presId="urn:microsoft.com/office/officeart/2005/8/layout/hierarchy1"/>
    <dgm:cxn modelId="{30C799F6-6EBE-D04A-B8E3-4E3DA7DD402E}" type="presParOf" srcId="{C123926D-EB0D-C04E-A83B-96A5E7692231}" destId="{311479A0-D5AC-BC44-B0A6-E7307675C558}" srcOrd="1" destOrd="0" presId="urn:microsoft.com/office/officeart/2005/8/layout/hierarchy1"/>
    <dgm:cxn modelId="{DA705D2A-9169-DD4B-A33C-4BFDC60021AB}" type="presParOf" srcId="{70A719BD-5C7C-434F-9B10-305E7208CB00}" destId="{211F1F51-3705-2043-88F3-FFDF52B9CACE}" srcOrd="1" destOrd="0" presId="urn:microsoft.com/office/officeart/2005/8/layout/hierarchy1"/>
    <dgm:cxn modelId="{20AB5996-02F5-D049-975F-EBD924E2B772}" type="presParOf" srcId="{6E5A531E-35D1-844B-B3A5-2698FDF09F98}" destId="{AC0048B5-1D48-384B-8A34-BDBC0A91E3E9}" srcOrd="4" destOrd="0" presId="urn:microsoft.com/office/officeart/2005/8/layout/hierarchy1"/>
    <dgm:cxn modelId="{E1D55823-365A-644E-A81F-5900F584A781}" type="presParOf" srcId="{6E5A531E-35D1-844B-B3A5-2698FDF09F98}" destId="{0D06A618-A8A1-F14E-9E7E-DBFD560457BD}" srcOrd="5" destOrd="0" presId="urn:microsoft.com/office/officeart/2005/8/layout/hierarchy1"/>
    <dgm:cxn modelId="{AC67328F-0DD3-334B-82F0-85A28F0A682C}" type="presParOf" srcId="{0D06A618-A8A1-F14E-9E7E-DBFD560457BD}" destId="{29855D59-D3B6-9041-8070-A2C2857727B8}" srcOrd="0" destOrd="0" presId="urn:microsoft.com/office/officeart/2005/8/layout/hierarchy1"/>
    <dgm:cxn modelId="{A38BEB98-C8CC-2747-8B79-E87DDB3410C5}" type="presParOf" srcId="{29855D59-D3B6-9041-8070-A2C2857727B8}" destId="{F38EC871-406F-DD4D-9369-95573B120B6B}" srcOrd="0" destOrd="0" presId="urn:microsoft.com/office/officeart/2005/8/layout/hierarchy1"/>
    <dgm:cxn modelId="{164791EC-45FE-434B-8353-C4DCC18D5B76}" type="presParOf" srcId="{29855D59-D3B6-9041-8070-A2C2857727B8}" destId="{CE9AA9EA-9C26-4049-AF67-509618EAD1DF}" srcOrd="1" destOrd="0" presId="urn:microsoft.com/office/officeart/2005/8/layout/hierarchy1"/>
    <dgm:cxn modelId="{7F4F05BA-7D20-5D4A-9F5D-94AA33236FE5}" type="presParOf" srcId="{0D06A618-A8A1-F14E-9E7E-DBFD560457BD}" destId="{3A323A59-9219-B04C-A710-C4AD02D845B1}" srcOrd="1" destOrd="0" presId="urn:microsoft.com/office/officeart/2005/8/layout/hierarchy1"/>
    <dgm:cxn modelId="{DDBD4270-532F-AC43-A67C-D2AC38B68B5E}" type="presParOf" srcId="{6E5A531E-35D1-844B-B3A5-2698FDF09F98}" destId="{D1AD84F0-632A-B74B-99C2-5624D3B3111B}" srcOrd="6" destOrd="0" presId="urn:microsoft.com/office/officeart/2005/8/layout/hierarchy1"/>
    <dgm:cxn modelId="{D8BA27AE-E25A-7640-88C5-EB3C319C7B97}" type="presParOf" srcId="{6E5A531E-35D1-844B-B3A5-2698FDF09F98}" destId="{9B17A53A-133F-6D48-B2AB-96D127DAF9F2}" srcOrd="7" destOrd="0" presId="urn:microsoft.com/office/officeart/2005/8/layout/hierarchy1"/>
    <dgm:cxn modelId="{A0E2CBFD-2980-FC42-BE42-11B47B384F8A}" type="presParOf" srcId="{9B17A53A-133F-6D48-B2AB-96D127DAF9F2}" destId="{AA045F47-FBE0-2341-A4A4-28B7770915E8}" srcOrd="0" destOrd="0" presId="urn:microsoft.com/office/officeart/2005/8/layout/hierarchy1"/>
    <dgm:cxn modelId="{701C711A-AC1E-144F-81B2-229EF8AC559F}" type="presParOf" srcId="{AA045F47-FBE0-2341-A4A4-28B7770915E8}" destId="{9AEDCA90-8D86-524B-84D8-FE94984D8A79}" srcOrd="0" destOrd="0" presId="urn:microsoft.com/office/officeart/2005/8/layout/hierarchy1"/>
    <dgm:cxn modelId="{C72F8F85-0B40-4B4D-804D-6DDAD1996DED}" type="presParOf" srcId="{AA045F47-FBE0-2341-A4A4-28B7770915E8}" destId="{D7C39A4A-41CC-E545-B6B8-074303E260BD}" srcOrd="1" destOrd="0" presId="urn:microsoft.com/office/officeart/2005/8/layout/hierarchy1"/>
    <dgm:cxn modelId="{3764657F-FAE8-D749-B7A0-05AE172213B4}" type="presParOf" srcId="{9B17A53A-133F-6D48-B2AB-96D127DAF9F2}" destId="{D7BF23E3-46E6-5B43-9EA8-50A2C3180B6D}" srcOrd="1" destOrd="0" presId="urn:microsoft.com/office/officeart/2005/8/layout/hierarchy1"/>
    <dgm:cxn modelId="{61DB98EC-1802-1B4D-8481-20EC45D204E1}" type="presParOf" srcId="{6E5A531E-35D1-844B-B3A5-2698FDF09F98}" destId="{A460C921-A084-4E43-B23F-9F444A9999A2}" srcOrd="8" destOrd="0" presId="urn:microsoft.com/office/officeart/2005/8/layout/hierarchy1"/>
    <dgm:cxn modelId="{21214B97-0538-DF40-AC6B-BC58041E6547}" type="presParOf" srcId="{6E5A531E-35D1-844B-B3A5-2698FDF09F98}" destId="{5C5DBE8D-47D9-C445-9F07-067AB627D6A5}" srcOrd="9" destOrd="0" presId="urn:microsoft.com/office/officeart/2005/8/layout/hierarchy1"/>
    <dgm:cxn modelId="{08877FA6-EFE6-FD4A-B388-0B7897EE61D7}" type="presParOf" srcId="{5C5DBE8D-47D9-C445-9F07-067AB627D6A5}" destId="{37258139-465D-FA40-98AB-299397BABF22}" srcOrd="0" destOrd="0" presId="urn:microsoft.com/office/officeart/2005/8/layout/hierarchy1"/>
    <dgm:cxn modelId="{F7BAE8A1-51C2-8D42-89FB-43F1160810FB}" type="presParOf" srcId="{37258139-465D-FA40-98AB-299397BABF22}" destId="{1101DDE3-17B5-8C4F-B0FB-AC81E229E63B}" srcOrd="0" destOrd="0" presId="urn:microsoft.com/office/officeart/2005/8/layout/hierarchy1"/>
    <dgm:cxn modelId="{69201403-41D6-484F-AA42-DAB856B73E25}" type="presParOf" srcId="{37258139-465D-FA40-98AB-299397BABF22}" destId="{F4CF00D9-3784-524B-8F9A-1C07032DCE9E}" srcOrd="1" destOrd="0" presId="urn:microsoft.com/office/officeart/2005/8/layout/hierarchy1"/>
    <dgm:cxn modelId="{09230280-3392-7F49-BDFF-6506D553902B}" type="presParOf" srcId="{5C5DBE8D-47D9-C445-9F07-067AB627D6A5}" destId="{ADB4DFF6-0842-584F-981B-DBD1189994E4}" srcOrd="1" destOrd="0" presId="urn:microsoft.com/office/officeart/2005/8/layout/hierarchy1"/>
    <dgm:cxn modelId="{D013047A-EC6C-824D-AF3D-8F5101729774}" type="presParOf" srcId="{6E5A531E-35D1-844B-B3A5-2698FDF09F98}" destId="{D1A5B1B1-0264-6C49-A2E4-6FB3A46A362C}" srcOrd="10" destOrd="0" presId="urn:microsoft.com/office/officeart/2005/8/layout/hierarchy1"/>
    <dgm:cxn modelId="{56E00CC0-0FF7-4A4F-B2A5-CA60C9BDF303}" type="presParOf" srcId="{6E5A531E-35D1-844B-B3A5-2698FDF09F98}" destId="{49179D8D-0D68-7449-BDDC-F8C37EAB2E18}" srcOrd="11" destOrd="0" presId="urn:microsoft.com/office/officeart/2005/8/layout/hierarchy1"/>
    <dgm:cxn modelId="{F25C08A9-0AA6-6A45-8335-83D713976DC6}" type="presParOf" srcId="{49179D8D-0D68-7449-BDDC-F8C37EAB2E18}" destId="{F1D2744E-90FB-C24C-97E3-A02B92D6BD5F}" srcOrd="0" destOrd="0" presId="urn:microsoft.com/office/officeart/2005/8/layout/hierarchy1"/>
    <dgm:cxn modelId="{CD94E087-8DA8-D34D-83E0-4CFDFC11BA04}" type="presParOf" srcId="{F1D2744E-90FB-C24C-97E3-A02B92D6BD5F}" destId="{A017595A-8D03-7F48-B7FE-8BF732DD1BB0}" srcOrd="0" destOrd="0" presId="urn:microsoft.com/office/officeart/2005/8/layout/hierarchy1"/>
    <dgm:cxn modelId="{F84D9A91-A8C4-4946-B8A3-0A881607AAD1}" type="presParOf" srcId="{F1D2744E-90FB-C24C-97E3-A02B92D6BD5F}" destId="{F6A94292-DA70-EB40-8C84-5587DE3FD6CE}" srcOrd="1" destOrd="0" presId="urn:microsoft.com/office/officeart/2005/8/layout/hierarchy1"/>
    <dgm:cxn modelId="{AD8353AE-AA5A-5B43-A952-83EF9B0F6E51}" type="presParOf" srcId="{49179D8D-0D68-7449-BDDC-F8C37EAB2E18}" destId="{3EDFF455-1BA0-C94C-9EEF-B3C201B46E87}" srcOrd="1" destOrd="0" presId="urn:microsoft.com/office/officeart/2005/8/layout/hierarchy1"/>
    <dgm:cxn modelId="{6FDD9FDC-4EC3-2145-A371-E74B93431901}" type="presParOf" srcId="{298A045E-22CF-B140-9ED6-F58937C408C5}" destId="{FDF3EAE9-AD9C-4F41-9C54-8C4A91F653EC}" srcOrd="2" destOrd="0" presId="urn:microsoft.com/office/officeart/2005/8/layout/hierarchy1"/>
    <dgm:cxn modelId="{CFE8D310-284D-FB41-973E-14467B20E3BC}" type="presParOf" srcId="{298A045E-22CF-B140-9ED6-F58937C408C5}" destId="{64424BD0-9580-E64E-B7F5-FDCF066F0505}" srcOrd="3" destOrd="0" presId="urn:microsoft.com/office/officeart/2005/8/layout/hierarchy1"/>
    <dgm:cxn modelId="{D757D289-EC90-434A-89E9-15268839FB97}" type="presParOf" srcId="{64424BD0-9580-E64E-B7F5-FDCF066F0505}" destId="{4A974BF8-1B67-E545-851E-D2451DA41A95}" srcOrd="0" destOrd="0" presId="urn:microsoft.com/office/officeart/2005/8/layout/hierarchy1"/>
    <dgm:cxn modelId="{E744DB4A-3C0B-FA43-8A53-608CF980943F}" type="presParOf" srcId="{4A974BF8-1B67-E545-851E-D2451DA41A95}" destId="{317BC5BE-E817-194F-B0EA-CBCB6BFD3D68}" srcOrd="0" destOrd="0" presId="urn:microsoft.com/office/officeart/2005/8/layout/hierarchy1"/>
    <dgm:cxn modelId="{5C0E841D-773A-DA47-8036-119A6B4A7A53}" type="presParOf" srcId="{4A974BF8-1B67-E545-851E-D2451DA41A95}" destId="{7B594C47-3CA6-3949-9AB5-525E8E2F66E8}" srcOrd="1" destOrd="0" presId="urn:microsoft.com/office/officeart/2005/8/layout/hierarchy1"/>
    <dgm:cxn modelId="{3D1EEC6B-998E-FD4D-BAA6-15D066D9580C}" type="presParOf" srcId="{64424BD0-9580-E64E-B7F5-FDCF066F0505}" destId="{BD06C565-3C63-374D-81E9-D464616A533A}" srcOrd="1" destOrd="0" presId="urn:microsoft.com/office/officeart/2005/8/layout/hierarchy1"/>
    <dgm:cxn modelId="{C07AC838-03CA-F544-89A2-08193572C02A}" type="presParOf" srcId="{BD06C565-3C63-374D-81E9-D464616A533A}" destId="{B901054E-B8D6-2944-AD51-D95EBC837E81}" srcOrd="0" destOrd="0" presId="urn:microsoft.com/office/officeart/2005/8/layout/hierarchy1"/>
    <dgm:cxn modelId="{C34CB142-16AE-0549-A98D-E81668F6A416}" type="presParOf" srcId="{BD06C565-3C63-374D-81E9-D464616A533A}" destId="{3D0B4752-7593-9B40-B8D6-FC2E4E940185}" srcOrd="1" destOrd="0" presId="urn:microsoft.com/office/officeart/2005/8/layout/hierarchy1"/>
    <dgm:cxn modelId="{A5191480-DA1D-8149-A6FB-36843E41D53E}" type="presParOf" srcId="{3D0B4752-7593-9B40-B8D6-FC2E4E940185}" destId="{E9E070CC-F65E-FA43-8EB4-C8BD72DBB45D}" srcOrd="0" destOrd="0" presId="urn:microsoft.com/office/officeart/2005/8/layout/hierarchy1"/>
    <dgm:cxn modelId="{748215D5-C52D-F749-9D24-A15412EB7E92}" type="presParOf" srcId="{E9E070CC-F65E-FA43-8EB4-C8BD72DBB45D}" destId="{41F50B51-B9EB-1544-B299-D710E9EFD79E}" srcOrd="0" destOrd="0" presId="urn:microsoft.com/office/officeart/2005/8/layout/hierarchy1"/>
    <dgm:cxn modelId="{50AC6E48-681C-C34A-8A2D-AC8B3AC45933}" type="presParOf" srcId="{E9E070CC-F65E-FA43-8EB4-C8BD72DBB45D}" destId="{1139B020-A7B5-C54B-A31C-D5D8D71AD450}" srcOrd="1" destOrd="0" presId="urn:microsoft.com/office/officeart/2005/8/layout/hierarchy1"/>
    <dgm:cxn modelId="{C1E8F61B-58F6-844C-88A6-5ACB5E5B45D4}" type="presParOf" srcId="{3D0B4752-7593-9B40-B8D6-FC2E4E940185}" destId="{CC85F63E-6809-E945-91F4-024F00982763}" srcOrd="1" destOrd="0" presId="urn:microsoft.com/office/officeart/2005/8/layout/hierarchy1"/>
    <dgm:cxn modelId="{D99769CE-FFA5-8F4F-9C99-897CC393EBAE}" type="presParOf" srcId="{BD06C565-3C63-374D-81E9-D464616A533A}" destId="{F9AAD98C-726A-3840-87A1-A4B450156938}" srcOrd="2" destOrd="0" presId="urn:microsoft.com/office/officeart/2005/8/layout/hierarchy1"/>
    <dgm:cxn modelId="{66F56DA7-538D-F846-8554-64A2F9901F72}" type="presParOf" srcId="{BD06C565-3C63-374D-81E9-D464616A533A}" destId="{23BA9779-A296-6042-B6C7-882D51025BA2}" srcOrd="3" destOrd="0" presId="urn:microsoft.com/office/officeart/2005/8/layout/hierarchy1"/>
    <dgm:cxn modelId="{996A2B15-6A99-A646-8C30-41749946826E}" type="presParOf" srcId="{23BA9779-A296-6042-B6C7-882D51025BA2}" destId="{1971452A-DBDD-BF49-81BC-CA3EE926CBE9}" srcOrd="0" destOrd="0" presId="urn:microsoft.com/office/officeart/2005/8/layout/hierarchy1"/>
    <dgm:cxn modelId="{B2E562CB-9068-8948-9BD8-F357FB38CEFD}" type="presParOf" srcId="{1971452A-DBDD-BF49-81BC-CA3EE926CBE9}" destId="{2BFEFD21-1400-1D4A-9B21-49C7F34E446A}" srcOrd="0" destOrd="0" presId="urn:microsoft.com/office/officeart/2005/8/layout/hierarchy1"/>
    <dgm:cxn modelId="{547A1E44-94E2-024E-B83A-5B20AB6EB3BF}" type="presParOf" srcId="{1971452A-DBDD-BF49-81BC-CA3EE926CBE9}" destId="{D3A5A161-596E-1242-8C00-9942B53405EE}" srcOrd="1" destOrd="0" presId="urn:microsoft.com/office/officeart/2005/8/layout/hierarchy1"/>
    <dgm:cxn modelId="{E8FC3B7D-AB5D-3348-B28A-5070C668C963}" type="presParOf" srcId="{23BA9779-A296-6042-B6C7-882D51025BA2}" destId="{4635D501-1034-AF49-8B06-60B5D1935C46}" srcOrd="1" destOrd="0" presId="urn:microsoft.com/office/officeart/2005/8/layout/hierarchy1"/>
    <dgm:cxn modelId="{E98DFA1A-C2AB-6941-9886-935BAE0E92C7}" type="presParOf" srcId="{298A045E-22CF-B140-9ED6-F58937C408C5}" destId="{CC6F4FC8-8BFB-514D-BEA1-4FBEF36AEC9C}" srcOrd="4" destOrd="0" presId="urn:microsoft.com/office/officeart/2005/8/layout/hierarchy1"/>
    <dgm:cxn modelId="{BDBC2F61-F2C9-5443-914F-F348EE2BF214}" type="presParOf" srcId="{298A045E-22CF-B140-9ED6-F58937C408C5}" destId="{1D612737-8417-7C4C-A440-95870203BFF5}" srcOrd="5" destOrd="0" presId="urn:microsoft.com/office/officeart/2005/8/layout/hierarchy1"/>
    <dgm:cxn modelId="{763AC9D7-1B9F-F442-BB68-A4066C93A9E3}" type="presParOf" srcId="{1D612737-8417-7C4C-A440-95870203BFF5}" destId="{23B2C68B-4926-BC40-8032-01CEFD041956}" srcOrd="0" destOrd="0" presId="urn:microsoft.com/office/officeart/2005/8/layout/hierarchy1"/>
    <dgm:cxn modelId="{25B3AB47-74C0-DD47-8FF6-C876BB5CD0D3}" type="presParOf" srcId="{23B2C68B-4926-BC40-8032-01CEFD041956}" destId="{342A794E-9E5B-B542-A7D6-2726A96D1D72}" srcOrd="0" destOrd="0" presId="urn:microsoft.com/office/officeart/2005/8/layout/hierarchy1"/>
    <dgm:cxn modelId="{56CE2471-D53A-9745-B03F-F413176C54BB}" type="presParOf" srcId="{23B2C68B-4926-BC40-8032-01CEFD041956}" destId="{D2DB4F72-99E5-C343-A0F3-731E0FE6DBCE}" srcOrd="1" destOrd="0" presId="urn:microsoft.com/office/officeart/2005/8/layout/hierarchy1"/>
    <dgm:cxn modelId="{6F3FBF2D-C3CC-434C-8A7D-DBC33B9D29E8}" type="presParOf" srcId="{1D612737-8417-7C4C-A440-95870203BFF5}" destId="{BB4CF6B8-040E-4B42-AF35-1C6592AA8F13}" srcOrd="1" destOrd="0" presId="urn:microsoft.com/office/officeart/2005/8/layout/hierarchy1"/>
    <dgm:cxn modelId="{D86D856A-0293-8E4B-BBE2-6756FF69EE71}" type="presParOf" srcId="{BB4CF6B8-040E-4B42-AF35-1C6592AA8F13}" destId="{6AD7E76E-4A69-2347-BEA2-71945EA9E903}" srcOrd="0" destOrd="0" presId="urn:microsoft.com/office/officeart/2005/8/layout/hierarchy1"/>
    <dgm:cxn modelId="{D3E50838-B558-DB48-89A3-6B849CED9FD5}" type="presParOf" srcId="{BB4CF6B8-040E-4B42-AF35-1C6592AA8F13}" destId="{97CB72B5-CFD8-CE44-8CCF-7FA66920BC7A}" srcOrd="1" destOrd="0" presId="urn:microsoft.com/office/officeart/2005/8/layout/hierarchy1"/>
    <dgm:cxn modelId="{3436DAFC-D00D-7F46-AD62-86EC2C6549B3}" type="presParOf" srcId="{97CB72B5-CFD8-CE44-8CCF-7FA66920BC7A}" destId="{318E7392-5CED-DD4E-BAF6-19DF6E5B71D8}" srcOrd="0" destOrd="0" presId="urn:microsoft.com/office/officeart/2005/8/layout/hierarchy1"/>
    <dgm:cxn modelId="{EAD88973-B92C-5E45-BAB6-B5A9D2F48056}" type="presParOf" srcId="{318E7392-5CED-DD4E-BAF6-19DF6E5B71D8}" destId="{3F12E42D-9DDE-D349-BFFA-7F4B4AB3D5BC}" srcOrd="0" destOrd="0" presId="urn:microsoft.com/office/officeart/2005/8/layout/hierarchy1"/>
    <dgm:cxn modelId="{A7609559-6151-3D44-AABF-19F1D9469E07}" type="presParOf" srcId="{318E7392-5CED-DD4E-BAF6-19DF6E5B71D8}" destId="{F0E6664B-44CA-7744-84BE-E4C68A744953}" srcOrd="1" destOrd="0" presId="urn:microsoft.com/office/officeart/2005/8/layout/hierarchy1"/>
    <dgm:cxn modelId="{1429C09F-EDAD-1745-9ED0-EACA7DEF00FD}" type="presParOf" srcId="{97CB72B5-CFD8-CE44-8CCF-7FA66920BC7A}" destId="{0692CC21-80C5-394F-A3F7-F9B092D35C14}" srcOrd="1" destOrd="0" presId="urn:microsoft.com/office/officeart/2005/8/layout/hierarchy1"/>
    <dgm:cxn modelId="{DB011751-D2AB-B34C-A72B-75A35105FDC3}" type="presParOf" srcId="{298A045E-22CF-B140-9ED6-F58937C408C5}" destId="{D02DFA58-124F-1849-958C-6282F8368001}" srcOrd="6" destOrd="0" presId="urn:microsoft.com/office/officeart/2005/8/layout/hierarchy1"/>
    <dgm:cxn modelId="{58AC1184-8835-AE4E-96DA-AF11B6EA8D9F}" type="presParOf" srcId="{298A045E-22CF-B140-9ED6-F58937C408C5}" destId="{7FC7098E-3351-D042-9C71-95CC05DB44A9}" srcOrd="7" destOrd="0" presId="urn:microsoft.com/office/officeart/2005/8/layout/hierarchy1"/>
    <dgm:cxn modelId="{E856CA2E-F179-9449-B154-1A3077DAA4D6}" type="presParOf" srcId="{7FC7098E-3351-D042-9C71-95CC05DB44A9}" destId="{EFC343CD-3526-624D-BB59-4FC0997C31C4}" srcOrd="0" destOrd="0" presId="urn:microsoft.com/office/officeart/2005/8/layout/hierarchy1"/>
    <dgm:cxn modelId="{C25C0409-4DE5-D846-9F74-1691D08AB6D3}" type="presParOf" srcId="{EFC343CD-3526-624D-BB59-4FC0997C31C4}" destId="{69E200BB-1205-F642-A9D8-DB18D50543CD}" srcOrd="0" destOrd="0" presId="urn:microsoft.com/office/officeart/2005/8/layout/hierarchy1"/>
    <dgm:cxn modelId="{50BC1CB4-2EEC-1143-B79C-64B9E8E555E9}" type="presParOf" srcId="{EFC343CD-3526-624D-BB59-4FC0997C31C4}" destId="{C5E0A48A-272D-F940-A197-FB9CC3D862C6}" srcOrd="1" destOrd="0" presId="urn:microsoft.com/office/officeart/2005/8/layout/hierarchy1"/>
    <dgm:cxn modelId="{4937E979-50CA-C74B-9941-FFE1B9FAC9F9}" type="presParOf" srcId="{7FC7098E-3351-D042-9C71-95CC05DB44A9}" destId="{294D86F1-F7C8-704A-9380-163E655442D5}" srcOrd="1" destOrd="0" presId="urn:microsoft.com/office/officeart/2005/8/layout/hierarchy1"/>
    <dgm:cxn modelId="{18764898-4DFC-5D4D-91A5-F94ED729828E}" type="presParOf" srcId="{294D86F1-F7C8-704A-9380-163E655442D5}" destId="{673229A1-5D53-C243-A8FE-A8F0511796E7}" srcOrd="0" destOrd="0" presId="urn:microsoft.com/office/officeart/2005/8/layout/hierarchy1"/>
    <dgm:cxn modelId="{C875E409-3BB4-254F-A8FE-8617D16E4EE6}" type="presParOf" srcId="{294D86F1-F7C8-704A-9380-163E655442D5}" destId="{0BFE48CB-1FC0-4C48-9215-8561865FF235}" srcOrd="1" destOrd="0" presId="urn:microsoft.com/office/officeart/2005/8/layout/hierarchy1"/>
    <dgm:cxn modelId="{1A9BC27D-78F1-7149-B26F-49A5A1725AC1}" type="presParOf" srcId="{0BFE48CB-1FC0-4C48-9215-8561865FF235}" destId="{3F82C941-328D-4248-B2F6-BDD1F830316F}" srcOrd="0" destOrd="0" presId="urn:microsoft.com/office/officeart/2005/8/layout/hierarchy1"/>
    <dgm:cxn modelId="{51FA75D2-4B98-4543-AE99-74F1AD33AD7D}" type="presParOf" srcId="{3F82C941-328D-4248-B2F6-BDD1F830316F}" destId="{FF597126-A9FA-C640-AC0B-AB90FBF89EB2}" srcOrd="0" destOrd="0" presId="urn:microsoft.com/office/officeart/2005/8/layout/hierarchy1"/>
    <dgm:cxn modelId="{D05CA4E5-C320-A146-BAF6-DBBBD895F15E}" type="presParOf" srcId="{3F82C941-328D-4248-B2F6-BDD1F830316F}" destId="{10D16BD6-C873-CB49-B71C-EB4791FB7AA0}" srcOrd="1" destOrd="0" presId="urn:microsoft.com/office/officeart/2005/8/layout/hierarchy1"/>
    <dgm:cxn modelId="{3DB1D637-B153-C345-9BBE-8FE6907FC782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D70D42-3B14-DA4B-90BC-E215872FDD3C}" type="presOf" srcId="{A6AF84EE-57BB-F449-ABF8-6F15A82E499C}" destId="{8F408E65-BD26-B94D-AC9A-DF900512B8A1}" srcOrd="0" destOrd="0" presId="urn:microsoft.com/office/officeart/2005/8/layout/equation1"/>
    <dgm:cxn modelId="{A55686AA-BE58-BF43-AF46-D65B857AD66A}" type="presOf" srcId="{66465762-CD5F-1840-A784-2C2A9EEDF7F4}" destId="{3713940A-6A6A-E642-9564-18E25C0A12EE}" srcOrd="0" destOrd="0" presId="urn:microsoft.com/office/officeart/2005/8/layout/equation1"/>
    <dgm:cxn modelId="{AFEC8B86-74AC-3944-86E7-6FC29C292580}" type="presOf" srcId="{EC4DCB9D-DF6A-584D-9434-DCCB19E9C654}" destId="{CB9861D9-647A-9545-AF56-5BE6C020C0BC}" srcOrd="0" destOrd="0" presId="urn:microsoft.com/office/officeart/2005/8/layout/equation1"/>
    <dgm:cxn modelId="{2F6CEB76-EE72-E04D-B039-A337194D0CCE}" type="presOf" srcId="{555B72CA-75A6-2348-A067-37D6ADEA50A3}" destId="{D3C091A9-611F-9F40-B65D-CA5A528FFE0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F0DF242B-18C4-4443-BCA5-80508C95B075}" type="presOf" srcId="{963AEE24-599D-5E4A-9DFC-58D321676BDE}" destId="{EF2DF7AB-253E-0040-AF39-1EFF03C5412D}" srcOrd="0" destOrd="0" presId="urn:microsoft.com/office/officeart/2005/8/layout/equation1"/>
    <dgm:cxn modelId="{8D7CF037-8F61-B541-96A7-1C7F28B1D57C}" type="presOf" srcId="{35527806-825D-1547-9B23-92F8C7DAC6F4}" destId="{A869993F-94CE-D741-8AE8-537495BEFC87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BF4B058-8354-DB49-84D1-6FCEC48CF8EE}" type="presOf" srcId="{70755541-4BDB-4845-A7F9-2B69BA72E61E}" destId="{B8622DEF-A6E5-E848-8411-35A4A739A7C9}" srcOrd="0" destOrd="0" presId="urn:microsoft.com/office/officeart/2005/8/layout/equation1"/>
    <dgm:cxn modelId="{9EF2D642-D627-6D40-97A3-A1766279C921}" type="presOf" srcId="{656E3F8F-DEA8-3F4C-BDFF-3D96D4CA9040}" destId="{971DA4D7-9B43-2D45-B251-CC4EB191CB65}" srcOrd="0" destOrd="0" presId="urn:microsoft.com/office/officeart/2005/8/layout/equation1"/>
    <dgm:cxn modelId="{FD35C2AA-38C8-AB4B-BE94-A2419C89EF28}" type="presOf" srcId="{BD64F9F1-CDC4-EB49-B46A-C9F1384767E0}" destId="{99741E28-03FD-C340-8F2C-3D39D8822863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C5B6E2B5-314B-A04D-9A8B-A464F7B59EC2}" type="presOf" srcId="{3FCDBBF1-1B70-A641-A0EE-DC0B6E3E7ACA}" destId="{5B7AAF29-F308-534A-87DF-9ACEB5E627F2}" srcOrd="0" destOrd="0" presId="urn:microsoft.com/office/officeart/2005/8/layout/equation1"/>
    <dgm:cxn modelId="{627383AF-6516-4444-BFCA-6096B14373ED}" type="presParOf" srcId="{8F408E65-BD26-B94D-AC9A-DF900512B8A1}" destId="{D3C091A9-611F-9F40-B65D-CA5A528FFE01}" srcOrd="0" destOrd="0" presId="urn:microsoft.com/office/officeart/2005/8/layout/equation1"/>
    <dgm:cxn modelId="{9F5AD2E2-3FE4-7C47-A0AD-FC303C20710F}" type="presParOf" srcId="{8F408E65-BD26-B94D-AC9A-DF900512B8A1}" destId="{E9C3E050-30B2-E44E-848D-7BDFC94BD58F}" srcOrd="1" destOrd="0" presId="urn:microsoft.com/office/officeart/2005/8/layout/equation1"/>
    <dgm:cxn modelId="{E1AFC026-18A6-3949-B9B6-5F915F8EB176}" type="presParOf" srcId="{8F408E65-BD26-B94D-AC9A-DF900512B8A1}" destId="{CB9861D9-647A-9545-AF56-5BE6C020C0BC}" srcOrd="2" destOrd="0" presId="urn:microsoft.com/office/officeart/2005/8/layout/equation1"/>
    <dgm:cxn modelId="{310FE59B-D6B3-DB40-8682-CC20FB9E5E19}" type="presParOf" srcId="{8F408E65-BD26-B94D-AC9A-DF900512B8A1}" destId="{D222CA45-C3FF-9641-9363-1FE880CB4FB4}" srcOrd="3" destOrd="0" presId="urn:microsoft.com/office/officeart/2005/8/layout/equation1"/>
    <dgm:cxn modelId="{4B076586-0473-164D-B326-ED2576AD91C4}" type="presParOf" srcId="{8F408E65-BD26-B94D-AC9A-DF900512B8A1}" destId="{B8622DEF-A6E5-E848-8411-35A4A739A7C9}" srcOrd="4" destOrd="0" presId="urn:microsoft.com/office/officeart/2005/8/layout/equation1"/>
    <dgm:cxn modelId="{CB1CB8C9-8248-AE40-9D7D-0AA9D6065AEE}" type="presParOf" srcId="{8F408E65-BD26-B94D-AC9A-DF900512B8A1}" destId="{8B1BEB36-FE2A-9A4F-91B2-F1F74A22534F}" srcOrd="5" destOrd="0" presId="urn:microsoft.com/office/officeart/2005/8/layout/equation1"/>
    <dgm:cxn modelId="{04B3E137-AFF0-4B46-A773-42AAD2230B30}" type="presParOf" srcId="{8F408E65-BD26-B94D-AC9A-DF900512B8A1}" destId="{EF2DF7AB-253E-0040-AF39-1EFF03C5412D}" srcOrd="6" destOrd="0" presId="urn:microsoft.com/office/officeart/2005/8/layout/equation1"/>
    <dgm:cxn modelId="{C417E066-E0F8-8841-AD50-BDF866A5DE9D}" type="presParOf" srcId="{8F408E65-BD26-B94D-AC9A-DF900512B8A1}" destId="{9083AC97-24C9-C847-BE6A-B4A43BFBB23C}" srcOrd="7" destOrd="0" presId="urn:microsoft.com/office/officeart/2005/8/layout/equation1"/>
    <dgm:cxn modelId="{7EF4866B-026E-AC48-946B-F263835942EB}" type="presParOf" srcId="{8F408E65-BD26-B94D-AC9A-DF900512B8A1}" destId="{99741E28-03FD-C340-8F2C-3D39D8822863}" srcOrd="8" destOrd="0" presId="urn:microsoft.com/office/officeart/2005/8/layout/equation1"/>
    <dgm:cxn modelId="{168F3374-65B8-0143-81C7-DCA914B27E78}" type="presParOf" srcId="{8F408E65-BD26-B94D-AC9A-DF900512B8A1}" destId="{4CA5918E-6609-8643-A10A-53CA8B07C6BA}" srcOrd="9" destOrd="0" presId="urn:microsoft.com/office/officeart/2005/8/layout/equation1"/>
    <dgm:cxn modelId="{E06CE7A9-D003-CA4A-8952-7F1BF3631757}" type="presParOf" srcId="{8F408E65-BD26-B94D-AC9A-DF900512B8A1}" destId="{971DA4D7-9B43-2D45-B251-CC4EB191CB65}" srcOrd="10" destOrd="0" presId="urn:microsoft.com/office/officeart/2005/8/layout/equation1"/>
    <dgm:cxn modelId="{9901B62A-DC60-7740-969A-262A20128B58}" type="presParOf" srcId="{8F408E65-BD26-B94D-AC9A-DF900512B8A1}" destId="{A2FA6623-3934-4D47-927F-AA4FAE102106}" srcOrd="11" destOrd="0" presId="urn:microsoft.com/office/officeart/2005/8/layout/equation1"/>
    <dgm:cxn modelId="{0D0FCBE2-9652-E34C-BC3B-00CA1FEB45F7}" type="presParOf" srcId="{8F408E65-BD26-B94D-AC9A-DF900512B8A1}" destId="{3713940A-6A6A-E642-9564-18E25C0A12EE}" srcOrd="12" destOrd="0" presId="urn:microsoft.com/office/officeart/2005/8/layout/equation1"/>
    <dgm:cxn modelId="{C9753E27-6FA1-334C-B0B7-F6529881B76C}" type="presParOf" srcId="{8F408E65-BD26-B94D-AC9A-DF900512B8A1}" destId="{D1F575D0-FA7A-994E-8A0E-CFF894148151}" srcOrd="13" destOrd="0" presId="urn:microsoft.com/office/officeart/2005/8/layout/equation1"/>
    <dgm:cxn modelId="{BC24D014-8335-6049-96C1-FD7DB8BCEEE7}" type="presParOf" srcId="{8F408E65-BD26-B94D-AC9A-DF900512B8A1}" destId="{5B7AAF29-F308-534A-87DF-9ACEB5E627F2}" srcOrd="14" destOrd="0" presId="urn:microsoft.com/office/officeart/2005/8/layout/equation1"/>
    <dgm:cxn modelId="{416A15CB-8C8D-0644-A7A6-1DF662EDDFD1}" type="presParOf" srcId="{8F408E65-BD26-B94D-AC9A-DF900512B8A1}" destId="{2CF50FE7-2AE0-0942-88CB-DB0244933660}" srcOrd="15" destOrd="0" presId="urn:microsoft.com/office/officeart/2005/8/layout/equation1"/>
    <dgm:cxn modelId="{45407C1C-1A71-CF4C-82EB-719DB7FF105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5D37A4-396D-3A41-80D7-D44B6A606034}" type="presOf" srcId="{3FCDBBF1-1B70-A641-A0EE-DC0B6E3E7ACA}" destId="{5B7AAF29-F308-534A-87DF-9ACEB5E627F2}" srcOrd="0" destOrd="0" presId="urn:microsoft.com/office/officeart/2005/8/layout/equation1"/>
    <dgm:cxn modelId="{4989911A-8FFE-6A46-9A42-AD676AEC1F24}" type="presOf" srcId="{66465762-CD5F-1840-A784-2C2A9EEDF7F4}" destId="{3713940A-6A6A-E642-9564-18E25C0A12EE}" srcOrd="0" destOrd="0" presId="urn:microsoft.com/office/officeart/2005/8/layout/equation1"/>
    <dgm:cxn modelId="{48301E3C-62B6-334D-BBBB-47E73F63E98E}" type="presOf" srcId="{555B72CA-75A6-2348-A067-37D6ADEA50A3}" destId="{D3C091A9-611F-9F40-B65D-CA5A528FFE01}" srcOrd="0" destOrd="0" presId="urn:microsoft.com/office/officeart/2005/8/layout/equation1"/>
    <dgm:cxn modelId="{F642B535-715C-AF49-B8C9-F5D3F7A5A906}" type="presOf" srcId="{70755541-4BDB-4845-A7F9-2B69BA72E61E}" destId="{B8622DEF-A6E5-E848-8411-35A4A739A7C9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97812E1A-3843-E64A-99F1-9BAA07D1BA97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4D15BF1C-D686-3141-BFC2-6585EED72D22}" type="presOf" srcId="{656E3F8F-DEA8-3F4C-BDFF-3D96D4CA9040}" destId="{971DA4D7-9B43-2D45-B251-CC4EB191CB65}" srcOrd="0" destOrd="0" presId="urn:microsoft.com/office/officeart/2005/8/layout/equation1"/>
    <dgm:cxn modelId="{9929B4EA-9366-AD47-A314-37FE7869885D}" type="presOf" srcId="{A6AF84EE-57BB-F449-ABF8-6F15A82E499C}" destId="{8F408E65-BD26-B94D-AC9A-DF900512B8A1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70C35D6F-7324-9740-9EEC-246DB7CEF8A2}" type="presOf" srcId="{BD64F9F1-CDC4-EB49-B46A-C9F1384767E0}" destId="{99741E28-03FD-C340-8F2C-3D39D8822863}" srcOrd="0" destOrd="0" presId="urn:microsoft.com/office/officeart/2005/8/layout/equation1"/>
    <dgm:cxn modelId="{2BEE559A-2BED-4C4F-9253-55958C56800B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FBF6B6E-C307-9943-814C-A42B1EC72A8E}" type="presOf" srcId="{EC4DCB9D-DF6A-584D-9434-DCCB19E9C654}" destId="{CB9861D9-647A-9545-AF56-5BE6C020C0BC}" srcOrd="0" destOrd="0" presId="urn:microsoft.com/office/officeart/2005/8/layout/equation1"/>
    <dgm:cxn modelId="{E5B86655-28FC-004D-8167-81E2332F521D}" type="presParOf" srcId="{8F408E65-BD26-B94D-AC9A-DF900512B8A1}" destId="{D3C091A9-611F-9F40-B65D-CA5A528FFE01}" srcOrd="0" destOrd="0" presId="urn:microsoft.com/office/officeart/2005/8/layout/equation1"/>
    <dgm:cxn modelId="{88C250AC-F546-EF43-B79A-128B00003D71}" type="presParOf" srcId="{8F408E65-BD26-B94D-AC9A-DF900512B8A1}" destId="{E9C3E050-30B2-E44E-848D-7BDFC94BD58F}" srcOrd="1" destOrd="0" presId="urn:microsoft.com/office/officeart/2005/8/layout/equation1"/>
    <dgm:cxn modelId="{1FD03152-260F-C94D-9280-BC9122F3E1AB}" type="presParOf" srcId="{8F408E65-BD26-B94D-AC9A-DF900512B8A1}" destId="{CB9861D9-647A-9545-AF56-5BE6C020C0BC}" srcOrd="2" destOrd="0" presId="urn:microsoft.com/office/officeart/2005/8/layout/equation1"/>
    <dgm:cxn modelId="{9238F1A1-A323-3742-88E7-088909A6EEA8}" type="presParOf" srcId="{8F408E65-BD26-B94D-AC9A-DF900512B8A1}" destId="{D222CA45-C3FF-9641-9363-1FE880CB4FB4}" srcOrd="3" destOrd="0" presId="urn:microsoft.com/office/officeart/2005/8/layout/equation1"/>
    <dgm:cxn modelId="{B410583F-4C8D-6247-9385-286BF4E991FB}" type="presParOf" srcId="{8F408E65-BD26-B94D-AC9A-DF900512B8A1}" destId="{B8622DEF-A6E5-E848-8411-35A4A739A7C9}" srcOrd="4" destOrd="0" presId="urn:microsoft.com/office/officeart/2005/8/layout/equation1"/>
    <dgm:cxn modelId="{CA66E1DA-5B7E-DF4E-946E-83D1A9B1659A}" type="presParOf" srcId="{8F408E65-BD26-B94D-AC9A-DF900512B8A1}" destId="{8B1BEB36-FE2A-9A4F-91B2-F1F74A22534F}" srcOrd="5" destOrd="0" presId="urn:microsoft.com/office/officeart/2005/8/layout/equation1"/>
    <dgm:cxn modelId="{FC404E41-DDD4-E049-A935-F4F83FB049CF}" type="presParOf" srcId="{8F408E65-BD26-B94D-AC9A-DF900512B8A1}" destId="{EF2DF7AB-253E-0040-AF39-1EFF03C5412D}" srcOrd="6" destOrd="0" presId="urn:microsoft.com/office/officeart/2005/8/layout/equation1"/>
    <dgm:cxn modelId="{0B297018-DABF-AA4C-A841-611ED3AB8741}" type="presParOf" srcId="{8F408E65-BD26-B94D-AC9A-DF900512B8A1}" destId="{9083AC97-24C9-C847-BE6A-B4A43BFBB23C}" srcOrd="7" destOrd="0" presId="urn:microsoft.com/office/officeart/2005/8/layout/equation1"/>
    <dgm:cxn modelId="{885BCFE0-388A-2C4F-B919-0B0B82DCC309}" type="presParOf" srcId="{8F408E65-BD26-B94D-AC9A-DF900512B8A1}" destId="{99741E28-03FD-C340-8F2C-3D39D8822863}" srcOrd="8" destOrd="0" presId="urn:microsoft.com/office/officeart/2005/8/layout/equation1"/>
    <dgm:cxn modelId="{64B9C63C-7727-0847-A07E-38FBDFD889A2}" type="presParOf" srcId="{8F408E65-BD26-B94D-AC9A-DF900512B8A1}" destId="{4CA5918E-6609-8643-A10A-53CA8B07C6BA}" srcOrd="9" destOrd="0" presId="urn:microsoft.com/office/officeart/2005/8/layout/equation1"/>
    <dgm:cxn modelId="{22097CD5-9B23-E643-8B2F-A72AA11F8760}" type="presParOf" srcId="{8F408E65-BD26-B94D-AC9A-DF900512B8A1}" destId="{971DA4D7-9B43-2D45-B251-CC4EB191CB65}" srcOrd="10" destOrd="0" presId="urn:microsoft.com/office/officeart/2005/8/layout/equation1"/>
    <dgm:cxn modelId="{F7B4F5CA-AD91-094B-8B37-0C44B75CB994}" type="presParOf" srcId="{8F408E65-BD26-B94D-AC9A-DF900512B8A1}" destId="{A2FA6623-3934-4D47-927F-AA4FAE102106}" srcOrd="11" destOrd="0" presId="urn:microsoft.com/office/officeart/2005/8/layout/equation1"/>
    <dgm:cxn modelId="{CE9E0C51-793B-2947-80ED-A08BAAAFEEF8}" type="presParOf" srcId="{8F408E65-BD26-B94D-AC9A-DF900512B8A1}" destId="{3713940A-6A6A-E642-9564-18E25C0A12EE}" srcOrd="12" destOrd="0" presId="urn:microsoft.com/office/officeart/2005/8/layout/equation1"/>
    <dgm:cxn modelId="{6F4F108B-3E5A-F84E-BDB1-F9C673B57F81}" type="presParOf" srcId="{8F408E65-BD26-B94D-AC9A-DF900512B8A1}" destId="{D1F575D0-FA7A-994E-8A0E-CFF894148151}" srcOrd="13" destOrd="0" presId="urn:microsoft.com/office/officeart/2005/8/layout/equation1"/>
    <dgm:cxn modelId="{9E29656E-1F5E-9149-A00F-F663F9928608}" type="presParOf" srcId="{8F408E65-BD26-B94D-AC9A-DF900512B8A1}" destId="{5B7AAF29-F308-534A-87DF-9ACEB5E627F2}" srcOrd="14" destOrd="0" presId="urn:microsoft.com/office/officeart/2005/8/layout/equation1"/>
    <dgm:cxn modelId="{0A1410C4-51DC-AA40-90B9-55E23BC211AC}" type="presParOf" srcId="{8F408E65-BD26-B94D-AC9A-DF900512B8A1}" destId="{2CF50FE7-2AE0-0942-88CB-DB0244933660}" srcOrd="15" destOrd="0" presId="urn:microsoft.com/office/officeart/2005/8/layout/equation1"/>
    <dgm:cxn modelId="{ABA186CF-C98C-8D4D-93D3-1B1359CC1923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780C9F-591A-B34C-8B9A-AF09B73CE264}" type="presOf" srcId="{70755541-4BDB-4845-A7F9-2B69BA72E61E}" destId="{B8622DEF-A6E5-E848-8411-35A4A739A7C9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28827659-744A-6745-980F-3A3F06984A6B}" type="presOf" srcId="{3FCDBBF1-1B70-A641-A0EE-DC0B6E3E7ACA}" destId="{5B7AAF29-F308-534A-87DF-9ACEB5E627F2}" srcOrd="0" destOrd="0" presId="urn:microsoft.com/office/officeart/2005/8/layout/equation1"/>
    <dgm:cxn modelId="{2BBAAD81-2ED2-D640-8524-0AEE1759DB07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C48618C8-AE1E-F643-8519-B1FFECD50534}" type="presOf" srcId="{A6AF84EE-57BB-F449-ABF8-6F15A82E499C}" destId="{8F408E65-BD26-B94D-AC9A-DF900512B8A1}" srcOrd="0" destOrd="0" presId="urn:microsoft.com/office/officeart/2005/8/layout/equation1"/>
    <dgm:cxn modelId="{436F87DA-4CF0-1C48-8AB2-4F7449E6CE7E}" type="presOf" srcId="{555B72CA-75A6-2348-A067-37D6ADEA50A3}" destId="{D3C091A9-611F-9F40-B65D-CA5A528FFE01}" srcOrd="0" destOrd="0" presId="urn:microsoft.com/office/officeart/2005/8/layout/equation1"/>
    <dgm:cxn modelId="{FDF85344-7DCC-0B40-A22E-A0A8E1705274}" type="presOf" srcId="{963AEE24-599D-5E4A-9DFC-58D321676BDE}" destId="{EF2DF7AB-253E-0040-AF39-1EFF03C5412D}" srcOrd="0" destOrd="0" presId="urn:microsoft.com/office/officeart/2005/8/layout/equation1"/>
    <dgm:cxn modelId="{D3C0B94C-DC28-724C-A913-D13D67EDACCE}" type="presOf" srcId="{35527806-825D-1547-9B23-92F8C7DAC6F4}" destId="{A869993F-94CE-D741-8AE8-537495BEFC87}" srcOrd="0" destOrd="0" presId="urn:microsoft.com/office/officeart/2005/8/layout/equation1"/>
    <dgm:cxn modelId="{EB2D5C71-0A12-4E46-AD49-F991808B3576}" type="presOf" srcId="{EC4DCB9D-DF6A-584D-9434-DCCB19E9C654}" destId="{CB9861D9-647A-9545-AF56-5BE6C020C0BC}" srcOrd="0" destOrd="0" presId="urn:microsoft.com/office/officeart/2005/8/layout/equation1"/>
    <dgm:cxn modelId="{AAF60E0A-9064-EB43-9D4B-7505E06098C2}" type="presOf" srcId="{66465762-CD5F-1840-A784-2C2A9EEDF7F4}" destId="{3713940A-6A6A-E642-9564-18E25C0A12EE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43A99C25-E5FB-6140-9CC6-329F070C182D}" type="presOf" srcId="{BD64F9F1-CDC4-EB49-B46A-C9F1384767E0}" destId="{99741E28-03FD-C340-8F2C-3D39D8822863}" srcOrd="0" destOrd="0" presId="urn:microsoft.com/office/officeart/2005/8/layout/equation1"/>
    <dgm:cxn modelId="{9E6C066F-DDC1-0A45-A568-04A7DF9A98E2}" type="presParOf" srcId="{8F408E65-BD26-B94D-AC9A-DF900512B8A1}" destId="{D3C091A9-611F-9F40-B65D-CA5A528FFE01}" srcOrd="0" destOrd="0" presId="urn:microsoft.com/office/officeart/2005/8/layout/equation1"/>
    <dgm:cxn modelId="{A35E569A-3FAB-934C-BAFF-273C9716CD06}" type="presParOf" srcId="{8F408E65-BD26-B94D-AC9A-DF900512B8A1}" destId="{E9C3E050-30B2-E44E-848D-7BDFC94BD58F}" srcOrd="1" destOrd="0" presId="urn:microsoft.com/office/officeart/2005/8/layout/equation1"/>
    <dgm:cxn modelId="{BD45B5CD-5E10-F840-9854-585884C28904}" type="presParOf" srcId="{8F408E65-BD26-B94D-AC9A-DF900512B8A1}" destId="{CB9861D9-647A-9545-AF56-5BE6C020C0BC}" srcOrd="2" destOrd="0" presId="urn:microsoft.com/office/officeart/2005/8/layout/equation1"/>
    <dgm:cxn modelId="{20000CBD-99F5-5843-AA51-53A014CD4650}" type="presParOf" srcId="{8F408E65-BD26-B94D-AC9A-DF900512B8A1}" destId="{D222CA45-C3FF-9641-9363-1FE880CB4FB4}" srcOrd="3" destOrd="0" presId="urn:microsoft.com/office/officeart/2005/8/layout/equation1"/>
    <dgm:cxn modelId="{AC7806D8-72B0-5C4F-8861-32149A2DA3DD}" type="presParOf" srcId="{8F408E65-BD26-B94D-AC9A-DF900512B8A1}" destId="{B8622DEF-A6E5-E848-8411-35A4A739A7C9}" srcOrd="4" destOrd="0" presId="urn:microsoft.com/office/officeart/2005/8/layout/equation1"/>
    <dgm:cxn modelId="{EA41F526-734C-F946-AA4E-92899203B95C}" type="presParOf" srcId="{8F408E65-BD26-B94D-AC9A-DF900512B8A1}" destId="{8B1BEB36-FE2A-9A4F-91B2-F1F74A22534F}" srcOrd="5" destOrd="0" presId="urn:microsoft.com/office/officeart/2005/8/layout/equation1"/>
    <dgm:cxn modelId="{358B13E8-C79A-714C-9D04-E37E1F7591DA}" type="presParOf" srcId="{8F408E65-BD26-B94D-AC9A-DF900512B8A1}" destId="{EF2DF7AB-253E-0040-AF39-1EFF03C5412D}" srcOrd="6" destOrd="0" presId="urn:microsoft.com/office/officeart/2005/8/layout/equation1"/>
    <dgm:cxn modelId="{7EF9A803-C439-2248-AA8D-E0F32EEA1D06}" type="presParOf" srcId="{8F408E65-BD26-B94D-AC9A-DF900512B8A1}" destId="{9083AC97-24C9-C847-BE6A-B4A43BFBB23C}" srcOrd="7" destOrd="0" presId="urn:microsoft.com/office/officeart/2005/8/layout/equation1"/>
    <dgm:cxn modelId="{5A40618C-285C-1540-AB71-82F59368F676}" type="presParOf" srcId="{8F408E65-BD26-B94D-AC9A-DF900512B8A1}" destId="{99741E28-03FD-C340-8F2C-3D39D8822863}" srcOrd="8" destOrd="0" presId="urn:microsoft.com/office/officeart/2005/8/layout/equation1"/>
    <dgm:cxn modelId="{90E0D7D5-A732-D248-9976-970BB5C06FCC}" type="presParOf" srcId="{8F408E65-BD26-B94D-AC9A-DF900512B8A1}" destId="{4CA5918E-6609-8643-A10A-53CA8B07C6BA}" srcOrd="9" destOrd="0" presId="urn:microsoft.com/office/officeart/2005/8/layout/equation1"/>
    <dgm:cxn modelId="{48DFC787-D104-934C-B1D6-56264FB86B42}" type="presParOf" srcId="{8F408E65-BD26-B94D-AC9A-DF900512B8A1}" destId="{971DA4D7-9B43-2D45-B251-CC4EB191CB65}" srcOrd="10" destOrd="0" presId="urn:microsoft.com/office/officeart/2005/8/layout/equation1"/>
    <dgm:cxn modelId="{82031CA1-6439-FF44-819A-B472CD08AABB}" type="presParOf" srcId="{8F408E65-BD26-B94D-AC9A-DF900512B8A1}" destId="{A2FA6623-3934-4D47-927F-AA4FAE102106}" srcOrd="11" destOrd="0" presId="urn:microsoft.com/office/officeart/2005/8/layout/equation1"/>
    <dgm:cxn modelId="{5F4AEFF1-E0EF-D948-8FF3-9A433FAFA586}" type="presParOf" srcId="{8F408E65-BD26-B94D-AC9A-DF900512B8A1}" destId="{3713940A-6A6A-E642-9564-18E25C0A12EE}" srcOrd="12" destOrd="0" presId="urn:microsoft.com/office/officeart/2005/8/layout/equation1"/>
    <dgm:cxn modelId="{D7373A02-7022-B54B-A46C-8F3C7FA13FA7}" type="presParOf" srcId="{8F408E65-BD26-B94D-AC9A-DF900512B8A1}" destId="{D1F575D0-FA7A-994E-8A0E-CFF894148151}" srcOrd="13" destOrd="0" presId="urn:microsoft.com/office/officeart/2005/8/layout/equation1"/>
    <dgm:cxn modelId="{92DD3216-911D-B846-BD70-BB4858A7852D}" type="presParOf" srcId="{8F408E65-BD26-B94D-AC9A-DF900512B8A1}" destId="{5B7AAF29-F308-534A-87DF-9ACEB5E627F2}" srcOrd="14" destOrd="0" presId="urn:microsoft.com/office/officeart/2005/8/layout/equation1"/>
    <dgm:cxn modelId="{81A0AAB8-E33C-AA45-8D53-35407BAB890D}" type="presParOf" srcId="{8F408E65-BD26-B94D-AC9A-DF900512B8A1}" destId="{2CF50FE7-2AE0-0942-88CB-DB0244933660}" srcOrd="15" destOrd="0" presId="urn:microsoft.com/office/officeart/2005/8/layout/equation1"/>
    <dgm:cxn modelId="{3C0EB3E4-C230-9049-BD0F-62413A297213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E94A67-8791-8349-88B3-767EBB914662}" type="presOf" srcId="{BD64F9F1-CDC4-EB49-B46A-C9F1384767E0}" destId="{99741E28-03FD-C340-8F2C-3D39D8822863}" srcOrd="0" destOrd="0" presId="urn:microsoft.com/office/officeart/2005/8/layout/equation1"/>
    <dgm:cxn modelId="{BCCF8B73-0B32-C34E-A4E1-52A75C70CB31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4D940580-2E55-924D-B8E5-AD24E007A18F}" type="presOf" srcId="{963AEE24-599D-5E4A-9DFC-58D321676BDE}" destId="{EF2DF7AB-253E-0040-AF39-1EFF03C5412D}" srcOrd="0" destOrd="0" presId="urn:microsoft.com/office/officeart/2005/8/layout/equation1"/>
    <dgm:cxn modelId="{45FD0818-B90B-9144-A5E1-D50F165EBC54}" type="presOf" srcId="{35527806-825D-1547-9B23-92F8C7DAC6F4}" destId="{A869993F-94CE-D741-8AE8-537495BEFC87}" srcOrd="0" destOrd="0" presId="urn:microsoft.com/office/officeart/2005/8/layout/equation1"/>
    <dgm:cxn modelId="{170F3507-4842-C54C-9393-C05DF482FD38}" type="presOf" srcId="{3FCDBBF1-1B70-A641-A0EE-DC0B6E3E7ACA}" destId="{5B7AAF29-F308-534A-87DF-9ACEB5E627F2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111DD194-AF88-564A-B9EE-FE68E846E1F2}" type="presOf" srcId="{656E3F8F-DEA8-3F4C-BDFF-3D96D4CA9040}" destId="{971DA4D7-9B43-2D45-B251-CC4EB191CB65}" srcOrd="0" destOrd="0" presId="urn:microsoft.com/office/officeart/2005/8/layout/equation1"/>
    <dgm:cxn modelId="{408D3C97-0BEF-564D-993E-37CC338B7526}" type="presOf" srcId="{70755541-4BDB-4845-A7F9-2B69BA72E61E}" destId="{B8622DEF-A6E5-E848-8411-35A4A739A7C9}" srcOrd="0" destOrd="0" presId="urn:microsoft.com/office/officeart/2005/8/layout/equation1"/>
    <dgm:cxn modelId="{5560F490-C65F-3241-B593-66F0CEE687F7}" type="presOf" srcId="{66465762-CD5F-1840-A784-2C2A9EEDF7F4}" destId="{3713940A-6A6A-E642-9564-18E25C0A12EE}" srcOrd="0" destOrd="0" presId="urn:microsoft.com/office/officeart/2005/8/layout/equation1"/>
    <dgm:cxn modelId="{3CCB2BE0-627F-5C4D-BA8B-E54A36AE0DF6}" type="presOf" srcId="{A6AF84EE-57BB-F449-ABF8-6F15A82E499C}" destId="{8F408E65-BD26-B94D-AC9A-DF900512B8A1}" srcOrd="0" destOrd="0" presId="urn:microsoft.com/office/officeart/2005/8/layout/equation1"/>
    <dgm:cxn modelId="{A5A715C8-78A4-9A4C-9554-85A32469067B}" type="presOf" srcId="{EC4DCB9D-DF6A-584D-9434-DCCB19E9C654}" destId="{CB9861D9-647A-9545-AF56-5BE6C020C0BC}" srcOrd="0" destOrd="0" presId="urn:microsoft.com/office/officeart/2005/8/layout/equation1"/>
    <dgm:cxn modelId="{D947CDDA-C204-984F-A3A2-69274513A5FF}" type="presParOf" srcId="{8F408E65-BD26-B94D-AC9A-DF900512B8A1}" destId="{D3C091A9-611F-9F40-B65D-CA5A528FFE01}" srcOrd="0" destOrd="0" presId="urn:microsoft.com/office/officeart/2005/8/layout/equation1"/>
    <dgm:cxn modelId="{F732E1B9-7692-5446-96CA-328F24E5BAE3}" type="presParOf" srcId="{8F408E65-BD26-B94D-AC9A-DF900512B8A1}" destId="{E9C3E050-30B2-E44E-848D-7BDFC94BD58F}" srcOrd="1" destOrd="0" presId="urn:microsoft.com/office/officeart/2005/8/layout/equation1"/>
    <dgm:cxn modelId="{59790C2C-109E-A246-84CA-C7C244D37E36}" type="presParOf" srcId="{8F408E65-BD26-B94D-AC9A-DF900512B8A1}" destId="{CB9861D9-647A-9545-AF56-5BE6C020C0BC}" srcOrd="2" destOrd="0" presId="urn:microsoft.com/office/officeart/2005/8/layout/equation1"/>
    <dgm:cxn modelId="{887AC4F4-E7AA-B343-958C-31EE8C985404}" type="presParOf" srcId="{8F408E65-BD26-B94D-AC9A-DF900512B8A1}" destId="{D222CA45-C3FF-9641-9363-1FE880CB4FB4}" srcOrd="3" destOrd="0" presId="urn:microsoft.com/office/officeart/2005/8/layout/equation1"/>
    <dgm:cxn modelId="{B4B3495B-500F-D440-84B7-0F1CF17B3E50}" type="presParOf" srcId="{8F408E65-BD26-B94D-AC9A-DF900512B8A1}" destId="{B8622DEF-A6E5-E848-8411-35A4A739A7C9}" srcOrd="4" destOrd="0" presId="urn:microsoft.com/office/officeart/2005/8/layout/equation1"/>
    <dgm:cxn modelId="{3B661841-282C-CB4D-9B27-EFAF0C6153B7}" type="presParOf" srcId="{8F408E65-BD26-B94D-AC9A-DF900512B8A1}" destId="{8B1BEB36-FE2A-9A4F-91B2-F1F74A22534F}" srcOrd="5" destOrd="0" presId="urn:microsoft.com/office/officeart/2005/8/layout/equation1"/>
    <dgm:cxn modelId="{F0DF7AF1-DB5C-0B46-9CE4-1C1668AF01BE}" type="presParOf" srcId="{8F408E65-BD26-B94D-AC9A-DF900512B8A1}" destId="{EF2DF7AB-253E-0040-AF39-1EFF03C5412D}" srcOrd="6" destOrd="0" presId="urn:microsoft.com/office/officeart/2005/8/layout/equation1"/>
    <dgm:cxn modelId="{7BEC4401-29E7-0447-BB35-CB020573E82C}" type="presParOf" srcId="{8F408E65-BD26-B94D-AC9A-DF900512B8A1}" destId="{9083AC97-24C9-C847-BE6A-B4A43BFBB23C}" srcOrd="7" destOrd="0" presId="urn:microsoft.com/office/officeart/2005/8/layout/equation1"/>
    <dgm:cxn modelId="{62803870-D44E-0D4C-9F39-0EDC3E7B5D4C}" type="presParOf" srcId="{8F408E65-BD26-B94D-AC9A-DF900512B8A1}" destId="{99741E28-03FD-C340-8F2C-3D39D8822863}" srcOrd="8" destOrd="0" presId="urn:microsoft.com/office/officeart/2005/8/layout/equation1"/>
    <dgm:cxn modelId="{78544F1B-FDE2-074B-8F80-B571EDB9C1ED}" type="presParOf" srcId="{8F408E65-BD26-B94D-AC9A-DF900512B8A1}" destId="{4CA5918E-6609-8643-A10A-53CA8B07C6BA}" srcOrd="9" destOrd="0" presId="urn:microsoft.com/office/officeart/2005/8/layout/equation1"/>
    <dgm:cxn modelId="{6D3595B7-52D0-EC45-91C4-89142E5C9853}" type="presParOf" srcId="{8F408E65-BD26-B94D-AC9A-DF900512B8A1}" destId="{971DA4D7-9B43-2D45-B251-CC4EB191CB65}" srcOrd="10" destOrd="0" presId="urn:microsoft.com/office/officeart/2005/8/layout/equation1"/>
    <dgm:cxn modelId="{E55B2504-02E1-8344-8126-BB7671E42BDC}" type="presParOf" srcId="{8F408E65-BD26-B94D-AC9A-DF900512B8A1}" destId="{A2FA6623-3934-4D47-927F-AA4FAE102106}" srcOrd="11" destOrd="0" presId="urn:microsoft.com/office/officeart/2005/8/layout/equation1"/>
    <dgm:cxn modelId="{91321A52-52DC-8446-BB81-D5A723713D22}" type="presParOf" srcId="{8F408E65-BD26-B94D-AC9A-DF900512B8A1}" destId="{3713940A-6A6A-E642-9564-18E25C0A12EE}" srcOrd="12" destOrd="0" presId="urn:microsoft.com/office/officeart/2005/8/layout/equation1"/>
    <dgm:cxn modelId="{08F95524-A946-274C-8336-EF64D7C6E071}" type="presParOf" srcId="{8F408E65-BD26-B94D-AC9A-DF900512B8A1}" destId="{D1F575D0-FA7A-994E-8A0E-CFF894148151}" srcOrd="13" destOrd="0" presId="urn:microsoft.com/office/officeart/2005/8/layout/equation1"/>
    <dgm:cxn modelId="{E2DE4009-E3DF-B64D-820B-97C5904BE1E7}" type="presParOf" srcId="{8F408E65-BD26-B94D-AC9A-DF900512B8A1}" destId="{5B7AAF29-F308-534A-87DF-9ACEB5E627F2}" srcOrd="14" destOrd="0" presId="urn:microsoft.com/office/officeart/2005/8/layout/equation1"/>
    <dgm:cxn modelId="{6096868F-A63A-2C4B-A48C-ACF70A117BEC}" type="presParOf" srcId="{8F408E65-BD26-B94D-AC9A-DF900512B8A1}" destId="{2CF50FE7-2AE0-0942-88CB-DB0244933660}" srcOrd="15" destOrd="0" presId="urn:microsoft.com/office/officeart/2005/8/layout/equation1"/>
    <dgm:cxn modelId="{8CCCA0CE-E2B7-4D4E-AC0B-48CB0243957A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FC78ED-31F0-444E-A34A-33F4C2ED22B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0E383B-065E-9845-BD11-9BF08FA0A771}">
      <dgm:prSet phldrT="[文本]"/>
      <dgm:spPr/>
      <dgm:t>
        <a:bodyPr/>
        <a:lstStyle/>
        <a:p>
          <a:r>
            <a:rPr lang="zh-CN" altLang="en-US" dirty="0" smtClean="0"/>
            <a:t>标准问题</a:t>
          </a:r>
          <a:endParaRPr lang="zh-CN" altLang="en-US" dirty="0"/>
        </a:p>
      </dgm:t>
    </dgm:pt>
    <dgm:pt modelId="{4A7589AC-61DF-B742-8AAC-2546F9C4959D}" type="parTrans" cxnId="{1DC5FECE-8D68-C041-B458-8A4E1F59B4F4}">
      <dgm:prSet/>
      <dgm:spPr/>
      <dgm:t>
        <a:bodyPr/>
        <a:lstStyle/>
        <a:p>
          <a:endParaRPr lang="zh-CN" altLang="en-US"/>
        </a:p>
      </dgm:t>
    </dgm:pt>
    <dgm:pt modelId="{380CE64A-4E94-D04E-A66B-FEB2B7599BCD}" type="sibTrans" cxnId="{1DC5FECE-8D68-C041-B458-8A4E1F59B4F4}">
      <dgm:prSet/>
      <dgm:spPr/>
      <dgm:t>
        <a:bodyPr/>
        <a:lstStyle/>
        <a:p>
          <a:endParaRPr lang="zh-CN" altLang="en-US"/>
        </a:p>
      </dgm:t>
    </dgm:pt>
    <dgm:pt modelId="{4BFE9D2D-2C9A-AA49-888B-6BBB60DDB38E}">
      <dgm:prSet phldrT="[文本]"/>
      <dgm:spPr/>
      <dgm:t>
        <a:bodyPr/>
        <a:lstStyle/>
        <a:p>
          <a:r>
            <a:rPr lang="zh-CN" altLang="en-US" dirty="0" smtClean="0"/>
            <a:t>企业文化</a:t>
          </a:r>
          <a:endParaRPr lang="zh-CN" altLang="en-US" dirty="0"/>
        </a:p>
      </dgm:t>
    </dgm:pt>
    <dgm:pt modelId="{7277F821-6367-C44C-96C5-0C0ED2BD6607}" type="parTrans" cxnId="{A046406F-F98D-144D-869C-204D8045C94C}">
      <dgm:prSet/>
      <dgm:spPr/>
      <dgm:t>
        <a:bodyPr/>
        <a:lstStyle/>
        <a:p>
          <a:endParaRPr lang="zh-CN" altLang="en-US"/>
        </a:p>
      </dgm:t>
    </dgm:pt>
    <dgm:pt modelId="{ACC09BA6-E33A-6A48-BF87-C141CB2C8B38}" type="sibTrans" cxnId="{A046406F-F98D-144D-869C-204D8045C94C}">
      <dgm:prSet/>
      <dgm:spPr/>
      <dgm:t>
        <a:bodyPr/>
        <a:lstStyle/>
        <a:p>
          <a:endParaRPr lang="zh-CN" altLang="en-US"/>
        </a:p>
      </dgm:t>
    </dgm:pt>
    <dgm:pt modelId="{F412AF63-BBC1-9E49-9C10-62E50A1A81DB}">
      <dgm:prSet phldrT="[文本]"/>
      <dgm:spPr/>
      <dgm:t>
        <a:bodyPr/>
        <a:lstStyle/>
        <a:p>
          <a:r>
            <a:rPr lang="zh-CN" altLang="en-US" dirty="0" smtClean="0"/>
            <a:t>基础素质</a:t>
          </a:r>
          <a:endParaRPr lang="zh-CN" altLang="en-US" dirty="0"/>
        </a:p>
      </dgm:t>
    </dgm:pt>
    <dgm:pt modelId="{45C861CA-DEF9-8849-A7DE-5B28695AC8A5}" type="parTrans" cxnId="{768736AF-7A38-FB47-BC5F-57AD64B6D267}">
      <dgm:prSet/>
      <dgm:spPr/>
      <dgm:t>
        <a:bodyPr/>
        <a:lstStyle/>
        <a:p>
          <a:endParaRPr lang="zh-CN" altLang="en-US"/>
        </a:p>
      </dgm:t>
    </dgm:pt>
    <dgm:pt modelId="{E1B6252B-E96E-2748-B11D-90B48E5E58A9}" type="sibTrans" cxnId="{768736AF-7A38-FB47-BC5F-57AD64B6D267}">
      <dgm:prSet/>
      <dgm:spPr/>
      <dgm:t>
        <a:bodyPr/>
        <a:lstStyle/>
        <a:p>
          <a:endParaRPr lang="zh-CN" altLang="en-US"/>
        </a:p>
      </dgm:t>
    </dgm:pt>
    <dgm:pt modelId="{4E1EB51C-583A-1146-BE68-11865D3E3361}">
      <dgm:prSet phldrT="[文本]"/>
      <dgm:spPr/>
      <dgm:t>
        <a:bodyPr/>
        <a:lstStyle/>
        <a:p>
          <a:r>
            <a:rPr lang="zh-CN" altLang="en-US" dirty="0" smtClean="0"/>
            <a:t>各企业管理流程、开发流程标准不一致，导致员工遵守的标准不同。</a:t>
          </a:r>
          <a:endParaRPr lang="zh-CN" altLang="en-US" dirty="0"/>
        </a:p>
      </dgm:t>
    </dgm:pt>
    <dgm:pt modelId="{2033C5B3-BEB1-554A-9CFB-602DBC96E8ED}" type="parTrans" cxnId="{394C5D1E-4B24-4A41-9205-4B9B3E651323}">
      <dgm:prSet/>
      <dgm:spPr/>
      <dgm:t>
        <a:bodyPr/>
        <a:lstStyle/>
        <a:p>
          <a:endParaRPr lang="zh-CN" altLang="en-US"/>
        </a:p>
      </dgm:t>
    </dgm:pt>
    <dgm:pt modelId="{7E2A5701-B15D-B243-A95F-62069E6B0B1F}" type="sibTrans" cxnId="{394C5D1E-4B24-4A41-9205-4B9B3E651323}">
      <dgm:prSet/>
      <dgm:spPr/>
      <dgm:t>
        <a:bodyPr/>
        <a:lstStyle/>
        <a:p>
          <a:endParaRPr lang="zh-CN" altLang="en-US"/>
        </a:p>
      </dgm:t>
    </dgm:pt>
    <dgm:pt modelId="{373AF0F4-AA8E-C54C-83B3-29CF55B9F7DD}">
      <dgm:prSet phldrT="[文本]"/>
      <dgm:spPr/>
      <dgm:t>
        <a:bodyPr/>
        <a:lstStyle/>
        <a:p>
          <a:r>
            <a:rPr lang="zh-CN" altLang="en-US" dirty="0" smtClean="0"/>
            <a:t>各企业根据实际情况制定自身企业文化，员工受到企业文化的制约。</a:t>
          </a:r>
          <a:endParaRPr lang="zh-CN" altLang="en-US" dirty="0"/>
        </a:p>
      </dgm:t>
    </dgm:pt>
    <dgm:pt modelId="{4F450D62-87F1-9649-9D6B-12961305ADB5}" type="parTrans" cxnId="{6F00B3F7-8F67-D849-9C4D-7A71FD10BFB8}">
      <dgm:prSet/>
      <dgm:spPr/>
      <dgm:t>
        <a:bodyPr/>
        <a:lstStyle/>
        <a:p>
          <a:endParaRPr lang="zh-CN" altLang="en-US"/>
        </a:p>
      </dgm:t>
    </dgm:pt>
    <dgm:pt modelId="{2FFD8CC8-0C6B-5644-85A1-782B1C23F7F2}" type="sibTrans" cxnId="{6F00B3F7-8F67-D849-9C4D-7A71FD10BFB8}">
      <dgm:prSet/>
      <dgm:spPr/>
      <dgm:t>
        <a:bodyPr/>
        <a:lstStyle/>
        <a:p>
          <a:endParaRPr lang="zh-CN" altLang="en-US"/>
        </a:p>
      </dgm:t>
    </dgm:pt>
    <dgm:pt modelId="{1E74FD92-0F66-6246-AD4E-F8EA18C0FB1D}">
      <dgm:prSet phldrT="[文本]"/>
      <dgm:spPr/>
      <dgm:t>
        <a:bodyPr/>
        <a:lstStyle/>
        <a:p>
          <a:r>
            <a:rPr lang="zh-CN" altLang="en-US" dirty="0" smtClean="0"/>
            <a:t>员工的教育经历、性格习性不同，导致其基础素质不尽相同。</a:t>
          </a:r>
          <a:endParaRPr lang="zh-CN" altLang="en-US" dirty="0"/>
        </a:p>
      </dgm:t>
    </dgm:pt>
    <dgm:pt modelId="{230EC1DB-BEAF-4D49-BD96-B079F6E33C6B}" type="parTrans" cxnId="{BDCA4EAF-2D09-FC48-AF17-628FBED52335}">
      <dgm:prSet/>
      <dgm:spPr/>
      <dgm:t>
        <a:bodyPr/>
        <a:lstStyle/>
        <a:p>
          <a:endParaRPr lang="zh-CN" altLang="en-US"/>
        </a:p>
      </dgm:t>
    </dgm:pt>
    <dgm:pt modelId="{5464B4F6-A163-8E41-AEC2-A2F1B27D7BD3}" type="sibTrans" cxnId="{BDCA4EAF-2D09-FC48-AF17-628FBED52335}">
      <dgm:prSet/>
      <dgm:spPr/>
      <dgm:t>
        <a:bodyPr/>
        <a:lstStyle/>
        <a:p>
          <a:endParaRPr lang="zh-CN" altLang="en-US"/>
        </a:p>
      </dgm:t>
    </dgm:pt>
    <dgm:pt modelId="{BC4510F0-6E9C-4B41-B10A-D8D661D6CE17}">
      <dgm:prSet phldrT="[文本]"/>
      <dgm:spPr/>
      <dgm:t>
        <a:bodyPr/>
        <a:lstStyle/>
        <a:p>
          <a:r>
            <a:rPr lang="zh-CN" altLang="en-US" dirty="0" smtClean="0"/>
            <a:t>职业技能</a:t>
          </a:r>
          <a:endParaRPr lang="zh-CN" altLang="en-US" dirty="0"/>
        </a:p>
      </dgm:t>
    </dgm:pt>
    <dgm:pt modelId="{2810B053-33F9-584D-AB89-B133739281D8}" type="parTrans" cxnId="{0CEBD5E1-2479-7D4F-B594-B1A75E880AC7}">
      <dgm:prSet/>
      <dgm:spPr/>
      <dgm:t>
        <a:bodyPr/>
        <a:lstStyle/>
        <a:p>
          <a:endParaRPr lang="zh-CN" altLang="en-US"/>
        </a:p>
      </dgm:t>
    </dgm:pt>
    <dgm:pt modelId="{1489D067-583A-274F-8B9C-0A877BBB0498}" type="sibTrans" cxnId="{0CEBD5E1-2479-7D4F-B594-B1A75E880AC7}">
      <dgm:prSet/>
      <dgm:spPr/>
      <dgm:t>
        <a:bodyPr/>
        <a:lstStyle/>
        <a:p>
          <a:endParaRPr lang="zh-CN" altLang="en-US"/>
        </a:p>
      </dgm:t>
    </dgm:pt>
    <dgm:pt modelId="{F31CB06E-D512-0748-B047-FD3E184FA61D}">
      <dgm:prSet phldrT="[文本]"/>
      <dgm:spPr/>
      <dgm:t>
        <a:bodyPr/>
        <a:lstStyle/>
        <a:p>
          <a:r>
            <a:rPr lang="zh-CN" altLang="en-US" dirty="0" smtClean="0"/>
            <a:t>技术应用场景不同，导致员工偏重于某一方面的职业技能。</a:t>
          </a:r>
          <a:endParaRPr lang="zh-CN" altLang="en-US" dirty="0"/>
        </a:p>
      </dgm:t>
    </dgm:pt>
    <dgm:pt modelId="{2BF76939-EAFC-544C-9347-7478AB4B9BDA}" type="parTrans" cxnId="{5D373AA8-EAF4-B44D-8A4B-0A8B677717C7}">
      <dgm:prSet/>
      <dgm:spPr/>
      <dgm:t>
        <a:bodyPr/>
        <a:lstStyle/>
        <a:p>
          <a:endParaRPr lang="zh-CN" altLang="en-US"/>
        </a:p>
      </dgm:t>
    </dgm:pt>
    <dgm:pt modelId="{D2CDB1C2-E982-5445-B07B-6ED04878C36D}" type="sibTrans" cxnId="{5D373AA8-EAF4-B44D-8A4B-0A8B677717C7}">
      <dgm:prSet/>
      <dgm:spPr/>
      <dgm:t>
        <a:bodyPr/>
        <a:lstStyle/>
        <a:p>
          <a:endParaRPr lang="zh-CN" altLang="en-US"/>
        </a:p>
      </dgm:t>
    </dgm:pt>
    <dgm:pt modelId="{5CD444FF-CB0D-FA4C-B107-43F0C4D79F94}" type="pres">
      <dgm:prSet presAssocID="{7DFC78ED-31F0-444E-A34A-33F4C2ED22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40B3C7-0F12-144F-8172-C3C45F3F49F3}" type="pres">
      <dgm:prSet presAssocID="{E30E383B-065E-9845-BD11-9BF08FA0A771}" presName="composite" presStyleCnt="0"/>
      <dgm:spPr/>
    </dgm:pt>
    <dgm:pt modelId="{41EE0114-F10E-1547-8A9C-FC05723069B5}" type="pres">
      <dgm:prSet presAssocID="{E30E383B-065E-9845-BD11-9BF08FA0A77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43A789-187E-8F4F-B2B7-A0E2CA86E773}" type="pres">
      <dgm:prSet presAssocID="{E30E383B-065E-9845-BD11-9BF08FA0A77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A02AF-D1B9-084C-9AAB-F10EDE3906A1}" type="pres">
      <dgm:prSet presAssocID="{380CE64A-4E94-D04E-A66B-FEB2B7599BCD}" presName="sp" presStyleCnt="0"/>
      <dgm:spPr/>
    </dgm:pt>
    <dgm:pt modelId="{ED5E3A06-21ED-7B45-8210-529C02D98838}" type="pres">
      <dgm:prSet presAssocID="{4BFE9D2D-2C9A-AA49-888B-6BBB60DDB38E}" presName="composite" presStyleCnt="0"/>
      <dgm:spPr/>
    </dgm:pt>
    <dgm:pt modelId="{A64E9ED3-7927-BB40-A3A5-0798241C5DAB}" type="pres">
      <dgm:prSet presAssocID="{4BFE9D2D-2C9A-AA49-888B-6BBB60DDB38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4F4C9-8481-BB4C-82DD-88902640E238}" type="pres">
      <dgm:prSet presAssocID="{4BFE9D2D-2C9A-AA49-888B-6BBB60DDB38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898BD-99F4-854F-992F-A6109BFF24B9}" type="pres">
      <dgm:prSet presAssocID="{ACC09BA6-E33A-6A48-BF87-C141CB2C8B38}" presName="sp" presStyleCnt="0"/>
      <dgm:spPr/>
    </dgm:pt>
    <dgm:pt modelId="{7B470903-4611-C847-AD19-AEDD352791BD}" type="pres">
      <dgm:prSet presAssocID="{F412AF63-BBC1-9E49-9C10-62E50A1A81DB}" presName="composite" presStyleCnt="0"/>
      <dgm:spPr/>
    </dgm:pt>
    <dgm:pt modelId="{1FDF0AAB-4C73-4148-A055-E96F9226D6C0}" type="pres">
      <dgm:prSet presAssocID="{F412AF63-BBC1-9E49-9C10-62E50A1A81D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0766E-2543-AD40-A9A8-1899D1111B26}" type="pres">
      <dgm:prSet presAssocID="{F412AF63-BBC1-9E49-9C10-62E50A1A81D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0C6C3-6B38-6A41-803C-CB27AE94D488}" type="pres">
      <dgm:prSet presAssocID="{E1B6252B-E96E-2748-B11D-90B48E5E58A9}" presName="sp" presStyleCnt="0"/>
      <dgm:spPr/>
    </dgm:pt>
    <dgm:pt modelId="{4D7F5D70-6574-DE4B-8D3E-B1061E79EA3D}" type="pres">
      <dgm:prSet presAssocID="{BC4510F0-6E9C-4B41-B10A-D8D661D6CE17}" presName="composite" presStyleCnt="0"/>
      <dgm:spPr/>
    </dgm:pt>
    <dgm:pt modelId="{5BA233A7-C976-1A44-BE93-94C4B7801E02}" type="pres">
      <dgm:prSet presAssocID="{BC4510F0-6E9C-4B41-B10A-D8D661D6CE1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E9743-219D-D647-8EB4-C1027ABC8F83}" type="pres">
      <dgm:prSet presAssocID="{BC4510F0-6E9C-4B41-B10A-D8D661D6CE1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373AA8-EAF4-B44D-8A4B-0A8B677717C7}" srcId="{BC4510F0-6E9C-4B41-B10A-D8D661D6CE17}" destId="{F31CB06E-D512-0748-B047-FD3E184FA61D}" srcOrd="0" destOrd="0" parTransId="{2BF76939-EAFC-544C-9347-7478AB4B9BDA}" sibTransId="{D2CDB1C2-E982-5445-B07B-6ED04878C36D}"/>
    <dgm:cxn modelId="{19999A9B-B37E-9E46-827D-30A816A8D2C7}" type="presOf" srcId="{E30E383B-065E-9845-BD11-9BF08FA0A771}" destId="{41EE0114-F10E-1547-8A9C-FC05723069B5}" srcOrd="0" destOrd="0" presId="urn:microsoft.com/office/officeart/2005/8/layout/chevron2"/>
    <dgm:cxn modelId="{BDCA4EAF-2D09-FC48-AF17-628FBED52335}" srcId="{F412AF63-BBC1-9E49-9C10-62E50A1A81DB}" destId="{1E74FD92-0F66-6246-AD4E-F8EA18C0FB1D}" srcOrd="0" destOrd="0" parTransId="{230EC1DB-BEAF-4D49-BD96-B079F6E33C6B}" sibTransId="{5464B4F6-A163-8E41-AEC2-A2F1B27D7BD3}"/>
    <dgm:cxn modelId="{768736AF-7A38-FB47-BC5F-57AD64B6D267}" srcId="{7DFC78ED-31F0-444E-A34A-33F4C2ED22BE}" destId="{F412AF63-BBC1-9E49-9C10-62E50A1A81DB}" srcOrd="2" destOrd="0" parTransId="{45C861CA-DEF9-8849-A7DE-5B28695AC8A5}" sibTransId="{E1B6252B-E96E-2748-B11D-90B48E5E58A9}"/>
    <dgm:cxn modelId="{FEE0AA18-346D-5344-B2C9-56FA608AE242}" type="presOf" srcId="{1E74FD92-0F66-6246-AD4E-F8EA18C0FB1D}" destId="{0900766E-2543-AD40-A9A8-1899D1111B26}" srcOrd="0" destOrd="0" presId="urn:microsoft.com/office/officeart/2005/8/layout/chevron2"/>
    <dgm:cxn modelId="{50A7D745-DBF7-9E48-A0B5-D933EFC927E9}" type="presOf" srcId="{373AF0F4-AA8E-C54C-83B3-29CF55B9F7DD}" destId="{27B4F4C9-8481-BB4C-82DD-88902640E238}" srcOrd="0" destOrd="0" presId="urn:microsoft.com/office/officeart/2005/8/layout/chevron2"/>
    <dgm:cxn modelId="{51FF707C-6C37-6B4D-886B-CEC9B41A7647}" type="presOf" srcId="{F31CB06E-D512-0748-B047-FD3E184FA61D}" destId="{35CE9743-219D-D647-8EB4-C1027ABC8F83}" srcOrd="0" destOrd="0" presId="urn:microsoft.com/office/officeart/2005/8/layout/chevron2"/>
    <dgm:cxn modelId="{A046406F-F98D-144D-869C-204D8045C94C}" srcId="{7DFC78ED-31F0-444E-A34A-33F4C2ED22BE}" destId="{4BFE9D2D-2C9A-AA49-888B-6BBB60DDB38E}" srcOrd="1" destOrd="0" parTransId="{7277F821-6367-C44C-96C5-0C0ED2BD6607}" sibTransId="{ACC09BA6-E33A-6A48-BF87-C141CB2C8B38}"/>
    <dgm:cxn modelId="{D3A6028C-2184-2745-B053-34595C33F673}" type="presOf" srcId="{BC4510F0-6E9C-4B41-B10A-D8D661D6CE17}" destId="{5BA233A7-C976-1A44-BE93-94C4B7801E02}" srcOrd="0" destOrd="0" presId="urn:microsoft.com/office/officeart/2005/8/layout/chevron2"/>
    <dgm:cxn modelId="{906EC7BA-B29D-C447-9C97-DA992823A232}" type="presOf" srcId="{F412AF63-BBC1-9E49-9C10-62E50A1A81DB}" destId="{1FDF0AAB-4C73-4148-A055-E96F9226D6C0}" srcOrd="0" destOrd="0" presId="urn:microsoft.com/office/officeart/2005/8/layout/chevron2"/>
    <dgm:cxn modelId="{AB00B270-E8F3-3A49-B72F-9B6D7D5D9C71}" type="presOf" srcId="{7DFC78ED-31F0-444E-A34A-33F4C2ED22BE}" destId="{5CD444FF-CB0D-FA4C-B107-43F0C4D79F94}" srcOrd="0" destOrd="0" presId="urn:microsoft.com/office/officeart/2005/8/layout/chevron2"/>
    <dgm:cxn modelId="{85FD3C99-C012-2B44-8995-42ECEDA52C27}" type="presOf" srcId="{4E1EB51C-583A-1146-BE68-11865D3E3361}" destId="{0D43A789-187E-8F4F-B2B7-A0E2CA86E773}" srcOrd="0" destOrd="0" presId="urn:microsoft.com/office/officeart/2005/8/layout/chevron2"/>
    <dgm:cxn modelId="{6F00B3F7-8F67-D849-9C4D-7A71FD10BFB8}" srcId="{4BFE9D2D-2C9A-AA49-888B-6BBB60DDB38E}" destId="{373AF0F4-AA8E-C54C-83B3-29CF55B9F7DD}" srcOrd="0" destOrd="0" parTransId="{4F450D62-87F1-9649-9D6B-12961305ADB5}" sibTransId="{2FFD8CC8-0C6B-5644-85A1-782B1C23F7F2}"/>
    <dgm:cxn modelId="{394C5D1E-4B24-4A41-9205-4B9B3E651323}" srcId="{E30E383B-065E-9845-BD11-9BF08FA0A771}" destId="{4E1EB51C-583A-1146-BE68-11865D3E3361}" srcOrd="0" destOrd="0" parTransId="{2033C5B3-BEB1-554A-9CFB-602DBC96E8ED}" sibTransId="{7E2A5701-B15D-B243-A95F-62069E6B0B1F}"/>
    <dgm:cxn modelId="{1DC5FECE-8D68-C041-B458-8A4E1F59B4F4}" srcId="{7DFC78ED-31F0-444E-A34A-33F4C2ED22BE}" destId="{E30E383B-065E-9845-BD11-9BF08FA0A771}" srcOrd="0" destOrd="0" parTransId="{4A7589AC-61DF-B742-8AAC-2546F9C4959D}" sibTransId="{380CE64A-4E94-D04E-A66B-FEB2B7599BCD}"/>
    <dgm:cxn modelId="{57306E78-0C6E-C94E-BFC4-B984EC62108E}" type="presOf" srcId="{4BFE9D2D-2C9A-AA49-888B-6BBB60DDB38E}" destId="{A64E9ED3-7927-BB40-A3A5-0798241C5DAB}" srcOrd="0" destOrd="0" presId="urn:microsoft.com/office/officeart/2005/8/layout/chevron2"/>
    <dgm:cxn modelId="{0CEBD5E1-2479-7D4F-B594-B1A75E880AC7}" srcId="{7DFC78ED-31F0-444E-A34A-33F4C2ED22BE}" destId="{BC4510F0-6E9C-4B41-B10A-D8D661D6CE17}" srcOrd="3" destOrd="0" parTransId="{2810B053-33F9-584D-AB89-B133739281D8}" sibTransId="{1489D067-583A-274F-8B9C-0A877BBB0498}"/>
    <dgm:cxn modelId="{90E5D09B-F2E0-FB42-8AD9-909AAD42CA83}" type="presParOf" srcId="{5CD444FF-CB0D-FA4C-B107-43F0C4D79F94}" destId="{7C40B3C7-0F12-144F-8172-C3C45F3F49F3}" srcOrd="0" destOrd="0" presId="urn:microsoft.com/office/officeart/2005/8/layout/chevron2"/>
    <dgm:cxn modelId="{DFA8DE2F-CBD9-4C45-9812-1643B3F332A6}" type="presParOf" srcId="{7C40B3C7-0F12-144F-8172-C3C45F3F49F3}" destId="{41EE0114-F10E-1547-8A9C-FC05723069B5}" srcOrd="0" destOrd="0" presId="urn:microsoft.com/office/officeart/2005/8/layout/chevron2"/>
    <dgm:cxn modelId="{A83599C6-EE99-0843-A56E-22F1A326124E}" type="presParOf" srcId="{7C40B3C7-0F12-144F-8172-C3C45F3F49F3}" destId="{0D43A789-187E-8F4F-B2B7-A0E2CA86E773}" srcOrd="1" destOrd="0" presId="urn:microsoft.com/office/officeart/2005/8/layout/chevron2"/>
    <dgm:cxn modelId="{379BDEE6-3B08-0445-A2BE-E02EC4406720}" type="presParOf" srcId="{5CD444FF-CB0D-FA4C-B107-43F0C4D79F94}" destId="{1C5A02AF-D1B9-084C-9AAB-F10EDE3906A1}" srcOrd="1" destOrd="0" presId="urn:microsoft.com/office/officeart/2005/8/layout/chevron2"/>
    <dgm:cxn modelId="{88B85604-AECC-F446-9774-D07D7707A0E1}" type="presParOf" srcId="{5CD444FF-CB0D-FA4C-B107-43F0C4D79F94}" destId="{ED5E3A06-21ED-7B45-8210-529C02D98838}" srcOrd="2" destOrd="0" presId="urn:microsoft.com/office/officeart/2005/8/layout/chevron2"/>
    <dgm:cxn modelId="{C06F51F8-1F88-594D-A46C-082C54FF2D61}" type="presParOf" srcId="{ED5E3A06-21ED-7B45-8210-529C02D98838}" destId="{A64E9ED3-7927-BB40-A3A5-0798241C5DAB}" srcOrd="0" destOrd="0" presId="urn:microsoft.com/office/officeart/2005/8/layout/chevron2"/>
    <dgm:cxn modelId="{6F162EB1-F4A7-D94C-97C3-91DB2EBA4A16}" type="presParOf" srcId="{ED5E3A06-21ED-7B45-8210-529C02D98838}" destId="{27B4F4C9-8481-BB4C-82DD-88902640E238}" srcOrd="1" destOrd="0" presId="urn:microsoft.com/office/officeart/2005/8/layout/chevron2"/>
    <dgm:cxn modelId="{E17218CA-D338-054C-A7CE-899B370BDA2E}" type="presParOf" srcId="{5CD444FF-CB0D-FA4C-B107-43F0C4D79F94}" destId="{DA2898BD-99F4-854F-992F-A6109BFF24B9}" srcOrd="3" destOrd="0" presId="urn:microsoft.com/office/officeart/2005/8/layout/chevron2"/>
    <dgm:cxn modelId="{AD51485E-E7F3-3046-97B2-D5538F663E52}" type="presParOf" srcId="{5CD444FF-CB0D-FA4C-B107-43F0C4D79F94}" destId="{7B470903-4611-C847-AD19-AEDD352791BD}" srcOrd="4" destOrd="0" presId="urn:microsoft.com/office/officeart/2005/8/layout/chevron2"/>
    <dgm:cxn modelId="{C0F1E229-6552-0547-A1E9-0C418F6D91D1}" type="presParOf" srcId="{7B470903-4611-C847-AD19-AEDD352791BD}" destId="{1FDF0AAB-4C73-4148-A055-E96F9226D6C0}" srcOrd="0" destOrd="0" presId="urn:microsoft.com/office/officeart/2005/8/layout/chevron2"/>
    <dgm:cxn modelId="{B557DF0D-E89C-D148-84F5-DF815491FC22}" type="presParOf" srcId="{7B470903-4611-C847-AD19-AEDD352791BD}" destId="{0900766E-2543-AD40-A9A8-1899D1111B26}" srcOrd="1" destOrd="0" presId="urn:microsoft.com/office/officeart/2005/8/layout/chevron2"/>
    <dgm:cxn modelId="{73741315-8E81-EE47-9E49-85B2903F3DD0}" type="presParOf" srcId="{5CD444FF-CB0D-FA4C-B107-43F0C4D79F94}" destId="{1D50C6C3-6B38-6A41-803C-CB27AE94D488}" srcOrd="5" destOrd="0" presId="urn:microsoft.com/office/officeart/2005/8/layout/chevron2"/>
    <dgm:cxn modelId="{A9751FAE-AC45-EB42-AB08-655C5F73DF93}" type="presParOf" srcId="{5CD444FF-CB0D-FA4C-B107-43F0C4D79F94}" destId="{4D7F5D70-6574-DE4B-8D3E-B1061E79EA3D}" srcOrd="6" destOrd="0" presId="urn:microsoft.com/office/officeart/2005/8/layout/chevron2"/>
    <dgm:cxn modelId="{2872A214-94BF-9842-8056-85B9456373CB}" type="presParOf" srcId="{4D7F5D70-6574-DE4B-8D3E-B1061E79EA3D}" destId="{5BA233A7-C976-1A44-BE93-94C4B7801E02}" srcOrd="0" destOrd="0" presId="urn:microsoft.com/office/officeart/2005/8/layout/chevron2"/>
    <dgm:cxn modelId="{FDD5C6A5-77AA-D947-AAAB-A60E543F9D0B}" type="presParOf" srcId="{4D7F5D70-6574-DE4B-8D3E-B1061E79EA3D}" destId="{35CE9743-219D-D647-8EB4-C1027ABC8F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9AC23CAC-F5B9-2B46-928A-328FC7294F4C}" type="presOf" srcId="{13D833D7-F005-FD48-A6AE-DCC0A54A076A}" destId="{FA387A9E-4E1B-164D-A26B-7F16837B791D}" srcOrd="0" destOrd="0" presId="urn:microsoft.com/office/officeart/2005/8/layout/hierarchy1"/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07BC6C23-35BB-6944-949D-9999E993115B}" type="presOf" srcId="{F88411E1-5AFD-A042-9A64-9109934A8A7F}" destId="{11FC0BEC-013C-4F40-9A83-2F5CA2CCADF4}" srcOrd="0" destOrd="0" presId="urn:microsoft.com/office/officeart/2005/8/layout/hierarchy1"/>
    <dgm:cxn modelId="{B1D44AD7-D597-C04B-946F-1D82702F46D3}" type="presOf" srcId="{40B33063-0411-3641-B337-22899D330801}" destId="{A5259552-05C1-B148-B8B7-B954CD68FBC1}" srcOrd="0" destOrd="0" presId="urn:microsoft.com/office/officeart/2005/8/layout/hierarchy1"/>
    <dgm:cxn modelId="{045116B8-AF92-4046-93CB-08843590EF45}" type="presOf" srcId="{ACE8800A-9A1E-D546-937E-B9043DC09236}" destId="{DA616C4E-911C-F44B-8609-EB3DD3352444}" srcOrd="0" destOrd="0" presId="urn:microsoft.com/office/officeart/2005/8/layout/hierarchy1"/>
    <dgm:cxn modelId="{39D47353-1F5F-5D41-BE42-6904A9B8CEF2}" type="presOf" srcId="{55C2F333-9F7F-5340-A41A-7132BAB9DE2C}" destId="{075D12AB-3B58-2E4B-99B6-6B66E722E88F}" srcOrd="0" destOrd="0" presId="urn:microsoft.com/office/officeart/2005/8/layout/hierarchy1"/>
    <dgm:cxn modelId="{0847E481-7E3D-274A-8F15-FE877AC41324}" type="presOf" srcId="{C4A9BA37-D516-8941-B9F3-A65209AA9490}" destId="{19CCCCDA-6524-4A40-8D63-CBE653C1D7CB}" srcOrd="0" destOrd="0" presId="urn:microsoft.com/office/officeart/2005/8/layout/hierarchy1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2BA751E6-BFE5-4840-9BDF-27FA8DDF69DD}" type="presOf" srcId="{8CDA0323-B1AC-A14D-B4E4-CED98FB0E84A}" destId="{68244A80-38CB-754A-BECF-45B51955E5FF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649301CC-F4DD-1545-BB94-95A34F0AC772}" type="presOf" srcId="{28DEBE2F-9F01-9747-B24C-5811AEFA85BE}" destId="{7243F4B8-C214-0D43-905B-9560B4B976EE}" srcOrd="0" destOrd="0" presId="urn:microsoft.com/office/officeart/2005/8/layout/hierarchy1"/>
    <dgm:cxn modelId="{A15C7B7E-555B-B846-A204-899C8569F0AF}" type="presOf" srcId="{0EEBD675-7EC1-D44A-9794-9EFFAE8573AA}" destId="{CEEC3560-C28B-BD41-9BF4-BD3168B3409D}" srcOrd="0" destOrd="0" presId="urn:microsoft.com/office/officeart/2005/8/layout/hierarchy1"/>
    <dgm:cxn modelId="{0E46973A-CA6E-7448-AEF2-9E38ECD89ED5}" type="presOf" srcId="{70003790-A31C-EE43-8260-104D15B41ADE}" destId="{3EC9444A-F971-8543-9648-1B4E2D74E760}" srcOrd="0" destOrd="0" presId="urn:microsoft.com/office/officeart/2005/8/layout/hierarchy1"/>
    <dgm:cxn modelId="{CA198CCF-7758-6041-8955-1517E81B61A2}" type="presOf" srcId="{E27269EF-A5D3-0748-B765-7EDF535AA8EF}" destId="{0C8D47FB-CA7A-B141-AAF3-34A86B85DBC3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140B9DBC-9F4C-7146-AB58-80521B9A070D}" type="presOf" srcId="{0675D40F-F466-7540-9C0D-3B5A2D7FCBDB}" destId="{86B8CDC6-A874-774D-A972-FBA688BE3ED8}" srcOrd="0" destOrd="0" presId="urn:microsoft.com/office/officeart/2005/8/layout/hierarchy1"/>
    <dgm:cxn modelId="{22E07A89-8E76-3844-8399-75516227F9FC}" type="presOf" srcId="{4621F0D0-6391-9A44-A519-C028D2698876}" destId="{47D7FD48-1EE8-1D42-BC9B-2EEBECAB13E8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E37EABFE-2D7A-764D-BA82-F8FBFB014C89}" type="presOf" srcId="{B6926579-5DAE-2F46-9764-8E9C06514361}" destId="{E9D89FF1-CDBF-7A49-8E7F-0DF29B1C7FA9}" srcOrd="0" destOrd="0" presId="urn:microsoft.com/office/officeart/2005/8/layout/hierarchy1"/>
    <dgm:cxn modelId="{BBF898F3-F548-7441-B003-2D47FE45BABD}" type="presOf" srcId="{5EE8220C-F0DB-C443-8238-6B3E14F71757}" destId="{4BDA22EA-3FEC-3D49-A6A4-648A78779B72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CA8AE31F-B058-BF4D-B96B-9276BD71A585}" type="presOf" srcId="{5BED3707-F2A1-0645-9799-ACE4156556A2}" destId="{B4BCDCA2-972E-B840-84B0-7F5440EDFF71}" srcOrd="0" destOrd="0" presId="urn:microsoft.com/office/officeart/2005/8/layout/hierarchy1"/>
    <dgm:cxn modelId="{0FE79545-0D19-E34A-9B5B-3D2D8B458A6E}" type="presOf" srcId="{A362D8D0-58EF-9542-A7D0-3451817F577B}" destId="{90DE5403-0981-124B-AF12-76C9E0515F71}" srcOrd="0" destOrd="0" presId="urn:microsoft.com/office/officeart/2005/8/layout/hierarchy1"/>
    <dgm:cxn modelId="{55780FC0-7DF8-E141-ADEB-0062772AE680}" type="presOf" srcId="{33FAC2DA-A908-CC48-B25A-5BCD995877BB}" destId="{6B30CB28-16FD-3B40-9C96-33FAC82E94C9}" srcOrd="0" destOrd="0" presId="urn:microsoft.com/office/officeart/2005/8/layout/hierarchy1"/>
    <dgm:cxn modelId="{153A8C5B-AD38-7746-B16E-3CE1DCBF3F7B}" type="presOf" srcId="{3D630672-C572-C043-9FE0-5923BBD185D6}" destId="{4D06D59A-0257-5B4A-B377-AAEA95C0DFB5}" srcOrd="0" destOrd="0" presId="urn:microsoft.com/office/officeart/2005/8/layout/hierarchy1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ED46D977-1E6C-9340-B5FA-68B86612AFD3}" type="presOf" srcId="{5197B47B-FBA4-D649-9265-762B6F1D24B4}" destId="{B6F1AC32-A8AB-B649-8287-A48D3357DD5E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18C179F7-889D-A446-B160-1A49B0FE82FF}" type="presOf" srcId="{2B8E6E63-5AB2-B343-B449-B8310D8B5E60}" destId="{E6936624-C1BF-E64B-BA65-28C629C3F891}" srcOrd="0" destOrd="0" presId="urn:microsoft.com/office/officeart/2005/8/layout/hierarchy1"/>
    <dgm:cxn modelId="{A0137254-FB2C-AD4C-8F8B-17A56B57F9DB}" type="presOf" srcId="{08BF0E23-5D55-B943-AA5A-842F94CC8514}" destId="{30E728A4-7002-C943-8F5C-28EA5E12D1AD}" srcOrd="0" destOrd="0" presId="urn:microsoft.com/office/officeart/2005/8/layout/hierarchy1"/>
    <dgm:cxn modelId="{A0DF648E-9EB2-424B-B5EB-EF1C6CB1C7F2}" type="presOf" srcId="{B6DCAC6E-D9B6-AD4A-8D11-E9BDF919E1D7}" destId="{42B8B35D-020E-964E-A85A-5694051F8F90}" srcOrd="0" destOrd="0" presId="urn:microsoft.com/office/officeart/2005/8/layout/hierarchy1"/>
    <dgm:cxn modelId="{AA9574B8-B2B9-4B46-892A-337EB340A756}" type="presOf" srcId="{6956C15B-8A04-6E41-AABC-46E6E72819EE}" destId="{3699CC97-9607-C440-BE69-4F9C3FB22627}" srcOrd="0" destOrd="0" presId="urn:microsoft.com/office/officeart/2005/8/layout/hierarchy1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86A2791B-ACCD-264D-A0D2-B423E9F56A8C}" type="presOf" srcId="{5C6E8F24-775B-6442-8015-41BCBD998C0C}" destId="{9BB3EFA2-0F8C-6741-8E14-579398E61215}" srcOrd="0" destOrd="0" presId="urn:microsoft.com/office/officeart/2005/8/layout/hierarchy1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339D021A-87F3-B24E-8BB3-D4694AD22FD0}" type="presOf" srcId="{588F6198-05C8-DF44-927E-148C575D27DA}" destId="{0353FBBC-C849-F747-9237-7F99CA1E9F4E}" srcOrd="0" destOrd="0" presId="urn:microsoft.com/office/officeart/2005/8/layout/hierarchy1"/>
    <dgm:cxn modelId="{DE48AA1F-5CF5-414E-8D91-3AB906D22828}" type="presOf" srcId="{EE7AB7E9-6DA7-EA4E-A71C-5C61DFE9D94D}" destId="{DDCAC63D-00A6-2941-8415-A46083854772}" srcOrd="0" destOrd="0" presId="urn:microsoft.com/office/officeart/2005/8/layout/hierarchy1"/>
    <dgm:cxn modelId="{DA0C19F5-3819-B444-BAED-A53C18C03F9B}" type="presOf" srcId="{21547376-CB35-D54B-8069-598A46C39338}" destId="{B7A2C427-2435-5041-A06E-F53672C8BDEE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F6005589-9732-5043-8EDB-087CD79DC8A5}" type="presOf" srcId="{39823582-98D1-B547-9FEC-58DC51AF05D6}" destId="{0EA1608C-252A-6249-B228-6CCBB2DB50CE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44B86D79-52B0-2144-9C2C-EE6520A44242}" type="presOf" srcId="{88D17896-974E-E24D-BA42-ED34952B1269}" destId="{793A2F1F-69CC-274C-9ECA-8A6D38240B9A}" srcOrd="0" destOrd="0" presId="urn:microsoft.com/office/officeart/2005/8/layout/hierarchy1"/>
    <dgm:cxn modelId="{1FF81C81-1D2F-6E47-9EC3-B6AD7BFB8676}" type="presOf" srcId="{522039B3-2297-D14C-B097-1836C349F661}" destId="{F250E8E8-D538-A94C-8500-EC878922EDD3}" srcOrd="0" destOrd="0" presId="urn:microsoft.com/office/officeart/2005/8/layout/hierarchy1"/>
    <dgm:cxn modelId="{0DBEA366-7674-9641-B715-7863AFD797CC}" type="presOf" srcId="{4A44460A-1E80-D348-AE0D-AC6858355300}" destId="{84E1F7B8-AD94-3B4D-8C01-FAD7B196B1C2}" srcOrd="0" destOrd="0" presId="urn:microsoft.com/office/officeart/2005/8/layout/hierarchy1"/>
    <dgm:cxn modelId="{78CF6306-A02F-B747-A24D-808481A3DCD8}" type="presOf" srcId="{9B5741DE-3AB2-114F-B40A-C047DCDC2B48}" destId="{DB3C322B-2AC9-7A4D-9979-65420BC9FE07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EE23A653-DCBD-E548-9B5B-B91D233CB4AC}" type="presOf" srcId="{736C3343-5767-1943-B5D5-CF9241C78E4A}" destId="{A33E1D6B-6875-934E-BB3E-48116CD736CD}" srcOrd="0" destOrd="0" presId="urn:microsoft.com/office/officeart/2005/8/layout/hierarchy1"/>
    <dgm:cxn modelId="{2861A75D-4397-BD4F-8DD6-C68D5091F4B5}" type="presOf" srcId="{DCCE481D-3602-9C4A-BB80-B556B789EEB4}" destId="{A9DFDEDB-7B8B-2A43-9C96-5BFC6E352AB9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9828F6D6-EC81-3943-8025-50DF2C08E9F2}" type="presOf" srcId="{8954AF50-7A22-214C-AE95-7506D3B56402}" destId="{7B17B826-29B4-3A4A-9CBD-EE15F22A8EDF}" srcOrd="0" destOrd="0" presId="urn:microsoft.com/office/officeart/2005/8/layout/hierarchy1"/>
    <dgm:cxn modelId="{D225AB1C-6DBC-8648-97A1-7D73F112C852}" type="presOf" srcId="{0E27D79D-8019-7043-856A-BD578EA3E201}" destId="{E47B6A37-60DE-6C47-B282-C6304AB583DD}" srcOrd="0" destOrd="0" presId="urn:microsoft.com/office/officeart/2005/8/layout/hierarchy1"/>
    <dgm:cxn modelId="{E2244A76-4FDD-294C-A426-EC860DF65A26}" type="presOf" srcId="{C175A2AC-A66F-BF40-B0AC-E973ECD34043}" destId="{DD97CDE7-05F3-274B-ACD7-C57ED64DBB8E}" srcOrd="0" destOrd="0" presId="urn:microsoft.com/office/officeart/2005/8/layout/hierarchy1"/>
    <dgm:cxn modelId="{05C160FB-8D82-C649-8B2F-2AF8132A6553}" type="presParOf" srcId="{0EA1608C-252A-6249-B228-6CCBB2DB50CE}" destId="{1E21C14E-3011-0343-A8FC-C72E612C9003}" srcOrd="0" destOrd="0" presId="urn:microsoft.com/office/officeart/2005/8/layout/hierarchy1"/>
    <dgm:cxn modelId="{6BD7719E-71D9-C642-9A81-9620BCF10F5C}" type="presParOf" srcId="{1E21C14E-3011-0343-A8FC-C72E612C9003}" destId="{F3B24C51-8371-6643-A214-733118614EDC}" srcOrd="0" destOrd="0" presId="urn:microsoft.com/office/officeart/2005/8/layout/hierarchy1"/>
    <dgm:cxn modelId="{9D39517B-FEEC-2A40-AD63-AA52C4CFC629}" type="presParOf" srcId="{F3B24C51-8371-6643-A214-733118614EDC}" destId="{65F817A6-FE67-2E45-9F00-3F116972F955}" srcOrd="0" destOrd="0" presId="urn:microsoft.com/office/officeart/2005/8/layout/hierarchy1"/>
    <dgm:cxn modelId="{18CCD816-2FE6-F140-9EFC-DDB35D99E17F}" type="presParOf" srcId="{F3B24C51-8371-6643-A214-733118614EDC}" destId="{A9DFDEDB-7B8B-2A43-9C96-5BFC6E352AB9}" srcOrd="1" destOrd="0" presId="urn:microsoft.com/office/officeart/2005/8/layout/hierarchy1"/>
    <dgm:cxn modelId="{53ED6B2B-8E9A-8D4D-BE4C-A4DAF3256128}" type="presParOf" srcId="{1E21C14E-3011-0343-A8FC-C72E612C9003}" destId="{07632152-E12B-E040-8441-EAAF98FA25AD}" srcOrd="1" destOrd="0" presId="urn:microsoft.com/office/officeart/2005/8/layout/hierarchy1"/>
    <dgm:cxn modelId="{1CDB1D37-19B5-BB45-BCEB-18ECA1320A88}" type="presParOf" srcId="{07632152-E12B-E040-8441-EAAF98FA25AD}" destId="{7B17B826-29B4-3A4A-9CBD-EE15F22A8EDF}" srcOrd="0" destOrd="0" presId="urn:microsoft.com/office/officeart/2005/8/layout/hierarchy1"/>
    <dgm:cxn modelId="{DA65EF17-2974-674F-8482-48B45E6602CB}" type="presParOf" srcId="{07632152-E12B-E040-8441-EAAF98FA25AD}" destId="{43869468-C8C1-A04A-A532-E481203C5320}" srcOrd="1" destOrd="0" presId="urn:microsoft.com/office/officeart/2005/8/layout/hierarchy1"/>
    <dgm:cxn modelId="{04AA8F1F-A188-E847-831F-426AE8EBD40E}" type="presParOf" srcId="{43869468-C8C1-A04A-A532-E481203C5320}" destId="{A77E5CFE-2C77-EC4F-A534-27DDA125CB45}" srcOrd="0" destOrd="0" presId="urn:microsoft.com/office/officeart/2005/8/layout/hierarchy1"/>
    <dgm:cxn modelId="{0F19D238-32AA-F04E-A6EE-E3AB7C063F09}" type="presParOf" srcId="{A77E5CFE-2C77-EC4F-A534-27DDA125CB45}" destId="{FEB12D91-FD5E-CD44-9D9C-82BD5C946503}" srcOrd="0" destOrd="0" presId="urn:microsoft.com/office/officeart/2005/8/layout/hierarchy1"/>
    <dgm:cxn modelId="{B74AA05D-2E1A-6449-A2A7-55C927FE7B62}" type="presParOf" srcId="{A77E5CFE-2C77-EC4F-A534-27DDA125CB45}" destId="{793A2F1F-69CC-274C-9ECA-8A6D38240B9A}" srcOrd="1" destOrd="0" presId="urn:microsoft.com/office/officeart/2005/8/layout/hierarchy1"/>
    <dgm:cxn modelId="{8C897743-8D1B-0741-A99B-1FB9B6EDDD6D}" type="presParOf" srcId="{43869468-C8C1-A04A-A532-E481203C5320}" destId="{89BBC182-DC64-C146-B107-534F3955212A}" srcOrd="1" destOrd="0" presId="urn:microsoft.com/office/officeart/2005/8/layout/hierarchy1"/>
    <dgm:cxn modelId="{385FF3C1-8368-AD46-ABC1-8787FE916B44}" type="presParOf" srcId="{89BBC182-DC64-C146-B107-534F3955212A}" destId="{84E1F7B8-AD94-3B4D-8C01-FAD7B196B1C2}" srcOrd="0" destOrd="0" presId="urn:microsoft.com/office/officeart/2005/8/layout/hierarchy1"/>
    <dgm:cxn modelId="{1027C0C9-E671-F042-ABD4-F8A98DFD9976}" type="presParOf" srcId="{89BBC182-DC64-C146-B107-534F3955212A}" destId="{E32C2BD0-4C38-D040-B50E-81685917A152}" srcOrd="1" destOrd="0" presId="urn:microsoft.com/office/officeart/2005/8/layout/hierarchy1"/>
    <dgm:cxn modelId="{D26164E8-2B8C-014F-8FCF-9F2946FEAE05}" type="presParOf" srcId="{E32C2BD0-4C38-D040-B50E-81685917A152}" destId="{4127A908-11C4-A740-AAEB-1498B129D7C9}" srcOrd="0" destOrd="0" presId="urn:microsoft.com/office/officeart/2005/8/layout/hierarchy1"/>
    <dgm:cxn modelId="{AE2813F5-A591-BE4A-9F36-5B7F43722F84}" type="presParOf" srcId="{4127A908-11C4-A740-AAEB-1498B129D7C9}" destId="{09646BA0-DDD4-2B48-8BF2-1E86CA12EC32}" srcOrd="0" destOrd="0" presId="urn:microsoft.com/office/officeart/2005/8/layout/hierarchy1"/>
    <dgm:cxn modelId="{1ABBDBFF-3868-4542-9D75-19639C015F12}" type="presParOf" srcId="{4127A908-11C4-A740-AAEB-1498B129D7C9}" destId="{FA387A9E-4E1B-164D-A26B-7F16837B791D}" srcOrd="1" destOrd="0" presId="urn:microsoft.com/office/officeart/2005/8/layout/hierarchy1"/>
    <dgm:cxn modelId="{9CA5B5F8-49AD-B84F-AF41-CA62D63ADB9A}" type="presParOf" srcId="{E32C2BD0-4C38-D040-B50E-81685917A152}" destId="{88DBCD86-0A28-9846-8543-42FBA70E3EAD}" srcOrd="1" destOrd="0" presId="urn:microsoft.com/office/officeart/2005/8/layout/hierarchy1"/>
    <dgm:cxn modelId="{F7C81B72-5E54-7E4E-A74E-BD6B0BDAF012}" type="presParOf" srcId="{89BBC182-DC64-C146-B107-534F3955212A}" destId="{0353FBBC-C849-F747-9237-7F99CA1E9F4E}" srcOrd="2" destOrd="0" presId="urn:microsoft.com/office/officeart/2005/8/layout/hierarchy1"/>
    <dgm:cxn modelId="{5DB67F52-EAEB-D94D-8FAA-90060EF77C22}" type="presParOf" srcId="{89BBC182-DC64-C146-B107-534F3955212A}" destId="{0910CCBF-4AF2-DD4E-B8CF-3A27BF16A80C}" srcOrd="3" destOrd="0" presId="urn:microsoft.com/office/officeart/2005/8/layout/hierarchy1"/>
    <dgm:cxn modelId="{EFB60D1B-6151-A34C-ABD9-F05F2CA22D41}" type="presParOf" srcId="{0910CCBF-4AF2-DD4E-B8CF-3A27BF16A80C}" destId="{CB9A5A94-C9AE-D24D-B9D2-56FBBF4517FF}" srcOrd="0" destOrd="0" presId="urn:microsoft.com/office/officeart/2005/8/layout/hierarchy1"/>
    <dgm:cxn modelId="{6C6790B7-08A3-7844-AC6B-8FE29F8FE015}" type="presParOf" srcId="{CB9A5A94-C9AE-D24D-B9D2-56FBBF4517FF}" destId="{320930ED-77A0-4443-833D-275375387CC8}" srcOrd="0" destOrd="0" presId="urn:microsoft.com/office/officeart/2005/8/layout/hierarchy1"/>
    <dgm:cxn modelId="{3A213280-D923-F349-B276-0D9FD4095B5B}" type="presParOf" srcId="{CB9A5A94-C9AE-D24D-B9D2-56FBBF4517FF}" destId="{3699CC97-9607-C440-BE69-4F9C3FB22627}" srcOrd="1" destOrd="0" presId="urn:microsoft.com/office/officeart/2005/8/layout/hierarchy1"/>
    <dgm:cxn modelId="{6016D752-F526-5B4A-A239-77423796F155}" type="presParOf" srcId="{0910CCBF-4AF2-DD4E-B8CF-3A27BF16A80C}" destId="{2FAFCF6B-77F5-1D45-B585-F186637B25BD}" srcOrd="1" destOrd="0" presId="urn:microsoft.com/office/officeart/2005/8/layout/hierarchy1"/>
    <dgm:cxn modelId="{2F697F47-2EE7-BC43-850D-970AB100C406}" type="presParOf" srcId="{89BBC182-DC64-C146-B107-534F3955212A}" destId="{3EC9444A-F971-8543-9648-1B4E2D74E760}" srcOrd="4" destOrd="0" presId="urn:microsoft.com/office/officeart/2005/8/layout/hierarchy1"/>
    <dgm:cxn modelId="{6B9FE1FD-66AF-F34F-8070-0E0C65871F13}" type="presParOf" srcId="{89BBC182-DC64-C146-B107-534F3955212A}" destId="{EC4144C1-475A-C147-8234-BE1A3191F4D2}" srcOrd="5" destOrd="0" presId="urn:microsoft.com/office/officeart/2005/8/layout/hierarchy1"/>
    <dgm:cxn modelId="{686345B0-0E95-6C46-B28D-B630A2F79337}" type="presParOf" srcId="{EC4144C1-475A-C147-8234-BE1A3191F4D2}" destId="{7F4977FC-90A8-F348-98F9-619F413CB9D2}" srcOrd="0" destOrd="0" presId="urn:microsoft.com/office/officeart/2005/8/layout/hierarchy1"/>
    <dgm:cxn modelId="{257AC049-28B3-0446-93AE-D6587F3F4AA8}" type="presParOf" srcId="{7F4977FC-90A8-F348-98F9-619F413CB9D2}" destId="{B3D97071-50E7-1841-B2A0-E5B12872A9BE}" srcOrd="0" destOrd="0" presId="urn:microsoft.com/office/officeart/2005/8/layout/hierarchy1"/>
    <dgm:cxn modelId="{3BA3CFEA-E173-A847-86D6-E0EEA44C0280}" type="presParOf" srcId="{7F4977FC-90A8-F348-98F9-619F413CB9D2}" destId="{7243F4B8-C214-0D43-905B-9560B4B976EE}" srcOrd="1" destOrd="0" presId="urn:microsoft.com/office/officeart/2005/8/layout/hierarchy1"/>
    <dgm:cxn modelId="{B71A2CB6-C150-684A-AFBD-0CEFC87E9C2C}" type="presParOf" srcId="{EC4144C1-475A-C147-8234-BE1A3191F4D2}" destId="{7B08D877-405B-9845-BE34-EA6BC2D16DF0}" srcOrd="1" destOrd="0" presId="urn:microsoft.com/office/officeart/2005/8/layout/hierarchy1"/>
    <dgm:cxn modelId="{29C1F788-A7B7-B34E-9476-C5BC40D7D8A9}" type="presParOf" srcId="{89BBC182-DC64-C146-B107-534F3955212A}" destId="{E6936624-C1BF-E64B-BA65-28C629C3F891}" srcOrd="6" destOrd="0" presId="urn:microsoft.com/office/officeart/2005/8/layout/hierarchy1"/>
    <dgm:cxn modelId="{F2AA3883-DD4E-1549-BFFA-390B58252976}" type="presParOf" srcId="{89BBC182-DC64-C146-B107-534F3955212A}" destId="{05734C37-92D4-6D41-9464-99F074E3D339}" srcOrd="7" destOrd="0" presId="urn:microsoft.com/office/officeart/2005/8/layout/hierarchy1"/>
    <dgm:cxn modelId="{36B441DD-33E6-3740-BF70-73218B884142}" type="presParOf" srcId="{05734C37-92D4-6D41-9464-99F074E3D339}" destId="{1EE156C6-E646-6C43-9A5B-E6C4A4984C4A}" srcOrd="0" destOrd="0" presId="urn:microsoft.com/office/officeart/2005/8/layout/hierarchy1"/>
    <dgm:cxn modelId="{B3BC6ACC-0659-8D48-9B40-A5EFA584E781}" type="presParOf" srcId="{1EE156C6-E646-6C43-9A5B-E6C4A4984C4A}" destId="{FA5017C0-C280-2547-8BDF-A324209E9457}" srcOrd="0" destOrd="0" presId="urn:microsoft.com/office/officeart/2005/8/layout/hierarchy1"/>
    <dgm:cxn modelId="{2D98D97D-BDCB-374B-AE70-C59ACB09E72B}" type="presParOf" srcId="{1EE156C6-E646-6C43-9A5B-E6C4A4984C4A}" destId="{6B30CB28-16FD-3B40-9C96-33FAC82E94C9}" srcOrd="1" destOrd="0" presId="urn:microsoft.com/office/officeart/2005/8/layout/hierarchy1"/>
    <dgm:cxn modelId="{E18F94DA-F11F-6546-BC1A-E26BACF280A3}" type="presParOf" srcId="{05734C37-92D4-6D41-9464-99F074E3D339}" destId="{FFEB237A-8F81-0C4D-B768-F8E98CB19E79}" srcOrd="1" destOrd="0" presId="urn:microsoft.com/office/officeart/2005/8/layout/hierarchy1"/>
    <dgm:cxn modelId="{C6ED2A2A-BB11-A741-B232-0E520B8550FF}" type="presParOf" srcId="{07632152-E12B-E040-8441-EAAF98FA25AD}" destId="{42B8B35D-020E-964E-A85A-5694051F8F90}" srcOrd="2" destOrd="0" presId="urn:microsoft.com/office/officeart/2005/8/layout/hierarchy1"/>
    <dgm:cxn modelId="{D578D8BA-A111-9045-992B-4A5F3A85A590}" type="presParOf" srcId="{07632152-E12B-E040-8441-EAAF98FA25AD}" destId="{95ADD217-AF23-4C4D-88C8-E466F2764202}" srcOrd="3" destOrd="0" presId="urn:microsoft.com/office/officeart/2005/8/layout/hierarchy1"/>
    <dgm:cxn modelId="{80EDDE32-3782-1F4D-B673-72708903D34E}" type="presParOf" srcId="{95ADD217-AF23-4C4D-88C8-E466F2764202}" destId="{5601EF32-C7FD-AD49-ADA3-59FD520F7908}" srcOrd="0" destOrd="0" presId="urn:microsoft.com/office/officeart/2005/8/layout/hierarchy1"/>
    <dgm:cxn modelId="{0A8B86C8-8FD0-2E44-B929-F39C3ED95018}" type="presParOf" srcId="{5601EF32-C7FD-AD49-ADA3-59FD520F7908}" destId="{314A4EF8-62AC-8843-AF8F-9C4C172B6B6F}" srcOrd="0" destOrd="0" presId="urn:microsoft.com/office/officeart/2005/8/layout/hierarchy1"/>
    <dgm:cxn modelId="{4AB71620-AC82-ED43-B3A0-E3C527126F44}" type="presParOf" srcId="{5601EF32-C7FD-AD49-ADA3-59FD520F7908}" destId="{F250E8E8-D538-A94C-8500-EC878922EDD3}" srcOrd="1" destOrd="0" presId="urn:microsoft.com/office/officeart/2005/8/layout/hierarchy1"/>
    <dgm:cxn modelId="{1ABEF512-AC12-7E47-AF5F-F3F356614E63}" type="presParOf" srcId="{95ADD217-AF23-4C4D-88C8-E466F2764202}" destId="{D9584900-8C35-5A47-BB00-C6401BAFCD55}" srcOrd="1" destOrd="0" presId="urn:microsoft.com/office/officeart/2005/8/layout/hierarchy1"/>
    <dgm:cxn modelId="{5F7F79B9-237D-CF47-A466-38AABDC11081}" type="presParOf" srcId="{D9584900-8C35-5A47-BB00-C6401BAFCD55}" destId="{B7A2C427-2435-5041-A06E-F53672C8BDEE}" srcOrd="0" destOrd="0" presId="urn:microsoft.com/office/officeart/2005/8/layout/hierarchy1"/>
    <dgm:cxn modelId="{70CA7372-41A1-C541-A57A-C2DFC8B4A9D1}" type="presParOf" srcId="{D9584900-8C35-5A47-BB00-C6401BAFCD55}" destId="{600B8FFF-2CD6-934F-B7CB-79B310D8F6A7}" srcOrd="1" destOrd="0" presId="urn:microsoft.com/office/officeart/2005/8/layout/hierarchy1"/>
    <dgm:cxn modelId="{3E4406CE-4DBD-634A-A50B-F34C46C2D7F6}" type="presParOf" srcId="{600B8FFF-2CD6-934F-B7CB-79B310D8F6A7}" destId="{BEAC817D-0E06-F74A-B5E8-FE52EA2081AB}" srcOrd="0" destOrd="0" presId="urn:microsoft.com/office/officeart/2005/8/layout/hierarchy1"/>
    <dgm:cxn modelId="{B0CADA98-EE0A-A94E-840E-C0CACDE8D7F8}" type="presParOf" srcId="{BEAC817D-0E06-F74A-B5E8-FE52EA2081AB}" destId="{EEE30257-69F5-6F47-BB7D-2E0D7F91CB38}" srcOrd="0" destOrd="0" presId="urn:microsoft.com/office/officeart/2005/8/layout/hierarchy1"/>
    <dgm:cxn modelId="{E056F100-8D4E-F348-AEC2-2F83C8E55635}" type="presParOf" srcId="{BEAC817D-0E06-F74A-B5E8-FE52EA2081AB}" destId="{30E728A4-7002-C943-8F5C-28EA5E12D1AD}" srcOrd="1" destOrd="0" presId="urn:microsoft.com/office/officeart/2005/8/layout/hierarchy1"/>
    <dgm:cxn modelId="{4B21A4D7-FDAB-6342-AC53-BDFC13078E95}" type="presParOf" srcId="{600B8FFF-2CD6-934F-B7CB-79B310D8F6A7}" destId="{94C0D375-BC54-D546-A0F9-65B7F43F296E}" srcOrd="1" destOrd="0" presId="urn:microsoft.com/office/officeart/2005/8/layout/hierarchy1"/>
    <dgm:cxn modelId="{0FF066B7-AFCE-434A-9B08-315DA99563ED}" type="presParOf" srcId="{D9584900-8C35-5A47-BB00-C6401BAFCD55}" destId="{0C8D47FB-CA7A-B141-AAF3-34A86B85DBC3}" srcOrd="2" destOrd="0" presId="urn:microsoft.com/office/officeart/2005/8/layout/hierarchy1"/>
    <dgm:cxn modelId="{D8D663C3-93E0-D44C-A3A8-FB1EB814F209}" type="presParOf" srcId="{D9584900-8C35-5A47-BB00-C6401BAFCD55}" destId="{1E0D25B4-C973-7D4C-870C-F8DF39C2C003}" srcOrd="3" destOrd="0" presId="urn:microsoft.com/office/officeart/2005/8/layout/hierarchy1"/>
    <dgm:cxn modelId="{F52C9AD2-14FB-1E43-93A7-2FAB537384BC}" type="presParOf" srcId="{1E0D25B4-C973-7D4C-870C-F8DF39C2C003}" destId="{E8DD655F-8152-5643-86FA-69BB69F2C149}" srcOrd="0" destOrd="0" presId="urn:microsoft.com/office/officeart/2005/8/layout/hierarchy1"/>
    <dgm:cxn modelId="{0FAE4BF6-0C41-1846-A351-400294F65608}" type="presParOf" srcId="{E8DD655F-8152-5643-86FA-69BB69F2C149}" destId="{E525399B-780C-7441-8DF9-250FD9AF88F5}" srcOrd="0" destOrd="0" presId="urn:microsoft.com/office/officeart/2005/8/layout/hierarchy1"/>
    <dgm:cxn modelId="{1E8E9B99-D57C-7C42-A94E-F052EEB39568}" type="presParOf" srcId="{E8DD655F-8152-5643-86FA-69BB69F2C149}" destId="{9BB3EFA2-0F8C-6741-8E14-579398E61215}" srcOrd="1" destOrd="0" presId="urn:microsoft.com/office/officeart/2005/8/layout/hierarchy1"/>
    <dgm:cxn modelId="{C5DDB486-8657-6342-907F-800A6142B322}" type="presParOf" srcId="{1E0D25B4-C973-7D4C-870C-F8DF39C2C003}" destId="{F9F91E63-06FA-F249-8128-45EB6D824A78}" srcOrd="1" destOrd="0" presId="urn:microsoft.com/office/officeart/2005/8/layout/hierarchy1"/>
    <dgm:cxn modelId="{6CDB50D3-379B-2140-83B4-FD1637CF5744}" type="presParOf" srcId="{D9584900-8C35-5A47-BB00-C6401BAFCD55}" destId="{DD97CDE7-05F3-274B-ACD7-C57ED64DBB8E}" srcOrd="4" destOrd="0" presId="urn:microsoft.com/office/officeart/2005/8/layout/hierarchy1"/>
    <dgm:cxn modelId="{84D8858B-9366-F146-B009-D7E6C17279F2}" type="presParOf" srcId="{D9584900-8C35-5A47-BB00-C6401BAFCD55}" destId="{F72C6E52-50B0-AE4D-95AA-B654B47C769C}" srcOrd="5" destOrd="0" presId="urn:microsoft.com/office/officeart/2005/8/layout/hierarchy1"/>
    <dgm:cxn modelId="{0120BF1A-17A3-3E4C-83B0-02C76270657F}" type="presParOf" srcId="{F72C6E52-50B0-AE4D-95AA-B654B47C769C}" destId="{A3928D3B-FEC3-E549-9ADD-4B7F2FC55C6F}" srcOrd="0" destOrd="0" presId="urn:microsoft.com/office/officeart/2005/8/layout/hierarchy1"/>
    <dgm:cxn modelId="{60FAA8EF-7AE3-B645-936C-DC617882F34E}" type="presParOf" srcId="{A3928D3B-FEC3-E549-9ADD-4B7F2FC55C6F}" destId="{E60D85D3-4EC4-6244-8C19-C94474809301}" srcOrd="0" destOrd="0" presId="urn:microsoft.com/office/officeart/2005/8/layout/hierarchy1"/>
    <dgm:cxn modelId="{B28286FA-4C34-A041-B377-BE4A1EA2FAE3}" type="presParOf" srcId="{A3928D3B-FEC3-E549-9ADD-4B7F2FC55C6F}" destId="{47D7FD48-1EE8-1D42-BC9B-2EEBECAB13E8}" srcOrd="1" destOrd="0" presId="urn:microsoft.com/office/officeart/2005/8/layout/hierarchy1"/>
    <dgm:cxn modelId="{77073D49-12DA-684C-A70C-B594D98CA817}" type="presParOf" srcId="{F72C6E52-50B0-AE4D-95AA-B654B47C769C}" destId="{3A446D8F-4A5B-7D41-838A-36B76B09B6FE}" srcOrd="1" destOrd="0" presId="urn:microsoft.com/office/officeart/2005/8/layout/hierarchy1"/>
    <dgm:cxn modelId="{AB5C97E1-FE94-DA4A-8845-B17D0D829D16}" type="presParOf" srcId="{07632152-E12B-E040-8441-EAAF98FA25AD}" destId="{B6F1AC32-A8AB-B649-8287-A48D3357DD5E}" srcOrd="4" destOrd="0" presId="urn:microsoft.com/office/officeart/2005/8/layout/hierarchy1"/>
    <dgm:cxn modelId="{652B678C-AE19-664E-99E7-F8688F6334DA}" type="presParOf" srcId="{07632152-E12B-E040-8441-EAAF98FA25AD}" destId="{6EEFA321-3D41-1A4E-85DE-C9BA9933897E}" srcOrd="5" destOrd="0" presId="urn:microsoft.com/office/officeart/2005/8/layout/hierarchy1"/>
    <dgm:cxn modelId="{1EFE3085-DBB6-994F-8B73-26836BEF7AE0}" type="presParOf" srcId="{6EEFA321-3D41-1A4E-85DE-C9BA9933897E}" destId="{73300B42-C8E5-EA41-B24C-44969DCF13F0}" srcOrd="0" destOrd="0" presId="urn:microsoft.com/office/officeart/2005/8/layout/hierarchy1"/>
    <dgm:cxn modelId="{F7C64A8C-6784-344E-A666-A783A9BB6FFB}" type="presParOf" srcId="{73300B42-C8E5-EA41-B24C-44969DCF13F0}" destId="{A1B4F70A-F8E7-C645-92A4-68261DC5EDD4}" srcOrd="0" destOrd="0" presId="urn:microsoft.com/office/officeart/2005/8/layout/hierarchy1"/>
    <dgm:cxn modelId="{5EE2E0E6-C085-0D4C-8C52-C9390085D7FD}" type="presParOf" srcId="{73300B42-C8E5-EA41-B24C-44969DCF13F0}" destId="{CEEC3560-C28B-BD41-9BF4-BD3168B3409D}" srcOrd="1" destOrd="0" presId="urn:microsoft.com/office/officeart/2005/8/layout/hierarchy1"/>
    <dgm:cxn modelId="{F40F9331-CD18-E14C-88E1-3DF3E598B096}" type="presParOf" srcId="{6EEFA321-3D41-1A4E-85DE-C9BA9933897E}" destId="{24208094-9B9C-264E-B50A-18CAD336D342}" srcOrd="1" destOrd="0" presId="urn:microsoft.com/office/officeart/2005/8/layout/hierarchy1"/>
    <dgm:cxn modelId="{4FEBA977-2C22-AA4C-8024-0F24A3A5954D}" type="presParOf" srcId="{24208094-9B9C-264E-B50A-18CAD336D342}" destId="{90DE5403-0981-124B-AF12-76C9E0515F71}" srcOrd="0" destOrd="0" presId="urn:microsoft.com/office/officeart/2005/8/layout/hierarchy1"/>
    <dgm:cxn modelId="{8D6DCD95-F689-3D4B-9E19-3C772888E939}" type="presParOf" srcId="{24208094-9B9C-264E-B50A-18CAD336D342}" destId="{8BF33057-F4A0-3D4D-A67D-FC1EA72CB104}" srcOrd="1" destOrd="0" presId="urn:microsoft.com/office/officeart/2005/8/layout/hierarchy1"/>
    <dgm:cxn modelId="{0BAF31BB-C1D4-754D-94A3-F2AD73979975}" type="presParOf" srcId="{8BF33057-F4A0-3D4D-A67D-FC1EA72CB104}" destId="{7C2AC34D-362E-DB45-B096-ED8B942FCECA}" srcOrd="0" destOrd="0" presId="urn:microsoft.com/office/officeart/2005/8/layout/hierarchy1"/>
    <dgm:cxn modelId="{50B9B3EA-7339-F349-8795-B3BA403354F5}" type="presParOf" srcId="{7C2AC34D-362E-DB45-B096-ED8B942FCECA}" destId="{A627B036-C78B-F34C-906D-6018E107FF6A}" srcOrd="0" destOrd="0" presId="urn:microsoft.com/office/officeart/2005/8/layout/hierarchy1"/>
    <dgm:cxn modelId="{D3DD3D23-B177-F747-B64E-B965DCCF9738}" type="presParOf" srcId="{7C2AC34D-362E-DB45-B096-ED8B942FCECA}" destId="{11FC0BEC-013C-4F40-9A83-2F5CA2CCADF4}" srcOrd="1" destOrd="0" presId="urn:microsoft.com/office/officeart/2005/8/layout/hierarchy1"/>
    <dgm:cxn modelId="{E50417C2-E22B-1A40-97AC-F4579EEEA116}" type="presParOf" srcId="{8BF33057-F4A0-3D4D-A67D-FC1EA72CB104}" destId="{D0013DC0-1613-9B42-8546-81FB862C474D}" srcOrd="1" destOrd="0" presId="urn:microsoft.com/office/officeart/2005/8/layout/hierarchy1"/>
    <dgm:cxn modelId="{1C69443E-41DE-7548-B6A0-BBD8A4432759}" type="presParOf" srcId="{07632152-E12B-E040-8441-EAAF98FA25AD}" destId="{B4BCDCA2-972E-B840-84B0-7F5440EDFF71}" srcOrd="6" destOrd="0" presId="urn:microsoft.com/office/officeart/2005/8/layout/hierarchy1"/>
    <dgm:cxn modelId="{2FB904BD-83BF-5941-BF76-21CF1661AC1F}" type="presParOf" srcId="{07632152-E12B-E040-8441-EAAF98FA25AD}" destId="{C42658B9-8540-604A-9983-BDAAA9E2DC15}" srcOrd="7" destOrd="0" presId="urn:microsoft.com/office/officeart/2005/8/layout/hierarchy1"/>
    <dgm:cxn modelId="{64B49A24-9E3D-C247-BFE0-8EEC1EEF2306}" type="presParOf" srcId="{C42658B9-8540-604A-9983-BDAAA9E2DC15}" destId="{CDAC4897-D10C-5D4F-91C5-E80976988295}" srcOrd="0" destOrd="0" presId="urn:microsoft.com/office/officeart/2005/8/layout/hierarchy1"/>
    <dgm:cxn modelId="{64DB9DB9-C7B0-7F4E-9654-3348909771B4}" type="presParOf" srcId="{CDAC4897-D10C-5D4F-91C5-E80976988295}" destId="{53F35FF1-FF2A-5744-84D5-EC2FFA7EB44D}" srcOrd="0" destOrd="0" presId="urn:microsoft.com/office/officeart/2005/8/layout/hierarchy1"/>
    <dgm:cxn modelId="{3E0F77D7-1313-684C-8A9C-DB7936D571FD}" type="presParOf" srcId="{CDAC4897-D10C-5D4F-91C5-E80976988295}" destId="{19CCCCDA-6524-4A40-8D63-CBE653C1D7CB}" srcOrd="1" destOrd="0" presId="urn:microsoft.com/office/officeart/2005/8/layout/hierarchy1"/>
    <dgm:cxn modelId="{3438A6AB-0C73-8A41-A252-065E2D51A94D}" type="presParOf" srcId="{C42658B9-8540-604A-9983-BDAAA9E2DC15}" destId="{5598DEE2-E1A1-B948-A79B-66323597B331}" srcOrd="1" destOrd="0" presId="urn:microsoft.com/office/officeart/2005/8/layout/hierarchy1"/>
    <dgm:cxn modelId="{47CC1465-650A-E740-9922-8B4D1CD047B1}" type="presParOf" srcId="{5598DEE2-E1A1-B948-A79B-66323597B331}" destId="{4BDA22EA-3FEC-3D49-A6A4-648A78779B72}" srcOrd="0" destOrd="0" presId="urn:microsoft.com/office/officeart/2005/8/layout/hierarchy1"/>
    <dgm:cxn modelId="{AB247B63-22E9-9A47-808B-64740A7DC1BB}" type="presParOf" srcId="{5598DEE2-E1A1-B948-A79B-66323597B331}" destId="{56390854-6EB5-6C47-8BF7-2241796B29F7}" srcOrd="1" destOrd="0" presId="urn:microsoft.com/office/officeart/2005/8/layout/hierarchy1"/>
    <dgm:cxn modelId="{AC338F54-D90B-C047-ADD2-F8DE81027FF3}" type="presParOf" srcId="{56390854-6EB5-6C47-8BF7-2241796B29F7}" destId="{28EDB5A2-4CB1-914E-B5A4-BC0D1B993D2B}" srcOrd="0" destOrd="0" presId="urn:microsoft.com/office/officeart/2005/8/layout/hierarchy1"/>
    <dgm:cxn modelId="{EBF384A8-9277-E94B-83CB-45CBF907EF1C}" type="presParOf" srcId="{28EDB5A2-4CB1-914E-B5A4-BC0D1B993D2B}" destId="{6EF071FB-F223-4745-AABB-4907D0B84DBB}" srcOrd="0" destOrd="0" presId="urn:microsoft.com/office/officeart/2005/8/layout/hierarchy1"/>
    <dgm:cxn modelId="{FD2A779D-E9FE-9048-A189-DD07EF1801F1}" type="presParOf" srcId="{28EDB5A2-4CB1-914E-B5A4-BC0D1B993D2B}" destId="{E47B6A37-60DE-6C47-B282-C6304AB583DD}" srcOrd="1" destOrd="0" presId="urn:microsoft.com/office/officeart/2005/8/layout/hierarchy1"/>
    <dgm:cxn modelId="{D04C5F3C-401F-EB49-8F36-0E97586E3880}" type="presParOf" srcId="{56390854-6EB5-6C47-8BF7-2241796B29F7}" destId="{B714BF64-5E05-8B40-9A33-D53F536A5725}" srcOrd="1" destOrd="0" presId="urn:microsoft.com/office/officeart/2005/8/layout/hierarchy1"/>
    <dgm:cxn modelId="{F8079516-F6D3-534E-A64E-C3859DC9ED0E}" type="presParOf" srcId="{07632152-E12B-E040-8441-EAAF98FA25AD}" destId="{E9D89FF1-CDBF-7A49-8E7F-0DF29B1C7FA9}" srcOrd="8" destOrd="0" presId="urn:microsoft.com/office/officeart/2005/8/layout/hierarchy1"/>
    <dgm:cxn modelId="{F40F6414-41B8-564B-B0FA-7E2B3ED8CE57}" type="presParOf" srcId="{07632152-E12B-E040-8441-EAAF98FA25AD}" destId="{873CF871-16A4-1142-992B-0B21272C3F62}" srcOrd="9" destOrd="0" presId="urn:microsoft.com/office/officeart/2005/8/layout/hierarchy1"/>
    <dgm:cxn modelId="{1D8F887E-DBDD-8E47-A9D2-01FA9B58997B}" type="presParOf" srcId="{873CF871-16A4-1142-992B-0B21272C3F62}" destId="{75BDD899-D81D-B740-A102-C7152D8FD68A}" srcOrd="0" destOrd="0" presId="urn:microsoft.com/office/officeart/2005/8/layout/hierarchy1"/>
    <dgm:cxn modelId="{E9B98920-73D5-E74C-A9FA-EB52275D4B60}" type="presParOf" srcId="{75BDD899-D81D-B740-A102-C7152D8FD68A}" destId="{82209622-4756-B34D-9CC4-4E8460C56644}" srcOrd="0" destOrd="0" presId="urn:microsoft.com/office/officeart/2005/8/layout/hierarchy1"/>
    <dgm:cxn modelId="{FE8A3EC8-4C79-5E40-B9AC-EE9CE67D11B5}" type="presParOf" srcId="{75BDD899-D81D-B740-A102-C7152D8FD68A}" destId="{68244A80-38CB-754A-BECF-45B51955E5FF}" srcOrd="1" destOrd="0" presId="urn:microsoft.com/office/officeart/2005/8/layout/hierarchy1"/>
    <dgm:cxn modelId="{4B5D41A8-811F-DB41-81EF-A39640F3DE58}" type="presParOf" srcId="{873CF871-16A4-1142-992B-0B21272C3F62}" destId="{3367D909-20F7-9C40-940C-9B9BB3B62F37}" srcOrd="1" destOrd="0" presId="urn:microsoft.com/office/officeart/2005/8/layout/hierarchy1"/>
    <dgm:cxn modelId="{A2954ECA-4479-6844-A81B-C72DE25D6DE8}" type="presParOf" srcId="{3367D909-20F7-9C40-940C-9B9BB3B62F37}" destId="{075D12AB-3B58-2E4B-99B6-6B66E722E88F}" srcOrd="0" destOrd="0" presId="urn:microsoft.com/office/officeart/2005/8/layout/hierarchy1"/>
    <dgm:cxn modelId="{D825A3F5-1CB5-6D4B-83E3-7BEB325BD05F}" type="presParOf" srcId="{3367D909-20F7-9C40-940C-9B9BB3B62F37}" destId="{21BF2DA6-FDED-EF4A-903D-F90EF88EFB90}" srcOrd="1" destOrd="0" presId="urn:microsoft.com/office/officeart/2005/8/layout/hierarchy1"/>
    <dgm:cxn modelId="{464F02B4-DD9C-734E-A2EE-82F1FB98756A}" type="presParOf" srcId="{21BF2DA6-FDED-EF4A-903D-F90EF88EFB90}" destId="{6DBA0D50-7CBC-B24B-8544-5E1C4FC55306}" srcOrd="0" destOrd="0" presId="urn:microsoft.com/office/officeart/2005/8/layout/hierarchy1"/>
    <dgm:cxn modelId="{7A4B3AB4-85EB-9F4A-9452-69EE3E522AE6}" type="presParOf" srcId="{6DBA0D50-7CBC-B24B-8544-5E1C4FC55306}" destId="{472F95E5-DE25-D14C-94AA-AB14D141AFEA}" srcOrd="0" destOrd="0" presId="urn:microsoft.com/office/officeart/2005/8/layout/hierarchy1"/>
    <dgm:cxn modelId="{044024D9-FA15-8445-8BD0-8205A9035D50}" type="presParOf" srcId="{6DBA0D50-7CBC-B24B-8544-5E1C4FC55306}" destId="{A33E1D6B-6875-934E-BB3E-48116CD736CD}" srcOrd="1" destOrd="0" presId="urn:microsoft.com/office/officeart/2005/8/layout/hierarchy1"/>
    <dgm:cxn modelId="{AD326D29-3A78-594A-936C-4D073CB86C68}" type="presParOf" srcId="{21BF2DA6-FDED-EF4A-903D-F90EF88EFB90}" destId="{1E7E3CAC-1738-2345-B241-CAC3EC4DA218}" srcOrd="1" destOrd="0" presId="urn:microsoft.com/office/officeart/2005/8/layout/hierarchy1"/>
    <dgm:cxn modelId="{E63CFD0B-4202-724F-8EA6-8F0A89E7512F}" type="presParOf" srcId="{3367D909-20F7-9C40-940C-9B9BB3B62F37}" destId="{DA616C4E-911C-F44B-8609-EB3DD3352444}" srcOrd="2" destOrd="0" presId="urn:microsoft.com/office/officeart/2005/8/layout/hierarchy1"/>
    <dgm:cxn modelId="{E18DD043-24FE-CF49-A140-F4ECD05EFD21}" type="presParOf" srcId="{3367D909-20F7-9C40-940C-9B9BB3B62F37}" destId="{EA227968-482B-CB47-AB68-DDFAF3BAE9D2}" srcOrd="3" destOrd="0" presId="urn:microsoft.com/office/officeart/2005/8/layout/hierarchy1"/>
    <dgm:cxn modelId="{F5CAA239-A3CC-DC47-989F-B6BBC65E77FC}" type="presParOf" srcId="{EA227968-482B-CB47-AB68-DDFAF3BAE9D2}" destId="{560E01F2-E3B1-DD4D-AAC9-357E96B1E0D2}" srcOrd="0" destOrd="0" presId="urn:microsoft.com/office/officeart/2005/8/layout/hierarchy1"/>
    <dgm:cxn modelId="{B4E6F721-22F2-C741-A58A-F692D140C9D7}" type="presParOf" srcId="{560E01F2-E3B1-DD4D-AAC9-357E96B1E0D2}" destId="{7F680803-3182-234F-81DC-FD03061022C8}" srcOrd="0" destOrd="0" presId="urn:microsoft.com/office/officeart/2005/8/layout/hierarchy1"/>
    <dgm:cxn modelId="{027F5BDC-240D-D74B-BDF6-001684E451E4}" type="presParOf" srcId="{560E01F2-E3B1-DD4D-AAC9-357E96B1E0D2}" destId="{DB3C322B-2AC9-7A4D-9979-65420BC9FE07}" srcOrd="1" destOrd="0" presId="urn:microsoft.com/office/officeart/2005/8/layout/hierarchy1"/>
    <dgm:cxn modelId="{9627A294-1CF8-8648-BC36-67A7B23FF15F}" type="presParOf" srcId="{EA227968-482B-CB47-AB68-DDFAF3BAE9D2}" destId="{E5A40866-1D0B-DE43-B157-CFB575B3D307}" srcOrd="1" destOrd="0" presId="urn:microsoft.com/office/officeart/2005/8/layout/hierarchy1"/>
    <dgm:cxn modelId="{1BD56E4A-DF20-A649-8569-4567D608FA30}" type="presParOf" srcId="{3367D909-20F7-9C40-940C-9B9BB3B62F37}" destId="{DDCAC63D-00A6-2941-8415-A46083854772}" srcOrd="4" destOrd="0" presId="urn:microsoft.com/office/officeart/2005/8/layout/hierarchy1"/>
    <dgm:cxn modelId="{9D8F15BB-973A-2D45-94E1-2920A405E3D5}" type="presParOf" srcId="{3367D909-20F7-9C40-940C-9B9BB3B62F37}" destId="{2256D443-4E39-E045-B7AD-9A06707401E0}" srcOrd="5" destOrd="0" presId="urn:microsoft.com/office/officeart/2005/8/layout/hierarchy1"/>
    <dgm:cxn modelId="{5DAF4393-9FCD-1745-9ACD-5BB6CC293ED6}" type="presParOf" srcId="{2256D443-4E39-E045-B7AD-9A06707401E0}" destId="{A7004C55-C9FC-454B-B519-398365C9435F}" srcOrd="0" destOrd="0" presId="urn:microsoft.com/office/officeart/2005/8/layout/hierarchy1"/>
    <dgm:cxn modelId="{90E373C1-79F4-4E4F-84C1-4C34EB5227D1}" type="presParOf" srcId="{A7004C55-C9FC-454B-B519-398365C9435F}" destId="{72DA6C91-098C-5A43-8600-783515433A55}" srcOrd="0" destOrd="0" presId="urn:microsoft.com/office/officeart/2005/8/layout/hierarchy1"/>
    <dgm:cxn modelId="{0CE83870-3E45-CD40-81E9-D4DD3F3EA94F}" type="presParOf" srcId="{A7004C55-C9FC-454B-B519-398365C9435F}" destId="{86B8CDC6-A874-774D-A972-FBA688BE3ED8}" srcOrd="1" destOrd="0" presId="urn:microsoft.com/office/officeart/2005/8/layout/hierarchy1"/>
    <dgm:cxn modelId="{634C3447-7807-F643-96EE-6988101A770C}" type="presParOf" srcId="{2256D443-4E39-E045-B7AD-9A06707401E0}" destId="{254F727E-0EB7-7B4B-853E-BB83CCCEF787}" srcOrd="1" destOrd="0" presId="urn:microsoft.com/office/officeart/2005/8/layout/hierarchy1"/>
    <dgm:cxn modelId="{C4A8578F-01A6-9647-9E59-892214FA4024}" type="presParOf" srcId="{3367D909-20F7-9C40-940C-9B9BB3B62F37}" destId="{A5259552-05C1-B148-B8B7-B954CD68FBC1}" srcOrd="6" destOrd="0" presId="urn:microsoft.com/office/officeart/2005/8/layout/hierarchy1"/>
    <dgm:cxn modelId="{8FC2033A-0AF3-344D-8E20-3B1EB561EEC4}" type="presParOf" srcId="{3367D909-20F7-9C40-940C-9B9BB3B62F37}" destId="{122C50AB-5002-174D-9FCF-913D198DD1C7}" srcOrd="7" destOrd="0" presId="urn:microsoft.com/office/officeart/2005/8/layout/hierarchy1"/>
    <dgm:cxn modelId="{FCD54E1C-B4E2-4546-B16B-AF0C6A68F543}" type="presParOf" srcId="{122C50AB-5002-174D-9FCF-913D198DD1C7}" destId="{5B42A83B-76D8-8843-B280-02CFC3078214}" srcOrd="0" destOrd="0" presId="urn:microsoft.com/office/officeart/2005/8/layout/hierarchy1"/>
    <dgm:cxn modelId="{3692E4CA-7797-B649-B4C1-9814B5473DCC}" type="presParOf" srcId="{5B42A83B-76D8-8843-B280-02CFC3078214}" destId="{D2B05A21-C422-E745-998C-52396060780B}" srcOrd="0" destOrd="0" presId="urn:microsoft.com/office/officeart/2005/8/layout/hierarchy1"/>
    <dgm:cxn modelId="{9CD84682-52DC-0844-BA61-F588DC12F8D9}" type="presParOf" srcId="{5B42A83B-76D8-8843-B280-02CFC3078214}" destId="{4D06D59A-0257-5B4A-B377-AAEA95C0DFB5}" srcOrd="1" destOrd="0" presId="urn:microsoft.com/office/officeart/2005/8/layout/hierarchy1"/>
    <dgm:cxn modelId="{00B25CCB-E307-504A-B0E9-2D2B65AF61FD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9"/>
      <dgm:spPr/>
    </dgm:pt>
    <dgm:pt modelId="{094F88B3-AE83-B647-912F-1761C1DF64CE}" type="pres">
      <dgm:prSet presAssocID="{6289A2A3-445C-B84F-9292-877896A9071B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9"/>
      <dgm:spPr/>
    </dgm:pt>
    <dgm:pt modelId="{311479A0-D5AC-BC44-B0A6-E7307675C558}" type="pres">
      <dgm:prSet presAssocID="{AEBFFD01-4793-6843-8C6C-434DFD56E893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9"/>
      <dgm:spPr/>
    </dgm:pt>
    <dgm:pt modelId="{CE9AA9EA-9C26-4049-AF67-509618EAD1DF}" type="pres">
      <dgm:prSet presAssocID="{5E643D33-3516-A341-B746-4F277BFF39FA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9"/>
      <dgm:spPr/>
    </dgm:pt>
    <dgm:pt modelId="{D7C39A4A-41CC-E545-B6B8-074303E260BD}" type="pres">
      <dgm:prSet presAssocID="{BDB218D1-3726-C24E-972F-90676E5DD12C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9"/>
      <dgm:spPr/>
    </dgm:pt>
    <dgm:pt modelId="{F4CF00D9-3784-524B-8F9A-1C07032DCE9E}" type="pres">
      <dgm:prSet presAssocID="{8500B4BE-9EB9-F449-B9FD-BA930EEAC1E8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5" presStyleCnt="9"/>
      <dgm:spPr/>
    </dgm:pt>
    <dgm:pt modelId="{1139B020-A7B5-C54B-A31C-D5D8D71AD450}" type="pres">
      <dgm:prSet presAssocID="{6A148BB1-DF4A-F848-AA56-4630D8ED2354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6" presStyleCnt="9"/>
      <dgm:spPr/>
    </dgm:pt>
    <dgm:pt modelId="{D3A5A161-596E-1242-8C00-9942B53405EE}" type="pres">
      <dgm:prSet presAssocID="{CBBCA5C7-7D12-1246-B188-F80B039D37B8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7" presStyleCnt="9"/>
      <dgm:spPr/>
    </dgm:pt>
    <dgm:pt modelId="{F0E6664B-44CA-7744-84BE-E4C68A744953}" type="pres">
      <dgm:prSet presAssocID="{78230DFB-207C-5343-A780-402B08F7501F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8" presStyleCnt="9"/>
      <dgm:spPr/>
    </dgm:pt>
    <dgm:pt modelId="{10D16BD6-C873-CB49-B71C-EB4791FB7AA0}" type="pres">
      <dgm:prSet presAssocID="{DD3DD933-0AF0-CD4B-8B59-C4CB4F4C4D71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667CA73E-DC94-8649-8203-63E90A6B4A48}" type="presOf" srcId="{8AEA0E6D-2E1E-CC40-A282-AAFFA22DD96E}" destId="{D2DB4F72-99E5-C343-A0F3-731E0FE6DBCE}" srcOrd="0" destOrd="0" presId="urn:microsoft.com/office/officeart/2005/8/layout/hierarchy1"/>
    <dgm:cxn modelId="{5363C403-CFC7-C644-915E-E691AEAB0C92}" type="presOf" srcId="{C4907F9E-0B0F-234C-8CE2-3BE0152866B3}" destId="{6AD7E76E-4A69-2347-BEA2-71945EA9E903}" srcOrd="0" destOrd="0" presId="urn:microsoft.com/office/officeart/2005/8/layout/hierarchy1"/>
    <dgm:cxn modelId="{8846809A-3704-214D-8BDC-D8D9CDDBEE46}" type="presOf" srcId="{C4A9BA37-D516-8941-B9F3-A65209AA9490}" destId="{6B7D6DD0-D791-E540-A80C-69708F6BC972}" srcOrd="0" destOrd="0" presId="urn:microsoft.com/office/officeart/2005/8/layout/hierarchy1"/>
    <dgm:cxn modelId="{46E02F11-7FAC-2147-945F-CA3C86B20F32}" type="presOf" srcId="{23E1D530-99CE-FA4A-B317-EB95F2E78F7F}" destId="{A460C921-A084-4E43-B23F-9F444A9999A2}" srcOrd="0" destOrd="0" presId="urn:microsoft.com/office/officeart/2005/8/layout/hierarchy1"/>
    <dgm:cxn modelId="{022E4D23-63A0-E243-96DE-17D887094C4D}" type="presOf" srcId="{04E7E6CA-ED79-EF42-A0E9-67674F071984}" destId="{CC6F4FC8-8BFB-514D-BEA1-4FBEF36AEC9C}" srcOrd="0" destOrd="0" presId="urn:microsoft.com/office/officeart/2005/8/layout/hierarchy1"/>
    <dgm:cxn modelId="{868D9CDE-CB72-4240-B87B-32F5544935E5}" type="presOf" srcId="{F9403668-9A7F-CC48-A6DD-9F8CB0DBC49C}" destId="{AC0048B5-1D48-384B-8A34-BDBC0A91E3E9}" srcOrd="0" destOrd="0" presId="urn:microsoft.com/office/officeart/2005/8/layout/hierarchy1"/>
    <dgm:cxn modelId="{E75D24FB-BC4C-924C-B779-E130022D91B0}" type="presOf" srcId="{39823582-98D1-B547-9FEC-58DC51AF05D6}" destId="{0EA1608C-252A-6249-B228-6CCBB2DB50CE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0B7B9271-A3BD-B24E-9916-3142BD6293BA}" type="presOf" srcId="{BDB218D1-3726-C24E-972F-90676E5DD12C}" destId="{D7C39A4A-41CC-E545-B6B8-074303E260BD}" srcOrd="0" destOrd="0" presId="urn:microsoft.com/office/officeart/2005/8/layout/hierarchy1"/>
    <dgm:cxn modelId="{17B33C13-AE58-E746-AFBD-D7D9EB27ED03}" type="presOf" srcId="{A00F9227-D656-7343-B3F3-FA8E00CC9F01}" destId="{F30F697E-8F7E-7944-97E0-8065ED17420D}" srcOrd="0" destOrd="0" presId="urn:microsoft.com/office/officeart/2005/8/layout/hierarchy1"/>
    <dgm:cxn modelId="{F1FFC56C-8D57-484A-8C3B-B94009950EA1}" type="presOf" srcId="{7CA50258-30C2-7C4D-8502-76A86465EFBD}" destId="{C5E0A48A-272D-F940-A197-FB9CC3D862C6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700A1DB9-F8CD-474C-96C9-6D9A5CC4A2DF}" type="presOf" srcId="{6289A2A3-445C-B84F-9292-877896A9071B}" destId="{094F88B3-AE83-B647-912F-1761C1DF64CE}" srcOrd="0" destOrd="0" presId="urn:microsoft.com/office/officeart/2005/8/layout/hierarchy1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68B5D819-01F3-424C-A32C-2753AD3FABA8}" type="presOf" srcId="{37C21EDF-7011-474F-BBD7-419FAED63451}" destId="{673229A1-5D53-C243-A8FE-A8F0511796E7}" srcOrd="0" destOrd="0" presId="urn:microsoft.com/office/officeart/2005/8/layout/hierarchy1"/>
    <dgm:cxn modelId="{466C6E16-DBEA-C04F-82F7-4B4635EB9152}" type="presOf" srcId="{9D9C98C7-FDD2-C648-A13F-BFEAD8984380}" destId="{A76B24DF-18D7-984A-BF43-FB0EC58E6BE9}" srcOrd="0" destOrd="0" presId="urn:microsoft.com/office/officeart/2005/8/layout/hierarchy1"/>
    <dgm:cxn modelId="{A5C8ED4D-D017-DB43-85FC-1184D1735DAC}" type="presOf" srcId="{DD3DD933-0AF0-CD4B-8B59-C4CB4F4C4D71}" destId="{10D16BD6-C873-CB49-B71C-EB4791FB7AA0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7DA0945E-691A-464B-8748-CC0A99CA58E0}" type="presOf" srcId="{78230DFB-207C-5343-A780-402B08F7501F}" destId="{F0E6664B-44CA-7744-84BE-E4C68A744953}" srcOrd="0" destOrd="0" presId="urn:microsoft.com/office/officeart/2005/8/layout/hierarchy1"/>
    <dgm:cxn modelId="{F9FC1072-18DA-564E-B3BC-66AB99F06621}" type="presOf" srcId="{630A9C42-FB07-024E-AA63-48E06B8CD2B6}" destId="{B901054E-B8D6-2944-AD51-D95EBC837E81}" srcOrd="0" destOrd="0" presId="urn:microsoft.com/office/officeart/2005/8/layout/hierarchy1"/>
    <dgm:cxn modelId="{ECD57E83-9DCB-AA4A-A3AB-0A31379F5A75}" type="presOf" srcId="{476FF536-EFB2-BA47-9009-85F9B7B3EEB9}" destId="{F9AAD98C-726A-3840-87A1-A4B450156938}" srcOrd="0" destOrd="0" presId="urn:microsoft.com/office/officeart/2005/8/layout/hierarchy1"/>
    <dgm:cxn modelId="{D0CD764C-11C1-5443-98AE-24A82D336414}" type="presOf" srcId="{E28F1B3E-2C07-2347-BCF9-3238C6A43667}" destId="{241B16E2-0EB8-BC44-B2D4-861C534253DA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7244E585-C251-EA4C-AC79-C377CEEA5899}" type="presOf" srcId="{AEBFFD01-4793-6843-8C6C-434DFD56E893}" destId="{311479A0-D5AC-BC44-B0A6-E7307675C558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80FCD18A-8E96-2C45-840E-6EFD133D6EE5}" type="presOf" srcId="{CBBCA5C7-7D12-1246-B188-F80B039D37B8}" destId="{D3A5A161-596E-1242-8C00-9942B53405EE}" srcOrd="0" destOrd="0" presId="urn:microsoft.com/office/officeart/2005/8/layout/hierarchy1"/>
    <dgm:cxn modelId="{E30A374F-0DF0-974F-8566-5711AE742F3F}" type="presOf" srcId="{2347FCBE-D049-7B46-A612-472C156A4870}" destId="{D02DFA58-124F-1849-958C-6282F8368001}" srcOrd="0" destOrd="0" presId="urn:microsoft.com/office/officeart/2005/8/layout/hierarchy1"/>
    <dgm:cxn modelId="{F4B7EAAE-C2A5-2948-A834-0A83B3E99FAD}" type="presOf" srcId="{6A148BB1-DF4A-F848-AA56-4630D8ED2354}" destId="{1139B020-A7B5-C54B-A31C-D5D8D71AD450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84B0E3AB-7971-7B40-9B30-3B8DEBC9894A}" type="presOf" srcId="{C0428964-C8A0-0B4F-9587-CE3F69018896}" destId="{D1AD84F0-632A-B74B-99C2-5624D3B3111B}" srcOrd="0" destOrd="0" presId="urn:microsoft.com/office/officeart/2005/8/layout/hierarchy1"/>
    <dgm:cxn modelId="{4B5B7631-BBE4-A742-840B-0D86EDD2818D}" type="presOf" srcId="{8500B4BE-9EB9-F449-B9FD-BA930EEAC1E8}" destId="{F4CF00D9-3784-524B-8F9A-1C07032DCE9E}" srcOrd="0" destOrd="0" presId="urn:microsoft.com/office/officeart/2005/8/layout/hierarchy1"/>
    <dgm:cxn modelId="{7F91506D-1B0C-C04C-8FA8-B6F23693B1E8}" type="presOf" srcId="{73C2BBB7-D01E-3645-99BD-79FF63553198}" destId="{7B594C47-3CA6-3949-9AB5-525E8E2F66E8}" srcOrd="0" destOrd="0" presId="urn:microsoft.com/office/officeart/2005/8/layout/hierarchy1"/>
    <dgm:cxn modelId="{C5BE7639-02F0-0947-A010-FAE2551FED02}" type="presOf" srcId="{576F07C0-8BB0-C344-A449-C070BAA0874E}" destId="{3AC5A6CB-4CDC-3549-9EC2-246CFF9A13F8}" srcOrd="0" destOrd="0" presId="urn:microsoft.com/office/officeart/2005/8/layout/hierarchy1"/>
    <dgm:cxn modelId="{879C8C73-EEDD-8E46-B90D-37BF1791D87B}" type="presOf" srcId="{08421AC7-667E-0249-ACCD-4791846F5C6F}" destId="{FDF3EAE9-AD9C-4F41-9C54-8C4A91F653EC}" srcOrd="0" destOrd="0" presId="urn:microsoft.com/office/officeart/2005/8/layout/hierarchy1"/>
    <dgm:cxn modelId="{091821AF-4B63-334D-B9BA-C7CCABFA5F5F}" type="presOf" srcId="{5E643D33-3516-A341-B746-4F277BFF39FA}" destId="{CE9AA9EA-9C26-4049-AF67-509618EAD1DF}" srcOrd="0" destOrd="0" presId="urn:microsoft.com/office/officeart/2005/8/layout/hierarchy1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9F2CC676-6837-4F42-9886-78A1C447F338}" type="presParOf" srcId="{0EA1608C-252A-6249-B228-6CCBB2DB50CE}" destId="{9845A9FA-793B-ED4B-A925-FDCD4EAB27CA}" srcOrd="0" destOrd="0" presId="urn:microsoft.com/office/officeart/2005/8/layout/hierarchy1"/>
    <dgm:cxn modelId="{2B14BBAF-CE38-4C40-9F0F-0DE07CA2710C}" type="presParOf" srcId="{9845A9FA-793B-ED4B-A925-FDCD4EAB27CA}" destId="{9686A2FC-5D7D-7147-A43F-C3FB5E84D1B7}" srcOrd="0" destOrd="0" presId="urn:microsoft.com/office/officeart/2005/8/layout/hierarchy1"/>
    <dgm:cxn modelId="{98B05A55-8B59-4449-B9AC-BC7468452249}" type="presParOf" srcId="{9686A2FC-5D7D-7147-A43F-C3FB5E84D1B7}" destId="{9F0685DB-CF38-F640-A925-D2F20EB3363C}" srcOrd="0" destOrd="0" presId="urn:microsoft.com/office/officeart/2005/8/layout/hierarchy1"/>
    <dgm:cxn modelId="{703D7E25-9445-684A-BE8C-38746C9D12BC}" type="presParOf" srcId="{9686A2FC-5D7D-7147-A43F-C3FB5E84D1B7}" destId="{6B7D6DD0-D791-E540-A80C-69708F6BC972}" srcOrd="1" destOrd="0" presId="urn:microsoft.com/office/officeart/2005/8/layout/hierarchy1"/>
    <dgm:cxn modelId="{66B2DD46-224D-0B44-A1AF-64A48260C9EF}" type="presParOf" srcId="{9845A9FA-793B-ED4B-A925-FDCD4EAB27CA}" destId="{298A045E-22CF-B140-9ED6-F58937C408C5}" srcOrd="1" destOrd="0" presId="urn:microsoft.com/office/officeart/2005/8/layout/hierarchy1"/>
    <dgm:cxn modelId="{9FDABC0B-0A2A-8C47-BD7E-E1CA81820722}" type="presParOf" srcId="{298A045E-22CF-B140-9ED6-F58937C408C5}" destId="{A76B24DF-18D7-984A-BF43-FB0EC58E6BE9}" srcOrd="0" destOrd="0" presId="urn:microsoft.com/office/officeart/2005/8/layout/hierarchy1"/>
    <dgm:cxn modelId="{ADDF2960-13D5-EB4A-8863-FF384DA124A6}" type="presParOf" srcId="{298A045E-22CF-B140-9ED6-F58937C408C5}" destId="{7069547D-B23E-EB4E-BE3E-0D80342893C2}" srcOrd="1" destOrd="0" presId="urn:microsoft.com/office/officeart/2005/8/layout/hierarchy1"/>
    <dgm:cxn modelId="{FB25E05A-DD03-CC45-B448-338BA223C1CF}" type="presParOf" srcId="{7069547D-B23E-EB4E-BE3E-0D80342893C2}" destId="{DD35628C-BC94-8847-8410-CB6C46E666EB}" srcOrd="0" destOrd="0" presId="urn:microsoft.com/office/officeart/2005/8/layout/hierarchy1"/>
    <dgm:cxn modelId="{7009AD68-AAFB-E44B-91DD-D4367832F572}" type="presParOf" srcId="{DD35628C-BC94-8847-8410-CB6C46E666EB}" destId="{4DB41010-4D3D-E64D-B947-D0F6A66B610C}" srcOrd="0" destOrd="0" presId="urn:microsoft.com/office/officeart/2005/8/layout/hierarchy1"/>
    <dgm:cxn modelId="{4664BD2A-77E0-AF40-8F7C-A3DD41D54B0C}" type="presParOf" srcId="{DD35628C-BC94-8847-8410-CB6C46E666EB}" destId="{F30F697E-8F7E-7944-97E0-8065ED17420D}" srcOrd="1" destOrd="0" presId="urn:microsoft.com/office/officeart/2005/8/layout/hierarchy1"/>
    <dgm:cxn modelId="{377B9DC6-AA5D-694F-A09F-2DA6F72465AD}" type="presParOf" srcId="{7069547D-B23E-EB4E-BE3E-0D80342893C2}" destId="{6E5A531E-35D1-844B-B3A5-2698FDF09F98}" srcOrd="1" destOrd="0" presId="urn:microsoft.com/office/officeart/2005/8/layout/hierarchy1"/>
    <dgm:cxn modelId="{449E4C00-5799-8640-B4EC-FDD94C3CC3C7}" type="presParOf" srcId="{6E5A531E-35D1-844B-B3A5-2698FDF09F98}" destId="{3AC5A6CB-4CDC-3549-9EC2-246CFF9A13F8}" srcOrd="0" destOrd="0" presId="urn:microsoft.com/office/officeart/2005/8/layout/hierarchy1"/>
    <dgm:cxn modelId="{1907EBBB-C101-5742-9F75-3CCD5B30E877}" type="presParOf" srcId="{6E5A531E-35D1-844B-B3A5-2698FDF09F98}" destId="{98EE24CF-C867-9C4A-9886-41A77703B96D}" srcOrd="1" destOrd="0" presId="urn:microsoft.com/office/officeart/2005/8/layout/hierarchy1"/>
    <dgm:cxn modelId="{17111630-B601-4C4E-A354-F8736FA59116}" type="presParOf" srcId="{98EE24CF-C867-9C4A-9886-41A77703B96D}" destId="{38E470D7-498E-F04A-B08F-39DC927D71DB}" srcOrd="0" destOrd="0" presId="urn:microsoft.com/office/officeart/2005/8/layout/hierarchy1"/>
    <dgm:cxn modelId="{AA856965-FF5C-5140-A275-14891473FAAA}" type="presParOf" srcId="{38E470D7-498E-F04A-B08F-39DC927D71DB}" destId="{AD075501-5EC0-0441-83EF-BAD2C8AE23C5}" srcOrd="0" destOrd="0" presId="urn:microsoft.com/office/officeart/2005/8/layout/hierarchy1"/>
    <dgm:cxn modelId="{B12F998B-A114-4A49-A77F-8A940457E41A}" type="presParOf" srcId="{38E470D7-498E-F04A-B08F-39DC927D71DB}" destId="{094F88B3-AE83-B647-912F-1761C1DF64CE}" srcOrd="1" destOrd="0" presId="urn:microsoft.com/office/officeart/2005/8/layout/hierarchy1"/>
    <dgm:cxn modelId="{786AEF56-EE9B-4949-8058-81A0C093CF0A}" type="presParOf" srcId="{98EE24CF-C867-9C4A-9886-41A77703B96D}" destId="{6F28AE29-9734-E146-AA02-097B06624011}" srcOrd="1" destOrd="0" presId="urn:microsoft.com/office/officeart/2005/8/layout/hierarchy1"/>
    <dgm:cxn modelId="{2D9B6410-E698-714B-B59D-148CC34156B1}" type="presParOf" srcId="{6E5A531E-35D1-844B-B3A5-2698FDF09F98}" destId="{241B16E2-0EB8-BC44-B2D4-861C534253DA}" srcOrd="2" destOrd="0" presId="urn:microsoft.com/office/officeart/2005/8/layout/hierarchy1"/>
    <dgm:cxn modelId="{DB3DA9C6-74B7-6A46-BCC6-6D139B1FD502}" type="presParOf" srcId="{6E5A531E-35D1-844B-B3A5-2698FDF09F98}" destId="{70A719BD-5C7C-434F-9B10-305E7208CB00}" srcOrd="3" destOrd="0" presId="urn:microsoft.com/office/officeart/2005/8/layout/hierarchy1"/>
    <dgm:cxn modelId="{65915187-B7A3-024B-B85F-C415DC939CA9}" type="presParOf" srcId="{70A719BD-5C7C-434F-9B10-305E7208CB00}" destId="{C123926D-EB0D-C04E-A83B-96A5E7692231}" srcOrd="0" destOrd="0" presId="urn:microsoft.com/office/officeart/2005/8/layout/hierarchy1"/>
    <dgm:cxn modelId="{259421DE-2BA4-5E49-9CCD-F1851E295A39}" type="presParOf" srcId="{C123926D-EB0D-C04E-A83B-96A5E7692231}" destId="{2AA1CE8E-B581-8546-86C4-138D2C4CAD11}" srcOrd="0" destOrd="0" presId="urn:microsoft.com/office/officeart/2005/8/layout/hierarchy1"/>
    <dgm:cxn modelId="{97191791-7A2D-2746-9706-3DB60801DA33}" type="presParOf" srcId="{C123926D-EB0D-C04E-A83B-96A5E7692231}" destId="{311479A0-D5AC-BC44-B0A6-E7307675C558}" srcOrd="1" destOrd="0" presId="urn:microsoft.com/office/officeart/2005/8/layout/hierarchy1"/>
    <dgm:cxn modelId="{E711450A-7A71-AB40-B093-AE712AD1AB80}" type="presParOf" srcId="{70A719BD-5C7C-434F-9B10-305E7208CB00}" destId="{211F1F51-3705-2043-88F3-FFDF52B9CACE}" srcOrd="1" destOrd="0" presId="urn:microsoft.com/office/officeart/2005/8/layout/hierarchy1"/>
    <dgm:cxn modelId="{0356403D-5EB0-2144-835F-5774379D88E7}" type="presParOf" srcId="{6E5A531E-35D1-844B-B3A5-2698FDF09F98}" destId="{AC0048B5-1D48-384B-8A34-BDBC0A91E3E9}" srcOrd="4" destOrd="0" presId="urn:microsoft.com/office/officeart/2005/8/layout/hierarchy1"/>
    <dgm:cxn modelId="{2C42F0B1-1EAA-F34B-88BB-6E9B7B7BB16F}" type="presParOf" srcId="{6E5A531E-35D1-844B-B3A5-2698FDF09F98}" destId="{0D06A618-A8A1-F14E-9E7E-DBFD560457BD}" srcOrd="5" destOrd="0" presId="urn:microsoft.com/office/officeart/2005/8/layout/hierarchy1"/>
    <dgm:cxn modelId="{15F32EB9-6122-7446-949E-FC992521774A}" type="presParOf" srcId="{0D06A618-A8A1-F14E-9E7E-DBFD560457BD}" destId="{29855D59-D3B6-9041-8070-A2C2857727B8}" srcOrd="0" destOrd="0" presId="urn:microsoft.com/office/officeart/2005/8/layout/hierarchy1"/>
    <dgm:cxn modelId="{5DE9C3A9-80D8-6143-B03A-C631A4EDAFD5}" type="presParOf" srcId="{29855D59-D3B6-9041-8070-A2C2857727B8}" destId="{F38EC871-406F-DD4D-9369-95573B120B6B}" srcOrd="0" destOrd="0" presId="urn:microsoft.com/office/officeart/2005/8/layout/hierarchy1"/>
    <dgm:cxn modelId="{9F0E5721-185E-8945-A95C-1452E01C9F90}" type="presParOf" srcId="{29855D59-D3B6-9041-8070-A2C2857727B8}" destId="{CE9AA9EA-9C26-4049-AF67-509618EAD1DF}" srcOrd="1" destOrd="0" presId="urn:microsoft.com/office/officeart/2005/8/layout/hierarchy1"/>
    <dgm:cxn modelId="{4F3A4D55-05D5-EF45-B64A-1F97867A985E}" type="presParOf" srcId="{0D06A618-A8A1-F14E-9E7E-DBFD560457BD}" destId="{3A323A59-9219-B04C-A710-C4AD02D845B1}" srcOrd="1" destOrd="0" presId="urn:microsoft.com/office/officeart/2005/8/layout/hierarchy1"/>
    <dgm:cxn modelId="{970570C3-879B-154B-BA23-7ADE1079CA3C}" type="presParOf" srcId="{6E5A531E-35D1-844B-B3A5-2698FDF09F98}" destId="{D1AD84F0-632A-B74B-99C2-5624D3B3111B}" srcOrd="6" destOrd="0" presId="urn:microsoft.com/office/officeart/2005/8/layout/hierarchy1"/>
    <dgm:cxn modelId="{F45B1F90-6773-9A4D-8FC6-E88940939A98}" type="presParOf" srcId="{6E5A531E-35D1-844B-B3A5-2698FDF09F98}" destId="{9B17A53A-133F-6D48-B2AB-96D127DAF9F2}" srcOrd="7" destOrd="0" presId="urn:microsoft.com/office/officeart/2005/8/layout/hierarchy1"/>
    <dgm:cxn modelId="{6AF03E14-2AAE-5147-BBE8-39305F215FF4}" type="presParOf" srcId="{9B17A53A-133F-6D48-B2AB-96D127DAF9F2}" destId="{AA045F47-FBE0-2341-A4A4-28B7770915E8}" srcOrd="0" destOrd="0" presId="urn:microsoft.com/office/officeart/2005/8/layout/hierarchy1"/>
    <dgm:cxn modelId="{0A5D65E0-4A61-0346-8818-EDCCFB431EDF}" type="presParOf" srcId="{AA045F47-FBE0-2341-A4A4-28B7770915E8}" destId="{9AEDCA90-8D86-524B-84D8-FE94984D8A79}" srcOrd="0" destOrd="0" presId="urn:microsoft.com/office/officeart/2005/8/layout/hierarchy1"/>
    <dgm:cxn modelId="{5B3CE398-234B-BC40-9E07-D42C987FAC4C}" type="presParOf" srcId="{AA045F47-FBE0-2341-A4A4-28B7770915E8}" destId="{D7C39A4A-41CC-E545-B6B8-074303E260BD}" srcOrd="1" destOrd="0" presId="urn:microsoft.com/office/officeart/2005/8/layout/hierarchy1"/>
    <dgm:cxn modelId="{9688A3EC-7DB2-0D49-84DB-1A28F826E6F7}" type="presParOf" srcId="{9B17A53A-133F-6D48-B2AB-96D127DAF9F2}" destId="{D7BF23E3-46E6-5B43-9EA8-50A2C3180B6D}" srcOrd="1" destOrd="0" presId="urn:microsoft.com/office/officeart/2005/8/layout/hierarchy1"/>
    <dgm:cxn modelId="{BF878068-D1FE-BE48-AE61-EE8526955A5E}" type="presParOf" srcId="{6E5A531E-35D1-844B-B3A5-2698FDF09F98}" destId="{A460C921-A084-4E43-B23F-9F444A9999A2}" srcOrd="8" destOrd="0" presId="urn:microsoft.com/office/officeart/2005/8/layout/hierarchy1"/>
    <dgm:cxn modelId="{5AA4EC19-C9C4-434A-A97F-3448A65B5A8A}" type="presParOf" srcId="{6E5A531E-35D1-844B-B3A5-2698FDF09F98}" destId="{5C5DBE8D-47D9-C445-9F07-067AB627D6A5}" srcOrd="9" destOrd="0" presId="urn:microsoft.com/office/officeart/2005/8/layout/hierarchy1"/>
    <dgm:cxn modelId="{3BF603A2-0183-7346-9230-A6935CCC2115}" type="presParOf" srcId="{5C5DBE8D-47D9-C445-9F07-067AB627D6A5}" destId="{37258139-465D-FA40-98AB-299397BABF22}" srcOrd="0" destOrd="0" presId="urn:microsoft.com/office/officeart/2005/8/layout/hierarchy1"/>
    <dgm:cxn modelId="{D3542549-0DD8-FC4D-A02A-7AC154E25A9D}" type="presParOf" srcId="{37258139-465D-FA40-98AB-299397BABF22}" destId="{1101DDE3-17B5-8C4F-B0FB-AC81E229E63B}" srcOrd="0" destOrd="0" presId="urn:microsoft.com/office/officeart/2005/8/layout/hierarchy1"/>
    <dgm:cxn modelId="{C38D3069-AC57-2C46-9A2F-03003F5D14C3}" type="presParOf" srcId="{37258139-465D-FA40-98AB-299397BABF22}" destId="{F4CF00D9-3784-524B-8F9A-1C07032DCE9E}" srcOrd="1" destOrd="0" presId="urn:microsoft.com/office/officeart/2005/8/layout/hierarchy1"/>
    <dgm:cxn modelId="{9B6C8DA6-D4A3-924C-B6BA-DBE8479CF82C}" type="presParOf" srcId="{5C5DBE8D-47D9-C445-9F07-067AB627D6A5}" destId="{ADB4DFF6-0842-584F-981B-DBD1189994E4}" srcOrd="1" destOrd="0" presId="urn:microsoft.com/office/officeart/2005/8/layout/hierarchy1"/>
    <dgm:cxn modelId="{A95CAFC8-C858-B448-ABDC-FA05CA740612}" type="presParOf" srcId="{298A045E-22CF-B140-9ED6-F58937C408C5}" destId="{FDF3EAE9-AD9C-4F41-9C54-8C4A91F653EC}" srcOrd="2" destOrd="0" presId="urn:microsoft.com/office/officeart/2005/8/layout/hierarchy1"/>
    <dgm:cxn modelId="{910A80D7-1AED-364A-AF4D-FE9A7FF7D4FB}" type="presParOf" srcId="{298A045E-22CF-B140-9ED6-F58937C408C5}" destId="{64424BD0-9580-E64E-B7F5-FDCF066F0505}" srcOrd="3" destOrd="0" presId="urn:microsoft.com/office/officeart/2005/8/layout/hierarchy1"/>
    <dgm:cxn modelId="{E04A7C83-1995-C448-91FE-A777FC04840F}" type="presParOf" srcId="{64424BD0-9580-E64E-B7F5-FDCF066F0505}" destId="{4A974BF8-1B67-E545-851E-D2451DA41A95}" srcOrd="0" destOrd="0" presId="urn:microsoft.com/office/officeart/2005/8/layout/hierarchy1"/>
    <dgm:cxn modelId="{0C312CD7-9E96-FB4A-9D18-74DED2F0F2B4}" type="presParOf" srcId="{4A974BF8-1B67-E545-851E-D2451DA41A95}" destId="{317BC5BE-E817-194F-B0EA-CBCB6BFD3D68}" srcOrd="0" destOrd="0" presId="urn:microsoft.com/office/officeart/2005/8/layout/hierarchy1"/>
    <dgm:cxn modelId="{E78DF302-FB91-CA42-A942-97EEB9C7ED35}" type="presParOf" srcId="{4A974BF8-1B67-E545-851E-D2451DA41A95}" destId="{7B594C47-3CA6-3949-9AB5-525E8E2F66E8}" srcOrd="1" destOrd="0" presId="urn:microsoft.com/office/officeart/2005/8/layout/hierarchy1"/>
    <dgm:cxn modelId="{7A8A8930-C6B6-CB4B-8969-060DD0E19B4C}" type="presParOf" srcId="{64424BD0-9580-E64E-B7F5-FDCF066F0505}" destId="{BD06C565-3C63-374D-81E9-D464616A533A}" srcOrd="1" destOrd="0" presId="urn:microsoft.com/office/officeart/2005/8/layout/hierarchy1"/>
    <dgm:cxn modelId="{EB992A6F-F73C-124A-8FB1-F05A229B9D9C}" type="presParOf" srcId="{BD06C565-3C63-374D-81E9-D464616A533A}" destId="{B901054E-B8D6-2944-AD51-D95EBC837E81}" srcOrd="0" destOrd="0" presId="urn:microsoft.com/office/officeart/2005/8/layout/hierarchy1"/>
    <dgm:cxn modelId="{D7E9E2A5-CC52-9548-A63E-236D54B26E43}" type="presParOf" srcId="{BD06C565-3C63-374D-81E9-D464616A533A}" destId="{3D0B4752-7593-9B40-B8D6-FC2E4E940185}" srcOrd="1" destOrd="0" presId="urn:microsoft.com/office/officeart/2005/8/layout/hierarchy1"/>
    <dgm:cxn modelId="{1FC5AB83-F13E-6042-95D5-7596017695F8}" type="presParOf" srcId="{3D0B4752-7593-9B40-B8D6-FC2E4E940185}" destId="{E9E070CC-F65E-FA43-8EB4-C8BD72DBB45D}" srcOrd="0" destOrd="0" presId="urn:microsoft.com/office/officeart/2005/8/layout/hierarchy1"/>
    <dgm:cxn modelId="{85E3855B-DA9D-014C-8443-AE38B4E78687}" type="presParOf" srcId="{E9E070CC-F65E-FA43-8EB4-C8BD72DBB45D}" destId="{41F50B51-B9EB-1544-B299-D710E9EFD79E}" srcOrd="0" destOrd="0" presId="urn:microsoft.com/office/officeart/2005/8/layout/hierarchy1"/>
    <dgm:cxn modelId="{676069B6-50CC-D04D-A7CE-A424D9BF67D7}" type="presParOf" srcId="{E9E070CC-F65E-FA43-8EB4-C8BD72DBB45D}" destId="{1139B020-A7B5-C54B-A31C-D5D8D71AD450}" srcOrd="1" destOrd="0" presId="urn:microsoft.com/office/officeart/2005/8/layout/hierarchy1"/>
    <dgm:cxn modelId="{1933375E-E73D-E04C-8D3E-E8FE3866272A}" type="presParOf" srcId="{3D0B4752-7593-9B40-B8D6-FC2E4E940185}" destId="{CC85F63E-6809-E945-91F4-024F00982763}" srcOrd="1" destOrd="0" presId="urn:microsoft.com/office/officeart/2005/8/layout/hierarchy1"/>
    <dgm:cxn modelId="{9953C280-949E-CB4B-847C-23CB4CC451F0}" type="presParOf" srcId="{BD06C565-3C63-374D-81E9-D464616A533A}" destId="{F9AAD98C-726A-3840-87A1-A4B450156938}" srcOrd="2" destOrd="0" presId="urn:microsoft.com/office/officeart/2005/8/layout/hierarchy1"/>
    <dgm:cxn modelId="{E3B3E743-AFAF-354F-A166-AF98CF55A144}" type="presParOf" srcId="{BD06C565-3C63-374D-81E9-D464616A533A}" destId="{23BA9779-A296-6042-B6C7-882D51025BA2}" srcOrd="3" destOrd="0" presId="urn:microsoft.com/office/officeart/2005/8/layout/hierarchy1"/>
    <dgm:cxn modelId="{DCE892D7-7F2D-8D49-B888-195E80836FE3}" type="presParOf" srcId="{23BA9779-A296-6042-B6C7-882D51025BA2}" destId="{1971452A-DBDD-BF49-81BC-CA3EE926CBE9}" srcOrd="0" destOrd="0" presId="urn:microsoft.com/office/officeart/2005/8/layout/hierarchy1"/>
    <dgm:cxn modelId="{9BB0B5F3-845B-E049-A8BA-C6AA9CA9BAD1}" type="presParOf" srcId="{1971452A-DBDD-BF49-81BC-CA3EE926CBE9}" destId="{2BFEFD21-1400-1D4A-9B21-49C7F34E446A}" srcOrd="0" destOrd="0" presId="urn:microsoft.com/office/officeart/2005/8/layout/hierarchy1"/>
    <dgm:cxn modelId="{C140831E-9F3D-C147-A650-0AA7B4A986EA}" type="presParOf" srcId="{1971452A-DBDD-BF49-81BC-CA3EE926CBE9}" destId="{D3A5A161-596E-1242-8C00-9942B53405EE}" srcOrd="1" destOrd="0" presId="urn:microsoft.com/office/officeart/2005/8/layout/hierarchy1"/>
    <dgm:cxn modelId="{DEFACB90-C3ED-7143-B36D-01C0D7BF3FDC}" type="presParOf" srcId="{23BA9779-A296-6042-B6C7-882D51025BA2}" destId="{4635D501-1034-AF49-8B06-60B5D1935C46}" srcOrd="1" destOrd="0" presId="urn:microsoft.com/office/officeart/2005/8/layout/hierarchy1"/>
    <dgm:cxn modelId="{3B9FB84B-B03C-964B-9439-BAC01AAD2EC6}" type="presParOf" srcId="{298A045E-22CF-B140-9ED6-F58937C408C5}" destId="{CC6F4FC8-8BFB-514D-BEA1-4FBEF36AEC9C}" srcOrd="4" destOrd="0" presId="urn:microsoft.com/office/officeart/2005/8/layout/hierarchy1"/>
    <dgm:cxn modelId="{06F40030-59A2-B84C-B99D-53353D7949B2}" type="presParOf" srcId="{298A045E-22CF-B140-9ED6-F58937C408C5}" destId="{1D612737-8417-7C4C-A440-95870203BFF5}" srcOrd="5" destOrd="0" presId="urn:microsoft.com/office/officeart/2005/8/layout/hierarchy1"/>
    <dgm:cxn modelId="{BF86409A-A6E6-9A4F-B98C-F82EC5C2B243}" type="presParOf" srcId="{1D612737-8417-7C4C-A440-95870203BFF5}" destId="{23B2C68B-4926-BC40-8032-01CEFD041956}" srcOrd="0" destOrd="0" presId="urn:microsoft.com/office/officeart/2005/8/layout/hierarchy1"/>
    <dgm:cxn modelId="{E14E9B05-0DB5-9F47-9D2F-A382EC2C13D3}" type="presParOf" srcId="{23B2C68B-4926-BC40-8032-01CEFD041956}" destId="{342A794E-9E5B-B542-A7D6-2726A96D1D72}" srcOrd="0" destOrd="0" presId="urn:microsoft.com/office/officeart/2005/8/layout/hierarchy1"/>
    <dgm:cxn modelId="{E39985FA-61E8-7B47-A255-1EFE5CD296C5}" type="presParOf" srcId="{23B2C68B-4926-BC40-8032-01CEFD041956}" destId="{D2DB4F72-99E5-C343-A0F3-731E0FE6DBCE}" srcOrd="1" destOrd="0" presId="urn:microsoft.com/office/officeart/2005/8/layout/hierarchy1"/>
    <dgm:cxn modelId="{7AE872E9-A064-6844-A186-3979224FCAA3}" type="presParOf" srcId="{1D612737-8417-7C4C-A440-95870203BFF5}" destId="{BB4CF6B8-040E-4B42-AF35-1C6592AA8F13}" srcOrd="1" destOrd="0" presId="urn:microsoft.com/office/officeart/2005/8/layout/hierarchy1"/>
    <dgm:cxn modelId="{20A48F65-4E7D-E440-9176-9D33B1A6C849}" type="presParOf" srcId="{BB4CF6B8-040E-4B42-AF35-1C6592AA8F13}" destId="{6AD7E76E-4A69-2347-BEA2-71945EA9E903}" srcOrd="0" destOrd="0" presId="urn:microsoft.com/office/officeart/2005/8/layout/hierarchy1"/>
    <dgm:cxn modelId="{5190DED6-D97C-9F41-90DC-3CD2624C36D9}" type="presParOf" srcId="{BB4CF6B8-040E-4B42-AF35-1C6592AA8F13}" destId="{97CB72B5-CFD8-CE44-8CCF-7FA66920BC7A}" srcOrd="1" destOrd="0" presId="urn:microsoft.com/office/officeart/2005/8/layout/hierarchy1"/>
    <dgm:cxn modelId="{8C38C03D-2FF2-F34C-9A24-451859C5828B}" type="presParOf" srcId="{97CB72B5-CFD8-CE44-8CCF-7FA66920BC7A}" destId="{318E7392-5CED-DD4E-BAF6-19DF6E5B71D8}" srcOrd="0" destOrd="0" presId="urn:microsoft.com/office/officeart/2005/8/layout/hierarchy1"/>
    <dgm:cxn modelId="{19AC6159-5876-8C4C-9C1F-D78F8D5F3430}" type="presParOf" srcId="{318E7392-5CED-DD4E-BAF6-19DF6E5B71D8}" destId="{3F12E42D-9DDE-D349-BFFA-7F4B4AB3D5BC}" srcOrd="0" destOrd="0" presId="urn:microsoft.com/office/officeart/2005/8/layout/hierarchy1"/>
    <dgm:cxn modelId="{D2347B21-3C7C-854C-9377-8052A0899991}" type="presParOf" srcId="{318E7392-5CED-DD4E-BAF6-19DF6E5B71D8}" destId="{F0E6664B-44CA-7744-84BE-E4C68A744953}" srcOrd="1" destOrd="0" presId="urn:microsoft.com/office/officeart/2005/8/layout/hierarchy1"/>
    <dgm:cxn modelId="{A9546691-84DE-AC4C-9417-06E64B754E56}" type="presParOf" srcId="{97CB72B5-CFD8-CE44-8CCF-7FA66920BC7A}" destId="{0692CC21-80C5-394F-A3F7-F9B092D35C14}" srcOrd="1" destOrd="0" presId="urn:microsoft.com/office/officeart/2005/8/layout/hierarchy1"/>
    <dgm:cxn modelId="{C7613D96-4F29-4844-9EA8-4A8A9CB80F67}" type="presParOf" srcId="{298A045E-22CF-B140-9ED6-F58937C408C5}" destId="{D02DFA58-124F-1849-958C-6282F8368001}" srcOrd="6" destOrd="0" presId="urn:microsoft.com/office/officeart/2005/8/layout/hierarchy1"/>
    <dgm:cxn modelId="{13A9AA83-12DD-7D4E-8983-21B84ED9E702}" type="presParOf" srcId="{298A045E-22CF-B140-9ED6-F58937C408C5}" destId="{7FC7098E-3351-D042-9C71-95CC05DB44A9}" srcOrd="7" destOrd="0" presId="urn:microsoft.com/office/officeart/2005/8/layout/hierarchy1"/>
    <dgm:cxn modelId="{767437BA-FA4C-D441-A20A-F2218F201E25}" type="presParOf" srcId="{7FC7098E-3351-D042-9C71-95CC05DB44A9}" destId="{EFC343CD-3526-624D-BB59-4FC0997C31C4}" srcOrd="0" destOrd="0" presId="urn:microsoft.com/office/officeart/2005/8/layout/hierarchy1"/>
    <dgm:cxn modelId="{E0CB6297-8FF5-694F-AB8B-CF9049B1F440}" type="presParOf" srcId="{EFC343CD-3526-624D-BB59-4FC0997C31C4}" destId="{69E200BB-1205-F642-A9D8-DB18D50543CD}" srcOrd="0" destOrd="0" presId="urn:microsoft.com/office/officeart/2005/8/layout/hierarchy1"/>
    <dgm:cxn modelId="{40D176AF-665F-2242-8B26-37A415731545}" type="presParOf" srcId="{EFC343CD-3526-624D-BB59-4FC0997C31C4}" destId="{C5E0A48A-272D-F940-A197-FB9CC3D862C6}" srcOrd="1" destOrd="0" presId="urn:microsoft.com/office/officeart/2005/8/layout/hierarchy1"/>
    <dgm:cxn modelId="{74EF8835-B082-0E4D-A954-D8507A536652}" type="presParOf" srcId="{7FC7098E-3351-D042-9C71-95CC05DB44A9}" destId="{294D86F1-F7C8-704A-9380-163E655442D5}" srcOrd="1" destOrd="0" presId="urn:microsoft.com/office/officeart/2005/8/layout/hierarchy1"/>
    <dgm:cxn modelId="{369099F7-7D76-A547-B1EC-0A2ED740F421}" type="presParOf" srcId="{294D86F1-F7C8-704A-9380-163E655442D5}" destId="{673229A1-5D53-C243-A8FE-A8F0511796E7}" srcOrd="0" destOrd="0" presId="urn:microsoft.com/office/officeart/2005/8/layout/hierarchy1"/>
    <dgm:cxn modelId="{ED2D278C-1333-4D49-9ED7-7501BC42DE6E}" type="presParOf" srcId="{294D86F1-F7C8-704A-9380-163E655442D5}" destId="{0BFE48CB-1FC0-4C48-9215-8561865FF235}" srcOrd="1" destOrd="0" presId="urn:microsoft.com/office/officeart/2005/8/layout/hierarchy1"/>
    <dgm:cxn modelId="{273D940E-4C0F-4744-BF83-E02D65C61F70}" type="presParOf" srcId="{0BFE48CB-1FC0-4C48-9215-8561865FF235}" destId="{3F82C941-328D-4248-B2F6-BDD1F830316F}" srcOrd="0" destOrd="0" presId="urn:microsoft.com/office/officeart/2005/8/layout/hierarchy1"/>
    <dgm:cxn modelId="{9BD9C4B3-82C2-1146-8ADA-4A9746244BCE}" type="presParOf" srcId="{3F82C941-328D-4248-B2F6-BDD1F830316F}" destId="{FF597126-A9FA-C640-AC0B-AB90FBF89EB2}" srcOrd="0" destOrd="0" presId="urn:microsoft.com/office/officeart/2005/8/layout/hierarchy1"/>
    <dgm:cxn modelId="{6A27C945-0511-E742-B10C-582F75E20EF2}" type="presParOf" srcId="{3F82C941-328D-4248-B2F6-BDD1F830316F}" destId="{10D16BD6-C873-CB49-B71C-EB4791FB7AA0}" srcOrd="1" destOrd="0" presId="urn:microsoft.com/office/officeart/2005/8/layout/hierarchy1"/>
    <dgm:cxn modelId="{D094BF0A-48F0-A84B-A1C5-9DA1E4BC9DE9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D52BC-6648-5243-8312-7F3CA406AB14}">
      <dsp:nvSpPr>
        <dsp:cNvPr id="0" name=""/>
        <dsp:cNvSpPr/>
      </dsp:nvSpPr>
      <dsp:spPr>
        <a:xfrm>
          <a:off x="-6318314" y="-967207"/>
          <a:ext cx="7526321" cy="7526321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C2664-28CC-BD45-BBB3-ABC566DC0EA6}">
      <dsp:nvSpPr>
        <dsp:cNvPr id="0" name=""/>
        <dsp:cNvSpPr/>
      </dsp:nvSpPr>
      <dsp:spPr>
        <a:xfrm>
          <a:off x="392272" y="254208"/>
          <a:ext cx="8129387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前言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普遍现象、理想情况、现实情况</a:t>
          </a:r>
          <a:endParaRPr lang="zh-CN" altLang="en-US" sz="1000" kern="1200" dirty="0"/>
        </a:p>
      </dsp:txBody>
      <dsp:txXfrm>
        <a:off x="392272" y="254208"/>
        <a:ext cx="8129387" cy="508192"/>
      </dsp:txXfrm>
    </dsp:sp>
    <dsp:sp modelId="{7A697A29-8FB3-2B44-B32B-ACAB5FAA71FE}">
      <dsp:nvSpPr>
        <dsp:cNvPr id="0" name=""/>
        <dsp:cNvSpPr/>
      </dsp:nvSpPr>
      <dsp:spPr>
        <a:xfrm>
          <a:off x="74651" y="190683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1793C-663F-2D46-BA60-9C3AE93852A2}">
      <dsp:nvSpPr>
        <dsp:cNvPr id="0" name=""/>
        <dsp:cNvSpPr/>
      </dsp:nvSpPr>
      <dsp:spPr>
        <a:xfrm>
          <a:off x="852486" y="1016944"/>
          <a:ext cx="7669173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员工生命周期</a:t>
          </a:r>
          <a:endParaRPr lang="zh-CN" altLang="en-US" sz="1300" kern="1200" dirty="0"/>
        </a:p>
      </dsp:txBody>
      <dsp:txXfrm>
        <a:off x="852486" y="1016944"/>
        <a:ext cx="7669173" cy="508192"/>
      </dsp:txXfrm>
    </dsp:sp>
    <dsp:sp modelId="{6A2E23AE-819D-BB49-84FA-6A688788B243}">
      <dsp:nvSpPr>
        <dsp:cNvPr id="0" name=""/>
        <dsp:cNvSpPr/>
      </dsp:nvSpPr>
      <dsp:spPr>
        <a:xfrm>
          <a:off x="534865" y="953419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C36A1-07C6-1E47-9988-471BA39194FD}">
      <dsp:nvSpPr>
        <dsp:cNvPr id="0" name=""/>
        <dsp:cNvSpPr/>
      </dsp:nvSpPr>
      <dsp:spPr>
        <a:xfrm>
          <a:off x="1104681" y="1779120"/>
          <a:ext cx="7416979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员工角色分类标准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按工作年限分类标准、按岗位分类标准</a:t>
          </a:r>
          <a:endParaRPr lang="zh-CN" altLang="en-US" sz="1000" kern="1200" dirty="0"/>
        </a:p>
      </dsp:txBody>
      <dsp:txXfrm>
        <a:off x="1104681" y="1779120"/>
        <a:ext cx="7416979" cy="508192"/>
      </dsp:txXfrm>
    </dsp:sp>
    <dsp:sp modelId="{44638089-225E-784E-BD0C-B63B748DE5C2}">
      <dsp:nvSpPr>
        <dsp:cNvPr id="0" name=""/>
        <dsp:cNvSpPr/>
      </dsp:nvSpPr>
      <dsp:spPr>
        <a:xfrm>
          <a:off x="787060" y="1715596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C87E1-4C87-F141-B8A6-5E9BDC7F6AA4}">
      <dsp:nvSpPr>
        <dsp:cNvPr id="0" name=""/>
        <dsp:cNvSpPr/>
      </dsp:nvSpPr>
      <dsp:spPr>
        <a:xfrm>
          <a:off x="1185204" y="2541856"/>
          <a:ext cx="7336455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准备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能力模型数据库、岗位职责说明书、编写面试题</a:t>
          </a:r>
          <a:endParaRPr lang="zh-CN" altLang="en-US" sz="1000" kern="1200" dirty="0"/>
        </a:p>
      </dsp:txBody>
      <dsp:txXfrm>
        <a:off x="1185204" y="2541856"/>
        <a:ext cx="7336455" cy="508192"/>
      </dsp:txXfrm>
    </dsp:sp>
    <dsp:sp modelId="{CCE7476E-3A22-FE4E-9B40-312715A57152}">
      <dsp:nvSpPr>
        <dsp:cNvPr id="0" name=""/>
        <dsp:cNvSpPr/>
      </dsp:nvSpPr>
      <dsp:spPr>
        <a:xfrm>
          <a:off x="867584" y="2478332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72154-64E3-1D4B-8163-20594D379F77}">
      <dsp:nvSpPr>
        <dsp:cNvPr id="0" name=""/>
        <dsp:cNvSpPr/>
      </dsp:nvSpPr>
      <dsp:spPr>
        <a:xfrm>
          <a:off x="1104681" y="3304592"/>
          <a:ext cx="7416979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选拔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选拔范围内的生命周期、面试官候选人、候选人面试过程、面试汇总</a:t>
          </a:r>
          <a:endParaRPr lang="zh-CN" altLang="en-US" sz="1000" kern="1200" dirty="0"/>
        </a:p>
      </dsp:txBody>
      <dsp:txXfrm>
        <a:off x="1104681" y="3304592"/>
        <a:ext cx="7416979" cy="508192"/>
      </dsp:txXfrm>
    </dsp:sp>
    <dsp:sp modelId="{4D165DBD-839F-B544-BA03-1550AF9CCE2C}">
      <dsp:nvSpPr>
        <dsp:cNvPr id="0" name=""/>
        <dsp:cNvSpPr/>
      </dsp:nvSpPr>
      <dsp:spPr>
        <a:xfrm>
          <a:off x="787060" y="3241068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6A7D-C992-494F-B4B5-E16817885A3F}">
      <dsp:nvSpPr>
        <dsp:cNvPr id="0" name=""/>
        <dsp:cNvSpPr/>
      </dsp:nvSpPr>
      <dsp:spPr>
        <a:xfrm>
          <a:off x="852486" y="4066769"/>
          <a:ext cx="7669173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000" kern="1200" dirty="0" smtClean="0"/>
            <a:t>培训范围内的生命周期、</a:t>
          </a:r>
          <a:r>
            <a:rPr lang="zh-CN" altLang="en-US" sz="1000" kern="1200" dirty="0" smtClean="0"/>
            <a:t>基础素质强化培训、通用技能培训、岗位素质培训、岗位技能培训、岗位考核标准培训</a:t>
          </a:r>
          <a:endParaRPr lang="zh-CN" altLang="en-US" sz="1000" kern="1200" dirty="0"/>
        </a:p>
      </dsp:txBody>
      <dsp:txXfrm>
        <a:off x="852486" y="4066769"/>
        <a:ext cx="7669173" cy="508192"/>
      </dsp:txXfrm>
    </dsp:sp>
    <dsp:sp modelId="{77991A24-D817-3343-B370-ADBD617C7D20}">
      <dsp:nvSpPr>
        <dsp:cNvPr id="0" name=""/>
        <dsp:cNvSpPr/>
      </dsp:nvSpPr>
      <dsp:spPr>
        <a:xfrm>
          <a:off x="534865" y="4003245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4BBFA-C353-354F-85F2-81A3A9A52CCF}">
      <dsp:nvSpPr>
        <dsp:cNvPr id="0" name=""/>
        <dsp:cNvSpPr/>
      </dsp:nvSpPr>
      <dsp:spPr>
        <a:xfrm>
          <a:off x="392272" y="4829505"/>
          <a:ext cx="8129387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考核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基础素质考核、通用技能考核、岗位素质考核、岗位技能考核</a:t>
          </a:r>
          <a:endParaRPr lang="zh-CN" altLang="en-US" sz="1000" kern="1200" dirty="0"/>
        </a:p>
      </dsp:txBody>
      <dsp:txXfrm>
        <a:off x="392272" y="4829505"/>
        <a:ext cx="8129387" cy="508192"/>
      </dsp:txXfrm>
    </dsp:sp>
    <dsp:sp modelId="{745EA2B7-6654-DF4A-9289-7F66E8BA57A7}">
      <dsp:nvSpPr>
        <dsp:cNvPr id="0" name=""/>
        <dsp:cNvSpPr/>
      </dsp:nvSpPr>
      <dsp:spPr>
        <a:xfrm>
          <a:off x="74651" y="4765981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B4879-EE1C-474E-B073-8A783D2CBF44}">
      <dsp:nvSpPr>
        <dsp:cNvPr id="0" name=""/>
        <dsp:cNvSpPr/>
      </dsp:nvSpPr>
      <dsp:spPr>
        <a:xfrm>
          <a:off x="3215545" y="1940718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1382761"/>
              </a:lnTo>
              <a:lnTo>
                <a:pt x="483782" y="138276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2595475"/>
        <a:ext cx="73247" cy="73247"/>
      </dsp:txXfrm>
    </dsp:sp>
    <dsp:sp modelId="{DF525E43-9308-114C-AD58-5933CDFEE7A2}">
      <dsp:nvSpPr>
        <dsp:cNvPr id="0" name=""/>
        <dsp:cNvSpPr/>
      </dsp:nvSpPr>
      <dsp:spPr>
        <a:xfrm>
          <a:off x="3215545" y="1940718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460920"/>
              </a:lnTo>
              <a:lnTo>
                <a:pt x="483782" y="4609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2154473"/>
        <a:ext cx="33410" cy="33410"/>
      </dsp:txXfrm>
    </dsp:sp>
    <dsp:sp modelId="{A09A3E06-D006-E243-98C8-41DE30B916AE}">
      <dsp:nvSpPr>
        <dsp:cNvPr id="0" name=""/>
        <dsp:cNvSpPr/>
      </dsp:nvSpPr>
      <dsp:spPr>
        <a:xfrm>
          <a:off x="3215545" y="1479797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460920"/>
              </a:moveTo>
              <a:lnTo>
                <a:pt x="241891" y="460920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1693553"/>
        <a:ext cx="33410" cy="33410"/>
      </dsp:txXfrm>
    </dsp:sp>
    <dsp:sp modelId="{C36A86A1-D38E-A747-9B0A-68562E73901F}">
      <dsp:nvSpPr>
        <dsp:cNvPr id="0" name=""/>
        <dsp:cNvSpPr/>
      </dsp:nvSpPr>
      <dsp:spPr>
        <a:xfrm>
          <a:off x="3215545" y="557956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1382761"/>
              </a:moveTo>
              <a:lnTo>
                <a:pt x="241891" y="138276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1212713"/>
        <a:ext cx="73247" cy="73247"/>
      </dsp:txXfrm>
    </dsp:sp>
    <dsp:sp modelId="{C297B86B-7BB3-6542-954C-8DE3CCED5C85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按工作年限分类标准</a:t>
          </a:r>
          <a:endParaRPr lang="zh-CN" altLang="en-US" sz="3300" kern="1200" dirty="0"/>
        </a:p>
      </dsp:txBody>
      <dsp:txXfrm>
        <a:off x="906090" y="1571981"/>
        <a:ext cx="3881437" cy="737473"/>
      </dsp:txXfrm>
    </dsp:sp>
    <dsp:sp modelId="{A7CB5DFD-D18D-794E-BBF8-70F85B2A1C4F}">
      <dsp:nvSpPr>
        <dsp:cNvPr id="0" name=""/>
        <dsp:cNvSpPr/>
      </dsp:nvSpPr>
      <dsp:spPr>
        <a:xfrm>
          <a:off x="3699327" y="18922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0-1</a:t>
          </a:r>
          <a:r>
            <a:rPr lang="zh-CN" altLang="en-US" sz="2200" kern="1200" dirty="0" smtClean="0"/>
            <a:t>年内工作经验（包含应届毕业生）</a:t>
          </a:r>
          <a:endParaRPr lang="zh-CN" altLang="en-US" sz="2200" kern="1200" dirty="0"/>
        </a:p>
      </dsp:txBody>
      <dsp:txXfrm>
        <a:off x="3699327" y="189220"/>
        <a:ext cx="2418911" cy="737473"/>
      </dsp:txXfrm>
    </dsp:sp>
    <dsp:sp modelId="{B1DC4F1B-559B-C340-BC51-1FAF46FE69C5}">
      <dsp:nvSpPr>
        <dsp:cNvPr id="0" name=""/>
        <dsp:cNvSpPr/>
      </dsp:nvSpPr>
      <dsp:spPr>
        <a:xfrm>
          <a:off x="3699327" y="111106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1-3</a:t>
          </a:r>
          <a:r>
            <a:rPr lang="zh-CN" altLang="en-US" sz="2200" kern="1200" dirty="0" smtClean="0"/>
            <a:t>年内工作经验</a:t>
          </a:r>
          <a:endParaRPr lang="zh-CN" altLang="en-US" sz="2200" kern="1200" dirty="0"/>
        </a:p>
      </dsp:txBody>
      <dsp:txXfrm>
        <a:off x="3699327" y="1111061"/>
        <a:ext cx="2418911" cy="737473"/>
      </dsp:txXfrm>
    </dsp:sp>
    <dsp:sp modelId="{78400C95-56F2-A645-B343-8837098DB6B8}">
      <dsp:nvSpPr>
        <dsp:cNvPr id="0" name=""/>
        <dsp:cNvSpPr/>
      </dsp:nvSpPr>
      <dsp:spPr>
        <a:xfrm>
          <a:off x="3699327" y="2032902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3-5</a:t>
          </a:r>
          <a:r>
            <a:rPr lang="zh-CN" altLang="en-US" sz="2200" kern="1200" dirty="0" smtClean="0"/>
            <a:t>年内工作经验</a:t>
          </a:r>
          <a:endParaRPr lang="zh-CN" altLang="en-US" sz="2200" kern="1200" dirty="0"/>
        </a:p>
      </dsp:txBody>
      <dsp:txXfrm>
        <a:off x="3699327" y="2032902"/>
        <a:ext cx="2418911" cy="737473"/>
      </dsp:txXfrm>
    </dsp:sp>
    <dsp:sp modelId="{72CF1946-A151-7745-8DBE-89940BDC78EA}">
      <dsp:nvSpPr>
        <dsp:cNvPr id="0" name=""/>
        <dsp:cNvSpPr/>
      </dsp:nvSpPr>
      <dsp:spPr>
        <a:xfrm>
          <a:off x="3699327" y="295474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5</a:t>
          </a:r>
          <a:r>
            <a:rPr lang="zh-CN" altLang="en-US" sz="2200" kern="1200" dirty="0" smtClean="0"/>
            <a:t>年以上工作经验</a:t>
          </a:r>
          <a:endParaRPr lang="zh-CN" altLang="en-US" sz="2200" kern="1200" dirty="0"/>
        </a:p>
      </dsp:txBody>
      <dsp:txXfrm>
        <a:off x="3699327" y="2954743"/>
        <a:ext cx="2418911" cy="7374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4D036-BF11-5243-95BE-54C7663ABBB1}">
      <dsp:nvSpPr>
        <dsp:cNvPr id="0" name=""/>
        <dsp:cNvSpPr/>
      </dsp:nvSpPr>
      <dsp:spPr>
        <a:xfrm>
          <a:off x="2729280" y="2226093"/>
          <a:ext cx="299529" cy="1426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1426873"/>
              </a:lnTo>
              <a:lnTo>
                <a:pt x="299529" y="14268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2595" y="2903080"/>
        <a:ext cx="72898" cy="72898"/>
      </dsp:txXfrm>
    </dsp:sp>
    <dsp:sp modelId="{9AD8F244-FECF-1D44-AE83-1C5BD3304D34}">
      <dsp:nvSpPr>
        <dsp:cNvPr id="0" name=""/>
        <dsp:cNvSpPr/>
      </dsp:nvSpPr>
      <dsp:spPr>
        <a:xfrm>
          <a:off x="2729280" y="2226093"/>
          <a:ext cx="299529" cy="85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856124"/>
              </a:lnTo>
              <a:lnTo>
                <a:pt x="299529" y="8561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6369" y="2631480"/>
        <a:ext cx="45350" cy="45350"/>
      </dsp:txXfrm>
    </dsp:sp>
    <dsp:sp modelId="{099141F2-915E-064D-A138-20BB4AD8DE88}">
      <dsp:nvSpPr>
        <dsp:cNvPr id="0" name=""/>
        <dsp:cNvSpPr/>
      </dsp:nvSpPr>
      <dsp:spPr>
        <a:xfrm>
          <a:off x="2729280" y="2226093"/>
          <a:ext cx="299529" cy="28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285374"/>
              </a:lnTo>
              <a:lnTo>
                <a:pt x="299529" y="28537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8701" y="2358437"/>
        <a:ext cx="20685" cy="20685"/>
      </dsp:txXfrm>
    </dsp:sp>
    <dsp:sp modelId="{E7D90B60-6204-7C4A-AAB0-B90B788ADA07}">
      <dsp:nvSpPr>
        <dsp:cNvPr id="0" name=""/>
        <dsp:cNvSpPr/>
      </dsp:nvSpPr>
      <dsp:spPr>
        <a:xfrm>
          <a:off x="2729280" y="1940718"/>
          <a:ext cx="299529" cy="285374"/>
        </a:xfrm>
        <a:custGeom>
          <a:avLst/>
          <a:gdLst/>
          <a:ahLst/>
          <a:cxnLst/>
          <a:rect l="0" t="0" r="0" b="0"/>
          <a:pathLst>
            <a:path>
              <a:moveTo>
                <a:pt x="0" y="285374"/>
              </a:moveTo>
              <a:lnTo>
                <a:pt x="149764" y="285374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8701" y="2073063"/>
        <a:ext cx="20685" cy="20685"/>
      </dsp:txXfrm>
    </dsp:sp>
    <dsp:sp modelId="{B07067C3-08C0-A444-ABED-539E6C797F5A}">
      <dsp:nvSpPr>
        <dsp:cNvPr id="0" name=""/>
        <dsp:cNvSpPr/>
      </dsp:nvSpPr>
      <dsp:spPr>
        <a:xfrm>
          <a:off x="2729280" y="1369969"/>
          <a:ext cx="299529" cy="856124"/>
        </a:xfrm>
        <a:custGeom>
          <a:avLst/>
          <a:gdLst/>
          <a:ahLst/>
          <a:cxnLst/>
          <a:rect l="0" t="0" r="0" b="0"/>
          <a:pathLst>
            <a:path>
              <a:moveTo>
                <a:pt x="0" y="856124"/>
              </a:moveTo>
              <a:lnTo>
                <a:pt x="149764" y="856124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6369" y="1775355"/>
        <a:ext cx="45350" cy="45350"/>
      </dsp:txXfrm>
    </dsp:sp>
    <dsp:sp modelId="{80367FB8-39D5-A249-AEAB-F29F78D43F0A}">
      <dsp:nvSpPr>
        <dsp:cNvPr id="0" name=""/>
        <dsp:cNvSpPr/>
      </dsp:nvSpPr>
      <dsp:spPr>
        <a:xfrm>
          <a:off x="4526455" y="799219"/>
          <a:ext cx="299529" cy="57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570749"/>
              </a:lnTo>
              <a:lnTo>
                <a:pt x="299529" y="57074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106" y="1068480"/>
        <a:ext cx="32228" cy="32228"/>
      </dsp:txXfrm>
    </dsp:sp>
    <dsp:sp modelId="{EBAAB742-DF64-D643-A50B-044D3E09F796}">
      <dsp:nvSpPr>
        <dsp:cNvPr id="0" name=""/>
        <dsp:cNvSpPr/>
      </dsp:nvSpPr>
      <dsp:spPr>
        <a:xfrm>
          <a:off x="4526455" y="753499"/>
          <a:ext cx="2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29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8732" y="791731"/>
        <a:ext cx="14976" cy="14976"/>
      </dsp:txXfrm>
    </dsp:sp>
    <dsp:sp modelId="{69C70495-5E01-A341-9DCD-95A201F10C46}">
      <dsp:nvSpPr>
        <dsp:cNvPr id="0" name=""/>
        <dsp:cNvSpPr/>
      </dsp:nvSpPr>
      <dsp:spPr>
        <a:xfrm>
          <a:off x="4526455" y="228470"/>
          <a:ext cx="299529" cy="570749"/>
        </a:xfrm>
        <a:custGeom>
          <a:avLst/>
          <a:gdLst/>
          <a:ahLst/>
          <a:cxnLst/>
          <a:rect l="0" t="0" r="0" b="0"/>
          <a:pathLst>
            <a:path>
              <a:moveTo>
                <a:pt x="0" y="570749"/>
              </a:moveTo>
              <a:lnTo>
                <a:pt x="149764" y="570749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106" y="497730"/>
        <a:ext cx="32228" cy="32228"/>
      </dsp:txXfrm>
    </dsp:sp>
    <dsp:sp modelId="{51D4636D-60B2-CF41-863C-A861E17F84F3}">
      <dsp:nvSpPr>
        <dsp:cNvPr id="0" name=""/>
        <dsp:cNvSpPr/>
      </dsp:nvSpPr>
      <dsp:spPr>
        <a:xfrm>
          <a:off x="2729280" y="799219"/>
          <a:ext cx="299529" cy="1426873"/>
        </a:xfrm>
        <a:custGeom>
          <a:avLst/>
          <a:gdLst/>
          <a:ahLst/>
          <a:cxnLst/>
          <a:rect l="0" t="0" r="0" b="0"/>
          <a:pathLst>
            <a:path>
              <a:moveTo>
                <a:pt x="0" y="1426873"/>
              </a:moveTo>
              <a:lnTo>
                <a:pt x="149764" y="1426873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2595" y="1476207"/>
        <a:ext cx="72898" cy="72898"/>
      </dsp:txXfrm>
    </dsp:sp>
    <dsp:sp modelId="{6F58C694-D9C7-8A4D-83DC-92506490D3FD}">
      <dsp:nvSpPr>
        <dsp:cNvPr id="0" name=""/>
        <dsp:cNvSpPr/>
      </dsp:nvSpPr>
      <dsp:spPr>
        <a:xfrm rot="16200000">
          <a:off x="1299402" y="1997793"/>
          <a:ext cx="2403155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按岗位分类标准</a:t>
          </a:r>
          <a:endParaRPr lang="zh-CN" altLang="en-US" sz="2600" kern="1200" dirty="0"/>
        </a:p>
      </dsp:txBody>
      <dsp:txXfrm>
        <a:off x="1299402" y="1997793"/>
        <a:ext cx="2403155" cy="456599"/>
      </dsp:txXfrm>
    </dsp:sp>
    <dsp:sp modelId="{A1C3FB14-F3C8-6948-B680-AB594A1BE358}">
      <dsp:nvSpPr>
        <dsp:cNvPr id="0" name=""/>
        <dsp:cNvSpPr/>
      </dsp:nvSpPr>
      <dsp:spPr>
        <a:xfrm>
          <a:off x="3028809" y="57091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普通技术人员</a:t>
          </a:r>
        </a:p>
      </dsp:txBody>
      <dsp:txXfrm>
        <a:off x="3028809" y="570919"/>
        <a:ext cx="1497646" cy="456599"/>
      </dsp:txXfrm>
    </dsp:sp>
    <dsp:sp modelId="{EE16A6C8-F2A9-054A-8892-A9BE1D6337AD}">
      <dsp:nvSpPr>
        <dsp:cNvPr id="0" name=""/>
        <dsp:cNvSpPr/>
      </dsp:nvSpPr>
      <dsp:spPr>
        <a:xfrm>
          <a:off x="4825985" y="170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初级技术人员</a:t>
          </a:r>
        </a:p>
      </dsp:txBody>
      <dsp:txXfrm>
        <a:off x="4825985" y="170"/>
        <a:ext cx="1497646" cy="456599"/>
      </dsp:txXfrm>
    </dsp:sp>
    <dsp:sp modelId="{ACB12EE3-41B5-A64E-8324-2238EDC6BD56}">
      <dsp:nvSpPr>
        <dsp:cNvPr id="0" name=""/>
        <dsp:cNvSpPr/>
      </dsp:nvSpPr>
      <dsp:spPr>
        <a:xfrm>
          <a:off x="4825985" y="57091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中级技术人员</a:t>
          </a:r>
        </a:p>
      </dsp:txBody>
      <dsp:txXfrm>
        <a:off x="4825985" y="570919"/>
        <a:ext cx="1497646" cy="456599"/>
      </dsp:txXfrm>
    </dsp:sp>
    <dsp:sp modelId="{F14F1D49-E6ED-0742-8916-256BF0A3DE79}">
      <dsp:nvSpPr>
        <dsp:cNvPr id="0" name=""/>
        <dsp:cNvSpPr/>
      </dsp:nvSpPr>
      <dsp:spPr>
        <a:xfrm>
          <a:off x="4825985" y="114166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高级技术人员</a:t>
          </a:r>
        </a:p>
      </dsp:txBody>
      <dsp:txXfrm>
        <a:off x="4825985" y="1141669"/>
        <a:ext cx="1497646" cy="456599"/>
      </dsp:txXfrm>
    </dsp:sp>
    <dsp:sp modelId="{222FB17D-A221-F640-8911-4921DF1DC895}">
      <dsp:nvSpPr>
        <dsp:cNvPr id="0" name=""/>
        <dsp:cNvSpPr/>
      </dsp:nvSpPr>
      <dsp:spPr>
        <a:xfrm>
          <a:off x="3028809" y="114166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开发组组长</a:t>
          </a:r>
          <a:endParaRPr lang="zh-CN" altLang="en-US" sz="1900" kern="1200" dirty="0"/>
        </a:p>
      </dsp:txBody>
      <dsp:txXfrm>
        <a:off x="3028809" y="1141669"/>
        <a:ext cx="1497646" cy="456599"/>
      </dsp:txXfrm>
    </dsp:sp>
    <dsp:sp modelId="{575EB516-C8D5-464C-A3B1-C3BAE8F53CB0}">
      <dsp:nvSpPr>
        <dsp:cNvPr id="0" name=""/>
        <dsp:cNvSpPr/>
      </dsp:nvSpPr>
      <dsp:spPr>
        <a:xfrm>
          <a:off x="3028809" y="1712418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业务领域专家</a:t>
          </a:r>
          <a:endParaRPr lang="zh-CN" altLang="en-US" sz="1900" kern="1200" dirty="0"/>
        </a:p>
      </dsp:txBody>
      <dsp:txXfrm>
        <a:off x="3028809" y="1712418"/>
        <a:ext cx="1497646" cy="456599"/>
      </dsp:txXfrm>
    </dsp:sp>
    <dsp:sp modelId="{23100DE6-C2FD-D142-BC37-6C9DD11C2402}">
      <dsp:nvSpPr>
        <dsp:cNvPr id="0" name=""/>
        <dsp:cNvSpPr/>
      </dsp:nvSpPr>
      <dsp:spPr>
        <a:xfrm>
          <a:off x="3028809" y="2283168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架构师</a:t>
          </a:r>
          <a:endParaRPr lang="zh-CN" altLang="en-US" sz="1900" kern="1200" dirty="0"/>
        </a:p>
      </dsp:txBody>
      <dsp:txXfrm>
        <a:off x="3028809" y="2283168"/>
        <a:ext cx="1497646" cy="456599"/>
      </dsp:txXfrm>
    </dsp:sp>
    <dsp:sp modelId="{CFDFC51E-51E5-1642-9A99-E50EEC417FB8}">
      <dsp:nvSpPr>
        <dsp:cNvPr id="0" name=""/>
        <dsp:cNvSpPr/>
      </dsp:nvSpPr>
      <dsp:spPr>
        <a:xfrm>
          <a:off x="3028809" y="2853917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项目经理</a:t>
          </a:r>
          <a:endParaRPr lang="zh-CN" altLang="en-US" sz="1900" kern="1200" dirty="0"/>
        </a:p>
      </dsp:txBody>
      <dsp:txXfrm>
        <a:off x="3028809" y="2853917"/>
        <a:ext cx="1497646" cy="456599"/>
      </dsp:txXfrm>
    </dsp:sp>
    <dsp:sp modelId="{0FE08498-6E6D-7D4C-9F09-E4540AB96A52}">
      <dsp:nvSpPr>
        <dsp:cNvPr id="0" name=""/>
        <dsp:cNvSpPr/>
      </dsp:nvSpPr>
      <dsp:spPr>
        <a:xfrm>
          <a:off x="3028809" y="3424666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产品经理</a:t>
          </a:r>
          <a:endParaRPr lang="zh-CN" altLang="en-US" sz="1900" kern="1200" dirty="0"/>
        </a:p>
      </dsp:txBody>
      <dsp:txXfrm>
        <a:off x="3028809" y="3424666"/>
        <a:ext cx="1497646" cy="4565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39225-BC98-A440-9D3A-5F6406A8701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14E-214B-5840-8E69-BF2EDE912748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能力模型数据库</a:t>
          </a:r>
          <a:endParaRPr lang="zh-CN" altLang="en-US" sz="3600" kern="1200" dirty="0"/>
        </a:p>
      </dsp:txBody>
      <dsp:txXfrm>
        <a:off x="540004" y="388143"/>
        <a:ext cx="8004004" cy="776287"/>
      </dsp:txXfrm>
    </dsp:sp>
    <dsp:sp modelId="{B21860B6-31D2-E241-B402-303B66804644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68A8-ADAA-8D41-82BC-8427761BE53C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岗位职责说明书</a:t>
          </a:r>
          <a:endParaRPr lang="zh-CN" altLang="en-US" sz="3600" kern="1200" dirty="0"/>
        </a:p>
      </dsp:txBody>
      <dsp:txXfrm>
        <a:off x="822184" y="1552574"/>
        <a:ext cx="7721824" cy="776287"/>
      </dsp:txXfrm>
    </dsp:sp>
    <dsp:sp modelId="{E356A42C-0650-EC4C-8CA8-AC85B3763A41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A5CE6-E3CD-1545-BAD7-C312DE3D953A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编写面试题</a:t>
          </a:r>
          <a:endParaRPr lang="zh-CN" altLang="en-US" sz="3600" kern="1200" dirty="0"/>
        </a:p>
      </dsp:txBody>
      <dsp:txXfrm>
        <a:off x="540004" y="2717005"/>
        <a:ext cx="8004004" cy="776287"/>
      </dsp:txXfrm>
    </dsp:sp>
    <dsp:sp modelId="{02C5709C-108E-5B43-B724-7F43F4CA478B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F3B5F-30B1-3549-858F-77E83E4B56A8}">
      <dsp:nvSpPr>
        <dsp:cNvPr id="0" name=""/>
        <dsp:cNvSpPr/>
      </dsp:nvSpPr>
      <dsp:spPr>
        <a:xfrm>
          <a:off x="-6070979" y="-928896"/>
          <a:ext cx="7226961" cy="7226961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69701-0EF8-BE4F-B7AA-6CF0C0BC00DF}">
      <dsp:nvSpPr>
        <dsp:cNvPr id="0" name=""/>
        <dsp:cNvSpPr/>
      </dsp:nvSpPr>
      <dsp:spPr>
        <a:xfrm>
          <a:off x="605010" y="412781"/>
          <a:ext cx="7915501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选拔范围内的生命周期阶段</a:t>
          </a:r>
          <a:endParaRPr lang="zh-CN" altLang="en-US" sz="2100" kern="1200" dirty="0"/>
        </a:p>
      </dsp:txBody>
      <dsp:txXfrm>
        <a:off x="605010" y="412781"/>
        <a:ext cx="7915501" cy="825992"/>
      </dsp:txXfrm>
    </dsp:sp>
    <dsp:sp modelId="{33A978A0-F3D9-4A45-AF58-E86F14DCC689}">
      <dsp:nvSpPr>
        <dsp:cNvPr id="0" name=""/>
        <dsp:cNvSpPr/>
      </dsp:nvSpPr>
      <dsp:spPr>
        <a:xfrm>
          <a:off x="88764" y="309532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4F294-301F-0145-9534-FC726A9656E3}">
      <dsp:nvSpPr>
        <dsp:cNvPr id="0" name=""/>
        <dsp:cNvSpPr/>
      </dsp:nvSpPr>
      <dsp:spPr>
        <a:xfrm>
          <a:off x="1078570" y="1651985"/>
          <a:ext cx="7441940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面试官候选人</a:t>
          </a:r>
          <a:endParaRPr lang="zh-CN" altLang="en-US" sz="2100" kern="1200" dirty="0"/>
        </a:p>
      </dsp:txBody>
      <dsp:txXfrm>
        <a:off x="1078570" y="1651985"/>
        <a:ext cx="7441940" cy="825992"/>
      </dsp:txXfrm>
    </dsp:sp>
    <dsp:sp modelId="{ED8A011A-B6D2-BA45-A9E7-B2872342C807}">
      <dsp:nvSpPr>
        <dsp:cNvPr id="0" name=""/>
        <dsp:cNvSpPr/>
      </dsp:nvSpPr>
      <dsp:spPr>
        <a:xfrm>
          <a:off x="562325" y="1548736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509BC-601E-DB4B-9F83-6FC9E287D70F}">
      <dsp:nvSpPr>
        <dsp:cNvPr id="0" name=""/>
        <dsp:cNvSpPr/>
      </dsp:nvSpPr>
      <dsp:spPr>
        <a:xfrm>
          <a:off x="1078570" y="2891189"/>
          <a:ext cx="7441940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候选人面试过程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资料真实性、素质水平、基础素质面试题、技能面试题、岗位职能面试题</a:t>
          </a:r>
          <a:endParaRPr lang="zh-CN" altLang="en-US" sz="1600" kern="1200" dirty="0"/>
        </a:p>
      </dsp:txBody>
      <dsp:txXfrm>
        <a:off x="1078570" y="2891189"/>
        <a:ext cx="7441940" cy="825992"/>
      </dsp:txXfrm>
    </dsp:sp>
    <dsp:sp modelId="{E74D60E1-7416-0643-BE6F-654B147D3961}">
      <dsp:nvSpPr>
        <dsp:cNvPr id="0" name=""/>
        <dsp:cNvSpPr/>
      </dsp:nvSpPr>
      <dsp:spPr>
        <a:xfrm>
          <a:off x="562325" y="2787940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47862-8F6C-4648-A564-D37C1F41EC60}">
      <dsp:nvSpPr>
        <dsp:cNvPr id="0" name=""/>
        <dsp:cNvSpPr/>
      </dsp:nvSpPr>
      <dsp:spPr>
        <a:xfrm>
          <a:off x="605010" y="4130393"/>
          <a:ext cx="7915501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面试汇总</a:t>
          </a:r>
          <a:endParaRPr lang="zh-CN" altLang="en-US" sz="2100" kern="1200" dirty="0"/>
        </a:p>
      </dsp:txBody>
      <dsp:txXfrm>
        <a:off x="605010" y="4130393"/>
        <a:ext cx="7915501" cy="825992"/>
      </dsp:txXfrm>
    </dsp:sp>
    <dsp:sp modelId="{3E6B8280-B72E-084B-89CF-357A8471348A}">
      <dsp:nvSpPr>
        <dsp:cNvPr id="0" name=""/>
        <dsp:cNvSpPr/>
      </dsp:nvSpPr>
      <dsp:spPr>
        <a:xfrm>
          <a:off x="88764" y="4027144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961390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296464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710646" y="185143"/>
              </a:lnTo>
              <a:lnTo>
                <a:pt x="3710646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819653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296464" y="593991"/>
          <a:ext cx="256890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568908" y="185143"/>
              </a:lnTo>
              <a:lnTo>
                <a:pt x="2568908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8152767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296464" y="593991"/>
          <a:ext cx="856302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856302" y="185143"/>
              </a:lnTo>
              <a:lnTo>
                <a:pt x="856302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BA63F-8A1F-5D48-8B01-CD257BB9B591}">
      <dsp:nvSpPr>
        <dsp:cNvPr id="0" name=""/>
        <dsp:cNvSpPr/>
      </dsp:nvSpPr>
      <dsp:spPr>
        <a:xfrm>
          <a:off x="3585818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854343" y="185143"/>
              </a:lnTo>
              <a:lnTo>
                <a:pt x="2854343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712605" y="185143"/>
              </a:lnTo>
              <a:lnTo>
                <a:pt x="1712605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014949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1873212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1712605" y="0"/>
              </a:moveTo>
              <a:lnTo>
                <a:pt x="1712605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731475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2854343" y="0"/>
              </a:moveTo>
              <a:lnTo>
                <a:pt x="2854343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3710646" y="0"/>
              </a:moveTo>
              <a:lnTo>
                <a:pt x="3710646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829390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933184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950558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26440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36819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385569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40613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150993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1527306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254787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2651669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2669043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3689612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3793406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3810780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483134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493514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岗位专属知识培训步骤</a:t>
          </a:r>
        </a:p>
      </dsp:txBody>
      <dsp:txXfrm>
        <a:off x="4952518" y="1846517"/>
        <a:ext cx="899400" cy="558436"/>
      </dsp:txXfrm>
    </dsp:sp>
    <dsp:sp modelId="{843513CA-94A9-A54F-A23F-D657EF09BF64}">
      <dsp:nvSpPr>
        <dsp:cNvPr id="0" name=""/>
        <dsp:cNvSpPr/>
      </dsp:nvSpPr>
      <dsp:spPr>
        <a:xfrm>
          <a:off x="597308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B16C6F-6BF1-A344-823F-2E7199295B3C}">
      <dsp:nvSpPr>
        <dsp:cNvPr id="0" name=""/>
        <dsp:cNvSpPr/>
      </dsp:nvSpPr>
      <dsp:spPr>
        <a:xfrm>
          <a:off x="607688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考核步骤</a:t>
          </a:r>
        </a:p>
      </dsp:txBody>
      <dsp:txXfrm>
        <a:off x="6094255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68569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789487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806861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7114824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721861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7235992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825656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836035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8377729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9398298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9502093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9519467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939829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950209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9519467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10540036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643830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661204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1054003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64383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661204" y="1846517"/>
        <a:ext cx="899400" cy="5584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67CE9-787E-F341-8B99-BE242C20050F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72955-085C-514C-8D08-381076F78B35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培训范围内的生命周期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1F7D67A6-8794-A54B-8E93-7EC4B7E58835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A145-453B-D84E-8298-F64648EE5190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培训师候选人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525A58D7-F9ED-6F46-B3A0-C53425838E76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B5DA6-07F2-A345-A071-3B361E7361CB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培训师培训过程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CA0F459A-46B1-E14D-85B1-E8514FC8FB6D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91431-119B-6446-884F-190A5EAF936F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培训结果汇总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A31310EC-2303-C74D-808A-7BEFBE0A91E8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961390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296464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710646" y="185143"/>
              </a:lnTo>
              <a:lnTo>
                <a:pt x="3710646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819653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296464" y="593991"/>
          <a:ext cx="256890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568908" y="185143"/>
              </a:lnTo>
              <a:lnTo>
                <a:pt x="2568908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8152767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296464" y="593991"/>
          <a:ext cx="856302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856302" y="185143"/>
              </a:lnTo>
              <a:lnTo>
                <a:pt x="856302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5B1B1-0264-6C49-A2E4-6FB3A46A362C}">
      <dsp:nvSpPr>
        <dsp:cNvPr id="0" name=""/>
        <dsp:cNvSpPr/>
      </dsp:nvSpPr>
      <dsp:spPr>
        <a:xfrm>
          <a:off x="3585818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854343" y="185143"/>
              </a:lnTo>
              <a:lnTo>
                <a:pt x="2854343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712605" y="185143"/>
              </a:lnTo>
              <a:lnTo>
                <a:pt x="1712605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014949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1873212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1712605" y="0"/>
              </a:moveTo>
              <a:lnTo>
                <a:pt x="1712605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731475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2854343" y="0"/>
              </a:moveTo>
              <a:lnTo>
                <a:pt x="2854343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3710646" y="0"/>
              </a:moveTo>
              <a:lnTo>
                <a:pt x="3710646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829390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933184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950558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26440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36819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385569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40613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150993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1527306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254787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2651669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2669043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3689612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3793406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3810780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483134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493514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岗位专属知识培训步骤</a:t>
          </a:r>
        </a:p>
      </dsp:txBody>
      <dsp:txXfrm>
        <a:off x="4952518" y="1846517"/>
        <a:ext cx="899400" cy="558436"/>
      </dsp:txXfrm>
    </dsp:sp>
    <dsp:sp modelId="{A017595A-8D03-7F48-B7FE-8BF732DD1BB0}">
      <dsp:nvSpPr>
        <dsp:cNvPr id="0" name=""/>
        <dsp:cNvSpPr/>
      </dsp:nvSpPr>
      <dsp:spPr>
        <a:xfrm>
          <a:off x="597308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94292-DA70-EB40-8C84-5587DE3FD6CE}">
      <dsp:nvSpPr>
        <dsp:cNvPr id="0" name=""/>
        <dsp:cNvSpPr/>
      </dsp:nvSpPr>
      <dsp:spPr>
        <a:xfrm>
          <a:off x="607688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考核步骤</a:t>
          </a:r>
        </a:p>
      </dsp:txBody>
      <dsp:txXfrm>
        <a:off x="6094255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68569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789487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806861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7114824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721861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7235992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825656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836035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8377729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9398298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9502093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9519467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939829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950209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9519467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10540036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643830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661204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1054003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64383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661204" y="1846517"/>
        <a:ext cx="899400" cy="5584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125E-341F-304A-A769-470D5047BE0B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881D5-96AA-6C4B-829F-0B5B6C74DC47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考核范围内的生命周期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B7886D28-65F8-CA43-8E10-F3A8B04F695D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3FB81-5AE5-394B-B232-08C476E79518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培训师考核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AF44F32E-D51C-9E4E-9E4E-D7E4B19BE3F4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AB5F1-3E5A-604E-8EF6-024E9ABF95EA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培训员工考核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D11017EB-7A12-C349-8504-D59C6B6F17BE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EFD0D-E40E-E044-B0A8-D3B485230754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考核结果汇总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A62E093C-1607-4C42-AF3E-4001B73EC39A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961390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296464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710646" y="185143"/>
              </a:lnTo>
              <a:lnTo>
                <a:pt x="3710646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819653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296464" y="593991"/>
          <a:ext cx="256890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568908" y="185143"/>
              </a:lnTo>
              <a:lnTo>
                <a:pt x="2568908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8152767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296464" y="593991"/>
          <a:ext cx="856302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856302" y="185143"/>
              </a:lnTo>
              <a:lnTo>
                <a:pt x="856302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5B1B1-0264-6C49-A2E4-6FB3A46A362C}">
      <dsp:nvSpPr>
        <dsp:cNvPr id="0" name=""/>
        <dsp:cNvSpPr/>
      </dsp:nvSpPr>
      <dsp:spPr>
        <a:xfrm>
          <a:off x="3585818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854343" y="185143"/>
              </a:lnTo>
              <a:lnTo>
                <a:pt x="2854343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712605" y="185143"/>
              </a:lnTo>
              <a:lnTo>
                <a:pt x="1712605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014949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1873212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1712605" y="0"/>
              </a:moveTo>
              <a:lnTo>
                <a:pt x="1712605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731475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2854343" y="0"/>
              </a:moveTo>
              <a:lnTo>
                <a:pt x="2854343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3710646" y="0"/>
              </a:moveTo>
              <a:lnTo>
                <a:pt x="3710646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829390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933184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950558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26440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36819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385569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40613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150993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1527306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254787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2651669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2669043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3689612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3793406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3810780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483134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493514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岗位专属知识培训步骤</a:t>
          </a:r>
        </a:p>
      </dsp:txBody>
      <dsp:txXfrm>
        <a:off x="4952518" y="1846517"/>
        <a:ext cx="899400" cy="558436"/>
      </dsp:txXfrm>
    </dsp:sp>
    <dsp:sp modelId="{A017595A-8D03-7F48-B7FE-8BF732DD1BB0}">
      <dsp:nvSpPr>
        <dsp:cNvPr id="0" name=""/>
        <dsp:cNvSpPr/>
      </dsp:nvSpPr>
      <dsp:spPr>
        <a:xfrm>
          <a:off x="597308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94292-DA70-EB40-8C84-5587DE3FD6CE}">
      <dsp:nvSpPr>
        <dsp:cNvPr id="0" name=""/>
        <dsp:cNvSpPr/>
      </dsp:nvSpPr>
      <dsp:spPr>
        <a:xfrm>
          <a:off x="607688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考核步骤</a:t>
          </a:r>
        </a:p>
      </dsp:txBody>
      <dsp:txXfrm>
        <a:off x="6094255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68569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789487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806861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7114824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721861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7235992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825656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836035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8377729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9398298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9502093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9519467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939829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950209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9519467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10540036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643830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661204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1054003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64383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661204" y="1846517"/>
        <a:ext cx="899400" cy="558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E0114-F10E-1547-8A9C-FC05723069B5}">
      <dsp:nvSpPr>
        <dsp:cNvPr id="0" name=""/>
        <dsp:cNvSpPr/>
      </dsp:nvSpPr>
      <dsp:spPr>
        <a:xfrm rot="5400000">
          <a:off x="-209704" y="210823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标准问题</a:t>
          </a:r>
          <a:endParaRPr lang="zh-CN" altLang="en-US" sz="1800" kern="1200" dirty="0"/>
        </a:p>
      </dsp:txBody>
      <dsp:txXfrm rot="-5400000">
        <a:off x="1" y="490428"/>
        <a:ext cx="978620" cy="419409"/>
      </dsp:txXfrm>
    </dsp:sp>
    <dsp:sp modelId="{0D43A789-187E-8F4F-B2B7-A0E2CA86E773}">
      <dsp:nvSpPr>
        <dsp:cNvPr id="0" name=""/>
        <dsp:cNvSpPr/>
      </dsp:nvSpPr>
      <dsp:spPr>
        <a:xfrm rot="5400000">
          <a:off x="4333106" y="-3353367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各企业管理流程、开发流程标准不一致，导致员工遵守的标准不同。</a:t>
          </a:r>
          <a:endParaRPr lang="zh-CN" altLang="en-US" sz="2500" kern="1200" dirty="0"/>
        </a:p>
      </dsp:txBody>
      <dsp:txXfrm rot="-5400000">
        <a:off x="978620" y="45479"/>
        <a:ext cx="7573331" cy="819998"/>
      </dsp:txXfrm>
    </dsp:sp>
    <dsp:sp modelId="{A64E9ED3-7927-BB40-A3A5-0798241C5DAB}">
      <dsp:nvSpPr>
        <dsp:cNvPr id="0" name=""/>
        <dsp:cNvSpPr/>
      </dsp:nvSpPr>
      <dsp:spPr>
        <a:xfrm rot="5400000">
          <a:off x="-209704" y="1463685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企业文化</a:t>
          </a:r>
          <a:endParaRPr lang="zh-CN" altLang="en-US" sz="1800" kern="1200" dirty="0"/>
        </a:p>
      </dsp:txBody>
      <dsp:txXfrm rot="-5400000">
        <a:off x="1" y="1743290"/>
        <a:ext cx="978620" cy="419409"/>
      </dsp:txXfrm>
    </dsp:sp>
    <dsp:sp modelId="{27B4F4C9-8481-BB4C-82DD-88902640E238}">
      <dsp:nvSpPr>
        <dsp:cNvPr id="0" name=""/>
        <dsp:cNvSpPr/>
      </dsp:nvSpPr>
      <dsp:spPr>
        <a:xfrm rot="5400000">
          <a:off x="4333106" y="-2100505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各企业根据实际情况制定自身企业文化，员工受到企业文化的制约。</a:t>
          </a:r>
          <a:endParaRPr lang="zh-CN" altLang="en-US" sz="2500" kern="1200" dirty="0"/>
        </a:p>
      </dsp:txBody>
      <dsp:txXfrm rot="-5400000">
        <a:off x="978620" y="1298341"/>
        <a:ext cx="7573331" cy="819998"/>
      </dsp:txXfrm>
    </dsp:sp>
    <dsp:sp modelId="{1FDF0AAB-4C73-4148-A055-E96F9226D6C0}">
      <dsp:nvSpPr>
        <dsp:cNvPr id="0" name=""/>
        <dsp:cNvSpPr/>
      </dsp:nvSpPr>
      <dsp:spPr>
        <a:xfrm rot="5400000">
          <a:off x="-209704" y="2716547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基础素质</a:t>
          </a:r>
          <a:endParaRPr lang="zh-CN" altLang="en-US" sz="1800" kern="1200" dirty="0"/>
        </a:p>
      </dsp:txBody>
      <dsp:txXfrm rot="-5400000">
        <a:off x="1" y="2996152"/>
        <a:ext cx="978620" cy="419409"/>
      </dsp:txXfrm>
    </dsp:sp>
    <dsp:sp modelId="{0900766E-2543-AD40-A9A8-1899D1111B26}">
      <dsp:nvSpPr>
        <dsp:cNvPr id="0" name=""/>
        <dsp:cNvSpPr/>
      </dsp:nvSpPr>
      <dsp:spPr>
        <a:xfrm rot="5400000">
          <a:off x="4333106" y="-847643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员工的教育经历、性格习性不同，导致其基础素质不尽相同。</a:t>
          </a:r>
          <a:endParaRPr lang="zh-CN" altLang="en-US" sz="2500" kern="1200" dirty="0"/>
        </a:p>
      </dsp:txBody>
      <dsp:txXfrm rot="-5400000">
        <a:off x="978620" y="2551203"/>
        <a:ext cx="7573331" cy="819998"/>
      </dsp:txXfrm>
    </dsp:sp>
    <dsp:sp modelId="{5BA233A7-C976-1A44-BE93-94C4B7801E02}">
      <dsp:nvSpPr>
        <dsp:cNvPr id="0" name=""/>
        <dsp:cNvSpPr/>
      </dsp:nvSpPr>
      <dsp:spPr>
        <a:xfrm rot="5400000">
          <a:off x="-209704" y="3969409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职业技能</a:t>
          </a:r>
          <a:endParaRPr lang="zh-CN" altLang="en-US" sz="1800" kern="1200" dirty="0"/>
        </a:p>
      </dsp:txBody>
      <dsp:txXfrm rot="-5400000">
        <a:off x="1" y="4249014"/>
        <a:ext cx="978620" cy="419409"/>
      </dsp:txXfrm>
    </dsp:sp>
    <dsp:sp modelId="{35CE9743-219D-D647-8EB4-C1027ABC8F83}">
      <dsp:nvSpPr>
        <dsp:cNvPr id="0" name=""/>
        <dsp:cNvSpPr/>
      </dsp:nvSpPr>
      <dsp:spPr>
        <a:xfrm rot="5400000">
          <a:off x="4333106" y="405218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技术应用场景不同，导致员工偏重于某一方面的职业技能。</a:t>
          </a:r>
          <a:endParaRPr lang="zh-CN" altLang="en-US" sz="2500" kern="1200" dirty="0"/>
        </a:p>
      </dsp:txBody>
      <dsp:txXfrm rot="-5400000">
        <a:off x="978620" y="3804064"/>
        <a:ext cx="7573331" cy="8199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390521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011030" y="593991"/>
          <a:ext cx="3425211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425211" y="185143"/>
              </a:lnTo>
              <a:lnTo>
                <a:pt x="3425211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248784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011030" y="593991"/>
          <a:ext cx="2283474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283474" y="185143"/>
              </a:lnTo>
              <a:lnTo>
                <a:pt x="2283474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011030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011030" y="593991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2283474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283474" y="185143"/>
              </a:lnTo>
              <a:lnTo>
                <a:pt x="2283474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1141737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141737" y="185143"/>
              </a:lnTo>
              <a:lnTo>
                <a:pt x="1141737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540098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2444081" y="1458857"/>
          <a:ext cx="1141737" cy="271681"/>
        </a:xfrm>
        <a:custGeom>
          <a:avLst/>
          <a:gdLst/>
          <a:ahLst/>
          <a:cxnLst/>
          <a:rect l="0" t="0" r="0" b="0"/>
          <a:pathLst>
            <a:path>
              <a:moveTo>
                <a:pt x="1141737" y="0"/>
              </a:moveTo>
              <a:lnTo>
                <a:pt x="1141737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1302343" y="1458857"/>
          <a:ext cx="2283474" cy="271681"/>
        </a:xfrm>
        <a:custGeom>
          <a:avLst/>
          <a:gdLst/>
          <a:ahLst/>
          <a:cxnLst/>
          <a:rect l="0" t="0" r="0" b="0"/>
          <a:pathLst>
            <a:path>
              <a:moveTo>
                <a:pt x="2283474" y="0"/>
              </a:moveTo>
              <a:lnTo>
                <a:pt x="2283474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425211" cy="271681"/>
        </a:xfrm>
        <a:custGeom>
          <a:avLst/>
          <a:gdLst/>
          <a:ahLst/>
          <a:cxnLst/>
          <a:rect l="0" t="0" r="0" b="0"/>
          <a:pathLst>
            <a:path>
              <a:moveTo>
                <a:pt x="3425211" y="0"/>
              </a:moveTo>
              <a:lnTo>
                <a:pt x="3425211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543955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647750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665124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83526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93906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956437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97700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208080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2098174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3118743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322253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3239912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426048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436427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4381649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540221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550601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岗位专属知识培训步骤</a:t>
          </a:r>
        </a:p>
      </dsp:txBody>
      <dsp:txXfrm>
        <a:off x="5523386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114824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21861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235992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654395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664775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6665124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7685693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7789487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7806861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8827430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8931224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8948598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882743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893122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8948598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9969167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072961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090335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996916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07296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090335" y="1846517"/>
        <a:ext cx="899400" cy="558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4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1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24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9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57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1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64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6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3C65-F383-954D-A1F7-B69485EC8F43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6AD9-347F-7140-938B-E38936A21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0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yuxin.gitbooks.io/programmer-workflow-guide/content/competency/part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7" Type="http://schemas.openxmlformats.org/officeDocument/2006/relationships/diagramData" Target="../diagrams/data18.xml"/><Relationship Id="rId8" Type="http://schemas.openxmlformats.org/officeDocument/2006/relationships/diagramLayout" Target="../diagrams/layout18.xml"/><Relationship Id="rId9" Type="http://schemas.openxmlformats.org/officeDocument/2006/relationships/diagramQuickStyle" Target="../diagrams/quickStyle18.xml"/><Relationship Id="rId10" Type="http://schemas.openxmlformats.org/officeDocument/2006/relationships/diagramColors" Target="../diagrams/colors18.xml"/><Relationship Id="rId11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854" y="1690895"/>
            <a:ext cx="8976291" cy="164630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移动平台选拔培训简介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作者：耿远超</a:t>
            </a:r>
            <a:endParaRPr kumimoji="1" lang="en-US" altLang="zh-CN" dirty="0"/>
          </a:p>
          <a:p>
            <a:r>
              <a:rPr kumimoji="1" lang="zh-CN" altLang="en-US" dirty="0"/>
              <a:t>公司：中信网络科技股份有限责任公司</a:t>
            </a:r>
            <a:endParaRPr kumimoji="1" lang="en-US" altLang="zh-CN" dirty="0"/>
          </a:p>
          <a:p>
            <a:r>
              <a:rPr kumimoji="1" lang="zh-CN" altLang="en-US" dirty="0"/>
              <a:t>版本：</a:t>
            </a:r>
            <a:r>
              <a:rPr kumimoji="1" lang="en-US" altLang="zh-CN" dirty="0" smtClean="0"/>
              <a:t>1.0.1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07067" y="51486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 smtClean="0"/>
              <a:t>关键词：员工 </a:t>
            </a:r>
            <a:r>
              <a:rPr kumimoji="1" lang="en-US" altLang="zh-CN" dirty="0" smtClean="0">
                <a:sym typeface="Wingdings"/>
              </a:rPr>
              <a:t>----&gt; </a:t>
            </a:r>
            <a:r>
              <a:rPr kumimoji="1" lang="zh-CN" altLang="en-US" dirty="0" smtClean="0">
                <a:sym typeface="Wingdings"/>
              </a:rPr>
              <a:t>角色、选拔、培训、考核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67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73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素质模型数据库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537138" y="125909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素质模型数据库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0460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领导能力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167019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管理能力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27007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思维能力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490424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专业素质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654984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个人特质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515112" y="-295889"/>
            <a:ext cx="509680" cy="41103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297907" y="486906"/>
            <a:ext cx="509680" cy="254471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5400000">
            <a:off x="4097847" y="1286846"/>
            <a:ext cx="509680" cy="94483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4914932" y="1414595"/>
            <a:ext cx="509680" cy="68933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5737732" y="591795"/>
            <a:ext cx="509680" cy="233493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2505251" y="258744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计划执行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2505251" y="294801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决策能力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2505251" y="330857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培养指导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  <a:endCxn id="28" idx="3"/>
          </p:cNvCxnSpPr>
          <p:nvPr/>
        </p:nvCxnSpPr>
        <p:spPr>
          <a:xfrm rot="16200000" flipH="1">
            <a:off x="2167481" y="2372338"/>
            <a:ext cx="450679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1987197" y="2552622"/>
            <a:ext cx="811246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806914" y="2732905"/>
            <a:ext cx="1171813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4115284" y="257656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创新能力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3777879" y="2361821"/>
            <a:ext cx="439796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4115284" y="2949348"/>
            <a:ext cx="11520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分析式思维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4115284" y="331781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归纳思维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4115284" y="36949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信息收集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4115284" y="407203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学习领悟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3591486" y="2548214"/>
            <a:ext cx="81258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3407251" y="2732449"/>
            <a:ext cx="118105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3218696" y="2921004"/>
            <a:ext cx="155816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3030141" y="3109559"/>
            <a:ext cx="193527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/>
          <p:nvPr/>
        </p:nvCxnSpPr>
        <p:spPr>
          <a:xfrm rot="16200000" flipH="1">
            <a:off x="7083110" y="2336360"/>
            <a:ext cx="428547" cy="2746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195441" y="2014102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态度品质</a:t>
            </a:r>
            <a:endParaRPr kumimoji="1" lang="en-US" altLang="zh-CN" dirty="0" smtClean="0"/>
          </a:p>
        </p:txBody>
      </p:sp>
      <p:cxnSp>
        <p:nvCxnSpPr>
          <p:cNvPr id="49" name="肘形连接符 48"/>
          <p:cNvCxnSpPr>
            <a:stCxn id="6" idx="2"/>
            <a:endCxn id="47" idx="0"/>
          </p:cNvCxnSpPr>
          <p:nvPr/>
        </p:nvCxnSpPr>
        <p:spPr>
          <a:xfrm rot="16200000" flipH="1">
            <a:off x="6560533" y="-231007"/>
            <a:ext cx="509679" cy="398053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六边形 50"/>
          <p:cNvSpPr/>
          <p:nvPr/>
        </p:nvSpPr>
        <p:spPr>
          <a:xfrm>
            <a:off x="945134" y="259916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团队领导</a:t>
            </a:r>
            <a:endParaRPr kumimoji="1" lang="en-US" altLang="zh-CN" sz="1400" dirty="0" smtClean="0"/>
          </a:p>
        </p:txBody>
      </p:sp>
      <p:sp>
        <p:nvSpPr>
          <p:cNvPr id="53" name="六边形 52"/>
          <p:cNvSpPr/>
          <p:nvPr/>
        </p:nvSpPr>
        <p:spPr>
          <a:xfrm>
            <a:off x="945134" y="295973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/>
              <a:t>战略规划</a:t>
            </a:r>
            <a:endParaRPr kumimoji="1" lang="en-US" altLang="zh-CN" sz="1400" dirty="0" smtClean="0"/>
          </a:p>
        </p:txBody>
      </p:sp>
      <p:cxnSp>
        <p:nvCxnSpPr>
          <p:cNvPr id="61" name="肘形连接符 60"/>
          <p:cNvCxnSpPr>
            <a:endCxn id="51" idx="3"/>
          </p:cNvCxnSpPr>
          <p:nvPr/>
        </p:nvCxnSpPr>
        <p:spPr>
          <a:xfrm rot="16200000" flipH="1">
            <a:off x="604320" y="2381019"/>
            <a:ext cx="450680" cy="2309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53" idx="3"/>
          </p:cNvCxnSpPr>
          <p:nvPr/>
        </p:nvCxnSpPr>
        <p:spPr>
          <a:xfrm rot="16200000" flipH="1">
            <a:off x="424037" y="2561303"/>
            <a:ext cx="811246" cy="2309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六边形 64"/>
          <p:cNvSpPr/>
          <p:nvPr/>
        </p:nvSpPr>
        <p:spPr>
          <a:xfrm>
            <a:off x="2505251" y="366559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影响能力</a:t>
            </a:r>
            <a:endParaRPr kumimoji="1" lang="en-US" altLang="zh-CN" sz="1400" dirty="0" smtClean="0"/>
          </a:p>
        </p:txBody>
      </p:sp>
      <p:sp>
        <p:nvSpPr>
          <p:cNvPr id="67" name="六边形 66"/>
          <p:cNvSpPr/>
          <p:nvPr/>
        </p:nvSpPr>
        <p:spPr>
          <a:xfrm>
            <a:off x="2505251" y="402261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组织协调</a:t>
            </a:r>
            <a:endParaRPr kumimoji="1" lang="en-US" altLang="zh-CN" sz="1400" dirty="0" smtClean="0"/>
          </a:p>
        </p:txBody>
      </p:sp>
      <p:cxnSp>
        <p:nvCxnSpPr>
          <p:cNvPr id="69" name="肘形连接符 68"/>
          <p:cNvCxnSpPr>
            <a:stCxn id="11" idx="2"/>
            <a:endCxn id="65" idx="3"/>
          </p:cNvCxnSpPr>
          <p:nvPr/>
        </p:nvCxnSpPr>
        <p:spPr>
          <a:xfrm rot="16200000" flipH="1">
            <a:off x="1628405" y="2911414"/>
            <a:ext cx="1528830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1" idx="2"/>
            <a:endCxn id="67" idx="3"/>
          </p:cNvCxnSpPr>
          <p:nvPr/>
        </p:nvCxnSpPr>
        <p:spPr>
          <a:xfrm rot="16200000" flipH="1">
            <a:off x="1449897" y="3089922"/>
            <a:ext cx="1885847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六边形 72"/>
          <p:cNvSpPr/>
          <p:nvPr/>
        </p:nvSpPr>
        <p:spPr>
          <a:xfrm>
            <a:off x="5724134" y="2576562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成本意识</a:t>
            </a:r>
            <a:endParaRPr kumimoji="1" lang="en-US" altLang="zh-CN" sz="1400" dirty="0" smtClean="0"/>
          </a:p>
        </p:txBody>
      </p:sp>
      <p:cxnSp>
        <p:nvCxnSpPr>
          <p:cNvPr id="75" name="肘形连接符 74"/>
          <p:cNvCxnSpPr>
            <a:stCxn id="13" idx="2"/>
            <a:endCxn id="73" idx="3"/>
          </p:cNvCxnSpPr>
          <p:nvPr/>
        </p:nvCxnSpPr>
        <p:spPr>
          <a:xfrm rot="16200000" flipH="1">
            <a:off x="5399389" y="2374481"/>
            <a:ext cx="439796" cy="2096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六边形 78"/>
          <p:cNvSpPr/>
          <p:nvPr/>
        </p:nvSpPr>
        <p:spPr>
          <a:xfrm>
            <a:off x="5726566" y="2949348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客户向导</a:t>
            </a:r>
            <a:endParaRPr kumimoji="1" lang="en-US" altLang="zh-CN" sz="1400" dirty="0" smtClean="0"/>
          </a:p>
        </p:txBody>
      </p:sp>
      <p:sp>
        <p:nvSpPr>
          <p:cNvPr id="81" name="六边形 80"/>
          <p:cNvSpPr/>
          <p:nvPr/>
        </p:nvSpPr>
        <p:spPr>
          <a:xfrm>
            <a:off x="5724133" y="331781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专业性</a:t>
            </a:r>
            <a:endParaRPr kumimoji="1" lang="en-US" altLang="zh-CN" sz="1400" dirty="0" smtClean="0"/>
          </a:p>
        </p:txBody>
      </p:sp>
      <p:sp>
        <p:nvSpPr>
          <p:cNvPr id="83" name="六边形 82"/>
          <p:cNvSpPr/>
          <p:nvPr/>
        </p:nvSpPr>
        <p:spPr>
          <a:xfrm>
            <a:off x="5724132" y="36949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代码规范</a:t>
            </a:r>
            <a:endParaRPr kumimoji="1" lang="en-US" altLang="zh-CN" sz="1400" dirty="0" smtClean="0"/>
          </a:p>
        </p:txBody>
      </p:sp>
      <p:sp>
        <p:nvSpPr>
          <p:cNvPr id="85" name="六边形 84"/>
          <p:cNvSpPr/>
          <p:nvPr/>
        </p:nvSpPr>
        <p:spPr>
          <a:xfrm>
            <a:off x="5724131" y="407203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质量意识</a:t>
            </a:r>
            <a:endParaRPr kumimoji="1" lang="en-US" altLang="zh-CN" sz="1400" dirty="0" smtClean="0"/>
          </a:p>
        </p:txBody>
      </p:sp>
      <p:sp>
        <p:nvSpPr>
          <p:cNvPr id="86" name="六边形 85"/>
          <p:cNvSpPr/>
          <p:nvPr/>
        </p:nvSpPr>
        <p:spPr>
          <a:xfrm>
            <a:off x="5724129" y="4436185"/>
            <a:ext cx="136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开发环境统一</a:t>
            </a:r>
            <a:endParaRPr kumimoji="1" lang="en-US" altLang="zh-CN" sz="1400" dirty="0" smtClean="0"/>
          </a:p>
        </p:txBody>
      </p:sp>
      <p:sp>
        <p:nvSpPr>
          <p:cNvPr id="87" name="六边形 86"/>
          <p:cNvSpPr/>
          <p:nvPr/>
        </p:nvSpPr>
        <p:spPr>
          <a:xfrm>
            <a:off x="5724128" y="4800331"/>
            <a:ext cx="136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模块化思维</a:t>
            </a:r>
            <a:endParaRPr kumimoji="1" lang="en-US" altLang="zh-CN" sz="1400" dirty="0" smtClean="0"/>
          </a:p>
        </p:txBody>
      </p:sp>
      <p:cxnSp>
        <p:nvCxnSpPr>
          <p:cNvPr id="88" name="肘形连接符 87"/>
          <p:cNvCxnSpPr>
            <a:stCxn id="13" idx="2"/>
            <a:endCxn id="79" idx="3"/>
          </p:cNvCxnSpPr>
          <p:nvPr/>
        </p:nvCxnSpPr>
        <p:spPr>
          <a:xfrm rot="16200000" flipH="1">
            <a:off x="5214212" y="2559658"/>
            <a:ext cx="812582" cy="2121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13" idx="2"/>
            <a:endCxn id="81" idx="3"/>
          </p:cNvCxnSpPr>
          <p:nvPr/>
        </p:nvCxnSpPr>
        <p:spPr>
          <a:xfrm rot="16200000" flipH="1">
            <a:off x="5028760" y="2745109"/>
            <a:ext cx="1181052" cy="20969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3" idx="2"/>
            <a:endCxn id="85" idx="3"/>
          </p:cNvCxnSpPr>
          <p:nvPr/>
        </p:nvCxnSpPr>
        <p:spPr>
          <a:xfrm rot="16200000" flipH="1">
            <a:off x="4651649" y="3122220"/>
            <a:ext cx="1935272" cy="209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3" idx="2"/>
            <a:endCxn id="86" idx="3"/>
          </p:cNvCxnSpPr>
          <p:nvPr/>
        </p:nvCxnSpPr>
        <p:spPr>
          <a:xfrm rot="16200000" flipH="1">
            <a:off x="4469575" y="3304294"/>
            <a:ext cx="2299419" cy="2096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3" idx="2"/>
            <a:endCxn id="87" idx="3"/>
          </p:cNvCxnSpPr>
          <p:nvPr/>
        </p:nvCxnSpPr>
        <p:spPr>
          <a:xfrm rot="16200000" flipH="1">
            <a:off x="4287502" y="3486368"/>
            <a:ext cx="2663565" cy="20968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六边形 93"/>
          <p:cNvSpPr/>
          <p:nvPr/>
        </p:nvSpPr>
        <p:spPr>
          <a:xfrm>
            <a:off x="5721079" y="516447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主动汇报</a:t>
            </a:r>
            <a:endParaRPr kumimoji="1" lang="en-US" altLang="zh-CN" sz="1400" dirty="0" smtClean="0"/>
          </a:p>
        </p:txBody>
      </p:sp>
      <p:sp>
        <p:nvSpPr>
          <p:cNvPr id="95" name="六边形 94"/>
          <p:cNvSpPr/>
          <p:nvPr/>
        </p:nvSpPr>
        <p:spPr>
          <a:xfrm>
            <a:off x="5721078" y="5528623"/>
            <a:ext cx="136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需求理解能力</a:t>
            </a:r>
            <a:endParaRPr kumimoji="1" lang="en-US" altLang="zh-CN" sz="1400" dirty="0" smtClean="0"/>
          </a:p>
        </p:txBody>
      </p:sp>
      <p:sp>
        <p:nvSpPr>
          <p:cNvPr id="96" name="六边形 95"/>
          <p:cNvSpPr/>
          <p:nvPr/>
        </p:nvSpPr>
        <p:spPr>
          <a:xfrm>
            <a:off x="5721078" y="5892769"/>
            <a:ext cx="23040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关注整体能力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工作内容</a:t>
            </a:r>
            <a:endParaRPr kumimoji="1" lang="en-US" altLang="zh-CN" sz="1400" dirty="0" smtClean="0"/>
          </a:p>
        </p:txBody>
      </p:sp>
      <p:sp>
        <p:nvSpPr>
          <p:cNvPr id="97" name="六边形 96"/>
          <p:cNvSpPr/>
          <p:nvPr/>
        </p:nvSpPr>
        <p:spPr>
          <a:xfrm>
            <a:off x="5721078" y="6256915"/>
            <a:ext cx="23040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关注整体能力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组织结构</a:t>
            </a:r>
            <a:endParaRPr kumimoji="1" lang="en-US" altLang="zh-CN" sz="1400" dirty="0" smtClean="0"/>
          </a:p>
        </p:txBody>
      </p:sp>
      <p:cxnSp>
        <p:nvCxnSpPr>
          <p:cNvPr id="98" name="肘形连接符 97"/>
          <p:cNvCxnSpPr>
            <a:stCxn id="13" idx="2"/>
            <a:endCxn id="94" idx="3"/>
          </p:cNvCxnSpPr>
          <p:nvPr/>
        </p:nvCxnSpPr>
        <p:spPr>
          <a:xfrm rot="16200000" flipH="1">
            <a:off x="4103904" y="3669965"/>
            <a:ext cx="3027711" cy="2066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3" idx="2"/>
            <a:endCxn id="95" idx="3"/>
          </p:cNvCxnSpPr>
          <p:nvPr/>
        </p:nvCxnSpPr>
        <p:spPr>
          <a:xfrm rot="16200000" flipH="1">
            <a:off x="3921831" y="3852039"/>
            <a:ext cx="3391857" cy="206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六边形 99"/>
          <p:cNvSpPr/>
          <p:nvPr/>
        </p:nvSpPr>
        <p:spPr>
          <a:xfrm>
            <a:off x="7434726" y="2565313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成就动机</a:t>
            </a:r>
            <a:endParaRPr kumimoji="1" lang="en-US" altLang="zh-CN" sz="1400" dirty="0" smtClean="0"/>
          </a:p>
        </p:txBody>
      </p:sp>
      <p:sp>
        <p:nvSpPr>
          <p:cNvPr id="102" name="六边形 101"/>
          <p:cNvSpPr/>
          <p:nvPr/>
        </p:nvSpPr>
        <p:spPr>
          <a:xfrm>
            <a:off x="7434726" y="2938099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沟通能力</a:t>
            </a:r>
            <a:endParaRPr kumimoji="1" lang="en-US" altLang="zh-CN" sz="1400" dirty="0" smtClean="0"/>
          </a:p>
        </p:txBody>
      </p:sp>
      <p:sp>
        <p:nvSpPr>
          <p:cNvPr id="103" name="六边形 102"/>
          <p:cNvSpPr/>
          <p:nvPr/>
        </p:nvSpPr>
        <p:spPr>
          <a:xfrm>
            <a:off x="7434726" y="330656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关注细节</a:t>
            </a:r>
            <a:endParaRPr kumimoji="1" lang="en-US" altLang="zh-CN" sz="1400" dirty="0" smtClean="0"/>
          </a:p>
        </p:txBody>
      </p:sp>
      <p:sp>
        <p:nvSpPr>
          <p:cNvPr id="104" name="六边形 103"/>
          <p:cNvSpPr/>
          <p:nvPr/>
        </p:nvSpPr>
        <p:spPr>
          <a:xfrm>
            <a:off x="7434726" y="368367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积极主动</a:t>
            </a:r>
            <a:endParaRPr kumimoji="1" lang="en-US" altLang="zh-CN" sz="1400" dirty="0" smtClean="0"/>
          </a:p>
        </p:txBody>
      </p:sp>
      <p:sp>
        <p:nvSpPr>
          <p:cNvPr id="105" name="六边形 104"/>
          <p:cNvSpPr/>
          <p:nvPr/>
        </p:nvSpPr>
        <p:spPr>
          <a:xfrm>
            <a:off x="7434726" y="40607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坚持不懈</a:t>
            </a:r>
            <a:endParaRPr kumimoji="1" lang="en-US" altLang="zh-CN" sz="1400" dirty="0" smtClean="0"/>
          </a:p>
        </p:txBody>
      </p:sp>
      <p:sp>
        <p:nvSpPr>
          <p:cNvPr id="106" name="六边形 105"/>
          <p:cNvSpPr/>
          <p:nvPr/>
        </p:nvSpPr>
        <p:spPr>
          <a:xfrm>
            <a:off x="7434726" y="442493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灵活性</a:t>
            </a:r>
            <a:endParaRPr kumimoji="1" lang="en-US" altLang="zh-CN" sz="1400" dirty="0" smtClean="0"/>
          </a:p>
        </p:txBody>
      </p:sp>
      <p:sp>
        <p:nvSpPr>
          <p:cNvPr id="107" name="六边形 106"/>
          <p:cNvSpPr/>
          <p:nvPr/>
        </p:nvSpPr>
        <p:spPr>
          <a:xfrm>
            <a:off x="7434726" y="47890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人际交往</a:t>
            </a:r>
            <a:endParaRPr kumimoji="1" lang="en-US" altLang="zh-CN" sz="1400" dirty="0" smtClean="0"/>
          </a:p>
        </p:txBody>
      </p:sp>
      <p:cxnSp>
        <p:nvCxnSpPr>
          <p:cNvPr id="108" name="肘形连接符 107"/>
          <p:cNvCxnSpPr/>
          <p:nvPr/>
        </p:nvCxnSpPr>
        <p:spPr>
          <a:xfrm rot="16200000" flipH="1">
            <a:off x="6890006" y="2516043"/>
            <a:ext cx="812582" cy="2768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rot="16200000" flipH="1">
            <a:off x="6705772" y="2700279"/>
            <a:ext cx="1181052" cy="2768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/>
          <p:nvPr/>
        </p:nvCxnSpPr>
        <p:spPr>
          <a:xfrm rot="16200000" flipH="1">
            <a:off x="6517216" y="2888833"/>
            <a:ext cx="1558162" cy="2768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/>
          <p:nvPr/>
        </p:nvCxnSpPr>
        <p:spPr>
          <a:xfrm rot="16200000" flipH="1">
            <a:off x="6328662" y="3077389"/>
            <a:ext cx="1935272" cy="2768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/>
          <p:nvPr/>
        </p:nvCxnSpPr>
        <p:spPr>
          <a:xfrm rot="16200000" flipH="1">
            <a:off x="6146588" y="3259462"/>
            <a:ext cx="2299420" cy="2768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/>
          <p:nvPr/>
        </p:nvCxnSpPr>
        <p:spPr>
          <a:xfrm rot="16200000" flipH="1">
            <a:off x="5964515" y="3441535"/>
            <a:ext cx="2663566" cy="27685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六边形 113"/>
          <p:cNvSpPr/>
          <p:nvPr/>
        </p:nvSpPr>
        <p:spPr>
          <a:xfrm>
            <a:off x="7434726" y="51532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自控能力</a:t>
            </a:r>
            <a:endParaRPr kumimoji="1" lang="en-US" altLang="zh-CN" sz="1400" dirty="0" smtClean="0"/>
          </a:p>
        </p:txBody>
      </p:sp>
      <p:sp>
        <p:nvSpPr>
          <p:cNvPr id="115" name="六边形 114"/>
          <p:cNvSpPr/>
          <p:nvPr/>
        </p:nvSpPr>
        <p:spPr>
          <a:xfrm>
            <a:off x="7434726" y="551737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自信心</a:t>
            </a:r>
            <a:endParaRPr kumimoji="1" lang="en-US" altLang="zh-CN" sz="1400" dirty="0" smtClean="0"/>
          </a:p>
        </p:txBody>
      </p:sp>
      <p:cxnSp>
        <p:nvCxnSpPr>
          <p:cNvPr id="116" name="肘形连接符 115"/>
          <p:cNvCxnSpPr/>
          <p:nvPr/>
        </p:nvCxnSpPr>
        <p:spPr>
          <a:xfrm rot="16200000" flipH="1">
            <a:off x="5789152" y="3630318"/>
            <a:ext cx="3016462" cy="2746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/>
          <p:nvPr/>
        </p:nvCxnSpPr>
        <p:spPr>
          <a:xfrm rot="16200000" flipH="1">
            <a:off x="5607079" y="3812391"/>
            <a:ext cx="3380608" cy="2746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endCxn id="119" idx="3"/>
          </p:cNvCxnSpPr>
          <p:nvPr/>
        </p:nvCxnSpPr>
        <p:spPr>
          <a:xfrm rot="16200000" flipH="1">
            <a:off x="8721049" y="2351400"/>
            <a:ext cx="428548" cy="24460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六边形 118"/>
          <p:cNvSpPr/>
          <p:nvPr/>
        </p:nvSpPr>
        <p:spPr>
          <a:xfrm>
            <a:off x="9057626" y="2565313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诚信正直</a:t>
            </a:r>
            <a:endParaRPr kumimoji="1" lang="en-US" altLang="zh-CN" sz="1400" dirty="0" smtClean="0"/>
          </a:p>
        </p:txBody>
      </p:sp>
      <p:sp>
        <p:nvSpPr>
          <p:cNvPr id="120" name="六边形 119"/>
          <p:cNvSpPr/>
          <p:nvPr/>
        </p:nvSpPr>
        <p:spPr>
          <a:xfrm>
            <a:off x="9057626" y="2938099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敬业精神</a:t>
            </a:r>
            <a:endParaRPr kumimoji="1" lang="en-US" altLang="zh-CN" sz="1400" dirty="0" smtClean="0"/>
          </a:p>
        </p:txBody>
      </p:sp>
      <p:sp>
        <p:nvSpPr>
          <p:cNvPr id="121" name="六边形 120"/>
          <p:cNvSpPr/>
          <p:nvPr/>
        </p:nvSpPr>
        <p:spPr>
          <a:xfrm>
            <a:off x="9057626" y="330656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全局观念</a:t>
            </a:r>
            <a:endParaRPr kumimoji="1" lang="en-US" altLang="zh-CN" sz="1400" dirty="0" smtClean="0"/>
          </a:p>
        </p:txBody>
      </p:sp>
      <p:sp>
        <p:nvSpPr>
          <p:cNvPr id="122" name="六边形 121"/>
          <p:cNvSpPr/>
          <p:nvPr/>
        </p:nvSpPr>
        <p:spPr>
          <a:xfrm>
            <a:off x="9057626" y="368367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团队合作</a:t>
            </a:r>
            <a:endParaRPr kumimoji="1" lang="en-US" altLang="zh-CN" sz="1400" dirty="0" smtClean="0"/>
          </a:p>
        </p:txBody>
      </p:sp>
      <p:sp>
        <p:nvSpPr>
          <p:cNvPr id="123" name="六边形 122"/>
          <p:cNvSpPr/>
          <p:nvPr/>
        </p:nvSpPr>
        <p:spPr>
          <a:xfrm>
            <a:off x="9057626" y="40607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责任心</a:t>
            </a:r>
            <a:endParaRPr kumimoji="1" lang="en-US" altLang="zh-CN" sz="1400" dirty="0" smtClean="0"/>
          </a:p>
        </p:txBody>
      </p:sp>
      <p:sp>
        <p:nvSpPr>
          <p:cNvPr id="124" name="六边形 123"/>
          <p:cNvSpPr/>
          <p:nvPr/>
        </p:nvSpPr>
        <p:spPr>
          <a:xfrm>
            <a:off x="9057626" y="442493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组织承诺</a:t>
            </a:r>
            <a:endParaRPr kumimoji="1" lang="en-US" altLang="zh-CN" sz="1400" dirty="0" smtClean="0"/>
          </a:p>
        </p:txBody>
      </p:sp>
      <p:cxnSp>
        <p:nvCxnSpPr>
          <p:cNvPr id="125" name="肘形连接符 124"/>
          <p:cNvCxnSpPr>
            <a:endCxn id="120" idx="3"/>
          </p:cNvCxnSpPr>
          <p:nvPr/>
        </p:nvCxnSpPr>
        <p:spPr>
          <a:xfrm rot="16200000" flipH="1">
            <a:off x="8527946" y="2531083"/>
            <a:ext cx="812582" cy="2467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endCxn id="121" idx="3"/>
          </p:cNvCxnSpPr>
          <p:nvPr/>
        </p:nvCxnSpPr>
        <p:spPr>
          <a:xfrm rot="16200000" flipH="1">
            <a:off x="8343711" y="2715318"/>
            <a:ext cx="1181052" cy="2467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endCxn id="122" idx="3"/>
          </p:cNvCxnSpPr>
          <p:nvPr/>
        </p:nvCxnSpPr>
        <p:spPr>
          <a:xfrm rot="16200000" flipH="1">
            <a:off x="8155156" y="2903873"/>
            <a:ext cx="1558162" cy="2467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123" idx="3"/>
          </p:cNvCxnSpPr>
          <p:nvPr/>
        </p:nvCxnSpPr>
        <p:spPr>
          <a:xfrm rot="16200000" flipH="1">
            <a:off x="7966601" y="3092428"/>
            <a:ext cx="1935272" cy="2467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endCxn id="124" idx="3"/>
          </p:cNvCxnSpPr>
          <p:nvPr/>
        </p:nvCxnSpPr>
        <p:spPr>
          <a:xfrm rot="16200000" flipH="1">
            <a:off x="7784527" y="3274501"/>
            <a:ext cx="2299420" cy="2467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3" idx="2"/>
            <a:endCxn id="96" idx="3"/>
          </p:cNvCxnSpPr>
          <p:nvPr/>
        </p:nvCxnSpPr>
        <p:spPr>
          <a:xfrm rot="16200000" flipH="1">
            <a:off x="3739758" y="4034112"/>
            <a:ext cx="3756003" cy="206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3" idx="2"/>
            <a:endCxn id="97" idx="3"/>
          </p:cNvCxnSpPr>
          <p:nvPr/>
        </p:nvCxnSpPr>
        <p:spPr>
          <a:xfrm rot="16200000" flipH="1">
            <a:off x="3557685" y="4216185"/>
            <a:ext cx="4120149" cy="206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肘形连接符 332"/>
          <p:cNvCxnSpPr>
            <a:stCxn id="13" idx="2"/>
            <a:endCxn id="83" idx="3"/>
          </p:cNvCxnSpPr>
          <p:nvPr/>
        </p:nvCxnSpPr>
        <p:spPr>
          <a:xfrm rot="16200000" flipH="1">
            <a:off x="4840205" y="2933665"/>
            <a:ext cx="1558162" cy="20969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本框 350"/>
          <p:cNvSpPr txBox="1"/>
          <p:nvPr/>
        </p:nvSpPr>
        <p:spPr>
          <a:xfrm>
            <a:off x="651510" y="5852160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素质模型数据库内容详细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90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选择候选人面试职位的岗位职责说明书（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2000" dirty="0" smtClean="0"/>
              <a:t>可选岗位职责说明书如下：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项目经理岗位职责说明书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业务专家岗位职责说明书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架构师岗位职责说明书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表现层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业务逻辑层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数据访问层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管理集成平台配置管理员岗位职责说明书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开发集成平台配置管理员岗位职责说明书 见 文件</a:t>
            </a:r>
            <a:endParaRPr kumimoji="1" lang="en-US" altLang="zh-CN" dirty="0"/>
          </a:p>
          <a:p>
            <a:r>
              <a:rPr kumimoji="1" lang="en-US" altLang="zh-CN" dirty="0"/>
              <a:t>Scrum</a:t>
            </a:r>
            <a:r>
              <a:rPr kumimoji="1" lang="zh-CN" altLang="en-US" dirty="0"/>
              <a:t>教练岗位职责说明书 见 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80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选择候选人面试职位的岗位职责说明书（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2000" dirty="0" smtClean="0"/>
              <a:t>可选岗位职责说明书如下：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84632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产品服务组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项目频顾人员岗位职责说明书 见 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项目配置人员岗位职责说明书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Jenkins</a:t>
            </a:r>
            <a:r>
              <a:rPr kumimoji="1" lang="zh-CN" altLang="en-US" dirty="0"/>
              <a:t>管理员岗位职责说明书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过程改进组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过程改进人员岗位职责说明书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产品开发组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产品经理岗位职责说明书 见 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架构师岗位职责说明书 见 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项目经理岗位职责说明书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NodeJS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JS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iOS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Android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高级工程师岗位职责说明书 见 文件</a:t>
            </a:r>
          </a:p>
        </p:txBody>
      </p:sp>
    </p:spTree>
    <p:extLst>
      <p:ext uri="{BB962C8B-B14F-4D97-AF65-F5344CB8AC3E}">
        <p14:creationId xmlns:p14="http://schemas.microsoft.com/office/powerpoint/2010/main" val="16451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根据对应的岗位职责说明书 </a:t>
            </a:r>
            <a:r>
              <a:rPr kumimoji="1" lang="zh-CN" altLang="en-US" dirty="0" smtClean="0"/>
              <a:t>编写 </a:t>
            </a:r>
            <a:r>
              <a:rPr kumimoji="1" lang="zh-CN" altLang="en-US" dirty="0"/>
              <a:t>对应</a:t>
            </a:r>
            <a:r>
              <a:rPr kumimoji="1" lang="zh-CN" altLang="en-US" dirty="0" smtClean="0"/>
              <a:t>的技术面试题。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0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254370"/>
          <a:ext cx="8596312" cy="536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流程图: 过程 115"/>
          <p:cNvSpPr>
            <a:spLocks noChangeArrowheads="1"/>
          </p:cNvSpPr>
          <p:nvPr/>
        </p:nvSpPr>
        <p:spPr bwMode="auto">
          <a:xfrm>
            <a:off x="304800" y="3883883"/>
            <a:ext cx="6247910" cy="2786547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员工选拔范围内的生命周期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115"/>
          <p:cNvSpPr>
            <a:spLocks noChangeArrowheads="1"/>
          </p:cNvSpPr>
          <p:nvPr/>
        </p:nvSpPr>
        <p:spPr bwMode="auto">
          <a:xfrm>
            <a:off x="6552709" y="2390089"/>
            <a:ext cx="5533783" cy="4280341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0891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面试官候选人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根据对应的岗位职责说明书 选择 对应的面试官候选人。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候选人面试过程－通用面试过程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评价技术笔试面试结果</a:t>
            </a:r>
            <a:endParaRPr kumimoji="1" lang="en-US" altLang="zh-CN" dirty="0" smtClean="0"/>
          </a:p>
          <a:p>
            <a:r>
              <a:rPr lang="zh-CN" altLang="en-US" dirty="0"/>
              <a:t>诚信</a:t>
            </a:r>
            <a:r>
              <a:rPr lang="zh-CN" altLang="en-US" dirty="0" smtClean="0"/>
              <a:t>正直方面：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候选人</a:t>
            </a:r>
            <a:r>
              <a:rPr kumimoji="1" lang="zh-CN" altLang="en-US" dirty="0"/>
              <a:t>资料的真实性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学历、学校、专业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工作经历、项目经历等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24066" cy="1320800"/>
          </a:xfrm>
        </p:spPr>
        <p:txBody>
          <a:bodyPr/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年候选人面试过程 </a:t>
            </a:r>
            <a:r>
              <a:rPr kumimoji="1" lang="uk-UA" altLang="zh-CN" dirty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/>
              <a:t> 初级技术人员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3070"/>
            <a:ext cx="8596668" cy="515493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专业性</a:t>
            </a:r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对程序员职业的认识与理解；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认为合格的程序员应该具备的基本素质；</a:t>
            </a:r>
            <a:endParaRPr kumimoji="1" lang="en-US" altLang="zh-CN" dirty="0" smtClean="0"/>
          </a:p>
          <a:p>
            <a:r>
              <a:rPr lang="zh-CN" altLang="en-US" dirty="0"/>
              <a:t>归纳思维</a:t>
            </a:r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描述学习一项技术的方法、过程与经历；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例如：描述一套完整的学习方法论；</a:t>
            </a:r>
            <a:endParaRPr kumimoji="1" lang="en-US" altLang="zh-CN" dirty="0" smtClean="0"/>
          </a:p>
          <a:p>
            <a:r>
              <a:rPr lang="zh-CN" altLang="en-US" dirty="0"/>
              <a:t>成就动机</a:t>
            </a:r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描述自己所看的书籍；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例如：软件工程导论、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种设计模式等等</a:t>
            </a:r>
            <a:endParaRPr kumimoji="1" lang="en-US" altLang="zh-CN" dirty="0" smtClean="0"/>
          </a:p>
          <a:p>
            <a:r>
              <a:rPr lang="zh-CN" altLang="en-US" dirty="0"/>
              <a:t>关注整体能力</a:t>
            </a:r>
            <a:r>
              <a:rPr kumimoji="1" lang="zh-CN" altLang="en-US" dirty="0"/>
              <a:t>方面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描述自己的岗位职责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描述项目组团队管理流程；</a:t>
            </a:r>
            <a:endParaRPr lang="en-US" altLang="zh-CN" dirty="0" smtClean="0"/>
          </a:p>
          <a:p>
            <a:r>
              <a:rPr kumimoji="1" lang="zh-CN" altLang="en-US" dirty="0" smtClean="0"/>
              <a:t>代码规范、代码质量方面：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描述通过什么方式来保证代码规范、代码质量；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岗位职责说明书的其他方面：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例如：描述</a:t>
            </a:r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的技能方面知识；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16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160586"/>
          <a:ext cx="8596312" cy="5591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18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1-3</a:t>
            </a:r>
            <a:r>
              <a:rPr kumimoji="1" lang="zh-CN" altLang="en-US" dirty="0" smtClean="0"/>
              <a:t>年候选人面试过程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中技术人员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高级技术人员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开发组长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满足 </a:t>
            </a:r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年候选人面试过程内容；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专业技能方面：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24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3-5</a:t>
            </a:r>
            <a:r>
              <a:rPr kumimoji="1" lang="zh-CN" altLang="en-US" dirty="0" smtClean="0"/>
              <a:t>年候选人面试过程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项目经理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架构师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业务领域专家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产品经理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59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09566" cy="13208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年以上候选人面试过程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项目经理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架构师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业务领域专家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产品经理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24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25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97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培训范围内的生命周期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115"/>
          <p:cNvSpPr>
            <a:spLocks noChangeArrowheads="1"/>
          </p:cNvSpPr>
          <p:nvPr/>
        </p:nvSpPr>
        <p:spPr bwMode="auto">
          <a:xfrm>
            <a:off x="8393723" y="2390090"/>
            <a:ext cx="3598985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" name="流程图: 过程 115"/>
          <p:cNvSpPr>
            <a:spLocks noChangeArrowheads="1"/>
          </p:cNvSpPr>
          <p:nvPr/>
        </p:nvSpPr>
        <p:spPr bwMode="auto">
          <a:xfrm>
            <a:off x="113591" y="2390090"/>
            <a:ext cx="7365732" cy="1435182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" name="流程图: 过程 115"/>
          <p:cNvSpPr>
            <a:spLocks noChangeArrowheads="1"/>
          </p:cNvSpPr>
          <p:nvPr/>
        </p:nvSpPr>
        <p:spPr bwMode="auto">
          <a:xfrm>
            <a:off x="6072554" y="4840212"/>
            <a:ext cx="5920154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3194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培训师候选人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根据对应的岗位职责说明书 选择 对应</a:t>
            </a:r>
            <a:r>
              <a:rPr kumimoji="1" lang="zh-CN" altLang="en-US" dirty="0" smtClean="0"/>
              <a:t>的培训师候选人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615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公司基础环境培训：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公司网络环境培训；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公司邮箱配置到</a:t>
            </a:r>
            <a:r>
              <a:rPr kumimoji="1" lang="en-US" altLang="zh-CN" dirty="0" smtClean="0"/>
              <a:t>Outlook</a:t>
            </a:r>
            <a:r>
              <a:rPr kumimoji="1" lang="zh-CN" altLang="en-US" dirty="0" smtClean="0"/>
              <a:t>客户端；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公司项目管理工具配置；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公司沟通工具配置；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培训材料地址：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岗位职责</a:t>
            </a:r>
            <a:r>
              <a:rPr kumimoji="1" lang="zh-CN" altLang="en-US" smtClean="0"/>
              <a:t>说明书相关地址：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43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41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0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核心理论</a:t>
            </a:r>
            <a:r>
              <a:rPr kumimoji="1" lang="zh-CN" altLang="en-US" dirty="0" smtClean="0"/>
              <a:t>公式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/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/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/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7364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考核范围内的生命周期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115"/>
          <p:cNvSpPr>
            <a:spLocks noChangeArrowheads="1"/>
          </p:cNvSpPr>
          <p:nvPr/>
        </p:nvSpPr>
        <p:spPr bwMode="auto">
          <a:xfrm>
            <a:off x="8393723" y="2390090"/>
            <a:ext cx="3598985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" name="流程图: 过程 115"/>
          <p:cNvSpPr>
            <a:spLocks noChangeArrowheads="1"/>
          </p:cNvSpPr>
          <p:nvPr/>
        </p:nvSpPr>
        <p:spPr bwMode="auto">
          <a:xfrm>
            <a:off x="113591" y="2390090"/>
            <a:ext cx="7365732" cy="1435182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" name="流程图: 过程 115"/>
          <p:cNvSpPr>
            <a:spLocks noChangeArrowheads="1"/>
          </p:cNvSpPr>
          <p:nvPr/>
        </p:nvSpPr>
        <p:spPr bwMode="auto">
          <a:xfrm>
            <a:off x="7233138" y="4840212"/>
            <a:ext cx="4759570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" name="流程图: 过程 115"/>
          <p:cNvSpPr>
            <a:spLocks noChangeArrowheads="1"/>
          </p:cNvSpPr>
          <p:nvPr/>
        </p:nvSpPr>
        <p:spPr bwMode="auto">
          <a:xfrm>
            <a:off x="150328" y="5720861"/>
            <a:ext cx="5922226" cy="76554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5209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85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96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415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5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76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 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433015"/>
          <a:ext cx="8596312" cy="5158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0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理想情况</a:t>
            </a:r>
            <a:endParaRPr kumimoji="1" lang="zh-CN" altLang="en-US" dirty="0"/>
          </a:p>
        </p:txBody>
      </p:sp>
      <p:grpSp>
        <p:nvGrpSpPr>
          <p:cNvPr id="44" name="组 43"/>
          <p:cNvGrpSpPr/>
          <p:nvPr/>
        </p:nvGrpSpPr>
        <p:grpSpPr>
          <a:xfrm>
            <a:off x="1133114" y="2505543"/>
            <a:ext cx="8980765" cy="2104841"/>
            <a:chOff x="768538" y="4524564"/>
            <a:chExt cx="8980765" cy="2104841"/>
          </a:xfrm>
        </p:grpSpPr>
        <p:sp>
          <p:nvSpPr>
            <p:cNvPr id="45" name="圆角矩形 44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进程 45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原料</a:t>
              </a:r>
              <a:endParaRPr kumimoji="1" lang="zh-CN" altLang="en-US"/>
            </a:p>
          </p:txBody>
        </p:sp>
        <p:sp>
          <p:nvSpPr>
            <p:cNvPr id="47" name="进程 46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48" name="笑脸 47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笑脸 48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笑脸 49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笑脸 50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笑脸 51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3" name="曲线连接符 52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曲线连接符 55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0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现实情况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133114" y="4545243"/>
            <a:ext cx="8980765" cy="2104841"/>
            <a:chOff x="768538" y="4524564"/>
            <a:chExt cx="8980765" cy="2104841"/>
          </a:xfrm>
        </p:grpSpPr>
        <p:sp>
          <p:nvSpPr>
            <p:cNvPr id="21" name="圆角矩形 20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进程 21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原料</a:t>
              </a:r>
              <a:endParaRPr kumimoji="1" lang="zh-CN" altLang="en-US"/>
            </a:p>
          </p:txBody>
        </p:sp>
        <p:sp>
          <p:nvSpPr>
            <p:cNvPr id="23" name="进程 22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24" name="笑脸 23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笑脸 24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笑脸 25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笑脸 26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笑脸 27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曲线连接符 28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圆角矩形 35"/>
          <p:cNvSpPr/>
          <p:nvPr/>
        </p:nvSpPr>
        <p:spPr>
          <a:xfrm>
            <a:off x="4184088" y="3370723"/>
            <a:ext cx="2786463" cy="324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考核：培训结果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491119" y="2096265"/>
            <a:ext cx="4172400" cy="324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培训：职业技能、企业文化、标准化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039319" y="838305"/>
            <a:ext cx="5076000" cy="324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选拔：基础素质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9" name="笑脸 38"/>
          <p:cNvSpPr/>
          <p:nvPr/>
        </p:nvSpPr>
        <p:spPr>
          <a:xfrm>
            <a:off x="320142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笑脸 39"/>
          <p:cNvSpPr/>
          <p:nvPr/>
        </p:nvSpPr>
        <p:spPr>
          <a:xfrm>
            <a:off x="418135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笑脸 40"/>
          <p:cNvSpPr/>
          <p:nvPr/>
        </p:nvSpPr>
        <p:spPr>
          <a:xfrm>
            <a:off x="7121150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笑脸 41"/>
          <p:cNvSpPr/>
          <p:nvPr/>
        </p:nvSpPr>
        <p:spPr>
          <a:xfrm>
            <a:off x="614121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笑脸 42"/>
          <p:cNvSpPr/>
          <p:nvPr/>
        </p:nvSpPr>
        <p:spPr>
          <a:xfrm>
            <a:off x="516128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367715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465708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7596878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661694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563701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肘形连接符 5"/>
          <p:cNvCxnSpPr>
            <a:stCxn id="39" idx="4"/>
            <a:endCxn id="38" idx="0"/>
          </p:cNvCxnSpPr>
          <p:nvPr/>
        </p:nvCxnSpPr>
        <p:spPr>
          <a:xfrm rot="16200000" flipH="1">
            <a:off x="4338519" y="-400495"/>
            <a:ext cx="277148" cy="220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4" idx="4"/>
            <a:endCxn id="38" idx="0"/>
          </p:cNvCxnSpPr>
          <p:nvPr/>
        </p:nvCxnSpPr>
        <p:spPr>
          <a:xfrm rot="16200000" flipH="1">
            <a:off x="4512008" y="-227006"/>
            <a:ext cx="405898" cy="1724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0" idx="4"/>
            <a:endCxn id="38" idx="0"/>
          </p:cNvCxnSpPr>
          <p:nvPr/>
        </p:nvCxnSpPr>
        <p:spPr>
          <a:xfrm rot="16200000" flipH="1">
            <a:off x="4828484" y="89470"/>
            <a:ext cx="277148" cy="122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5" idx="4"/>
            <a:endCxn id="38" idx="0"/>
          </p:cNvCxnSpPr>
          <p:nvPr/>
        </p:nvCxnSpPr>
        <p:spPr>
          <a:xfrm rot="16200000" flipH="1">
            <a:off x="5001973" y="262959"/>
            <a:ext cx="405898" cy="744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8" idx="4"/>
            <a:endCxn id="38" idx="0"/>
          </p:cNvCxnSpPr>
          <p:nvPr/>
        </p:nvCxnSpPr>
        <p:spPr>
          <a:xfrm rot="5400000">
            <a:off x="5491938" y="517788"/>
            <a:ext cx="405898" cy="235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3" idx="4"/>
            <a:endCxn id="38" idx="0"/>
          </p:cNvCxnSpPr>
          <p:nvPr/>
        </p:nvCxnSpPr>
        <p:spPr>
          <a:xfrm rot="16200000" flipH="1">
            <a:off x="5318449" y="579435"/>
            <a:ext cx="277148" cy="240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2" idx="4"/>
            <a:endCxn id="38" idx="0"/>
          </p:cNvCxnSpPr>
          <p:nvPr/>
        </p:nvCxnSpPr>
        <p:spPr>
          <a:xfrm rot="5400000">
            <a:off x="5808414" y="330062"/>
            <a:ext cx="277148" cy="739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7" idx="4"/>
            <a:endCxn id="38" idx="0"/>
          </p:cNvCxnSpPr>
          <p:nvPr/>
        </p:nvCxnSpPr>
        <p:spPr>
          <a:xfrm rot="5400000">
            <a:off x="5981903" y="27823"/>
            <a:ext cx="405898" cy="1215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1" idx="4"/>
            <a:endCxn id="38" idx="0"/>
          </p:cNvCxnSpPr>
          <p:nvPr/>
        </p:nvCxnSpPr>
        <p:spPr>
          <a:xfrm rot="5400000">
            <a:off x="6298380" y="-159903"/>
            <a:ext cx="277148" cy="1719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6" idx="4"/>
            <a:endCxn id="38" idx="0"/>
          </p:cNvCxnSpPr>
          <p:nvPr/>
        </p:nvCxnSpPr>
        <p:spPr>
          <a:xfrm rot="5400000">
            <a:off x="6471869" y="-462142"/>
            <a:ext cx="405898" cy="2194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笑脸 72"/>
          <p:cNvSpPr/>
          <p:nvPr/>
        </p:nvSpPr>
        <p:spPr>
          <a:xfrm>
            <a:off x="369070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笑脸 73"/>
          <p:cNvSpPr/>
          <p:nvPr/>
        </p:nvSpPr>
        <p:spPr>
          <a:xfrm>
            <a:off x="467063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笑脸 74"/>
          <p:cNvSpPr/>
          <p:nvPr/>
        </p:nvSpPr>
        <p:spPr>
          <a:xfrm>
            <a:off x="663049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笑脸 75"/>
          <p:cNvSpPr/>
          <p:nvPr/>
        </p:nvSpPr>
        <p:spPr>
          <a:xfrm>
            <a:off x="565056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笑脸 76"/>
          <p:cNvSpPr/>
          <p:nvPr/>
        </p:nvSpPr>
        <p:spPr>
          <a:xfrm>
            <a:off x="416642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笑脸 77"/>
          <p:cNvSpPr/>
          <p:nvPr/>
        </p:nvSpPr>
        <p:spPr>
          <a:xfrm>
            <a:off x="514635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笑脸 78"/>
          <p:cNvSpPr/>
          <p:nvPr/>
        </p:nvSpPr>
        <p:spPr>
          <a:xfrm>
            <a:off x="710621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笑脸 79"/>
          <p:cNvSpPr/>
          <p:nvPr/>
        </p:nvSpPr>
        <p:spPr>
          <a:xfrm>
            <a:off x="612628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肘形连接符 81"/>
          <p:cNvCxnSpPr>
            <a:stCxn id="38" idx="2"/>
            <a:endCxn id="73" idx="0"/>
          </p:cNvCxnSpPr>
          <p:nvPr/>
        </p:nvCxnSpPr>
        <p:spPr>
          <a:xfrm rot="5400000">
            <a:off x="4522285" y="506159"/>
            <a:ext cx="398888" cy="171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38" idx="2"/>
            <a:endCxn id="78" idx="0"/>
          </p:cNvCxnSpPr>
          <p:nvPr/>
        </p:nvCxnSpPr>
        <p:spPr>
          <a:xfrm rot="5400000">
            <a:off x="5314489" y="1169613"/>
            <a:ext cx="270138" cy="255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38" idx="2"/>
            <a:endCxn id="80" idx="0"/>
          </p:cNvCxnSpPr>
          <p:nvPr/>
        </p:nvCxnSpPr>
        <p:spPr>
          <a:xfrm rot="16200000" flipH="1">
            <a:off x="5804454" y="935170"/>
            <a:ext cx="270138" cy="724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8" idx="2"/>
            <a:endCxn id="75" idx="0"/>
          </p:cNvCxnSpPr>
          <p:nvPr/>
        </p:nvCxnSpPr>
        <p:spPr>
          <a:xfrm rot="16200000" flipH="1">
            <a:off x="5992180" y="747444"/>
            <a:ext cx="398888" cy="1228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38" idx="2"/>
            <a:endCxn id="79" idx="0"/>
          </p:cNvCxnSpPr>
          <p:nvPr/>
        </p:nvCxnSpPr>
        <p:spPr>
          <a:xfrm rot="16200000" flipH="1">
            <a:off x="6294419" y="445205"/>
            <a:ext cx="270138" cy="1704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38" idx="2"/>
            <a:endCxn id="77" idx="0"/>
          </p:cNvCxnSpPr>
          <p:nvPr/>
        </p:nvCxnSpPr>
        <p:spPr>
          <a:xfrm rot="5400000">
            <a:off x="4824524" y="679648"/>
            <a:ext cx="270138" cy="1235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38" idx="2"/>
            <a:endCxn id="74" idx="0"/>
          </p:cNvCxnSpPr>
          <p:nvPr/>
        </p:nvCxnSpPr>
        <p:spPr>
          <a:xfrm rot="5400000">
            <a:off x="5012250" y="996124"/>
            <a:ext cx="398888" cy="731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38" idx="2"/>
            <a:endCxn id="76" idx="0"/>
          </p:cNvCxnSpPr>
          <p:nvPr/>
        </p:nvCxnSpPr>
        <p:spPr>
          <a:xfrm rot="16200000" flipH="1">
            <a:off x="5502215" y="1237409"/>
            <a:ext cx="398888" cy="248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3" idx="4"/>
            <a:endCxn id="37" idx="0"/>
          </p:cNvCxnSpPr>
          <p:nvPr/>
        </p:nvCxnSpPr>
        <p:spPr>
          <a:xfrm rot="16200000" flipH="1">
            <a:off x="4616340" y="1135286"/>
            <a:ext cx="210778" cy="171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77" idx="4"/>
            <a:endCxn id="37" idx="0"/>
          </p:cNvCxnSpPr>
          <p:nvPr/>
        </p:nvCxnSpPr>
        <p:spPr>
          <a:xfrm rot="16200000" flipH="1">
            <a:off x="4789829" y="1308775"/>
            <a:ext cx="339528" cy="1235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4" idx="4"/>
            <a:endCxn id="37" idx="0"/>
          </p:cNvCxnSpPr>
          <p:nvPr/>
        </p:nvCxnSpPr>
        <p:spPr>
          <a:xfrm rot="16200000" flipH="1">
            <a:off x="5106305" y="1625251"/>
            <a:ext cx="210778" cy="731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8" idx="4"/>
            <a:endCxn id="37" idx="0"/>
          </p:cNvCxnSpPr>
          <p:nvPr/>
        </p:nvCxnSpPr>
        <p:spPr>
          <a:xfrm rot="16200000" flipH="1">
            <a:off x="5279794" y="1798740"/>
            <a:ext cx="339528" cy="255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76" idx="4"/>
            <a:endCxn id="37" idx="0"/>
          </p:cNvCxnSpPr>
          <p:nvPr/>
        </p:nvCxnSpPr>
        <p:spPr>
          <a:xfrm rot="5400000">
            <a:off x="5596270" y="1866536"/>
            <a:ext cx="210778" cy="248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80" idx="4"/>
            <a:endCxn id="37" idx="0"/>
          </p:cNvCxnSpPr>
          <p:nvPr/>
        </p:nvCxnSpPr>
        <p:spPr>
          <a:xfrm rot="5400000">
            <a:off x="5769759" y="1564297"/>
            <a:ext cx="339528" cy="724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75" idx="4"/>
            <a:endCxn id="37" idx="0"/>
          </p:cNvCxnSpPr>
          <p:nvPr/>
        </p:nvCxnSpPr>
        <p:spPr>
          <a:xfrm rot="5400000">
            <a:off x="6086235" y="1376571"/>
            <a:ext cx="210778" cy="1228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9" idx="4"/>
            <a:endCxn id="37" idx="0"/>
          </p:cNvCxnSpPr>
          <p:nvPr/>
        </p:nvCxnSpPr>
        <p:spPr>
          <a:xfrm rot="5400000">
            <a:off x="6259724" y="1074332"/>
            <a:ext cx="339528" cy="1704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笑脸 131"/>
          <p:cNvSpPr/>
          <p:nvPr/>
        </p:nvSpPr>
        <p:spPr>
          <a:xfrm>
            <a:off x="4248736" y="282629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笑脸 132"/>
          <p:cNvSpPr/>
          <p:nvPr/>
        </p:nvSpPr>
        <p:spPr>
          <a:xfrm>
            <a:off x="5228666" y="282629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笑脸 133"/>
          <p:cNvSpPr/>
          <p:nvPr/>
        </p:nvSpPr>
        <p:spPr>
          <a:xfrm>
            <a:off x="6208596" y="282629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笑脸 134"/>
          <p:cNvSpPr/>
          <p:nvPr/>
        </p:nvSpPr>
        <p:spPr>
          <a:xfrm>
            <a:off x="4724464" y="268713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笑脸 135"/>
          <p:cNvSpPr/>
          <p:nvPr/>
        </p:nvSpPr>
        <p:spPr>
          <a:xfrm>
            <a:off x="5704394" y="268713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笑脸 136"/>
          <p:cNvSpPr/>
          <p:nvPr/>
        </p:nvSpPr>
        <p:spPr>
          <a:xfrm>
            <a:off x="6684324" y="268713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肘形连接符 154"/>
          <p:cNvCxnSpPr>
            <a:stCxn id="37" idx="2"/>
            <a:endCxn id="132" idx="0"/>
          </p:cNvCxnSpPr>
          <p:nvPr/>
        </p:nvCxnSpPr>
        <p:spPr>
          <a:xfrm rot="5400000">
            <a:off x="4797731" y="2046709"/>
            <a:ext cx="406033" cy="1153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37" idx="2"/>
            <a:endCxn id="133" idx="0"/>
          </p:cNvCxnSpPr>
          <p:nvPr/>
        </p:nvCxnSpPr>
        <p:spPr>
          <a:xfrm rot="5400000">
            <a:off x="5287696" y="2536674"/>
            <a:ext cx="406033" cy="173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37" idx="2"/>
            <a:endCxn id="134" idx="0"/>
          </p:cNvCxnSpPr>
          <p:nvPr/>
        </p:nvCxnSpPr>
        <p:spPr>
          <a:xfrm rot="16200000" flipH="1">
            <a:off x="5777660" y="2219923"/>
            <a:ext cx="406033" cy="806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37" idx="2"/>
            <a:endCxn id="137" idx="0"/>
          </p:cNvCxnSpPr>
          <p:nvPr/>
        </p:nvCxnSpPr>
        <p:spPr>
          <a:xfrm rot="16200000" flipH="1">
            <a:off x="6085104" y="1912479"/>
            <a:ext cx="266873" cy="1282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37" idx="2"/>
            <a:endCxn id="136" idx="0"/>
          </p:cNvCxnSpPr>
          <p:nvPr/>
        </p:nvCxnSpPr>
        <p:spPr>
          <a:xfrm rot="16200000" flipH="1">
            <a:off x="5595139" y="2402444"/>
            <a:ext cx="266873" cy="30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37" idx="2"/>
            <a:endCxn id="135" idx="0"/>
          </p:cNvCxnSpPr>
          <p:nvPr/>
        </p:nvCxnSpPr>
        <p:spPr>
          <a:xfrm rot="5400000">
            <a:off x="5105175" y="2214993"/>
            <a:ext cx="266873" cy="67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stCxn id="132" idx="4"/>
            <a:endCxn id="36" idx="0"/>
          </p:cNvCxnSpPr>
          <p:nvPr/>
        </p:nvCxnSpPr>
        <p:spPr>
          <a:xfrm rot="16200000" flipH="1">
            <a:off x="4890682" y="2684084"/>
            <a:ext cx="220131" cy="1153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35" idx="4"/>
            <a:endCxn id="36" idx="0"/>
          </p:cNvCxnSpPr>
          <p:nvPr/>
        </p:nvCxnSpPr>
        <p:spPr>
          <a:xfrm rot="16200000" flipH="1">
            <a:off x="5058966" y="2852368"/>
            <a:ext cx="359291" cy="677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136" idx="4"/>
            <a:endCxn id="36" idx="0"/>
          </p:cNvCxnSpPr>
          <p:nvPr/>
        </p:nvCxnSpPr>
        <p:spPr>
          <a:xfrm rot="5400000">
            <a:off x="5548931" y="3039821"/>
            <a:ext cx="359291" cy="302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34" idx="4"/>
            <a:endCxn id="36" idx="0"/>
          </p:cNvCxnSpPr>
          <p:nvPr/>
        </p:nvCxnSpPr>
        <p:spPr>
          <a:xfrm rot="5400000">
            <a:off x="5870612" y="2857300"/>
            <a:ext cx="220131" cy="806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37" idx="4"/>
            <a:endCxn id="36" idx="0"/>
          </p:cNvCxnSpPr>
          <p:nvPr/>
        </p:nvCxnSpPr>
        <p:spPr>
          <a:xfrm rot="5400000">
            <a:off x="6038896" y="2549856"/>
            <a:ext cx="359291" cy="1282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3" idx="4"/>
            <a:endCxn id="36" idx="0"/>
          </p:cNvCxnSpPr>
          <p:nvPr/>
        </p:nvCxnSpPr>
        <p:spPr>
          <a:xfrm rot="16200000" flipH="1">
            <a:off x="5380647" y="3174049"/>
            <a:ext cx="220131" cy="173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笑脸 189"/>
          <p:cNvSpPr/>
          <p:nvPr/>
        </p:nvSpPr>
        <p:spPr>
          <a:xfrm>
            <a:off x="4416542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笑脸 190"/>
          <p:cNvSpPr/>
          <p:nvPr/>
        </p:nvSpPr>
        <p:spPr>
          <a:xfrm>
            <a:off x="5396472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笑脸 191"/>
          <p:cNvSpPr/>
          <p:nvPr/>
        </p:nvSpPr>
        <p:spPr>
          <a:xfrm>
            <a:off x="6376402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笑脸 192"/>
          <p:cNvSpPr/>
          <p:nvPr/>
        </p:nvSpPr>
        <p:spPr>
          <a:xfrm>
            <a:off x="4892270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笑脸 193"/>
          <p:cNvSpPr/>
          <p:nvPr/>
        </p:nvSpPr>
        <p:spPr>
          <a:xfrm>
            <a:off x="5872200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6" name="肘形连接符 195"/>
          <p:cNvCxnSpPr>
            <a:stCxn id="36" idx="2"/>
            <a:endCxn id="190" idx="0"/>
          </p:cNvCxnSpPr>
          <p:nvPr/>
        </p:nvCxnSpPr>
        <p:spPr>
          <a:xfrm rot="5400000">
            <a:off x="4982024" y="3304679"/>
            <a:ext cx="205253" cy="98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36" idx="2"/>
            <a:endCxn id="193" idx="0"/>
          </p:cNvCxnSpPr>
          <p:nvPr/>
        </p:nvCxnSpPr>
        <p:spPr>
          <a:xfrm rot="5400000">
            <a:off x="5219888" y="3542543"/>
            <a:ext cx="205253" cy="50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36" idx="2"/>
            <a:endCxn id="191" idx="0"/>
          </p:cNvCxnSpPr>
          <p:nvPr/>
        </p:nvCxnSpPr>
        <p:spPr>
          <a:xfrm rot="5400000">
            <a:off x="5471989" y="3794644"/>
            <a:ext cx="205253" cy="5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36" idx="2"/>
            <a:endCxn id="194" idx="0"/>
          </p:cNvCxnSpPr>
          <p:nvPr/>
        </p:nvCxnSpPr>
        <p:spPr>
          <a:xfrm rot="16200000" flipH="1">
            <a:off x="5709853" y="3562190"/>
            <a:ext cx="205253" cy="470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/>
          <p:cNvCxnSpPr>
            <a:stCxn id="36" idx="2"/>
            <a:endCxn id="192" idx="0"/>
          </p:cNvCxnSpPr>
          <p:nvPr/>
        </p:nvCxnSpPr>
        <p:spPr>
          <a:xfrm rot="16200000" flipH="1">
            <a:off x="5961954" y="3310089"/>
            <a:ext cx="205253" cy="974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>
            <a:stCxn id="190" idx="4"/>
            <a:endCxn id="21" idx="0"/>
          </p:cNvCxnSpPr>
          <p:nvPr/>
        </p:nvCxnSpPr>
        <p:spPr>
          <a:xfrm rot="16200000" flipH="1">
            <a:off x="4923218" y="3893031"/>
            <a:ext cx="320973" cy="983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93" idx="4"/>
            <a:endCxn id="21" idx="0"/>
          </p:cNvCxnSpPr>
          <p:nvPr/>
        </p:nvCxnSpPr>
        <p:spPr>
          <a:xfrm rot="16200000" flipH="1">
            <a:off x="5161082" y="4130895"/>
            <a:ext cx="320973" cy="507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191" idx="4"/>
            <a:endCxn id="21" idx="0"/>
          </p:cNvCxnSpPr>
          <p:nvPr/>
        </p:nvCxnSpPr>
        <p:spPr>
          <a:xfrm rot="16200000" flipH="1">
            <a:off x="5413183" y="4382996"/>
            <a:ext cx="320973" cy="3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>
            <a:stCxn id="194" idx="4"/>
            <a:endCxn id="21" idx="0"/>
          </p:cNvCxnSpPr>
          <p:nvPr/>
        </p:nvCxnSpPr>
        <p:spPr>
          <a:xfrm rot="5400000">
            <a:off x="5651048" y="4148652"/>
            <a:ext cx="320973" cy="47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192" idx="4"/>
            <a:endCxn id="21" idx="0"/>
          </p:cNvCxnSpPr>
          <p:nvPr/>
        </p:nvCxnSpPr>
        <p:spPr>
          <a:xfrm rot="5400000">
            <a:off x="5903149" y="3896551"/>
            <a:ext cx="320973" cy="97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员工生命周期展示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（遵守生命周期组件属性标准）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按工作年限分类</a:t>
            </a:r>
            <a:r>
              <a:rPr lang="zh-CN" altLang="en-US" dirty="0" smtClean="0"/>
              <a:t>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6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按岗位分类标准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4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1575</Words>
  <Application>Microsoft Macintosh PowerPoint</Application>
  <PresentationFormat>宽屏</PresentationFormat>
  <Paragraphs>395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DengXian</vt:lpstr>
      <vt:lpstr>DengXian Light</vt:lpstr>
      <vt:lpstr>FangSong</vt:lpstr>
      <vt:lpstr>ＭＳ Ｐゴシック</vt:lpstr>
      <vt:lpstr>Wingdings</vt:lpstr>
      <vt:lpstr>Wingdings 3</vt:lpstr>
      <vt:lpstr>Arial</vt:lpstr>
      <vt:lpstr>Office 主题</vt:lpstr>
      <vt:lpstr>Pastry移动平台选拔培训简介</vt:lpstr>
      <vt:lpstr>目录</vt:lpstr>
      <vt:lpstr>核心理论公式</vt:lpstr>
      <vt:lpstr>普遍现象 一</vt:lpstr>
      <vt:lpstr>理想情况</vt:lpstr>
      <vt:lpstr>现实情况</vt:lpstr>
      <vt:lpstr>员工生命周期展示 （遵守生命周期组件属性标准）</vt:lpstr>
      <vt:lpstr>按工作年限分类标准</vt:lpstr>
      <vt:lpstr>按岗位分类标准</vt:lpstr>
      <vt:lpstr>目录</vt:lpstr>
      <vt:lpstr>素质模型数据库</vt:lpstr>
      <vt:lpstr>选择候选人面试职位的岗位职责说明书（1）  可选岗位职责说明书如下：</vt:lpstr>
      <vt:lpstr>选择候选人面试职位的岗位职责说明书（2）  可选岗位职责说明书如下：</vt:lpstr>
      <vt:lpstr>编写面试题</vt:lpstr>
      <vt:lpstr>目录</vt:lpstr>
      <vt:lpstr>员工选拔范围内的生命周期</vt:lpstr>
      <vt:lpstr>面试官候选人</vt:lpstr>
      <vt:lpstr>候选人面试过程－通用面试过程</vt:lpstr>
      <vt:lpstr>候选人面试过程－0-1年候选人面试过程 &amp; 初级技术人员</vt:lpstr>
      <vt:lpstr>候选人面试过程－1-3年候选人面试过程 &amp; 中技术人员 &amp; 高级技术人员 &amp; 开发组长</vt:lpstr>
      <vt:lpstr>候选人面试过程－3-5年候选人面试过程 &amp; 项目经理 &amp; 架构师 &amp; 业务领域专家 &amp; 产品经理</vt:lpstr>
      <vt:lpstr>候选人面试过程－5年以上候选人面试过程 &amp; 项目经理 &amp; 架构师 &amp; 业务领域专家 &amp; 产品经理</vt:lpstr>
      <vt:lpstr>PowerPoint 演示文稿</vt:lpstr>
      <vt:lpstr>目录</vt:lpstr>
      <vt:lpstr>培训范围内的生命周期</vt:lpstr>
      <vt:lpstr>培训师候选人</vt:lpstr>
      <vt:lpstr>PowerPoint 演示文稿</vt:lpstr>
      <vt:lpstr>PowerPoint 演示文稿</vt:lpstr>
      <vt:lpstr>目录</vt:lpstr>
      <vt:lpstr>考核范围内的生命周期</vt:lpstr>
      <vt:lpstr>PowerPoint 演示文稿</vt:lpstr>
      <vt:lpstr>PowerPoint 演示文稿</vt:lpstr>
      <vt:lpstr>PowerPoint 演示文稿</vt:lpstr>
      <vt:lpstr>讨论环节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Pastry移动平台选拔培训简介</dc:title>
  <dc:creator>yuanchao geng</dc:creator>
  <cp:lastModifiedBy>yuanchao geng</cp:lastModifiedBy>
  <cp:revision>4</cp:revision>
  <dcterms:created xsi:type="dcterms:W3CDTF">2017-07-24T09:58:56Z</dcterms:created>
  <dcterms:modified xsi:type="dcterms:W3CDTF">2017-07-24T10:04:30Z</dcterms:modified>
</cp:coreProperties>
</file>