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charts/chart2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269" r:id="rId3"/>
    <p:sldId id="377" r:id="rId4"/>
    <p:sldId id="378" r:id="rId5"/>
    <p:sldId id="379" r:id="rId6"/>
    <p:sldId id="380" r:id="rId7"/>
    <p:sldId id="287" r:id="rId8"/>
    <p:sldId id="271" r:id="rId9"/>
    <p:sldId id="293" r:id="rId10"/>
    <p:sldId id="257" r:id="rId11"/>
    <p:sldId id="292" r:id="rId12"/>
    <p:sldId id="258" r:id="rId13"/>
    <p:sldId id="290" r:id="rId14"/>
    <p:sldId id="268" r:id="rId15"/>
    <p:sldId id="291" r:id="rId16"/>
    <p:sldId id="267" r:id="rId17"/>
    <p:sldId id="261" r:id="rId18"/>
    <p:sldId id="264" r:id="rId19"/>
    <p:sldId id="265" r:id="rId20"/>
    <p:sldId id="266" r:id="rId21"/>
    <p:sldId id="362" r:id="rId22"/>
    <p:sldId id="294" r:id="rId23"/>
    <p:sldId id="263" r:id="rId24"/>
    <p:sldId id="355" r:id="rId25"/>
    <p:sldId id="375" r:id="rId26"/>
    <p:sldId id="363" r:id="rId27"/>
    <p:sldId id="295" r:id="rId28"/>
    <p:sldId id="301" r:id="rId29"/>
    <p:sldId id="302" r:id="rId30"/>
    <p:sldId id="299" r:id="rId31"/>
    <p:sldId id="364" r:id="rId32"/>
    <p:sldId id="274" r:id="rId33"/>
    <p:sldId id="310" r:id="rId34"/>
    <p:sldId id="307" r:id="rId35"/>
    <p:sldId id="312" r:id="rId36"/>
    <p:sldId id="273" r:id="rId37"/>
    <p:sldId id="313" r:id="rId38"/>
    <p:sldId id="314" r:id="rId39"/>
    <p:sldId id="315" r:id="rId40"/>
    <p:sldId id="320" r:id="rId41"/>
    <p:sldId id="272" r:id="rId42"/>
    <p:sldId id="316" r:id="rId43"/>
    <p:sldId id="317" r:id="rId44"/>
    <p:sldId id="319" r:id="rId45"/>
    <p:sldId id="275" r:id="rId46"/>
    <p:sldId id="303" r:id="rId47"/>
    <p:sldId id="323" r:id="rId48"/>
    <p:sldId id="365" r:id="rId49"/>
    <p:sldId id="296" r:id="rId50"/>
    <p:sldId id="304" r:id="rId51"/>
    <p:sldId id="305" r:id="rId52"/>
    <p:sldId id="297" r:id="rId53"/>
    <p:sldId id="366" r:id="rId54"/>
    <p:sldId id="324" r:id="rId55"/>
    <p:sldId id="327" r:id="rId56"/>
    <p:sldId id="326" r:id="rId57"/>
    <p:sldId id="311" r:id="rId58"/>
    <p:sldId id="367" r:id="rId59"/>
    <p:sldId id="328" r:id="rId60"/>
    <p:sldId id="329" r:id="rId61"/>
    <p:sldId id="330" r:id="rId62"/>
    <p:sldId id="335" r:id="rId63"/>
    <p:sldId id="376" r:id="rId64"/>
    <p:sldId id="341" r:id="rId65"/>
    <p:sldId id="340" r:id="rId66"/>
    <p:sldId id="339" r:id="rId67"/>
    <p:sldId id="338" r:id="rId68"/>
    <p:sldId id="337" r:id="rId69"/>
    <p:sldId id="336" r:id="rId70"/>
    <p:sldId id="349" r:id="rId71"/>
    <p:sldId id="334" r:id="rId72"/>
    <p:sldId id="342" r:id="rId73"/>
    <p:sldId id="350" r:id="rId74"/>
    <p:sldId id="343" r:id="rId75"/>
    <p:sldId id="348" r:id="rId76"/>
    <p:sldId id="347" r:id="rId77"/>
    <p:sldId id="351" r:id="rId78"/>
    <p:sldId id="344" r:id="rId79"/>
    <p:sldId id="352" r:id="rId80"/>
    <p:sldId id="345" r:id="rId81"/>
    <p:sldId id="353" r:id="rId82"/>
    <p:sldId id="346" r:id="rId83"/>
    <p:sldId id="354" r:id="rId84"/>
    <p:sldId id="371" r:id="rId85"/>
    <p:sldId id="374" r:id="rId86"/>
    <p:sldId id="381" r:id="rId87"/>
    <p:sldId id="262" r:id="rId88"/>
    <p:sldId id="368" r:id="rId89"/>
    <p:sldId id="276" r:id="rId90"/>
    <p:sldId id="278" r:id="rId91"/>
    <p:sldId id="277" r:id="rId92"/>
    <p:sldId id="372" r:id="rId93"/>
    <p:sldId id="373" r:id="rId94"/>
    <p:sldId id="369" r:id="rId95"/>
    <p:sldId id="279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D1AFF24F-3287-9241-A225-88AFE58981A0}">
          <p14:sldIdLst>
            <p14:sldId id="256"/>
          </p14:sldIdLst>
        </p14:section>
        <p14:section name="目录" id="{5849E9DF-92A8-A049-8651-226EED6D672B}">
          <p14:sldIdLst>
            <p14:sldId id="269"/>
          </p14:sldIdLst>
        </p14:section>
        <p14:section name="核心理论公式" id="{C1EB4BCA-CFBE-B848-B937-5DE0C247930B}">
          <p14:sldIdLst>
            <p14:sldId id="377"/>
            <p14:sldId id="378"/>
          </p14:sldIdLst>
        </p14:section>
        <p14:section name="前言" id="{251C995A-9EE9-2F49-9B65-7E18150EE50A}">
          <p14:sldIdLst>
            <p14:sldId id="379"/>
            <p14:sldId id="380"/>
            <p14:sldId id="287"/>
            <p14:sldId id="271"/>
            <p14:sldId id="293"/>
            <p14:sldId id="257"/>
            <p14:sldId id="292"/>
            <p14:sldId id="258"/>
            <p14:sldId id="290"/>
            <p14:sldId id="268"/>
            <p14:sldId id="291"/>
          </p14:sldIdLst>
        </p14:section>
        <p14:section name="平台变迁简介" id="{A7CC2004-E994-824E-A66C-B15EE6A3B11E}">
          <p14:sldIdLst>
            <p14:sldId id="267"/>
            <p14:sldId id="261"/>
            <p14:sldId id="264"/>
            <p14:sldId id="265"/>
            <p14:sldId id="266"/>
            <p14:sldId id="362"/>
            <p14:sldId id="294"/>
          </p14:sldIdLst>
        </p14:section>
        <p14:section name="平台服务集合简介" id="{05D65D3F-7753-0942-B19E-8FC94F79AE4F}">
          <p14:sldIdLst>
            <p14:sldId id="263"/>
            <p14:sldId id="355"/>
            <p14:sldId id="375"/>
          </p14:sldIdLst>
        </p14:section>
        <p14:section name="平台服务-原生通信服务-示例" id="{E6C6B493-3203-BF4A-8452-3D1131B64C9C}">
          <p14:sldIdLst>
            <p14:sldId id="363"/>
            <p14:sldId id="295"/>
            <p14:sldId id="301"/>
            <p14:sldId id="302"/>
          </p14:sldIdLst>
        </p14:section>
        <p14:section name="平台服务-基础服务-示例" id="{9DB9AB4C-AAD8-964A-88B2-F58712B1552D}">
          <p14:sldIdLst>
            <p14:sldId id="299"/>
            <p14:sldId id="364"/>
            <p14:sldId id="274"/>
            <p14:sldId id="310"/>
            <p14:sldId id="307"/>
            <p14:sldId id="312"/>
            <p14:sldId id="273"/>
            <p14:sldId id="313"/>
            <p14:sldId id="314"/>
            <p14:sldId id="315"/>
            <p14:sldId id="320"/>
            <p14:sldId id="272"/>
            <p14:sldId id="316"/>
            <p14:sldId id="317"/>
            <p14:sldId id="319"/>
            <p14:sldId id="275"/>
            <p14:sldId id="303"/>
          </p14:sldIdLst>
        </p14:section>
        <p14:section name="平台服务-通用业务服务-示例" id="{D3B95249-1A51-AF40-9EDB-C204CD381E66}">
          <p14:sldIdLst>
            <p14:sldId id="323"/>
            <p14:sldId id="365"/>
            <p14:sldId id="296"/>
            <p14:sldId id="304"/>
            <p14:sldId id="305"/>
          </p14:sldIdLst>
        </p14:section>
        <p14:section name="平台服务-特定领域业务服务-示例" id="{4E79F879-BB4C-C549-AD08-2F1D0D6736A9}">
          <p14:sldIdLst>
            <p14:sldId id="297"/>
            <p14:sldId id="366"/>
            <p14:sldId id="324"/>
            <p14:sldId id="327"/>
            <p14:sldId id="326"/>
          </p14:sldIdLst>
        </p14:section>
        <p14:section name="平台服务-开发辅助服务-示例" id="{1A6A8F7D-A531-AD49-A91D-02EAAC54173C}">
          <p14:sldIdLst>
            <p14:sldId id="311"/>
            <p14:sldId id="367"/>
            <p14:sldId id="328"/>
            <p14:sldId id="329"/>
            <p14:sldId id="330"/>
          </p14:sldIdLst>
        </p14:section>
        <p14:section name="平台项目团队架构简介" id="{737E519C-A012-3742-ABFD-B1D2E51B464C}">
          <p14:sldIdLst>
            <p14:sldId id="335"/>
            <p14:sldId id="376"/>
          </p14:sldIdLst>
        </p14:section>
        <p14:section name="平台项目团队架构-推荐组合" id="{08E7A934-D065-C645-9305-3997634A56D2}">
          <p14:sldIdLst>
            <p14:sldId id="341"/>
            <p14:sldId id="340"/>
            <p14:sldId id="339"/>
            <p14:sldId id="338"/>
            <p14:sldId id="337"/>
            <p14:sldId id="336"/>
            <p14:sldId id="349"/>
          </p14:sldIdLst>
        </p14:section>
        <p14:section name="平台教程简介" id="{AC55D4F3-2233-4B4B-95D4-8CA77E953D9B}">
          <p14:sldIdLst>
            <p14:sldId id="334"/>
          </p14:sldIdLst>
        </p14:section>
        <p14:section name="平台教程-移动基础平台教程" id="{374F0F7F-B833-CB4C-B27A-B4134A21C8F7}">
          <p14:sldIdLst>
            <p14:sldId id="342"/>
            <p14:sldId id="350"/>
          </p14:sldIdLst>
        </p14:section>
        <p14:section name="平台教程-工程目录标准教程" id="{61876D0F-8FC2-7E48-994B-F81D0BE3F254}">
          <p14:sldIdLst>
            <p14:sldId id="343"/>
            <p14:sldId id="348"/>
            <p14:sldId id="347"/>
            <p14:sldId id="351"/>
          </p14:sldIdLst>
        </p14:section>
        <p14:section name="平台教程-JS开发教程" id="{209BC39A-D330-0E4B-9776-CA084ADA58A8}">
          <p14:sldIdLst>
            <p14:sldId id="344"/>
            <p14:sldId id="352"/>
          </p14:sldIdLst>
        </p14:section>
        <p14:section name="平台教程-管理集成平台使用教程" id="{CFF18396-83FB-5A41-B2E3-8F99CF54ACF2}">
          <p14:sldIdLst>
            <p14:sldId id="345"/>
            <p14:sldId id="353"/>
          </p14:sldIdLst>
        </p14:section>
        <p14:section name="平台教程-开发集成平台使用教程" id="{8D57458D-EAFB-4245-B4BD-1CEE4B2BF0FC}">
          <p14:sldIdLst>
            <p14:sldId id="346"/>
            <p14:sldId id="354"/>
          </p14:sldIdLst>
        </p14:section>
        <p14:section name="平台教程-平台实施流程" id="{755244C3-5902-AD42-9ECC-2578FDFED16B}">
          <p14:sldIdLst>
            <p14:sldId id="371"/>
            <p14:sldId id="374"/>
          </p14:sldIdLst>
        </p14:section>
        <p14:section name="效果演示" id="{597EBAD5-5456-454E-A3FA-959B1A47F60C}">
          <p14:sldIdLst>
            <p14:sldId id="381"/>
          </p14:sldIdLst>
        </p14:section>
        <p14:section name="讨论环节" id="{23F7D4C6-02AB-AA47-B6A9-12CF60DCC325}">
          <p14:sldIdLst>
            <p14:sldId id="262"/>
          </p14:sldIdLst>
        </p14:section>
        <p14:section name="附录" id="{4C7244A7-A51F-0849-B7FB-DB27C32BCF71}">
          <p14:sldIdLst>
            <p14:sldId id="368"/>
            <p14:sldId id="276"/>
            <p14:sldId id="278"/>
            <p14:sldId id="277"/>
            <p14:sldId id="372"/>
            <p14:sldId id="373"/>
            <p14:sldId id="369"/>
          </p14:sldIdLst>
        </p14:section>
        <p14:section name="版本历史" id="{58027C0E-25D5-B14B-BF3A-278CE901B5B7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5"/>
    <a:srgbClr val="ED7D31"/>
    <a:srgbClr val="FFD993"/>
    <a:srgbClr val="70A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9"/>
    <p:restoredTop sz="93544"/>
  </p:normalViewPr>
  <p:slideViewPr>
    <p:cSldViewPr snapToGrid="0" snapToObjects="1">
      <p:cViewPr>
        <p:scale>
          <a:sx n="121" d="100"/>
          <a:sy n="121" d="100"/>
        </p:scale>
        <p:origin x="-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notesMaster" Target="notesMasters/notes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___18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___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___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___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___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___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___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___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package" Target="../embeddings/Microsoft_Excel____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package" Target="../embeddings/Microsoft_Excel____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8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变迁简介标准投票结果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平台服务集合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原生通信服务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通信安全服务投票结果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资源安全服务投票结果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增量更新服务投票结果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日志反馈服务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通用业务服务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特定领域业务服务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开发辅助服务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角色架构图投票结果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i="0" cap="all" baseline="0" dirty="0" smtClean="0">
                <a:effectLst/>
              </a:rPr>
              <a:t>推荐项目组成员结构投票结果</a:t>
            </a:r>
            <a:endParaRPr lang="zh-CN" alt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移动基础平台教程投票结果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工程目录标准教程投票结果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开发教程投票结果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管理集成平台使用教程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开发集成平台使用教程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zh-CN" altLang="zh-CN" sz="2128" b="1" i="0" u="none" strike="noStrike" cap="all" baseline="0" dirty="0" smtClean="0">
                <a:effectLst/>
              </a:rPr>
              <a:t>推荐平台实施流程</a:t>
            </a:r>
            <a:r>
              <a:rPr lang="zh-CN" altLang="en-US" dirty="0" smtClean="0"/>
              <a:t>投票结果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JS</a:t>
            </a:r>
            <a:r>
              <a:rPr lang="zh-CN" altLang="en-US" dirty="0" smtClean="0"/>
              <a:t>与原生依赖关系图</a:t>
            </a:r>
            <a:endParaRPr lang="zh-CN" altLang="en-US" dirty="0"/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技术规则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业务规则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1708916864"/>
        <c:axId val="1708903552"/>
      </c:lineChart>
      <c:catAx>
        <c:axId val="1708916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项目复杂度</a:t>
                </a:r>
                <a:endParaRPr lang="zh-CN" altLang="en-US" dirty="0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1708903552"/>
        <c:crosses val="autoZero"/>
        <c:auto val="1"/>
        <c:lblAlgn val="ctr"/>
        <c:lblOffset val="100"/>
        <c:noMultiLvlLbl val="0"/>
      </c:catAx>
      <c:valAx>
        <c:axId val="17089035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规则复杂度</a:t>
                </a:r>
                <a:endParaRPr lang="zh-CN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08916864"/>
        <c:crosses val="autoZero"/>
        <c:crossBetween val="between"/>
      </c:valAx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决策投票结果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决策投票结果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128282828282828"/>
                  <c:y val="0.026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320707070707071"/>
                  <c:y val="0.05291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开源方式</c:v>
                </c:pt>
                <c:pt idx="1">
                  <c:v>自主开发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0.0</c:v>
                </c:pt>
                <c:pt idx="2">
                  <c:v>10.0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5.0</c:v>
                </c:pt>
                <c:pt idx="1">
                  <c:v>0.0</c:v>
                </c:pt>
                <c:pt idx="2">
                  <c:v>6.0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决策投票结果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128282828282828"/>
                  <c:y val="0.026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320707070707071"/>
                  <c:y val="0.05291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ionic</c:v>
                </c:pt>
                <c:pt idx="1">
                  <c:v>weex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9.0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3.0</c:v>
                </c:pt>
                <c:pt idx="1">
                  <c:v>0.0</c:v>
                </c:pt>
                <c:pt idx="2">
                  <c:v>8.0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决策投票结果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决策投票结果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128282828282828"/>
                  <c:y val="0.02645833333333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320707070707071"/>
                  <c:y val="0.05291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代码式开发</c:v>
                </c:pt>
                <c:pt idx="1">
                  <c:v>代码式＋可视化开发</c:v>
                </c:pt>
                <c:pt idx="2">
                  <c:v>可视化开发</c:v>
                </c:pt>
                <c:pt idx="3">
                  <c:v>弃权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9.0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标准投票结果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标准投票结果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认可</c:v>
                </c:pt>
                <c:pt idx="1">
                  <c:v>不认可</c:v>
                </c:pt>
                <c:pt idx="2">
                  <c:v>弃权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2.0</c:v>
                </c:pt>
                <c:pt idx="1">
                  <c:v>0.0</c:v>
                </c:pt>
                <c:pt idx="2">
                  <c:v>9.0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前言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4BFD91E4-5346-B745-96AA-226F977FBB0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平台项目组团队架构</a:t>
          </a:r>
          <a:endParaRPr lang="zh-CN" altLang="en-US" dirty="0"/>
        </a:p>
      </dgm:t>
    </dgm:pt>
    <dgm:pt modelId="{B61A7F12-88F1-4D4A-80D5-881430EBE1D3}" type="par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BF8E7481-7EAC-F240-AC59-2A198D483F85}" type="sib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平台架构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平台服务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60312894-016A-F542-B4B6-6CE313FEA443}">
      <dgm:prSet phldrT="[文本]"/>
      <dgm:spPr/>
      <dgm:t>
        <a:bodyPr/>
        <a:lstStyle/>
        <a:p>
          <a:r>
            <a:rPr lang="zh-CN" altLang="en-US" dirty="0" smtClean="0"/>
            <a:t>普遍现象、基础框架</a:t>
          </a:r>
          <a:r>
            <a:rPr lang="en-US" altLang="zh-CN" dirty="0" smtClean="0"/>
            <a:t>/</a:t>
          </a:r>
          <a:r>
            <a:rPr lang="zh-CN" altLang="en-US" dirty="0" smtClean="0"/>
            <a:t>平台分类标准、平台分类标准、开发方式分类标准、服务分类标准</a:t>
          </a:r>
          <a:endParaRPr lang="zh-CN" altLang="en-US" dirty="0"/>
        </a:p>
      </dgm:t>
    </dgm:pt>
    <dgm:pt modelId="{96273800-A429-0541-8E98-CEDE5E01F7AB}" type="sib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FC84C416-37C0-6B4C-B1D0-1CB62844CCAB}" type="par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8B904297-9700-6A4F-BF0F-2B50EEC1B3D2}">
      <dgm:prSet phldrT="[文本]"/>
      <dgm:spPr/>
      <dgm:t>
        <a:bodyPr/>
        <a:lstStyle/>
        <a:p>
          <a:r>
            <a:rPr lang="en-US" altLang="zh-CN" dirty="0" smtClean="0"/>
            <a:t>UMP</a:t>
          </a:r>
          <a:r>
            <a:rPr lang="zh-CN" altLang="en-US" dirty="0" smtClean="0"/>
            <a:t>架构图、</a:t>
          </a:r>
          <a:r>
            <a:rPr lang="en-US" altLang="zh-CN" dirty="0" smtClean="0"/>
            <a:t>Cherry</a:t>
          </a:r>
          <a:r>
            <a:rPr lang="zh-CN" altLang="en-US" dirty="0" smtClean="0"/>
            <a:t>架构图、</a:t>
          </a:r>
          <a:r>
            <a:rPr lang="en-US" altLang="zh-CN" dirty="0" smtClean="0"/>
            <a:t>Pastry</a:t>
          </a:r>
          <a:r>
            <a:rPr lang="zh-CN" altLang="en-US" dirty="0" smtClean="0"/>
            <a:t>架构图预览版、</a:t>
          </a:r>
          <a:r>
            <a:rPr lang="en-US" altLang="zh-CN" dirty="0" smtClean="0"/>
            <a:t>Pastry</a:t>
          </a:r>
          <a:r>
            <a:rPr lang="zh-CN" altLang="en-US" dirty="0" smtClean="0"/>
            <a:t>架构图</a:t>
          </a:r>
          <a:r>
            <a:rPr lang="en-US" altLang="zh-CN" dirty="0" smtClean="0"/>
            <a:t>1.0.0</a:t>
          </a:r>
          <a:endParaRPr lang="zh-CN" altLang="en-US" dirty="0"/>
        </a:p>
      </dgm:t>
    </dgm:pt>
    <dgm:pt modelId="{BA90BCCA-42CC-A84C-9A30-7CC90E3FF3B5}" type="par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226DCAC1-33BA-AD48-884E-79F6BB310E7F}" type="sib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AC3A3BD7-B238-734E-A4FA-B18BC2205AC7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zh-CN" altLang="en-US" smtClean="0"/>
            <a:t>效果演示</a:t>
          </a:r>
          <a:r>
            <a:rPr kumimoji="1" lang="uk-UA" altLang="zh-CN" dirty="0" smtClean="0">
              <a:latin typeface="FangSong" charset="-122"/>
              <a:ea typeface="FangSong" charset="-122"/>
              <a:cs typeface="FangSong" charset="-122"/>
            </a:rPr>
            <a:t>&amp;</a:t>
          </a:r>
          <a:r>
            <a:rPr lang="zh-CN" altLang="en-US" dirty="0" smtClean="0"/>
            <a:t>讨论环节</a:t>
          </a:r>
          <a:endParaRPr lang="zh-CN" altLang="en-US" dirty="0"/>
        </a:p>
      </dgm:t>
    </dgm:pt>
    <dgm:pt modelId="{24AEC29D-7B37-DD46-A4DB-D92339874AAD}" type="par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A3532156-7559-D84A-9F81-BA0FF4C6C729}" type="sib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73D9E4BF-CB58-D44C-AAB7-2608EECB4523}">
      <dgm:prSet/>
      <dgm:spPr/>
      <dgm:t>
        <a:bodyPr/>
        <a:lstStyle/>
        <a:p>
          <a:r>
            <a:rPr lang="zh-CN" altLang="en-US" dirty="0" smtClean="0"/>
            <a:t>原生通信服务、基础服务、通用业务服务、特定领域业务服务、开发辅助服务</a:t>
          </a:r>
          <a:endParaRPr lang="zh-CN" altLang="en-US" dirty="0"/>
        </a:p>
      </dgm:t>
    </dgm:pt>
    <dgm:pt modelId="{20D53576-B3CE-2647-AB17-2B08A5218946}" type="par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FB885F93-A452-F94B-908F-8FD672B7D56F}" type="sib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4A9DD180-2773-1447-B45D-93B88CC7EE95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平台使用教程</a:t>
          </a:r>
          <a:endParaRPr lang="zh-CN" altLang="en-US" dirty="0"/>
        </a:p>
      </dgm:t>
    </dgm:pt>
    <dgm:pt modelId="{36F4B979-23D5-DB40-8754-0E928B83B8E9}" type="parTrans" cxnId="{50480E8E-6AE6-7C40-AA77-B7EA38392687}">
      <dgm:prSet/>
      <dgm:spPr/>
      <dgm:t>
        <a:bodyPr/>
        <a:lstStyle/>
        <a:p>
          <a:endParaRPr lang="zh-CN" altLang="en-US"/>
        </a:p>
      </dgm:t>
    </dgm:pt>
    <dgm:pt modelId="{5F36BAF2-DC60-534C-99CE-AA91FF43663C}" type="sibTrans" cxnId="{50480E8E-6AE6-7C40-AA77-B7EA38392687}">
      <dgm:prSet/>
      <dgm:spPr/>
      <dgm:t>
        <a:bodyPr/>
        <a:lstStyle/>
        <a:p>
          <a:endParaRPr lang="zh-CN" altLang="en-US"/>
        </a:p>
      </dgm:t>
    </dgm:pt>
    <dgm:pt modelId="{D18D9D3F-BCA8-5940-A7D6-EC1A0EB1FCB6}">
      <dgm:prSet/>
      <dgm:spPr/>
      <dgm:t>
        <a:bodyPr/>
        <a:lstStyle/>
        <a:p>
          <a:r>
            <a:rPr lang="zh-CN" altLang="en-US" dirty="0" smtClean="0"/>
            <a:t>项目团队架构推荐的六种组合方式</a:t>
          </a:r>
          <a:endParaRPr lang="zh-CN" altLang="en-US" dirty="0"/>
        </a:p>
      </dgm:t>
    </dgm:pt>
    <dgm:pt modelId="{907F1F4F-C9A0-224B-97B6-E17D41E67534}" type="parTrans" cxnId="{554E850B-92C1-3D43-99E4-9CCA933F840F}">
      <dgm:prSet/>
      <dgm:spPr/>
      <dgm:t>
        <a:bodyPr/>
        <a:lstStyle/>
        <a:p>
          <a:endParaRPr lang="zh-CN" altLang="en-US"/>
        </a:p>
      </dgm:t>
    </dgm:pt>
    <dgm:pt modelId="{A63CBAA5-9D59-804C-B9E1-C34B915C4E79}" type="sibTrans" cxnId="{554E850B-92C1-3D43-99E4-9CCA933F840F}">
      <dgm:prSet/>
      <dgm:spPr/>
      <dgm:t>
        <a:bodyPr/>
        <a:lstStyle/>
        <a:p>
          <a:endParaRPr lang="zh-CN" altLang="en-US"/>
        </a:p>
      </dgm:t>
    </dgm:pt>
    <dgm:pt modelId="{CC0A45C1-4430-B440-B431-5984A49312B6}">
      <dgm:prSet phldrT="[文本]"/>
      <dgm:spPr/>
      <dgm:t>
        <a:bodyPr/>
        <a:lstStyle/>
        <a:p>
          <a:r>
            <a:rPr lang="en-US" altLang="zh-CN" dirty="0" smtClean="0"/>
            <a:t>7.</a:t>
          </a:r>
          <a:r>
            <a:rPr lang="zh-CN" altLang="en-US" dirty="0" smtClean="0"/>
            <a:t>附录</a:t>
          </a:r>
          <a:endParaRPr lang="zh-CN" altLang="en-US" dirty="0"/>
        </a:p>
      </dgm:t>
    </dgm:pt>
    <dgm:pt modelId="{5B162B29-91D2-A340-B365-56D1BB15F2C4}" type="par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FCE5AB3D-9210-554B-AE5A-B1600E114CF1}" type="sib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DEAA44AA-B6EF-6348-A4F2-9B426ECE5557}">
      <dgm:prSet phldrT="[文本]"/>
      <dgm:spPr/>
      <dgm:t>
        <a:bodyPr/>
        <a:lstStyle/>
        <a:p>
          <a:r>
            <a:rPr lang="zh-CN" altLang="en-US" dirty="0" smtClean="0"/>
            <a:t>平台技术清单、多</a:t>
          </a:r>
          <a:r>
            <a:rPr lang="en-US" altLang="zh-CN" dirty="0" smtClean="0"/>
            <a:t>View</a:t>
          </a:r>
          <a:r>
            <a:rPr lang="zh-CN" altLang="en-US" dirty="0" smtClean="0"/>
            <a:t>混合型与</a:t>
          </a:r>
          <a:r>
            <a:rPr lang="en-US" altLang="zh-CN" dirty="0" smtClean="0"/>
            <a:t>Web</a:t>
          </a:r>
          <a:r>
            <a:rPr lang="zh-CN" altLang="en-US" dirty="0" smtClean="0"/>
            <a:t>主体型对比表、其它附录文件</a:t>
          </a:r>
          <a:endParaRPr lang="zh-CN" altLang="en-US" dirty="0"/>
        </a:p>
      </dgm:t>
    </dgm:pt>
    <dgm:pt modelId="{2C5EA759-1751-504A-943C-6B89660020EA}" type="par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5ED16B99-64E8-BE40-A29E-EF93B46DCAA8}" type="sib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5F23B5E0-AD6E-7546-B9A9-E4A24DD13F2D}">
      <dgm:prSet phldrT="[文本]"/>
      <dgm:spPr/>
      <dgm:t>
        <a:bodyPr/>
        <a:lstStyle/>
        <a:p>
          <a:r>
            <a:rPr lang="zh-CN" altLang="en-US" dirty="0" smtClean="0"/>
            <a:t>移动基础平台教程、工程目录标准教程、</a:t>
          </a:r>
          <a:r>
            <a:rPr lang="en-US" altLang="zh-CN" dirty="0" smtClean="0"/>
            <a:t>JS</a:t>
          </a:r>
          <a:r>
            <a:rPr lang="zh-CN" altLang="en-US" dirty="0" smtClean="0"/>
            <a:t>开发教程、管理集成平台使用教程、开发集成平台使用教程、推荐平台实施流程</a:t>
          </a:r>
          <a:endParaRPr lang="zh-CN" altLang="en-US" dirty="0"/>
        </a:p>
      </dgm:t>
    </dgm:pt>
    <dgm:pt modelId="{AF7D21C4-621E-F844-8A12-4E7E4FFC8F81}" type="parTrans" cxnId="{5189A3F9-0497-3C4D-825C-7A8088B58859}">
      <dgm:prSet/>
      <dgm:spPr/>
      <dgm:t>
        <a:bodyPr/>
        <a:lstStyle/>
        <a:p>
          <a:endParaRPr lang="zh-CN" altLang="en-US"/>
        </a:p>
      </dgm:t>
    </dgm:pt>
    <dgm:pt modelId="{DE0473E9-1CCA-FF40-B2BC-B175D9A2B9CF}" type="sibTrans" cxnId="{5189A3F9-0497-3C4D-825C-7A8088B58859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7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7"/>
      <dgm:spPr/>
    </dgm:pt>
    <dgm:pt modelId="{5CB956AB-793B-DD45-BA8F-32CF2B071B81}" type="pres">
      <dgm:prSet presAssocID="{F2FB8015-6A12-4F47-9E85-E8F4D266F5C3}" presName="dstNode" presStyleLbl="node1" presStyleIdx="0" presStyleCnt="7"/>
      <dgm:spPr/>
    </dgm:pt>
    <dgm:pt modelId="{7D183491-4DDE-5E4A-BCE9-1A1A200CA812}" type="pres">
      <dgm:prSet presAssocID="{0B915A83-8D88-B247-A3E0-D8D1689A9EB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7"/>
      <dgm:spPr/>
    </dgm:pt>
    <dgm:pt modelId="{6E94D975-24BB-534D-B5AD-A7C1F0A0A5A1}" type="pres">
      <dgm:prSet presAssocID="{1D608FD0-50AF-3246-8849-66D174D7EE0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232F1-89EF-0C48-9EFB-8AFF55C7E8D9}" type="pres">
      <dgm:prSet presAssocID="{1D608FD0-50AF-3246-8849-66D174D7EE0F}" presName="accent_2" presStyleCnt="0"/>
      <dgm:spPr/>
    </dgm:pt>
    <dgm:pt modelId="{C046EC0D-61B1-1E43-B41D-AD628CB07796}" type="pres">
      <dgm:prSet presAssocID="{1D608FD0-50AF-3246-8849-66D174D7EE0F}" presName="accentRepeatNode" presStyleLbl="solidFgAcc1" presStyleIdx="1" presStyleCnt="7"/>
      <dgm:spPr/>
    </dgm:pt>
    <dgm:pt modelId="{B1CF953A-5B9F-884A-B015-F35CCC5E76A0}" type="pres">
      <dgm:prSet presAssocID="{691ED4E9-C91B-C241-892D-9D9ABD6A68A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7644C-D6A1-BE46-8DBA-077456315DBC}" type="pres">
      <dgm:prSet presAssocID="{691ED4E9-C91B-C241-892D-9D9ABD6A68AE}" presName="accent_3" presStyleCnt="0"/>
      <dgm:spPr/>
    </dgm:pt>
    <dgm:pt modelId="{1B100151-07A1-1B4D-BFA7-9A6F41274F21}" type="pres">
      <dgm:prSet presAssocID="{691ED4E9-C91B-C241-892D-9D9ABD6A68AE}" presName="accentRepeatNode" presStyleLbl="solidFgAcc1" presStyleIdx="2" presStyleCnt="7"/>
      <dgm:spPr/>
    </dgm:pt>
    <dgm:pt modelId="{E022B08C-3C76-C44E-970E-BB6CBE7E9818}" type="pres">
      <dgm:prSet presAssocID="{4BFD91E4-5346-B745-96AA-226F977FBB0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3EFB1-4920-6B49-B1C1-92E760D56588}" type="pres">
      <dgm:prSet presAssocID="{4BFD91E4-5346-B745-96AA-226F977FBB04}" presName="accent_4" presStyleCnt="0"/>
      <dgm:spPr/>
    </dgm:pt>
    <dgm:pt modelId="{01FDC592-FF3C-044F-B882-67CED353D136}" type="pres">
      <dgm:prSet presAssocID="{4BFD91E4-5346-B745-96AA-226F977FBB04}" presName="accentRepeatNode" presStyleLbl="solidFgAcc1" presStyleIdx="3" presStyleCnt="7"/>
      <dgm:spPr/>
    </dgm:pt>
    <dgm:pt modelId="{B86D9E22-B030-CC44-B382-F4F7BBD65053}" type="pres">
      <dgm:prSet presAssocID="{4A9DD180-2773-1447-B45D-93B88CC7EE9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097FA-7350-4742-8114-6088A1E2D190}" type="pres">
      <dgm:prSet presAssocID="{4A9DD180-2773-1447-B45D-93B88CC7EE95}" presName="accent_5" presStyleCnt="0"/>
      <dgm:spPr/>
    </dgm:pt>
    <dgm:pt modelId="{94B7C6AB-A2EB-6D44-85AD-BAC50C21B371}" type="pres">
      <dgm:prSet presAssocID="{4A9DD180-2773-1447-B45D-93B88CC7EE95}" presName="accentRepeatNode" presStyleLbl="solidFgAcc1" presStyleIdx="4" presStyleCnt="7"/>
      <dgm:spPr/>
    </dgm:pt>
    <dgm:pt modelId="{B8E76FCA-53F5-DC4B-8620-32DAB9B4F892}" type="pres">
      <dgm:prSet presAssocID="{AC3A3BD7-B238-734E-A4FA-B18BC2205AC7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52A84-69C2-204B-89BD-1DAE20B52F5E}" type="pres">
      <dgm:prSet presAssocID="{AC3A3BD7-B238-734E-A4FA-B18BC2205AC7}" presName="accent_6" presStyleCnt="0"/>
      <dgm:spPr/>
    </dgm:pt>
    <dgm:pt modelId="{52B023C9-C89E-9249-A2E9-A94361F9D459}" type="pres">
      <dgm:prSet presAssocID="{AC3A3BD7-B238-734E-A4FA-B18BC2205AC7}" presName="accentRepeatNode" presStyleLbl="solidFgAcc1" presStyleIdx="5" presStyleCnt="7"/>
      <dgm:spPr/>
    </dgm:pt>
    <dgm:pt modelId="{38415ABC-4E23-4746-B776-9150CD5CA88F}" type="pres">
      <dgm:prSet presAssocID="{CC0A45C1-4430-B440-B431-5984A49312B6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F9601-6BA2-AD4B-9D1C-F58A2B8BACE1}" type="pres">
      <dgm:prSet presAssocID="{CC0A45C1-4430-B440-B431-5984A49312B6}" presName="accent_7" presStyleCnt="0"/>
      <dgm:spPr/>
    </dgm:pt>
    <dgm:pt modelId="{387B9D34-4163-4D42-943F-999BC5055F1F}" type="pres">
      <dgm:prSet presAssocID="{CC0A45C1-4430-B440-B431-5984A49312B6}" presName="accentRepeatNode" presStyleLbl="solidFgAcc1" presStyleIdx="6" presStyleCnt="7"/>
      <dgm:spPr/>
    </dgm:pt>
  </dgm:ptLst>
  <dgm:cxnLst>
    <dgm:cxn modelId="{94609EA9-5F0E-1B4D-B245-C4FAD7803950}" type="presOf" srcId="{4A9DD180-2773-1447-B45D-93B88CC7EE95}" destId="{B86D9E22-B030-CC44-B382-F4F7BBD65053}" srcOrd="0" destOrd="0" presId="urn:microsoft.com/office/officeart/2008/layout/VerticalCurvedList"/>
    <dgm:cxn modelId="{767BB0CC-E16A-B249-9551-1E23467A141D}" srcId="{1D608FD0-50AF-3246-8849-66D174D7EE0F}" destId="{8B904297-9700-6A4F-BF0F-2B50EEC1B3D2}" srcOrd="0" destOrd="0" parTransId="{BA90BCCA-42CC-A84C-9A30-7CC90E3FF3B5}" sibTransId="{226DCAC1-33BA-AD48-884E-79F6BB310E7F}"/>
    <dgm:cxn modelId="{E0BFA5DB-5213-1744-86E3-92D3F16C2BA9}" srcId="{CC0A45C1-4430-B440-B431-5984A49312B6}" destId="{DEAA44AA-B6EF-6348-A4F2-9B426ECE5557}" srcOrd="0" destOrd="0" parTransId="{2C5EA759-1751-504A-943C-6B89660020EA}" sibTransId="{5ED16B99-64E8-BE40-A29E-EF93B46DCAA8}"/>
    <dgm:cxn modelId="{28FF3F22-7B34-794F-89AF-4746E5E21AB6}" type="presOf" srcId="{AC3A3BD7-B238-734E-A4FA-B18BC2205AC7}" destId="{B8E76FCA-53F5-DC4B-8620-32DAB9B4F892}" srcOrd="0" destOrd="0" presId="urn:microsoft.com/office/officeart/2008/layout/VerticalCurvedList"/>
    <dgm:cxn modelId="{CA9C71D8-E84F-9446-9B7F-0A8E24A33E20}" type="presOf" srcId="{60312894-016A-F542-B4B6-6CE313FEA443}" destId="{7D183491-4DDE-5E4A-BCE9-1A1A200CA812}" srcOrd="0" destOrd="1" presId="urn:microsoft.com/office/officeart/2008/layout/VerticalCurvedList"/>
    <dgm:cxn modelId="{4EBDF004-B698-DB46-91CB-6F9F8F94892F}" srcId="{F2FB8015-6A12-4F47-9E85-E8F4D266F5C3}" destId="{4BFD91E4-5346-B745-96AA-226F977FBB04}" srcOrd="3" destOrd="0" parTransId="{B61A7F12-88F1-4D4A-80D5-881430EBE1D3}" sibTransId="{BF8E7481-7EAC-F240-AC59-2A198D483F85}"/>
    <dgm:cxn modelId="{22B2B8F3-622E-EA40-9E88-939EE10E05D9}" srcId="{F2FB8015-6A12-4F47-9E85-E8F4D266F5C3}" destId="{CC0A45C1-4430-B440-B431-5984A49312B6}" srcOrd="6" destOrd="0" parTransId="{5B162B29-91D2-A340-B365-56D1BB15F2C4}" sibTransId="{FCE5AB3D-9210-554B-AE5A-B1600E114CF1}"/>
    <dgm:cxn modelId="{5189A3F9-0497-3C4D-825C-7A8088B58859}" srcId="{4A9DD180-2773-1447-B45D-93B88CC7EE95}" destId="{5F23B5E0-AD6E-7546-B9A9-E4A24DD13F2D}" srcOrd="0" destOrd="0" parTransId="{AF7D21C4-621E-F844-8A12-4E7E4FFC8F81}" sibTransId="{DE0473E9-1CCA-FF40-B2BC-B175D9A2B9CF}"/>
    <dgm:cxn modelId="{19436CB6-FE9F-0548-917E-70AA1366D992}" type="presOf" srcId="{96273800-A429-0541-8E98-CEDE5E01F7AB}" destId="{05408230-190A-9842-B3AC-9BA72A49B983}" srcOrd="0" destOrd="0" presId="urn:microsoft.com/office/officeart/2008/layout/VerticalCurvedList"/>
    <dgm:cxn modelId="{9D88DD1F-68C8-CE45-A03A-DE6C576FA0FE}" type="presOf" srcId="{8B904297-9700-6A4F-BF0F-2B50EEC1B3D2}" destId="{6E94D975-24BB-534D-B5AD-A7C1F0A0A5A1}" srcOrd="0" destOrd="1" presId="urn:microsoft.com/office/officeart/2008/layout/VerticalCurvedList"/>
    <dgm:cxn modelId="{DA003B6A-FB0A-1847-9B3A-6C1D38A37D34}" type="presOf" srcId="{4BFD91E4-5346-B745-96AA-226F977FBB04}" destId="{E022B08C-3C76-C44E-970E-BB6CBE7E9818}" srcOrd="0" destOrd="0" presId="urn:microsoft.com/office/officeart/2008/layout/VerticalCurvedList"/>
    <dgm:cxn modelId="{C79AC896-40A6-324F-976E-B2AF13A30DB0}" type="presOf" srcId="{CC0A45C1-4430-B440-B431-5984A49312B6}" destId="{38415ABC-4E23-4746-B776-9150CD5CA88F}" srcOrd="0" destOrd="0" presId="urn:microsoft.com/office/officeart/2008/layout/VerticalCurvedList"/>
    <dgm:cxn modelId="{EBC4B566-947C-4C45-833C-9828BF5D2B0E}" type="presOf" srcId="{F2FB8015-6A12-4F47-9E85-E8F4D266F5C3}" destId="{12C85E3F-ADE4-F74A-9CEE-B271B8409BCB}" srcOrd="0" destOrd="0" presId="urn:microsoft.com/office/officeart/2008/layout/VerticalCurvedList"/>
    <dgm:cxn modelId="{554E850B-92C1-3D43-99E4-9CCA933F840F}" srcId="{4BFD91E4-5346-B745-96AA-226F977FBB04}" destId="{D18D9D3F-BCA8-5940-A7D6-EC1A0EB1FCB6}" srcOrd="0" destOrd="0" parTransId="{907F1F4F-C9A0-224B-97B6-E17D41E67534}" sibTransId="{A63CBAA5-9D59-804C-B9E1-C34B915C4E79}"/>
    <dgm:cxn modelId="{9EBDD82A-E5D8-B34E-9D64-E32EFDFC0749}" type="presOf" srcId="{DEAA44AA-B6EF-6348-A4F2-9B426ECE5557}" destId="{38415ABC-4E23-4746-B776-9150CD5CA88F}" srcOrd="0" destOrd="1" presId="urn:microsoft.com/office/officeart/2008/layout/VerticalCurvedList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2C9468F0-DA8F-3046-984C-31EB86ADF02C}" srcId="{691ED4E9-C91B-C241-892D-9D9ABD6A68AE}" destId="{73D9E4BF-CB58-D44C-AAB7-2608EECB4523}" srcOrd="0" destOrd="0" parTransId="{20D53576-B3CE-2647-AB17-2B08A5218946}" sibTransId="{FB885F93-A452-F94B-908F-8FD672B7D56F}"/>
    <dgm:cxn modelId="{F9E355DC-D54C-DA4C-87CA-C120F9ADF653}" type="presOf" srcId="{1D608FD0-50AF-3246-8849-66D174D7EE0F}" destId="{6E94D975-24BB-534D-B5AD-A7C1F0A0A5A1}" srcOrd="0" destOrd="0" presId="urn:microsoft.com/office/officeart/2008/layout/VerticalCurvedList"/>
    <dgm:cxn modelId="{87D3EF75-5412-BB4B-8ACC-9E9BE92AAEA1}" type="presOf" srcId="{5F23B5E0-AD6E-7546-B9A9-E4A24DD13F2D}" destId="{B86D9E22-B030-CC44-B382-F4F7BBD65053}" srcOrd="0" destOrd="1" presId="urn:microsoft.com/office/officeart/2008/layout/VerticalCurvedList"/>
    <dgm:cxn modelId="{E1CA74D5-7B0F-7A4C-9439-6A0C976448E9}" srcId="{F2FB8015-6A12-4F47-9E85-E8F4D266F5C3}" destId="{AC3A3BD7-B238-734E-A4FA-B18BC2205AC7}" srcOrd="5" destOrd="0" parTransId="{24AEC29D-7B37-DD46-A4DB-D92339874AAD}" sibTransId="{A3532156-7559-D84A-9F81-BA0FF4C6C729}"/>
    <dgm:cxn modelId="{1CEEE665-F442-EE4D-8731-F1D97B6B5BD8}" srcId="{F2FB8015-6A12-4F47-9E85-E8F4D266F5C3}" destId="{1D608FD0-50AF-3246-8849-66D174D7EE0F}" srcOrd="1" destOrd="0" parTransId="{86374828-73E2-444C-8EF1-3101E2419C10}" sibTransId="{9DAC9F05-514E-5446-83E8-FF9ABA5048CB}"/>
    <dgm:cxn modelId="{4CAB47A7-EF81-D04F-8D5D-0B431EDB837E}" type="presOf" srcId="{0B915A83-8D88-B247-A3E0-D8D1689A9EB7}" destId="{7D183491-4DDE-5E4A-BCE9-1A1A200CA812}" srcOrd="0" destOrd="0" presId="urn:microsoft.com/office/officeart/2008/layout/VerticalCurvedList"/>
    <dgm:cxn modelId="{AA454626-6BDB-0948-987B-AC00C476747B}" srcId="{0B915A83-8D88-B247-A3E0-D8D1689A9EB7}" destId="{60312894-016A-F542-B4B6-6CE313FEA443}" srcOrd="0" destOrd="0" parTransId="{FC84C416-37C0-6B4C-B1D0-1CB62844CCAB}" sibTransId="{96273800-A429-0541-8E98-CEDE5E01F7AB}"/>
    <dgm:cxn modelId="{8A107BC9-A648-FE48-AAF2-77007A9E9420}" type="presOf" srcId="{73D9E4BF-CB58-D44C-AAB7-2608EECB4523}" destId="{B1CF953A-5B9F-884A-B015-F35CCC5E76A0}" srcOrd="0" destOrd="1" presId="urn:microsoft.com/office/officeart/2008/layout/VerticalCurvedList"/>
    <dgm:cxn modelId="{E0B950FF-7EE1-B946-8B24-52EC869AD42F}" type="presOf" srcId="{691ED4E9-C91B-C241-892D-9D9ABD6A68AE}" destId="{B1CF953A-5B9F-884A-B015-F35CCC5E76A0}" srcOrd="0" destOrd="0" presId="urn:microsoft.com/office/officeart/2008/layout/VerticalCurvedList"/>
    <dgm:cxn modelId="{50480E8E-6AE6-7C40-AA77-B7EA38392687}" srcId="{F2FB8015-6A12-4F47-9E85-E8F4D266F5C3}" destId="{4A9DD180-2773-1447-B45D-93B88CC7EE95}" srcOrd="4" destOrd="0" parTransId="{36F4B979-23D5-DB40-8754-0E928B83B8E9}" sibTransId="{5F36BAF2-DC60-534C-99CE-AA91FF43663C}"/>
    <dgm:cxn modelId="{74F52B80-E478-FF4F-A073-DC5B7117F484}" srcId="{F2FB8015-6A12-4F47-9E85-E8F4D266F5C3}" destId="{691ED4E9-C91B-C241-892D-9D9ABD6A68AE}" srcOrd="2" destOrd="0" parTransId="{03C300C7-6CC0-A94A-B627-41AB6C534FF4}" sibTransId="{47603A53-D699-B641-AF72-DB51F108898E}"/>
    <dgm:cxn modelId="{CBE49CD7-A1F3-C848-878C-6E524263FDB8}" type="presOf" srcId="{D18D9D3F-BCA8-5940-A7D6-EC1A0EB1FCB6}" destId="{E022B08C-3C76-C44E-970E-BB6CBE7E9818}" srcOrd="0" destOrd="1" presId="urn:microsoft.com/office/officeart/2008/layout/VerticalCurvedList"/>
    <dgm:cxn modelId="{5BD2235F-CCB3-6244-8F84-984155546E8C}" type="presParOf" srcId="{12C85E3F-ADE4-F74A-9CEE-B271B8409BCB}" destId="{4464CA4D-F1F4-424D-BD57-B006B65F51B4}" srcOrd="0" destOrd="0" presId="urn:microsoft.com/office/officeart/2008/layout/VerticalCurvedList"/>
    <dgm:cxn modelId="{B9927515-2433-C242-B3A6-5A3559DE238F}" type="presParOf" srcId="{4464CA4D-F1F4-424D-BD57-B006B65F51B4}" destId="{7FDB81C7-1379-DA46-B05F-93A08F838FD8}" srcOrd="0" destOrd="0" presId="urn:microsoft.com/office/officeart/2008/layout/VerticalCurvedList"/>
    <dgm:cxn modelId="{1E125D13-5DDD-4149-8337-E54510450630}" type="presParOf" srcId="{7FDB81C7-1379-DA46-B05F-93A08F838FD8}" destId="{78819F7D-DB91-6C47-9C80-E0F8FD094D68}" srcOrd="0" destOrd="0" presId="urn:microsoft.com/office/officeart/2008/layout/VerticalCurvedList"/>
    <dgm:cxn modelId="{ACB458AA-74B8-FC46-AC75-5057697A2222}" type="presParOf" srcId="{7FDB81C7-1379-DA46-B05F-93A08F838FD8}" destId="{05408230-190A-9842-B3AC-9BA72A49B983}" srcOrd="1" destOrd="0" presId="urn:microsoft.com/office/officeart/2008/layout/VerticalCurvedList"/>
    <dgm:cxn modelId="{80A49723-7606-0440-90BA-0C7767533716}" type="presParOf" srcId="{7FDB81C7-1379-DA46-B05F-93A08F838FD8}" destId="{E57DD34F-A730-D349-9133-18A6CC4F7EED}" srcOrd="2" destOrd="0" presId="urn:microsoft.com/office/officeart/2008/layout/VerticalCurvedList"/>
    <dgm:cxn modelId="{390487EA-A18B-FC45-908F-BB09410F6C4B}" type="presParOf" srcId="{7FDB81C7-1379-DA46-B05F-93A08F838FD8}" destId="{5CB956AB-793B-DD45-BA8F-32CF2B071B81}" srcOrd="3" destOrd="0" presId="urn:microsoft.com/office/officeart/2008/layout/VerticalCurvedList"/>
    <dgm:cxn modelId="{76776383-D53B-D24A-895F-C658F8A0FE28}" type="presParOf" srcId="{4464CA4D-F1F4-424D-BD57-B006B65F51B4}" destId="{7D183491-4DDE-5E4A-BCE9-1A1A200CA812}" srcOrd="1" destOrd="0" presId="urn:microsoft.com/office/officeart/2008/layout/VerticalCurvedList"/>
    <dgm:cxn modelId="{059B2815-C1D9-A245-A166-7A2B43097031}" type="presParOf" srcId="{4464CA4D-F1F4-424D-BD57-B006B65F51B4}" destId="{C694F560-927C-B74B-BB23-D6219C029F8D}" srcOrd="2" destOrd="0" presId="urn:microsoft.com/office/officeart/2008/layout/VerticalCurvedList"/>
    <dgm:cxn modelId="{42D70083-3F47-5A4E-9F87-84E81F3AABC2}" type="presParOf" srcId="{C694F560-927C-B74B-BB23-D6219C029F8D}" destId="{A87234E7-ED8F-6F40-BAFA-61BBB30A8CE8}" srcOrd="0" destOrd="0" presId="urn:microsoft.com/office/officeart/2008/layout/VerticalCurvedList"/>
    <dgm:cxn modelId="{14916D83-0E4D-7049-B0BA-8CD667D198CC}" type="presParOf" srcId="{4464CA4D-F1F4-424D-BD57-B006B65F51B4}" destId="{6E94D975-24BB-534D-B5AD-A7C1F0A0A5A1}" srcOrd="3" destOrd="0" presId="urn:microsoft.com/office/officeart/2008/layout/VerticalCurvedList"/>
    <dgm:cxn modelId="{9C541CD3-FC4F-DD4E-8A12-31A0DB3641DD}" type="presParOf" srcId="{4464CA4D-F1F4-424D-BD57-B006B65F51B4}" destId="{1EE232F1-89EF-0C48-9EFB-8AFF55C7E8D9}" srcOrd="4" destOrd="0" presId="urn:microsoft.com/office/officeart/2008/layout/VerticalCurvedList"/>
    <dgm:cxn modelId="{7CCB57A3-E759-7B4C-908E-F21CEF78F4D2}" type="presParOf" srcId="{1EE232F1-89EF-0C48-9EFB-8AFF55C7E8D9}" destId="{C046EC0D-61B1-1E43-B41D-AD628CB07796}" srcOrd="0" destOrd="0" presId="urn:microsoft.com/office/officeart/2008/layout/VerticalCurvedList"/>
    <dgm:cxn modelId="{AFCE5D26-0120-6D45-A1FC-DAE9678AE739}" type="presParOf" srcId="{4464CA4D-F1F4-424D-BD57-B006B65F51B4}" destId="{B1CF953A-5B9F-884A-B015-F35CCC5E76A0}" srcOrd="5" destOrd="0" presId="urn:microsoft.com/office/officeart/2008/layout/VerticalCurvedList"/>
    <dgm:cxn modelId="{D969B377-F748-B049-8AA6-91FD0F4BA947}" type="presParOf" srcId="{4464CA4D-F1F4-424D-BD57-B006B65F51B4}" destId="{60A7644C-D6A1-BE46-8DBA-077456315DBC}" srcOrd="6" destOrd="0" presId="urn:microsoft.com/office/officeart/2008/layout/VerticalCurvedList"/>
    <dgm:cxn modelId="{7B3AE3ED-2803-E843-BCD3-4FE233FFFB6E}" type="presParOf" srcId="{60A7644C-D6A1-BE46-8DBA-077456315DBC}" destId="{1B100151-07A1-1B4D-BFA7-9A6F41274F21}" srcOrd="0" destOrd="0" presId="urn:microsoft.com/office/officeart/2008/layout/VerticalCurvedList"/>
    <dgm:cxn modelId="{3A8FCAEE-85DA-2F49-8FCE-80A2235528D8}" type="presParOf" srcId="{4464CA4D-F1F4-424D-BD57-B006B65F51B4}" destId="{E022B08C-3C76-C44E-970E-BB6CBE7E9818}" srcOrd="7" destOrd="0" presId="urn:microsoft.com/office/officeart/2008/layout/VerticalCurvedList"/>
    <dgm:cxn modelId="{2BC6E0B5-DADE-A54F-9A3F-3BA3AAE5D78A}" type="presParOf" srcId="{4464CA4D-F1F4-424D-BD57-B006B65F51B4}" destId="{CBB3EFB1-4920-6B49-B1C1-92E760D56588}" srcOrd="8" destOrd="0" presId="urn:microsoft.com/office/officeart/2008/layout/VerticalCurvedList"/>
    <dgm:cxn modelId="{6E141E71-87A5-034B-8F04-F1C60D9C1FA9}" type="presParOf" srcId="{CBB3EFB1-4920-6B49-B1C1-92E760D56588}" destId="{01FDC592-FF3C-044F-B882-67CED353D136}" srcOrd="0" destOrd="0" presId="urn:microsoft.com/office/officeart/2008/layout/VerticalCurvedList"/>
    <dgm:cxn modelId="{96B6A152-556C-BD4A-B4BB-AB3A81213E53}" type="presParOf" srcId="{4464CA4D-F1F4-424D-BD57-B006B65F51B4}" destId="{B86D9E22-B030-CC44-B382-F4F7BBD65053}" srcOrd="9" destOrd="0" presId="urn:microsoft.com/office/officeart/2008/layout/VerticalCurvedList"/>
    <dgm:cxn modelId="{070678B4-C0C7-E348-9A41-087882DED590}" type="presParOf" srcId="{4464CA4D-F1F4-424D-BD57-B006B65F51B4}" destId="{362097FA-7350-4742-8114-6088A1E2D190}" srcOrd="10" destOrd="0" presId="urn:microsoft.com/office/officeart/2008/layout/VerticalCurvedList"/>
    <dgm:cxn modelId="{6293C170-A0C6-8E4B-9BA7-B3743A2E86C5}" type="presParOf" srcId="{362097FA-7350-4742-8114-6088A1E2D190}" destId="{94B7C6AB-A2EB-6D44-85AD-BAC50C21B371}" srcOrd="0" destOrd="0" presId="urn:microsoft.com/office/officeart/2008/layout/VerticalCurvedList"/>
    <dgm:cxn modelId="{6C119937-43C4-B044-8BD6-DE4C4F070541}" type="presParOf" srcId="{4464CA4D-F1F4-424D-BD57-B006B65F51B4}" destId="{B8E76FCA-53F5-DC4B-8620-32DAB9B4F892}" srcOrd="11" destOrd="0" presId="urn:microsoft.com/office/officeart/2008/layout/VerticalCurvedList"/>
    <dgm:cxn modelId="{29530433-256D-4446-8913-E3ED79B0E3A7}" type="presParOf" srcId="{4464CA4D-F1F4-424D-BD57-B006B65F51B4}" destId="{91252A84-69C2-204B-89BD-1DAE20B52F5E}" srcOrd="12" destOrd="0" presId="urn:microsoft.com/office/officeart/2008/layout/VerticalCurvedList"/>
    <dgm:cxn modelId="{0C63C372-5E0E-284B-A626-923248FC01FE}" type="presParOf" srcId="{91252A84-69C2-204B-89BD-1DAE20B52F5E}" destId="{52B023C9-C89E-9249-A2E9-A94361F9D459}" srcOrd="0" destOrd="0" presId="urn:microsoft.com/office/officeart/2008/layout/VerticalCurvedList"/>
    <dgm:cxn modelId="{721ADC07-C705-EF41-84CD-8E0C1DD95F9C}" type="presParOf" srcId="{4464CA4D-F1F4-424D-BD57-B006B65F51B4}" destId="{38415ABC-4E23-4746-B776-9150CD5CA88F}" srcOrd="13" destOrd="0" presId="urn:microsoft.com/office/officeart/2008/layout/VerticalCurvedList"/>
    <dgm:cxn modelId="{35558124-BDAC-CF41-A955-930FC33AF37E}" type="presParOf" srcId="{4464CA4D-F1F4-424D-BD57-B006B65F51B4}" destId="{C35F9601-6BA2-AD4B-9D1C-F58A2B8BACE1}" srcOrd="14" destOrd="0" presId="urn:microsoft.com/office/officeart/2008/layout/VerticalCurvedList"/>
    <dgm:cxn modelId="{029E7E3C-5E4B-7F4E-9158-6FCA5955D86F}" type="presParOf" srcId="{C35F9601-6BA2-AD4B-9D1C-F58A2B8BACE1}" destId="{387B9D34-4163-4D42-943F-999BC5055F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9DA491-6104-1243-AE4C-B2A037A8D3C0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B0333-3F64-5146-A135-18458BB6EB5C}">
      <dgm:prSet phldrT="[文本]"/>
      <dgm:spPr/>
      <dgm:t>
        <a:bodyPr/>
        <a:lstStyle/>
        <a:p>
          <a:r>
            <a:rPr lang="zh-CN" altLang="en-US" dirty="0" smtClean="0"/>
            <a:t>代码式开发</a:t>
          </a:r>
          <a:endParaRPr lang="zh-CN" altLang="en-US" dirty="0"/>
        </a:p>
      </dgm:t>
    </dgm:pt>
    <dgm:pt modelId="{8AF2919E-291A-9246-A506-5ED1E61D6F82}" type="par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80428318-BE18-3D48-95CF-470C5416F4DB}" type="sib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C7247E96-F9B0-C74C-B8DB-78914A729FB3}">
      <dgm:prSet phldrT="[文本]"/>
      <dgm:spPr/>
      <dgm:t>
        <a:bodyPr/>
        <a:lstStyle/>
        <a:p>
          <a:r>
            <a:rPr lang="zh-CN" altLang="en-US" dirty="0" smtClean="0"/>
            <a:t>代码式＋可视化式 开发</a:t>
          </a:r>
          <a:endParaRPr lang="zh-CN" altLang="en-US" dirty="0"/>
        </a:p>
      </dgm:t>
    </dgm:pt>
    <dgm:pt modelId="{910A14BD-1669-3D44-8E7A-2F07DA7F286F}" type="par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B9E60F74-10E6-6B47-A76A-01C0C2028917}" type="sib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6680918B-E3F2-064A-B23B-EA63456DB4B3}">
      <dgm:prSet/>
      <dgm:spPr/>
      <dgm:t>
        <a:bodyPr/>
        <a:lstStyle/>
        <a:p>
          <a:r>
            <a:rPr lang="zh-CN" altLang="en-US" dirty="0" smtClean="0"/>
            <a:t>可视化开发</a:t>
          </a:r>
          <a:endParaRPr lang="zh-CN" altLang="en-US" dirty="0"/>
        </a:p>
      </dgm:t>
    </dgm:pt>
    <dgm:pt modelId="{8788F69D-3A76-5948-869F-68A24B1679AE}" type="par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6F04CAC2-1E05-7F41-9908-ECC49188CCCD}" type="sib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06327345-D2B8-D64A-ADC2-678F3CA7EB50}">
      <dgm:prSet phldrT="[文本]"/>
      <dgm:spPr/>
      <dgm:t>
        <a:bodyPr/>
        <a:lstStyle/>
        <a:p>
          <a:r>
            <a:rPr lang="zh-CN" altLang="en-US" dirty="0" smtClean="0"/>
            <a:t>开发方式</a:t>
          </a:r>
          <a:endParaRPr lang="zh-CN" altLang="en-US" dirty="0"/>
        </a:p>
      </dgm:t>
    </dgm:pt>
    <dgm:pt modelId="{025991F6-4499-4141-9556-630D59169D34}" type="sib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E4DF9138-4897-F647-A11E-8E16E4FED329}" type="par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596E49B9-7AEF-5645-8A49-9458FF57EB84}" type="pres">
      <dgm:prSet presAssocID="{B19DA491-6104-1243-AE4C-B2A037A8D3C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CAD3C0-9949-5546-BE39-209D4F4DBB07}" type="pres">
      <dgm:prSet presAssocID="{06327345-D2B8-D64A-ADC2-678F3CA7EB50}" presName="root1" presStyleCnt="0"/>
      <dgm:spPr/>
    </dgm:pt>
    <dgm:pt modelId="{506EE853-2AD5-664B-9B64-2A41AFFA9DA1}" type="pres">
      <dgm:prSet presAssocID="{06327345-D2B8-D64A-ADC2-678F3CA7EB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419C10-8784-9640-A7E8-86498A02767F}" type="pres">
      <dgm:prSet presAssocID="{06327345-D2B8-D64A-ADC2-678F3CA7EB50}" presName="level2hierChild" presStyleCnt="0"/>
      <dgm:spPr/>
    </dgm:pt>
    <dgm:pt modelId="{A3B55971-FBA9-4646-9CA3-A1B2F2E16FEE}" type="pres">
      <dgm:prSet presAssocID="{8AF2919E-291A-9246-A506-5ED1E61D6F82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B0FC565-0EC6-F046-935A-4C8C0C16C391}" type="pres">
      <dgm:prSet presAssocID="{8AF2919E-291A-9246-A506-5ED1E61D6F82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40C6BB3-50F2-B74C-9330-9E526C347BC5}" type="pres">
      <dgm:prSet presAssocID="{EB1B0333-3F64-5146-A135-18458BB6EB5C}" presName="root2" presStyleCnt="0"/>
      <dgm:spPr/>
    </dgm:pt>
    <dgm:pt modelId="{5233ECAA-A024-1F46-9D07-57FB498ED12C}" type="pres">
      <dgm:prSet presAssocID="{EB1B0333-3F64-5146-A135-18458BB6EB5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EB980C-9D85-9C4E-BE2F-C0F2DA0A0E6E}" type="pres">
      <dgm:prSet presAssocID="{EB1B0333-3F64-5146-A135-18458BB6EB5C}" presName="level3hierChild" presStyleCnt="0"/>
      <dgm:spPr/>
    </dgm:pt>
    <dgm:pt modelId="{11E4A6EA-5D08-654B-B944-FFC994B3BFD5}" type="pres">
      <dgm:prSet presAssocID="{910A14BD-1669-3D44-8E7A-2F07DA7F286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D25B5A4-609F-724A-9061-3C7A65A5A018}" type="pres">
      <dgm:prSet presAssocID="{910A14BD-1669-3D44-8E7A-2F07DA7F286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F8EEEB-6FCE-CF4E-AF24-77990000159F}" type="pres">
      <dgm:prSet presAssocID="{C7247E96-F9B0-C74C-B8DB-78914A729FB3}" presName="root2" presStyleCnt="0"/>
      <dgm:spPr/>
    </dgm:pt>
    <dgm:pt modelId="{7D0E91CE-AA22-C74B-B111-603DD1C0D9F7}" type="pres">
      <dgm:prSet presAssocID="{C7247E96-F9B0-C74C-B8DB-78914A729FB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90A1A2-570D-624F-8937-6F6430384D19}" type="pres">
      <dgm:prSet presAssocID="{C7247E96-F9B0-C74C-B8DB-78914A729FB3}" presName="level3hierChild" presStyleCnt="0"/>
      <dgm:spPr/>
    </dgm:pt>
    <dgm:pt modelId="{F8DC9FC7-5602-4A45-9AD8-3A821F533B87}" type="pres">
      <dgm:prSet presAssocID="{8788F69D-3A76-5948-869F-68A24B1679A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31A119E-742D-C74A-808C-7BD2845390E7}" type="pres">
      <dgm:prSet presAssocID="{8788F69D-3A76-5948-869F-68A24B1679A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B6D276A2-720F-1345-B5B5-B2DA9FC5DAAC}" type="pres">
      <dgm:prSet presAssocID="{6680918B-E3F2-064A-B23B-EA63456DB4B3}" presName="root2" presStyleCnt="0"/>
      <dgm:spPr/>
    </dgm:pt>
    <dgm:pt modelId="{AACB0284-2AEC-F34D-9443-69CB64222F70}" type="pres">
      <dgm:prSet presAssocID="{6680918B-E3F2-064A-B23B-EA63456DB4B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E151CF-DD8A-494D-A669-6B2E3D549203}" type="pres">
      <dgm:prSet presAssocID="{6680918B-E3F2-064A-B23B-EA63456DB4B3}" presName="level3hierChild" presStyleCnt="0"/>
      <dgm:spPr/>
    </dgm:pt>
  </dgm:ptLst>
  <dgm:cxnLst>
    <dgm:cxn modelId="{FCE6C2CF-B673-0E47-B085-31529F54274E}" type="presOf" srcId="{8AF2919E-291A-9246-A506-5ED1E61D6F82}" destId="{A3B55971-FBA9-4646-9CA3-A1B2F2E16FEE}" srcOrd="0" destOrd="0" presId="urn:microsoft.com/office/officeart/2008/layout/HorizontalMultiLevelHierarchy"/>
    <dgm:cxn modelId="{16BE82BF-31EB-1B4E-8096-B5F7C535F45F}" type="presOf" srcId="{6680918B-E3F2-064A-B23B-EA63456DB4B3}" destId="{AACB0284-2AEC-F34D-9443-69CB64222F70}" srcOrd="0" destOrd="0" presId="urn:microsoft.com/office/officeart/2008/layout/HorizontalMultiLevelHierarchy"/>
    <dgm:cxn modelId="{C935409A-0F44-9B44-91EF-329B8663BF4A}" type="presOf" srcId="{8AF2919E-291A-9246-A506-5ED1E61D6F82}" destId="{6B0FC565-0EC6-F046-935A-4C8C0C16C391}" srcOrd="1" destOrd="0" presId="urn:microsoft.com/office/officeart/2008/layout/HorizontalMultiLevelHierarchy"/>
    <dgm:cxn modelId="{FA76013A-1AFC-134A-8FB9-1B4F095918AC}" srcId="{06327345-D2B8-D64A-ADC2-678F3CA7EB50}" destId="{6680918B-E3F2-064A-B23B-EA63456DB4B3}" srcOrd="2" destOrd="0" parTransId="{8788F69D-3A76-5948-869F-68A24B1679AE}" sibTransId="{6F04CAC2-1E05-7F41-9908-ECC49188CCCD}"/>
    <dgm:cxn modelId="{515463DE-2ECA-FB4B-A95C-FD0A9108F93F}" type="presOf" srcId="{8788F69D-3A76-5948-869F-68A24B1679AE}" destId="{F8DC9FC7-5602-4A45-9AD8-3A821F533B87}" srcOrd="0" destOrd="0" presId="urn:microsoft.com/office/officeart/2008/layout/HorizontalMultiLevelHierarchy"/>
    <dgm:cxn modelId="{47D20995-83D8-9C49-8615-C346DE235128}" type="presOf" srcId="{B19DA491-6104-1243-AE4C-B2A037A8D3C0}" destId="{596E49B9-7AEF-5645-8A49-9458FF57EB84}" srcOrd="0" destOrd="0" presId="urn:microsoft.com/office/officeart/2008/layout/HorizontalMultiLevelHierarchy"/>
    <dgm:cxn modelId="{EDC28C94-441C-AD4E-959B-A78E0EDF4A4C}" srcId="{06327345-D2B8-D64A-ADC2-678F3CA7EB50}" destId="{EB1B0333-3F64-5146-A135-18458BB6EB5C}" srcOrd="0" destOrd="0" parTransId="{8AF2919E-291A-9246-A506-5ED1E61D6F82}" sibTransId="{80428318-BE18-3D48-95CF-470C5416F4DB}"/>
    <dgm:cxn modelId="{DEB7F011-52CD-FD47-BB00-E1CE2746C0D6}" type="presOf" srcId="{8788F69D-3A76-5948-869F-68A24B1679AE}" destId="{831A119E-742D-C74A-808C-7BD2845390E7}" srcOrd="1" destOrd="0" presId="urn:microsoft.com/office/officeart/2008/layout/HorizontalMultiLevelHierarchy"/>
    <dgm:cxn modelId="{C99D7973-1227-C742-9D1D-5CFEE18EB311}" type="presOf" srcId="{910A14BD-1669-3D44-8E7A-2F07DA7F286F}" destId="{8D25B5A4-609F-724A-9061-3C7A65A5A018}" srcOrd="1" destOrd="0" presId="urn:microsoft.com/office/officeart/2008/layout/HorizontalMultiLevelHierarchy"/>
    <dgm:cxn modelId="{885B121B-C3E6-D044-8AA9-DAF3C66E942F}" type="presOf" srcId="{C7247E96-F9B0-C74C-B8DB-78914A729FB3}" destId="{7D0E91CE-AA22-C74B-B111-603DD1C0D9F7}" srcOrd="0" destOrd="0" presId="urn:microsoft.com/office/officeart/2008/layout/HorizontalMultiLevelHierarchy"/>
    <dgm:cxn modelId="{C21179CF-5060-A641-9F4B-3E54BFDE4E45}" type="presOf" srcId="{06327345-D2B8-D64A-ADC2-678F3CA7EB50}" destId="{506EE853-2AD5-664B-9B64-2A41AFFA9DA1}" srcOrd="0" destOrd="0" presId="urn:microsoft.com/office/officeart/2008/layout/HorizontalMultiLevelHierarchy"/>
    <dgm:cxn modelId="{A0470640-71D0-6B45-9272-94205A95A2E9}" type="presOf" srcId="{910A14BD-1669-3D44-8E7A-2F07DA7F286F}" destId="{11E4A6EA-5D08-654B-B944-FFC994B3BFD5}" srcOrd="0" destOrd="0" presId="urn:microsoft.com/office/officeart/2008/layout/HorizontalMultiLevelHierarchy"/>
    <dgm:cxn modelId="{6D903468-7CB0-AC45-AAD6-1D855E2376EC}" srcId="{06327345-D2B8-D64A-ADC2-678F3CA7EB50}" destId="{C7247E96-F9B0-C74C-B8DB-78914A729FB3}" srcOrd="1" destOrd="0" parTransId="{910A14BD-1669-3D44-8E7A-2F07DA7F286F}" sibTransId="{B9E60F74-10E6-6B47-A76A-01C0C2028917}"/>
    <dgm:cxn modelId="{DC91EBE4-FF94-8341-AE94-EA2E5F2F5089}" type="presOf" srcId="{EB1B0333-3F64-5146-A135-18458BB6EB5C}" destId="{5233ECAA-A024-1F46-9D07-57FB498ED12C}" srcOrd="0" destOrd="0" presId="urn:microsoft.com/office/officeart/2008/layout/HorizontalMultiLevelHierarchy"/>
    <dgm:cxn modelId="{FDF1A521-2E9C-A74F-B45E-15FC136425F0}" srcId="{B19DA491-6104-1243-AE4C-B2A037A8D3C0}" destId="{06327345-D2B8-D64A-ADC2-678F3CA7EB50}" srcOrd="0" destOrd="0" parTransId="{E4DF9138-4897-F647-A11E-8E16E4FED329}" sibTransId="{025991F6-4499-4141-9556-630D59169D34}"/>
    <dgm:cxn modelId="{B3CF18C4-831C-F648-B8D6-57F7238F4E72}" type="presParOf" srcId="{596E49B9-7AEF-5645-8A49-9458FF57EB84}" destId="{99CAD3C0-9949-5546-BE39-209D4F4DBB07}" srcOrd="0" destOrd="0" presId="urn:microsoft.com/office/officeart/2008/layout/HorizontalMultiLevelHierarchy"/>
    <dgm:cxn modelId="{685E1C30-82BE-F648-8B48-CA057A99B6AB}" type="presParOf" srcId="{99CAD3C0-9949-5546-BE39-209D4F4DBB07}" destId="{506EE853-2AD5-664B-9B64-2A41AFFA9DA1}" srcOrd="0" destOrd="0" presId="urn:microsoft.com/office/officeart/2008/layout/HorizontalMultiLevelHierarchy"/>
    <dgm:cxn modelId="{E91E074E-C67B-4544-B364-4B712DB5EA92}" type="presParOf" srcId="{99CAD3C0-9949-5546-BE39-209D4F4DBB07}" destId="{4B419C10-8784-9640-A7E8-86498A02767F}" srcOrd="1" destOrd="0" presId="urn:microsoft.com/office/officeart/2008/layout/HorizontalMultiLevelHierarchy"/>
    <dgm:cxn modelId="{C3DE9396-B6AD-7B4B-84D1-96BA7B296885}" type="presParOf" srcId="{4B419C10-8784-9640-A7E8-86498A02767F}" destId="{A3B55971-FBA9-4646-9CA3-A1B2F2E16FEE}" srcOrd="0" destOrd="0" presId="urn:microsoft.com/office/officeart/2008/layout/HorizontalMultiLevelHierarchy"/>
    <dgm:cxn modelId="{488BD29B-43F2-F342-843E-FB3B177D145B}" type="presParOf" srcId="{A3B55971-FBA9-4646-9CA3-A1B2F2E16FEE}" destId="{6B0FC565-0EC6-F046-935A-4C8C0C16C391}" srcOrd="0" destOrd="0" presId="urn:microsoft.com/office/officeart/2008/layout/HorizontalMultiLevelHierarchy"/>
    <dgm:cxn modelId="{C24CEE19-7547-E343-B954-45406A5613DA}" type="presParOf" srcId="{4B419C10-8784-9640-A7E8-86498A02767F}" destId="{940C6BB3-50F2-B74C-9330-9E526C347BC5}" srcOrd="1" destOrd="0" presId="urn:microsoft.com/office/officeart/2008/layout/HorizontalMultiLevelHierarchy"/>
    <dgm:cxn modelId="{08EFEF0E-1ECD-0244-9DC9-6B449F5D4EAC}" type="presParOf" srcId="{940C6BB3-50F2-B74C-9330-9E526C347BC5}" destId="{5233ECAA-A024-1F46-9D07-57FB498ED12C}" srcOrd="0" destOrd="0" presId="urn:microsoft.com/office/officeart/2008/layout/HorizontalMultiLevelHierarchy"/>
    <dgm:cxn modelId="{5372F527-ECD4-DF42-A687-1109E6B3CAE0}" type="presParOf" srcId="{940C6BB3-50F2-B74C-9330-9E526C347BC5}" destId="{B0EB980C-9D85-9C4E-BE2F-C0F2DA0A0E6E}" srcOrd="1" destOrd="0" presId="urn:microsoft.com/office/officeart/2008/layout/HorizontalMultiLevelHierarchy"/>
    <dgm:cxn modelId="{A5FB2912-4E56-DE42-A5B0-E7A78B017794}" type="presParOf" srcId="{4B419C10-8784-9640-A7E8-86498A02767F}" destId="{11E4A6EA-5D08-654B-B944-FFC994B3BFD5}" srcOrd="2" destOrd="0" presId="urn:microsoft.com/office/officeart/2008/layout/HorizontalMultiLevelHierarchy"/>
    <dgm:cxn modelId="{A2B243FB-2533-FF46-B3F0-F0FBBC5C9443}" type="presParOf" srcId="{11E4A6EA-5D08-654B-B944-FFC994B3BFD5}" destId="{8D25B5A4-609F-724A-9061-3C7A65A5A018}" srcOrd="0" destOrd="0" presId="urn:microsoft.com/office/officeart/2008/layout/HorizontalMultiLevelHierarchy"/>
    <dgm:cxn modelId="{66187092-96C2-794B-AACA-60354EEB031F}" type="presParOf" srcId="{4B419C10-8784-9640-A7E8-86498A02767F}" destId="{33F8EEEB-6FCE-CF4E-AF24-77990000159F}" srcOrd="3" destOrd="0" presId="urn:microsoft.com/office/officeart/2008/layout/HorizontalMultiLevelHierarchy"/>
    <dgm:cxn modelId="{FDE64548-6B50-2249-9A12-55D3FF9F6FA3}" type="presParOf" srcId="{33F8EEEB-6FCE-CF4E-AF24-77990000159F}" destId="{7D0E91CE-AA22-C74B-B111-603DD1C0D9F7}" srcOrd="0" destOrd="0" presId="urn:microsoft.com/office/officeart/2008/layout/HorizontalMultiLevelHierarchy"/>
    <dgm:cxn modelId="{5A4B799B-BF1C-3D4A-89FD-49F83F2C5026}" type="presParOf" srcId="{33F8EEEB-6FCE-CF4E-AF24-77990000159F}" destId="{D390A1A2-570D-624F-8937-6F6430384D19}" srcOrd="1" destOrd="0" presId="urn:microsoft.com/office/officeart/2008/layout/HorizontalMultiLevelHierarchy"/>
    <dgm:cxn modelId="{9ABFCCA9-44D7-1A4F-BEFF-ADADB163E90D}" type="presParOf" srcId="{4B419C10-8784-9640-A7E8-86498A02767F}" destId="{F8DC9FC7-5602-4A45-9AD8-3A821F533B87}" srcOrd="4" destOrd="0" presId="urn:microsoft.com/office/officeart/2008/layout/HorizontalMultiLevelHierarchy"/>
    <dgm:cxn modelId="{E462AE88-BDF9-E945-9B6E-EF1A21A8EF99}" type="presParOf" srcId="{F8DC9FC7-5602-4A45-9AD8-3A821F533B87}" destId="{831A119E-742D-C74A-808C-7BD2845390E7}" srcOrd="0" destOrd="0" presId="urn:microsoft.com/office/officeart/2008/layout/HorizontalMultiLevelHierarchy"/>
    <dgm:cxn modelId="{A2AA6773-4B4A-3F42-B759-E8F651B4AA1C}" type="presParOf" srcId="{4B419C10-8784-9640-A7E8-86498A02767F}" destId="{B6D276A2-720F-1345-B5B5-B2DA9FC5DAAC}" srcOrd="5" destOrd="0" presId="urn:microsoft.com/office/officeart/2008/layout/HorizontalMultiLevelHierarchy"/>
    <dgm:cxn modelId="{9D1BAD7C-669A-5A4B-9F50-B5B21D1D8BE9}" type="presParOf" srcId="{B6D276A2-720F-1345-B5B5-B2DA9FC5DAAC}" destId="{AACB0284-2AEC-F34D-9443-69CB64222F70}" srcOrd="0" destOrd="0" presId="urn:microsoft.com/office/officeart/2008/layout/HorizontalMultiLevelHierarchy"/>
    <dgm:cxn modelId="{D2B5411A-D40E-B243-B442-6868D5A1754B}" type="presParOf" srcId="{B6D276A2-720F-1345-B5B5-B2DA9FC5DAAC}" destId="{98E151CF-DD8A-494D-A669-6B2E3D5492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FF68AB-145E-5542-873C-A98124D5E494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3442A2-C561-FE45-B6BE-2E77737DD326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7E7B56A9-A847-3C41-841D-B26949A97CC7}" type="par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98B63EDA-509C-D341-AED6-74BC826BC973}" type="sib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C3870E74-AA0E-2E4F-AFBB-39AC898ECC11}">
      <dgm:prSet phldrT="[文本]"/>
      <dgm:spPr/>
      <dgm:t>
        <a:bodyPr/>
        <a:lstStyle/>
        <a:p>
          <a:r>
            <a:rPr lang="zh-CN" altLang="en-US" dirty="0" smtClean="0"/>
            <a:t>基础服务</a:t>
          </a:r>
          <a:endParaRPr lang="zh-CN" altLang="en-US" dirty="0"/>
        </a:p>
      </dgm:t>
    </dgm:pt>
    <dgm:pt modelId="{64905279-4332-8D4E-A9EB-7771BFCF8DC1}" type="par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C2CD348F-E764-C04B-88E3-0B3402454222}" type="sib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EFB292C8-1DD1-BE42-BA2D-8624759F1F74}">
      <dgm:prSet phldrT="[文本]"/>
      <dgm:spPr/>
      <dgm:t>
        <a:bodyPr/>
        <a:lstStyle/>
        <a:p>
          <a:r>
            <a:rPr lang="zh-CN" altLang="en-US" dirty="0" smtClean="0"/>
            <a:t>通信安全</a:t>
          </a:r>
          <a:endParaRPr lang="zh-CN" altLang="en-US" dirty="0"/>
        </a:p>
      </dgm:t>
    </dgm:pt>
    <dgm:pt modelId="{CF6A91C4-96B5-A34E-8712-BE4B47E6A699}" type="par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3FC96E0D-2327-2F4E-9AFE-F071199DB47F}" type="sib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7D78343A-6145-BD48-B7FE-EF0797BEF1F1}">
      <dgm:prSet phldrT="[文本]"/>
      <dgm:spPr/>
      <dgm:t>
        <a:bodyPr/>
        <a:lstStyle/>
        <a:p>
          <a:r>
            <a:rPr lang="zh-CN" altLang="en-US" dirty="0" smtClean="0"/>
            <a:t>资源安全</a:t>
          </a:r>
        </a:p>
      </dgm:t>
    </dgm:pt>
    <dgm:pt modelId="{4216E47D-89BE-874D-BCF9-BD151892EDE1}" type="par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D509E507-AEFF-2B4A-84BF-38CB0FB5F67C}" type="sib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15FD69A2-363A-0A40-8F97-3005F645BBD3}">
      <dgm:prSet phldrT="[文本]"/>
      <dgm:spPr/>
      <dgm:t>
        <a:bodyPr/>
        <a:lstStyle/>
        <a:p>
          <a:r>
            <a:rPr lang="zh-CN" altLang="en-US" dirty="0" smtClean="0"/>
            <a:t>增量更新</a:t>
          </a:r>
        </a:p>
      </dgm:t>
    </dgm:pt>
    <dgm:pt modelId="{CC3A40DA-6539-2148-BCFA-166750F3E174}" type="par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CCC2F2C4-8AA8-9D4C-85B6-98A21788E706}" type="sib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BC2EB802-D451-E842-96AA-7834B149E928}">
      <dgm:prSet phldrT="[文本]"/>
      <dgm:spPr/>
      <dgm:t>
        <a:bodyPr/>
        <a:lstStyle/>
        <a:p>
          <a:r>
            <a:rPr lang="zh-CN" altLang="en-US" dirty="0" smtClean="0"/>
            <a:t>日志反馈</a:t>
          </a:r>
        </a:p>
      </dgm:t>
    </dgm:pt>
    <dgm:pt modelId="{D6AEE4A8-BD9F-B945-8075-3AA3C989321F}" type="par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89FE4C4B-2420-8B43-8404-5AA9C2C1A8D2}" type="sib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B6D8075D-A7C0-6341-B03C-68D0D6AE475B}">
      <dgm:prSet phldrT="[文本]"/>
      <dgm:spPr/>
      <dgm:t>
        <a:bodyPr/>
        <a:lstStyle/>
        <a:p>
          <a:r>
            <a:rPr lang="zh-CN" altLang="en-US" dirty="0" smtClean="0"/>
            <a:t>通用业务服务</a:t>
          </a:r>
          <a:endParaRPr lang="zh-CN" altLang="en-US" dirty="0"/>
        </a:p>
      </dgm:t>
    </dgm:pt>
    <dgm:pt modelId="{D2330396-8EF9-4C42-B9EE-BD0D006C3AEA}" type="par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ABC21FC3-804B-9441-B04A-5D1108605094}" type="sib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D75B2262-9E9E-1644-8FE4-4866D1BFF78D}">
      <dgm:prSet phldrT="[文本]"/>
      <dgm:spPr/>
      <dgm:t>
        <a:bodyPr/>
        <a:lstStyle/>
        <a:p>
          <a:r>
            <a:rPr lang="zh-CN" altLang="en-US" dirty="0" smtClean="0"/>
            <a:t>推送服务</a:t>
          </a:r>
          <a:endParaRPr lang="zh-CN" altLang="en-US" dirty="0"/>
        </a:p>
      </dgm:t>
    </dgm:pt>
    <dgm:pt modelId="{F8D0EF34-6C08-DD48-AFCF-82E6A2C848F2}" type="par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919CCB99-0F1C-2748-AAE3-69C00DC3190D}" type="sib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65CFDF1C-9CCC-064C-A31F-5A9B6B5B7958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82D5E4EE-B0CB-7640-90F9-65B9DCC501AC}" type="par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455C7CA0-8B29-0D45-A0E9-52F7A744E8CB}" type="sib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36468EA6-25C3-3346-B4CB-24AE967DF74B}">
      <dgm:prSet phldrT="[文本]"/>
      <dgm:spPr/>
      <dgm:t>
        <a:bodyPr/>
        <a:lstStyle/>
        <a:p>
          <a:r>
            <a:rPr lang="zh-CN" altLang="en-US" dirty="0" smtClean="0"/>
            <a:t>特定领域业务服务</a:t>
          </a:r>
          <a:endParaRPr lang="zh-CN" altLang="en-US" dirty="0"/>
        </a:p>
      </dgm:t>
    </dgm:pt>
    <dgm:pt modelId="{1FF67FBB-A7D2-7646-BA17-13BA5D66F916}" type="par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333BCEF3-1647-1E4B-88CC-FD0F9129893B}" type="sib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02A03E78-DA19-9D4B-AD0D-00C6EE814F06}">
      <dgm:prSet phldrT="[文本]"/>
      <dgm:spPr/>
      <dgm:t>
        <a:bodyPr/>
        <a:lstStyle/>
        <a:p>
          <a:r>
            <a:rPr lang="zh-CN" altLang="en-US" dirty="0" smtClean="0"/>
            <a:t>角色管理</a:t>
          </a:r>
          <a:endParaRPr lang="zh-CN" altLang="en-US" dirty="0"/>
        </a:p>
      </dgm:t>
    </dgm:pt>
    <dgm:pt modelId="{036C3C9D-9354-1D49-960D-B83B169F3E68}" type="par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A1207072-D3A4-8C45-B305-18EC3516C919}" type="sib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C9A88CF1-6F60-F147-83A4-946D073C8513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ED819585-58B8-194A-B044-8F76015197F3}" type="par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CBEAF5C0-013D-8641-A079-69F5830137AE}" type="sib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BEFBF22E-BAF3-5E43-8C5A-224981A2738B}">
      <dgm:prSet phldrT="[文本]"/>
      <dgm:spPr/>
      <dgm:t>
        <a:bodyPr/>
        <a:lstStyle/>
        <a:p>
          <a:r>
            <a:rPr lang="zh-CN" altLang="en-US" dirty="0" smtClean="0"/>
            <a:t>原生通信功能</a:t>
          </a:r>
        </a:p>
      </dgm:t>
    </dgm:pt>
    <dgm:pt modelId="{2C9BC7FF-70A9-E844-B937-4760FE31A413}" type="par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016F697-B67D-B546-BD19-E40B94409B76}" type="sib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FB62A86-5A4A-144A-9417-2F8DD7CF57C0}">
      <dgm:prSet phldrT="[文本]"/>
      <dgm:spPr/>
      <dgm:t>
        <a:bodyPr/>
        <a:lstStyle/>
        <a:p>
          <a:r>
            <a:rPr lang="zh-CN" altLang="en-US" dirty="0" smtClean="0"/>
            <a:t>通信录功能</a:t>
          </a:r>
        </a:p>
      </dgm:t>
    </dgm:pt>
    <dgm:pt modelId="{90208CAF-540B-E648-A255-DBBD3A007F63}" type="par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C251F65C-CD07-E740-AF9C-FBB869DEB980}" type="sib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159E5982-54DD-964C-B748-5EA468CCD352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</a:p>
      </dgm:t>
    </dgm:pt>
    <dgm:pt modelId="{8275997B-9F07-0844-AA65-7DD275A1FC10}" type="par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E2CA5037-0110-E640-8034-EC28C2D5738B}" type="sib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477821AC-5ED7-5C4E-BF00-B8873913F565}">
      <dgm:prSet phldrT="[文本]"/>
      <dgm:spPr/>
      <dgm:t>
        <a:bodyPr/>
        <a:lstStyle/>
        <a:p>
          <a:r>
            <a:rPr lang="zh-CN" altLang="en-US" dirty="0" smtClean="0"/>
            <a:t>开发辅助服务</a:t>
          </a:r>
          <a:endParaRPr lang="zh-CN" altLang="en-US" dirty="0"/>
        </a:p>
      </dgm:t>
    </dgm:pt>
    <dgm:pt modelId="{752E16A6-2C03-554B-A232-8E3EEEA81CB7}" type="par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6C725736-09B9-114E-868D-A8D1C606E25C}" type="sib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24FB3EF0-B2E2-3546-9E17-70795D696989}">
      <dgm:prSet phldrT="[文本]"/>
      <dgm:spPr/>
      <dgm:t>
        <a:bodyPr/>
        <a:lstStyle/>
        <a:p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9A5B4E12-F540-2E4B-AD3F-11A24F3A71BC}" type="par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34B7E9BE-30F1-C24B-8F4D-33035AD2C6DF}" type="sib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FECC621A-EAE4-E046-A821-98D8E9F88CE2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（持续集成工具）</a:t>
          </a:r>
          <a:endParaRPr lang="zh-CN" altLang="en-US" dirty="0"/>
        </a:p>
      </dgm:t>
    </dgm:pt>
    <dgm:pt modelId="{B5DFAC5D-02BA-1740-87C1-561A0ABC3BE1}" type="par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84D10BB1-C60F-4F4C-91C6-81641F8652DA}" type="sib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19C89CEF-6405-5D4A-ACF8-73893B80403C}" type="pres">
      <dgm:prSet presAssocID="{C0FF68AB-145E-5542-873C-A98124D5E49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76CB43-E8B7-6043-B9E1-69ED990513AA}" type="pres">
      <dgm:prSet presAssocID="{4F3442A2-C561-FE45-B6BE-2E77737DD326}" presName="root1" presStyleCnt="0"/>
      <dgm:spPr/>
    </dgm:pt>
    <dgm:pt modelId="{CFD812EB-AAD3-A84A-945E-75A13B3D84AB}" type="pres">
      <dgm:prSet presAssocID="{4F3442A2-C561-FE45-B6BE-2E77737DD3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E0D11B-3A33-C944-A439-C213584F1089}" type="pres">
      <dgm:prSet presAssocID="{4F3442A2-C561-FE45-B6BE-2E77737DD326}" presName="level2hierChild" presStyleCnt="0"/>
      <dgm:spPr/>
    </dgm:pt>
    <dgm:pt modelId="{669C2879-83D7-CE4C-9187-65F65ACBDD9C}" type="pres">
      <dgm:prSet presAssocID="{752E16A6-2C03-554B-A232-8E3EEEA81CB7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203D3008-1FBB-294D-94A1-B2598FF0F60A}" type="pres">
      <dgm:prSet presAssocID="{752E16A6-2C03-554B-A232-8E3EEEA81CB7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ADD4F1F6-3D0E-4543-B4D2-BE2F347E1DF0}" type="pres">
      <dgm:prSet presAssocID="{477821AC-5ED7-5C4E-BF00-B8873913F565}" presName="root2" presStyleCnt="0"/>
      <dgm:spPr/>
    </dgm:pt>
    <dgm:pt modelId="{8E302CD3-157A-4A46-A615-B65D8027C162}" type="pres">
      <dgm:prSet presAssocID="{477821AC-5ED7-5C4E-BF00-B8873913F56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78DFD1-4A8E-B247-96C6-3BB74DD8DC94}" type="pres">
      <dgm:prSet presAssocID="{477821AC-5ED7-5C4E-BF00-B8873913F565}" presName="level3hierChild" presStyleCnt="0"/>
      <dgm:spPr/>
    </dgm:pt>
    <dgm:pt modelId="{3CF4083F-1694-3044-A1EA-44591DDDBED3}" type="pres">
      <dgm:prSet presAssocID="{9A5B4E12-F540-2E4B-AD3F-11A24F3A71BC}" presName="conn2-1" presStyleLbl="parChTrans1D3" presStyleIdx="0" presStyleCnt="12"/>
      <dgm:spPr/>
      <dgm:t>
        <a:bodyPr/>
        <a:lstStyle/>
        <a:p>
          <a:endParaRPr lang="zh-CN" altLang="en-US"/>
        </a:p>
      </dgm:t>
    </dgm:pt>
    <dgm:pt modelId="{00FEF27D-FFED-374E-954C-6BFE14B764CA}" type="pres">
      <dgm:prSet presAssocID="{9A5B4E12-F540-2E4B-AD3F-11A24F3A71BC}" presName="connTx" presStyleLbl="parChTrans1D3" presStyleIdx="0" presStyleCnt="12"/>
      <dgm:spPr/>
      <dgm:t>
        <a:bodyPr/>
        <a:lstStyle/>
        <a:p>
          <a:endParaRPr lang="zh-CN" altLang="en-US"/>
        </a:p>
      </dgm:t>
    </dgm:pt>
    <dgm:pt modelId="{A5ECC3B0-7A09-594A-AD28-938FF64E4ECA}" type="pres">
      <dgm:prSet presAssocID="{24FB3EF0-B2E2-3546-9E17-70795D696989}" presName="root2" presStyleCnt="0"/>
      <dgm:spPr/>
    </dgm:pt>
    <dgm:pt modelId="{82200F5E-E5CE-BF4E-9615-7B219F939F3B}" type="pres">
      <dgm:prSet presAssocID="{24FB3EF0-B2E2-3546-9E17-70795D696989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7A34C-E253-7445-B88A-7BC6FC281506}" type="pres">
      <dgm:prSet presAssocID="{24FB3EF0-B2E2-3546-9E17-70795D696989}" presName="level3hierChild" presStyleCnt="0"/>
      <dgm:spPr/>
    </dgm:pt>
    <dgm:pt modelId="{FD023FFE-F817-344D-B8F2-49F1E5AECD08}" type="pres">
      <dgm:prSet presAssocID="{B5DFAC5D-02BA-1740-87C1-561A0ABC3BE1}" presName="conn2-1" presStyleLbl="parChTrans1D3" presStyleIdx="1" presStyleCnt="12"/>
      <dgm:spPr/>
      <dgm:t>
        <a:bodyPr/>
        <a:lstStyle/>
        <a:p>
          <a:endParaRPr lang="zh-CN" altLang="en-US"/>
        </a:p>
      </dgm:t>
    </dgm:pt>
    <dgm:pt modelId="{297C81BC-784C-9E4A-A38E-95C0F0A9E16A}" type="pres">
      <dgm:prSet presAssocID="{B5DFAC5D-02BA-1740-87C1-561A0ABC3BE1}" presName="connTx" presStyleLbl="parChTrans1D3" presStyleIdx="1" presStyleCnt="12"/>
      <dgm:spPr/>
      <dgm:t>
        <a:bodyPr/>
        <a:lstStyle/>
        <a:p>
          <a:endParaRPr lang="zh-CN" altLang="en-US"/>
        </a:p>
      </dgm:t>
    </dgm:pt>
    <dgm:pt modelId="{3C4C7321-1114-1147-B196-FD95A52FFA4B}" type="pres">
      <dgm:prSet presAssocID="{FECC621A-EAE4-E046-A821-98D8E9F88CE2}" presName="root2" presStyleCnt="0"/>
      <dgm:spPr/>
    </dgm:pt>
    <dgm:pt modelId="{DC8D4D34-6BFD-3649-9ECB-88E78B79E7FF}" type="pres">
      <dgm:prSet presAssocID="{FECC621A-EAE4-E046-A821-98D8E9F88CE2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5CEBD-36B2-2147-A5A4-54A2A1D2FF19}" type="pres">
      <dgm:prSet presAssocID="{FECC621A-EAE4-E046-A821-98D8E9F88CE2}" presName="level3hierChild" presStyleCnt="0"/>
      <dgm:spPr/>
    </dgm:pt>
    <dgm:pt modelId="{47E1D775-6106-D144-9687-EDFEABD8F011}" type="pres">
      <dgm:prSet presAssocID="{1FF67FBB-A7D2-7646-BA17-13BA5D66F916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D1C56E54-89A4-1B43-8FB9-6908A3BAF0C4}" type="pres">
      <dgm:prSet presAssocID="{1FF67FBB-A7D2-7646-BA17-13BA5D66F91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2DFFE371-AE7F-024A-86A0-D290F868831B}" type="pres">
      <dgm:prSet presAssocID="{36468EA6-25C3-3346-B4CB-24AE967DF74B}" presName="root2" presStyleCnt="0"/>
      <dgm:spPr/>
    </dgm:pt>
    <dgm:pt modelId="{576F03B9-CE2F-0B4A-8F0B-928346C2D9E7}" type="pres">
      <dgm:prSet presAssocID="{36468EA6-25C3-3346-B4CB-24AE967DF74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2780A5-F23F-6144-9411-E90EFD9531D7}" type="pres">
      <dgm:prSet presAssocID="{36468EA6-25C3-3346-B4CB-24AE967DF74B}" presName="level3hierChild" presStyleCnt="0"/>
      <dgm:spPr/>
    </dgm:pt>
    <dgm:pt modelId="{375A0F70-A4F6-6540-B57D-2E85E73A0AFD}" type="pres">
      <dgm:prSet presAssocID="{036C3C9D-9354-1D49-960D-B83B169F3E68}" presName="conn2-1" presStyleLbl="parChTrans1D3" presStyleIdx="2" presStyleCnt="12"/>
      <dgm:spPr/>
      <dgm:t>
        <a:bodyPr/>
        <a:lstStyle/>
        <a:p>
          <a:endParaRPr lang="zh-CN" altLang="en-US"/>
        </a:p>
      </dgm:t>
    </dgm:pt>
    <dgm:pt modelId="{9CC7A25C-67B5-ED46-A937-E166BB5F1157}" type="pres">
      <dgm:prSet presAssocID="{036C3C9D-9354-1D49-960D-B83B169F3E68}" presName="connTx" presStyleLbl="parChTrans1D3" presStyleIdx="2" presStyleCnt="12"/>
      <dgm:spPr/>
      <dgm:t>
        <a:bodyPr/>
        <a:lstStyle/>
        <a:p>
          <a:endParaRPr lang="zh-CN" altLang="en-US"/>
        </a:p>
      </dgm:t>
    </dgm:pt>
    <dgm:pt modelId="{D01A2F90-DF37-A94E-88FB-848D8EEF1E21}" type="pres">
      <dgm:prSet presAssocID="{02A03E78-DA19-9D4B-AD0D-00C6EE814F06}" presName="root2" presStyleCnt="0"/>
      <dgm:spPr/>
    </dgm:pt>
    <dgm:pt modelId="{C3BB2018-A8EE-B142-9C75-9DF563C3CC74}" type="pres">
      <dgm:prSet presAssocID="{02A03E78-DA19-9D4B-AD0D-00C6EE814F0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7F4C79-ECE3-2A4E-96E6-91FDC36169DF}" type="pres">
      <dgm:prSet presAssocID="{02A03E78-DA19-9D4B-AD0D-00C6EE814F06}" presName="level3hierChild" presStyleCnt="0"/>
      <dgm:spPr/>
    </dgm:pt>
    <dgm:pt modelId="{A9925A84-CBA0-CA4D-8CD8-1BE8C0B14F30}" type="pres">
      <dgm:prSet presAssocID="{ED819585-58B8-194A-B044-8F76015197F3}" presName="conn2-1" presStyleLbl="parChTrans1D3" presStyleIdx="3" presStyleCnt="12"/>
      <dgm:spPr/>
      <dgm:t>
        <a:bodyPr/>
        <a:lstStyle/>
        <a:p>
          <a:endParaRPr lang="zh-CN" altLang="en-US"/>
        </a:p>
      </dgm:t>
    </dgm:pt>
    <dgm:pt modelId="{3A336820-E87C-C440-A63A-2777EDFC6C20}" type="pres">
      <dgm:prSet presAssocID="{ED819585-58B8-194A-B044-8F76015197F3}" presName="connTx" presStyleLbl="parChTrans1D3" presStyleIdx="3" presStyleCnt="12"/>
      <dgm:spPr/>
      <dgm:t>
        <a:bodyPr/>
        <a:lstStyle/>
        <a:p>
          <a:endParaRPr lang="zh-CN" altLang="en-US"/>
        </a:p>
      </dgm:t>
    </dgm:pt>
    <dgm:pt modelId="{E0DC8C45-7857-014F-B275-9EFE8F0CA272}" type="pres">
      <dgm:prSet presAssocID="{C9A88CF1-6F60-F147-83A4-946D073C8513}" presName="root2" presStyleCnt="0"/>
      <dgm:spPr/>
    </dgm:pt>
    <dgm:pt modelId="{C3D27BBC-79C5-334F-8A80-244E29FCEE00}" type="pres">
      <dgm:prSet presAssocID="{C9A88CF1-6F60-F147-83A4-946D073C8513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32AEE-7512-4B45-999C-7DC5C9654A15}" type="pres">
      <dgm:prSet presAssocID="{C9A88CF1-6F60-F147-83A4-946D073C8513}" presName="level3hierChild" presStyleCnt="0"/>
      <dgm:spPr/>
    </dgm:pt>
    <dgm:pt modelId="{840FCADA-2BF8-B04E-9601-C451FAA54CE5}" type="pres">
      <dgm:prSet presAssocID="{D2330396-8EF9-4C42-B9EE-BD0D006C3AEA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F59CF215-6CB6-704D-9BDB-9E4BE48ADB99}" type="pres">
      <dgm:prSet presAssocID="{D2330396-8EF9-4C42-B9EE-BD0D006C3AE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46FB6E3-7510-F24F-AB26-3D0B25BB4569}" type="pres">
      <dgm:prSet presAssocID="{B6D8075D-A7C0-6341-B03C-68D0D6AE475B}" presName="root2" presStyleCnt="0"/>
      <dgm:spPr/>
    </dgm:pt>
    <dgm:pt modelId="{9CF72310-D634-864A-A5B9-341DEF112545}" type="pres">
      <dgm:prSet presAssocID="{B6D8075D-A7C0-6341-B03C-68D0D6AE475B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A97813-435E-9543-8567-03783693C3D4}" type="pres">
      <dgm:prSet presAssocID="{B6D8075D-A7C0-6341-B03C-68D0D6AE475B}" presName="level3hierChild" presStyleCnt="0"/>
      <dgm:spPr/>
    </dgm:pt>
    <dgm:pt modelId="{DBCCE6F0-8F9A-A643-8FE2-C83C844D8B74}" type="pres">
      <dgm:prSet presAssocID="{F8D0EF34-6C08-DD48-AFCF-82E6A2C848F2}" presName="conn2-1" presStyleLbl="parChTrans1D3" presStyleIdx="4" presStyleCnt="12"/>
      <dgm:spPr/>
      <dgm:t>
        <a:bodyPr/>
        <a:lstStyle/>
        <a:p>
          <a:endParaRPr lang="zh-CN" altLang="en-US"/>
        </a:p>
      </dgm:t>
    </dgm:pt>
    <dgm:pt modelId="{EAC2BC25-A5E1-8440-9F57-005A5850EF99}" type="pres">
      <dgm:prSet presAssocID="{F8D0EF34-6C08-DD48-AFCF-82E6A2C848F2}" presName="connTx" presStyleLbl="parChTrans1D3" presStyleIdx="4" presStyleCnt="12"/>
      <dgm:spPr/>
      <dgm:t>
        <a:bodyPr/>
        <a:lstStyle/>
        <a:p>
          <a:endParaRPr lang="zh-CN" altLang="en-US"/>
        </a:p>
      </dgm:t>
    </dgm:pt>
    <dgm:pt modelId="{FC84A0ED-0CCC-7241-A19B-82E43680E42B}" type="pres">
      <dgm:prSet presAssocID="{D75B2262-9E9E-1644-8FE4-4866D1BFF78D}" presName="root2" presStyleCnt="0"/>
      <dgm:spPr/>
    </dgm:pt>
    <dgm:pt modelId="{3181B22C-2F5E-C243-B847-8FFDCBEE0AFE}" type="pres">
      <dgm:prSet presAssocID="{D75B2262-9E9E-1644-8FE4-4866D1BFF78D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04AF84-A174-3845-B66C-543DD637FF9C}" type="pres">
      <dgm:prSet presAssocID="{D75B2262-9E9E-1644-8FE4-4866D1BFF78D}" presName="level3hierChild" presStyleCnt="0"/>
      <dgm:spPr/>
    </dgm:pt>
    <dgm:pt modelId="{0845AABB-A1B7-FA4D-B60E-16E5AAF1CC58}" type="pres">
      <dgm:prSet presAssocID="{82D5E4EE-B0CB-7640-90F9-65B9DCC501AC}" presName="conn2-1" presStyleLbl="parChTrans1D3" presStyleIdx="5" presStyleCnt="12"/>
      <dgm:spPr/>
      <dgm:t>
        <a:bodyPr/>
        <a:lstStyle/>
        <a:p>
          <a:endParaRPr lang="zh-CN" altLang="en-US"/>
        </a:p>
      </dgm:t>
    </dgm:pt>
    <dgm:pt modelId="{1554CA5A-6E12-784E-BC4C-E593A7B7CB1B}" type="pres">
      <dgm:prSet presAssocID="{82D5E4EE-B0CB-7640-90F9-65B9DCC501AC}" presName="connTx" presStyleLbl="parChTrans1D3" presStyleIdx="5" presStyleCnt="12"/>
      <dgm:spPr/>
      <dgm:t>
        <a:bodyPr/>
        <a:lstStyle/>
        <a:p>
          <a:endParaRPr lang="zh-CN" altLang="en-US"/>
        </a:p>
      </dgm:t>
    </dgm:pt>
    <dgm:pt modelId="{03AE563E-7A8F-9149-9E4C-06FE2E7BEA64}" type="pres">
      <dgm:prSet presAssocID="{65CFDF1C-9CCC-064C-A31F-5A9B6B5B7958}" presName="root2" presStyleCnt="0"/>
      <dgm:spPr/>
    </dgm:pt>
    <dgm:pt modelId="{8E100D61-6C76-004C-AA81-26A7563D880A}" type="pres">
      <dgm:prSet presAssocID="{65CFDF1C-9CCC-064C-A31F-5A9B6B5B7958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3FB465-151C-024D-B558-47608CF942DB}" type="pres">
      <dgm:prSet presAssocID="{65CFDF1C-9CCC-064C-A31F-5A9B6B5B7958}" presName="level3hierChild" presStyleCnt="0"/>
      <dgm:spPr/>
    </dgm:pt>
    <dgm:pt modelId="{0EE38DCA-F457-C04E-BBEE-375817458A58}" type="pres">
      <dgm:prSet presAssocID="{64905279-4332-8D4E-A9EB-7771BFCF8DC1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581C29A5-4579-9842-976F-DF0B22A1D022}" type="pres">
      <dgm:prSet presAssocID="{64905279-4332-8D4E-A9EB-7771BFCF8DC1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A6B151C-B312-5548-BC76-586A44A11A92}" type="pres">
      <dgm:prSet presAssocID="{C3870E74-AA0E-2E4F-AFBB-39AC898ECC11}" presName="root2" presStyleCnt="0"/>
      <dgm:spPr/>
    </dgm:pt>
    <dgm:pt modelId="{B70E5950-E75D-AB41-B790-2FECB44878C0}" type="pres">
      <dgm:prSet presAssocID="{C3870E74-AA0E-2E4F-AFBB-39AC898ECC11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DB02B7-4001-7F40-AFC6-CD77BDF335FB}" type="pres">
      <dgm:prSet presAssocID="{C3870E74-AA0E-2E4F-AFBB-39AC898ECC11}" presName="level3hierChild" presStyleCnt="0"/>
      <dgm:spPr/>
    </dgm:pt>
    <dgm:pt modelId="{0DC259D0-B912-894C-A336-5618A96E7AFC}" type="pres">
      <dgm:prSet presAssocID="{CF6A91C4-96B5-A34E-8712-BE4B47E6A699}" presName="conn2-1" presStyleLbl="parChTrans1D3" presStyleIdx="6" presStyleCnt="12"/>
      <dgm:spPr/>
      <dgm:t>
        <a:bodyPr/>
        <a:lstStyle/>
        <a:p>
          <a:endParaRPr lang="zh-CN" altLang="en-US"/>
        </a:p>
      </dgm:t>
    </dgm:pt>
    <dgm:pt modelId="{8C7A0875-6CFB-2F44-B6B8-F3F5407602EC}" type="pres">
      <dgm:prSet presAssocID="{CF6A91C4-96B5-A34E-8712-BE4B47E6A699}" presName="connTx" presStyleLbl="parChTrans1D3" presStyleIdx="6" presStyleCnt="12"/>
      <dgm:spPr/>
      <dgm:t>
        <a:bodyPr/>
        <a:lstStyle/>
        <a:p>
          <a:endParaRPr lang="zh-CN" altLang="en-US"/>
        </a:p>
      </dgm:t>
    </dgm:pt>
    <dgm:pt modelId="{A0C1D9A7-A3C5-7A4E-953E-408803FFFB33}" type="pres">
      <dgm:prSet presAssocID="{EFB292C8-1DD1-BE42-BA2D-8624759F1F74}" presName="root2" presStyleCnt="0"/>
      <dgm:spPr/>
    </dgm:pt>
    <dgm:pt modelId="{3B350634-78B2-2B42-8A0F-00F6C8CB7793}" type="pres">
      <dgm:prSet presAssocID="{EFB292C8-1DD1-BE42-BA2D-8624759F1F74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0D17D-DDE7-3A4F-A4F8-E5B325DD30B7}" type="pres">
      <dgm:prSet presAssocID="{EFB292C8-1DD1-BE42-BA2D-8624759F1F74}" presName="level3hierChild" presStyleCnt="0"/>
      <dgm:spPr/>
    </dgm:pt>
    <dgm:pt modelId="{322A1244-BCE2-B04F-B0AF-4C7AC278D4FF}" type="pres">
      <dgm:prSet presAssocID="{4216E47D-89BE-874D-BCF9-BD151892EDE1}" presName="conn2-1" presStyleLbl="parChTrans1D3" presStyleIdx="7" presStyleCnt="12"/>
      <dgm:spPr/>
      <dgm:t>
        <a:bodyPr/>
        <a:lstStyle/>
        <a:p>
          <a:endParaRPr lang="zh-CN" altLang="en-US"/>
        </a:p>
      </dgm:t>
    </dgm:pt>
    <dgm:pt modelId="{6A12B3CF-3BB9-0144-AFFF-F9BBEF01F9C4}" type="pres">
      <dgm:prSet presAssocID="{4216E47D-89BE-874D-BCF9-BD151892EDE1}" presName="connTx" presStyleLbl="parChTrans1D3" presStyleIdx="7" presStyleCnt="12"/>
      <dgm:spPr/>
      <dgm:t>
        <a:bodyPr/>
        <a:lstStyle/>
        <a:p>
          <a:endParaRPr lang="zh-CN" altLang="en-US"/>
        </a:p>
      </dgm:t>
    </dgm:pt>
    <dgm:pt modelId="{896C2291-E10E-034B-9B04-EF71B79B7AE1}" type="pres">
      <dgm:prSet presAssocID="{7D78343A-6145-BD48-B7FE-EF0797BEF1F1}" presName="root2" presStyleCnt="0"/>
      <dgm:spPr/>
    </dgm:pt>
    <dgm:pt modelId="{76FC6F2E-2C01-A84B-ABE3-CBF40D722CD4}" type="pres">
      <dgm:prSet presAssocID="{7D78343A-6145-BD48-B7FE-EF0797BEF1F1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4BCE42-5C4B-F84B-95C0-9015F23933B0}" type="pres">
      <dgm:prSet presAssocID="{7D78343A-6145-BD48-B7FE-EF0797BEF1F1}" presName="level3hierChild" presStyleCnt="0"/>
      <dgm:spPr/>
    </dgm:pt>
    <dgm:pt modelId="{768468C3-B2C7-D849-A22C-C27B868470B6}" type="pres">
      <dgm:prSet presAssocID="{CC3A40DA-6539-2148-BCFA-166750F3E174}" presName="conn2-1" presStyleLbl="parChTrans1D3" presStyleIdx="8" presStyleCnt="12"/>
      <dgm:spPr/>
      <dgm:t>
        <a:bodyPr/>
        <a:lstStyle/>
        <a:p>
          <a:endParaRPr lang="zh-CN" altLang="en-US"/>
        </a:p>
      </dgm:t>
    </dgm:pt>
    <dgm:pt modelId="{B783F6CA-9D51-344F-93FD-56EDE8DAD452}" type="pres">
      <dgm:prSet presAssocID="{CC3A40DA-6539-2148-BCFA-166750F3E174}" presName="connTx" presStyleLbl="parChTrans1D3" presStyleIdx="8" presStyleCnt="12"/>
      <dgm:spPr/>
      <dgm:t>
        <a:bodyPr/>
        <a:lstStyle/>
        <a:p>
          <a:endParaRPr lang="zh-CN" altLang="en-US"/>
        </a:p>
      </dgm:t>
    </dgm:pt>
    <dgm:pt modelId="{D9801326-A106-694D-B3E0-AD82B44B3839}" type="pres">
      <dgm:prSet presAssocID="{15FD69A2-363A-0A40-8F97-3005F645BBD3}" presName="root2" presStyleCnt="0"/>
      <dgm:spPr/>
    </dgm:pt>
    <dgm:pt modelId="{7C091E36-32F3-8643-923D-CDF868AAFE77}" type="pres">
      <dgm:prSet presAssocID="{15FD69A2-363A-0A40-8F97-3005F645BBD3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3DF2C6-C494-4F45-ADB3-F7CF37EBD138}" type="pres">
      <dgm:prSet presAssocID="{15FD69A2-363A-0A40-8F97-3005F645BBD3}" presName="level3hierChild" presStyleCnt="0"/>
      <dgm:spPr/>
    </dgm:pt>
    <dgm:pt modelId="{6E854F05-13A6-7C4D-86B9-9A2F02455C76}" type="pres">
      <dgm:prSet presAssocID="{D6AEE4A8-BD9F-B945-8075-3AA3C989321F}" presName="conn2-1" presStyleLbl="parChTrans1D3" presStyleIdx="9" presStyleCnt="12"/>
      <dgm:spPr/>
      <dgm:t>
        <a:bodyPr/>
        <a:lstStyle/>
        <a:p>
          <a:endParaRPr lang="zh-CN" altLang="en-US"/>
        </a:p>
      </dgm:t>
    </dgm:pt>
    <dgm:pt modelId="{A163D406-0B2C-F34B-A016-2F9080D6D143}" type="pres">
      <dgm:prSet presAssocID="{D6AEE4A8-BD9F-B945-8075-3AA3C989321F}" presName="connTx" presStyleLbl="parChTrans1D3" presStyleIdx="9" presStyleCnt="12"/>
      <dgm:spPr/>
      <dgm:t>
        <a:bodyPr/>
        <a:lstStyle/>
        <a:p>
          <a:endParaRPr lang="zh-CN" altLang="en-US"/>
        </a:p>
      </dgm:t>
    </dgm:pt>
    <dgm:pt modelId="{2456E21F-5A14-7542-8BC6-95979DE25A45}" type="pres">
      <dgm:prSet presAssocID="{BC2EB802-D451-E842-96AA-7834B149E928}" presName="root2" presStyleCnt="0"/>
      <dgm:spPr/>
    </dgm:pt>
    <dgm:pt modelId="{C6884D32-4D05-AD43-A482-FD8B02E69646}" type="pres">
      <dgm:prSet presAssocID="{BC2EB802-D451-E842-96AA-7834B149E928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1F8B6E-B87E-6549-A31E-D978C56C1816}" type="pres">
      <dgm:prSet presAssocID="{BC2EB802-D451-E842-96AA-7834B149E928}" presName="level3hierChild" presStyleCnt="0"/>
      <dgm:spPr/>
    </dgm:pt>
    <dgm:pt modelId="{FB50B5D8-14CC-0D4E-A0C0-96AFC2DC2631}" type="pres">
      <dgm:prSet presAssocID="{2C9BC7FF-70A9-E844-B937-4760FE31A413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3BF93F34-4420-3745-985F-D6536CE3C982}" type="pres">
      <dgm:prSet presAssocID="{2C9BC7FF-70A9-E844-B937-4760FE31A413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0C392E41-E25D-3B46-A726-2BF36D8DA142}" type="pres">
      <dgm:prSet presAssocID="{BEFBF22E-BAF3-5E43-8C5A-224981A2738B}" presName="root2" presStyleCnt="0"/>
      <dgm:spPr/>
    </dgm:pt>
    <dgm:pt modelId="{E32101A1-6944-2E4A-8F62-2F364B40467C}" type="pres">
      <dgm:prSet presAssocID="{BEFBF22E-BAF3-5E43-8C5A-224981A2738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3D6204-BB6A-F94C-A808-3DB381AE3B08}" type="pres">
      <dgm:prSet presAssocID="{BEFBF22E-BAF3-5E43-8C5A-224981A2738B}" presName="level3hierChild" presStyleCnt="0"/>
      <dgm:spPr/>
    </dgm:pt>
    <dgm:pt modelId="{6718A7E2-DDC4-DA45-8367-29261E54175B}" type="pres">
      <dgm:prSet presAssocID="{90208CAF-540B-E648-A255-DBBD3A007F63}" presName="conn2-1" presStyleLbl="parChTrans1D3" presStyleIdx="10" presStyleCnt="12"/>
      <dgm:spPr/>
      <dgm:t>
        <a:bodyPr/>
        <a:lstStyle/>
        <a:p>
          <a:endParaRPr lang="zh-CN" altLang="en-US"/>
        </a:p>
      </dgm:t>
    </dgm:pt>
    <dgm:pt modelId="{3E9AD01D-951F-D545-A5A7-45AA1AFA43CE}" type="pres">
      <dgm:prSet presAssocID="{90208CAF-540B-E648-A255-DBBD3A007F63}" presName="connTx" presStyleLbl="parChTrans1D3" presStyleIdx="10" presStyleCnt="12"/>
      <dgm:spPr/>
      <dgm:t>
        <a:bodyPr/>
        <a:lstStyle/>
        <a:p>
          <a:endParaRPr lang="zh-CN" altLang="en-US"/>
        </a:p>
      </dgm:t>
    </dgm:pt>
    <dgm:pt modelId="{FCB0AA51-A3A2-C74A-8360-95E4385914D2}" type="pres">
      <dgm:prSet presAssocID="{2FB62A86-5A4A-144A-9417-2F8DD7CF57C0}" presName="root2" presStyleCnt="0"/>
      <dgm:spPr/>
    </dgm:pt>
    <dgm:pt modelId="{B36A7683-74DA-BD41-87BA-5E2B9997DC0D}" type="pres">
      <dgm:prSet presAssocID="{2FB62A86-5A4A-144A-9417-2F8DD7CF57C0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6322E-55AB-8B4A-8480-DB12DDE4886E}" type="pres">
      <dgm:prSet presAssocID="{2FB62A86-5A4A-144A-9417-2F8DD7CF57C0}" presName="level3hierChild" presStyleCnt="0"/>
      <dgm:spPr/>
    </dgm:pt>
    <dgm:pt modelId="{518F43AB-E95E-F44A-B498-50EF40B22513}" type="pres">
      <dgm:prSet presAssocID="{8275997B-9F07-0844-AA65-7DD275A1FC10}" presName="conn2-1" presStyleLbl="parChTrans1D3" presStyleIdx="11" presStyleCnt="12"/>
      <dgm:spPr/>
      <dgm:t>
        <a:bodyPr/>
        <a:lstStyle/>
        <a:p>
          <a:endParaRPr lang="zh-CN" altLang="en-US"/>
        </a:p>
      </dgm:t>
    </dgm:pt>
    <dgm:pt modelId="{609426F2-6724-0F46-A916-E23C7B3E14A6}" type="pres">
      <dgm:prSet presAssocID="{8275997B-9F07-0844-AA65-7DD275A1FC10}" presName="connTx" presStyleLbl="parChTrans1D3" presStyleIdx="11" presStyleCnt="12"/>
      <dgm:spPr/>
      <dgm:t>
        <a:bodyPr/>
        <a:lstStyle/>
        <a:p>
          <a:endParaRPr lang="zh-CN" altLang="en-US"/>
        </a:p>
      </dgm:t>
    </dgm:pt>
    <dgm:pt modelId="{4B3A6A1D-90F4-3540-9B23-97B84CDD3684}" type="pres">
      <dgm:prSet presAssocID="{159E5982-54DD-964C-B748-5EA468CCD352}" presName="root2" presStyleCnt="0"/>
      <dgm:spPr/>
    </dgm:pt>
    <dgm:pt modelId="{CAA18F19-03F8-944B-B953-4CCF5BC8F9E9}" type="pres">
      <dgm:prSet presAssocID="{159E5982-54DD-964C-B748-5EA468CCD352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2B1345-1FC6-E84B-88B6-574899F2F3CD}" type="pres">
      <dgm:prSet presAssocID="{159E5982-54DD-964C-B748-5EA468CCD352}" presName="level3hierChild" presStyleCnt="0"/>
      <dgm:spPr/>
    </dgm:pt>
  </dgm:ptLst>
  <dgm:cxnLst>
    <dgm:cxn modelId="{2A4FE496-84A9-3340-9F29-78EE500AA8B8}" type="presOf" srcId="{CC3A40DA-6539-2148-BCFA-166750F3E174}" destId="{B783F6CA-9D51-344F-93FD-56EDE8DAD452}" srcOrd="1" destOrd="0" presId="urn:microsoft.com/office/officeart/2008/layout/HorizontalMultiLevelHierarchy"/>
    <dgm:cxn modelId="{63D96A6F-3ADC-BD42-917D-5CF569D0D98A}" type="presOf" srcId="{C0FF68AB-145E-5542-873C-A98124D5E494}" destId="{19C89CEF-6405-5D4A-ACF8-73893B80403C}" srcOrd="0" destOrd="0" presId="urn:microsoft.com/office/officeart/2008/layout/HorizontalMultiLevelHierarchy"/>
    <dgm:cxn modelId="{CD356D45-7137-4B4D-B393-0BC112758B9D}" type="presOf" srcId="{82D5E4EE-B0CB-7640-90F9-65B9DCC501AC}" destId="{1554CA5A-6E12-784E-BC4C-E593A7B7CB1B}" srcOrd="1" destOrd="0" presId="urn:microsoft.com/office/officeart/2008/layout/HorizontalMultiLevelHierarchy"/>
    <dgm:cxn modelId="{8CA683C7-ED48-2E4D-90BD-E171C68A2BFE}" type="presOf" srcId="{EFB292C8-1DD1-BE42-BA2D-8624759F1F74}" destId="{3B350634-78B2-2B42-8A0F-00F6C8CB7793}" srcOrd="0" destOrd="0" presId="urn:microsoft.com/office/officeart/2008/layout/HorizontalMultiLevelHierarchy"/>
    <dgm:cxn modelId="{32C52C1F-E091-854E-8D03-D93E1BD97DD1}" type="presOf" srcId="{ED819585-58B8-194A-B044-8F76015197F3}" destId="{A9925A84-CBA0-CA4D-8CD8-1BE8C0B14F30}" srcOrd="0" destOrd="0" presId="urn:microsoft.com/office/officeart/2008/layout/HorizontalMultiLevelHierarchy"/>
    <dgm:cxn modelId="{89B30C61-1726-B445-A7DB-978E069E85C1}" srcId="{4F3442A2-C561-FE45-B6BE-2E77737DD326}" destId="{477821AC-5ED7-5C4E-BF00-B8873913F565}" srcOrd="0" destOrd="0" parTransId="{752E16A6-2C03-554B-A232-8E3EEEA81CB7}" sibTransId="{6C725736-09B9-114E-868D-A8D1C606E25C}"/>
    <dgm:cxn modelId="{DF6ACEF9-E6D2-6E43-8E93-4EAAB20E8D1D}" type="presOf" srcId="{752E16A6-2C03-554B-A232-8E3EEEA81CB7}" destId="{669C2879-83D7-CE4C-9187-65F65ACBDD9C}" srcOrd="0" destOrd="0" presId="urn:microsoft.com/office/officeart/2008/layout/HorizontalMultiLevelHierarchy"/>
    <dgm:cxn modelId="{94C460E0-851A-FA4B-98FA-142810C82E2C}" type="presOf" srcId="{2C9BC7FF-70A9-E844-B937-4760FE31A413}" destId="{FB50B5D8-14CC-0D4E-A0C0-96AFC2DC2631}" srcOrd="0" destOrd="0" presId="urn:microsoft.com/office/officeart/2008/layout/HorizontalMultiLevelHierarchy"/>
    <dgm:cxn modelId="{BCE46565-E3C7-2743-AD75-998762AA3FA6}" srcId="{4F3442A2-C561-FE45-B6BE-2E77737DD326}" destId="{C3870E74-AA0E-2E4F-AFBB-39AC898ECC11}" srcOrd="3" destOrd="0" parTransId="{64905279-4332-8D4E-A9EB-7771BFCF8DC1}" sibTransId="{C2CD348F-E764-C04B-88E3-0B3402454222}"/>
    <dgm:cxn modelId="{AE63E0D5-9AD0-3C44-817A-F466EC214894}" type="presOf" srcId="{2C9BC7FF-70A9-E844-B937-4760FE31A413}" destId="{3BF93F34-4420-3745-985F-D6536CE3C982}" srcOrd="1" destOrd="0" presId="urn:microsoft.com/office/officeart/2008/layout/HorizontalMultiLevelHierarchy"/>
    <dgm:cxn modelId="{96783FD3-F4AA-4747-9A92-39852D86F8F3}" type="presOf" srcId="{752E16A6-2C03-554B-A232-8E3EEEA81CB7}" destId="{203D3008-1FBB-294D-94A1-B2598FF0F60A}" srcOrd="1" destOrd="0" presId="urn:microsoft.com/office/officeart/2008/layout/HorizontalMultiLevelHierarchy"/>
    <dgm:cxn modelId="{2411F95E-87BF-6E4E-9196-73687DD8F5E6}" type="presOf" srcId="{FECC621A-EAE4-E046-A821-98D8E9F88CE2}" destId="{DC8D4D34-6BFD-3649-9ECB-88E78B79E7FF}" srcOrd="0" destOrd="0" presId="urn:microsoft.com/office/officeart/2008/layout/HorizontalMultiLevelHierarchy"/>
    <dgm:cxn modelId="{ED95EA92-638F-D94D-AF5A-FABD60250EBC}" type="presOf" srcId="{D6AEE4A8-BD9F-B945-8075-3AA3C989321F}" destId="{A163D406-0B2C-F34B-A016-2F9080D6D143}" srcOrd="1" destOrd="0" presId="urn:microsoft.com/office/officeart/2008/layout/HorizontalMultiLevelHierarchy"/>
    <dgm:cxn modelId="{8B50498C-E6F6-4448-A12F-D523FB9F22B4}" type="presOf" srcId="{C9A88CF1-6F60-F147-83A4-946D073C8513}" destId="{C3D27BBC-79C5-334F-8A80-244E29FCEE00}" srcOrd="0" destOrd="0" presId="urn:microsoft.com/office/officeart/2008/layout/HorizontalMultiLevelHierarchy"/>
    <dgm:cxn modelId="{19DA2C39-6B58-F540-844C-4F58F4253ECF}" type="presOf" srcId="{8275997B-9F07-0844-AA65-7DD275A1FC10}" destId="{518F43AB-E95E-F44A-B498-50EF40B22513}" srcOrd="0" destOrd="0" presId="urn:microsoft.com/office/officeart/2008/layout/HorizontalMultiLevelHierarchy"/>
    <dgm:cxn modelId="{C4FD5539-E7F2-5E4A-BAC4-AB664C94B8E8}" type="presOf" srcId="{036C3C9D-9354-1D49-960D-B83B169F3E68}" destId="{9CC7A25C-67B5-ED46-A937-E166BB5F1157}" srcOrd="1" destOrd="0" presId="urn:microsoft.com/office/officeart/2008/layout/HorizontalMultiLevelHierarchy"/>
    <dgm:cxn modelId="{3E1E0275-3BBD-C642-A356-D455631A0E27}" type="presOf" srcId="{F8D0EF34-6C08-DD48-AFCF-82E6A2C848F2}" destId="{EAC2BC25-A5E1-8440-9F57-005A5850EF99}" srcOrd="1" destOrd="0" presId="urn:microsoft.com/office/officeart/2008/layout/HorizontalMultiLevelHierarchy"/>
    <dgm:cxn modelId="{E39B9A8A-D5D8-864B-8017-C243686FEF6E}" srcId="{C0FF68AB-145E-5542-873C-A98124D5E494}" destId="{4F3442A2-C561-FE45-B6BE-2E77737DD326}" srcOrd="0" destOrd="0" parTransId="{7E7B56A9-A847-3C41-841D-B26949A97CC7}" sibTransId="{98B63EDA-509C-D341-AED6-74BC826BC973}"/>
    <dgm:cxn modelId="{A40FB5F5-0CE9-2C4F-A999-5F75A58F73F9}" type="presOf" srcId="{82D5E4EE-B0CB-7640-90F9-65B9DCC501AC}" destId="{0845AABB-A1B7-FA4D-B60E-16E5AAF1CC58}" srcOrd="0" destOrd="0" presId="urn:microsoft.com/office/officeart/2008/layout/HorizontalMultiLevelHierarchy"/>
    <dgm:cxn modelId="{5E672831-F2FB-8249-BB12-239D12A2E888}" type="presOf" srcId="{15FD69A2-363A-0A40-8F97-3005F645BBD3}" destId="{7C091E36-32F3-8643-923D-CDF868AAFE77}" srcOrd="0" destOrd="0" presId="urn:microsoft.com/office/officeart/2008/layout/HorizontalMultiLevelHierarchy"/>
    <dgm:cxn modelId="{7C7EF53E-6319-724F-957E-F5F6A37FC06C}" srcId="{B6D8075D-A7C0-6341-B03C-68D0D6AE475B}" destId="{65CFDF1C-9CCC-064C-A31F-5A9B6B5B7958}" srcOrd="1" destOrd="0" parTransId="{82D5E4EE-B0CB-7640-90F9-65B9DCC501AC}" sibTransId="{455C7CA0-8B29-0D45-A0E9-52F7A744E8CB}"/>
    <dgm:cxn modelId="{5171500A-2487-4541-85D7-7AECD2595C6A}" type="presOf" srcId="{4216E47D-89BE-874D-BCF9-BD151892EDE1}" destId="{6A12B3CF-3BB9-0144-AFFF-F9BBEF01F9C4}" srcOrd="1" destOrd="0" presId="urn:microsoft.com/office/officeart/2008/layout/HorizontalMultiLevelHierarchy"/>
    <dgm:cxn modelId="{7D6A6A5C-9D8A-1D4E-9C9E-F2B92FE4EF01}" srcId="{C3870E74-AA0E-2E4F-AFBB-39AC898ECC11}" destId="{BC2EB802-D451-E842-96AA-7834B149E928}" srcOrd="3" destOrd="0" parTransId="{D6AEE4A8-BD9F-B945-8075-3AA3C989321F}" sibTransId="{89FE4C4B-2420-8B43-8404-5AA9C2C1A8D2}"/>
    <dgm:cxn modelId="{C8932D9D-F8C6-9645-9E2A-1C748BFB6AAF}" type="presOf" srcId="{BC2EB802-D451-E842-96AA-7834B149E928}" destId="{C6884D32-4D05-AD43-A482-FD8B02E69646}" srcOrd="0" destOrd="0" presId="urn:microsoft.com/office/officeart/2008/layout/HorizontalMultiLevelHierarchy"/>
    <dgm:cxn modelId="{B30238E3-A11E-1448-99DF-81A814A37E0F}" srcId="{BEFBF22E-BAF3-5E43-8C5A-224981A2738B}" destId="{2FB62A86-5A4A-144A-9417-2F8DD7CF57C0}" srcOrd="0" destOrd="0" parTransId="{90208CAF-540B-E648-A255-DBBD3A007F63}" sibTransId="{C251F65C-CD07-E740-AF9C-FBB869DEB980}"/>
    <dgm:cxn modelId="{52D36684-542D-F04D-BED7-6947E4BF13DA}" srcId="{C3870E74-AA0E-2E4F-AFBB-39AC898ECC11}" destId="{15FD69A2-363A-0A40-8F97-3005F645BBD3}" srcOrd="2" destOrd="0" parTransId="{CC3A40DA-6539-2148-BCFA-166750F3E174}" sibTransId="{CCC2F2C4-8AA8-9D4C-85B6-98A21788E706}"/>
    <dgm:cxn modelId="{9600E74E-BE26-BB42-AE14-CEC6B835353A}" type="presOf" srcId="{477821AC-5ED7-5C4E-BF00-B8873913F565}" destId="{8E302CD3-157A-4A46-A615-B65D8027C162}" srcOrd="0" destOrd="0" presId="urn:microsoft.com/office/officeart/2008/layout/HorizontalMultiLevelHierarchy"/>
    <dgm:cxn modelId="{AC6D27EF-9BDA-DE4D-A93B-98D54E89E0CC}" type="presOf" srcId="{36468EA6-25C3-3346-B4CB-24AE967DF74B}" destId="{576F03B9-CE2F-0B4A-8F0B-928346C2D9E7}" srcOrd="0" destOrd="0" presId="urn:microsoft.com/office/officeart/2008/layout/HorizontalMultiLevelHierarchy"/>
    <dgm:cxn modelId="{9C884C04-6338-6244-A928-16E3BFEA8470}" type="presOf" srcId="{D2330396-8EF9-4C42-B9EE-BD0D006C3AEA}" destId="{840FCADA-2BF8-B04E-9601-C451FAA54CE5}" srcOrd="0" destOrd="0" presId="urn:microsoft.com/office/officeart/2008/layout/HorizontalMultiLevelHierarchy"/>
    <dgm:cxn modelId="{74FECD39-8280-634F-93C7-5CD4B363C607}" srcId="{B6D8075D-A7C0-6341-B03C-68D0D6AE475B}" destId="{D75B2262-9E9E-1644-8FE4-4866D1BFF78D}" srcOrd="0" destOrd="0" parTransId="{F8D0EF34-6C08-DD48-AFCF-82E6A2C848F2}" sibTransId="{919CCB99-0F1C-2748-AAE3-69C00DC3190D}"/>
    <dgm:cxn modelId="{38E4A5C6-B18D-0540-947D-7636B1786EBA}" type="presOf" srcId="{B5DFAC5D-02BA-1740-87C1-561A0ABC3BE1}" destId="{297C81BC-784C-9E4A-A38E-95C0F0A9E16A}" srcOrd="1" destOrd="0" presId="urn:microsoft.com/office/officeart/2008/layout/HorizontalMultiLevelHierarchy"/>
    <dgm:cxn modelId="{54E43BA2-7D01-DE4D-A178-BF09AFB15218}" type="presOf" srcId="{C3870E74-AA0E-2E4F-AFBB-39AC898ECC11}" destId="{B70E5950-E75D-AB41-B790-2FECB44878C0}" srcOrd="0" destOrd="0" presId="urn:microsoft.com/office/officeart/2008/layout/HorizontalMultiLevelHierarchy"/>
    <dgm:cxn modelId="{E553A863-1C2A-A446-BF34-16ED5CD9D96C}" type="presOf" srcId="{1FF67FBB-A7D2-7646-BA17-13BA5D66F916}" destId="{47E1D775-6106-D144-9687-EDFEABD8F011}" srcOrd="0" destOrd="0" presId="urn:microsoft.com/office/officeart/2008/layout/HorizontalMultiLevelHierarchy"/>
    <dgm:cxn modelId="{13D8AE38-FBE1-8740-90BB-DC419EDEEC18}" type="presOf" srcId="{D75B2262-9E9E-1644-8FE4-4866D1BFF78D}" destId="{3181B22C-2F5E-C243-B847-8FFDCBEE0AFE}" srcOrd="0" destOrd="0" presId="urn:microsoft.com/office/officeart/2008/layout/HorizontalMultiLevelHierarchy"/>
    <dgm:cxn modelId="{9C62F6E2-141D-AA4E-8027-6B5C438BD662}" type="presOf" srcId="{02A03E78-DA19-9D4B-AD0D-00C6EE814F06}" destId="{C3BB2018-A8EE-B142-9C75-9DF563C3CC74}" srcOrd="0" destOrd="0" presId="urn:microsoft.com/office/officeart/2008/layout/HorizontalMultiLevelHierarchy"/>
    <dgm:cxn modelId="{7A2103DF-D1D3-E543-8181-B8F70AC979BE}" type="presOf" srcId="{B6D8075D-A7C0-6341-B03C-68D0D6AE475B}" destId="{9CF72310-D634-864A-A5B9-341DEF112545}" srcOrd="0" destOrd="0" presId="urn:microsoft.com/office/officeart/2008/layout/HorizontalMultiLevelHierarchy"/>
    <dgm:cxn modelId="{6510C61A-7AAB-B344-BC38-0E777CF77713}" type="presOf" srcId="{F8D0EF34-6C08-DD48-AFCF-82E6A2C848F2}" destId="{DBCCE6F0-8F9A-A643-8FE2-C83C844D8B74}" srcOrd="0" destOrd="0" presId="urn:microsoft.com/office/officeart/2008/layout/HorizontalMultiLevelHierarchy"/>
    <dgm:cxn modelId="{6FB0AC49-44E6-0641-B3DF-6F67B7910DDA}" type="presOf" srcId="{1FF67FBB-A7D2-7646-BA17-13BA5D66F916}" destId="{D1C56E54-89A4-1B43-8FB9-6908A3BAF0C4}" srcOrd="1" destOrd="0" presId="urn:microsoft.com/office/officeart/2008/layout/HorizontalMultiLevelHierarchy"/>
    <dgm:cxn modelId="{4BE676F1-FB4F-9B4B-954C-52E50BCF5EB6}" type="presOf" srcId="{CF6A91C4-96B5-A34E-8712-BE4B47E6A699}" destId="{0DC259D0-B912-894C-A336-5618A96E7AFC}" srcOrd="0" destOrd="0" presId="urn:microsoft.com/office/officeart/2008/layout/HorizontalMultiLevelHierarchy"/>
    <dgm:cxn modelId="{93B453BC-4124-0C4D-814A-1DED81B73574}" type="presOf" srcId="{ED819585-58B8-194A-B044-8F76015197F3}" destId="{3A336820-E87C-C440-A63A-2777EDFC6C20}" srcOrd="1" destOrd="0" presId="urn:microsoft.com/office/officeart/2008/layout/HorizontalMultiLevelHierarchy"/>
    <dgm:cxn modelId="{1D664D27-9BFE-A349-9B3B-3D59BF009927}" srcId="{4F3442A2-C561-FE45-B6BE-2E77737DD326}" destId="{B6D8075D-A7C0-6341-B03C-68D0D6AE475B}" srcOrd="2" destOrd="0" parTransId="{D2330396-8EF9-4C42-B9EE-BD0D006C3AEA}" sibTransId="{ABC21FC3-804B-9441-B04A-5D1108605094}"/>
    <dgm:cxn modelId="{C4281FE3-A088-DE46-9FC0-C937F9CCA233}" type="presOf" srcId="{CC3A40DA-6539-2148-BCFA-166750F3E174}" destId="{768468C3-B2C7-D849-A22C-C27B868470B6}" srcOrd="0" destOrd="0" presId="urn:microsoft.com/office/officeart/2008/layout/HorizontalMultiLevelHierarchy"/>
    <dgm:cxn modelId="{280CA870-6B8D-8248-8D10-7303820612C0}" srcId="{4F3442A2-C561-FE45-B6BE-2E77737DD326}" destId="{36468EA6-25C3-3346-B4CB-24AE967DF74B}" srcOrd="1" destOrd="0" parTransId="{1FF67FBB-A7D2-7646-BA17-13BA5D66F916}" sibTransId="{333BCEF3-1647-1E4B-88CC-FD0F9129893B}"/>
    <dgm:cxn modelId="{12D1D5E6-A794-2741-869A-1CCF01A562FE}" srcId="{BEFBF22E-BAF3-5E43-8C5A-224981A2738B}" destId="{159E5982-54DD-964C-B748-5EA468CCD352}" srcOrd="1" destOrd="0" parTransId="{8275997B-9F07-0844-AA65-7DD275A1FC10}" sibTransId="{E2CA5037-0110-E640-8034-EC28C2D5738B}"/>
    <dgm:cxn modelId="{68940315-F3CE-674D-AC7A-AABD2AD0C205}" srcId="{C3870E74-AA0E-2E4F-AFBB-39AC898ECC11}" destId="{EFB292C8-1DD1-BE42-BA2D-8624759F1F74}" srcOrd="0" destOrd="0" parTransId="{CF6A91C4-96B5-A34E-8712-BE4B47E6A699}" sibTransId="{3FC96E0D-2327-2F4E-9AFE-F071199DB47F}"/>
    <dgm:cxn modelId="{31F2E836-5D1A-AA40-BC20-8174F59172C3}" type="presOf" srcId="{D2330396-8EF9-4C42-B9EE-BD0D006C3AEA}" destId="{F59CF215-6CB6-704D-9BDB-9E4BE48ADB99}" srcOrd="1" destOrd="0" presId="urn:microsoft.com/office/officeart/2008/layout/HorizontalMultiLevelHierarchy"/>
    <dgm:cxn modelId="{D8DAF7D1-850C-004E-B3DD-393E8337AAD0}" type="presOf" srcId="{4216E47D-89BE-874D-BCF9-BD151892EDE1}" destId="{322A1244-BCE2-B04F-B0AF-4C7AC278D4FF}" srcOrd="0" destOrd="0" presId="urn:microsoft.com/office/officeart/2008/layout/HorizontalMultiLevelHierarchy"/>
    <dgm:cxn modelId="{325CE52B-9075-DD41-A0F5-07EBB77587A1}" srcId="{C3870E74-AA0E-2E4F-AFBB-39AC898ECC11}" destId="{7D78343A-6145-BD48-B7FE-EF0797BEF1F1}" srcOrd="1" destOrd="0" parTransId="{4216E47D-89BE-874D-BCF9-BD151892EDE1}" sibTransId="{D509E507-AEFF-2B4A-84BF-38CB0FB5F67C}"/>
    <dgm:cxn modelId="{1227DF13-8816-DB4D-9DB5-5EBAFC72A6AF}" type="presOf" srcId="{D6AEE4A8-BD9F-B945-8075-3AA3C989321F}" destId="{6E854F05-13A6-7C4D-86B9-9A2F02455C76}" srcOrd="0" destOrd="0" presId="urn:microsoft.com/office/officeart/2008/layout/HorizontalMultiLevelHierarchy"/>
    <dgm:cxn modelId="{4A172CBE-2DB6-854C-A1E9-DF448F19B81D}" type="presOf" srcId="{036C3C9D-9354-1D49-960D-B83B169F3E68}" destId="{375A0F70-A4F6-6540-B57D-2E85E73A0AFD}" srcOrd="0" destOrd="0" presId="urn:microsoft.com/office/officeart/2008/layout/HorizontalMultiLevelHierarchy"/>
    <dgm:cxn modelId="{CC2F2823-02B7-8747-ACBF-C7FEAD990586}" srcId="{36468EA6-25C3-3346-B4CB-24AE967DF74B}" destId="{C9A88CF1-6F60-F147-83A4-946D073C8513}" srcOrd="1" destOrd="0" parTransId="{ED819585-58B8-194A-B044-8F76015197F3}" sibTransId="{CBEAF5C0-013D-8641-A079-69F5830137AE}"/>
    <dgm:cxn modelId="{6B887C3F-1DC9-BD4B-A02A-A8B2A061238D}" type="presOf" srcId="{CF6A91C4-96B5-A34E-8712-BE4B47E6A699}" destId="{8C7A0875-6CFB-2F44-B6B8-F3F5407602EC}" srcOrd="1" destOrd="0" presId="urn:microsoft.com/office/officeart/2008/layout/HorizontalMultiLevelHierarchy"/>
    <dgm:cxn modelId="{02A5DBA6-E1D5-5A49-A7A1-3A5E80FFF523}" type="presOf" srcId="{2FB62A86-5A4A-144A-9417-2F8DD7CF57C0}" destId="{B36A7683-74DA-BD41-87BA-5E2B9997DC0D}" srcOrd="0" destOrd="0" presId="urn:microsoft.com/office/officeart/2008/layout/HorizontalMultiLevelHierarchy"/>
    <dgm:cxn modelId="{4C466F66-00B0-E447-B354-3C1849ADAA72}" type="presOf" srcId="{9A5B4E12-F540-2E4B-AD3F-11A24F3A71BC}" destId="{00FEF27D-FFED-374E-954C-6BFE14B764CA}" srcOrd="1" destOrd="0" presId="urn:microsoft.com/office/officeart/2008/layout/HorizontalMultiLevelHierarchy"/>
    <dgm:cxn modelId="{1E94533C-23A0-AC4D-B2CF-89BD979B65E2}" type="presOf" srcId="{64905279-4332-8D4E-A9EB-7771BFCF8DC1}" destId="{0EE38DCA-F457-C04E-BBEE-375817458A58}" srcOrd="0" destOrd="0" presId="urn:microsoft.com/office/officeart/2008/layout/HorizontalMultiLevelHierarchy"/>
    <dgm:cxn modelId="{4FBEDBD4-209F-2149-8B54-BDC27865EE3A}" type="presOf" srcId="{90208CAF-540B-E648-A255-DBBD3A007F63}" destId="{6718A7E2-DDC4-DA45-8367-29261E54175B}" srcOrd="0" destOrd="0" presId="urn:microsoft.com/office/officeart/2008/layout/HorizontalMultiLevelHierarchy"/>
    <dgm:cxn modelId="{CBDB1158-5F8B-854B-98A1-EF746FDEBD85}" type="presOf" srcId="{8275997B-9F07-0844-AA65-7DD275A1FC10}" destId="{609426F2-6724-0F46-A916-E23C7B3E14A6}" srcOrd="1" destOrd="0" presId="urn:microsoft.com/office/officeart/2008/layout/HorizontalMultiLevelHierarchy"/>
    <dgm:cxn modelId="{3657D0D5-8BC5-784A-8603-189580EEB6E3}" type="presOf" srcId="{4F3442A2-C561-FE45-B6BE-2E77737DD326}" destId="{CFD812EB-AAD3-A84A-945E-75A13B3D84AB}" srcOrd="0" destOrd="0" presId="urn:microsoft.com/office/officeart/2008/layout/HorizontalMultiLevelHierarchy"/>
    <dgm:cxn modelId="{E0D6E29F-F582-D54B-A6EA-DA5A8BFDCA87}" type="presOf" srcId="{7D78343A-6145-BD48-B7FE-EF0797BEF1F1}" destId="{76FC6F2E-2C01-A84B-ABE3-CBF40D722CD4}" srcOrd="0" destOrd="0" presId="urn:microsoft.com/office/officeart/2008/layout/HorizontalMultiLevelHierarchy"/>
    <dgm:cxn modelId="{BCD8959D-FE9A-394F-832A-BDDDF0F0A4A5}" type="presOf" srcId="{90208CAF-540B-E648-A255-DBBD3A007F63}" destId="{3E9AD01D-951F-D545-A5A7-45AA1AFA43CE}" srcOrd="1" destOrd="0" presId="urn:microsoft.com/office/officeart/2008/layout/HorizontalMultiLevelHierarchy"/>
    <dgm:cxn modelId="{5CCE8CE0-495E-4941-91BE-6CAEECC64B7A}" type="presOf" srcId="{159E5982-54DD-964C-B748-5EA468CCD352}" destId="{CAA18F19-03F8-944B-B953-4CCF5BC8F9E9}" srcOrd="0" destOrd="0" presId="urn:microsoft.com/office/officeart/2008/layout/HorizontalMultiLevelHierarchy"/>
    <dgm:cxn modelId="{8A9C0D53-DB5D-7140-BD5B-C26D1557E537}" srcId="{477821AC-5ED7-5C4E-BF00-B8873913F565}" destId="{24FB3EF0-B2E2-3546-9E17-70795D696989}" srcOrd="0" destOrd="0" parTransId="{9A5B4E12-F540-2E4B-AD3F-11A24F3A71BC}" sibTransId="{34B7E9BE-30F1-C24B-8F4D-33035AD2C6DF}"/>
    <dgm:cxn modelId="{9F179E9A-940C-9D46-A536-3C8A0A084951}" type="presOf" srcId="{64905279-4332-8D4E-A9EB-7771BFCF8DC1}" destId="{581C29A5-4579-9842-976F-DF0B22A1D022}" srcOrd="1" destOrd="0" presId="urn:microsoft.com/office/officeart/2008/layout/HorizontalMultiLevelHierarchy"/>
    <dgm:cxn modelId="{DEFCF1D3-50FA-8B41-A76D-7AA1C688B2A0}" type="presOf" srcId="{24FB3EF0-B2E2-3546-9E17-70795D696989}" destId="{82200F5E-E5CE-BF4E-9615-7B219F939F3B}" srcOrd="0" destOrd="0" presId="urn:microsoft.com/office/officeart/2008/layout/HorizontalMultiLevelHierarchy"/>
    <dgm:cxn modelId="{CD86A937-0EB6-1D48-8F67-56F9642FE639}" srcId="{36468EA6-25C3-3346-B4CB-24AE967DF74B}" destId="{02A03E78-DA19-9D4B-AD0D-00C6EE814F06}" srcOrd="0" destOrd="0" parTransId="{036C3C9D-9354-1D49-960D-B83B169F3E68}" sibTransId="{A1207072-D3A4-8C45-B305-18EC3516C919}"/>
    <dgm:cxn modelId="{09E10C9A-E275-9640-8CA2-30CD8C77ADF6}" srcId="{477821AC-5ED7-5C4E-BF00-B8873913F565}" destId="{FECC621A-EAE4-E046-A821-98D8E9F88CE2}" srcOrd="1" destOrd="0" parTransId="{B5DFAC5D-02BA-1740-87C1-561A0ABC3BE1}" sibTransId="{84D10BB1-C60F-4F4C-91C6-81641F8652DA}"/>
    <dgm:cxn modelId="{4B3B2D5D-075F-9F4E-A37E-5821A87C0977}" type="presOf" srcId="{B5DFAC5D-02BA-1740-87C1-561A0ABC3BE1}" destId="{FD023FFE-F817-344D-B8F2-49F1E5AECD08}" srcOrd="0" destOrd="0" presId="urn:microsoft.com/office/officeart/2008/layout/HorizontalMultiLevelHierarchy"/>
    <dgm:cxn modelId="{92238EB5-F84F-0F43-9072-EDF1E41CBE61}" type="presOf" srcId="{BEFBF22E-BAF3-5E43-8C5A-224981A2738B}" destId="{E32101A1-6944-2E4A-8F62-2F364B40467C}" srcOrd="0" destOrd="0" presId="urn:microsoft.com/office/officeart/2008/layout/HorizontalMultiLevelHierarchy"/>
    <dgm:cxn modelId="{F35F1CCB-B920-E844-AED6-529EF1C8069D}" type="presOf" srcId="{9A5B4E12-F540-2E4B-AD3F-11A24F3A71BC}" destId="{3CF4083F-1694-3044-A1EA-44591DDDBED3}" srcOrd="0" destOrd="0" presId="urn:microsoft.com/office/officeart/2008/layout/HorizontalMultiLevelHierarchy"/>
    <dgm:cxn modelId="{5446738C-4A1A-264C-963E-FA8DE5A05781}" srcId="{4F3442A2-C561-FE45-B6BE-2E77737DD326}" destId="{BEFBF22E-BAF3-5E43-8C5A-224981A2738B}" srcOrd="4" destOrd="0" parTransId="{2C9BC7FF-70A9-E844-B937-4760FE31A413}" sibTransId="{2016F697-B67D-B546-BD19-E40B94409B76}"/>
    <dgm:cxn modelId="{5DBDFB2D-DF43-9B4C-8B19-91FF7A497FBE}" type="presOf" srcId="{65CFDF1C-9CCC-064C-A31F-5A9B6B5B7958}" destId="{8E100D61-6C76-004C-AA81-26A7563D880A}" srcOrd="0" destOrd="0" presId="urn:microsoft.com/office/officeart/2008/layout/HorizontalMultiLevelHierarchy"/>
    <dgm:cxn modelId="{4C874251-CCCA-734A-B34F-C445E23E78AD}" type="presParOf" srcId="{19C89CEF-6405-5D4A-ACF8-73893B80403C}" destId="{0976CB43-E8B7-6043-B9E1-69ED990513AA}" srcOrd="0" destOrd="0" presId="urn:microsoft.com/office/officeart/2008/layout/HorizontalMultiLevelHierarchy"/>
    <dgm:cxn modelId="{82A1A54C-2D28-514D-8CF3-608E419AB7A2}" type="presParOf" srcId="{0976CB43-E8B7-6043-B9E1-69ED990513AA}" destId="{CFD812EB-AAD3-A84A-945E-75A13B3D84AB}" srcOrd="0" destOrd="0" presId="urn:microsoft.com/office/officeart/2008/layout/HorizontalMultiLevelHierarchy"/>
    <dgm:cxn modelId="{152CAA13-2864-6C45-8AF3-27722BA1A955}" type="presParOf" srcId="{0976CB43-E8B7-6043-B9E1-69ED990513AA}" destId="{0FE0D11B-3A33-C944-A439-C213584F1089}" srcOrd="1" destOrd="0" presId="urn:microsoft.com/office/officeart/2008/layout/HorizontalMultiLevelHierarchy"/>
    <dgm:cxn modelId="{7A8823A8-1A47-344A-9B48-792EFB2D3585}" type="presParOf" srcId="{0FE0D11B-3A33-C944-A439-C213584F1089}" destId="{669C2879-83D7-CE4C-9187-65F65ACBDD9C}" srcOrd="0" destOrd="0" presId="urn:microsoft.com/office/officeart/2008/layout/HorizontalMultiLevelHierarchy"/>
    <dgm:cxn modelId="{B37849E5-CF6D-6A42-BD35-23BBF5C82A18}" type="presParOf" srcId="{669C2879-83D7-CE4C-9187-65F65ACBDD9C}" destId="{203D3008-1FBB-294D-94A1-B2598FF0F60A}" srcOrd="0" destOrd="0" presId="urn:microsoft.com/office/officeart/2008/layout/HorizontalMultiLevelHierarchy"/>
    <dgm:cxn modelId="{2B31F340-DD36-094A-967A-456A4471BB3A}" type="presParOf" srcId="{0FE0D11B-3A33-C944-A439-C213584F1089}" destId="{ADD4F1F6-3D0E-4543-B4D2-BE2F347E1DF0}" srcOrd="1" destOrd="0" presId="urn:microsoft.com/office/officeart/2008/layout/HorizontalMultiLevelHierarchy"/>
    <dgm:cxn modelId="{A22322F7-1FFF-E142-A356-0F99022E0EC2}" type="presParOf" srcId="{ADD4F1F6-3D0E-4543-B4D2-BE2F347E1DF0}" destId="{8E302CD3-157A-4A46-A615-B65D8027C162}" srcOrd="0" destOrd="0" presId="urn:microsoft.com/office/officeart/2008/layout/HorizontalMultiLevelHierarchy"/>
    <dgm:cxn modelId="{E37BF0AB-22AA-EA4C-B742-9F7A033B1598}" type="presParOf" srcId="{ADD4F1F6-3D0E-4543-B4D2-BE2F347E1DF0}" destId="{4978DFD1-4A8E-B247-96C6-3BB74DD8DC94}" srcOrd="1" destOrd="0" presId="urn:microsoft.com/office/officeart/2008/layout/HorizontalMultiLevelHierarchy"/>
    <dgm:cxn modelId="{4E2D0403-8838-254E-9BA4-406BAEFEE252}" type="presParOf" srcId="{4978DFD1-4A8E-B247-96C6-3BB74DD8DC94}" destId="{3CF4083F-1694-3044-A1EA-44591DDDBED3}" srcOrd="0" destOrd="0" presId="urn:microsoft.com/office/officeart/2008/layout/HorizontalMultiLevelHierarchy"/>
    <dgm:cxn modelId="{154CAFCE-A927-F247-B91D-E9B1D3D4C881}" type="presParOf" srcId="{3CF4083F-1694-3044-A1EA-44591DDDBED3}" destId="{00FEF27D-FFED-374E-954C-6BFE14B764CA}" srcOrd="0" destOrd="0" presId="urn:microsoft.com/office/officeart/2008/layout/HorizontalMultiLevelHierarchy"/>
    <dgm:cxn modelId="{BD438301-57D8-7E4A-97FC-740B7C30EFAC}" type="presParOf" srcId="{4978DFD1-4A8E-B247-96C6-3BB74DD8DC94}" destId="{A5ECC3B0-7A09-594A-AD28-938FF64E4ECA}" srcOrd="1" destOrd="0" presId="urn:microsoft.com/office/officeart/2008/layout/HorizontalMultiLevelHierarchy"/>
    <dgm:cxn modelId="{339A6F64-91E4-8D47-87A6-83C57C2C650C}" type="presParOf" srcId="{A5ECC3B0-7A09-594A-AD28-938FF64E4ECA}" destId="{82200F5E-E5CE-BF4E-9615-7B219F939F3B}" srcOrd="0" destOrd="0" presId="urn:microsoft.com/office/officeart/2008/layout/HorizontalMultiLevelHierarchy"/>
    <dgm:cxn modelId="{5CEFE61F-5AA5-D94B-8DB1-A9654872E520}" type="presParOf" srcId="{A5ECC3B0-7A09-594A-AD28-938FF64E4ECA}" destId="{2547A34C-E253-7445-B88A-7BC6FC281506}" srcOrd="1" destOrd="0" presId="urn:microsoft.com/office/officeart/2008/layout/HorizontalMultiLevelHierarchy"/>
    <dgm:cxn modelId="{F7B78E36-DA07-8E4F-9660-220F627D5846}" type="presParOf" srcId="{4978DFD1-4A8E-B247-96C6-3BB74DD8DC94}" destId="{FD023FFE-F817-344D-B8F2-49F1E5AECD08}" srcOrd="2" destOrd="0" presId="urn:microsoft.com/office/officeart/2008/layout/HorizontalMultiLevelHierarchy"/>
    <dgm:cxn modelId="{F2B8968C-4E1E-804B-93C0-7AADE0832992}" type="presParOf" srcId="{FD023FFE-F817-344D-B8F2-49F1E5AECD08}" destId="{297C81BC-784C-9E4A-A38E-95C0F0A9E16A}" srcOrd="0" destOrd="0" presId="urn:microsoft.com/office/officeart/2008/layout/HorizontalMultiLevelHierarchy"/>
    <dgm:cxn modelId="{205D4B19-B9F8-3E48-BF7F-40738E5EE01E}" type="presParOf" srcId="{4978DFD1-4A8E-B247-96C6-3BB74DD8DC94}" destId="{3C4C7321-1114-1147-B196-FD95A52FFA4B}" srcOrd="3" destOrd="0" presId="urn:microsoft.com/office/officeart/2008/layout/HorizontalMultiLevelHierarchy"/>
    <dgm:cxn modelId="{A476D741-112A-DB47-B0C3-74C5EFCCD5EF}" type="presParOf" srcId="{3C4C7321-1114-1147-B196-FD95A52FFA4B}" destId="{DC8D4D34-6BFD-3649-9ECB-88E78B79E7FF}" srcOrd="0" destOrd="0" presId="urn:microsoft.com/office/officeart/2008/layout/HorizontalMultiLevelHierarchy"/>
    <dgm:cxn modelId="{B5B1CFE4-C168-7647-9D10-918C05CE4E43}" type="presParOf" srcId="{3C4C7321-1114-1147-B196-FD95A52FFA4B}" destId="{55E5CEBD-36B2-2147-A5A4-54A2A1D2FF19}" srcOrd="1" destOrd="0" presId="urn:microsoft.com/office/officeart/2008/layout/HorizontalMultiLevelHierarchy"/>
    <dgm:cxn modelId="{996305D4-6A64-8C44-B8BF-68E3D8AA1A8E}" type="presParOf" srcId="{0FE0D11B-3A33-C944-A439-C213584F1089}" destId="{47E1D775-6106-D144-9687-EDFEABD8F011}" srcOrd="2" destOrd="0" presId="urn:microsoft.com/office/officeart/2008/layout/HorizontalMultiLevelHierarchy"/>
    <dgm:cxn modelId="{30C99852-19D3-1C43-A597-9FC3BBEAFAC3}" type="presParOf" srcId="{47E1D775-6106-D144-9687-EDFEABD8F011}" destId="{D1C56E54-89A4-1B43-8FB9-6908A3BAF0C4}" srcOrd="0" destOrd="0" presId="urn:microsoft.com/office/officeart/2008/layout/HorizontalMultiLevelHierarchy"/>
    <dgm:cxn modelId="{4CFAAB1F-6CFE-AE4B-A7F0-C1F2B5126078}" type="presParOf" srcId="{0FE0D11B-3A33-C944-A439-C213584F1089}" destId="{2DFFE371-AE7F-024A-86A0-D290F868831B}" srcOrd="3" destOrd="0" presId="urn:microsoft.com/office/officeart/2008/layout/HorizontalMultiLevelHierarchy"/>
    <dgm:cxn modelId="{40E25DB4-4706-344E-80D2-79260C6E2F05}" type="presParOf" srcId="{2DFFE371-AE7F-024A-86A0-D290F868831B}" destId="{576F03B9-CE2F-0B4A-8F0B-928346C2D9E7}" srcOrd="0" destOrd="0" presId="urn:microsoft.com/office/officeart/2008/layout/HorizontalMultiLevelHierarchy"/>
    <dgm:cxn modelId="{D763A6B5-2AF2-3740-A484-F455B25AAED6}" type="presParOf" srcId="{2DFFE371-AE7F-024A-86A0-D290F868831B}" destId="{0B2780A5-F23F-6144-9411-E90EFD9531D7}" srcOrd="1" destOrd="0" presId="urn:microsoft.com/office/officeart/2008/layout/HorizontalMultiLevelHierarchy"/>
    <dgm:cxn modelId="{80CECE5C-96A7-7348-92A5-54716EFDA3DA}" type="presParOf" srcId="{0B2780A5-F23F-6144-9411-E90EFD9531D7}" destId="{375A0F70-A4F6-6540-B57D-2E85E73A0AFD}" srcOrd="0" destOrd="0" presId="urn:microsoft.com/office/officeart/2008/layout/HorizontalMultiLevelHierarchy"/>
    <dgm:cxn modelId="{F7071A5B-2CF2-4442-9A1C-29ED021F80A4}" type="presParOf" srcId="{375A0F70-A4F6-6540-B57D-2E85E73A0AFD}" destId="{9CC7A25C-67B5-ED46-A937-E166BB5F1157}" srcOrd="0" destOrd="0" presId="urn:microsoft.com/office/officeart/2008/layout/HorizontalMultiLevelHierarchy"/>
    <dgm:cxn modelId="{320B5AE8-6D97-D246-90B2-E2E3CC55A2AD}" type="presParOf" srcId="{0B2780A5-F23F-6144-9411-E90EFD9531D7}" destId="{D01A2F90-DF37-A94E-88FB-848D8EEF1E21}" srcOrd="1" destOrd="0" presId="urn:microsoft.com/office/officeart/2008/layout/HorizontalMultiLevelHierarchy"/>
    <dgm:cxn modelId="{30274284-4C65-4942-B2E7-131D47F6B9C1}" type="presParOf" srcId="{D01A2F90-DF37-A94E-88FB-848D8EEF1E21}" destId="{C3BB2018-A8EE-B142-9C75-9DF563C3CC74}" srcOrd="0" destOrd="0" presId="urn:microsoft.com/office/officeart/2008/layout/HorizontalMultiLevelHierarchy"/>
    <dgm:cxn modelId="{BC667161-57A8-1649-93C7-420EB9EC0CFB}" type="presParOf" srcId="{D01A2F90-DF37-A94E-88FB-848D8EEF1E21}" destId="{227F4C79-ECE3-2A4E-96E6-91FDC36169DF}" srcOrd="1" destOrd="0" presId="urn:microsoft.com/office/officeart/2008/layout/HorizontalMultiLevelHierarchy"/>
    <dgm:cxn modelId="{D072FBC7-30D8-134B-BF1F-9C1298BA44D2}" type="presParOf" srcId="{0B2780A5-F23F-6144-9411-E90EFD9531D7}" destId="{A9925A84-CBA0-CA4D-8CD8-1BE8C0B14F30}" srcOrd="2" destOrd="0" presId="urn:microsoft.com/office/officeart/2008/layout/HorizontalMultiLevelHierarchy"/>
    <dgm:cxn modelId="{ADA5CF8B-7E54-C54A-80F6-D35AA6F7377A}" type="presParOf" srcId="{A9925A84-CBA0-CA4D-8CD8-1BE8C0B14F30}" destId="{3A336820-E87C-C440-A63A-2777EDFC6C20}" srcOrd="0" destOrd="0" presId="urn:microsoft.com/office/officeart/2008/layout/HorizontalMultiLevelHierarchy"/>
    <dgm:cxn modelId="{025137EA-0FF0-904C-8ABF-E2FE68661041}" type="presParOf" srcId="{0B2780A5-F23F-6144-9411-E90EFD9531D7}" destId="{E0DC8C45-7857-014F-B275-9EFE8F0CA272}" srcOrd="3" destOrd="0" presId="urn:microsoft.com/office/officeart/2008/layout/HorizontalMultiLevelHierarchy"/>
    <dgm:cxn modelId="{EED38DFC-6CDC-EF4D-82F1-591D9D07190D}" type="presParOf" srcId="{E0DC8C45-7857-014F-B275-9EFE8F0CA272}" destId="{C3D27BBC-79C5-334F-8A80-244E29FCEE00}" srcOrd="0" destOrd="0" presId="urn:microsoft.com/office/officeart/2008/layout/HorizontalMultiLevelHierarchy"/>
    <dgm:cxn modelId="{C4F231D6-36BA-0841-A11D-7C8B8152D33B}" type="presParOf" srcId="{E0DC8C45-7857-014F-B275-9EFE8F0CA272}" destId="{A7C32AEE-7512-4B45-999C-7DC5C9654A15}" srcOrd="1" destOrd="0" presId="urn:microsoft.com/office/officeart/2008/layout/HorizontalMultiLevelHierarchy"/>
    <dgm:cxn modelId="{8B74EB6A-E50F-DC40-8DCB-E07C67C745B0}" type="presParOf" srcId="{0FE0D11B-3A33-C944-A439-C213584F1089}" destId="{840FCADA-2BF8-B04E-9601-C451FAA54CE5}" srcOrd="4" destOrd="0" presId="urn:microsoft.com/office/officeart/2008/layout/HorizontalMultiLevelHierarchy"/>
    <dgm:cxn modelId="{94D1CAF3-E87A-8245-97C9-30D66B52C9D7}" type="presParOf" srcId="{840FCADA-2BF8-B04E-9601-C451FAA54CE5}" destId="{F59CF215-6CB6-704D-9BDB-9E4BE48ADB99}" srcOrd="0" destOrd="0" presId="urn:microsoft.com/office/officeart/2008/layout/HorizontalMultiLevelHierarchy"/>
    <dgm:cxn modelId="{9DDB9BC6-CFE3-E747-B72A-46C2111FA8DC}" type="presParOf" srcId="{0FE0D11B-3A33-C944-A439-C213584F1089}" destId="{646FB6E3-7510-F24F-AB26-3D0B25BB4569}" srcOrd="5" destOrd="0" presId="urn:microsoft.com/office/officeart/2008/layout/HorizontalMultiLevelHierarchy"/>
    <dgm:cxn modelId="{327034F7-2D49-D34E-BE85-ADBBC950B094}" type="presParOf" srcId="{646FB6E3-7510-F24F-AB26-3D0B25BB4569}" destId="{9CF72310-D634-864A-A5B9-341DEF112545}" srcOrd="0" destOrd="0" presId="urn:microsoft.com/office/officeart/2008/layout/HorizontalMultiLevelHierarchy"/>
    <dgm:cxn modelId="{C0EA1486-EAE8-814A-9336-7146B9E781BD}" type="presParOf" srcId="{646FB6E3-7510-F24F-AB26-3D0B25BB4569}" destId="{5EA97813-435E-9543-8567-03783693C3D4}" srcOrd="1" destOrd="0" presId="urn:microsoft.com/office/officeart/2008/layout/HorizontalMultiLevelHierarchy"/>
    <dgm:cxn modelId="{2DC41278-A765-AA47-81FF-C6D3A2963C7D}" type="presParOf" srcId="{5EA97813-435E-9543-8567-03783693C3D4}" destId="{DBCCE6F0-8F9A-A643-8FE2-C83C844D8B74}" srcOrd="0" destOrd="0" presId="urn:microsoft.com/office/officeart/2008/layout/HorizontalMultiLevelHierarchy"/>
    <dgm:cxn modelId="{003EDAF8-DF98-D547-9519-0CAD1D9DECBB}" type="presParOf" srcId="{DBCCE6F0-8F9A-A643-8FE2-C83C844D8B74}" destId="{EAC2BC25-A5E1-8440-9F57-005A5850EF99}" srcOrd="0" destOrd="0" presId="urn:microsoft.com/office/officeart/2008/layout/HorizontalMultiLevelHierarchy"/>
    <dgm:cxn modelId="{4B97E8B7-24F0-EC43-A0C9-5EA161B00D3D}" type="presParOf" srcId="{5EA97813-435E-9543-8567-03783693C3D4}" destId="{FC84A0ED-0CCC-7241-A19B-82E43680E42B}" srcOrd="1" destOrd="0" presId="urn:microsoft.com/office/officeart/2008/layout/HorizontalMultiLevelHierarchy"/>
    <dgm:cxn modelId="{80032DE8-4A5B-3C4C-BB54-A558011A1FD0}" type="presParOf" srcId="{FC84A0ED-0CCC-7241-A19B-82E43680E42B}" destId="{3181B22C-2F5E-C243-B847-8FFDCBEE0AFE}" srcOrd="0" destOrd="0" presId="urn:microsoft.com/office/officeart/2008/layout/HorizontalMultiLevelHierarchy"/>
    <dgm:cxn modelId="{80849C2D-59C4-7B4F-9A51-4A2C65C6873C}" type="presParOf" srcId="{FC84A0ED-0CCC-7241-A19B-82E43680E42B}" destId="{2404AF84-A174-3845-B66C-543DD637FF9C}" srcOrd="1" destOrd="0" presId="urn:microsoft.com/office/officeart/2008/layout/HorizontalMultiLevelHierarchy"/>
    <dgm:cxn modelId="{BF6D0BF9-E94B-4042-9378-FB07BCCD4766}" type="presParOf" srcId="{5EA97813-435E-9543-8567-03783693C3D4}" destId="{0845AABB-A1B7-FA4D-B60E-16E5AAF1CC58}" srcOrd="2" destOrd="0" presId="urn:microsoft.com/office/officeart/2008/layout/HorizontalMultiLevelHierarchy"/>
    <dgm:cxn modelId="{377382AB-9875-D647-AF05-2200744F59BA}" type="presParOf" srcId="{0845AABB-A1B7-FA4D-B60E-16E5AAF1CC58}" destId="{1554CA5A-6E12-784E-BC4C-E593A7B7CB1B}" srcOrd="0" destOrd="0" presId="urn:microsoft.com/office/officeart/2008/layout/HorizontalMultiLevelHierarchy"/>
    <dgm:cxn modelId="{E74367A4-C7E7-FD48-B353-B2C2BC59636C}" type="presParOf" srcId="{5EA97813-435E-9543-8567-03783693C3D4}" destId="{03AE563E-7A8F-9149-9E4C-06FE2E7BEA64}" srcOrd="3" destOrd="0" presId="urn:microsoft.com/office/officeart/2008/layout/HorizontalMultiLevelHierarchy"/>
    <dgm:cxn modelId="{8BF16317-8E66-7B46-9B0F-81B0B25545EA}" type="presParOf" srcId="{03AE563E-7A8F-9149-9E4C-06FE2E7BEA64}" destId="{8E100D61-6C76-004C-AA81-26A7563D880A}" srcOrd="0" destOrd="0" presId="urn:microsoft.com/office/officeart/2008/layout/HorizontalMultiLevelHierarchy"/>
    <dgm:cxn modelId="{7BB94F62-05F6-C848-8F5E-B15A8B741070}" type="presParOf" srcId="{03AE563E-7A8F-9149-9E4C-06FE2E7BEA64}" destId="{5A3FB465-151C-024D-B558-47608CF942DB}" srcOrd="1" destOrd="0" presId="urn:microsoft.com/office/officeart/2008/layout/HorizontalMultiLevelHierarchy"/>
    <dgm:cxn modelId="{2C35E4A0-AFBB-5945-8C4C-CC368F064B7C}" type="presParOf" srcId="{0FE0D11B-3A33-C944-A439-C213584F1089}" destId="{0EE38DCA-F457-C04E-BBEE-375817458A58}" srcOrd="6" destOrd="0" presId="urn:microsoft.com/office/officeart/2008/layout/HorizontalMultiLevelHierarchy"/>
    <dgm:cxn modelId="{3C448303-0A62-1840-935C-187E6FB15145}" type="presParOf" srcId="{0EE38DCA-F457-C04E-BBEE-375817458A58}" destId="{581C29A5-4579-9842-976F-DF0B22A1D022}" srcOrd="0" destOrd="0" presId="urn:microsoft.com/office/officeart/2008/layout/HorizontalMultiLevelHierarchy"/>
    <dgm:cxn modelId="{0EB7D4B6-A9DE-684E-88C4-CD76D607CF91}" type="presParOf" srcId="{0FE0D11B-3A33-C944-A439-C213584F1089}" destId="{5A6B151C-B312-5548-BC76-586A44A11A92}" srcOrd="7" destOrd="0" presId="urn:microsoft.com/office/officeart/2008/layout/HorizontalMultiLevelHierarchy"/>
    <dgm:cxn modelId="{AB2FFF82-EADD-3E46-870F-59A0B1FAF23F}" type="presParOf" srcId="{5A6B151C-B312-5548-BC76-586A44A11A92}" destId="{B70E5950-E75D-AB41-B790-2FECB44878C0}" srcOrd="0" destOrd="0" presId="urn:microsoft.com/office/officeart/2008/layout/HorizontalMultiLevelHierarchy"/>
    <dgm:cxn modelId="{ECC35CDD-3058-E748-A23B-7B77F1ADD008}" type="presParOf" srcId="{5A6B151C-B312-5548-BC76-586A44A11A92}" destId="{1CDB02B7-4001-7F40-AFC6-CD77BDF335FB}" srcOrd="1" destOrd="0" presId="urn:microsoft.com/office/officeart/2008/layout/HorizontalMultiLevelHierarchy"/>
    <dgm:cxn modelId="{916170C7-A661-4D45-A39A-29F7D7867EA9}" type="presParOf" srcId="{1CDB02B7-4001-7F40-AFC6-CD77BDF335FB}" destId="{0DC259D0-B912-894C-A336-5618A96E7AFC}" srcOrd="0" destOrd="0" presId="urn:microsoft.com/office/officeart/2008/layout/HorizontalMultiLevelHierarchy"/>
    <dgm:cxn modelId="{5BCAAF9F-0532-2447-B22B-78011FD79076}" type="presParOf" srcId="{0DC259D0-B912-894C-A336-5618A96E7AFC}" destId="{8C7A0875-6CFB-2F44-B6B8-F3F5407602EC}" srcOrd="0" destOrd="0" presId="urn:microsoft.com/office/officeart/2008/layout/HorizontalMultiLevelHierarchy"/>
    <dgm:cxn modelId="{E4CE70B4-D08E-2741-B2DF-0B66275A6B43}" type="presParOf" srcId="{1CDB02B7-4001-7F40-AFC6-CD77BDF335FB}" destId="{A0C1D9A7-A3C5-7A4E-953E-408803FFFB33}" srcOrd="1" destOrd="0" presId="urn:microsoft.com/office/officeart/2008/layout/HorizontalMultiLevelHierarchy"/>
    <dgm:cxn modelId="{56E2E113-C93C-764D-870A-3FA623D59A02}" type="presParOf" srcId="{A0C1D9A7-A3C5-7A4E-953E-408803FFFB33}" destId="{3B350634-78B2-2B42-8A0F-00F6C8CB7793}" srcOrd="0" destOrd="0" presId="urn:microsoft.com/office/officeart/2008/layout/HorizontalMultiLevelHierarchy"/>
    <dgm:cxn modelId="{C50EE848-49C3-2C45-B086-E4CE1E3DB29E}" type="presParOf" srcId="{A0C1D9A7-A3C5-7A4E-953E-408803FFFB33}" destId="{4680D17D-DDE7-3A4F-A4F8-E5B325DD30B7}" srcOrd="1" destOrd="0" presId="urn:microsoft.com/office/officeart/2008/layout/HorizontalMultiLevelHierarchy"/>
    <dgm:cxn modelId="{DE9E76C8-FB9F-5245-BAAB-5333A0B66A41}" type="presParOf" srcId="{1CDB02B7-4001-7F40-AFC6-CD77BDF335FB}" destId="{322A1244-BCE2-B04F-B0AF-4C7AC278D4FF}" srcOrd="2" destOrd="0" presId="urn:microsoft.com/office/officeart/2008/layout/HorizontalMultiLevelHierarchy"/>
    <dgm:cxn modelId="{7CC961D2-39AB-9E43-BB30-EDFDE54F47F1}" type="presParOf" srcId="{322A1244-BCE2-B04F-B0AF-4C7AC278D4FF}" destId="{6A12B3CF-3BB9-0144-AFFF-F9BBEF01F9C4}" srcOrd="0" destOrd="0" presId="urn:microsoft.com/office/officeart/2008/layout/HorizontalMultiLevelHierarchy"/>
    <dgm:cxn modelId="{1D70A484-3029-E245-BDDD-23EFB29BF76C}" type="presParOf" srcId="{1CDB02B7-4001-7F40-AFC6-CD77BDF335FB}" destId="{896C2291-E10E-034B-9B04-EF71B79B7AE1}" srcOrd="3" destOrd="0" presId="urn:microsoft.com/office/officeart/2008/layout/HorizontalMultiLevelHierarchy"/>
    <dgm:cxn modelId="{BF344516-435E-774A-82E4-EA4565A65EDC}" type="presParOf" srcId="{896C2291-E10E-034B-9B04-EF71B79B7AE1}" destId="{76FC6F2E-2C01-A84B-ABE3-CBF40D722CD4}" srcOrd="0" destOrd="0" presId="urn:microsoft.com/office/officeart/2008/layout/HorizontalMultiLevelHierarchy"/>
    <dgm:cxn modelId="{91DBCF4F-DD7E-C841-92A2-764013D5146C}" type="presParOf" srcId="{896C2291-E10E-034B-9B04-EF71B79B7AE1}" destId="{0B4BCE42-5C4B-F84B-95C0-9015F23933B0}" srcOrd="1" destOrd="0" presId="urn:microsoft.com/office/officeart/2008/layout/HorizontalMultiLevelHierarchy"/>
    <dgm:cxn modelId="{F942C4F1-F3A1-9647-A832-58D8A8A03D0B}" type="presParOf" srcId="{1CDB02B7-4001-7F40-AFC6-CD77BDF335FB}" destId="{768468C3-B2C7-D849-A22C-C27B868470B6}" srcOrd="4" destOrd="0" presId="urn:microsoft.com/office/officeart/2008/layout/HorizontalMultiLevelHierarchy"/>
    <dgm:cxn modelId="{A8921650-A65F-464A-B702-F713FD68B50C}" type="presParOf" srcId="{768468C3-B2C7-D849-A22C-C27B868470B6}" destId="{B783F6CA-9D51-344F-93FD-56EDE8DAD452}" srcOrd="0" destOrd="0" presId="urn:microsoft.com/office/officeart/2008/layout/HorizontalMultiLevelHierarchy"/>
    <dgm:cxn modelId="{A4B29280-1B95-E34B-829C-E3BBD233A20F}" type="presParOf" srcId="{1CDB02B7-4001-7F40-AFC6-CD77BDF335FB}" destId="{D9801326-A106-694D-B3E0-AD82B44B3839}" srcOrd="5" destOrd="0" presId="urn:microsoft.com/office/officeart/2008/layout/HorizontalMultiLevelHierarchy"/>
    <dgm:cxn modelId="{7F1DF523-2DCF-AE43-8A8C-56D90A68DA2C}" type="presParOf" srcId="{D9801326-A106-694D-B3E0-AD82B44B3839}" destId="{7C091E36-32F3-8643-923D-CDF868AAFE77}" srcOrd="0" destOrd="0" presId="urn:microsoft.com/office/officeart/2008/layout/HorizontalMultiLevelHierarchy"/>
    <dgm:cxn modelId="{AF4C47D9-A7B8-5545-9CCB-246B12E735FE}" type="presParOf" srcId="{D9801326-A106-694D-B3E0-AD82B44B3839}" destId="{653DF2C6-C494-4F45-ADB3-F7CF37EBD138}" srcOrd="1" destOrd="0" presId="urn:microsoft.com/office/officeart/2008/layout/HorizontalMultiLevelHierarchy"/>
    <dgm:cxn modelId="{2AE545C4-11A5-854E-8B12-88340194093C}" type="presParOf" srcId="{1CDB02B7-4001-7F40-AFC6-CD77BDF335FB}" destId="{6E854F05-13A6-7C4D-86B9-9A2F02455C76}" srcOrd="6" destOrd="0" presId="urn:microsoft.com/office/officeart/2008/layout/HorizontalMultiLevelHierarchy"/>
    <dgm:cxn modelId="{AF16500B-5DA9-414F-988F-1976D46F948B}" type="presParOf" srcId="{6E854F05-13A6-7C4D-86B9-9A2F02455C76}" destId="{A163D406-0B2C-F34B-A016-2F9080D6D143}" srcOrd="0" destOrd="0" presId="urn:microsoft.com/office/officeart/2008/layout/HorizontalMultiLevelHierarchy"/>
    <dgm:cxn modelId="{FEBFD375-4810-E144-9A02-19AD209C419F}" type="presParOf" srcId="{1CDB02B7-4001-7F40-AFC6-CD77BDF335FB}" destId="{2456E21F-5A14-7542-8BC6-95979DE25A45}" srcOrd="7" destOrd="0" presId="urn:microsoft.com/office/officeart/2008/layout/HorizontalMultiLevelHierarchy"/>
    <dgm:cxn modelId="{62EBD656-C019-2542-8981-C19FA38DE97E}" type="presParOf" srcId="{2456E21F-5A14-7542-8BC6-95979DE25A45}" destId="{C6884D32-4D05-AD43-A482-FD8B02E69646}" srcOrd="0" destOrd="0" presId="urn:microsoft.com/office/officeart/2008/layout/HorizontalMultiLevelHierarchy"/>
    <dgm:cxn modelId="{0A70016C-A921-DA41-B80B-F75E289E0A96}" type="presParOf" srcId="{2456E21F-5A14-7542-8BC6-95979DE25A45}" destId="{771F8B6E-B87E-6549-A31E-D978C56C1816}" srcOrd="1" destOrd="0" presId="urn:microsoft.com/office/officeart/2008/layout/HorizontalMultiLevelHierarchy"/>
    <dgm:cxn modelId="{731E59A1-76E8-AC41-9B02-3B943447434B}" type="presParOf" srcId="{0FE0D11B-3A33-C944-A439-C213584F1089}" destId="{FB50B5D8-14CC-0D4E-A0C0-96AFC2DC2631}" srcOrd="8" destOrd="0" presId="urn:microsoft.com/office/officeart/2008/layout/HorizontalMultiLevelHierarchy"/>
    <dgm:cxn modelId="{94E2837E-466C-6340-97F2-A0972DF6BC99}" type="presParOf" srcId="{FB50B5D8-14CC-0D4E-A0C0-96AFC2DC2631}" destId="{3BF93F34-4420-3745-985F-D6536CE3C982}" srcOrd="0" destOrd="0" presId="urn:microsoft.com/office/officeart/2008/layout/HorizontalMultiLevelHierarchy"/>
    <dgm:cxn modelId="{B92034E0-4D2D-C046-9DDC-806584624815}" type="presParOf" srcId="{0FE0D11B-3A33-C944-A439-C213584F1089}" destId="{0C392E41-E25D-3B46-A726-2BF36D8DA142}" srcOrd="9" destOrd="0" presId="urn:microsoft.com/office/officeart/2008/layout/HorizontalMultiLevelHierarchy"/>
    <dgm:cxn modelId="{E7E6593D-3837-5C45-AF16-67590E0585B8}" type="presParOf" srcId="{0C392E41-E25D-3B46-A726-2BF36D8DA142}" destId="{E32101A1-6944-2E4A-8F62-2F364B40467C}" srcOrd="0" destOrd="0" presId="urn:microsoft.com/office/officeart/2008/layout/HorizontalMultiLevelHierarchy"/>
    <dgm:cxn modelId="{C939C990-F3C5-1540-AF12-03A88EC4F28E}" type="presParOf" srcId="{0C392E41-E25D-3B46-A726-2BF36D8DA142}" destId="{1D3D6204-BB6A-F94C-A808-3DB381AE3B08}" srcOrd="1" destOrd="0" presId="urn:microsoft.com/office/officeart/2008/layout/HorizontalMultiLevelHierarchy"/>
    <dgm:cxn modelId="{A722433E-C424-F045-ADE9-22E38928D82C}" type="presParOf" srcId="{1D3D6204-BB6A-F94C-A808-3DB381AE3B08}" destId="{6718A7E2-DDC4-DA45-8367-29261E54175B}" srcOrd="0" destOrd="0" presId="urn:microsoft.com/office/officeart/2008/layout/HorizontalMultiLevelHierarchy"/>
    <dgm:cxn modelId="{111B9CE1-FC85-D14F-897D-681A57C1BB06}" type="presParOf" srcId="{6718A7E2-DDC4-DA45-8367-29261E54175B}" destId="{3E9AD01D-951F-D545-A5A7-45AA1AFA43CE}" srcOrd="0" destOrd="0" presId="urn:microsoft.com/office/officeart/2008/layout/HorizontalMultiLevelHierarchy"/>
    <dgm:cxn modelId="{851C599E-D0B7-4041-8671-0D550B79EE1A}" type="presParOf" srcId="{1D3D6204-BB6A-F94C-A808-3DB381AE3B08}" destId="{FCB0AA51-A3A2-C74A-8360-95E4385914D2}" srcOrd="1" destOrd="0" presId="urn:microsoft.com/office/officeart/2008/layout/HorizontalMultiLevelHierarchy"/>
    <dgm:cxn modelId="{E4FC6042-AC9B-4744-B5E8-1B3E2A2CD44A}" type="presParOf" srcId="{FCB0AA51-A3A2-C74A-8360-95E4385914D2}" destId="{B36A7683-74DA-BD41-87BA-5E2B9997DC0D}" srcOrd="0" destOrd="0" presId="urn:microsoft.com/office/officeart/2008/layout/HorizontalMultiLevelHierarchy"/>
    <dgm:cxn modelId="{4A063DBA-FEA5-CB48-8EAB-56CCC2287EFA}" type="presParOf" srcId="{FCB0AA51-A3A2-C74A-8360-95E4385914D2}" destId="{3D66322E-55AB-8B4A-8480-DB12DDE4886E}" srcOrd="1" destOrd="0" presId="urn:microsoft.com/office/officeart/2008/layout/HorizontalMultiLevelHierarchy"/>
    <dgm:cxn modelId="{6F4804EA-FE31-F840-B025-FACD9CC05A0D}" type="presParOf" srcId="{1D3D6204-BB6A-F94C-A808-3DB381AE3B08}" destId="{518F43AB-E95E-F44A-B498-50EF40B22513}" srcOrd="2" destOrd="0" presId="urn:microsoft.com/office/officeart/2008/layout/HorizontalMultiLevelHierarchy"/>
    <dgm:cxn modelId="{4FB6DCA7-0A05-FC43-BBCE-FDBA66B43AF5}" type="presParOf" srcId="{518F43AB-E95E-F44A-B498-50EF40B22513}" destId="{609426F2-6724-0F46-A916-E23C7B3E14A6}" srcOrd="0" destOrd="0" presId="urn:microsoft.com/office/officeart/2008/layout/HorizontalMultiLevelHierarchy"/>
    <dgm:cxn modelId="{F06A48E1-D0C8-5F4A-9433-DEACA5320849}" type="presParOf" srcId="{1D3D6204-BB6A-F94C-A808-3DB381AE3B08}" destId="{4B3A6A1D-90F4-3540-9B23-97B84CDD3684}" srcOrd="3" destOrd="0" presId="urn:microsoft.com/office/officeart/2008/layout/HorizontalMultiLevelHierarchy"/>
    <dgm:cxn modelId="{7F506A06-4C0B-FC45-A3E0-CE8708AD8349}" type="presParOf" srcId="{4B3A6A1D-90F4-3540-9B23-97B84CDD3684}" destId="{CAA18F19-03F8-944B-B953-4CCF5BC8F9E9}" srcOrd="0" destOrd="0" presId="urn:microsoft.com/office/officeart/2008/layout/HorizontalMultiLevelHierarchy"/>
    <dgm:cxn modelId="{26331D43-847D-9D41-A495-C8CD741FA899}" type="presParOf" srcId="{4B3A6A1D-90F4-3540-9B23-97B84CDD3684}" destId="{2D2B1345-1FC6-E84B-88B6-574899F2F3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7B4337-0516-E345-9CC6-144DF5C0A09B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AFEB8-A860-F040-B723-2E26787F0B4D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B4B45CAD-1BC8-E148-AAA3-C933E14D431D}" type="par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0A813F8E-596C-5B48-9C1F-F056B7EAD93E}" type="sib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B967F7B3-55AF-784C-9D36-CD4173E77B99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13A00CFB-AFEC-2049-BC41-C81C80FB8386}" type="par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EFD63B2A-EA9B-EE48-8676-809E33019A83}" type="sib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DE4768E4-0790-5B4C-A896-724AA538A2B1}">
      <dgm:prSet phldrT="[文本]"/>
      <dgm:spPr/>
      <dgm:t>
        <a:bodyPr/>
        <a:lstStyle/>
        <a:p>
          <a:r>
            <a:rPr lang="en-US" altLang="zh-CN" dirty="0" smtClean="0"/>
            <a:t>Cherry</a:t>
          </a:r>
          <a:endParaRPr lang="zh-CN" altLang="en-US" dirty="0"/>
        </a:p>
      </dgm:t>
    </dgm:pt>
    <dgm:pt modelId="{905BB3D1-D5C0-FE4B-8C76-18BFFCBAD8D0}" type="par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E9987667-ACA9-4544-BC6C-E2BFA629DA35}" type="sib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F817C89E-E8B9-C84A-A8F2-8D714C54E5CF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1A6EF65D-7B02-2942-BB05-C594BE7B6163}" type="par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8307929C-6A88-CE4B-893A-E30CF0A32185}" type="sib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22A8A11C-258F-194C-B635-88C91848D574}">
      <dgm:prSet phldrT="[文本]"/>
      <dgm:spPr/>
      <dgm:t>
        <a:bodyPr/>
        <a:lstStyle/>
        <a:p>
          <a:r>
            <a:rPr lang="en-US" altLang="zh-CN" dirty="0" smtClean="0"/>
            <a:t>Pastry</a:t>
          </a:r>
          <a:r>
            <a:rPr lang="zh-CN" altLang="en-US" dirty="0" smtClean="0"/>
            <a:t>预览版</a:t>
          </a:r>
          <a:endParaRPr lang="zh-CN" altLang="en-US" dirty="0"/>
        </a:p>
      </dgm:t>
    </dgm:pt>
    <dgm:pt modelId="{50A2F81C-8819-B248-8541-4959CFAED74A}" type="par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EBB5AE12-4D38-C248-8E42-DCA3CDB60480}" type="sib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C7F8A86B-C9BA-FC40-A596-62AF26AF7599}">
      <dgm:prSet phldrT="[文本]"/>
      <dgm:spPr/>
      <dgm:t>
        <a:bodyPr/>
        <a:lstStyle/>
        <a:p>
          <a:r>
            <a:rPr lang="zh-CN" altLang="en-US" dirty="0" smtClean="0"/>
            <a:t>强化基础功能组件</a:t>
          </a:r>
          <a:endParaRPr lang="zh-CN" altLang="en-US" dirty="0"/>
        </a:p>
      </dgm:t>
    </dgm:pt>
    <dgm:pt modelId="{13AD7DAD-414B-A740-8C0B-CAC974D4CCED}" type="par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B593C0C1-0BF5-2E45-B333-E0B21431C216}" type="sib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671C78C9-DF20-CF40-A9F1-AA0FFA2250B9}">
      <dgm:prSet phldrT="[文本]"/>
      <dgm:spPr/>
      <dgm:t>
        <a:bodyPr/>
        <a:lstStyle/>
        <a:p>
          <a:r>
            <a:rPr lang="en-US" altLang="zh-CN" dirty="0" smtClean="0"/>
            <a:t>Pastry1.0.0</a:t>
          </a:r>
          <a:endParaRPr lang="zh-CN" altLang="en-US" dirty="0"/>
        </a:p>
      </dgm:t>
    </dgm:pt>
    <dgm:pt modelId="{2BEF46F0-BC5A-7742-9C38-E2E7023CA7F2}" type="par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08B138E1-F356-4241-98B3-26B59D0946A3}" type="sib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78890484-BDA2-774D-95C5-06489FD87C10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7D8F51DE-7DF7-6D49-8276-F430A818654A}" type="par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F1912BD2-EE93-1B42-A837-5822C0F51272}" type="sib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CC41923C-9858-F540-8DB0-6FEFCA82AECE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41F65C4-CD2F-B949-9006-82C5F8A03F72}" type="par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8CA2D186-F0B6-0143-8001-70A206D3F2C9}" type="sib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ECEE1DF4-10EB-6A4C-B827-6B27493C2DA9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A5B410A-5E70-2B46-9100-FBDAC87DF3D2}" type="par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7F01991-2762-8D42-8E5B-AE5CC8ABD46C}" type="sib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6393ECB-4DEF-574B-8060-517B48DFA67E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C5BC29EB-343F-7C47-A515-F2A705AF0396}" type="par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F674DB32-0AB5-E348-9832-B51FB458ACFF}" type="sib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722D4159-5878-774A-8B35-D6B68EF11BD7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CE8CB5BF-F8DA-4F4D-BDA3-17D399DA114F}" type="par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6146A05D-4B60-0A4E-8E91-2CFF8875D96A}" type="sib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C6DFA56F-E298-F34C-B8D9-D82D443A5181}">
      <dgm:prSet phldrT="[文本]"/>
      <dgm:spPr/>
      <dgm:t>
        <a:bodyPr/>
        <a:lstStyle/>
        <a:p>
          <a:r>
            <a:rPr lang="zh-CN" altLang="en-US" dirty="0" smtClean="0"/>
            <a:t>开发集成平台</a:t>
          </a:r>
          <a:endParaRPr lang="zh-CN" altLang="en-US" dirty="0"/>
        </a:p>
      </dgm:t>
    </dgm:pt>
    <dgm:pt modelId="{1F202BF1-86B2-384C-B55F-68431A1F9CEA}" type="par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9CBC1E3F-DBC7-B646-BAF0-B3AD8020F4C3}" type="sib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123474FC-CE33-2748-93A6-34978DF02A11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CA8CDFCE-7754-2940-84E9-507EE9555212}" type="par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0D386A05-A280-F449-9091-B97083909D29}" type="sib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CCD86890-2EDF-4847-9B62-5AAB9D74D2A8}">
      <dgm:prSet phldrT="[文本]"/>
      <dgm:spPr/>
      <dgm:t>
        <a:bodyPr/>
        <a:lstStyle/>
        <a:p>
          <a:r>
            <a:rPr lang="zh-CN" altLang="en-US" smtClean="0"/>
            <a:t>代码管理平台</a:t>
          </a:r>
          <a:endParaRPr lang="zh-CN" altLang="en-US" dirty="0"/>
        </a:p>
      </dgm:t>
    </dgm:pt>
    <dgm:pt modelId="{00EF0D9B-0E6D-7846-BE74-E539B68E7054}" type="par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08DC061F-6855-BE41-BF67-663D13FD11D0}" type="sib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B8D2C93A-CF78-DA47-9D3D-123536BB4BA0}">
      <dgm:prSet phldrT="[文本]"/>
      <dgm:spPr/>
      <dgm:t>
        <a:bodyPr/>
        <a:lstStyle/>
        <a:p>
          <a:r>
            <a:rPr lang="zh-CN" altLang="en-US" dirty="0" smtClean="0"/>
            <a:t>移动基础平台        （开源）</a:t>
          </a:r>
          <a:endParaRPr lang="zh-CN" altLang="en-US" dirty="0"/>
        </a:p>
      </dgm:t>
    </dgm:pt>
    <dgm:pt modelId="{7F206735-88E3-9044-875C-CF678D629F05}" type="par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173FF987-0C8F-E748-811C-5A26E39C0897}" type="sib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2077DCF1-08B8-5944-8F61-745191A70EFA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7011F525-0367-E849-8F1D-6A2C8871FE9C}" type="par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8DEBC819-7296-DD4A-856D-2D9A2A4ECFDE}" type="sib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D924A228-8E1D-9640-8B75-301730F0263E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B318F846-9316-5C42-B025-5AE07374BFF0}" type="par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375DFD55-B290-4542-8421-CE41957B7147}" type="sib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E4227960-2ED7-3C4D-A840-5F4CB02AA13B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65D6C58E-1045-7449-A94B-EEAD3C147E44}" type="par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10A4259B-BA9C-C24F-A7BE-0396B5043CDC}" type="sib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39A3B5C0-89DB-AB40-8103-876CC7329D73}">
      <dgm:prSet phldrT="[文本]"/>
      <dgm:spPr/>
      <dgm:t>
        <a:bodyPr/>
        <a:lstStyle/>
        <a:p>
          <a:r>
            <a:rPr lang="zh-CN" altLang="en-US" dirty="0" smtClean="0"/>
            <a:t>开发管理平台</a:t>
          </a:r>
          <a:endParaRPr lang="zh-CN" altLang="en-US" dirty="0"/>
        </a:p>
      </dgm:t>
    </dgm:pt>
    <dgm:pt modelId="{FFABB3EB-507C-BD4B-B3C8-98DE50A86209}" type="par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20585DF2-2C80-014D-85DA-09FEE04551DA}" type="sib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8C2C76A1-B4F4-0540-B8E0-10B42FAA8C58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6A2C0DA5-077B-BD47-A796-AC9F72A1643F}" type="par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B5C227D5-B3E1-E645-9A81-5648A29414FB}" type="sib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920D0448-091A-3440-B5D8-2878C4BC916A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B5B9F8EE-07A1-4042-A880-0047734ED44F}" type="par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71F28DF6-D3A5-C741-A647-BD576C9D6CCC}" type="sib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2C1621B4-420C-2849-AF4F-576E45E05EE9}">
      <dgm:prSet phldrT="[文本]"/>
      <dgm:spPr/>
      <dgm:t>
        <a:bodyPr/>
        <a:lstStyle/>
        <a:p>
          <a:r>
            <a:rPr lang="zh-CN" altLang="en-US" dirty="0" smtClean="0"/>
            <a:t>移动基础平台         （开源）</a:t>
          </a:r>
          <a:endParaRPr lang="zh-CN" altLang="en-US" dirty="0"/>
        </a:p>
      </dgm:t>
    </dgm:pt>
    <dgm:pt modelId="{F2BD40A8-E9C1-0646-8518-154EFAA14313}" type="par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3C1A183E-C266-2640-83EE-C1F1C79F6919}" type="sib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4ADB33E0-7065-4D4C-ABB0-1F564FB2F728}">
      <dgm:prSet phldrT="[文本]"/>
      <dgm:spPr/>
      <dgm:t>
        <a:bodyPr/>
        <a:lstStyle/>
        <a:p>
          <a:endParaRPr lang="zh-CN" altLang="en-US" dirty="0"/>
        </a:p>
      </dgm:t>
    </dgm:pt>
    <dgm:pt modelId="{B2D6CDB9-355B-AB4B-99F2-932CEDA5762F}" type="par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1B0CFCE9-04CE-2B41-A7A3-B7371F4E5E5B}" type="sib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CB118D08-5D89-5947-AC0D-B678833DE120}">
      <dgm:prSet phldrT="[文本]"/>
      <dgm:spPr/>
      <dgm:t>
        <a:bodyPr/>
        <a:lstStyle/>
        <a:p>
          <a:endParaRPr lang="zh-CN" altLang="en-US" dirty="0"/>
        </a:p>
      </dgm:t>
    </dgm:pt>
    <dgm:pt modelId="{50409F71-AF30-7F41-8717-7C05BA90573E}" type="par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4F7FD138-8DA0-8B43-A12E-75607C79ADD0}" type="sib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34431D5B-EA9B-0749-9EB5-E26BAD022B34}">
      <dgm:prSet phldrT="[文本]"/>
      <dgm:spPr/>
      <dgm:t>
        <a:bodyPr/>
        <a:lstStyle/>
        <a:p>
          <a:endParaRPr lang="zh-CN" altLang="en-US" dirty="0"/>
        </a:p>
      </dgm:t>
    </dgm:pt>
    <dgm:pt modelId="{54872C9C-9DE6-CD49-8386-DE68B9BE6119}" type="par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A0164A7F-33E5-D841-96B2-F8D1BC5C3056}" type="sib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006359E7-FFA2-5C47-A203-B6161D65D185}">
      <dgm:prSet phldrT="[文本]"/>
      <dgm:spPr/>
      <dgm:t>
        <a:bodyPr/>
        <a:lstStyle/>
        <a:p>
          <a:endParaRPr lang="zh-CN" altLang="en-US" dirty="0"/>
        </a:p>
      </dgm:t>
    </dgm:pt>
    <dgm:pt modelId="{638F00EE-BCB8-4149-8A6C-3C3C7A50738E}" type="par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ED26F729-FD18-D540-8310-E16CC07F6D91}" type="sib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F1446ADE-6DAF-D641-ABAA-10F36B6A2334}">
      <dgm:prSet phldrT="[文本]"/>
      <dgm:spPr/>
      <dgm:t>
        <a:bodyPr/>
        <a:lstStyle/>
        <a:p>
          <a:r>
            <a:rPr lang="zh-CN" altLang="en-US" dirty="0" smtClean="0"/>
            <a:t>代码管理平台</a:t>
          </a:r>
          <a:endParaRPr lang="zh-CN" altLang="en-US" dirty="0"/>
        </a:p>
      </dgm:t>
    </dgm:pt>
    <dgm:pt modelId="{98C583DF-406F-C34C-8565-7A923D191F1E}" type="par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24B85841-4BCC-3941-B1B0-4A7D3C560137}" type="sib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645F7DF3-C2D6-A747-9FD4-68ACF8AD476C}">
      <dgm:prSet phldrT="[文本]"/>
      <dgm:spPr/>
      <dgm:t>
        <a:bodyPr/>
        <a:lstStyle/>
        <a:p>
          <a:endParaRPr lang="zh-CN" altLang="en-US" dirty="0"/>
        </a:p>
      </dgm:t>
    </dgm:pt>
    <dgm:pt modelId="{38781C63-4C7D-CB42-8677-5292482A6F3C}" type="par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DFF77D1E-5150-AA4A-B88F-20930310F3CE}" type="sib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FC3890FE-1ACF-FE41-946D-75656D8ADA6C}">
      <dgm:prSet phldrT="[文本]"/>
      <dgm:spPr/>
      <dgm:t>
        <a:bodyPr/>
        <a:lstStyle/>
        <a:p>
          <a:endParaRPr lang="zh-CN" altLang="en-US" dirty="0"/>
        </a:p>
      </dgm:t>
    </dgm:pt>
    <dgm:pt modelId="{60DE3DE9-5E65-6449-B9A3-19CC6B11F376}" type="par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44AC5E9A-2FCF-F44F-9594-88E4C688E73A}" type="sib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1E77E791-BFF5-2244-AE44-90639F7C9463}">
      <dgm:prSet phldrT="[文本]"/>
      <dgm:spPr/>
      <dgm:t>
        <a:bodyPr/>
        <a:lstStyle/>
        <a:p>
          <a:endParaRPr lang="zh-CN" altLang="en-US" dirty="0"/>
        </a:p>
      </dgm:t>
    </dgm:pt>
    <dgm:pt modelId="{69BB0513-163C-EB47-9027-EA698543416B}" type="par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878EDA33-2E4D-0B4B-9CFA-4F98E2D352F1}" type="sib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5498A68F-374F-014D-AF6C-D4B0075F44F6}">
      <dgm:prSet phldrT="[文本]"/>
      <dgm:spPr/>
      <dgm:t>
        <a:bodyPr/>
        <a:lstStyle/>
        <a:p>
          <a:endParaRPr lang="zh-CN" altLang="en-US" dirty="0"/>
        </a:p>
      </dgm:t>
    </dgm:pt>
    <dgm:pt modelId="{90EA9F8B-B9A4-1C47-9F58-DFDA20ECFDE0}" type="par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633CD6C3-5C7E-B242-A159-DD6AF0F57E4E}" type="sib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81F291A2-8D3E-B242-8C44-F17FC8296F97}">
      <dgm:prSet phldrT="[文本]"/>
      <dgm:spPr/>
      <dgm:t>
        <a:bodyPr/>
        <a:lstStyle/>
        <a:p>
          <a:endParaRPr lang="zh-CN" altLang="en-US" dirty="0"/>
        </a:p>
      </dgm:t>
    </dgm:pt>
    <dgm:pt modelId="{6C84C509-1EA3-1F41-B27E-AF76C1475794}" type="par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6AA00379-6A7A-3C45-BDA6-9983CF2CA5FC}" type="sib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5677BB55-875E-AF4B-8411-1CF9ECCE37C0}">
      <dgm:prSet phldrT="[文本]"/>
      <dgm:spPr/>
      <dgm:t>
        <a:bodyPr/>
        <a:lstStyle/>
        <a:p>
          <a:endParaRPr lang="zh-CN" altLang="en-US" dirty="0"/>
        </a:p>
      </dgm:t>
    </dgm:pt>
    <dgm:pt modelId="{FA57B22F-2AE2-3A4B-9D7B-B7055BDEBD72}" type="par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853EC675-13CF-2347-BFE6-62B3D14D2A40}" type="sib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57F6496C-0759-AB48-B992-781D88789353}">
      <dgm:prSet phldrT="[文本]"/>
      <dgm:spPr/>
      <dgm:t>
        <a:bodyPr/>
        <a:lstStyle/>
        <a:p>
          <a:endParaRPr lang="zh-CN" altLang="en-US" dirty="0"/>
        </a:p>
      </dgm:t>
    </dgm:pt>
    <dgm:pt modelId="{8F57B4BC-C728-9A4E-AFDD-7965E487C436}" type="par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F0C5976D-9074-594D-AE86-7B55D705B7AC}" type="sib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B3B16417-0C6E-0047-BA02-96D2AA8BB697}">
      <dgm:prSet phldrT="[文本]"/>
      <dgm:spPr/>
      <dgm:t>
        <a:bodyPr/>
        <a:lstStyle/>
        <a:p>
          <a:endParaRPr lang="zh-CN" altLang="en-US" dirty="0"/>
        </a:p>
      </dgm:t>
    </dgm:pt>
    <dgm:pt modelId="{8700C54A-D297-8F44-8CA5-324F95E5C0DC}" type="par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C29E18D0-175C-4341-9051-24FA3CC0BF36}" type="sib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485D20AB-1357-E84A-A885-0D09D9496D6E}">
      <dgm:prSet phldrT="[文本]"/>
      <dgm:spPr/>
      <dgm:t>
        <a:bodyPr/>
        <a:lstStyle/>
        <a:p>
          <a:endParaRPr lang="zh-CN" altLang="en-US" dirty="0"/>
        </a:p>
      </dgm:t>
    </dgm:pt>
    <dgm:pt modelId="{2463A622-3FCA-6A45-80DD-FF9122D6E775}" type="par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3B744B60-A092-7940-A6DF-1A027355A945}" type="sib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D71CB4EE-193A-4948-ACE2-CD801D1D77EC}">
      <dgm:prSet phldrT="[文本]"/>
      <dgm:spPr/>
      <dgm:t>
        <a:bodyPr/>
        <a:lstStyle/>
        <a:p>
          <a:endParaRPr lang="zh-CN" altLang="en-US" dirty="0"/>
        </a:p>
      </dgm:t>
    </dgm:pt>
    <dgm:pt modelId="{2FACDBD2-5F84-1942-B83B-65775D769ADC}" type="par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FEC9C18A-3B86-DB46-846E-80F4C3FC2C09}" type="sib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B5887D7F-D0E4-FB45-8DA6-082CA3C5478C}">
      <dgm:prSet phldrT="[文本]"/>
      <dgm:spPr/>
      <dgm:t>
        <a:bodyPr/>
        <a:lstStyle/>
        <a:p>
          <a:endParaRPr lang="zh-CN" altLang="en-US" dirty="0"/>
        </a:p>
      </dgm:t>
    </dgm:pt>
    <dgm:pt modelId="{CF3D3682-7558-D542-94F8-ECC672B7B669}" type="par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73B96581-35B3-AC49-9878-52EFED5713AB}" type="sib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A06A03C8-3584-D747-91C5-BB2C719882FA}">
      <dgm:prSet phldrT="[文本]"/>
      <dgm:spPr/>
      <dgm:t>
        <a:bodyPr/>
        <a:lstStyle/>
        <a:p>
          <a:endParaRPr lang="zh-CN" altLang="en-US" dirty="0"/>
        </a:p>
      </dgm:t>
    </dgm:pt>
    <dgm:pt modelId="{71359B74-23A0-A943-91B3-C9D1B4B34321}" type="par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1550C776-1FCD-8E47-BC4C-FAE19DE447C1}" type="sib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C17575E8-C14D-6D48-AA18-72C373B74B50}">
      <dgm:prSet phldrT="[文本]"/>
      <dgm:spPr/>
      <dgm:t>
        <a:bodyPr/>
        <a:lstStyle/>
        <a:p>
          <a:endParaRPr lang="zh-CN" altLang="en-US" dirty="0"/>
        </a:p>
      </dgm:t>
    </dgm:pt>
    <dgm:pt modelId="{736FAD3F-1B87-064B-8A84-28282C9E6799}" type="par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2B01B25-BC09-164E-BA70-204DFF4949CB}" type="sib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430D10E-B39A-F040-911A-3A0DF5A40655}">
      <dgm:prSet phldrT="[文本]"/>
      <dgm:spPr/>
      <dgm:t>
        <a:bodyPr/>
        <a:lstStyle/>
        <a:p>
          <a:endParaRPr lang="zh-CN" altLang="en-US" dirty="0"/>
        </a:p>
      </dgm:t>
    </dgm:pt>
    <dgm:pt modelId="{B892746F-4468-3142-AFC9-F34A73778C59}" type="par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6C4CA469-1AD9-284D-8297-71170927DE0E}" type="sib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2A734122-CD01-AD45-9597-4EAD65074E31}">
      <dgm:prSet phldrT="[文本]"/>
      <dgm:spPr/>
      <dgm:t>
        <a:bodyPr/>
        <a:lstStyle/>
        <a:p>
          <a:endParaRPr lang="zh-CN" altLang="en-US" dirty="0"/>
        </a:p>
      </dgm:t>
    </dgm:pt>
    <dgm:pt modelId="{E4A56B99-E355-8A43-9807-8FA891B2F08C}" type="par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0046B7BB-B903-8D48-ADD7-54A0D9DAC8CF}" type="sib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BD2637DD-A4F0-4246-A50F-770789D11D82}">
      <dgm:prSet phldrT="[文本]"/>
      <dgm:spPr/>
      <dgm:t>
        <a:bodyPr/>
        <a:lstStyle/>
        <a:p>
          <a:endParaRPr lang="zh-CN" altLang="en-US" dirty="0"/>
        </a:p>
      </dgm:t>
    </dgm:pt>
    <dgm:pt modelId="{766616DF-581A-0343-9D8B-B1741752F1CE}" type="par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A7DCA191-0B39-1242-9F84-37C51E32AEC2}" type="sib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1C06D07B-D081-494D-A079-180E6AB108C3}">
      <dgm:prSet phldrT="[文本]"/>
      <dgm:spPr/>
      <dgm:t>
        <a:bodyPr/>
        <a:lstStyle/>
        <a:p>
          <a:endParaRPr lang="zh-CN" altLang="en-US" dirty="0"/>
        </a:p>
      </dgm:t>
    </dgm:pt>
    <dgm:pt modelId="{9FC04874-3DAF-7645-BEAC-EF21AA770E35}" type="par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53525DC1-FBFA-4B45-9EE6-F4B6C1E3F49A}" type="sib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6827D1EE-6FB6-7E41-BD23-7A00FB497A18}">
      <dgm:prSet phldrT="[文本]"/>
      <dgm:spPr/>
      <dgm:t>
        <a:bodyPr/>
        <a:lstStyle/>
        <a:p>
          <a:endParaRPr lang="zh-CN" altLang="en-US" dirty="0"/>
        </a:p>
      </dgm:t>
    </dgm:pt>
    <dgm:pt modelId="{C8FB0A64-77B6-A747-8EC9-756E82E369A9}" type="par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385E1C4F-7D6C-4C44-9104-7C5EA2148B4F}" type="sib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C5E8B6AC-7F55-1042-83F3-0776AE03109E}">
      <dgm:prSet phldrT="[文本]"/>
      <dgm:spPr/>
      <dgm:t>
        <a:bodyPr/>
        <a:lstStyle/>
        <a:p>
          <a:endParaRPr lang="zh-CN" altLang="en-US" dirty="0"/>
        </a:p>
      </dgm:t>
    </dgm:pt>
    <dgm:pt modelId="{2DE5DFE6-A524-5147-B1A8-79531C696C91}" type="par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EF73B735-D001-BA43-8328-F738B7F2158B}" type="sib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AED0BBCB-A426-DE49-98D9-FFAF16C2DBA6}">
      <dgm:prSet phldrT="[文本]"/>
      <dgm:spPr/>
      <dgm:t>
        <a:bodyPr/>
        <a:lstStyle/>
        <a:p>
          <a:endParaRPr lang="zh-CN" altLang="en-US" dirty="0"/>
        </a:p>
      </dgm:t>
    </dgm:pt>
    <dgm:pt modelId="{59F5FC98-6F9D-1642-9348-FBEA586D5C17}" type="par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6F6C2A69-D87B-8340-8324-30EFBD1DDF16}" type="sib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9A7CFABA-F760-774A-BAA7-C01CF34D7A41}">
      <dgm:prSet phldrT="[文本]"/>
      <dgm:spPr/>
      <dgm:t>
        <a:bodyPr/>
        <a:lstStyle/>
        <a:p>
          <a:endParaRPr lang="zh-CN" altLang="en-US" dirty="0"/>
        </a:p>
      </dgm:t>
    </dgm:pt>
    <dgm:pt modelId="{E25E68D2-2487-DC41-8C49-21A10CDCE1D4}" type="par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DFAA3E46-3BDD-4148-9056-D48AFF147CE0}" type="sib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602F4490-3D31-AC4A-B961-7D0821029246}">
      <dgm:prSet phldrT="[文本]"/>
      <dgm:spPr/>
      <dgm:t>
        <a:bodyPr/>
        <a:lstStyle/>
        <a:p>
          <a:endParaRPr lang="zh-CN" altLang="en-US" dirty="0"/>
        </a:p>
      </dgm:t>
    </dgm:pt>
    <dgm:pt modelId="{19F84FDE-6011-5644-9146-45C8EBFB7F7B}" type="par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C6D1ABEE-09CD-0549-8B07-C7EC4049752D}" type="sib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B54C24B0-38E2-C240-ADEC-AABC071B1A47}">
      <dgm:prSet phldrT="[文本]"/>
      <dgm:spPr/>
      <dgm:t>
        <a:bodyPr/>
        <a:lstStyle/>
        <a:p>
          <a:endParaRPr lang="zh-CN" altLang="en-US" dirty="0"/>
        </a:p>
      </dgm:t>
    </dgm:pt>
    <dgm:pt modelId="{4B8785DA-EB8D-3943-B707-A7B8E7F3A4FC}" type="par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5DB17B42-2282-EF43-9193-00430FC2EDC2}" type="sib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926F8EAB-86A1-4B43-92D2-03B1C8F8D037}">
      <dgm:prSet phldrT="[文本]"/>
      <dgm:spPr/>
      <dgm:t>
        <a:bodyPr/>
        <a:lstStyle/>
        <a:p>
          <a:endParaRPr lang="zh-CN" altLang="en-US" dirty="0"/>
        </a:p>
      </dgm:t>
    </dgm:pt>
    <dgm:pt modelId="{EE3C5FD8-7662-184C-9EE8-585154C29C1B}" type="parTrans" cxnId="{3635F330-7FBB-E842-A4A0-5897D16E6D9A}">
      <dgm:prSet/>
      <dgm:spPr/>
    </dgm:pt>
    <dgm:pt modelId="{8E3EEDAC-EA2E-954D-8B93-50B3073CE8B3}" type="sibTrans" cxnId="{3635F330-7FBB-E842-A4A0-5897D16E6D9A}">
      <dgm:prSet/>
      <dgm:spPr/>
    </dgm:pt>
    <dgm:pt modelId="{6A4B47D4-B433-C043-89E7-08EDCAA19CA1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F2FE2085-19CC-284A-94EE-C21719897495}" type="parTrans" cxnId="{096B3DE1-8885-5842-A391-7EAE2FA82FC7}">
      <dgm:prSet/>
      <dgm:spPr/>
    </dgm:pt>
    <dgm:pt modelId="{DF6C1EF3-A510-EE4C-A9C1-9DF455606E14}" type="sibTrans" cxnId="{096B3DE1-8885-5842-A391-7EAE2FA82FC7}">
      <dgm:prSet/>
      <dgm:spPr/>
    </dgm:pt>
    <dgm:pt modelId="{A025FAAB-8D81-CB40-88C0-35D104EC130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842F25E7-21E8-0742-A3F6-0A997BC7BD18}" type="parTrans" cxnId="{FA693FE4-EAA3-8543-AA1F-914B112F8977}">
      <dgm:prSet/>
      <dgm:spPr/>
    </dgm:pt>
    <dgm:pt modelId="{1B22C432-7E02-E548-9B53-D642817BB801}" type="sibTrans" cxnId="{FA693FE4-EAA3-8543-AA1F-914B112F8977}">
      <dgm:prSet/>
      <dgm:spPr/>
    </dgm:pt>
    <dgm:pt modelId="{DFBD2D2E-9248-8E4B-BDB4-D2603F6078F8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AA1E8F98-C397-4345-BBB6-46E8CDC4D8D9}" type="parTrans" cxnId="{394EBD22-AEC5-B547-94C0-4DA762D4B025}">
      <dgm:prSet/>
      <dgm:spPr/>
    </dgm:pt>
    <dgm:pt modelId="{8AEE9907-06EC-D14E-9BE1-E2F67715970B}" type="sibTrans" cxnId="{394EBD22-AEC5-B547-94C0-4DA762D4B025}">
      <dgm:prSet/>
      <dgm:spPr/>
    </dgm:pt>
    <dgm:pt modelId="{3CB05EBB-8AB2-6C4B-B0D2-ECDC85CCC6F5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7FFCF452-0BBE-3C45-8995-75C2DAAE1285}" type="parTrans" cxnId="{76ED3DD1-EBBB-DB4D-8F00-B01C8976202A}">
      <dgm:prSet/>
      <dgm:spPr/>
    </dgm:pt>
    <dgm:pt modelId="{CA352BDD-460B-EA45-8403-BA8293D15A74}" type="sibTrans" cxnId="{76ED3DD1-EBBB-DB4D-8F00-B01C8976202A}">
      <dgm:prSet/>
      <dgm:spPr/>
    </dgm:pt>
    <dgm:pt modelId="{43E9F581-80D3-B14B-8488-2D558620D16B}" type="pres">
      <dgm:prSet presAssocID="{E27B4337-0516-E345-9CC6-144DF5C0A0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3C86ED-843D-1E4B-9A56-CF13153BA3F1}" type="pres">
      <dgm:prSet presAssocID="{554AFEB8-A860-F040-B723-2E26787F0B4D}" presName="composite" presStyleCnt="0"/>
      <dgm:spPr/>
    </dgm:pt>
    <dgm:pt modelId="{130188AD-3951-9E4E-8DF1-9A204BCFF06F}" type="pres">
      <dgm:prSet presAssocID="{554AFEB8-A860-F040-B723-2E26787F0B4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9FD76-ECB3-454D-8665-9FD3FFC1FD31}" type="pres">
      <dgm:prSet presAssocID="{554AFEB8-A860-F040-B723-2E26787F0B4D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51D0E721-A352-A846-B9F7-72FAFE7AFEFA}" type="pres">
      <dgm:prSet presAssocID="{554AFEB8-A860-F040-B723-2E26787F0B4D}" presName="desTx" presStyleLbl="fgAcc1" presStyleIdx="0" presStyleCnt="4" custScaleX="1291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B00B9-3617-C741-A5C3-0369B3B0B7AD}" type="pres">
      <dgm:prSet presAssocID="{0A813F8E-596C-5B48-9C1F-F056B7EAD93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4451DA4-C6F2-6143-85A9-58BA9B60225E}" type="pres">
      <dgm:prSet presAssocID="{0A813F8E-596C-5B48-9C1F-F056B7EAD93E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B5747A64-8497-C349-84C2-AD0CD19C35CA}" type="pres">
      <dgm:prSet presAssocID="{DE4768E4-0790-5B4C-A896-724AA538A2B1}" presName="composite" presStyleCnt="0"/>
      <dgm:spPr/>
    </dgm:pt>
    <dgm:pt modelId="{2D3F34D9-A72E-F241-84A7-6F9BB4092C5A}" type="pres">
      <dgm:prSet presAssocID="{DE4768E4-0790-5B4C-A896-724AA538A2B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9650C-5A1A-1745-8C26-0ECBB3F305EA}" type="pres">
      <dgm:prSet presAssocID="{DE4768E4-0790-5B4C-A896-724AA538A2B1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36A7306F-FDAD-5B49-AFF4-3F3276BCE22C}" type="pres">
      <dgm:prSet presAssocID="{DE4768E4-0790-5B4C-A896-724AA538A2B1}" presName="desTx" presStyleLbl="fgAcc1" presStyleIdx="1" presStyleCnt="4" custScaleX="1286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56F5FF-B296-E44B-BAFD-67FE6FF2EFED}" type="pres">
      <dgm:prSet presAssocID="{E9987667-ACA9-4544-BC6C-E2BFA629DA3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72187C3-8CAE-5D46-A2E9-4AD201C4AEDF}" type="pres">
      <dgm:prSet presAssocID="{E9987667-ACA9-4544-BC6C-E2BFA629DA35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E1D961F6-F18E-3F45-911E-A6713430A45D}" type="pres">
      <dgm:prSet presAssocID="{22A8A11C-258F-194C-B635-88C91848D574}" presName="composite" presStyleCnt="0"/>
      <dgm:spPr/>
    </dgm:pt>
    <dgm:pt modelId="{481C01BC-54B7-034F-B69D-AB50F6B98CEB}" type="pres">
      <dgm:prSet presAssocID="{22A8A11C-258F-194C-B635-88C91848D57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6487D6-20FD-5F43-87FE-20478BB48C59}" type="pres">
      <dgm:prSet presAssocID="{22A8A11C-258F-194C-B635-88C91848D574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FFE1124C-049E-1447-A9E4-74C67614A634}" type="pres">
      <dgm:prSet presAssocID="{22A8A11C-258F-194C-B635-88C91848D574}" presName="desTx" presStyleLbl="fgAcc1" presStyleIdx="2" presStyleCnt="4" custScaleX="132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03AD6F-23E1-A949-B8D0-85F9CA7C2008}" type="pres">
      <dgm:prSet presAssocID="{EBB5AE12-4D38-C248-8E42-DCA3CDB6048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6700009-042F-F74B-84AC-B378C6932FA5}" type="pres">
      <dgm:prSet presAssocID="{EBB5AE12-4D38-C248-8E42-DCA3CDB60480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B2B0E73F-37A1-1847-9816-D2FC1A368543}" type="pres">
      <dgm:prSet presAssocID="{671C78C9-DF20-CF40-A9F1-AA0FFA2250B9}" presName="composite" presStyleCnt="0"/>
      <dgm:spPr/>
    </dgm:pt>
    <dgm:pt modelId="{EBF9C572-E541-7543-864C-ABE0D7D3BB6D}" type="pres">
      <dgm:prSet presAssocID="{671C78C9-DF20-CF40-A9F1-AA0FFA2250B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C302B-FA98-8C45-B83F-8408070C83FE}" type="pres">
      <dgm:prSet presAssocID="{671C78C9-DF20-CF40-A9F1-AA0FFA2250B9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1836A37A-EA2A-D24D-9EB2-628E60890EF4}" type="pres">
      <dgm:prSet presAssocID="{671C78C9-DF20-CF40-A9F1-AA0FFA2250B9}" presName="desTx" presStyleLbl="fgAcc1" presStyleIdx="3" presStyleCnt="4" custScaleX="1355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49422D-9E8B-5346-93E9-E1E41BC8F90F}" srcId="{F817C89E-E8B9-C84A-A8F2-8D714C54E5CF}" destId="{5677BB55-875E-AF4B-8411-1CF9ECCE37C0}" srcOrd="4" destOrd="0" parTransId="{FA57B22F-2AE2-3A4B-9D7B-B7055BDEBD72}" sibTransId="{853EC675-13CF-2347-BFE6-62B3D14D2A40}"/>
    <dgm:cxn modelId="{9329A4F5-9BBF-574F-BC73-511ECF0E10E1}" srcId="{E27B4337-0516-E345-9CC6-144DF5C0A09B}" destId="{554AFEB8-A860-F040-B723-2E26787F0B4D}" srcOrd="0" destOrd="0" parTransId="{B4B45CAD-1BC8-E148-AAA3-C933E14D431D}" sibTransId="{0A813F8E-596C-5B48-9C1F-F056B7EAD93E}"/>
    <dgm:cxn modelId="{61933037-2D6D-2347-A0AC-FD9BF7317AB2}" srcId="{39A3B5C0-89DB-AB40-8103-876CC7329D73}" destId="{8C2C76A1-B4F4-0540-B8E0-10B42FAA8C58}" srcOrd="0" destOrd="0" parTransId="{6A2C0DA5-077B-BD47-A796-AC9F72A1643F}" sibTransId="{B5C227D5-B3E1-E645-9A81-5648A29414FB}"/>
    <dgm:cxn modelId="{D19548BF-4555-EC43-93B1-93FD3F0723FB}" type="presOf" srcId="{C17575E8-C14D-6D48-AA18-72C373B74B50}" destId="{51D0E721-A352-A846-B9F7-72FAFE7AFEFA}" srcOrd="0" destOrd="6" presId="urn:microsoft.com/office/officeart/2005/8/layout/process3"/>
    <dgm:cxn modelId="{D9F079E1-1A4F-6748-A7C3-7D0171D029C4}" srcId="{C7F8A86B-C9BA-FC40-A596-62AF26AF7599}" destId="{006359E7-FFA2-5C47-A203-B6161D65D185}" srcOrd="2" destOrd="0" parTransId="{638F00EE-BCB8-4149-8A6C-3C3C7A50738E}" sibTransId="{ED26F729-FD18-D540-8310-E16CC07F6D91}"/>
    <dgm:cxn modelId="{B0964488-C7B6-2346-A228-0A464E9D0712}" type="presOf" srcId="{1C06D07B-D081-494D-A079-180E6AB108C3}" destId="{FFE1124C-049E-1447-A9E4-74C67614A634}" srcOrd="0" destOrd="2" presId="urn:microsoft.com/office/officeart/2005/8/layout/process3"/>
    <dgm:cxn modelId="{A483BAAE-5DCD-6C45-A5C6-54ACC382CDD6}" type="presOf" srcId="{6827D1EE-6FB6-7E41-BD23-7A00FB497A18}" destId="{36A7306F-FDAD-5B49-AFF4-3F3276BCE22C}" srcOrd="0" destOrd="8" presId="urn:microsoft.com/office/officeart/2005/8/layout/process3"/>
    <dgm:cxn modelId="{BADC0B9D-6028-864C-A654-DE4B288B824B}" type="presOf" srcId="{671C78C9-DF20-CF40-A9F1-AA0FFA2250B9}" destId="{0A8C302B-FA98-8C45-B83F-8408070C83FE}" srcOrd="1" destOrd="0" presId="urn:microsoft.com/office/officeart/2005/8/layout/process3"/>
    <dgm:cxn modelId="{E7B12F71-98FD-9640-AACA-3881813DCD12}" srcId="{78890484-BDA2-774D-95C5-06489FD87C10}" destId="{4ADB33E0-7065-4D4C-ABB0-1F564FB2F728}" srcOrd="2" destOrd="0" parTransId="{B2D6CDB9-355B-AB4B-99F2-932CEDA5762F}" sibTransId="{1B0CFCE9-04CE-2B41-A7A3-B7371F4E5E5B}"/>
    <dgm:cxn modelId="{4B36ECDC-FE7C-2843-9BD5-60EF6A7271D1}" type="presOf" srcId="{ECEE1DF4-10EB-6A4C-B827-6B27493C2DA9}" destId="{36A7306F-FDAD-5B49-AFF4-3F3276BCE22C}" srcOrd="0" destOrd="12" presId="urn:microsoft.com/office/officeart/2005/8/layout/process3"/>
    <dgm:cxn modelId="{CBF7F82D-50FA-474B-B40F-F3ABC165E763}" type="presOf" srcId="{B430D10E-B39A-F040-911A-3A0DF5A40655}" destId="{51D0E721-A352-A846-B9F7-72FAFE7AFEFA}" srcOrd="0" destOrd="7" presId="urn:microsoft.com/office/officeart/2005/8/layout/process3"/>
    <dgm:cxn modelId="{DE1C0841-05DD-1342-B0C6-552A55174DA8}" srcId="{554AFEB8-A860-F040-B723-2E26787F0B4D}" destId="{CC41923C-9858-F540-8DB0-6FEFCA82AECE}" srcOrd="1" destOrd="0" parTransId="{E41F65C4-CD2F-B949-9006-82C5F8A03F72}" sibTransId="{8CA2D186-F0B6-0143-8001-70A206D3F2C9}"/>
    <dgm:cxn modelId="{C32DF7E6-CA2C-1248-85FF-C9FBB6F509C3}" srcId="{E27B4337-0516-E345-9CC6-144DF5C0A09B}" destId="{22A8A11C-258F-194C-B635-88C91848D574}" srcOrd="2" destOrd="0" parTransId="{50A2F81C-8819-B248-8541-4959CFAED74A}" sibTransId="{EBB5AE12-4D38-C248-8E42-DCA3CDB60480}"/>
    <dgm:cxn modelId="{42D18D72-23F4-164A-9A80-4146CD40386B}" srcId="{CCD86890-2EDF-4847-9B62-5AAB9D74D2A8}" destId="{1E77E791-BFF5-2244-AE44-90639F7C9463}" srcOrd="0" destOrd="0" parTransId="{69BB0513-163C-EB47-9027-EA698543416B}" sibTransId="{878EDA33-2E4D-0B4B-9CFA-4F98E2D352F1}"/>
    <dgm:cxn modelId="{179120A6-00A1-EA44-897B-DA52ED92707D}" type="presOf" srcId="{DFBD2D2E-9248-8E4B-BDB4-D2603F6078F8}" destId="{FFE1124C-049E-1447-A9E4-74C67614A634}" srcOrd="0" destOrd="7" presId="urn:microsoft.com/office/officeart/2005/8/layout/process3"/>
    <dgm:cxn modelId="{7D9937A2-36B3-C04B-B624-42D13ADD6640}" type="presOf" srcId="{B54C24B0-38E2-C240-ADEC-AABC071B1A47}" destId="{51D0E721-A352-A846-B9F7-72FAFE7AFEFA}" srcOrd="0" destOrd="5" presId="urn:microsoft.com/office/officeart/2005/8/layout/process3"/>
    <dgm:cxn modelId="{1DC6CFF9-E840-6F40-B3D7-E81D35008E85}" srcId="{22A8A11C-258F-194C-B635-88C91848D574}" destId="{C7F8A86B-C9BA-FC40-A596-62AF26AF7599}" srcOrd="0" destOrd="0" parTransId="{13AD7DAD-414B-A740-8C0B-CAC974D4CCED}" sibTransId="{B593C0C1-0BF5-2E45-B333-E0B21431C216}"/>
    <dgm:cxn modelId="{EC144535-191E-D84D-B872-6ED15DBCF301}" srcId="{554AFEB8-A860-F040-B723-2E26787F0B4D}" destId="{B967F7B3-55AF-784C-9D36-CD4173E77B99}" srcOrd="0" destOrd="0" parTransId="{13A00CFB-AFEC-2049-BC41-C81C80FB8386}" sibTransId="{EFD63B2A-EA9B-EE48-8676-809E33019A83}"/>
    <dgm:cxn modelId="{2822DA9D-6FD3-ED41-A2D2-9A6897C85E04}" srcId="{78890484-BDA2-774D-95C5-06489FD87C10}" destId="{D924A228-8E1D-9640-8B75-301730F0263E}" srcOrd="1" destOrd="0" parTransId="{B318F846-9316-5C42-B025-5AE07374BFF0}" sibTransId="{375DFD55-B290-4542-8421-CE41957B7147}"/>
    <dgm:cxn modelId="{B83D1EA0-29BB-924D-9147-3DC1C9B9FAC4}" type="presOf" srcId="{E4227960-2ED7-3C4D-A840-5F4CB02AA13B}" destId="{36A7306F-FDAD-5B49-AFF4-3F3276BCE22C}" srcOrd="0" destOrd="2" presId="urn:microsoft.com/office/officeart/2005/8/layout/process3"/>
    <dgm:cxn modelId="{F2C5002A-E27F-5643-B3F7-038743F6FBDD}" srcId="{B967F7B3-55AF-784C-9D36-CD4173E77B99}" destId="{9A7CFABA-F760-774A-BAA7-C01CF34D7A41}" srcOrd="8" destOrd="0" parTransId="{E25E68D2-2487-DC41-8C49-21A10CDCE1D4}" sibTransId="{DFAA3E46-3BDD-4148-9056-D48AFF147CE0}"/>
    <dgm:cxn modelId="{07693B7D-40CD-5E43-AF2C-9C0B30A67F2F}" type="presOf" srcId="{8C2C76A1-B4F4-0540-B8E0-10B42FAA8C58}" destId="{1836A37A-EA2A-D24D-9EB2-628E60890EF4}" srcOrd="0" destOrd="5" presId="urn:microsoft.com/office/officeart/2005/8/layout/process3"/>
    <dgm:cxn modelId="{A595CEC1-56CC-9540-A8CE-2D5A530762DA}" type="presOf" srcId="{2A734122-CD01-AD45-9597-4EAD65074E31}" destId="{51D0E721-A352-A846-B9F7-72FAFE7AFEFA}" srcOrd="0" destOrd="8" presId="urn:microsoft.com/office/officeart/2005/8/layout/process3"/>
    <dgm:cxn modelId="{0BC54373-1D9E-5D4D-B2D2-1B28B60865D6}" type="presOf" srcId="{920D0448-091A-3440-B5D8-2878C4BC916A}" destId="{1836A37A-EA2A-D24D-9EB2-628E60890EF4}" srcOrd="0" destOrd="6" presId="urn:microsoft.com/office/officeart/2005/8/layout/process3"/>
    <dgm:cxn modelId="{3F3FF051-2AF5-3C4A-B9C2-47465CE7386B}" srcId="{671C78C9-DF20-CF40-A9F1-AA0FFA2250B9}" destId="{39A3B5C0-89DB-AB40-8103-876CC7329D73}" srcOrd="1" destOrd="0" parTransId="{FFABB3EB-507C-BD4B-B3C8-98DE50A86209}" sibTransId="{20585DF2-2C80-014D-85DA-09FEE04551DA}"/>
    <dgm:cxn modelId="{D945BA84-9DC3-8B42-8032-C7AA12E3FBC6}" type="presOf" srcId="{602F4490-3D31-AC4A-B961-7D0821029246}" destId="{51D0E721-A352-A846-B9F7-72FAFE7AFEFA}" srcOrd="0" destOrd="10" presId="urn:microsoft.com/office/officeart/2005/8/layout/process3"/>
    <dgm:cxn modelId="{E5B453D3-BD2D-D641-9A33-365A6ED50A8C}" srcId="{22A8A11C-258F-194C-B635-88C91848D574}" destId="{C6DFA56F-E298-F34C-B8D9-D82D443A5181}" srcOrd="1" destOrd="0" parTransId="{1F202BF1-86B2-384C-B55F-68431A1F9CEA}" sibTransId="{9CBC1E3F-DBC7-B646-BAF0-B3AD8020F4C3}"/>
    <dgm:cxn modelId="{3EA4B965-44CC-EF48-BD69-5BD4B6606A8C}" type="presOf" srcId="{C5E8B6AC-7F55-1042-83F3-0776AE03109E}" destId="{36A7306F-FDAD-5B49-AFF4-3F3276BCE22C}" srcOrd="0" destOrd="9" presId="urn:microsoft.com/office/officeart/2005/8/layout/process3"/>
    <dgm:cxn modelId="{6DCC639A-49B2-DD4A-B951-4E553603497A}" type="presOf" srcId="{22A8A11C-258F-194C-B635-88C91848D574}" destId="{481C01BC-54B7-034F-B69D-AB50F6B98CEB}" srcOrd="0" destOrd="0" presId="urn:microsoft.com/office/officeart/2005/8/layout/process3"/>
    <dgm:cxn modelId="{FA693FE4-EAA3-8543-AA1F-914B112F8977}" srcId="{C6DFA56F-E298-F34C-B8D9-D82D443A5181}" destId="{A025FAAB-8D81-CB40-88C0-35D104EC1300}" srcOrd="1" destOrd="0" parTransId="{842F25E7-21E8-0742-A3F6-0A997BC7BD18}" sibTransId="{1B22C432-7E02-E548-9B53-D642817BB801}"/>
    <dgm:cxn modelId="{144DD909-4028-FA46-AA25-86968D507B9F}" type="presOf" srcId="{645F7DF3-C2D6-A747-9FD4-68ACF8AD476C}" destId="{FFE1124C-049E-1447-A9E4-74C67614A634}" srcOrd="0" destOrd="8" presId="urn:microsoft.com/office/officeart/2005/8/layout/process3"/>
    <dgm:cxn modelId="{3635F330-7FBB-E842-A4A0-5897D16E6D9A}" srcId="{39A3B5C0-89DB-AB40-8103-876CC7329D73}" destId="{926F8EAB-86A1-4B43-92D2-03B1C8F8D037}" srcOrd="4" destOrd="0" parTransId="{EE3C5FD8-7662-184C-9EE8-585154C29C1B}" sibTransId="{8E3EEDAC-EA2E-954D-8B93-50B3073CE8B3}"/>
    <dgm:cxn modelId="{2666B205-447D-FB40-886B-CB43B1AC121B}" type="presOf" srcId="{B5887D7F-D0E4-FB45-8DA6-082CA3C5478C}" destId="{51D0E721-A352-A846-B9F7-72FAFE7AFEFA}" srcOrd="0" destOrd="3" presId="urn:microsoft.com/office/officeart/2005/8/layout/process3"/>
    <dgm:cxn modelId="{F90B5A3C-2A34-754F-8826-C2C2FF67AF88}" srcId="{B967F7B3-55AF-784C-9D36-CD4173E77B99}" destId="{D71CB4EE-193A-4948-ACE2-CD801D1D77EC}" srcOrd="1" destOrd="0" parTransId="{2FACDBD2-5F84-1942-B83B-65775D769ADC}" sibTransId="{FEC9C18A-3B86-DB46-846E-80F4C3FC2C09}"/>
    <dgm:cxn modelId="{21C91B98-DC9A-574C-A614-DF308DA85F9A}" srcId="{F817C89E-E8B9-C84A-A8F2-8D714C54E5CF}" destId="{B3B16417-0C6E-0047-BA02-96D2AA8BB697}" srcOrd="6" destOrd="0" parTransId="{8700C54A-D297-8F44-8CA5-324F95E5C0DC}" sibTransId="{C29E18D0-175C-4341-9051-24FA3CC0BF36}"/>
    <dgm:cxn modelId="{FF6EDF34-1F99-4046-B7A1-E65A44ACF73D}" srcId="{C6DFA56F-E298-F34C-B8D9-D82D443A5181}" destId="{FC3890FE-1ACF-FE41-946D-75656D8ADA6C}" srcOrd="4" destOrd="0" parTransId="{60DE3DE9-5E65-6449-B9A3-19CC6B11F376}" sibTransId="{44AC5E9A-2FCF-F44F-9594-88E4C688E73A}"/>
    <dgm:cxn modelId="{254C3BAD-1C7B-A845-AF19-10DA4393866D}" type="presOf" srcId="{B8D2C93A-CF78-DA47-9D3D-123536BB4BA0}" destId="{FFE1124C-049E-1447-A9E4-74C67614A634}" srcOrd="0" destOrd="12" presId="urn:microsoft.com/office/officeart/2005/8/layout/process3"/>
    <dgm:cxn modelId="{691277AC-E81D-F142-A56E-67E86CCB142C}" type="presOf" srcId="{F1446ADE-6DAF-D641-ABAA-10F36B6A2334}" destId="{1836A37A-EA2A-D24D-9EB2-628E60890EF4}" srcOrd="0" destOrd="10" presId="urn:microsoft.com/office/officeart/2005/8/layout/process3"/>
    <dgm:cxn modelId="{CF32B76D-7E6D-7549-B5F9-865E3E37B6AE}" type="presOf" srcId="{4ADB33E0-7065-4D4C-ABB0-1F564FB2F728}" destId="{1836A37A-EA2A-D24D-9EB2-628E60890EF4}" srcOrd="0" destOrd="3" presId="urn:microsoft.com/office/officeart/2005/8/layout/process3"/>
    <dgm:cxn modelId="{E611F41A-0079-F847-902C-5C9B95650FCB}" type="presOf" srcId="{E9987667-ACA9-4544-BC6C-E2BFA629DA35}" destId="{2156F5FF-B296-E44B-BAFD-67FE6FF2EFED}" srcOrd="0" destOrd="0" presId="urn:microsoft.com/office/officeart/2005/8/layout/process3"/>
    <dgm:cxn modelId="{F6191826-5C3D-894C-AAA0-CE30091BA849}" srcId="{F817C89E-E8B9-C84A-A8F2-8D714C54E5CF}" destId="{81F291A2-8D3E-B242-8C44-F17FC8296F97}" srcOrd="3" destOrd="0" parTransId="{6C84C509-1EA3-1F41-B27E-AF76C1475794}" sibTransId="{6AA00379-6A7A-3C45-BDA6-9983CF2CA5FC}"/>
    <dgm:cxn modelId="{265CFBF7-D503-8F48-B5E5-C2218F42F348}" type="presOf" srcId="{123474FC-CE33-2748-93A6-34978DF02A11}" destId="{FFE1124C-049E-1447-A9E4-74C67614A634}" srcOrd="0" destOrd="5" presId="urn:microsoft.com/office/officeart/2005/8/layout/process3"/>
    <dgm:cxn modelId="{76ED3DD1-EBBB-DB4D-8F00-B01C8976202A}" srcId="{39A3B5C0-89DB-AB40-8103-876CC7329D73}" destId="{3CB05EBB-8AB2-6C4B-B0D2-ECDC85CCC6F5}" srcOrd="3" destOrd="0" parTransId="{7FFCF452-0BBE-3C45-8995-75C2DAAE1285}" sibTransId="{CA352BDD-460B-EA45-8403-BA8293D15A74}"/>
    <dgm:cxn modelId="{850468FB-3E21-9148-A9CB-7B3A3E0C26C5}" type="presOf" srcId="{CC41923C-9858-F540-8DB0-6FEFCA82AECE}" destId="{51D0E721-A352-A846-B9F7-72FAFE7AFEFA}" srcOrd="0" destOrd="12" presId="urn:microsoft.com/office/officeart/2005/8/layout/process3"/>
    <dgm:cxn modelId="{1BB67896-4F51-0644-B219-3347E92BF6EF}" type="presOf" srcId="{C6DFA56F-E298-F34C-B8D9-D82D443A5181}" destId="{FFE1124C-049E-1447-A9E4-74C67614A634}" srcOrd="0" destOrd="4" presId="urn:microsoft.com/office/officeart/2005/8/layout/process3"/>
    <dgm:cxn modelId="{2F8A3FCF-1C8D-3748-86AD-F712E9A9F07F}" srcId="{F817C89E-E8B9-C84A-A8F2-8D714C54E5CF}" destId="{6827D1EE-6FB6-7E41-BD23-7A00FB497A18}" srcOrd="7" destOrd="0" parTransId="{C8FB0A64-77B6-A747-8EC9-756E82E369A9}" sibTransId="{385E1C4F-7D6C-4C44-9104-7C5EA2148B4F}"/>
    <dgm:cxn modelId="{A934E14C-A90B-2F4C-BF88-E1EF2A595C3A}" srcId="{78890484-BDA2-774D-95C5-06489FD87C10}" destId="{2077DCF1-08B8-5944-8F61-745191A70EFA}" srcOrd="0" destOrd="0" parTransId="{7011F525-0367-E849-8F1D-6A2C8871FE9C}" sibTransId="{8DEBC819-7296-DD4A-856D-2D9A2A4ECFDE}"/>
    <dgm:cxn modelId="{9D58CAAE-B054-4F47-88EF-0EC7CA4CFC27}" type="presOf" srcId="{554AFEB8-A860-F040-B723-2E26787F0B4D}" destId="{130188AD-3951-9E4E-8DF1-9A204BCFF06F}" srcOrd="0" destOrd="0" presId="urn:microsoft.com/office/officeart/2005/8/layout/process3"/>
    <dgm:cxn modelId="{1CED9D6D-02B7-DE4C-B88B-1A8934D25E66}" type="presOf" srcId="{0A813F8E-596C-5B48-9C1F-F056B7EAD93E}" destId="{CA7B00B9-3617-C741-A5C3-0369B3B0B7AD}" srcOrd="0" destOrd="0" presId="urn:microsoft.com/office/officeart/2005/8/layout/process3"/>
    <dgm:cxn modelId="{F30E2569-6C9C-344D-9CD6-6C5C7F0070C3}" type="presOf" srcId="{A06A03C8-3584-D747-91C5-BB2C719882FA}" destId="{51D0E721-A352-A846-B9F7-72FAFE7AFEFA}" srcOrd="0" destOrd="4" presId="urn:microsoft.com/office/officeart/2005/8/layout/process3"/>
    <dgm:cxn modelId="{FC6EF811-CA8F-6E48-874F-4E90D39E7A9E}" type="presOf" srcId="{CB118D08-5D89-5947-AC0D-B678833DE120}" destId="{1836A37A-EA2A-D24D-9EB2-628E60890EF4}" srcOrd="0" destOrd="11" presId="urn:microsoft.com/office/officeart/2005/8/layout/process3"/>
    <dgm:cxn modelId="{91FDAE04-F532-0B4B-BA05-CE28C5C28026}" type="presOf" srcId="{9A7CFABA-F760-774A-BAA7-C01CF34D7A41}" destId="{51D0E721-A352-A846-B9F7-72FAFE7AFEFA}" srcOrd="0" destOrd="9" presId="urn:microsoft.com/office/officeart/2005/8/layout/process3"/>
    <dgm:cxn modelId="{B5C61150-FD2C-0945-889B-1130CC6078E9}" type="presOf" srcId="{57F6496C-0759-AB48-B992-781D88789353}" destId="{36A7306F-FDAD-5B49-AFF4-3F3276BCE22C}" srcOrd="0" destOrd="6" presId="urn:microsoft.com/office/officeart/2005/8/layout/process3"/>
    <dgm:cxn modelId="{362361C7-F349-3647-9A52-449A594509BF}" srcId="{B967F7B3-55AF-784C-9D36-CD4173E77B99}" destId="{BD2637DD-A4F0-4246-A50F-770789D11D82}" srcOrd="10" destOrd="0" parTransId="{766616DF-581A-0343-9D8B-B1741752F1CE}" sibTransId="{A7DCA191-0B39-1242-9F84-37C51E32AEC2}"/>
    <dgm:cxn modelId="{59C7F311-B180-3141-840C-DD703BA43341}" type="presOf" srcId="{81F291A2-8D3E-B242-8C44-F17FC8296F97}" destId="{36A7306F-FDAD-5B49-AFF4-3F3276BCE22C}" srcOrd="0" destOrd="4" presId="urn:microsoft.com/office/officeart/2005/8/layout/process3"/>
    <dgm:cxn modelId="{0560E4F5-DAC0-414A-A218-2CA84A77CCA9}" type="presOf" srcId="{B967F7B3-55AF-784C-9D36-CD4173E77B99}" destId="{51D0E721-A352-A846-B9F7-72FAFE7AFEFA}" srcOrd="0" destOrd="0" presId="urn:microsoft.com/office/officeart/2005/8/layout/process3"/>
    <dgm:cxn modelId="{53555CF0-B223-CB46-BC2D-C88F49EB4836}" srcId="{B967F7B3-55AF-784C-9D36-CD4173E77B99}" destId="{B5887D7F-D0E4-FB45-8DA6-082CA3C5478C}" srcOrd="2" destOrd="0" parTransId="{CF3D3682-7558-D542-94F8-ECC672B7B669}" sibTransId="{73B96581-35B3-AC49-9878-52EFED5713AB}"/>
    <dgm:cxn modelId="{3DD56506-DA59-9946-8907-ACBE829DEF33}" srcId="{DE4768E4-0790-5B4C-A896-724AA538A2B1}" destId="{ECEE1DF4-10EB-6A4C-B827-6B27493C2DA9}" srcOrd="1" destOrd="0" parTransId="{EA5B410A-5E70-2B46-9100-FBDAC87DF3D2}" sibTransId="{C7F01991-2762-8D42-8E5B-AE5CC8ABD46C}"/>
    <dgm:cxn modelId="{9BD48320-1AF7-9B45-B505-1FC65491F486}" srcId="{B967F7B3-55AF-784C-9D36-CD4173E77B99}" destId="{602F4490-3D31-AC4A-B961-7D0821029246}" srcOrd="9" destOrd="0" parTransId="{19F84FDE-6011-5644-9146-45C8EBFB7F7B}" sibTransId="{C6D1ABEE-09CD-0549-8B07-C7EC4049752D}"/>
    <dgm:cxn modelId="{0B2FA401-5ECB-CA43-B2FF-2ED4FFA0CD35}" type="presOf" srcId="{78890484-BDA2-774D-95C5-06489FD87C10}" destId="{1836A37A-EA2A-D24D-9EB2-628E60890EF4}" srcOrd="0" destOrd="0" presId="urn:microsoft.com/office/officeart/2005/8/layout/process3"/>
    <dgm:cxn modelId="{0C31BF15-2ADB-D740-BCBA-FE3C0D25C983}" srcId="{E27B4337-0516-E345-9CC6-144DF5C0A09B}" destId="{DE4768E4-0790-5B4C-A896-724AA538A2B1}" srcOrd="1" destOrd="0" parTransId="{905BB3D1-D5C0-FE4B-8C76-18BFFCBAD8D0}" sibTransId="{E9987667-ACA9-4544-BC6C-E2BFA629DA35}"/>
    <dgm:cxn modelId="{7CE7665D-0B50-1D45-A007-01283FF286D7}" srcId="{F817C89E-E8B9-C84A-A8F2-8D714C54E5CF}" destId="{C5E8B6AC-7F55-1042-83F3-0776AE03109E}" srcOrd="8" destOrd="0" parTransId="{2DE5DFE6-A524-5147-B1A8-79531C696C91}" sibTransId="{EF73B735-D001-BA43-8328-F738B7F2158B}"/>
    <dgm:cxn modelId="{1B0126C4-1B9B-964C-85BE-F3C1D15AD974}" srcId="{B967F7B3-55AF-784C-9D36-CD4173E77B99}" destId="{2A734122-CD01-AD45-9597-4EAD65074E31}" srcOrd="7" destOrd="0" parTransId="{E4A56B99-E355-8A43-9807-8FA891B2F08C}" sibTransId="{0046B7BB-B903-8D48-ADD7-54A0D9DAC8CF}"/>
    <dgm:cxn modelId="{E7F3518D-2801-3D4E-8F00-CE5378BCDECF}" srcId="{E27B4337-0516-E345-9CC6-144DF5C0A09B}" destId="{671C78C9-DF20-CF40-A9F1-AA0FFA2250B9}" srcOrd="3" destOrd="0" parTransId="{2BEF46F0-BC5A-7742-9C38-E2E7023CA7F2}" sibTransId="{08B138E1-F356-4241-98B3-26B59D0946A3}"/>
    <dgm:cxn modelId="{687E7CE0-B7AA-BD44-A5AF-AD2B10E92EAF}" srcId="{C6DFA56F-E298-F34C-B8D9-D82D443A5181}" destId="{123474FC-CE33-2748-93A6-34978DF02A11}" srcOrd="0" destOrd="0" parTransId="{CA8CDFCE-7754-2940-84E9-507EE9555212}" sibTransId="{0D386A05-A280-F449-9091-B97083909D29}"/>
    <dgm:cxn modelId="{BE3A4517-EA3C-C548-9361-3709D15D0E0D}" type="presOf" srcId="{C7F8A86B-C9BA-FC40-A596-62AF26AF7599}" destId="{FFE1124C-049E-1447-A9E4-74C67614A634}" srcOrd="0" destOrd="0" presId="urn:microsoft.com/office/officeart/2005/8/layout/process3"/>
    <dgm:cxn modelId="{58892F1B-ACF2-B54A-B4FF-66B88298EACE}" type="presOf" srcId="{5677BB55-875E-AF4B-8411-1CF9ECCE37C0}" destId="{36A7306F-FDAD-5B49-AFF4-3F3276BCE22C}" srcOrd="0" destOrd="5" presId="urn:microsoft.com/office/officeart/2005/8/layout/process3"/>
    <dgm:cxn modelId="{7DF9C1D7-53AE-9F4F-91B7-2DBCC158C87B}" srcId="{B967F7B3-55AF-784C-9D36-CD4173E77B99}" destId="{B430D10E-B39A-F040-911A-3A0DF5A40655}" srcOrd="6" destOrd="0" parTransId="{B892746F-4468-3142-AFC9-F34A73778C59}" sibTransId="{6C4CA469-1AD9-284D-8297-71170927DE0E}"/>
    <dgm:cxn modelId="{EF722334-F47B-9846-BFB3-A1B9E4647286}" type="presOf" srcId="{722D4159-5878-774A-8B35-D6B68EF11BD7}" destId="{36A7306F-FDAD-5B49-AFF4-3F3276BCE22C}" srcOrd="0" destOrd="1" presId="urn:microsoft.com/office/officeart/2005/8/layout/process3"/>
    <dgm:cxn modelId="{B91ADCBF-737C-E249-BE18-75C06DD5196B}" srcId="{F817C89E-E8B9-C84A-A8F2-8D714C54E5CF}" destId="{AED0BBCB-A426-DE49-98D9-FFAF16C2DBA6}" srcOrd="9" destOrd="0" parTransId="{59F5FC98-6F9D-1642-9348-FBEA586D5C17}" sibTransId="{6F6C2A69-D87B-8340-8324-30EFBD1DDF16}"/>
    <dgm:cxn modelId="{9CB42707-0351-8744-BC83-ADDED510CDC7}" srcId="{671C78C9-DF20-CF40-A9F1-AA0FFA2250B9}" destId="{78890484-BDA2-774D-95C5-06489FD87C10}" srcOrd="0" destOrd="0" parTransId="{7D8F51DE-7DF7-6D49-8276-F430A818654A}" sibTransId="{F1912BD2-EE93-1B42-A837-5822C0F51272}"/>
    <dgm:cxn modelId="{EB5A2850-0E40-194F-840E-654973D3F95B}" srcId="{B967F7B3-55AF-784C-9D36-CD4173E77B99}" destId="{A06A03C8-3584-D747-91C5-BB2C719882FA}" srcOrd="3" destOrd="0" parTransId="{71359B74-23A0-A943-91B3-C9D1B4B34321}" sibTransId="{1550C776-1FCD-8E47-BC4C-FAE19DE447C1}"/>
    <dgm:cxn modelId="{3C35B6A1-F3CF-1145-9302-15089357CEC7}" type="presOf" srcId="{6A4B47D4-B433-C043-89E7-08EDCAA19CA1}" destId="{1836A37A-EA2A-D24D-9EB2-628E60890EF4}" srcOrd="0" destOrd="7" presId="urn:microsoft.com/office/officeart/2005/8/layout/process3"/>
    <dgm:cxn modelId="{C82297AB-7A12-C943-8340-2C7F3F14AD7E}" srcId="{F817C89E-E8B9-C84A-A8F2-8D714C54E5CF}" destId="{E4227960-2ED7-3C4D-A840-5F4CB02AA13B}" srcOrd="1" destOrd="0" parTransId="{65D6C58E-1045-7449-A94B-EEAD3C147E44}" sibTransId="{10A4259B-BA9C-C24F-A7BE-0396B5043CDC}"/>
    <dgm:cxn modelId="{A9EAC0A7-88D0-C642-8636-54E968AE801F}" type="presOf" srcId="{BD2637DD-A4F0-4246-A50F-770789D11D82}" destId="{51D0E721-A352-A846-B9F7-72FAFE7AFEFA}" srcOrd="0" destOrd="11" presId="urn:microsoft.com/office/officeart/2005/8/layout/process3"/>
    <dgm:cxn modelId="{A84F1A5A-9A41-0649-B77B-517112D93AF1}" srcId="{39A3B5C0-89DB-AB40-8103-876CC7329D73}" destId="{920D0448-091A-3440-B5D8-2878C4BC916A}" srcOrd="1" destOrd="0" parTransId="{B5B9F8EE-07A1-4042-A880-0047734ED44F}" sibTransId="{71F28DF6-D3A5-C741-A647-BD576C9D6CCC}"/>
    <dgm:cxn modelId="{343D5996-AE06-2C4F-B27E-DF8D5CD7AB3A}" type="presOf" srcId="{E9987667-ACA9-4544-BC6C-E2BFA629DA35}" destId="{572187C3-8CAE-5D46-A2E9-4AD201C4AEDF}" srcOrd="1" destOrd="0" presId="urn:microsoft.com/office/officeart/2005/8/layout/process3"/>
    <dgm:cxn modelId="{59428EAD-54AA-C344-A5E8-4C6687EE1CB3}" type="presOf" srcId="{0A813F8E-596C-5B48-9C1F-F056B7EAD93E}" destId="{A4451DA4-C6F2-6143-85A9-58BA9B60225E}" srcOrd="1" destOrd="0" presId="urn:microsoft.com/office/officeart/2005/8/layout/process3"/>
    <dgm:cxn modelId="{20072C17-23E7-304B-8153-4C80978004C3}" srcId="{671C78C9-DF20-CF40-A9F1-AA0FFA2250B9}" destId="{F1446ADE-6DAF-D641-ABAA-10F36B6A2334}" srcOrd="2" destOrd="0" parTransId="{98C583DF-406F-C34C-8565-7A923D191F1E}" sibTransId="{24B85841-4BCC-3941-B1B0-4A7D3C560137}"/>
    <dgm:cxn modelId="{379C39EA-F215-A94B-95B6-56BA1B5FBB59}" srcId="{C7F8A86B-C9BA-FC40-A596-62AF26AF7599}" destId="{1C06D07B-D081-494D-A079-180E6AB108C3}" srcOrd="1" destOrd="0" parTransId="{9FC04874-3DAF-7645-BEAC-EF21AA770E35}" sibTransId="{53525DC1-FBFA-4B45-9EE6-F4B6C1E3F49A}"/>
    <dgm:cxn modelId="{21D3EE09-6591-C443-BC34-11290B27EA0D}" type="presOf" srcId="{EBB5AE12-4D38-C248-8E42-DCA3CDB60480}" destId="{A6700009-042F-F74B-84AC-B378C6932FA5}" srcOrd="1" destOrd="0" presId="urn:microsoft.com/office/officeart/2005/8/layout/process3"/>
    <dgm:cxn modelId="{9FB42F6B-EED3-AB43-8239-73701E7D5361}" type="presOf" srcId="{EBB5AE12-4D38-C248-8E42-DCA3CDB60480}" destId="{8B03AD6F-23E1-A949-B8D0-85F9CA7C2008}" srcOrd="0" destOrd="0" presId="urn:microsoft.com/office/officeart/2005/8/layout/process3"/>
    <dgm:cxn modelId="{EB62FA42-21E9-9143-904E-F9043E247067}" srcId="{F817C89E-E8B9-C84A-A8F2-8D714C54E5CF}" destId="{57F6496C-0759-AB48-B992-781D88789353}" srcOrd="5" destOrd="0" parTransId="{8F57B4BC-C728-9A4E-AFDD-7965E487C436}" sibTransId="{F0C5976D-9074-594D-AE86-7B55D705B7AC}"/>
    <dgm:cxn modelId="{14C5EBBC-F2C3-364E-8596-727C22D558C9}" srcId="{C6DFA56F-E298-F34C-B8D9-D82D443A5181}" destId="{645F7DF3-C2D6-A747-9FD4-68ACF8AD476C}" srcOrd="3" destOrd="0" parTransId="{38781C63-4C7D-CB42-8677-5292482A6F3C}" sibTransId="{DFF77D1E-5150-AA4A-B88F-20930310F3CE}"/>
    <dgm:cxn modelId="{7AE1B9D5-1F6D-C24A-A83C-DAB5BBE7669C}" type="presOf" srcId="{D924A228-8E1D-9640-8B75-301730F0263E}" destId="{1836A37A-EA2A-D24D-9EB2-628E60890EF4}" srcOrd="0" destOrd="2" presId="urn:microsoft.com/office/officeart/2005/8/layout/process3"/>
    <dgm:cxn modelId="{321232B0-9260-144C-9919-808B50FEFCCD}" srcId="{22A8A11C-258F-194C-B635-88C91848D574}" destId="{B8D2C93A-CF78-DA47-9D3D-123536BB4BA0}" srcOrd="3" destOrd="0" parTransId="{7F206735-88E3-9044-875C-CF678D629F05}" sibTransId="{173FF987-0C8F-E748-811C-5A26E39C0897}"/>
    <dgm:cxn modelId="{394EBD22-AEC5-B547-94C0-4DA762D4B025}" srcId="{C6DFA56F-E298-F34C-B8D9-D82D443A5181}" destId="{DFBD2D2E-9248-8E4B-BDB4-D2603F6078F8}" srcOrd="2" destOrd="0" parTransId="{AA1E8F98-C397-4345-BBB6-46E8CDC4D8D9}" sibTransId="{8AEE9907-06EC-D14E-9BE1-E2F67715970B}"/>
    <dgm:cxn modelId="{885586EE-D1C5-3B44-B0B8-1C2E5691782B}" srcId="{DE4768E4-0790-5B4C-A896-724AA538A2B1}" destId="{F817C89E-E8B9-C84A-A8F2-8D714C54E5CF}" srcOrd="0" destOrd="0" parTransId="{1A6EF65D-7B02-2942-BB05-C594BE7B6163}" sibTransId="{8307929C-6A88-CE4B-893A-E30CF0A32185}"/>
    <dgm:cxn modelId="{85B4E73A-5344-9E46-9DE8-99C011BA41C4}" type="presOf" srcId="{22A8A11C-258F-194C-B635-88C91848D574}" destId="{2D6487D6-20FD-5F43-87FE-20478BB48C59}" srcOrd="1" destOrd="0" presId="urn:microsoft.com/office/officeart/2005/8/layout/process3"/>
    <dgm:cxn modelId="{D0234CC2-821C-0C44-B515-BB07B4B3D2E3}" srcId="{22A8A11C-258F-194C-B635-88C91848D574}" destId="{CCD86890-2EDF-4847-9B62-5AAB9D74D2A8}" srcOrd="2" destOrd="0" parTransId="{00EF0D9B-0E6D-7846-BE74-E539B68E7054}" sibTransId="{08DC061F-6855-BE41-BF67-663D13FD11D0}"/>
    <dgm:cxn modelId="{A329ECAC-337C-E143-B766-A0BCD4A41CD2}" type="presOf" srcId="{5498A68F-374F-014D-AF6C-D4B0075F44F6}" destId="{36A7306F-FDAD-5B49-AFF4-3F3276BCE22C}" srcOrd="0" destOrd="11" presId="urn:microsoft.com/office/officeart/2005/8/layout/process3"/>
    <dgm:cxn modelId="{ABED0128-9CFF-0F48-BB69-B6C536091FF9}" srcId="{671C78C9-DF20-CF40-A9F1-AA0FFA2250B9}" destId="{2C1621B4-420C-2849-AF4F-576E45E05EE9}" srcOrd="3" destOrd="0" parTransId="{F2BD40A8-E9C1-0646-8518-154EFAA14313}" sibTransId="{3C1A183E-C266-2640-83EE-C1F1C79F6919}"/>
    <dgm:cxn modelId="{18C88844-A716-AB43-8823-2509DAD6FE73}" type="presOf" srcId="{3CB05EBB-8AB2-6C4B-B0D2-ECDC85CCC6F5}" destId="{1836A37A-EA2A-D24D-9EB2-628E60890EF4}" srcOrd="0" destOrd="8" presId="urn:microsoft.com/office/officeart/2005/8/layout/process3"/>
    <dgm:cxn modelId="{40E9354B-1204-5545-B47E-66BACA3D7197}" srcId="{F817C89E-E8B9-C84A-A8F2-8D714C54E5CF}" destId="{5498A68F-374F-014D-AF6C-D4B0075F44F6}" srcOrd="10" destOrd="0" parTransId="{90EA9F8B-B9A4-1C47-9F58-DFDA20ECFDE0}" sibTransId="{633CD6C3-5C7E-B242-A159-DD6AF0F57E4E}"/>
    <dgm:cxn modelId="{A0921D19-EB01-4D4A-8FDA-AF7573971C8B}" type="presOf" srcId="{2C1621B4-420C-2849-AF4F-576E45E05EE9}" destId="{1836A37A-EA2A-D24D-9EB2-628E60890EF4}" srcOrd="0" destOrd="12" presId="urn:microsoft.com/office/officeart/2005/8/layout/process3"/>
    <dgm:cxn modelId="{4FFF2341-5F11-564F-A059-D8DC8D03E273}" type="presOf" srcId="{DE4768E4-0790-5B4C-A896-724AA538A2B1}" destId="{2D3F34D9-A72E-F241-84A7-6F9BB4092C5A}" srcOrd="0" destOrd="0" presId="urn:microsoft.com/office/officeart/2005/8/layout/process3"/>
    <dgm:cxn modelId="{7FCD31F1-5CF4-5E43-9D4B-D912303935C0}" type="presOf" srcId="{DE4768E4-0790-5B4C-A896-724AA538A2B1}" destId="{B1E9650C-5A1A-1745-8C26-0ECBB3F305EA}" srcOrd="1" destOrd="0" presId="urn:microsoft.com/office/officeart/2005/8/layout/process3"/>
    <dgm:cxn modelId="{0CA35EED-D6C7-574C-BBEB-F82A7224645A}" srcId="{F817C89E-E8B9-C84A-A8F2-8D714C54E5CF}" destId="{C6393ECB-4DEF-574B-8060-517B48DFA67E}" srcOrd="2" destOrd="0" parTransId="{C5BC29EB-343F-7C47-A515-F2A705AF0396}" sibTransId="{F674DB32-0AB5-E348-9832-B51FB458ACFF}"/>
    <dgm:cxn modelId="{D0A96E74-D15E-9C40-9700-CBF8BA456081}" type="presOf" srcId="{D71CB4EE-193A-4948-ACE2-CD801D1D77EC}" destId="{51D0E721-A352-A846-B9F7-72FAFE7AFEFA}" srcOrd="0" destOrd="2" presId="urn:microsoft.com/office/officeart/2005/8/layout/process3"/>
    <dgm:cxn modelId="{B595B775-B358-4D41-8A9C-3047C7406490}" type="presOf" srcId="{F817C89E-E8B9-C84A-A8F2-8D714C54E5CF}" destId="{36A7306F-FDAD-5B49-AFF4-3F3276BCE22C}" srcOrd="0" destOrd="0" presId="urn:microsoft.com/office/officeart/2005/8/layout/process3"/>
    <dgm:cxn modelId="{1F22CB07-3DB3-784B-8366-18D09AE4C88A}" type="presOf" srcId="{1E77E791-BFF5-2244-AE44-90639F7C9463}" destId="{FFE1124C-049E-1447-A9E4-74C67614A634}" srcOrd="0" destOrd="11" presId="urn:microsoft.com/office/officeart/2005/8/layout/process3"/>
    <dgm:cxn modelId="{9FCEB160-A2C4-F845-86B8-6E3D136B893A}" type="presOf" srcId="{C6393ECB-4DEF-574B-8060-517B48DFA67E}" destId="{36A7306F-FDAD-5B49-AFF4-3F3276BCE22C}" srcOrd="0" destOrd="3" presId="urn:microsoft.com/office/officeart/2005/8/layout/process3"/>
    <dgm:cxn modelId="{77AF784E-C5D1-E348-9739-9005188D5955}" type="presOf" srcId="{006359E7-FFA2-5C47-A203-B6161D65D185}" destId="{FFE1124C-049E-1447-A9E4-74C67614A634}" srcOrd="0" destOrd="3" presId="urn:microsoft.com/office/officeart/2005/8/layout/process3"/>
    <dgm:cxn modelId="{A58AEA26-2834-8847-8993-54BDC2A1C91B}" type="presOf" srcId="{39A3B5C0-89DB-AB40-8103-876CC7329D73}" destId="{1836A37A-EA2A-D24D-9EB2-628E60890EF4}" srcOrd="0" destOrd="4" presId="urn:microsoft.com/office/officeart/2005/8/layout/process3"/>
    <dgm:cxn modelId="{C170DE92-D1F1-614F-9397-2015848B18DF}" type="presOf" srcId="{B3B16417-0C6E-0047-BA02-96D2AA8BB697}" destId="{36A7306F-FDAD-5B49-AFF4-3F3276BCE22C}" srcOrd="0" destOrd="7" presId="urn:microsoft.com/office/officeart/2005/8/layout/process3"/>
    <dgm:cxn modelId="{8694B4F0-C8DB-A244-A93B-2EB7713D548C}" type="presOf" srcId="{E27B4337-0516-E345-9CC6-144DF5C0A09B}" destId="{43E9F581-80D3-B14B-8488-2D558620D16B}" srcOrd="0" destOrd="0" presId="urn:microsoft.com/office/officeart/2005/8/layout/process3"/>
    <dgm:cxn modelId="{7D144792-A53A-5E41-A574-B56165980CF5}" type="presOf" srcId="{CCD86890-2EDF-4847-9B62-5AAB9D74D2A8}" destId="{FFE1124C-049E-1447-A9E4-74C67614A634}" srcOrd="0" destOrd="10" presId="urn:microsoft.com/office/officeart/2005/8/layout/process3"/>
    <dgm:cxn modelId="{F3E6F7FB-B460-CD41-AA02-E57E07A4B62E}" srcId="{F817C89E-E8B9-C84A-A8F2-8D714C54E5CF}" destId="{722D4159-5878-774A-8B35-D6B68EF11BD7}" srcOrd="0" destOrd="0" parTransId="{CE8CB5BF-F8DA-4F4D-BDA3-17D399DA114F}" sibTransId="{6146A05D-4B60-0A4E-8E91-2CFF8875D96A}"/>
    <dgm:cxn modelId="{2256A7EB-7A75-5E45-B58D-1D4E41279B31}" srcId="{B967F7B3-55AF-784C-9D36-CD4173E77B99}" destId="{C17575E8-C14D-6D48-AA18-72C373B74B50}" srcOrd="5" destOrd="0" parTransId="{736FAD3F-1B87-064B-8A84-28282C9E6799}" sibTransId="{B2B01B25-BC09-164E-BA70-204DFF4949CB}"/>
    <dgm:cxn modelId="{E0AB3AFB-A5F2-884E-9E38-1EC983A7B62E}" type="presOf" srcId="{926F8EAB-86A1-4B43-92D2-03B1C8F8D037}" destId="{1836A37A-EA2A-D24D-9EB2-628E60890EF4}" srcOrd="0" destOrd="9" presId="urn:microsoft.com/office/officeart/2005/8/layout/process3"/>
    <dgm:cxn modelId="{72226202-CF8F-7D4F-AA0D-60F32C948C0D}" type="presOf" srcId="{671C78C9-DF20-CF40-A9F1-AA0FFA2250B9}" destId="{EBF9C572-E541-7543-864C-ABE0D7D3BB6D}" srcOrd="0" destOrd="0" presId="urn:microsoft.com/office/officeart/2005/8/layout/process3"/>
    <dgm:cxn modelId="{7BB74385-5B1C-CC45-9FAB-1644B2047AFA}" srcId="{B967F7B3-55AF-784C-9D36-CD4173E77B99}" destId="{485D20AB-1357-E84A-A885-0D09D9496D6E}" srcOrd="0" destOrd="0" parTransId="{2463A622-3FCA-6A45-80DD-FF9122D6E775}" sibTransId="{3B744B60-A092-7940-A6DF-1A027355A945}"/>
    <dgm:cxn modelId="{3E15EC00-F47C-1745-AA13-A58BC2610885}" type="presOf" srcId="{A025FAAB-8D81-CB40-88C0-35D104EC1300}" destId="{FFE1124C-049E-1447-A9E4-74C67614A634}" srcOrd="0" destOrd="6" presId="urn:microsoft.com/office/officeart/2005/8/layout/process3"/>
    <dgm:cxn modelId="{E5CF3703-B269-1B4A-8416-7182EE1F008A}" srcId="{C7F8A86B-C9BA-FC40-A596-62AF26AF7599}" destId="{34431D5B-EA9B-0749-9EB5-E26BAD022B34}" srcOrd="0" destOrd="0" parTransId="{54872C9C-9DE6-CD49-8386-DE68B9BE6119}" sibTransId="{A0164A7F-33E5-D841-96B2-F8D1BC5C3056}"/>
    <dgm:cxn modelId="{096B3DE1-8885-5842-A391-7EAE2FA82FC7}" srcId="{39A3B5C0-89DB-AB40-8103-876CC7329D73}" destId="{6A4B47D4-B433-C043-89E7-08EDCAA19CA1}" srcOrd="2" destOrd="0" parTransId="{F2FE2085-19CC-284A-94EE-C21719897495}" sibTransId="{DF6C1EF3-A510-EE4C-A9C1-9DF455606E14}"/>
    <dgm:cxn modelId="{8F157A76-0562-1F4C-83E1-A4516EB5728B}" type="presOf" srcId="{AED0BBCB-A426-DE49-98D9-FFAF16C2DBA6}" destId="{36A7306F-FDAD-5B49-AFF4-3F3276BCE22C}" srcOrd="0" destOrd="10" presId="urn:microsoft.com/office/officeart/2005/8/layout/process3"/>
    <dgm:cxn modelId="{2C5B7D4C-39BF-D946-AC5E-B8BB50DBFDD7}" srcId="{B967F7B3-55AF-784C-9D36-CD4173E77B99}" destId="{B54C24B0-38E2-C240-ADEC-AABC071B1A47}" srcOrd="4" destOrd="0" parTransId="{4B8785DA-EB8D-3943-B707-A7B8E7F3A4FC}" sibTransId="{5DB17B42-2282-EF43-9193-00430FC2EDC2}"/>
    <dgm:cxn modelId="{C0678F73-1200-DA42-AFD6-175F0C479435}" type="presOf" srcId="{554AFEB8-A860-F040-B723-2E26787F0B4D}" destId="{8D69FD76-ECB3-454D-8665-9FD3FFC1FD31}" srcOrd="1" destOrd="0" presId="urn:microsoft.com/office/officeart/2005/8/layout/process3"/>
    <dgm:cxn modelId="{5C06BCB3-6DB3-1E48-9F35-6E4E2C794E5D}" type="presOf" srcId="{485D20AB-1357-E84A-A885-0D09D9496D6E}" destId="{51D0E721-A352-A846-B9F7-72FAFE7AFEFA}" srcOrd="0" destOrd="1" presId="urn:microsoft.com/office/officeart/2005/8/layout/process3"/>
    <dgm:cxn modelId="{4B092515-5C27-194B-9C4F-35CEB632345C}" srcId="{F1446ADE-6DAF-D641-ABAA-10F36B6A2334}" destId="{CB118D08-5D89-5947-AC0D-B678833DE120}" srcOrd="0" destOrd="0" parTransId="{50409F71-AF30-7F41-8717-7C05BA90573E}" sibTransId="{4F7FD138-8DA0-8B43-A12E-75607C79ADD0}"/>
    <dgm:cxn modelId="{85FE5229-90B9-1C4B-8B04-858FB15C98CE}" type="presOf" srcId="{34431D5B-EA9B-0749-9EB5-E26BAD022B34}" destId="{FFE1124C-049E-1447-A9E4-74C67614A634}" srcOrd="0" destOrd="1" presId="urn:microsoft.com/office/officeart/2005/8/layout/process3"/>
    <dgm:cxn modelId="{B4BDCEF4-C7C8-6E48-87F6-FB56B32AE80D}" type="presOf" srcId="{2077DCF1-08B8-5944-8F61-745191A70EFA}" destId="{1836A37A-EA2A-D24D-9EB2-628E60890EF4}" srcOrd="0" destOrd="1" presId="urn:microsoft.com/office/officeart/2005/8/layout/process3"/>
    <dgm:cxn modelId="{0D7829D0-F407-394C-92A4-E804943D692F}" type="presOf" srcId="{FC3890FE-1ACF-FE41-946D-75656D8ADA6C}" destId="{FFE1124C-049E-1447-A9E4-74C67614A634}" srcOrd="0" destOrd="9" presId="urn:microsoft.com/office/officeart/2005/8/layout/process3"/>
    <dgm:cxn modelId="{F93668BD-69DF-924F-B248-B30FB38EFE09}" type="presParOf" srcId="{43E9F581-80D3-B14B-8488-2D558620D16B}" destId="{CB3C86ED-843D-1E4B-9A56-CF13153BA3F1}" srcOrd="0" destOrd="0" presId="urn:microsoft.com/office/officeart/2005/8/layout/process3"/>
    <dgm:cxn modelId="{BF46A052-D2BE-3345-8EDA-2A3BB129E046}" type="presParOf" srcId="{CB3C86ED-843D-1E4B-9A56-CF13153BA3F1}" destId="{130188AD-3951-9E4E-8DF1-9A204BCFF06F}" srcOrd="0" destOrd="0" presId="urn:microsoft.com/office/officeart/2005/8/layout/process3"/>
    <dgm:cxn modelId="{E787B43D-47A2-D24E-BB52-44CCB357BFAC}" type="presParOf" srcId="{CB3C86ED-843D-1E4B-9A56-CF13153BA3F1}" destId="{8D69FD76-ECB3-454D-8665-9FD3FFC1FD31}" srcOrd="1" destOrd="0" presId="urn:microsoft.com/office/officeart/2005/8/layout/process3"/>
    <dgm:cxn modelId="{A83D6482-D77D-D44B-9C23-94C9B503D607}" type="presParOf" srcId="{CB3C86ED-843D-1E4B-9A56-CF13153BA3F1}" destId="{51D0E721-A352-A846-B9F7-72FAFE7AFEFA}" srcOrd="2" destOrd="0" presId="urn:microsoft.com/office/officeart/2005/8/layout/process3"/>
    <dgm:cxn modelId="{CB8B31E6-3477-0344-8E7B-53305DD9C94E}" type="presParOf" srcId="{43E9F581-80D3-B14B-8488-2D558620D16B}" destId="{CA7B00B9-3617-C741-A5C3-0369B3B0B7AD}" srcOrd="1" destOrd="0" presId="urn:microsoft.com/office/officeart/2005/8/layout/process3"/>
    <dgm:cxn modelId="{FEF970D9-CE37-B74D-BBD7-0EEE21D23EE7}" type="presParOf" srcId="{CA7B00B9-3617-C741-A5C3-0369B3B0B7AD}" destId="{A4451DA4-C6F2-6143-85A9-58BA9B60225E}" srcOrd="0" destOrd="0" presId="urn:microsoft.com/office/officeart/2005/8/layout/process3"/>
    <dgm:cxn modelId="{3AF2015E-D080-3C4E-A75D-BEA2190C3F01}" type="presParOf" srcId="{43E9F581-80D3-B14B-8488-2D558620D16B}" destId="{B5747A64-8497-C349-84C2-AD0CD19C35CA}" srcOrd="2" destOrd="0" presId="urn:microsoft.com/office/officeart/2005/8/layout/process3"/>
    <dgm:cxn modelId="{E81DCF0C-A07D-FF4B-A80B-E6B7DB8AFE13}" type="presParOf" srcId="{B5747A64-8497-C349-84C2-AD0CD19C35CA}" destId="{2D3F34D9-A72E-F241-84A7-6F9BB4092C5A}" srcOrd="0" destOrd="0" presId="urn:microsoft.com/office/officeart/2005/8/layout/process3"/>
    <dgm:cxn modelId="{5EDFCE61-7343-E445-B2DE-9D4390E7EA2E}" type="presParOf" srcId="{B5747A64-8497-C349-84C2-AD0CD19C35CA}" destId="{B1E9650C-5A1A-1745-8C26-0ECBB3F305EA}" srcOrd="1" destOrd="0" presId="urn:microsoft.com/office/officeart/2005/8/layout/process3"/>
    <dgm:cxn modelId="{95AC6A86-83B7-F14E-BA26-88C324A38503}" type="presParOf" srcId="{B5747A64-8497-C349-84C2-AD0CD19C35CA}" destId="{36A7306F-FDAD-5B49-AFF4-3F3276BCE22C}" srcOrd="2" destOrd="0" presId="urn:microsoft.com/office/officeart/2005/8/layout/process3"/>
    <dgm:cxn modelId="{FE974857-07BA-6043-AEF4-7F46D9253D50}" type="presParOf" srcId="{43E9F581-80D3-B14B-8488-2D558620D16B}" destId="{2156F5FF-B296-E44B-BAFD-67FE6FF2EFED}" srcOrd="3" destOrd="0" presId="urn:microsoft.com/office/officeart/2005/8/layout/process3"/>
    <dgm:cxn modelId="{2727AFD3-D22D-3C42-8E59-D51C425E1346}" type="presParOf" srcId="{2156F5FF-B296-E44B-BAFD-67FE6FF2EFED}" destId="{572187C3-8CAE-5D46-A2E9-4AD201C4AEDF}" srcOrd="0" destOrd="0" presId="urn:microsoft.com/office/officeart/2005/8/layout/process3"/>
    <dgm:cxn modelId="{BA7551D6-5412-DB4E-8DC2-3A5ABE90D78F}" type="presParOf" srcId="{43E9F581-80D3-B14B-8488-2D558620D16B}" destId="{E1D961F6-F18E-3F45-911E-A6713430A45D}" srcOrd="4" destOrd="0" presId="urn:microsoft.com/office/officeart/2005/8/layout/process3"/>
    <dgm:cxn modelId="{BF0D2C9E-EA81-8542-A0E8-8F18EEE87280}" type="presParOf" srcId="{E1D961F6-F18E-3F45-911E-A6713430A45D}" destId="{481C01BC-54B7-034F-B69D-AB50F6B98CEB}" srcOrd="0" destOrd="0" presId="urn:microsoft.com/office/officeart/2005/8/layout/process3"/>
    <dgm:cxn modelId="{CCB0FC32-C091-6242-9920-F3B432295468}" type="presParOf" srcId="{E1D961F6-F18E-3F45-911E-A6713430A45D}" destId="{2D6487D6-20FD-5F43-87FE-20478BB48C59}" srcOrd="1" destOrd="0" presId="urn:microsoft.com/office/officeart/2005/8/layout/process3"/>
    <dgm:cxn modelId="{C30FE3FF-DFD9-8E4C-98D7-74FE116A6E90}" type="presParOf" srcId="{E1D961F6-F18E-3F45-911E-A6713430A45D}" destId="{FFE1124C-049E-1447-A9E4-74C67614A634}" srcOrd="2" destOrd="0" presId="urn:microsoft.com/office/officeart/2005/8/layout/process3"/>
    <dgm:cxn modelId="{1F0F371F-D1CD-4743-B53B-2A3902A2ACE2}" type="presParOf" srcId="{43E9F581-80D3-B14B-8488-2D558620D16B}" destId="{8B03AD6F-23E1-A949-B8D0-85F9CA7C2008}" srcOrd="5" destOrd="0" presId="urn:microsoft.com/office/officeart/2005/8/layout/process3"/>
    <dgm:cxn modelId="{20D5BEF4-95D3-464A-B457-F8EE130669B3}" type="presParOf" srcId="{8B03AD6F-23E1-A949-B8D0-85F9CA7C2008}" destId="{A6700009-042F-F74B-84AC-B378C6932FA5}" srcOrd="0" destOrd="0" presId="urn:microsoft.com/office/officeart/2005/8/layout/process3"/>
    <dgm:cxn modelId="{26121D71-952A-4544-9DB8-5213036F215D}" type="presParOf" srcId="{43E9F581-80D3-B14B-8488-2D558620D16B}" destId="{B2B0E73F-37A1-1847-9816-D2FC1A368543}" srcOrd="6" destOrd="0" presId="urn:microsoft.com/office/officeart/2005/8/layout/process3"/>
    <dgm:cxn modelId="{7F882F39-D4CA-0045-8C52-808A2F5F3649}" type="presParOf" srcId="{B2B0E73F-37A1-1847-9816-D2FC1A368543}" destId="{EBF9C572-E541-7543-864C-ABE0D7D3BB6D}" srcOrd="0" destOrd="0" presId="urn:microsoft.com/office/officeart/2005/8/layout/process3"/>
    <dgm:cxn modelId="{8A94D10C-E021-5D4F-8C55-00250D8B770E}" type="presParOf" srcId="{B2B0E73F-37A1-1847-9816-D2FC1A368543}" destId="{0A8C302B-FA98-8C45-B83F-8408070C83FE}" srcOrd="1" destOrd="0" presId="urn:microsoft.com/office/officeart/2005/8/layout/process3"/>
    <dgm:cxn modelId="{4005FCB2-6B6C-A84E-B719-CA46F2218CB8}" type="presParOf" srcId="{B2B0E73F-37A1-1847-9816-D2FC1A368543}" destId="{1836A37A-EA2A-D24D-9EB2-628E60890E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通信安全服务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4BFD91E4-5346-B745-96AA-226F977FBB0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日志反馈服务</a:t>
          </a:r>
          <a:endParaRPr lang="zh-CN" altLang="en-US" dirty="0"/>
        </a:p>
      </dgm:t>
    </dgm:pt>
    <dgm:pt modelId="{B61A7F12-88F1-4D4A-80D5-881430EBE1D3}" type="par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BF8E7481-7EAC-F240-AC59-2A198D483F85}" type="sib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资源安全服务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增量更新服务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4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4"/>
      <dgm:spPr/>
    </dgm:pt>
    <dgm:pt modelId="{5CB956AB-793B-DD45-BA8F-32CF2B071B81}" type="pres">
      <dgm:prSet presAssocID="{F2FB8015-6A12-4F47-9E85-E8F4D266F5C3}" presName="dstNode" presStyleLbl="node1" presStyleIdx="0" presStyleCnt="4"/>
      <dgm:spPr/>
    </dgm:pt>
    <dgm:pt modelId="{7D183491-4DDE-5E4A-BCE9-1A1A200CA812}" type="pres">
      <dgm:prSet presAssocID="{0B915A83-8D88-B247-A3E0-D8D1689A9EB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4"/>
      <dgm:spPr/>
    </dgm:pt>
    <dgm:pt modelId="{6E94D975-24BB-534D-B5AD-A7C1F0A0A5A1}" type="pres">
      <dgm:prSet presAssocID="{1D608FD0-50AF-3246-8849-66D174D7EE0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232F1-89EF-0C48-9EFB-8AFF55C7E8D9}" type="pres">
      <dgm:prSet presAssocID="{1D608FD0-50AF-3246-8849-66D174D7EE0F}" presName="accent_2" presStyleCnt="0"/>
      <dgm:spPr/>
    </dgm:pt>
    <dgm:pt modelId="{C046EC0D-61B1-1E43-B41D-AD628CB07796}" type="pres">
      <dgm:prSet presAssocID="{1D608FD0-50AF-3246-8849-66D174D7EE0F}" presName="accentRepeatNode" presStyleLbl="solidFgAcc1" presStyleIdx="1" presStyleCnt="4"/>
      <dgm:spPr/>
    </dgm:pt>
    <dgm:pt modelId="{B1CF953A-5B9F-884A-B015-F35CCC5E76A0}" type="pres">
      <dgm:prSet presAssocID="{691ED4E9-C91B-C241-892D-9D9ABD6A68A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7644C-D6A1-BE46-8DBA-077456315DBC}" type="pres">
      <dgm:prSet presAssocID="{691ED4E9-C91B-C241-892D-9D9ABD6A68AE}" presName="accent_3" presStyleCnt="0"/>
      <dgm:spPr/>
    </dgm:pt>
    <dgm:pt modelId="{1B100151-07A1-1B4D-BFA7-9A6F41274F21}" type="pres">
      <dgm:prSet presAssocID="{691ED4E9-C91B-C241-892D-9D9ABD6A68AE}" presName="accentRepeatNode" presStyleLbl="solidFgAcc1" presStyleIdx="2" presStyleCnt="4"/>
      <dgm:spPr/>
    </dgm:pt>
    <dgm:pt modelId="{E022B08C-3C76-C44E-970E-BB6CBE7E9818}" type="pres">
      <dgm:prSet presAssocID="{4BFD91E4-5346-B745-96AA-226F977FBB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3EFB1-4920-6B49-B1C1-92E760D56588}" type="pres">
      <dgm:prSet presAssocID="{4BFD91E4-5346-B745-96AA-226F977FBB04}" presName="accent_4" presStyleCnt="0"/>
      <dgm:spPr/>
    </dgm:pt>
    <dgm:pt modelId="{01FDC592-FF3C-044F-B882-67CED353D136}" type="pres">
      <dgm:prSet presAssocID="{4BFD91E4-5346-B745-96AA-226F977FBB04}" presName="accentRepeatNode" presStyleLbl="solidFgAcc1" presStyleIdx="3" presStyleCnt="4"/>
      <dgm:spPr/>
    </dgm:pt>
  </dgm:ptLst>
  <dgm:cxnLst>
    <dgm:cxn modelId="{4EBDF004-B698-DB46-91CB-6F9F8F94892F}" srcId="{F2FB8015-6A12-4F47-9E85-E8F4D266F5C3}" destId="{4BFD91E4-5346-B745-96AA-226F977FBB04}" srcOrd="3" destOrd="0" parTransId="{B61A7F12-88F1-4D4A-80D5-881430EBE1D3}" sibTransId="{BF8E7481-7EAC-F240-AC59-2A198D483F85}"/>
    <dgm:cxn modelId="{737B50FA-DD02-4A45-94F9-A011BDDA8088}" type="presOf" srcId="{1D608FD0-50AF-3246-8849-66D174D7EE0F}" destId="{6E94D975-24BB-534D-B5AD-A7C1F0A0A5A1}" srcOrd="0" destOrd="0" presId="urn:microsoft.com/office/officeart/2008/layout/VerticalCurvedList"/>
    <dgm:cxn modelId="{74F52B80-E478-FF4F-A073-DC5B7117F484}" srcId="{F2FB8015-6A12-4F47-9E85-E8F4D266F5C3}" destId="{691ED4E9-C91B-C241-892D-9D9ABD6A68AE}" srcOrd="2" destOrd="0" parTransId="{03C300C7-6CC0-A94A-B627-41AB6C534FF4}" sibTransId="{47603A53-D699-B641-AF72-DB51F108898E}"/>
    <dgm:cxn modelId="{1969025F-1B84-BC40-981C-4E6C37E8B9C4}" type="presOf" srcId="{F2FB8015-6A12-4F47-9E85-E8F4D266F5C3}" destId="{12C85E3F-ADE4-F74A-9CEE-B271B8409BCB}" srcOrd="0" destOrd="0" presId="urn:microsoft.com/office/officeart/2008/layout/VerticalCurvedList"/>
    <dgm:cxn modelId="{8AAA7876-C55B-7F4D-B96C-58E61C3C573C}" type="presOf" srcId="{691ED4E9-C91B-C241-892D-9D9ABD6A68AE}" destId="{B1CF953A-5B9F-884A-B015-F35CCC5E76A0}" srcOrd="0" destOrd="0" presId="urn:microsoft.com/office/officeart/2008/layout/VerticalCurvedList"/>
    <dgm:cxn modelId="{03322F12-3CDE-0146-BBD2-C783329DFDC2}" type="presOf" srcId="{4BFD91E4-5346-B745-96AA-226F977FBB04}" destId="{E022B08C-3C76-C44E-970E-BB6CBE7E9818}" srcOrd="0" destOrd="0" presId="urn:microsoft.com/office/officeart/2008/layout/VerticalCurvedList"/>
    <dgm:cxn modelId="{1CEEE665-F442-EE4D-8731-F1D97B6B5BD8}" srcId="{F2FB8015-6A12-4F47-9E85-E8F4D266F5C3}" destId="{1D608FD0-50AF-3246-8849-66D174D7EE0F}" srcOrd="1" destOrd="0" parTransId="{86374828-73E2-444C-8EF1-3101E2419C10}" sibTransId="{9DAC9F05-514E-5446-83E8-FF9ABA5048CB}"/>
    <dgm:cxn modelId="{CA8D9E9B-FBDE-BD42-ADA3-1B4B59B23E28}" type="presOf" srcId="{50A776D3-8036-3E47-8A49-7C532BE88CC4}" destId="{05408230-190A-9842-B3AC-9BA72A49B983}" srcOrd="0" destOrd="0" presId="urn:microsoft.com/office/officeart/2008/layout/VerticalCurvedList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C346C143-918A-6943-A096-2766E66343C7}" type="presOf" srcId="{0B915A83-8D88-B247-A3E0-D8D1689A9EB7}" destId="{7D183491-4DDE-5E4A-BCE9-1A1A200CA812}" srcOrd="0" destOrd="0" presId="urn:microsoft.com/office/officeart/2008/layout/VerticalCurvedList"/>
    <dgm:cxn modelId="{DAAD3604-3A44-6142-AC8F-1B2293F3A92B}" type="presParOf" srcId="{12C85E3F-ADE4-F74A-9CEE-B271B8409BCB}" destId="{4464CA4D-F1F4-424D-BD57-B006B65F51B4}" srcOrd="0" destOrd="0" presId="urn:microsoft.com/office/officeart/2008/layout/VerticalCurvedList"/>
    <dgm:cxn modelId="{0F20462B-FA5C-CF4E-B359-D73CCB40A6BC}" type="presParOf" srcId="{4464CA4D-F1F4-424D-BD57-B006B65F51B4}" destId="{7FDB81C7-1379-DA46-B05F-93A08F838FD8}" srcOrd="0" destOrd="0" presId="urn:microsoft.com/office/officeart/2008/layout/VerticalCurvedList"/>
    <dgm:cxn modelId="{FF429EEC-5D0C-F745-85A6-F1E087ADCCD7}" type="presParOf" srcId="{7FDB81C7-1379-DA46-B05F-93A08F838FD8}" destId="{78819F7D-DB91-6C47-9C80-E0F8FD094D68}" srcOrd="0" destOrd="0" presId="urn:microsoft.com/office/officeart/2008/layout/VerticalCurvedList"/>
    <dgm:cxn modelId="{27A7E0CE-BC0E-4743-B2B2-FB4B8AFE7586}" type="presParOf" srcId="{7FDB81C7-1379-DA46-B05F-93A08F838FD8}" destId="{05408230-190A-9842-B3AC-9BA72A49B983}" srcOrd="1" destOrd="0" presId="urn:microsoft.com/office/officeart/2008/layout/VerticalCurvedList"/>
    <dgm:cxn modelId="{6E175CD1-167F-A247-8FD5-C850A451D36D}" type="presParOf" srcId="{7FDB81C7-1379-DA46-B05F-93A08F838FD8}" destId="{E57DD34F-A730-D349-9133-18A6CC4F7EED}" srcOrd="2" destOrd="0" presId="urn:microsoft.com/office/officeart/2008/layout/VerticalCurvedList"/>
    <dgm:cxn modelId="{249E840E-CE5F-B241-83A7-3A23628BD408}" type="presParOf" srcId="{7FDB81C7-1379-DA46-B05F-93A08F838FD8}" destId="{5CB956AB-793B-DD45-BA8F-32CF2B071B81}" srcOrd="3" destOrd="0" presId="urn:microsoft.com/office/officeart/2008/layout/VerticalCurvedList"/>
    <dgm:cxn modelId="{51F6CEC0-7D54-694F-BB2B-EF957AA9291B}" type="presParOf" srcId="{4464CA4D-F1F4-424D-BD57-B006B65F51B4}" destId="{7D183491-4DDE-5E4A-BCE9-1A1A200CA812}" srcOrd="1" destOrd="0" presId="urn:microsoft.com/office/officeart/2008/layout/VerticalCurvedList"/>
    <dgm:cxn modelId="{6F76746E-7339-FB43-99AC-6F7DFCE5A971}" type="presParOf" srcId="{4464CA4D-F1F4-424D-BD57-B006B65F51B4}" destId="{C694F560-927C-B74B-BB23-D6219C029F8D}" srcOrd="2" destOrd="0" presId="urn:microsoft.com/office/officeart/2008/layout/VerticalCurvedList"/>
    <dgm:cxn modelId="{3B507A35-7CC6-5243-9B86-B8CEB316F97F}" type="presParOf" srcId="{C694F560-927C-B74B-BB23-D6219C029F8D}" destId="{A87234E7-ED8F-6F40-BAFA-61BBB30A8CE8}" srcOrd="0" destOrd="0" presId="urn:microsoft.com/office/officeart/2008/layout/VerticalCurvedList"/>
    <dgm:cxn modelId="{E1793303-E81A-6C47-B5A0-0D2929427473}" type="presParOf" srcId="{4464CA4D-F1F4-424D-BD57-B006B65F51B4}" destId="{6E94D975-24BB-534D-B5AD-A7C1F0A0A5A1}" srcOrd="3" destOrd="0" presId="urn:microsoft.com/office/officeart/2008/layout/VerticalCurvedList"/>
    <dgm:cxn modelId="{6A447C36-1D3B-0940-9088-CA0C68109A12}" type="presParOf" srcId="{4464CA4D-F1F4-424D-BD57-B006B65F51B4}" destId="{1EE232F1-89EF-0C48-9EFB-8AFF55C7E8D9}" srcOrd="4" destOrd="0" presId="urn:microsoft.com/office/officeart/2008/layout/VerticalCurvedList"/>
    <dgm:cxn modelId="{05A06B01-4D33-534C-90A1-4C1BB6367A6D}" type="presParOf" srcId="{1EE232F1-89EF-0C48-9EFB-8AFF55C7E8D9}" destId="{C046EC0D-61B1-1E43-B41D-AD628CB07796}" srcOrd="0" destOrd="0" presId="urn:microsoft.com/office/officeart/2008/layout/VerticalCurvedList"/>
    <dgm:cxn modelId="{A720C4DF-A559-A246-9AF1-1B4CA9313429}" type="presParOf" srcId="{4464CA4D-F1F4-424D-BD57-B006B65F51B4}" destId="{B1CF953A-5B9F-884A-B015-F35CCC5E76A0}" srcOrd="5" destOrd="0" presId="urn:microsoft.com/office/officeart/2008/layout/VerticalCurvedList"/>
    <dgm:cxn modelId="{627B2B85-3DEB-7645-A47E-4DD60DA7EFCD}" type="presParOf" srcId="{4464CA4D-F1F4-424D-BD57-B006B65F51B4}" destId="{60A7644C-D6A1-BE46-8DBA-077456315DBC}" srcOrd="6" destOrd="0" presId="urn:microsoft.com/office/officeart/2008/layout/VerticalCurvedList"/>
    <dgm:cxn modelId="{FCDDF70C-D8A9-294F-915B-8C6CADEE6829}" type="presParOf" srcId="{60A7644C-D6A1-BE46-8DBA-077456315DBC}" destId="{1B100151-07A1-1B4D-BFA7-9A6F41274F21}" srcOrd="0" destOrd="0" presId="urn:microsoft.com/office/officeart/2008/layout/VerticalCurvedList"/>
    <dgm:cxn modelId="{DC8FEB30-A37D-6E45-9855-2B10A1899A40}" type="presParOf" srcId="{4464CA4D-F1F4-424D-BD57-B006B65F51B4}" destId="{E022B08C-3C76-C44E-970E-BB6CBE7E9818}" srcOrd="7" destOrd="0" presId="urn:microsoft.com/office/officeart/2008/layout/VerticalCurvedList"/>
    <dgm:cxn modelId="{894D4888-3DA9-6E45-919E-92AEB45B8052}" type="presParOf" srcId="{4464CA4D-F1F4-424D-BD57-B006B65F51B4}" destId="{CBB3EFB1-4920-6B49-B1C1-92E760D56588}" srcOrd="8" destOrd="0" presId="urn:microsoft.com/office/officeart/2008/layout/VerticalCurvedList"/>
    <dgm:cxn modelId="{FC03612B-E711-0C4A-8E3C-83D6F14E87EB}" type="presParOf" srcId="{CBB3EFB1-4920-6B49-B1C1-92E760D56588}" destId="{01FDC592-FF3C-044F-B882-67CED353D1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87627B-F20C-4C42-BFC5-90A44564D9D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BE0660-F88D-A941-8CA9-7782E5523BFE}">
      <dgm:prSet phldrT="[文本]"/>
      <dgm:spPr/>
      <dgm:t>
        <a:bodyPr/>
        <a:lstStyle/>
        <a:p>
          <a:r>
            <a:rPr lang="zh-CN" altLang="en-US" dirty="0" smtClean="0"/>
            <a:t>增量更新服务需求</a:t>
          </a:r>
          <a:endParaRPr lang="zh-CN" altLang="en-US" dirty="0"/>
        </a:p>
      </dgm:t>
    </dgm:pt>
    <dgm:pt modelId="{09BAB730-9923-CE45-BAB0-499B803A87FE}" type="par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273FDA25-32AF-0B42-B918-1ECC0885D1DD}" type="sib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FA7D734B-FE4D-2B47-99D8-F558C3FD8FF8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E0B46BC3-0B65-5E41-B877-FF443A0A6ED5}" type="par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3C080F7-4D08-CB4E-A137-F5E66A52AD6D}" type="sib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0C692D5-EFB5-034F-81CE-85851480D103}">
      <dgm:prSet phldrT="[文本]"/>
      <dgm:spPr/>
      <dgm:t>
        <a:bodyPr/>
        <a:lstStyle/>
        <a:p>
          <a:r>
            <a:rPr lang="zh-CN" altLang="en-US" dirty="0" smtClean="0"/>
            <a:t>更新流程</a:t>
          </a:r>
          <a:endParaRPr lang="zh-CN" altLang="en-US" dirty="0"/>
        </a:p>
      </dgm:t>
    </dgm:pt>
    <dgm:pt modelId="{5093CB96-4E55-2A47-B861-1AD8106520C7}" type="par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FF64C076-BD0E-834B-BC8C-06BEF59CD0B6}" type="sib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DA0149DC-DE80-C949-BEED-2187F78B054D}">
      <dgm:prSet phldrT="[文本]"/>
      <dgm:spPr/>
      <dgm:t>
        <a:bodyPr/>
        <a:lstStyle/>
        <a:p>
          <a:r>
            <a:rPr lang="zh-CN" altLang="en-US" dirty="0" smtClean="0"/>
            <a:t>本地多版本共存管理</a:t>
          </a:r>
          <a:endParaRPr lang="zh-CN" altLang="en-US" dirty="0"/>
        </a:p>
      </dgm:t>
    </dgm:pt>
    <dgm:pt modelId="{22D314FC-16CE-AD43-A62A-6E8E2E13B309}" type="par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764EF7E7-F43B-C647-B915-876FA4FDB618}" type="sib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6437454E-859A-4646-9248-1EFE31148A6E}">
      <dgm:prSet phldrT="[文本]"/>
      <dgm:spPr/>
      <dgm:t>
        <a:bodyPr/>
        <a:lstStyle/>
        <a:p>
          <a:r>
            <a:rPr lang="zh-CN" altLang="en-US" dirty="0" smtClean="0"/>
            <a:t>是否支持加入原生版本管理</a:t>
          </a:r>
          <a:endParaRPr lang="zh-CN" altLang="en-US" dirty="0"/>
        </a:p>
      </dgm:t>
    </dgm:pt>
    <dgm:pt modelId="{1D1F9D7B-F8D2-FB42-B9F0-36EEF5D76AEF}" type="par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DBCF90C5-3EF3-8749-BD3C-3AE3C4AFFEA2}" type="sib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BCE5692A-37AB-BF4A-9FE3-45A2859D585E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C6EA1009-04D5-6A4B-9BD9-B33169772C27}" type="par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C4A1AAF2-29D3-2343-8581-ED6E517FA32B}" type="sib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A5003CB8-0D84-0440-8357-F4F29DD67DB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49AA71AE-BDDC-584E-922C-CE115050512E}" type="par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F17E6B6C-1240-3648-8ED8-C6D4924B58B8}" type="sib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73008BFA-293E-2743-B012-CAB9ABCD6A23}">
      <dgm:prSet phldrT="[文本]"/>
      <dgm:spPr/>
      <dgm:t>
        <a:bodyPr/>
        <a:lstStyle/>
        <a:p>
          <a:r>
            <a:rPr lang="zh-CN" altLang="en-US" dirty="0" smtClean="0"/>
            <a:t>服务器多版本共存管理</a:t>
          </a:r>
          <a:endParaRPr lang="zh-CN" altLang="en-US" dirty="0"/>
        </a:p>
      </dgm:t>
    </dgm:pt>
    <dgm:pt modelId="{944391BB-F63A-6945-A779-D5FE68041599}" type="par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11F84284-3FF3-2E40-9C00-03154A5C8FFC}" type="sib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FE9E2B80-7224-4844-81E1-FAB4F5FDE436}">
      <dgm:prSet phldrT="[文本]"/>
      <dgm:spPr/>
      <dgm:t>
        <a:bodyPr/>
        <a:lstStyle/>
        <a:p>
          <a:r>
            <a:rPr lang="zh-CN" altLang="en-US" dirty="0" smtClean="0"/>
            <a:t>推送方式</a:t>
          </a:r>
          <a:endParaRPr lang="zh-CN" altLang="en-US" dirty="0"/>
        </a:p>
      </dgm:t>
    </dgm:pt>
    <dgm:pt modelId="{6518BEC2-ADD7-B54A-8819-2FCCFB77C352}" type="par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31D1DD36-D89E-2248-B0B7-BA09C31EDDD1}" type="sib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EC36D80F-2381-3E49-90CF-A1ADBEDDA614}">
      <dgm:prSet phldrT="[文本]"/>
      <dgm:spPr/>
      <dgm:t>
        <a:bodyPr/>
        <a:lstStyle/>
        <a:p>
          <a:r>
            <a:rPr lang="zh-CN" altLang="en-US" dirty="0" smtClean="0"/>
            <a:t>✔全量更新</a:t>
          </a:r>
          <a:endParaRPr lang="zh-CN" altLang="en-US" dirty="0"/>
        </a:p>
      </dgm:t>
    </dgm:pt>
    <dgm:pt modelId="{A8FFB9EE-4D39-9A47-BD9C-F089703C16B9}" type="par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263D1B3F-31AC-1E4E-8C61-E4276C1FC56C}" type="sib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ED02B4AF-6CD5-4C47-9ACF-482D5538E45E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DE077217-E5EC-BB45-9812-9FAA39BE920F}" type="par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B0A30FB-20E5-5348-A2BA-459D34E28461}" type="sib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0FF560E-E35E-3949-8A12-BEFD69A51DD1}">
      <dgm:prSet phldrT="[文本]"/>
      <dgm:spPr/>
      <dgm:t>
        <a:bodyPr/>
        <a:lstStyle/>
        <a:p>
          <a:r>
            <a:rPr lang="zh-CN" altLang="en-US" dirty="0" smtClean="0"/>
            <a:t>✔静默更新（强制更新被动更新）</a:t>
          </a:r>
          <a:endParaRPr lang="zh-CN" altLang="en-US" dirty="0"/>
        </a:p>
      </dgm:t>
    </dgm:pt>
    <dgm:pt modelId="{9A4CC5CE-283D-1C44-99DA-FFFD3AD686E6}" type="par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7D4DB9-D087-8449-9D14-608F34ADF813}" type="sib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B9FCE0-52C8-B543-AAE5-3F479E0D6479}">
      <dgm:prSet phldrT="[文本]"/>
      <dgm:spPr/>
      <dgm:t>
        <a:bodyPr/>
        <a:lstStyle/>
        <a:p>
          <a:r>
            <a:rPr lang="zh-CN" altLang="en-US" dirty="0" smtClean="0"/>
            <a:t>✔当前情况，是自动下载，自动安装</a:t>
          </a:r>
          <a:endParaRPr lang="zh-CN" altLang="en-US" dirty="0"/>
        </a:p>
      </dgm:t>
    </dgm:pt>
    <dgm:pt modelId="{BDE04252-720C-954A-B22F-3C279D8D0C7A}" type="par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EEC315C1-B188-2640-88C9-80E2DF95352D}" type="sib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884F0C52-1942-7747-9DEB-AFDF9D54685B}">
      <dgm:prSet phldrT="[文本]"/>
      <dgm:spPr/>
      <dgm:t>
        <a:bodyPr/>
        <a:lstStyle/>
        <a:p>
          <a:r>
            <a:rPr lang="zh-CN" altLang="en-US" dirty="0" smtClean="0"/>
            <a:t>✘可选更新（主动更新）</a:t>
          </a:r>
          <a:endParaRPr lang="zh-CN" altLang="en-US" dirty="0"/>
        </a:p>
      </dgm:t>
    </dgm:pt>
    <dgm:pt modelId="{D55361FB-D291-E648-98A6-CC95D0F2432C}" type="par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3CA877FC-25E4-E543-BF00-D00848ABFD2E}" type="sib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5210FC63-2D09-344D-AA71-904615C644C4}">
      <dgm:prSet phldrT="[文本]"/>
      <dgm:spPr/>
      <dgm:t>
        <a:bodyPr/>
        <a:lstStyle/>
        <a:p>
          <a:r>
            <a:rPr lang="zh-CN" altLang="en-US" dirty="0" smtClean="0"/>
            <a:t>自动下载</a:t>
          </a:r>
          <a:endParaRPr lang="zh-CN" altLang="en-US" dirty="0"/>
        </a:p>
      </dgm:t>
    </dgm:pt>
    <dgm:pt modelId="{B71B38EA-E446-3F44-AEED-EB1AC2688461}" type="par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7442A13B-9E7D-864C-B5FE-8C529F78DC90}" type="sib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D679772D-F054-A347-8845-F29B0C9611DE}">
      <dgm:prSet phldrT="[文本]"/>
      <dgm:spPr/>
      <dgm:t>
        <a:bodyPr/>
        <a:lstStyle/>
        <a:p>
          <a:r>
            <a:rPr lang="zh-CN" altLang="en-US" dirty="0" smtClean="0"/>
            <a:t>可选安装</a:t>
          </a:r>
          <a:endParaRPr lang="zh-CN" altLang="en-US" dirty="0"/>
        </a:p>
      </dgm:t>
    </dgm:pt>
    <dgm:pt modelId="{9463934E-EB9F-5646-A509-E8B61393F5C5}" type="par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601A795-6A3E-1C45-BE3B-C90CC8BA7C78}" type="sib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33B072A-903F-164C-93BF-B7E3769A4C43}">
      <dgm:prSet phldrT="[文本]"/>
      <dgm:spPr/>
      <dgm:t>
        <a:bodyPr/>
        <a:lstStyle/>
        <a:p>
          <a:r>
            <a:rPr lang="zh-CN" altLang="en-US" dirty="0" smtClean="0"/>
            <a:t>可选回滚</a:t>
          </a:r>
          <a:endParaRPr lang="zh-CN" altLang="en-US" dirty="0"/>
        </a:p>
      </dgm:t>
    </dgm:pt>
    <dgm:pt modelId="{FE04AF8E-10DF-4748-A417-D082D96EACF0}" type="par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77205B80-7317-9347-90AC-1551AD407441}" type="sib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09A6529F-2C57-AB49-9863-7D527943301E}">
      <dgm:prSet phldrT="[文本]"/>
      <dgm:spPr/>
      <dgm:t>
        <a:bodyPr/>
        <a:lstStyle/>
        <a:p>
          <a:r>
            <a:rPr lang="zh-CN" altLang="en-US" dirty="0" smtClean="0"/>
            <a:t>立刻安装</a:t>
          </a:r>
          <a:endParaRPr lang="zh-CN" altLang="en-US" dirty="0"/>
        </a:p>
      </dgm:t>
    </dgm:pt>
    <dgm:pt modelId="{2113CA25-3E35-3F45-BABC-E6D5ACA2684E}" type="par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57165140-D10A-684E-9CEC-A58822A68115}" type="sib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46430DFF-7705-1743-91A9-CC3F0350AADF}">
      <dgm:prSet phldrT="[文本]"/>
      <dgm:spPr/>
      <dgm:t>
        <a:bodyPr/>
        <a:lstStyle/>
        <a:p>
          <a:r>
            <a:rPr lang="zh-CN" altLang="en-US" dirty="0" smtClean="0"/>
            <a:t>后台切换前台安装</a:t>
          </a:r>
          <a:endParaRPr lang="zh-CN" altLang="en-US" dirty="0"/>
        </a:p>
      </dgm:t>
    </dgm:pt>
    <dgm:pt modelId="{9A658538-B603-4C4E-A329-CEAEC18D15D2}" type="par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DF6775-3E35-9D4E-8CFE-FB3A3A744718}" type="sib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87A706-8754-484A-B6DE-1795E04BE5A9}">
      <dgm:prSet phldrT="[文本]"/>
      <dgm:spPr/>
      <dgm:t>
        <a:bodyPr/>
        <a:lstStyle/>
        <a:p>
          <a:r>
            <a:rPr lang="zh-CN" altLang="en-US" dirty="0" smtClean="0"/>
            <a:t>下一次启动安装</a:t>
          </a:r>
          <a:endParaRPr lang="zh-CN" altLang="en-US" dirty="0"/>
        </a:p>
      </dgm:t>
    </dgm:pt>
    <dgm:pt modelId="{28E32703-9675-9A46-B118-C1725119616A}" type="par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86304E91-999D-E243-B069-2F430E75E705}" type="sib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E4BA00C2-FA08-AD41-88B4-560BA2D48AF6}">
      <dgm:prSet phldrT="[文本]"/>
      <dgm:spPr/>
      <dgm:t>
        <a:bodyPr/>
        <a:lstStyle/>
        <a:p>
          <a:r>
            <a:rPr lang="zh-CN" altLang="en-US" dirty="0" smtClean="0"/>
            <a:t>✘保留最新版本</a:t>
          </a:r>
          <a:endParaRPr lang="zh-CN" altLang="en-US" dirty="0"/>
        </a:p>
      </dgm:t>
    </dgm:pt>
    <dgm:pt modelId="{23B4DA7E-D25E-BF44-81C1-D996A9C2D2B4}" type="par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E83D8162-6684-1B40-9435-6D4F3D442131}" type="sib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3CA54B48-19A9-2F47-AAF2-5CBC669853BC}">
      <dgm:prSet phldrT="[文本]"/>
      <dgm:spPr/>
      <dgm:t>
        <a:bodyPr/>
        <a:lstStyle/>
        <a:p>
          <a:r>
            <a:rPr lang="zh-CN" altLang="en-US" dirty="0" smtClean="0"/>
            <a:t>✔多版本共存</a:t>
          </a:r>
          <a:endParaRPr lang="zh-CN" altLang="en-US" dirty="0"/>
        </a:p>
      </dgm:t>
    </dgm:pt>
    <dgm:pt modelId="{FF8242C1-4926-0840-A56A-F64962087A05}" type="par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55CDA77D-B22B-5541-81AD-4F4B0CF15437}" type="sib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3153373B-2C8D-8746-8469-D7FDC355D04F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C0543B0F-6052-AC4A-8976-A8E091B4789C}" type="par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97481ACA-A684-B944-9B8E-0C5C45E6B4B0}" type="sib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A4BC1D37-2971-BE4F-BACE-92866B28726C}">
      <dgm:prSet phldrT="[文本]"/>
      <dgm:spPr/>
      <dgm:t>
        <a:bodyPr/>
        <a:lstStyle/>
        <a:p>
          <a:r>
            <a:rPr lang="zh-CN" altLang="en-US" dirty="0" smtClean="0"/>
            <a:t>✘是</a:t>
          </a:r>
          <a:endParaRPr lang="zh-CN" altLang="en-US" dirty="0"/>
        </a:p>
      </dgm:t>
    </dgm:pt>
    <dgm:pt modelId="{8EDA7A7E-FB41-2744-8BC2-81DF3521BA5E}" type="par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D7325107-C447-CB47-BB52-CBFB5647A62C}" type="sib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47C20C38-6BE9-F640-9988-A6E4646708A3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7D453308-9937-8849-B168-26E15A6657C4}" type="par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35BA809F-3362-B14E-86BE-2549DE080F0A}" type="sib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1C1686DD-F382-AC4B-BCE1-52A063BABF75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3E63BE76-4D1A-2545-AAFC-33A020849EA7}" type="par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1019A0ED-5B0C-CD47-AE5E-3A358E0FA3D2}" type="sib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A9B942D7-7892-984E-99A8-027702D478C8}">
      <dgm:prSet phldrT="[文本]"/>
      <dgm:spPr/>
      <dgm:t>
        <a:bodyPr/>
        <a:lstStyle/>
        <a:p>
          <a:r>
            <a:rPr lang="zh-CN" altLang="en-US" dirty="0" smtClean="0"/>
            <a:t>一次性更新</a:t>
          </a:r>
          <a:endParaRPr lang="zh-CN" altLang="en-US" dirty="0"/>
        </a:p>
      </dgm:t>
    </dgm:pt>
    <dgm:pt modelId="{CC7BF0B4-CD07-0A41-B571-AE2EBFBBA110}" type="par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26A14BBE-7E9B-884C-8A9D-C3E95A01C2F9}" type="sib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5E28AC06-626E-9144-ADD2-06BE3DCBE219}">
      <dgm:prSet phldrT="[文本]"/>
      <dgm:spPr/>
      <dgm:t>
        <a:bodyPr/>
        <a:lstStyle/>
        <a:p>
          <a:r>
            <a:rPr lang="zh-CN" altLang="en-US" dirty="0" smtClean="0"/>
            <a:t>惰性更新</a:t>
          </a:r>
          <a:endParaRPr lang="zh-CN" altLang="en-US" dirty="0"/>
        </a:p>
      </dgm:t>
    </dgm:pt>
    <dgm:pt modelId="{62D9A92F-1DA8-6545-BA73-F97105239689}" type="par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EFFA55C1-FA23-D345-8DB8-6AE08BF6D341}" type="sib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62E1FE09-2BD4-9842-96E0-6C56452DB17E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A67255B7-51AB-A74D-9A02-00852232A103}" type="par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ABE7664D-8AC8-7F4D-A605-4C04B01742CB}" type="sib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0CA86D8D-9EB9-9141-93DA-0331298E0BAB}">
      <dgm:prSet phldrT="[文本]"/>
      <dgm:spPr/>
      <dgm:t>
        <a:bodyPr/>
        <a:lstStyle/>
        <a:p>
          <a:r>
            <a:rPr lang="zh-CN" altLang="en-US" dirty="0" smtClean="0"/>
            <a:t>✔保留最新版本</a:t>
          </a:r>
          <a:endParaRPr lang="zh-CN" altLang="en-US" dirty="0"/>
        </a:p>
      </dgm:t>
    </dgm:pt>
    <dgm:pt modelId="{09B3620F-EE0B-D447-A1D4-C7A5300C5FD1}" type="par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DABF8DF3-767F-0244-8E50-1C97983CF022}" type="sib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8150A858-D5B3-5D4C-A7F6-73CFB4B8D149}">
      <dgm:prSet phldrT="[文本]"/>
      <dgm:spPr/>
      <dgm:t>
        <a:bodyPr/>
        <a:lstStyle/>
        <a:p>
          <a:r>
            <a:rPr lang="zh-CN" altLang="en-US" dirty="0" smtClean="0"/>
            <a:t>✘多版本共存</a:t>
          </a:r>
          <a:endParaRPr lang="zh-CN" altLang="en-US" dirty="0"/>
        </a:p>
      </dgm:t>
    </dgm:pt>
    <dgm:pt modelId="{D2A8792E-3843-EE44-AEA7-336EB190DEC9}" type="par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B25560F-7EA3-C645-8F08-3564A1D3AAC6}" type="sib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DF4E179-BEBF-CE4B-B880-7D1CB86B24E7}">
      <dgm:prSet phldrT="[文本]"/>
      <dgm:spPr/>
      <dgm:t>
        <a:bodyPr/>
        <a:lstStyle/>
        <a:p>
          <a:r>
            <a:rPr lang="zh-CN" altLang="en-US" dirty="0" smtClean="0"/>
            <a:t>✔客户端发送更新</a:t>
          </a:r>
          <a:endParaRPr lang="zh-CN" altLang="en-US" dirty="0"/>
        </a:p>
      </dgm:t>
    </dgm:pt>
    <dgm:pt modelId="{DF3A3D6A-C321-434E-84E9-BA3F9899B640}" type="par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0309D4F-992C-F64D-A2C8-4B9CD12D85A8}" type="sib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8BE947A-F696-A949-A87E-B3C90514EBCB}">
      <dgm:prSet phldrT="[文本]"/>
      <dgm:spPr/>
      <dgm:t>
        <a:bodyPr/>
        <a:lstStyle/>
        <a:p>
          <a:r>
            <a:rPr lang="zh-CN" altLang="en-US" dirty="0" smtClean="0"/>
            <a:t>✘服务器推送更新</a:t>
          </a:r>
          <a:endParaRPr lang="zh-CN" altLang="en-US" dirty="0"/>
        </a:p>
      </dgm:t>
    </dgm:pt>
    <dgm:pt modelId="{32EA2F8A-AEC8-C649-9C44-741D0D77D495}" type="par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5BD5CDE2-A2D8-DA42-87E2-F480893E0184}" type="sib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E1FE5DA1-450A-AF49-AC83-8997766FADB3}" type="pres">
      <dgm:prSet presAssocID="{4787627B-F20C-4C42-BFC5-90A44564D9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808BDC-A6C7-874F-AAA0-C58D56092C46}" type="pres">
      <dgm:prSet presAssocID="{26BE0660-F88D-A941-8CA9-7782E5523BFE}" presName="root1" presStyleCnt="0"/>
      <dgm:spPr/>
    </dgm:pt>
    <dgm:pt modelId="{2EF588FA-C7BE-9342-B344-DB34930FC177}" type="pres">
      <dgm:prSet presAssocID="{26BE0660-F88D-A941-8CA9-7782E5523BF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7B765F-3B2E-404D-8416-637D48AE35EF}" type="pres">
      <dgm:prSet presAssocID="{26BE0660-F88D-A941-8CA9-7782E5523BFE}" presName="level2hierChild" presStyleCnt="0"/>
      <dgm:spPr/>
    </dgm:pt>
    <dgm:pt modelId="{2872827A-99C7-3047-97F1-F5CA5F6BB52F}" type="pres">
      <dgm:prSet presAssocID="{E0B46BC3-0B65-5E41-B877-FF443A0A6ED5}" presName="conn2-1" presStyleLbl="parChTrans1D2" presStyleIdx="0" presStyleCnt="8"/>
      <dgm:spPr/>
      <dgm:t>
        <a:bodyPr/>
        <a:lstStyle/>
        <a:p>
          <a:endParaRPr lang="zh-CN" altLang="en-US"/>
        </a:p>
      </dgm:t>
    </dgm:pt>
    <dgm:pt modelId="{4EA09C52-60FF-F840-AB5B-82717A0F1482}" type="pres">
      <dgm:prSet presAssocID="{E0B46BC3-0B65-5E41-B877-FF443A0A6ED5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AFB1A3C7-B34A-5B4E-B4DB-6F24081B411A}" type="pres">
      <dgm:prSet presAssocID="{FA7D734B-FE4D-2B47-99D8-F558C3FD8FF8}" presName="root2" presStyleCnt="0"/>
      <dgm:spPr/>
    </dgm:pt>
    <dgm:pt modelId="{765110C0-B75E-7341-A110-04D41E3C7697}" type="pres">
      <dgm:prSet presAssocID="{FA7D734B-FE4D-2B47-99D8-F558C3FD8FF8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61CA3-0EB7-AE4F-B6DB-5B6D7FD39F70}" type="pres">
      <dgm:prSet presAssocID="{FA7D734B-FE4D-2B47-99D8-F558C3FD8FF8}" presName="level3hierChild" presStyleCnt="0"/>
      <dgm:spPr/>
    </dgm:pt>
    <dgm:pt modelId="{524E86FD-83A6-4C45-B5D9-C7DB6E3A83C6}" type="pres">
      <dgm:prSet presAssocID="{A8FFB9EE-4D39-9A47-BD9C-F089703C16B9}" presName="conn2-1" presStyleLbl="parChTrans1D3" presStyleIdx="0" presStyleCnt="14"/>
      <dgm:spPr/>
      <dgm:t>
        <a:bodyPr/>
        <a:lstStyle/>
        <a:p>
          <a:endParaRPr lang="zh-CN" altLang="en-US"/>
        </a:p>
      </dgm:t>
    </dgm:pt>
    <dgm:pt modelId="{1E775B15-9B74-FA4D-9854-C14AF9B42FCA}" type="pres">
      <dgm:prSet presAssocID="{A8FFB9EE-4D39-9A47-BD9C-F089703C16B9}" presName="connTx" presStyleLbl="parChTrans1D3" presStyleIdx="0" presStyleCnt="14"/>
      <dgm:spPr/>
      <dgm:t>
        <a:bodyPr/>
        <a:lstStyle/>
        <a:p>
          <a:endParaRPr lang="zh-CN" altLang="en-US"/>
        </a:p>
      </dgm:t>
    </dgm:pt>
    <dgm:pt modelId="{526DBCFE-3AFB-9F4F-A134-274DA77DCE6D}" type="pres">
      <dgm:prSet presAssocID="{EC36D80F-2381-3E49-90CF-A1ADBEDDA614}" presName="root2" presStyleCnt="0"/>
      <dgm:spPr/>
    </dgm:pt>
    <dgm:pt modelId="{AD696C8D-C112-D745-B69A-A6044ED83C33}" type="pres">
      <dgm:prSet presAssocID="{EC36D80F-2381-3E49-90CF-A1ADBEDDA614}" presName="LevelTwoTextNod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D911B8-4102-E048-BB10-2E8CEBD1AF6A}" type="pres">
      <dgm:prSet presAssocID="{EC36D80F-2381-3E49-90CF-A1ADBEDDA614}" presName="level3hierChild" presStyleCnt="0"/>
      <dgm:spPr/>
    </dgm:pt>
    <dgm:pt modelId="{21832D62-C4FD-4946-A167-2A8EF123F92C}" type="pres">
      <dgm:prSet presAssocID="{DE077217-E5EC-BB45-9812-9FAA39BE920F}" presName="conn2-1" presStyleLbl="parChTrans1D3" presStyleIdx="1" presStyleCnt="14"/>
      <dgm:spPr/>
      <dgm:t>
        <a:bodyPr/>
        <a:lstStyle/>
        <a:p>
          <a:endParaRPr lang="zh-CN" altLang="en-US"/>
        </a:p>
      </dgm:t>
    </dgm:pt>
    <dgm:pt modelId="{7CF086B9-0B52-9F43-AD8B-7766DAFFAC50}" type="pres">
      <dgm:prSet presAssocID="{DE077217-E5EC-BB45-9812-9FAA39BE920F}" presName="connTx" presStyleLbl="parChTrans1D3" presStyleIdx="1" presStyleCnt="14"/>
      <dgm:spPr/>
      <dgm:t>
        <a:bodyPr/>
        <a:lstStyle/>
        <a:p>
          <a:endParaRPr lang="zh-CN" altLang="en-US"/>
        </a:p>
      </dgm:t>
    </dgm:pt>
    <dgm:pt modelId="{7B471B5A-D372-BC4A-9A0B-8EE93385CCC5}" type="pres">
      <dgm:prSet presAssocID="{ED02B4AF-6CD5-4C47-9ACF-482D5538E45E}" presName="root2" presStyleCnt="0"/>
      <dgm:spPr/>
    </dgm:pt>
    <dgm:pt modelId="{A5A001FD-4E11-5949-95F1-A98359CD028F}" type="pres">
      <dgm:prSet presAssocID="{ED02B4AF-6CD5-4C47-9ACF-482D5538E45E}" presName="LevelTwoTextNod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0698E9-03CD-1A45-8268-C28909269B78}" type="pres">
      <dgm:prSet presAssocID="{ED02B4AF-6CD5-4C47-9ACF-482D5538E45E}" presName="level3hierChild" presStyleCnt="0"/>
      <dgm:spPr/>
    </dgm:pt>
    <dgm:pt modelId="{21C95BF1-2862-DD45-88E2-7DE7CA761147}" type="pres">
      <dgm:prSet presAssocID="{5093CB96-4E55-2A47-B861-1AD8106520C7}" presName="conn2-1" presStyleLbl="parChTrans1D2" presStyleIdx="1" presStyleCnt="8"/>
      <dgm:spPr/>
      <dgm:t>
        <a:bodyPr/>
        <a:lstStyle/>
        <a:p>
          <a:endParaRPr lang="zh-CN" altLang="en-US"/>
        </a:p>
      </dgm:t>
    </dgm:pt>
    <dgm:pt modelId="{00D4F935-D3E9-2644-BFD7-BDE2722FF0CE}" type="pres">
      <dgm:prSet presAssocID="{5093CB96-4E55-2A47-B861-1AD8106520C7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B3290C36-4A1B-D947-A0B6-794E7EB7D634}" type="pres">
      <dgm:prSet presAssocID="{20C692D5-EFB5-034F-81CE-85851480D103}" presName="root2" presStyleCnt="0"/>
      <dgm:spPr/>
    </dgm:pt>
    <dgm:pt modelId="{4AE9E91F-363E-A345-B8AE-470EF0EAFD2A}" type="pres">
      <dgm:prSet presAssocID="{20C692D5-EFB5-034F-81CE-85851480D103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A9493-7EA5-B04E-BE17-3F803D6AA438}" type="pres">
      <dgm:prSet presAssocID="{20C692D5-EFB5-034F-81CE-85851480D103}" presName="level3hierChild" presStyleCnt="0"/>
      <dgm:spPr/>
    </dgm:pt>
    <dgm:pt modelId="{1F1C3834-4A45-BB4D-BD60-D9EF7EC24275}" type="pres">
      <dgm:prSet presAssocID="{9A4CC5CE-283D-1C44-99DA-FFFD3AD686E6}" presName="conn2-1" presStyleLbl="parChTrans1D3" presStyleIdx="2" presStyleCnt="14"/>
      <dgm:spPr/>
      <dgm:t>
        <a:bodyPr/>
        <a:lstStyle/>
        <a:p>
          <a:endParaRPr lang="zh-CN" altLang="en-US"/>
        </a:p>
      </dgm:t>
    </dgm:pt>
    <dgm:pt modelId="{4CCF4409-E12E-3748-84E3-345799027617}" type="pres">
      <dgm:prSet presAssocID="{9A4CC5CE-283D-1C44-99DA-FFFD3AD686E6}" presName="connTx" presStyleLbl="parChTrans1D3" presStyleIdx="2" presStyleCnt="14"/>
      <dgm:spPr/>
      <dgm:t>
        <a:bodyPr/>
        <a:lstStyle/>
        <a:p>
          <a:endParaRPr lang="zh-CN" altLang="en-US"/>
        </a:p>
      </dgm:t>
    </dgm:pt>
    <dgm:pt modelId="{9C4E97F7-FCB8-9742-B64B-809DD481F4D1}" type="pres">
      <dgm:prSet presAssocID="{50FF560E-E35E-3949-8A12-BEFD69A51DD1}" presName="root2" presStyleCnt="0"/>
      <dgm:spPr/>
    </dgm:pt>
    <dgm:pt modelId="{920BF8AE-B19C-F247-BCCB-32CCBEFB0BCB}" type="pres">
      <dgm:prSet presAssocID="{50FF560E-E35E-3949-8A12-BEFD69A51DD1}" presName="LevelTwoTextNod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03CE58-38AB-6243-B637-0CAA52EFE881}" type="pres">
      <dgm:prSet presAssocID="{50FF560E-E35E-3949-8A12-BEFD69A51DD1}" presName="level3hierChild" presStyleCnt="0"/>
      <dgm:spPr/>
    </dgm:pt>
    <dgm:pt modelId="{698102FD-A957-9842-8D65-153184739C47}" type="pres">
      <dgm:prSet presAssocID="{BDE04252-720C-954A-B22F-3C279D8D0C7A}" presName="conn2-1" presStyleLbl="parChTrans1D4" presStyleIdx="0" presStyleCnt="10"/>
      <dgm:spPr/>
      <dgm:t>
        <a:bodyPr/>
        <a:lstStyle/>
        <a:p>
          <a:endParaRPr lang="zh-CN" altLang="en-US"/>
        </a:p>
      </dgm:t>
    </dgm:pt>
    <dgm:pt modelId="{0818264F-2136-9544-87CD-00EA294809A0}" type="pres">
      <dgm:prSet presAssocID="{BDE04252-720C-954A-B22F-3C279D8D0C7A}" presName="connTx" presStyleLbl="parChTrans1D4" presStyleIdx="0" presStyleCnt="10"/>
      <dgm:spPr/>
      <dgm:t>
        <a:bodyPr/>
        <a:lstStyle/>
        <a:p>
          <a:endParaRPr lang="zh-CN" altLang="en-US"/>
        </a:p>
      </dgm:t>
    </dgm:pt>
    <dgm:pt modelId="{D061217D-A8F0-8542-A317-5D9A3278A93C}" type="pres">
      <dgm:prSet presAssocID="{52B9FCE0-52C8-B543-AAE5-3F479E0D6479}" presName="root2" presStyleCnt="0"/>
      <dgm:spPr/>
    </dgm:pt>
    <dgm:pt modelId="{8F8AEDCD-0299-154C-B7DE-EAAA9EFC886A}" type="pres">
      <dgm:prSet presAssocID="{52B9FCE0-52C8-B543-AAE5-3F479E0D6479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76AE25-77C0-2042-B505-758FDDB1168B}" type="pres">
      <dgm:prSet presAssocID="{52B9FCE0-52C8-B543-AAE5-3F479E0D6479}" presName="level3hierChild" presStyleCnt="0"/>
      <dgm:spPr/>
    </dgm:pt>
    <dgm:pt modelId="{03809DF6-3CC7-604A-BC98-940C0FDB87CD}" type="pres">
      <dgm:prSet presAssocID="{D55361FB-D291-E648-98A6-CC95D0F2432C}" presName="conn2-1" presStyleLbl="parChTrans1D3" presStyleIdx="3" presStyleCnt="14"/>
      <dgm:spPr/>
      <dgm:t>
        <a:bodyPr/>
        <a:lstStyle/>
        <a:p>
          <a:endParaRPr lang="zh-CN" altLang="en-US"/>
        </a:p>
      </dgm:t>
    </dgm:pt>
    <dgm:pt modelId="{1388A62C-D8E5-5241-9CBB-61767F4CAA67}" type="pres">
      <dgm:prSet presAssocID="{D55361FB-D291-E648-98A6-CC95D0F2432C}" presName="connTx" presStyleLbl="parChTrans1D3" presStyleIdx="3" presStyleCnt="14"/>
      <dgm:spPr/>
      <dgm:t>
        <a:bodyPr/>
        <a:lstStyle/>
        <a:p>
          <a:endParaRPr lang="zh-CN" altLang="en-US"/>
        </a:p>
      </dgm:t>
    </dgm:pt>
    <dgm:pt modelId="{9A1E9310-3A96-B14F-A420-47FBA2C68172}" type="pres">
      <dgm:prSet presAssocID="{884F0C52-1942-7747-9DEB-AFDF9D54685B}" presName="root2" presStyleCnt="0"/>
      <dgm:spPr/>
    </dgm:pt>
    <dgm:pt modelId="{34378A54-18FD-C043-B0C5-3E284406474C}" type="pres">
      <dgm:prSet presAssocID="{884F0C52-1942-7747-9DEB-AFDF9D54685B}" presName="LevelTwoTextNod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8EE3F3-6956-D54A-A19C-13E2154FADC9}" type="pres">
      <dgm:prSet presAssocID="{884F0C52-1942-7747-9DEB-AFDF9D54685B}" presName="level3hierChild" presStyleCnt="0"/>
      <dgm:spPr/>
    </dgm:pt>
    <dgm:pt modelId="{67083D5C-BBF5-D444-A6BA-80C242AAC4B2}" type="pres">
      <dgm:prSet presAssocID="{B71B38EA-E446-3F44-AEED-EB1AC2688461}" presName="conn2-1" presStyleLbl="parChTrans1D4" presStyleIdx="1" presStyleCnt="10"/>
      <dgm:spPr/>
      <dgm:t>
        <a:bodyPr/>
        <a:lstStyle/>
        <a:p>
          <a:endParaRPr lang="zh-CN" altLang="en-US"/>
        </a:p>
      </dgm:t>
    </dgm:pt>
    <dgm:pt modelId="{FEC75112-960A-4941-BFE4-7C79F5121146}" type="pres">
      <dgm:prSet presAssocID="{B71B38EA-E446-3F44-AEED-EB1AC2688461}" presName="connTx" presStyleLbl="parChTrans1D4" presStyleIdx="1" presStyleCnt="10"/>
      <dgm:spPr/>
      <dgm:t>
        <a:bodyPr/>
        <a:lstStyle/>
        <a:p>
          <a:endParaRPr lang="zh-CN" altLang="en-US"/>
        </a:p>
      </dgm:t>
    </dgm:pt>
    <dgm:pt modelId="{1D113B24-0BD3-C747-9FBF-1AE98C208FA2}" type="pres">
      <dgm:prSet presAssocID="{5210FC63-2D09-344D-AA71-904615C644C4}" presName="root2" presStyleCnt="0"/>
      <dgm:spPr/>
    </dgm:pt>
    <dgm:pt modelId="{64F9BDA5-49D8-D14E-A1A9-E6E2CABA0A35}" type="pres">
      <dgm:prSet presAssocID="{5210FC63-2D09-344D-AA71-904615C644C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B847AC-1567-9C4E-BD62-D09B1D251E32}" type="pres">
      <dgm:prSet presAssocID="{5210FC63-2D09-344D-AA71-904615C644C4}" presName="level3hierChild" presStyleCnt="0"/>
      <dgm:spPr/>
    </dgm:pt>
    <dgm:pt modelId="{C00401A3-C061-8D43-837A-B23A5AFCB8F4}" type="pres">
      <dgm:prSet presAssocID="{9463934E-EB9F-5646-A509-E8B61393F5C5}" presName="conn2-1" presStyleLbl="parChTrans1D4" presStyleIdx="2" presStyleCnt="10"/>
      <dgm:spPr/>
      <dgm:t>
        <a:bodyPr/>
        <a:lstStyle/>
        <a:p>
          <a:endParaRPr lang="zh-CN" altLang="en-US"/>
        </a:p>
      </dgm:t>
    </dgm:pt>
    <dgm:pt modelId="{DAE5B9B3-7E5F-F847-AEFC-02F33F580079}" type="pres">
      <dgm:prSet presAssocID="{9463934E-EB9F-5646-A509-E8B61393F5C5}" presName="connTx" presStyleLbl="parChTrans1D4" presStyleIdx="2" presStyleCnt="10"/>
      <dgm:spPr/>
      <dgm:t>
        <a:bodyPr/>
        <a:lstStyle/>
        <a:p>
          <a:endParaRPr lang="zh-CN" altLang="en-US"/>
        </a:p>
      </dgm:t>
    </dgm:pt>
    <dgm:pt modelId="{475AC95E-F326-0946-8E28-3CBBEB37D554}" type="pres">
      <dgm:prSet presAssocID="{D679772D-F054-A347-8845-F29B0C9611DE}" presName="root2" presStyleCnt="0"/>
      <dgm:spPr/>
    </dgm:pt>
    <dgm:pt modelId="{1F9C3CAA-2063-6246-8840-0EEB95FEDFB4}" type="pres">
      <dgm:prSet presAssocID="{D679772D-F054-A347-8845-F29B0C9611DE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3C2E91-D42D-1345-B668-DA2EA3C6C219}" type="pres">
      <dgm:prSet presAssocID="{D679772D-F054-A347-8845-F29B0C9611DE}" presName="level3hierChild" presStyleCnt="0"/>
      <dgm:spPr/>
    </dgm:pt>
    <dgm:pt modelId="{C724799D-160E-BF45-9015-A9C408566E23}" type="pres">
      <dgm:prSet presAssocID="{2113CA25-3E35-3F45-BABC-E6D5ACA2684E}" presName="conn2-1" presStyleLbl="parChTrans1D4" presStyleIdx="3" presStyleCnt="10"/>
      <dgm:spPr/>
      <dgm:t>
        <a:bodyPr/>
        <a:lstStyle/>
        <a:p>
          <a:endParaRPr lang="zh-CN" altLang="en-US"/>
        </a:p>
      </dgm:t>
    </dgm:pt>
    <dgm:pt modelId="{0654F3BB-734A-D44F-8407-E57709DEE8B6}" type="pres">
      <dgm:prSet presAssocID="{2113CA25-3E35-3F45-BABC-E6D5ACA2684E}" presName="connTx" presStyleLbl="parChTrans1D4" presStyleIdx="3" presStyleCnt="10"/>
      <dgm:spPr/>
      <dgm:t>
        <a:bodyPr/>
        <a:lstStyle/>
        <a:p>
          <a:endParaRPr lang="zh-CN" altLang="en-US"/>
        </a:p>
      </dgm:t>
    </dgm:pt>
    <dgm:pt modelId="{D7EC67AE-B63B-3A49-8D85-9EA1A3E66D69}" type="pres">
      <dgm:prSet presAssocID="{09A6529F-2C57-AB49-9863-7D527943301E}" presName="root2" presStyleCnt="0"/>
      <dgm:spPr/>
    </dgm:pt>
    <dgm:pt modelId="{E16AE2F9-6AC6-A343-BF76-91F0E0E72466}" type="pres">
      <dgm:prSet presAssocID="{09A6529F-2C57-AB49-9863-7D527943301E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00199E-E6F8-A04E-A9AD-0A04B0DD3382}" type="pres">
      <dgm:prSet presAssocID="{09A6529F-2C57-AB49-9863-7D527943301E}" presName="level3hierChild" presStyleCnt="0"/>
      <dgm:spPr/>
    </dgm:pt>
    <dgm:pt modelId="{C5C085E9-C167-F443-8115-C04CA950C172}" type="pres">
      <dgm:prSet presAssocID="{9A658538-B603-4C4E-A329-CEAEC18D15D2}" presName="conn2-1" presStyleLbl="parChTrans1D4" presStyleIdx="4" presStyleCnt="10"/>
      <dgm:spPr/>
      <dgm:t>
        <a:bodyPr/>
        <a:lstStyle/>
        <a:p>
          <a:endParaRPr lang="zh-CN" altLang="en-US"/>
        </a:p>
      </dgm:t>
    </dgm:pt>
    <dgm:pt modelId="{8E3943C1-99DB-4E4D-A229-6DC1CBC1C558}" type="pres">
      <dgm:prSet presAssocID="{9A658538-B603-4C4E-A329-CEAEC18D15D2}" presName="connTx" presStyleLbl="parChTrans1D4" presStyleIdx="4" presStyleCnt="10"/>
      <dgm:spPr/>
      <dgm:t>
        <a:bodyPr/>
        <a:lstStyle/>
        <a:p>
          <a:endParaRPr lang="zh-CN" altLang="en-US"/>
        </a:p>
      </dgm:t>
    </dgm:pt>
    <dgm:pt modelId="{7E5A79C2-790F-CD48-BC15-DB14765FF219}" type="pres">
      <dgm:prSet presAssocID="{46430DFF-7705-1743-91A9-CC3F0350AADF}" presName="root2" presStyleCnt="0"/>
      <dgm:spPr/>
    </dgm:pt>
    <dgm:pt modelId="{E84B48F6-6CA8-9047-BF02-3EFDFDD6AD65}" type="pres">
      <dgm:prSet presAssocID="{46430DFF-7705-1743-91A9-CC3F0350AAD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A238F9-B3DF-8C42-B068-35C60075564D}" type="pres">
      <dgm:prSet presAssocID="{46430DFF-7705-1743-91A9-CC3F0350AADF}" presName="level3hierChild" presStyleCnt="0"/>
      <dgm:spPr/>
    </dgm:pt>
    <dgm:pt modelId="{E34747DE-95F5-5542-8B74-D3C04AD2B3C5}" type="pres">
      <dgm:prSet presAssocID="{28E32703-9675-9A46-B118-C1725119616A}" presName="conn2-1" presStyleLbl="parChTrans1D4" presStyleIdx="5" presStyleCnt="10"/>
      <dgm:spPr/>
      <dgm:t>
        <a:bodyPr/>
        <a:lstStyle/>
        <a:p>
          <a:endParaRPr lang="zh-CN" altLang="en-US"/>
        </a:p>
      </dgm:t>
    </dgm:pt>
    <dgm:pt modelId="{0E30BAF4-47C1-A94C-A60B-95F5BEA01071}" type="pres">
      <dgm:prSet presAssocID="{28E32703-9675-9A46-B118-C1725119616A}" presName="connTx" presStyleLbl="parChTrans1D4" presStyleIdx="5" presStyleCnt="10"/>
      <dgm:spPr/>
      <dgm:t>
        <a:bodyPr/>
        <a:lstStyle/>
        <a:p>
          <a:endParaRPr lang="zh-CN" altLang="en-US"/>
        </a:p>
      </dgm:t>
    </dgm:pt>
    <dgm:pt modelId="{EB1BBAA5-67FF-494B-A146-7403CCAF43FD}" type="pres">
      <dgm:prSet presAssocID="{1687A706-8754-484A-B6DE-1795E04BE5A9}" presName="root2" presStyleCnt="0"/>
      <dgm:spPr/>
    </dgm:pt>
    <dgm:pt modelId="{97BDD0A9-0CA6-474A-A90E-3E82D48D47C7}" type="pres">
      <dgm:prSet presAssocID="{1687A706-8754-484A-B6DE-1795E04BE5A9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2C759C-243D-984D-A0AE-6A8E659296FD}" type="pres">
      <dgm:prSet presAssocID="{1687A706-8754-484A-B6DE-1795E04BE5A9}" presName="level3hierChild" presStyleCnt="0"/>
      <dgm:spPr/>
    </dgm:pt>
    <dgm:pt modelId="{E7CEEBC7-5DF1-D14A-8136-24B2DCC5637C}" type="pres">
      <dgm:prSet presAssocID="{FE04AF8E-10DF-4748-A417-D082D96EACF0}" presName="conn2-1" presStyleLbl="parChTrans1D4" presStyleIdx="6" presStyleCnt="10"/>
      <dgm:spPr/>
      <dgm:t>
        <a:bodyPr/>
        <a:lstStyle/>
        <a:p>
          <a:endParaRPr lang="zh-CN" altLang="en-US"/>
        </a:p>
      </dgm:t>
    </dgm:pt>
    <dgm:pt modelId="{38ECCA16-A86E-124A-A04D-1753D1D5827B}" type="pres">
      <dgm:prSet presAssocID="{FE04AF8E-10DF-4748-A417-D082D96EACF0}" presName="connTx" presStyleLbl="parChTrans1D4" presStyleIdx="6" presStyleCnt="10"/>
      <dgm:spPr/>
      <dgm:t>
        <a:bodyPr/>
        <a:lstStyle/>
        <a:p>
          <a:endParaRPr lang="zh-CN" altLang="en-US"/>
        </a:p>
      </dgm:t>
    </dgm:pt>
    <dgm:pt modelId="{A1FA9F72-E75A-1642-A743-6B59FAE0505A}" type="pres">
      <dgm:prSet presAssocID="{733B072A-903F-164C-93BF-B7E3769A4C43}" presName="root2" presStyleCnt="0"/>
      <dgm:spPr/>
    </dgm:pt>
    <dgm:pt modelId="{6B47E1E0-1693-6B45-852C-9C24B4230A45}" type="pres">
      <dgm:prSet presAssocID="{733B072A-903F-164C-93BF-B7E3769A4C43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3A605D-702F-F34C-9BC2-0719FF397322}" type="pres">
      <dgm:prSet presAssocID="{733B072A-903F-164C-93BF-B7E3769A4C43}" presName="level3hierChild" presStyleCnt="0"/>
      <dgm:spPr/>
    </dgm:pt>
    <dgm:pt modelId="{8FA2989F-7A8E-B44C-926E-E67B4B7960E7}" type="pres">
      <dgm:prSet presAssocID="{22D314FC-16CE-AD43-A62A-6E8E2E13B309}" presName="conn2-1" presStyleLbl="parChTrans1D2" presStyleIdx="2" presStyleCnt="8"/>
      <dgm:spPr/>
      <dgm:t>
        <a:bodyPr/>
        <a:lstStyle/>
        <a:p>
          <a:endParaRPr lang="zh-CN" altLang="en-US"/>
        </a:p>
      </dgm:t>
    </dgm:pt>
    <dgm:pt modelId="{0FBD58AA-CD45-2643-997B-3BAB7F31D668}" type="pres">
      <dgm:prSet presAssocID="{22D314FC-16CE-AD43-A62A-6E8E2E13B309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DB0D479D-EECD-D047-AFFF-119F2141EF5F}" type="pres">
      <dgm:prSet presAssocID="{DA0149DC-DE80-C949-BEED-2187F78B054D}" presName="root2" presStyleCnt="0"/>
      <dgm:spPr/>
    </dgm:pt>
    <dgm:pt modelId="{C198FB6F-4834-234F-BD4E-40266488D1C7}" type="pres">
      <dgm:prSet presAssocID="{DA0149DC-DE80-C949-BEED-2187F78B054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AE316A-B3A8-B04E-A675-1A33DD1F6B13}" type="pres">
      <dgm:prSet presAssocID="{DA0149DC-DE80-C949-BEED-2187F78B054D}" presName="level3hierChild" presStyleCnt="0"/>
      <dgm:spPr/>
    </dgm:pt>
    <dgm:pt modelId="{676432A9-F9E3-674E-85D6-0FD836BC9EBE}" type="pres">
      <dgm:prSet presAssocID="{23B4DA7E-D25E-BF44-81C1-D996A9C2D2B4}" presName="conn2-1" presStyleLbl="parChTrans1D3" presStyleIdx="4" presStyleCnt="14"/>
      <dgm:spPr/>
      <dgm:t>
        <a:bodyPr/>
        <a:lstStyle/>
        <a:p>
          <a:endParaRPr lang="zh-CN" altLang="en-US"/>
        </a:p>
      </dgm:t>
    </dgm:pt>
    <dgm:pt modelId="{96CCB2A7-C407-3146-8495-A93ADE5392BD}" type="pres">
      <dgm:prSet presAssocID="{23B4DA7E-D25E-BF44-81C1-D996A9C2D2B4}" presName="connTx" presStyleLbl="parChTrans1D3" presStyleIdx="4" presStyleCnt="14"/>
      <dgm:spPr/>
      <dgm:t>
        <a:bodyPr/>
        <a:lstStyle/>
        <a:p>
          <a:endParaRPr lang="zh-CN" altLang="en-US"/>
        </a:p>
      </dgm:t>
    </dgm:pt>
    <dgm:pt modelId="{FC99FBAF-4B43-BF46-A229-D180C01F5906}" type="pres">
      <dgm:prSet presAssocID="{E4BA00C2-FA08-AD41-88B4-560BA2D48AF6}" presName="root2" presStyleCnt="0"/>
      <dgm:spPr/>
    </dgm:pt>
    <dgm:pt modelId="{7B138A2C-6C00-374E-A48B-1F8113C70A44}" type="pres">
      <dgm:prSet presAssocID="{E4BA00C2-FA08-AD41-88B4-560BA2D48AF6}" presName="LevelTwoTextNod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473D13-2028-2C47-88EE-50876AAFA44F}" type="pres">
      <dgm:prSet presAssocID="{E4BA00C2-FA08-AD41-88B4-560BA2D48AF6}" presName="level3hierChild" presStyleCnt="0"/>
      <dgm:spPr/>
    </dgm:pt>
    <dgm:pt modelId="{2E31BFF7-8535-AA48-9BF3-A1DE70E0EB51}" type="pres">
      <dgm:prSet presAssocID="{FF8242C1-4926-0840-A56A-F64962087A05}" presName="conn2-1" presStyleLbl="parChTrans1D3" presStyleIdx="5" presStyleCnt="14"/>
      <dgm:spPr/>
      <dgm:t>
        <a:bodyPr/>
        <a:lstStyle/>
        <a:p>
          <a:endParaRPr lang="zh-CN" altLang="en-US"/>
        </a:p>
      </dgm:t>
    </dgm:pt>
    <dgm:pt modelId="{56D19A61-E010-D744-B9CF-C72F35AA0CE6}" type="pres">
      <dgm:prSet presAssocID="{FF8242C1-4926-0840-A56A-F64962087A05}" presName="connTx" presStyleLbl="parChTrans1D3" presStyleIdx="5" presStyleCnt="14"/>
      <dgm:spPr/>
      <dgm:t>
        <a:bodyPr/>
        <a:lstStyle/>
        <a:p>
          <a:endParaRPr lang="zh-CN" altLang="en-US"/>
        </a:p>
      </dgm:t>
    </dgm:pt>
    <dgm:pt modelId="{FF9B2986-7853-184C-B100-23A143BE9255}" type="pres">
      <dgm:prSet presAssocID="{3CA54B48-19A9-2F47-AAF2-5CBC669853BC}" presName="root2" presStyleCnt="0"/>
      <dgm:spPr/>
    </dgm:pt>
    <dgm:pt modelId="{79F24C5A-6432-AE4B-AAAA-DBD435D57EB7}" type="pres">
      <dgm:prSet presAssocID="{3CA54B48-19A9-2F47-AAF2-5CBC669853BC}" presName="LevelTwoTextNod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FF4C5-B5DF-ED46-8BF9-2C056C48EE85}" type="pres">
      <dgm:prSet presAssocID="{3CA54B48-19A9-2F47-AAF2-5CBC669853BC}" presName="level3hierChild" presStyleCnt="0"/>
      <dgm:spPr/>
    </dgm:pt>
    <dgm:pt modelId="{0458E83F-BD51-1C4A-92D9-1720FE5B446F}" type="pres">
      <dgm:prSet presAssocID="{1D1F9D7B-F8D2-FB42-B9F0-36EEF5D76AEF}" presName="conn2-1" presStyleLbl="parChTrans1D2" presStyleIdx="3" presStyleCnt="8"/>
      <dgm:spPr/>
      <dgm:t>
        <a:bodyPr/>
        <a:lstStyle/>
        <a:p>
          <a:endParaRPr lang="zh-CN" altLang="en-US"/>
        </a:p>
      </dgm:t>
    </dgm:pt>
    <dgm:pt modelId="{FDEDDAF2-1FFC-D04E-BF87-26D4E1857877}" type="pres">
      <dgm:prSet presAssocID="{1D1F9D7B-F8D2-FB42-B9F0-36EEF5D76AEF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04888A79-36F6-1C40-B12C-4337E9F98A2F}" type="pres">
      <dgm:prSet presAssocID="{6437454E-859A-4646-9248-1EFE31148A6E}" presName="root2" presStyleCnt="0"/>
      <dgm:spPr/>
    </dgm:pt>
    <dgm:pt modelId="{2BCCBA56-E619-1C4D-B6D0-06B3DC69DF13}" type="pres">
      <dgm:prSet presAssocID="{6437454E-859A-4646-9248-1EFE31148A6E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89135C-10C2-A043-B73F-EE84740279EB}" type="pres">
      <dgm:prSet presAssocID="{6437454E-859A-4646-9248-1EFE31148A6E}" presName="level3hierChild" presStyleCnt="0"/>
      <dgm:spPr/>
    </dgm:pt>
    <dgm:pt modelId="{0995119E-E35C-1E4C-A5A1-99F43EA1BE10}" type="pres">
      <dgm:prSet presAssocID="{C0543B0F-6052-AC4A-8976-A8E091B4789C}" presName="conn2-1" presStyleLbl="parChTrans1D3" presStyleIdx="6" presStyleCnt="14"/>
      <dgm:spPr/>
      <dgm:t>
        <a:bodyPr/>
        <a:lstStyle/>
        <a:p>
          <a:endParaRPr lang="zh-CN" altLang="en-US"/>
        </a:p>
      </dgm:t>
    </dgm:pt>
    <dgm:pt modelId="{A5D7CD01-1DE1-5944-B86B-7165E3458DFC}" type="pres">
      <dgm:prSet presAssocID="{C0543B0F-6052-AC4A-8976-A8E091B4789C}" presName="connTx" presStyleLbl="parChTrans1D3" presStyleIdx="6" presStyleCnt="14"/>
      <dgm:spPr/>
      <dgm:t>
        <a:bodyPr/>
        <a:lstStyle/>
        <a:p>
          <a:endParaRPr lang="zh-CN" altLang="en-US"/>
        </a:p>
      </dgm:t>
    </dgm:pt>
    <dgm:pt modelId="{12828C36-3123-8B43-BBD6-E1A391F3B3A5}" type="pres">
      <dgm:prSet presAssocID="{3153373B-2C8D-8746-8469-D7FDC355D04F}" presName="root2" presStyleCnt="0"/>
      <dgm:spPr/>
    </dgm:pt>
    <dgm:pt modelId="{7CF9AD30-F77D-064A-8489-52B0A50CC6EF}" type="pres">
      <dgm:prSet presAssocID="{3153373B-2C8D-8746-8469-D7FDC355D04F}" presName="LevelTwoTextNod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45FDD1-1CE5-7840-B7E2-35FE36CC995F}" type="pres">
      <dgm:prSet presAssocID="{3153373B-2C8D-8746-8469-D7FDC355D04F}" presName="level3hierChild" presStyleCnt="0"/>
      <dgm:spPr/>
    </dgm:pt>
    <dgm:pt modelId="{C3C77A9B-D33C-7048-891A-46EFDAA477C3}" type="pres">
      <dgm:prSet presAssocID="{C6EA1009-04D5-6A4B-9BD9-B33169772C27}" presName="conn2-1" presStyleLbl="parChTrans1D2" presStyleIdx="4" presStyleCnt="8"/>
      <dgm:spPr/>
      <dgm:t>
        <a:bodyPr/>
        <a:lstStyle/>
        <a:p>
          <a:endParaRPr lang="zh-CN" altLang="en-US"/>
        </a:p>
      </dgm:t>
    </dgm:pt>
    <dgm:pt modelId="{FC321C99-3F31-3B4B-B258-FE6E07BAD251}" type="pres">
      <dgm:prSet presAssocID="{C6EA1009-04D5-6A4B-9BD9-B33169772C27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CF7DFE02-3338-6643-9AAC-79A33BD90756}" type="pres">
      <dgm:prSet presAssocID="{BCE5692A-37AB-BF4A-9FE3-45A2859D585E}" presName="root2" presStyleCnt="0"/>
      <dgm:spPr/>
    </dgm:pt>
    <dgm:pt modelId="{69166649-BB2E-3C4A-B82F-D381378DA11B}" type="pres">
      <dgm:prSet presAssocID="{BCE5692A-37AB-BF4A-9FE3-45A2859D585E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058E6E-D1F1-4744-AC2A-C6509D581913}" type="pres">
      <dgm:prSet presAssocID="{BCE5692A-37AB-BF4A-9FE3-45A2859D585E}" presName="level3hierChild" presStyleCnt="0"/>
      <dgm:spPr/>
    </dgm:pt>
    <dgm:pt modelId="{1E440B9E-6247-B64D-BA6B-642AF8716DBE}" type="pres">
      <dgm:prSet presAssocID="{8EDA7A7E-FB41-2744-8BC2-81DF3521BA5E}" presName="conn2-1" presStyleLbl="parChTrans1D3" presStyleIdx="7" presStyleCnt="14"/>
      <dgm:spPr/>
      <dgm:t>
        <a:bodyPr/>
        <a:lstStyle/>
        <a:p>
          <a:endParaRPr lang="zh-CN" altLang="en-US"/>
        </a:p>
      </dgm:t>
    </dgm:pt>
    <dgm:pt modelId="{69874654-2996-3F47-9857-D1F372ECB76D}" type="pres">
      <dgm:prSet presAssocID="{8EDA7A7E-FB41-2744-8BC2-81DF3521BA5E}" presName="connTx" presStyleLbl="parChTrans1D3" presStyleIdx="7" presStyleCnt="14"/>
      <dgm:spPr/>
      <dgm:t>
        <a:bodyPr/>
        <a:lstStyle/>
        <a:p>
          <a:endParaRPr lang="zh-CN" altLang="en-US"/>
        </a:p>
      </dgm:t>
    </dgm:pt>
    <dgm:pt modelId="{71AEABE5-FB39-D84F-8689-BF689646292E}" type="pres">
      <dgm:prSet presAssocID="{A4BC1D37-2971-BE4F-BACE-92866B28726C}" presName="root2" presStyleCnt="0"/>
      <dgm:spPr/>
    </dgm:pt>
    <dgm:pt modelId="{9055003F-3F51-6043-9FF3-E876FE7A71F8}" type="pres">
      <dgm:prSet presAssocID="{A4BC1D37-2971-BE4F-BACE-92866B28726C}" presName="LevelTwoTextNod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61B8F9-863B-C746-8917-6DD9D2187628}" type="pres">
      <dgm:prSet presAssocID="{A4BC1D37-2971-BE4F-BACE-92866B28726C}" presName="level3hierChild" presStyleCnt="0"/>
      <dgm:spPr/>
    </dgm:pt>
    <dgm:pt modelId="{B7C637DE-E0D2-0647-B060-270863601CCA}" type="pres">
      <dgm:prSet presAssocID="{3E63BE76-4D1A-2545-AAFC-33A020849EA7}" presName="conn2-1" presStyleLbl="parChTrans1D4" presStyleIdx="7" presStyleCnt="10"/>
      <dgm:spPr/>
      <dgm:t>
        <a:bodyPr/>
        <a:lstStyle/>
        <a:p>
          <a:endParaRPr lang="zh-CN" altLang="en-US"/>
        </a:p>
      </dgm:t>
    </dgm:pt>
    <dgm:pt modelId="{1953A902-DDA8-5C40-8995-EB0BBF69CC4E}" type="pres">
      <dgm:prSet presAssocID="{3E63BE76-4D1A-2545-AAFC-33A020849EA7}" presName="connTx" presStyleLbl="parChTrans1D4" presStyleIdx="7" presStyleCnt="10"/>
      <dgm:spPr/>
      <dgm:t>
        <a:bodyPr/>
        <a:lstStyle/>
        <a:p>
          <a:endParaRPr lang="zh-CN" altLang="en-US"/>
        </a:p>
      </dgm:t>
    </dgm:pt>
    <dgm:pt modelId="{4259D574-6156-3D48-8AA0-784EE4305D11}" type="pres">
      <dgm:prSet presAssocID="{1C1686DD-F382-AC4B-BCE1-52A063BABF75}" presName="root2" presStyleCnt="0"/>
      <dgm:spPr/>
    </dgm:pt>
    <dgm:pt modelId="{08A0CF2C-15BF-994E-A3BB-C27C853BDCEB}" type="pres">
      <dgm:prSet presAssocID="{1C1686DD-F382-AC4B-BCE1-52A063BABF75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62A6A5-850D-044C-BE68-8D38B67E49DB}" type="pres">
      <dgm:prSet presAssocID="{1C1686DD-F382-AC4B-BCE1-52A063BABF75}" presName="level3hierChild" presStyleCnt="0"/>
      <dgm:spPr/>
    </dgm:pt>
    <dgm:pt modelId="{F175EE12-0CCE-EC47-818F-AE17DDF732A3}" type="pres">
      <dgm:prSet presAssocID="{CC7BF0B4-CD07-0A41-B571-AE2EBFBBA110}" presName="conn2-1" presStyleLbl="parChTrans1D4" presStyleIdx="8" presStyleCnt="10"/>
      <dgm:spPr/>
      <dgm:t>
        <a:bodyPr/>
        <a:lstStyle/>
        <a:p>
          <a:endParaRPr lang="zh-CN" altLang="en-US"/>
        </a:p>
      </dgm:t>
    </dgm:pt>
    <dgm:pt modelId="{50035433-0013-044A-B282-39FFC664D5E9}" type="pres">
      <dgm:prSet presAssocID="{CC7BF0B4-CD07-0A41-B571-AE2EBFBBA110}" presName="connTx" presStyleLbl="parChTrans1D4" presStyleIdx="8" presStyleCnt="10"/>
      <dgm:spPr/>
      <dgm:t>
        <a:bodyPr/>
        <a:lstStyle/>
        <a:p>
          <a:endParaRPr lang="zh-CN" altLang="en-US"/>
        </a:p>
      </dgm:t>
    </dgm:pt>
    <dgm:pt modelId="{D7EBCAD6-D638-BC4C-B65E-B19B00D23CD0}" type="pres">
      <dgm:prSet presAssocID="{A9B942D7-7892-984E-99A8-027702D478C8}" presName="root2" presStyleCnt="0"/>
      <dgm:spPr/>
    </dgm:pt>
    <dgm:pt modelId="{8C47CFB5-2DE3-0E49-AA8E-3E3DABE5828E}" type="pres">
      <dgm:prSet presAssocID="{A9B942D7-7892-984E-99A8-027702D478C8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52C107-6BD9-B24A-8EC2-6498676B5B5D}" type="pres">
      <dgm:prSet presAssocID="{A9B942D7-7892-984E-99A8-027702D478C8}" presName="level3hierChild" presStyleCnt="0"/>
      <dgm:spPr/>
    </dgm:pt>
    <dgm:pt modelId="{E94B9131-EA5E-7D41-891F-2175E06D916D}" type="pres">
      <dgm:prSet presAssocID="{62D9A92F-1DA8-6545-BA73-F97105239689}" presName="conn2-1" presStyleLbl="parChTrans1D4" presStyleIdx="9" presStyleCnt="10"/>
      <dgm:spPr/>
      <dgm:t>
        <a:bodyPr/>
        <a:lstStyle/>
        <a:p>
          <a:endParaRPr lang="zh-CN" altLang="en-US"/>
        </a:p>
      </dgm:t>
    </dgm:pt>
    <dgm:pt modelId="{ABB2CC97-8C46-DB4A-A0CA-3BA9033259BA}" type="pres">
      <dgm:prSet presAssocID="{62D9A92F-1DA8-6545-BA73-F97105239689}" presName="connTx" presStyleLbl="parChTrans1D4" presStyleIdx="9" presStyleCnt="10"/>
      <dgm:spPr/>
      <dgm:t>
        <a:bodyPr/>
        <a:lstStyle/>
        <a:p>
          <a:endParaRPr lang="zh-CN" altLang="en-US"/>
        </a:p>
      </dgm:t>
    </dgm:pt>
    <dgm:pt modelId="{1C4D563D-6595-2140-ABDB-A08FEE0405A8}" type="pres">
      <dgm:prSet presAssocID="{5E28AC06-626E-9144-ADD2-06BE3DCBE219}" presName="root2" presStyleCnt="0"/>
      <dgm:spPr/>
    </dgm:pt>
    <dgm:pt modelId="{945E8AC7-E7C8-BE41-9F23-BBCE5B46D305}" type="pres">
      <dgm:prSet presAssocID="{5E28AC06-626E-9144-ADD2-06BE3DCBE219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480AB0-E829-1540-9D80-3D9D1E0B586F}" type="pres">
      <dgm:prSet presAssocID="{5E28AC06-626E-9144-ADD2-06BE3DCBE219}" presName="level3hierChild" presStyleCnt="0"/>
      <dgm:spPr/>
    </dgm:pt>
    <dgm:pt modelId="{9AC9287F-1F86-3948-849E-3B70066899A6}" type="pres">
      <dgm:prSet presAssocID="{7D453308-9937-8849-B168-26E15A6657C4}" presName="conn2-1" presStyleLbl="parChTrans1D3" presStyleIdx="8" presStyleCnt="14"/>
      <dgm:spPr/>
      <dgm:t>
        <a:bodyPr/>
        <a:lstStyle/>
        <a:p>
          <a:endParaRPr lang="zh-CN" altLang="en-US"/>
        </a:p>
      </dgm:t>
    </dgm:pt>
    <dgm:pt modelId="{099AFF4C-C00A-E94D-809A-F3F91051C893}" type="pres">
      <dgm:prSet presAssocID="{7D453308-9937-8849-B168-26E15A6657C4}" presName="connTx" presStyleLbl="parChTrans1D3" presStyleIdx="8" presStyleCnt="14"/>
      <dgm:spPr/>
      <dgm:t>
        <a:bodyPr/>
        <a:lstStyle/>
        <a:p>
          <a:endParaRPr lang="zh-CN" altLang="en-US"/>
        </a:p>
      </dgm:t>
    </dgm:pt>
    <dgm:pt modelId="{1E74620D-916D-DE4A-9E06-E5FA0BE2CD03}" type="pres">
      <dgm:prSet presAssocID="{47C20C38-6BE9-F640-9988-A6E4646708A3}" presName="root2" presStyleCnt="0"/>
      <dgm:spPr/>
    </dgm:pt>
    <dgm:pt modelId="{2588FE4F-5DEC-FD4D-9BAE-081109FD8820}" type="pres">
      <dgm:prSet presAssocID="{47C20C38-6BE9-F640-9988-A6E4646708A3}" presName="LevelTwoTextNod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FC98BF-A242-A447-82DF-F0AFD23521DB}" type="pres">
      <dgm:prSet presAssocID="{47C20C38-6BE9-F640-9988-A6E4646708A3}" presName="level3hierChild" presStyleCnt="0"/>
      <dgm:spPr/>
    </dgm:pt>
    <dgm:pt modelId="{90CE8BA1-03EC-0546-B2EF-BCD27820A8AA}" type="pres">
      <dgm:prSet presAssocID="{49AA71AE-BDDC-584E-922C-CE115050512E}" presName="conn2-1" presStyleLbl="parChTrans1D2" presStyleIdx="5" presStyleCnt="8"/>
      <dgm:spPr/>
      <dgm:t>
        <a:bodyPr/>
        <a:lstStyle/>
        <a:p>
          <a:endParaRPr lang="zh-CN" altLang="en-US"/>
        </a:p>
      </dgm:t>
    </dgm:pt>
    <dgm:pt modelId="{619B2CAB-019A-954F-B2C5-BC5C56ED1855}" type="pres">
      <dgm:prSet presAssocID="{49AA71AE-BDDC-584E-922C-CE115050512E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FD2B5E95-1684-F04E-8160-04FEC9613B8D}" type="pres">
      <dgm:prSet presAssocID="{A5003CB8-0D84-0440-8357-F4F29DD67DB9}" presName="root2" presStyleCnt="0"/>
      <dgm:spPr/>
    </dgm:pt>
    <dgm:pt modelId="{211C7C95-F92D-EB4B-8302-A08A02907365}" type="pres">
      <dgm:prSet presAssocID="{A5003CB8-0D84-0440-8357-F4F29DD67DB9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11997B-E233-874F-ACE8-C4DD07CB03C5}" type="pres">
      <dgm:prSet presAssocID="{A5003CB8-0D84-0440-8357-F4F29DD67DB9}" presName="level3hierChild" presStyleCnt="0"/>
      <dgm:spPr/>
    </dgm:pt>
    <dgm:pt modelId="{BBFB7019-E02B-DD44-97BC-E0F156C553FF}" type="pres">
      <dgm:prSet presAssocID="{A67255B7-51AB-A74D-9A02-00852232A103}" presName="conn2-1" presStyleLbl="parChTrans1D3" presStyleIdx="9" presStyleCnt="14"/>
      <dgm:spPr/>
      <dgm:t>
        <a:bodyPr/>
        <a:lstStyle/>
        <a:p>
          <a:endParaRPr lang="zh-CN" altLang="en-US"/>
        </a:p>
      </dgm:t>
    </dgm:pt>
    <dgm:pt modelId="{9B1C6A7C-51CF-AB4A-B630-420F4E9D4912}" type="pres">
      <dgm:prSet presAssocID="{A67255B7-51AB-A74D-9A02-00852232A103}" presName="connTx" presStyleLbl="parChTrans1D3" presStyleIdx="9" presStyleCnt="14"/>
      <dgm:spPr/>
      <dgm:t>
        <a:bodyPr/>
        <a:lstStyle/>
        <a:p>
          <a:endParaRPr lang="zh-CN" altLang="en-US"/>
        </a:p>
      </dgm:t>
    </dgm:pt>
    <dgm:pt modelId="{9A3EA805-567F-3645-A315-71DF16DF1C76}" type="pres">
      <dgm:prSet presAssocID="{62E1FE09-2BD4-9842-96E0-6C56452DB17E}" presName="root2" presStyleCnt="0"/>
      <dgm:spPr/>
    </dgm:pt>
    <dgm:pt modelId="{F5DB3BDD-9EB4-A641-BA0D-E5BE755646DA}" type="pres">
      <dgm:prSet presAssocID="{62E1FE09-2BD4-9842-96E0-6C56452DB17E}" presName="LevelTwoTextNod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F6D6A-60D9-7348-9DBF-D58F4CBDAD99}" type="pres">
      <dgm:prSet presAssocID="{62E1FE09-2BD4-9842-96E0-6C56452DB17E}" presName="level3hierChild" presStyleCnt="0"/>
      <dgm:spPr/>
    </dgm:pt>
    <dgm:pt modelId="{DABE946F-4E36-714A-ADA0-4E43868A47A8}" type="pres">
      <dgm:prSet presAssocID="{944391BB-F63A-6945-A779-D5FE68041599}" presName="conn2-1" presStyleLbl="parChTrans1D2" presStyleIdx="6" presStyleCnt="8"/>
      <dgm:spPr/>
      <dgm:t>
        <a:bodyPr/>
        <a:lstStyle/>
        <a:p>
          <a:endParaRPr lang="zh-CN" altLang="en-US"/>
        </a:p>
      </dgm:t>
    </dgm:pt>
    <dgm:pt modelId="{2617E40F-CF75-2A44-94FA-4EE78B6437EB}" type="pres">
      <dgm:prSet presAssocID="{944391BB-F63A-6945-A779-D5FE68041599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80510F7F-3562-C244-8F36-ACCF557F9EEE}" type="pres">
      <dgm:prSet presAssocID="{73008BFA-293E-2743-B012-CAB9ABCD6A23}" presName="root2" presStyleCnt="0"/>
      <dgm:spPr/>
    </dgm:pt>
    <dgm:pt modelId="{7DE53385-36FB-4B44-914E-DB872EB8978E}" type="pres">
      <dgm:prSet presAssocID="{73008BFA-293E-2743-B012-CAB9ABCD6A2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ED01B7-45D4-B14C-814B-E01AFB3916D0}" type="pres">
      <dgm:prSet presAssocID="{73008BFA-293E-2743-B012-CAB9ABCD6A23}" presName="level3hierChild" presStyleCnt="0"/>
      <dgm:spPr/>
    </dgm:pt>
    <dgm:pt modelId="{4995D7E5-150D-034F-9DC7-58B711FE9B4C}" type="pres">
      <dgm:prSet presAssocID="{09B3620F-EE0B-D447-A1D4-C7A5300C5FD1}" presName="conn2-1" presStyleLbl="parChTrans1D3" presStyleIdx="10" presStyleCnt="14"/>
      <dgm:spPr/>
      <dgm:t>
        <a:bodyPr/>
        <a:lstStyle/>
        <a:p>
          <a:endParaRPr lang="zh-CN" altLang="en-US"/>
        </a:p>
      </dgm:t>
    </dgm:pt>
    <dgm:pt modelId="{4336F96F-9E89-3649-9D49-AD6D72DE7DC1}" type="pres">
      <dgm:prSet presAssocID="{09B3620F-EE0B-D447-A1D4-C7A5300C5FD1}" presName="connTx" presStyleLbl="parChTrans1D3" presStyleIdx="10" presStyleCnt="14"/>
      <dgm:spPr/>
      <dgm:t>
        <a:bodyPr/>
        <a:lstStyle/>
        <a:p>
          <a:endParaRPr lang="zh-CN" altLang="en-US"/>
        </a:p>
      </dgm:t>
    </dgm:pt>
    <dgm:pt modelId="{69B56CD4-F97D-F143-8F7E-9E76B93A92DA}" type="pres">
      <dgm:prSet presAssocID="{0CA86D8D-9EB9-9141-93DA-0331298E0BAB}" presName="root2" presStyleCnt="0"/>
      <dgm:spPr/>
    </dgm:pt>
    <dgm:pt modelId="{04470FB1-1C46-3649-8E58-1D66D6D21659}" type="pres">
      <dgm:prSet presAssocID="{0CA86D8D-9EB9-9141-93DA-0331298E0BAB}" presName="LevelTwoTextNod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346FB9-4698-6C4C-A73D-0055F41D9453}" type="pres">
      <dgm:prSet presAssocID="{0CA86D8D-9EB9-9141-93DA-0331298E0BAB}" presName="level3hierChild" presStyleCnt="0"/>
      <dgm:spPr/>
    </dgm:pt>
    <dgm:pt modelId="{2FEA6D3D-559E-B448-898A-29349CA5AF61}" type="pres">
      <dgm:prSet presAssocID="{D2A8792E-3843-EE44-AEA7-336EB190DEC9}" presName="conn2-1" presStyleLbl="parChTrans1D3" presStyleIdx="11" presStyleCnt="14"/>
      <dgm:spPr/>
      <dgm:t>
        <a:bodyPr/>
        <a:lstStyle/>
        <a:p>
          <a:endParaRPr lang="zh-CN" altLang="en-US"/>
        </a:p>
      </dgm:t>
    </dgm:pt>
    <dgm:pt modelId="{D6BA4871-EB65-8842-9EAB-EC0B570C6D6B}" type="pres">
      <dgm:prSet presAssocID="{D2A8792E-3843-EE44-AEA7-336EB190DEC9}" presName="connTx" presStyleLbl="parChTrans1D3" presStyleIdx="11" presStyleCnt="14"/>
      <dgm:spPr/>
      <dgm:t>
        <a:bodyPr/>
        <a:lstStyle/>
        <a:p>
          <a:endParaRPr lang="zh-CN" altLang="en-US"/>
        </a:p>
      </dgm:t>
    </dgm:pt>
    <dgm:pt modelId="{129EF939-0DAD-D548-9643-4E262DBD57A9}" type="pres">
      <dgm:prSet presAssocID="{8150A858-D5B3-5D4C-A7F6-73CFB4B8D149}" presName="root2" presStyleCnt="0"/>
      <dgm:spPr/>
    </dgm:pt>
    <dgm:pt modelId="{555B61DB-1185-7340-90DA-227F480B23ED}" type="pres">
      <dgm:prSet presAssocID="{8150A858-D5B3-5D4C-A7F6-73CFB4B8D149}" presName="LevelTwoTextNod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DA4A9D-B1AA-DF44-BE5A-68CAEA04229A}" type="pres">
      <dgm:prSet presAssocID="{8150A858-D5B3-5D4C-A7F6-73CFB4B8D149}" presName="level3hierChild" presStyleCnt="0"/>
      <dgm:spPr/>
    </dgm:pt>
    <dgm:pt modelId="{11E68D4F-7712-E64C-B1DE-D85A876906DA}" type="pres">
      <dgm:prSet presAssocID="{6518BEC2-ADD7-B54A-8819-2FCCFB77C352}" presName="conn2-1" presStyleLbl="parChTrans1D2" presStyleIdx="7" presStyleCnt="8"/>
      <dgm:spPr/>
      <dgm:t>
        <a:bodyPr/>
        <a:lstStyle/>
        <a:p>
          <a:endParaRPr lang="zh-CN" altLang="en-US"/>
        </a:p>
      </dgm:t>
    </dgm:pt>
    <dgm:pt modelId="{41A9B6A2-A7D1-3840-9442-FC73D8970A8A}" type="pres">
      <dgm:prSet presAssocID="{6518BEC2-ADD7-B54A-8819-2FCCFB77C352}" presName="connTx" presStyleLbl="parChTrans1D2" presStyleIdx="7" presStyleCnt="8"/>
      <dgm:spPr/>
      <dgm:t>
        <a:bodyPr/>
        <a:lstStyle/>
        <a:p>
          <a:endParaRPr lang="zh-CN" altLang="en-US"/>
        </a:p>
      </dgm:t>
    </dgm:pt>
    <dgm:pt modelId="{CD53C0D8-F9E3-ED42-A875-11FB1481DF3D}" type="pres">
      <dgm:prSet presAssocID="{FE9E2B80-7224-4844-81E1-FAB4F5FDE436}" presName="root2" presStyleCnt="0"/>
      <dgm:spPr/>
    </dgm:pt>
    <dgm:pt modelId="{8FA242AB-1966-D840-8C2B-9874F6D0BBA9}" type="pres">
      <dgm:prSet presAssocID="{FE9E2B80-7224-4844-81E1-FAB4F5FDE436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6913A6-30BB-2840-8F81-E2BEFA63BD5D}" type="pres">
      <dgm:prSet presAssocID="{FE9E2B80-7224-4844-81E1-FAB4F5FDE436}" presName="level3hierChild" presStyleCnt="0"/>
      <dgm:spPr/>
    </dgm:pt>
    <dgm:pt modelId="{F43006AD-47E8-4346-98DB-3B5F535054CC}" type="pres">
      <dgm:prSet presAssocID="{DF3A3D6A-C321-434E-84E9-BA3F9899B640}" presName="conn2-1" presStyleLbl="parChTrans1D3" presStyleIdx="12" presStyleCnt="14"/>
      <dgm:spPr/>
      <dgm:t>
        <a:bodyPr/>
        <a:lstStyle/>
        <a:p>
          <a:endParaRPr lang="zh-CN" altLang="en-US"/>
        </a:p>
      </dgm:t>
    </dgm:pt>
    <dgm:pt modelId="{C038EEE1-F0F8-6D4F-A0D5-3465FE060D59}" type="pres">
      <dgm:prSet presAssocID="{DF3A3D6A-C321-434E-84E9-BA3F9899B640}" presName="connTx" presStyleLbl="parChTrans1D3" presStyleIdx="12" presStyleCnt="14"/>
      <dgm:spPr/>
      <dgm:t>
        <a:bodyPr/>
        <a:lstStyle/>
        <a:p>
          <a:endParaRPr lang="zh-CN" altLang="en-US"/>
        </a:p>
      </dgm:t>
    </dgm:pt>
    <dgm:pt modelId="{88157FC3-7777-2F42-BBED-D2839001D12F}" type="pres">
      <dgm:prSet presAssocID="{EDF4E179-BEBF-CE4B-B880-7D1CB86B24E7}" presName="root2" presStyleCnt="0"/>
      <dgm:spPr/>
    </dgm:pt>
    <dgm:pt modelId="{501370D1-22E7-CB4C-AE8A-805CAEEBD20D}" type="pres">
      <dgm:prSet presAssocID="{EDF4E179-BEBF-CE4B-B880-7D1CB86B24E7}" presName="LevelTwoTextNod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AC4402-EBA9-1C41-8E5B-483BB56AC89E}" type="pres">
      <dgm:prSet presAssocID="{EDF4E179-BEBF-CE4B-B880-7D1CB86B24E7}" presName="level3hierChild" presStyleCnt="0"/>
      <dgm:spPr/>
    </dgm:pt>
    <dgm:pt modelId="{C0DDB428-E54F-2B4E-9297-F8FB34B502FD}" type="pres">
      <dgm:prSet presAssocID="{32EA2F8A-AEC8-C649-9C44-741D0D77D495}" presName="conn2-1" presStyleLbl="parChTrans1D3" presStyleIdx="13" presStyleCnt="14"/>
      <dgm:spPr/>
      <dgm:t>
        <a:bodyPr/>
        <a:lstStyle/>
        <a:p>
          <a:endParaRPr lang="zh-CN" altLang="en-US"/>
        </a:p>
      </dgm:t>
    </dgm:pt>
    <dgm:pt modelId="{0F91FA73-EE10-684A-8262-BAC6ADA9F94F}" type="pres">
      <dgm:prSet presAssocID="{32EA2F8A-AEC8-C649-9C44-741D0D77D495}" presName="connTx" presStyleLbl="parChTrans1D3" presStyleIdx="13" presStyleCnt="14"/>
      <dgm:spPr/>
      <dgm:t>
        <a:bodyPr/>
        <a:lstStyle/>
        <a:p>
          <a:endParaRPr lang="zh-CN" altLang="en-US"/>
        </a:p>
      </dgm:t>
    </dgm:pt>
    <dgm:pt modelId="{302BDF51-0215-3742-A9D4-DB5CF321A8AB}" type="pres">
      <dgm:prSet presAssocID="{58BE947A-F696-A949-A87E-B3C90514EBCB}" presName="root2" presStyleCnt="0"/>
      <dgm:spPr/>
    </dgm:pt>
    <dgm:pt modelId="{D6BBC777-3922-2141-81DB-930A6F373656}" type="pres">
      <dgm:prSet presAssocID="{58BE947A-F696-A949-A87E-B3C90514EBCB}" presName="LevelTwoTextNod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EA252E-AE02-0C45-ADA1-94A2488AA11B}" type="pres">
      <dgm:prSet presAssocID="{58BE947A-F696-A949-A87E-B3C90514EBCB}" presName="level3hierChild" presStyleCnt="0"/>
      <dgm:spPr/>
    </dgm:pt>
  </dgm:ptLst>
  <dgm:cxnLst>
    <dgm:cxn modelId="{C4E9FAF0-5F86-404C-9056-52ED6C995CAC}" srcId="{884F0C52-1942-7747-9DEB-AFDF9D54685B}" destId="{733B072A-903F-164C-93BF-B7E3769A4C43}" srcOrd="2" destOrd="0" parTransId="{FE04AF8E-10DF-4748-A417-D082D96EACF0}" sibTransId="{77205B80-7317-9347-90AC-1551AD407441}"/>
    <dgm:cxn modelId="{2D9A116A-88D4-A647-80E1-EE72D2D7BBF0}" type="presOf" srcId="{52B9FCE0-52C8-B543-AAE5-3F479E0D6479}" destId="{8F8AEDCD-0299-154C-B7DE-EAAA9EFC886A}" srcOrd="0" destOrd="0" presId="urn:microsoft.com/office/officeart/2008/layout/HorizontalMultiLevelHierarchy"/>
    <dgm:cxn modelId="{2753DE39-1632-DB46-91D4-D50833F9CED4}" type="presOf" srcId="{09B3620F-EE0B-D447-A1D4-C7A5300C5FD1}" destId="{4995D7E5-150D-034F-9DC7-58B711FE9B4C}" srcOrd="0" destOrd="0" presId="urn:microsoft.com/office/officeart/2008/layout/HorizontalMultiLevelHierarchy"/>
    <dgm:cxn modelId="{972891EB-1C98-C84A-A244-7970698D41DF}" type="presOf" srcId="{2113CA25-3E35-3F45-BABC-E6D5ACA2684E}" destId="{0654F3BB-734A-D44F-8407-E57709DEE8B6}" srcOrd="1" destOrd="0" presId="urn:microsoft.com/office/officeart/2008/layout/HorizontalMultiLevelHierarchy"/>
    <dgm:cxn modelId="{EEEE16B6-2CF0-2F4F-9241-67A9211019D1}" type="presOf" srcId="{C6EA1009-04D5-6A4B-9BD9-B33169772C27}" destId="{C3C77A9B-D33C-7048-891A-46EFDAA477C3}" srcOrd="0" destOrd="0" presId="urn:microsoft.com/office/officeart/2008/layout/HorizontalMultiLevelHierarchy"/>
    <dgm:cxn modelId="{27084AA3-3B2C-F54D-AFE5-1368565C5830}" type="presOf" srcId="{E0B46BC3-0B65-5E41-B877-FF443A0A6ED5}" destId="{4EA09C52-60FF-F840-AB5B-82717A0F1482}" srcOrd="1" destOrd="0" presId="urn:microsoft.com/office/officeart/2008/layout/HorizontalMultiLevelHierarchy"/>
    <dgm:cxn modelId="{B71B8BFF-A5F9-924E-A723-EE4B505BF26A}" type="presOf" srcId="{A67255B7-51AB-A74D-9A02-00852232A103}" destId="{BBFB7019-E02B-DD44-97BC-E0F156C553FF}" srcOrd="0" destOrd="0" presId="urn:microsoft.com/office/officeart/2008/layout/HorizontalMultiLevelHierarchy"/>
    <dgm:cxn modelId="{A98A4F93-5CA8-D745-8C0B-92C1DF07A325}" srcId="{50FF560E-E35E-3949-8A12-BEFD69A51DD1}" destId="{52B9FCE0-52C8-B543-AAE5-3F479E0D6479}" srcOrd="0" destOrd="0" parTransId="{BDE04252-720C-954A-B22F-3C279D8D0C7A}" sibTransId="{EEC315C1-B188-2640-88C9-80E2DF95352D}"/>
    <dgm:cxn modelId="{6043EF7D-ABB0-5644-B471-ADCCC73F0FCB}" type="presOf" srcId="{EDF4E179-BEBF-CE4B-B880-7D1CB86B24E7}" destId="{501370D1-22E7-CB4C-AE8A-805CAEEBD20D}" srcOrd="0" destOrd="0" presId="urn:microsoft.com/office/officeart/2008/layout/HorizontalMultiLevelHierarchy"/>
    <dgm:cxn modelId="{92BA3F38-A993-294F-AEF6-D4FB4E88EF8E}" type="presOf" srcId="{23B4DA7E-D25E-BF44-81C1-D996A9C2D2B4}" destId="{96CCB2A7-C407-3146-8495-A93ADE5392BD}" srcOrd="1" destOrd="0" presId="urn:microsoft.com/office/officeart/2008/layout/HorizontalMultiLevelHierarchy"/>
    <dgm:cxn modelId="{C340B5F7-A90C-B746-8FD2-50501790C305}" type="presOf" srcId="{9463934E-EB9F-5646-A509-E8B61393F5C5}" destId="{DAE5B9B3-7E5F-F847-AEFC-02F33F580079}" srcOrd="1" destOrd="0" presId="urn:microsoft.com/office/officeart/2008/layout/HorizontalMultiLevelHierarchy"/>
    <dgm:cxn modelId="{E0A6F6B6-DC94-8645-8E84-157171B21899}" type="presOf" srcId="{9A4CC5CE-283D-1C44-99DA-FFFD3AD686E6}" destId="{1F1C3834-4A45-BB4D-BD60-D9EF7EC24275}" srcOrd="0" destOrd="0" presId="urn:microsoft.com/office/officeart/2008/layout/HorizontalMultiLevelHierarchy"/>
    <dgm:cxn modelId="{0761F731-B5F3-4948-9BAA-2A8F8EA011C5}" type="presOf" srcId="{2113CA25-3E35-3F45-BABC-E6D5ACA2684E}" destId="{C724799D-160E-BF45-9015-A9C408566E23}" srcOrd="0" destOrd="0" presId="urn:microsoft.com/office/officeart/2008/layout/HorizontalMultiLevelHierarchy"/>
    <dgm:cxn modelId="{E7F62B41-7842-D444-A4A4-E92701FD7FA7}" type="presOf" srcId="{E4BA00C2-FA08-AD41-88B4-560BA2D48AF6}" destId="{7B138A2C-6C00-374E-A48B-1F8113C70A44}" srcOrd="0" destOrd="0" presId="urn:microsoft.com/office/officeart/2008/layout/HorizontalMultiLevelHierarchy"/>
    <dgm:cxn modelId="{B9378158-28D0-6F48-9952-DB319F197D0B}" type="presOf" srcId="{A8FFB9EE-4D39-9A47-BD9C-F089703C16B9}" destId="{1E775B15-9B74-FA4D-9854-C14AF9B42FCA}" srcOrd="1" destOrd="0" presId="urn:microsoft.com/office/officeart/2008/layout/HorizontalMultiLevelHierarchy"/>
    <dgm:cxn modelId="{9E1D257B-D3F3-BC42-B506-DCD217F89B1F}" srcId="{FA7D734B-FE4D-2B47-99D8-F558C3FD8FF8}" destId="{EC36D80F-2381-3E49-90CF-A1ADBEDDA614}" srcOrd="0" destOrd="0" parTransId="{A8FFB9EE-4D39-9A47-BD9C-F089703C16B9}" sibTransId="{263D1B3F-31AC-1E4E-8C61-E4276C1FC56C}"/>
    <dgm:cxn modelId="{6C1F853B-277F-424D-BAF1-FA66A772760B}" srcId="{A4BC1D37-2971-BE4F-BACE-92866B28726C}" destId="{1C1686DD-F382-AC4B-BCE1-52A063BABF75}" srcOrd="0" destOrd="0" parTransId="{3E63BE76-4D1A-2545-AAFC-33A020849EA7}" sibTransId="{1019A0ED-5B0C-CD47-AE5E-3A358E0FA3D2}"/>
    <dgm:cxn modelId="{8749C7F6-94B7-4540-9DD0-B4E1E9CC24B1}" type="presOf" srcId="{09B3620F-EE0B-D447-A1D4-C7A5300C5FD1}" destId="{4336F96F-9E89-3649-9D49-AD6D72DE7DC1}" srcOrd="1" destOrd="0" presId="urn:microsoft.com/office/officeart/2008/layout/HorizontalMultiLevelHierarchy"/>
    <dgm:cxn modelId="{48C520F2-1B33-4A43-A9D2-994659E7E81B}" type="presOf" srcId="{D2A8792E-3843-EE44-AEA7-336EB190DEC9}" destId="{2FEA6D3D-559E-B448-898A-29349CA5AF61}" srcOrd="0" destOrd="0" presId="urn:microsoft.com/office/officeart/2008/layout/HorizontalMultiLevelHierarchy"/>
    <dgm:cxn modelId="{07546ADE-234E-5345-A747-4AE635BC387E}" type="presOf" srcId="{58BE947A-F696-A949-A87E-B3C90514EBCB}" destId="{D6BBC777-3922-2141-81DB-930A6F373656}" srcOrd="0" destOrd="0" presId="urn:microsoft.com/office/officeart/2008/layout/HorizontalMultiLevelHierarchy"/>
    <dgm:cxn modelId="{2F37B4D1-0616-C145-8317-53C10C92B7BC}" type="presOf" srcId="{D55361FB-D291-E648-98A6-CC95D0F2432C}" destId="{1388A62C-D8E5-5241-9CBB-61767F4CAA67}" srcOrd="1" destOrd="0" presId="urn:microsoft.com/office/officeart/2008/layout/HorizontalMultiLevelHierarchy"/>
    <dgm:cxn modelId="{67BBE67E-D325-E842-9369-EA9B7BC19B37}" type="presOf" srcId="{FE04AF8E-10DF-4748-A417-D082D96EACF0}" destId="{E7CEEBC7-5DF1-D14A-8136-24B2DCC5637C}" srcOrd="0" destOrd="0" presId="urn:microsoft.com/office/officeart/2008/layout/HorizontalMultiLevelHierarchy"/>
    <dgm:cxn modelId="{4EDF9B05-C734-CB46-8A7D-94799F65F894}" type="presOf" srcId="{1C1686DD-F382-AC4B-BCE1-52A063BABF75}" destId="{08A0CF2C-15BF-994E-A3BB-C27C853BDCEB}" srcOrd="0" destOrd="0" presId="urn:microsoft.com/office/officeart/2008/layout/HorizontalMultiLevelHierarchy"/>
    <dgm:cxn modelId="{58F700D4-3B70-EB4B-825F-9AD91BEADEDA}" srcId="{26BE0660-F88D-A941-8CA9-7782E5523BFE}" destId="{6437454E-859A-4646-9248-1EFE31148A6E}" srcOrd="3" destOrd="0" parTransId="{1D1F9D7B-F8D2-FB42-B9F0-36EEF5D76AEF}" sibTransId="{DBCF90C5-3EF3-8749-BD3C-3AE3C4AFFEA2}"/>
    <dgm:cxn modelId="{6E48C8C3-E5C7-6A45-AE4F-3538437F761C}" srcId="{26BE0660-F88D-A941-8CA9-7782E5523BFE}" destId="{A5003CB8-0D84-0440-8357-F4F29DD67DB9}" srcOrd="5" destOrd="0" parTransId="{49AA71AE-BDDC-584E-922C-CE115050512E}" sibTransId="{F17E6B6C-1240-3648-8ED8-C6D4924B58B8}"/>
    <dgm:cxn modelId="{0D3DEF4D-907D-AC47-B485-8906C8F470CB}" srcId="{20C692D5-EFB5-034F-81CE-85851480D103}" destId="{884F0C52-1942-7747-9DEB-AFDF9D54685B}" srcOrd="1" destOrd="0" parTransId="{D55361FB-D291-E648-98A6-CC95D0F2432C}" sibTransId="{3CA877FC-25E4-E543-BF00-D00848ABFD2E}"/>
    <dgm:cxn modelId="{EDA6E6C4-18A8-804B-B68E-C9061B49D2B1}" type="presOf" srcId="{5093CB96-4E55-2A47-B861-1AD8106520C7}" destId="{21C95BF1-2862-DD45-88E2-7DE7CA761147}" srcOrd="0" destOrd="0" presId="urn:microsoft.com/office/officeart/2008/layout/HorizontalMultiLevelHierarchy"/>
    <dgm:cxn modelId="{6CE9A645-FAE8-C54E-934C-706AEDD008DE}" type="presOf" srcId="{73008BFA-293E-2743-B012-CAB9ABCD6A23}" destId="{7DE53385-36FB-4B44-914E-DB872EB8978E}" srcOrd="0" destOrd="0" presId="urn:microsoft.com/office/officeart/2008/layout/HorizontalMultiLevelHierarchy"/>
    <dgm:cxn modelId="{4D536313-F792-7649-BCA9-2A8E98628AAF}" type="presOf" srcId="{A8FFB9EE-4D39-9A47-BD9C-F089703C16B9}" destId="{524E86FD-83A6-4C45-B5D9-C7DB6E3A83C6}" srcOrd="0" destOrd="0" presId="urn:microsoft.com/office/officeart/2008/layout/HorizontalMultiLevelHierarchy"/>
    <dgm:cxn modelId="{2A773429-3644-EA4B-AD2D-59DBE2C6B5CE}" srcId="{DA0149DC-DE80-C949-BEED-2187F78B054D}" destId="{3CA54B48-19A9-2F47-AAF2-5CBC669853BC}" srcOrd="1" destOrd="0" parTransId="{FF8242C1-4926-0840-A56A-F64962087A05}" sibTransId="{55CDA77D-B22B-5541-81AD-4F4B0CF15437}"/>
    <dgm:cxn modelId="{E5EAC4D3-0641-694C-B7EC-0FD55DC443A8}" type="presOf" srcId="{5E28AC06-626E-9144-ADD2-06BE3DCBE219}" destId="{945E8AC7-E7C8-BE41-9F23-BBCE5B46D305}" srcOrd="0" destOrd="0" presId="urn:microsoft.com/office/officeart/2008/layout/HorizontalMultiLevelHierarchy"/>
    <dgm:cxn modelId="{CDFE0432-F487-8F48-8E5A-7359EC24BA58}" type="presOf" srcId="{A9B942D7-7892-984E-99A8-027702D478C8}" destId="{8C47CFB5-2DE3-0E49-AA8E-3E3DABE5828E}" srcOrd="0" destOrd="0" presId="urn:microsoft.com/office/officeart/2008/layout/HorizontalMultiLevelHierarchy"/>
    <dgm:cxn modelId="{F2BC6C6D-BB70-6242-A557-C062F5A6C67C}" type="presOf" srcId="{8EDA7A7E-FB41-2744-8BC2-81DF3521BA5E}" destId="{1E440B9E-6247-B64D-BA6B-642AF8716DBE}" srcOrd="0" destOrd="0" presId="urn:microsoft.com/office/officeart/2008/layout/HorizontalMultiLevelHierarchy"/>
    <dgm:cxn modelId="{B400ED2D-E8D1-844E-A091-62DF0A77D872}" type="presOf" srcId="{62D9A92F-1DA8-6545-BA73-F97105239689}" destId="{ABB2CC97-8C46-DB4A-A0CA-3BA9033259BA}" srcOrd="1" destOrd="0" presId="urn:microsoft.com/office/officeart/2008/layout/HorizontalMultiLevelHierarchy"/>
    <dgm:cxn modelId="{F7B6BAAB-E020-D14E-99CB-8EBA3EB55653}" type="presOf" srcId="{49AA71AE-BDDC-584E-922C-CE115050512E}" destId="{619B2CAB-019A-954F-B2C5-BC5C56ED1855}" srcOrd="1" destOrd="0" presId="urn:microsoft.com/office/officeart/2008/layout/HorizontalMultiLevelHierarchy"/>
    <dgm:cxn modelId="{5123B948-1DA5-D140-A3FB-D7BA40F0F127}" srcId="{26BE0660-F88D-A941-8CA9-7782E5523BFE}" destId="{FE9E2B80-7224-4844-81E1-FAB4F5FDE436}" srcOrd="7" destOrd="0" parTransId="{6518BEC2-ADD7-B54A-8819-2FCCFB77C352}" sibTransId="{31D1DD36-D89E-2248-B0B7-BA09C31EDDD1}"/>
    <dgm:cxn modelId="{87C28AD7-FD2A-8B4D-895F-18DDE5E5D71E}" type="presOf" srcId="{B71B38EA-E446-3F44-AEED-EB1AC2688461}" destId="{67083D5C-BBF5-D444-A6BA-80C242AAC4B2}" srcOrd="0" destOrd="0" presId="urn:microsoft.com/office/officeart/2008/layout/HorizontalMultiLevelHierarchy"/>
    <dgm:cxn modelId="{02656A2A-4199-FF45-9878-F8CA11E514FE}" type="presOf" srcId="{A4BC1D37-2971-BE4F-BACE-92866B28726C}" destId="{9055003F-3F51-6043-9FF3-E876FE7A71F8}" srcOrd="0" destOrd="0" presId="urn:microsoft.com/office/officeart/2008/layout/HorizontalMultiLevelHierarchy"/>
    <dgm:cxn modelId="{A8C6E496-7817-8B41-8B05-48EF6A9F3D66}" srcId="{6437454E-859A-4646-9248-1EFE31148A6E}" destId="{3153373B-2C8D-8746-8469-D7FDC355D04F}" srcOrd="0" destOrd="0" parTransId="{C0543B0F-6052-AC4A-8976-A8E091B4789C}" sibTransId="{97481ACA-A684-B944-9B8E-0C5C45E6B4B0}"/>
    <dgm:cxn modelId="{43595D8D-4949-424F-882D-D6D07DE34DB7}" type="presOf" srcId="{6518BEC2-ADD7-B54A-8819-2FCCFB77C352}" destId="{41A9B6A2-A7D1-3840-9442-FC73D8970A8A}" srcOrd="1" destOrd="0" presId="urn:microsoft.com/office/officeart/2008/layout/HorizontalMultiLevelHierarchy"/>
    <dgm:cxn modelId="{BCB08BC7-0A09-B54B-9C6B-368F2BE24633}" type="presOf" srcId="{733B072A-903F-164C-93BF-B7E3769A4C43}" destId="{6B47E1E0-1693-6B45-852C-9C24B4230A45}" srcOrd="0" destOrd="0" presId="urn:microsoft.com/office/officeart/2008/layout/HorizontalMultiLevelHierarchy"/>
    <dgm:cxn modelId="{B5F5EDEB-0FAB-FF4B-85C4-146299893D4C}" srcId="{4787627B-F20C-4C42-BFC5-90A44564D9D9}" destId="{26BE0660-F88D-A941-8CA9-7782E5523BFE}" srcOrd="0" destOrd="0" parTransId="{09BAB730-9923-CE45-BAB0-499B803A87FE}" sibTransId="{273FDA25-32AF-0B42-B918-1ECC0885D1DD}"/>
    <dgm:cxn modelId="{E402C43A-7DEB-E446-B8CE-200BD0DEC0F3}" type="presOf" srcId="{8150A858-D5B3-5D4C-A7F6-73CFB4B8D149}" destId="{555B61DB-1185-7340-90DA-227F480B23ED}" srcOrd="0" destOrd="0" presId="urn:microsoft.com/office/officeart/2008/layout/HorizontalMultiLevelHierarchy"/>
    <dgm:cxn modelId="{942CDFB4-B3CF-1644-A740-63AA166F9A1E}" srcId="{D679772D-F054-A347-8845-F29B0C9611DE}" destId="{46430DFF-7705-1743-91A9-CC3F0350AADF}" srcOrd="1" destOrd="0" parTransId="{9A658538-B603-4C4E-A329-CEAEC18D15D2}" sibTransId="{16DF6775-3E35-9D4E-8CFE-FB3A3A744718}"/>
    <dgm:cxn modelId="{C069147F-AD15-3B45-A1D4-11232ACF0AD2}" srcId="{A5003CB8-0D84-0440-8357-F4F29DD67DB9}" destId="{62E1FE09-2BD4-9842-96E0-6C56452DB17E}" srcOrd="0" destOrd="0" parTransId="{A67255B7-51AB-A74D-9A02-00852232A103}" sibTransId="{ABE7664D-8AC8-7F4D-A605-4C04B01742CB}"/>
    <dgm:cxn modelId="{1DB48590-B35F-4747-875F-C465B0468993}" type="presOf" srcId="{FF8242C1-4926-0840-A56A-F64962087A05}" destId="{2E31BFF7-8535-AA48-9BF3-A1DE70E0EB51}" srcOrd="0" destOrd="0" presId="urn:microsoft.com/office/officeart/2008/layout/HorizontalMultiLevelHierarchy"/>
    <dgm:cxn modelId="{60351598-4D0E-0D4D-8792-D5E4B409688F}" type="presOf" srcId="{A5003CB8-0D84-0440-8357-F4F29DD67DB9}" destId="{211C7C95-F92D-EB4B-8302-A08A02907365}" srcOrd="0" destOrd="0" presId="urn:microsoft.com/office/officeart/2008/layout/HorizontalMultiLevelHierarchy"/>
    <dgm:cxn modelId="{B91893C5-4A6F-9F43-9880-89C92E73B324}" srcId="{D679772D-F054-A347-8845-F29B0C9611DE}" destId="{1687A706-8754-484A-B6DE-1795E04BE5A9}" srcOrd="2" destOrd="0" parTransId="{28E32703-9675-9A46-B118-C1725119616A}" sibTransId="{86304E91-999D-E243-B069-2F430E75E705}"/>
    <dgm:cxn modelId="{30C924C1-675F-2040-8650-4D3E851AFD14}" type="presOf" srcId="{E0B46BC3-0B65-5E41-B877-FF443A0A6ED5}" destId="{2872827A-99C7-3047-97F1-F5CA5F6BB52F}" srcOrd="0" destOrd="0" presId="urn:microsoft.com/office/officeart/2008/layout/HorizontalMultiLevelHierarchy"/>
    <dgm:cxn modelId="{4404A224-F0FD-114A-9F55-58ED9CA2D08D}" srcId="{FE9E2B80-7224-4844-81E1-FAB4F5FDE436}" destId="{EDF4E179-BEBF-CE4B-B880-7D1CB86B24E7}" srcOrd="0" destOrd="0" parTransId="{DF3A3D6A-C321-434E-84E9-BA3F9899B640}" sibTransId="{50309D4F-992C-F64D-A2C8-4B9CD12D85A8}"/>
    <dgm:cxn modelId="{D549DBBE-F821-BA44-B3A8-04CB049233C9}" type="presOf" srcId="{1D1F9D7B-F8D2-FB42-B9F0-36EEF5D76AEF}" destId="{0458E83F-BD51-1C4A-92D9-1720FE5B446F}" srcOrd="0" destOrd="0" presId="urn:microsoft.com/office/officeart/2008/layout/HorizontalMultiLevelHierarchy"/>
    <dgm:cxn modelId="{777C32E0-00AA-7C4F-BF43-B0D6DE8127BD}" srcId="{26BE0660-F88D-A941-8CA9-7782E5523BFE}" destId="{DA0149DC-DE80-C949-BEED-2187F78B054D}" srcOrd="2" destOrd="0" parTransId="{22D314FC-16CE-AD43-A62A-6E8E2E13B309}" sibTransId="{764EF7E7-F43B-C647-B915-876FA4FDB618}"/>
    <dgm:cxn modelId="{5093AC6E-7223-DF44-A7FC-3959D50EA8C2}" type="presOf" srcId="{C6EA1009-04D5-6A4B-9BD9-B33169772C27}" destId="{FC321C99-3F31-3B4B-B258-FE6E07BAD251}" srcOrd="1" destOrd="0" presId="urn:microsoft.com/office/officeart/2008/layout/HorizontalMultiLevelHierarchy"/>
    <dgm:cxn modelId="{5727774F-B33A-554C-AF9F-0076DB63F565}" srcId="{26BE0660-F88D-A941-8CA9-7782E5523BFE}" destId="{73008BFA-293E-2743-B012-CAB9ABCD6A23}" srcOrd="6" destOrd="0" parTransId="{944391BB-F63A-6945-A779-D5FE68041599}" sibTransId="{11F84284-3FF3-2E40-9C00-03154A5C8FFC}"/>
    <dgm:cxn modelId="{9E6A7C24-F615-294B-8BCE-0BAEE1056101}" type="presOf" srcId="{46430DFF-7705-1743-91A9-CC3F0350AADF}" destId="{E84B48F6-6CA8-9047-BF02-3EFDFDD6AD65}" srcOrd="0" destOrd="0" presId="urn:microsoft.com/office/officeart/2008/layout/HorizontalMultiLevelHierarchy"/>
    <dgm:cxn modelId="{A74F2EBA-79E7-014E-8CE6-CE2606F80141}" type="presOf" srcId="{944391BB-F63A-6945-A779-D5FE68041599}" destId="{DABE946F-4E36-714A-ADA0-4E43868A47A8}" srcOrd="0" destOrd="0" presId="urn:microsoft.com/office/officeart/2008/layout/HorizontalMultiLevelHierarchy"/>
    <dgm:cxn modelId="{2B940CC9-61F7-3146-BC0D-ECE6D70628C9}" type="presOf" srcId="{9A658538-B603-4C4E-A329-CEAEC18D15D2}" destId="{8E3943C1-99DB-4E4D-A229-6DC1CBC1C558}" srcOrd="1" destOrd="0" presId="urn:microsoft.com/office/officeart/2008/layout/HorizontalMultiLevelHierarchy"/>
    <dgm:cxn modelId="{8582539A-21B3-204E-94E6-E2BBE44C5F98}" type="presOf" srcId="{CC7BF0B4-CD07-0A41-B571-AE2EBFBBA110}" destId="{50035433-0013-044A-B282-39FFC664D5E9}" srcOrd="1" destOrd="0" presId="urn:microsoft.com/office/officeart/2008/layout/HorizontalMultiLevelHierarchy"/>
    <dgm:cxn modelId="{C0D9EA69-C015-7D41-97D2-33090015B9D0}" type="presOf" srcId="{FA7D734B-FE4D-2B47-99D8-F558C3FD8FF8}" destId="{765110C0-B75E-7341-A110-04D41E3C7697}" srcOrd="0" destOrd="0" presId="urn:microsoft.com/office/officeart/2008/layout/HorizontalMultiLevelHierarchy"/>
    <dgm:cxn modelId="{B5D3F7CE-9607-3440-9699-2A6E9BC2EBB1}" type="presOf" srcId="{C0543B0F-6052-AC4A-8976-A8E091B4789C}" destId="{A5D7CD01-1DE1-5944-B86B-7165E3458DFC}" srcOrd="1" destOrd="0" presId="urn:microsoft.com/office/officeart/2008/layout/HorizontalMultiLevelHierarchy"/>
    <dgm:cxn modelId="{5F3004B1-F207-1141-8B78-3F8BA00DA172}" type="presOf" srcId="{ED02B4AF-6CD5-4C47-9ACF-482D5538E45E}" destId="{A5A001FD-4E11-5949-95F1-A98359CD028F}" srcOrd="0" destOrd="0" presId="urn:microsoft.com/office/officeart/2008/layout/HorizontalMultiLevelHierarchy"/>
    <dgm:cxn modelId="{7393A943-4381-A344-8800-D1173E0CBF19}" type="presOf" srcId="{09A6529F-2C57-AB49-9863-7D527943301E}" destId="{E16AE2F9-6AC6-A343-BF76-91F0E0E72466}" srcOrd="0" destOrd="0" presId="urn:microsoft.com/office/officeart/2008/layout/HorizontalMultiLevelHierarchy"/>
    <dgm:cxn modelId="{F3FA1F29-CA02-4749-990E-90A3F8315781}" type="presOf" srcId="{3CA54B48-19A9-2F47-AAF2-5CBC669853BC}" destId="{79F24C5A-6432-AE4B-AAAA-DBD435D57EB7}" srcOrd="0" destOrd="0" presId="urn:microsoft.com/office/officeart/2008/layout/HorizontalMultiLevelHierarchy"/>
    <dgm:cxn modelId="{C480ECF0-09CA-0E48-985E-472695BE1954}" type="presOf" srcId="{5093CB96-4E55-2A47-B861-1AD8106520C7}" destId="{00D4F935-D3E9-2644-BFD7-BDE2722FF0CE}" srcOrd="1" destOrd="0" presId="urn:microsoft.com/office/officeart/2008/layout/HorizontalMultiLevelHierarchy"/>
    <dgm:cxn modelId="{C1DD5F71-06A6-924A-98E7-9BAD6668EDB1}" type="presOf" srcId="{6437454E-859A-4646-9248-1EFE31148A6E}" destId="{2BCCBA56-E619-1C4D-B6D0-06B3DC69DF13}" srcOrd="0" destOrd="0" presId="urn:microsoft.com/office/officeart/2008/layout/HorizontalMultiLevelHierarchy"/>
    <dgm:cxn modelId="{1C71B3ED-E1B9-524F-9BCB-DB8D117B156A}" srcId="{26BE0660-F88D-A941-8CA9-7782E5523BFE}" destId="{20C692D5-EFB5-034F-81CE-85851480D103}" srcOrd="1" destOrd="0" parTransId="{5093CB96-4E55-2A47-B861-1AD8106520C7}" sibTransId="{FF64C076-BD0E-834B-BC8C-06BEF59CD0B6}"/>
    <dgm:cxn modelId="{121167E7-65F3-B44E-A200-3C97D7C0C375}" srcId="{1C1686DD-F382-AC4B-BCE1-52A063BABF75}" destId="{A9B942D7-7892-984E-99A8-027702D478C8}" srcOrd="0" destOrd="0" parTransId="{CC7BF0B4-CD07-0A41-B571-AE2EBFBBA110}" sibTransId="{26A14BBE-7E9B-884C-8A9D-C3E95A01C2F9}"/>
    <dgm:cxn modelId="{0341BB1E-6A9A-BF44-9747-396629286F8F}" type="presOf" srcId="{32EA2F8A-AEC8-C649-9C44-741D0D77D495}" destId="{0F91FA73-EE10-684A-8262-BAC6ADA9F94F}" srcOrd="1" destOrd="0" presId="urn:microsoft.com/office/officeart/2008/layout/HorizontalMultiLevelHierarchy"/>
    <dgm:cxn modelId="{43D112AD-4A11-AA43-901E-023CD72C4526}" type="presOf" srcId="{944391BB-F63A-6945-A779-D5FE68041599}" destId="{2617E40F-CF75-2A44-94FA-4EE78B6437EB}" srcOrd="1" destOrd="0" presId="urn:microsoft.com/office/officeart/2008/layout/HorizontalMultiLevelHierarchy"/>
    <dgm:cxn modelId="{5F8705BF-D9EC-3E4A-A1C4-2EBAF447FBF3}" type="presOf" srcId="{28E32703-9675-9A46-B118-C1725119616A}" destId="{0E30BAF4-47C1-A94C-A60B-95F5BEA01071}" srcOrd="1" destOrd="0" presId="urn:microsoft.com/office/officeart/2008/layout/HorizontalMultiLevelHierarchy"/>
    <dgm:cxn modelId="{49B58DCB-1AE2-ED48-8B0C-C34CFB158FC4}" type="presOf" srcId="{9A4CC5CE-283D-1C44-99DA-FFFD3AD686E6}" destId="{4CCF4409-E12E-3748-84E3-345799027617}" srcOrd="1" destOrd="0" presId="urn:microsoft.com/office/officeart/2008/layout/HorizontalMultiLevelHierarchy"/>
    <dgm:cxn modelId="{4F4BDE40-5B48-7940-A9C8-64CE8EE3F7E9}" srcId="{1C1686DD-F382-AC4B-BCE1-52A063BABF75}" destId="{5E28AC06-626E-9144-ADD2-06BE3DCBE219}" srcOrd="1" destOrd="0" parTransId="{62D9A92F-1DA8-6545-BA73-F97105239689}" sibTransId="{EFFA55C1-FA23-D345-8DB8-6AE08BF6D341}"/>
    <dgm:cxn modelId="{19A9AAA2-4AFE-954A-A3FE-1489CB9FFB28}" type="presOf" srcId="{D2A8792E-3843-EE44-AEA7-336EB190DEC9}" destId="{D6BA4871-EB65-8842-9EAB-EC0B570C6D6B}" srcOrd="1" destOrd="0" presId="urn:microsoft.com/office/officeart/2008/layout/HorizontalMultiLevelHierarchy"/>
    <dgm:cxn modelId="{61B0778E-738D-B446-99EB-3D02830E70B0}" type="presOf" srcId="{28E32703-9675-9A46-B118-C1725119616A}" destId="{E34747DE-95F5-5542-8B74-D3C04AD2B3C5}" srcOrd="0" destOrd="0" presId="urn:microsoft.com/office/officeart/2008/layout/HorizontalMultiLevelHierarchy"/>
    <dgm:cxn modelId="{BB9AE962-005D-1645-A838-AE8D1B025893}" type="presOf" srcId="{FE04AF8E-10DF-4748-A417-D082D96EACF0}" destId="{38ECCA16-A86E-124A-A04D-1753D1D5827B}" srcOrd="1" destOrd="0" presId="urn:microsoft.com/office/officeart/2008/layout/HorizontalMultiLevelHierarchy"/>
    <dgm:cxn modelId="{EA4A1121-1690-FC49-A66E-8CF46BB89D26}" type="presOf" srcId="{9A658538-B603-4C4E-A329-CEAEC18D15D2}" destId="{C5C085E9-C167-F443-8115-C04CA950C172}" srcOrd="0" destOrd="0" presId="urn:microsoft.com/office/officeart/2008/layout/HorizontalMultiLevelHierarchy"/>
    <dgm:cxn modelId="{96105DD4-DC32-274F-8EDD-3D08A3F8FEE4}" srcId="{26BE0660-F88D-A941-8CA9-7782E5523BFE}" destId="{BCE5692A-37AB-BF4A-9FE3-45A2859D585E}" srcOrd="4" destOrd="0" parTransId="{C6EA1009-04D5-6A4B-9BD9-B33169772C27}" sibTransId="{C4A1AAF2-29D3-2343-8581-ED6E517FA32B}"/>
    <dgm:cxn modelId="{B1D7B8C5-8726-C646-9A3C-45B239988ECE}" type="presOf" srcId="{B71B38EA-E446-3F44-AEED-EB1AC2688461}" destId="{FEC75112-960A-4941-BFE4-7C79F5121146}" srcOrd="1" destOrd="0" presId="urn:microsoft.com/office/officeart/2008/layout/HorizontalMultiLevelHierarchy"/>
    <dgm:cxn modelId="{4240879C-41E5-FF4E-9675-8B7998D48E23}" type="presOf" srcId="{22D314FC-16CE-AD43-A62A-6E8E2E13B309}" destId="{0FBD58AA-CD45-2643-997B-3BAB7F31D668}" srcOrd="1" destOrd="0" presId="urn:microsoft.com/office/officeart/2008/layout/HorizontalMultiLevelHierarchy"/>
    <dgm:cxn modelId="{1D4CD367-A381-BB44-AEDB-E73B7D1BBAF0}" type="presOf" srcId="{7D453308-9937-8849-B168-26E15A6657C4}" destId="{099AFF4C-C00A-E94D-809A-F3F91051C893}" srcOrd="1" destOrd="0" presId="urn:microsoft.com/office/officeart/2008/layout/HorizontalMultiLevelHierarchy"/>
    <dgm:cxn modelId="{229C39B1-0122-A14F-9572-DBFDF367572E}" srcId="{BCE5692A-37AB-BF4A-9FE3-45A2859D585E}" destId="{47C20C38-6BE9-F640-9988-A6E4646708A3}" srcOrd="1" destOrd="0" parTransId="{7D453308-9937-8849-B168-26E15A6657C4}" sibTransId="{35BA809F-3362-B14E-86BE-2549DE080F0A}"/>
    <dgm:cxn modelId="{63293D53-B813-6C45-BD78-D097DE8BDC7A}" type="presOf" srcId="{CC7BF0B4-CD07-0A41-B571-AE2EBFBBA110}" destId="{F175EE12-0CCE-EC47-818F-AE17DDF732A3}" srcOrd="0" destOrd="0" presId="urn:microsoft.com/office/officeart/2008/layout/HorizontalMultiLevelHierarchy"/>
    <dgm:cxn modelId="{BA9A184C-C65B-3B43-B58F-C4BFFA18C982}" type="presOf" srcId="{8EDA7A7E-FB41-2744-8BC2-81DF3521BA5E}" destId="{69874654-2996-3F47-9857-D1F372ECB76D}" srcOrd="1" destOrd="0" presId="urn:microsoft.com/office/officeart/2008/layout/HorizontalMultiLevelHierarchy"/>
    <dgm:cxn modelId="{E6CAA7DF-2CDE-A146-A58F-30270DFEA858}" type="presOf" srcId="{62D9A92F-1DA8-6545-BA73-F97105239689}" destId="{E94B9131-EA5E-7D41-891F-2175E06D916D}" srcOrd="0" destOrd="0" presId="urn:microsoft.com/office/officeart/2008/layout/HorizontalMultiLevelHierarchy"/>
    <dgm:cxn modelId="{9A9CB572-F77F-5748-A5DA-B54DD3EE6C3D}" type="presOf" srcId="{7D453308-9937-8849-B168-26E15A6657C4}" destId="{9AC9287F-1F86-3948-849E-3B70066899A6}" srcOrd="0" destOrd="0" presId="urn:microsoft.com/office/officeart/2008/layout/HorizontalMultiLevelHierarchy"/>
    <dgm:cxn modelId="{159E2AD5-5CBE-CA4E-B007-DFC8A9AA6C2F}" type="presOf" srcId="{50FF560E-E35E-3949-8A12-BEFD69A51DD1}" destId="{920BF8AE-B19C-F247-BCCB-32CCBEFB0BCB}" srcOrd="0" destOrd="0" presId="urn:microsoft.com/office/officeart/2008/layout/HorizontalMultiLevelHierarchy"/>
    <dgm:cxn modelId="{55E7C62D-ACA1-BD4D-BDD4-38CFF6D34EBB}" type="presOf" srcId="{D55361FB-D291-E648-98A6-CC95D0F2432C}" destId="{03809DF6-3CC7-604A-BC98-940C0FDB87CD}" srcOrd="0" destOrd="0" presId="urn:microsoft.com/office/officeart/2008/layout/HorizontalMultiLevelHierarchy"/>
    <dgm:cxn modelId="{FEDB3FE2-174B-A24E-9477-ED595FEA8378}" type="presOf" srcId="{20C692D5-EFB5-034F-81CE-85851480D103}" destId="{4AE9E91F-363E-A345-B8AE-470EF0EAFD2A}" srcOrd="0" destOrd="0" presId="urn:microsoft.com/office/officeart/2008/layout/HorizontalMultiLevelHierarchy"/>
    <dgm:cxn modelId="{A6FA921E-D920-3F4B-8140-AA4D8DDD66F4}" type="presOf" srcId="{49AA71AE-BDDC-584E-922C-CE115050512E}" destId="{90CE8BA1-03EC-0546-B2EF-BCD27820A8AA}" srcOrd="0" destOrd="0" presId="urn:microsoft.com/office/officeart/2008/layout/HorizontalMultiLevelHierarchy"/>
    <dgm:cxn modelId="{CF39D655-6DF0-4F4C-BE7C-56A9D7DD688A}" type="presOf" srcId="{32EA2F8A-AEC8-C649-9C44-741D0D77D495}" destId="{C0DDB428-E54F-2B4E-9297-F8FB34B502FD}" srcOrd="0" destOrd="0" presId="urn:microsoft.com/office/officeart/2008/layout/HorizontalMultiLevelHierarchy"/>
    <dgm:cxn modelId="{3078EEA9-9E15-BB4B-B3CB-FD0D03A44CF8}" srcId="{D679772D-F054-A347-8845-F29B0C9611DE}" destId="{09A6529F-2C57-AB49-9863-7D527943301E}" srcOrd="0" destOrd="0" parTransId="{2113CA25-3E35-3F45-BABC-E6D5ACA2684E}" sibTransId="{57165140-D10A-684E-9CEC-A58822A68115}"/>
    <dgm:cxn modelId="{28DD0A37-3AC0-8A42-AD18-4DE5D9F6DF7A}" type="presOf" srcId="{BDE04252-720C-954A-B22F-3C279D8D0C7A}" destId="{698102FD-A957-9842-8D65-153184739C47}" srcOrd="0" destOrd="0" presId="urn:microsoft.com/office/officeart/2008/layout/HorizontalMultiLevelHierarchy"/>
    <dgm:cxn modelId="{C14AC6CC-F570-4D40-95F6-26141DCB9E03}" type="presOf" srcId="{5210FC63-2D09-344D-AA71-904615C644C4}" destId="{64F9BDA5-49D8-D14E-A1A9-E6E2CABA0A35}" srcOrd="0" destOrd="0" presId="urn:microsoft.com/office/officeart/2008/layout/HorizontalMultiLevelHierarchy"/>
    <dgm:cxn modelId="{626B64BC-15C7-E54E-ACDE-E4FEDADCA2F8}" type="presOf" srcId="{DA0149DC-DE80-C949-BEED-2187F78B054D}" destId="{C198FB6F-4834-234F-BD4E-40266488D1C7}" srcOrd="0" destOrd="0" presId="urn:microsoft.com/office/officeart/2008/layout/HorizontalMultiLevelHierarchy"/>
    <dgm:cxn modelId="{A09AA3DE-2920-6046-BDC4-E0C8E094EA08}" type="presOf" srcId="{0CA86D8D-9EB9-9141-93DA-0331298E0BAB}" destId="{04470FB1-1C46-3649-8E58-1D66D6D21659}" srcOrd="0" destOrd="0" presId="urn:microsoft.com/office/officeart/2008/layout/HorizontalMultiLevelHierarchy"/>
    <dgm:cxn modelId="{599B8D87-1AEC-6741-9B03-D82DC8929A66}" type="presOf" srcId="{62E1FE09-2BD4-9842-96E0-6C56452DB17E}" destId="{F5DB3BDD-9EB4-A641-BA0D-E5BE755646DA}" srcOrd="0" destOrd="0" presId="urn:microsoft.com/office/officeart/2008/layout/HorizontalMultiLevelHierarchy"/>
    <dgm:cxn modelId="{0DF652F2-805C-9A4F-99FE-85562F55F9DF}" type="presOf" srcId="{3E63BE76-4D1A-2545-AAFC-33A020849EA7}" destId="{1953A902-DDA8-5C40-8995-EB0BBF69CC4E}" srcOrd="1" destOrd="0" presId="urn:microsoft.com/office/officeart/2008/layout/HorizontalMultiLevelHierarchy"/>
    <dgm:cxn modelId="{6DE50588-DFDD-A54B-82BA-296ADD7E13FC}" type="presOf" srcId="{6518BEC2-ADD7-B54A-8819-2FCCFB77C352}" destId="{11E68D4F-7712-E64C-B1DE-D85A876906DA}" srcOrd="0" destOrd="0" presId="urn:microsoft.com/office/officeart/2008/layout/HorizontalMultiLevelHierarchy"/>
    <dgm:cxn modelId="{0458E758-35C4-0E4F-B4DD-52980B8567A5}" type="presOf" srcId="{FF8242C1-4926-0840-A56A-F64962087A05}" destId="{56D19A61-E010-D744-B9CF-C72F35AA0CE6}" srcOrd="1" destOrd="0" presId="urn:microsoft.com/office/officeart/2008/layout/HorizontalMultiLevelHierarchy"/>
    <dgm:cxn modelId="{BBEB16AE-CDF2-F746-BF9C-7697EB9E0108}" srcId="{FA7D734B-FE4D-2B47-99D8-F558C3FD8FF8}" destId="{ED02B4AF-6CD5-4C47-9ACF-482D5538E45E}" srcOrd="1" destOrd="0" parTransId="{DE077217-E5EC-BB45-9812-9FAA39BE920F}" sibTransId="{5B0A30FB-20E5-5348-A2BA-459D34E28461}"/>
    <dgm:cxn modelId="{47651C89-12F7-8F4E-A1AB-95462346CF96}" type="presOf" srcId="{22D314FC-16CE-AD43-A62A-6E8E2E13B309}" destId="{8FA2989F-7A8E-B44C-926E-E67B4B7960E7}" srcOrd="0" destOrd="0" presId="urn:microsoft.com/office/officeart/2008/layout/HorizontalMultiLevelHierarchy"/>
    <dgm:cxn modelId="{2E562A7A-82E3-CA4F-AB92-4E23921C43B8}" type="presOf" srcId="{DF3A3D6A-C321-434E-84E9-BA3F9899B640}" destId="{C038EEE1-F0F8-6D4F-A0D5-3465FE060D59}" srcOrd="1" destOrd="0" presId="urn:microsoft.com/office/officeart/2008/layout/HorizontalMultiLevelHierarchy"/>
    <dgm:cxn modelId="{757607BE-9E8C-3648-919E-842D6F548C93}" srcId="{26BE0660-F88D-A941-8CA9-7782E5523BFE}" destId="{FA7D734B-FE4D-2B47-99D8-F558C3FD8FF8}" srcOrd="0" destOrd="0" parTransId="{E0B46BC3-0B65-5E41-B877-FF443A0A6ED5}" sibTransId="{23C080F7-4D08-CB4E-A137-F5E66A52AD6D}"/>
    <dgm:cxn modelId="{7649CB6B-3DD2-0349-B1A4-8808463F26D8}" type="presOf" srcId="{1D1F9D7B-F8D2-FB42-B9F0-36EEF5D76AEF}" destId="{FDEDDAF2-1FFC-D04E-BF87-26D4E1857877}" srcOrd="1" destOrd="0" presId="urn:microsoft.com/office/officeart/2008/layout/HorizontalMultiLevelHierarchy"/>
    <dgm:cxn modelId="{EB26769D-F2FF-714D-B6F2-A7365AC1C9C2}" type="presOf" srcId="{DE077217-E5EC-BB45-9812-9FAA39BE920F}" destId="{7CF086B9-0B52-9F43-AD8B-7766DAFFAC50}" srcOrd="1" destOrd="0" presId="urn:microsoft.com/office/officeart/2008/layout/HorizontalMultiLevelHierarchy"/>
    <dgm:cxn modelId="{425B88E2-2E4E-064C-841A-B3782C9A9E60}" type="presOf" srcId="{1687A706-8754-484A-B6DE-1795E04BE5A9}" destId="{97BDD0A9-0CA6-474A-A90E-3E82D48D47C7}" srcOrd="0" destOrd="0" presId="urn:microsoft.com/office/officeart/2008/layout/HorizontalMultiLevelHierarchy"/>
    <dgm:cxn modelId="{1A259DFB-385E-BD42-9017-2084102A68A5}" srcId="{BCE5692A-37AB-BF4A-9FE3-45A2859D585E}" destId="{A4BC1D37-2971-BE4F-BACE-92866B28726C}" srcOrd="0" destOrd="0" parTransId="{8EDA7A7E-FB41-2744-8BC2-81DF3521BA5E}" sibTransId="{D7325107-C447-CB47-BB52-CBFB5647A62C}"/>
    <dgm:cxn modelId="{EEA43EF9-EAAE-1343-AF85-5F3FD535D21A}" type="presOf" srcId="{4787627B-F20C-4C42-BFC5-90A44564D9D9}" destId="{E1FE5DA1-450A-AF49-AC83-8997766FADB3}" srcOrd="0" destOrd="0" presId="urn:microsoft.com/office/officeart/2008/layout/HorizontalMultiLevelHierarchy"/>
    <dgm:cxn modelId="{6EE22827-5BBB-CB45-87CB-95C09AF9736A}" type="presOf" srcId="{A67255B7-51AB-A74D-9A02-00852232A103}" destId="{9B1C6A7C-51CF-AB4A-B630-420F4E9D4912}" srcOrd="1" destOrd="0" presId="urn:microsoft.com/office/officeart/2008/layout/HorizontalMultiLevelHierarchy"/>
    <dgm:cxn modelId="{1168A47D-E5C9-6B40-A002-CBFF683F5D39}" type="presOf" srcId="{3153373B-2C8D-8746-8469-D7FDC355D04F}" destId="{7CF9AD30-F77D-064A-8489-52B0A50CC6EF}" srcOrd="0" destOrd="0" presId="urn:microsoft.com/office/officeart/2008/layout/HorizontalMultiLevelHierarchy"/>
    <dgm:cxn modelId="{B8041458-6922-4A41-9FC9-26E109E56A57}" type="presOf" srcId="{DE077217-E5EC-BB45-9812-9FAA39BE920F}" destId="{21832D62-C4FD-4946-A167-2A8EF123F92C}" srcOrd="0" destOrd="0" presId="urn:microsoft.com/office/officeart/2008/layout/HorizontalMultiLevelHierarchy"/>
    <dgm:cxn modelId="{A4053D24-7189-E347-B6C0-B17AFD50765D}" type="presOf" srcId="{C0543B0F-6052-AC4A-8976-A8E091B4789C}" destId="{0995119E-E35C-1E4C-A5A1-99F43EA1BE10}" srcOrd="0" destOrd="0" presId="urn:microsoft.com/office/officeart/2008/layout/HorizontalMultiLevelHierarchy"/>
    <dgm:cxn modelId="{FFCFDAA5-3824-BC4E-85BB-4D33A80717B1}" type="presOf" srcId="{9463934E-EB9F-5646-A509-E8B61393F5C5}" destId="{C00401A3-C061-8D43-837A-B23A5AFCB8F4}" srcOrd="0" destOrd="0" presId="urn:microsoft.com/office/officeart/2008/layout/HorizontalMultiLevelHierarchy"/>
    <dgm:cxn modelId="{D6712736-14C9-EF48-8C80-16697E385450}" type="presOf" srcId="{D679772D-F054-A347-8845-F29B0C9611DE}" destId="{1F9C3CAA-2063-6246-8840-0EEB95FEDFB4}" srcOrd="0" destOrd="0" presId="urn:microsoft.com/office/officeart/2008/layout/HorizontalMultiLevelHierarchy"/>
    <dgm:cxn modelId="{B872C7A3-CF41-9541-BE24-18CA19BC3C32}" type="presOf" srcId="{26BE0660-F88D-A941-8CA9-7782E5523BFE}" destId="{2EF588FA-C7BE-9342-B344-DB34930FC177}" srcOrd="0" destOrd="0" presId="urn:microsoft.com/office/officeart/2008/layout/HorizontalMultiLevelHierarchy"/>
    <dgm:cxn modelId="{963C175E-34CD-B34E-B4E0-4ADD33B6F6C0}" type="presOf" srcId="{BDE04252-720C-954A-B22F-3C279D8D0C7A}" destId="{0818264F-2136-9544-87CD-00EA294809A0}" srcOrd="1" destOrd="0" presId="urn:microsoft.com/office/officeart/2008/layout/HorizontalMultiLevelHierarchy"/>
    <dgm:cxn modelId="{BA97AFE7-628F-0E4D-9F00-4B694D11B127}" type="presOf" srcId="{884F0C52-1942-7747-9DEB-AFDF9D54685B}" destId="{34378A54-18FD-C043-B0C5-3E284406474C}" srcOrd="0" destOrd="0" presId="urn:microsoft.com/office/officeart/2008/layout/HorizontalMultiLevelHierarchy"/>
    <dgm:cxn modelId="{9977DD4F-9A7C-9A45-97C2-D2BECA7E85D0}" srcId="{73008BFA-293E-2743-B012-CAB9ABCD6A23}" destId="{8150A858-D5B3-5D4C-A7F6-73CFB4B8D149}" srcOrd="1" destOrd="0" parTransId="{D2A8792E-3843-EE44-AEA7-336EB190DEC9}" sibTransId="{EB25560F-7EA3-C645-8F08-3564A1D3AAC6}"/>
    <dgm:cxn modelId="{DD1757FB-766C-464B-8897-6DE222487D40}" srcId="{FE9E2B80-7224-4844-81E1-FAB4F5FDE436}" destId="{58BE947A-F696-A949-A87E-B3C90514EBCB}" srcOrd="1" destOrd="0" parTransId="{32EA2F8A-AEC8-C649-9C44-741D0D77D495}" sibTransId="{5BD5CDE2-A2D8-DA42-87E2-F480893E0184}"/>
    <dgm:cxn modelId="{9C0D3359-548E-6C4C-ACB6-F99B4B3F4F62}" type="presOf" srcId="{3E63BE76-4D1A-2545-AAFC-33A020849EA7}" destId="{B7C637DE-E0D2-0647-B060-270863601CCA}" srcOrd="0" destOrd="0" presId="urn:microsoft.com/office/officeart/2008/layout/HorizontalMultiLevelHierarchy"/>
    <dgm:cxn modelId="{74E9E2E8-6692-FB4D-98E4-784312648F4A}" srcId="{884F0C52-1942-7747-9DEB-AFDF9D54685B}" destId="{D679772D-F054-A347-8845-F29B0C9611DE}" srcOrd="1" destOrd="0" parTransId="{9463934E-EB9F-5646-A509-E8B61393F5C5}" sibTransId="{7601A795-6A3E-1C45-BE3B-C90CC8BA7C78}"/>
    <dgm:cxn modelId="{47B114FB-5E2B-874A-BB0C-DE81F555F3E1}" type="presOf" srcId="{47C20C38-6BE9-F640-9988-A6E4646708A3}" destId="{2588FE4F-5DEC-FD4D-9BAE-081109FD8820}" srcOrd="0" destOrd="0" presId="urn:microsoft.com/office/officeart/2008/layout/HorizontalMultiLevelHierarchy"/>
    <dgm:cxn modelId="{B187ED85-6C8F-D343-8BA7-CCD79BD7F0D4}" type="presOf" srcId="{23B4DA7E-D25E-BF44-81C1-D996A9C2D2B4}" destId="{676432A9-F9E3-674E-85D6-0FD836BC9EBE}" srcOrd="0" destOrd="0" presId="urn:microsoft.com/office/officeart/2008/layout/HorizontalMultiLevelHierarchy"/>
    <dgm:cxn modelId="{3347A436-AB10-8F41-913F-5A00A0820628}" srcId="{73008BFA-293E-2743-B012-CAB9ABCD6A23}" destId="{0CA86D8D-9EB9-9141-93DA-0331298E0BAB}" srcOrd="0" destOrd="0" parTransId="{09B3620F-EE0B-D447-A1D4-C7A5300C5FD1}" sibTransId="{DABF8DF3-767F-0244-8E50-1C97983CF022}"/>
    <dgm:cxn modelId="{DC3E94A9-8F3A-E847-8EBE-FDA57D17A809}" type="presOf" srcId="{FE9E2B80-7224-4844-81E1-FAB4F5FDE436}" destId="{8FA242AB-1966-D840-8C2B-9874F6D0BBA9}" srcOrd="0" destOrd="0" presId="urn:microsoft.com/office/officeart/2008/layout/HorizontalMultiLevelHierarchy"/>
    <dgm:cxn modelId="{66F5922E-BA53-174F-A249-B1F14FEA847E}" type="presOf" srcId="{DF3A3D6A-C321-434E-84E9-BA3F9899B640}" destId="{F43006AD-47E8-4346-98DB-3B5F535054CC}" srcOrd="0" destOrd="0" presId="urn:microsoft.com/office/officeart/2008/layout/HorizontalMultiLevelHierarchy"/>
    <dgm:cxn modelId="{BC5A8D18-068D-984C-9790-BB1BE5A3BD76}" srcId="{884F0C52-1942-7747-9DEB-AFDF9D54685B}" destId="{5210FC63-2D09-344D-AA71-904615C644C4}" srcOrd="0" destOrd="0" parTransId="{B71B38EA-E446-3F44-AEED-EB1AC2688461}" sibTransId="{7442A13B-9E7D-864C-B5FE-8C529F78DC90}"/>
    <dgm:cxn modelId="{7651EA33-4559-8A4F-9EBB-6F49024C9741}" type="presOf" srcId="{EC36D80F-2381-3E49-90CF-A1ADBEDDA614}" destId="{AD696C8D-C112-D745-B69A-A6044ED83C33}" srcOrd="0" destOrd="0" presId="urn:microsoft.com/office/officeart/2008/layout/HorizontalMultiLevelHierarchy"/>
    <dgm:cxn modelId="{7DB63527-1AA9-B445-B16E-6C42B904CFF4}" srcId="{20C692D5-EFB5-034F-81CE-85851480D103}" destId="{50FF560E-E35E-3949-8A12-BEFD69A51DD1}" srcOrd="0" destOrd="0" parTransId="{9A4CC5CE-283D-1C44-99DA-FFFD3AD686E6}" sibTransId="{527D4DB9-D087-8449-9D14-608F34ADF813}"/>
    <dgm:cxn modelId="{4E5DA6A2-45C3-F54C-BA4A-FFAAB2599FBE}" type="presOf" srcId="{BCE5692A-37AB-BF4A-9FE3-45A2859D585E}" destId="{69166649-BB2E-3C4A-B82F-D381378DA11B}" srcOrd="0" destOrd="0" presId="urn:microsoft.com/office/officeart/2008/layout/HorizontalMultiLevelHierarchy"/>
    <dgm:cxn modelId="{990BF2C3-F98A-084A-9307-C5E641CA0772}" srcId="{DA0149DC-DE80-C949-BEED-2187F78B054D}" destId="{E4BA00C2-FA08-AD41-88B4-560BA2D48AF6}" srcOrd="0" destOrd="0" parTransId="{23B4DA7E-D25E-BF44-81C1-D996A9C2D2B4}" sibTransId="{E83D8162-6684-1B40-9435-6D4F3D442131}"/>
    <dgm:cxn modelId="{849E2385-2DF6-D646-B868-B9EA6349147C}" type="presParOf" srcId="{E1FE5DA1-450A-AF49-AC83-8997766FADB3}" destId="{CA808BDC-A6C7-874F-AAA0-C58D56092C46}" srcOrd="0" destOrd="0" presId="urn:microsoft.com/office/officeart/2008/layout/HorizontalMultiLevelHierarchy"/>
    <dgm:cxn modelId="{2F23DE12-7FCD-9446-95C4-B1FE39F336E9}" type="presParOf" srcId="{CA808BDC-A6C7-874F-AAA0-C58D56092C46}" destId="{2EF588FA-C7BE-9342-B344-DB34930FC177}" srcOrd="0" destOrd="0" presId="urn:microsoft.com/office/officeart/2008/layout/HorizontalMultiLevelHierarchy"/>
    <dgm:cxn modelId="{D67F2CAA-F232-8E43-B02F-33FE22C8E88D}" type="presParOf" srcId="{CA808BDC-A6C7-874F-AAA0-C58D56092C46}" destId="{D57B765F-3B2E-404D-8416-637D48AE35EF}" srcOrd="1" destOrd="0" presId="urn:microsoft.com/office/officeart/2008/layout/HorizontalMultiLevelHierarchy"/>
    <dgm:cxn modelId="{AEEF1413-D425-3043-9144-AE27267AA6A8}" type="presParOf" srcId="{D57B765F-3B2E-404D-8416-637D48AE35EF}" destId="{2872827A-99C7-3047-97F1-F5CA5F6BB52F}" srcOrd="0" destOrd="0" presId="urn:microsoft.com/office/officeart/2008/layout/HorizontalMultiLevelHierarchy"/>
    <dgm:cxn modelId="{C99904CF-CB6B-1B4E-9A97-2235BD490A1D}" type="presParOf" srcId="{2872827A-99C7-3047-97F1-F5CA5F6BB52F}" destId="{4EA09C52-60FF-F840-AB5B-82717A0F1482}" srcOrd="0" destOrd="0" presId="urn:microsoft.com/office/officeart/2008/layout/HorizontalMultiLevelHierarchy"/>
    <dgm:cxn modelId="{67D36DB5-AA1E-DF44-A473-1FAEE9509B80}" type="presParOf" srcId="{D57B765F-3B2E-404D-8416-637D48AE35EF}" destId="{AFB1A3C7-B34A-5B4E-B4DB-6F24081B411A}" srcOrd="1" destOrd="0" presId="urn:microsoft.com/office/officeart/2008/layout/HorizontalMultiLevelHierarchy"/>
    <dgm:cxn modelId="{27936DD5-FE1B-8F4A-B1F1-36EB7B963C09}" type="presParOf" srcId="{AFB1A3C7-B34A-5B4E-B4DB-6F24081B411A}" destId="{765110C0-B75E-7341-A110-04D41E3C7697}" srcOrd="0" destOrd="0" presId="urn:microsoft.com/office/officeart/2008/layout/HorizontalMultiLevelHierarchy"/>
    <dgm:cxn modelId="{004A6ED3-A9DF-3943-AB23-6FA9297FF073}" type="presParOf" srcId="{AFB1A3C7-B34A-5B4E-B4DB-6F24081B411A}" destId="{F3361CA3-0EB7-AE4F-B6DB-5B6D7FD39F70}" srcOrd="1" destOrd="0" presId="urn:microsoft.com/office/officeart/2008/layout/HorizontalMultiLevelHierarchy"/>
    <dgm:cxn modelId="{E3B7F809-5931-1F4C-B36A-857EED37A812}" type="presParOf" srcId="{F3361CA3-0EB7-AE4F-B6DB-5B6D7FD39F70}" destId="{524E86FD-83A6-4C45-B5D9-C7DB6E3A83C6}" srcOrd="0" destOrd="0" presId="urn:microsoft.com/office/officeart/2008/layout/HorizontalMultiLevelHierarchy"/>
    <dgm:cxn modelId="{1E578005-54EE-EC48-81EB-53DBB9FEAE39}" type="presParOf" srcId="{524E86FD-83A6-4C45-B5D9-C7DB6E3A83C6}" destId="{1E775B15-9B74-FA4D-9854-C14AF9B42FCA}" srcOrd="0" destOrd="0" presId="urn:microsoft.com/office/officeart/2008/layout/HorizontalMultiLevelHierarchy"/>
    <dgm:cxn modelId="{667F7EF3-B3A1-7441-BC9A-0C139C82C451}" type="presParOf" srcId="{F3361CA3-0EB7-AE4F-B6DB-5B6D7FD39F70}" destId="{526DBCFE-3AFB-9F4F-A134-274DA77DCE6D}" srcOrd="1" destOrd="0" presId="urn:microsoft.com/office/officeart/2008/layout/HorizontalMultiLevelHierarchy"/>
    <dgm:cxn modelId="{BE5DADCD-2CA0-7A4F-84BD-CB8C350E541A}" type="presParOf" srcId="{526DBCFE-3AFB-9F4F-A134-274DA77DCE6D}" destId="{AD696C8D-C112-D745-B69A-A6044ED83C33}" srcOrd="0" destOrd="0" presId="urn:microsoft.com/office/officeart/2008/layout/HorizontalMultiLevelHierarchy"/>
    <dgm:cxn modelId="{C22DDB8A-1E5F-D34F-87B7-D3F2C7064E16}" type="presParOf" srcId="{526DBCFE-3AFB-9F4F-A134-274DA77DCE6D}" destId="{CDD911B8-4102-E048-BB10-2E8CEBD1AF6A}" srcOrd="1" destOrd="0" presId="urn:microsoft.com/office/officeart/2008/layout/HorizontalMultiLevelHierarchy"/>
    <dgm:cxn modelId="{62123391-283D-DB45-8257-1975F6DF600A}" type="presParOf" srcId="{F3361CA3-0EB7-AE4F-B6DB-5B6D7FD39F70}" destId="{21832D62-C4FD-4946-A167-2A8EF123F92C}" srcOrd="2" destOrd="0" presId="urn:microsoft.com/office/officeart/2008/layout/HorizontalMultiLevelHierarchy"/>
    <dgm:cxn modelId="{13980D3D-704B-8143-BE0F-BB037883D795}" type="presParOf" srcId="{21832D62-C4FD-4946-A167-2A8EF123F92C}" destId="{7CF086B9-0B52-9F43-AD8B-7766DAFFAC50}" srcOrd="0" destOrd="0" presId="urn:microsoft.com/office/officeart/2008/layout/HorizontalMultiLevelHierarchy"/>
    <dgm:cxn modelId="{633D7DE7-9E53-C045-989C-C3EB94DE0675}" type="presParOf" srcId="{F3361CA3-0EB7-AE4F-B6DB-5B6D7FD39F70}" destId="{7B471B5A-D372-BC4A-9A0B-8EE93385CCC5}" srcOrd="3" destOrd="0" presId="urn:microsoft.com/office/officeart/2008/layout/HorizontalMultiLevelHierarchy"/>
    <dgm:cxn modelId="{5483E1DF-5A0F-D14C-B6A3-BD8367A67210}" type="presParOf" srcId="{7B471B5A-D372-BC4A-9A0B-8EE93385CCC5}" destId="{A5A001FD-4E11-5949-95F1-A98359CD028F}" srcOrd="0" destOrd="0" presId="urn:microsoft.com/office/officeart/2008/layout/HorizontalMultiLevelHierarchy"/>
    <dgm:cxn modelId="{67C7DCAC-F117-FF45-B65D-677319535677}" type="presParOf" srcId="{7B471B5A-D372-BC4A-9A0B-8EE93385CCC5}" destId="{390698E9-03CD-1A45-8268-C28909269B78}" srcOrd="1" destOrd="0" presId="urn:microsoft.com/office/officeart/2008/layout/HorizontalMultiLevelHierarchy"/>
    <dgm:cxn modelId="{0D62300F-3D96-4843-9BE5-7AE491C5E29E}" type="presParOf" srcId="{D57B765F-3B2E-404D-8416-637D48AE35EF}" destId="{21C95BF1-2862-DD45-88E2-7DE7CA761147}" srcOrd="2" destOrd="0" presId="urn:microsoft.com/office/officeart/2008/layout/HorizontalMultiLevelHierarchy"/>
    <dgm:cxn modelId="{7B839194-4B26-2A44-88DA-8663EFA7153F}" type="presParOf" srcId="{21C95BF1-2862-DD45-88E2-7DE7CA761147}" destId="{00D4F935-D3E9-2644-BFD7-BDE2722FF0CE}" srcOrd="0" destOrd="0" presId="urn:microsoft.com/office/officeart/2008/layout/HorizontalMultiLevelHierarchy"/>
    <dgm:cxn modelId="{FBF88648-6ECA-B74F-BBFF-7650FD98BCAA}" type="presParOf" srcId="{D57B765F-3B2E-404D-8416-637D48AE35EF}" destId="{B3290C36-4A1B-D947-A0B6-794E7EB7D634}" srcOrd="3" destOrd="0" presId="urn:microsoft.com/office/officeart/2008/layout/HorizontalMultiLevelHierarchy"/>
    <dgm:cxn modelId="{BB397A1A-14A8-0B4D-BDC8-713F3AF5504F}" type="presParOf" srcId="{B3290C36-4A1B-D947-A0B6-794E7EB7D634}" destId="{4AE9E91F-363E-A345-B8AE-470EF0EAFD2A}" srcOrd="0" destOrd="0" presId="urn:microsoft.com/office/officeart/2008/layout/HorizontalMultiLevelHierarchy"/>
    <dgm:cxn modelId="{28E640E4-29A3-8840-9B5A-C2A9EFC0037E}" type="presParOf" srcId="{B3290C36-4A1B-D947-A0B6-794E7EB7D634}" destId="{443A9493-7EA5-B04E-BE17-3F803D6AA438}" srcOrd="1" destOrd="0" presId="urn:microsoft.com/office/officeart/2008/layout/HorizontalMultiLevelHierarchy"/>
    <dgm:cxn modelId="{15B18F7B-3E6B-DB4B-91AC-F1B45582901E}" type="presParOf" srcId="{443A9493-7EA5-B04E-BE17-3F803D6AA438}" destId="{1F1C3834-4A45-BB4D-BD60-D9EF7EC24275}" srcOrd="0" destOrd="0" presId="urn:microsoft.com/office/officeart/2008/layout/HorizontalMultiLevelHierarchy"/>
    <dgm:cxn modelId="{485EA972-223C-C948-975D-587ECCF00CD4}" type="presParOf" srcId="{1F1C3834-4A45-BB4D-BD60-D9EF7EC24275}" destId="{4CCF4409-E12E-3748-84E3-345799027617}" srcOrd="0" destOrd="0" presId="urn:microsoft.com/office/officeart/2008/layout/HorizontalMultiLevelHierarchy"/>
    <dgm:cxn modelId="{4778A9D0-EE80-964F-802A-FAE3C17B2549}" type="presParOf" srcId="{443A9493-7EA5-B04E-BE17-3F803D6AA438}" destId="{9C4E97F7-FCB8-9742-B64B-809DD481F4D1}" srcOrd="1" destOrd="0" presId="urn:microsoft.com/office/officeart/2008/layout/HorizontalMultiLevelHierarchy"/>
    <dgm:cxn modelId="{740B6D68-209A-DC47-B4C9-18EE51FC5705}" type="presParOf" srcId="{9C4E97F7-FCB8-9742-B64B-809DD481F4D1}" destId="{920BF8AE-B19C-F247-BCCB-32CCBEFB0BCB}" srcOrd="0" destOrd="0" presId="urn:microsoft.com/office/officeart/2008/layout/HorizontalMultiLevelHierarchy"/>
    <dgm:cxn modelId="{A94A83C8-D67A-3047-BF5B-A9F02C5E5BD3}" type="presParOf" srcId="{9C4E97F7-FCB8-9742-B64B-809DD481F4D1}" destId="{1E03CE58-38AB-6243-B637-0CAA52EFE881}" srcOrd="1" destOrd="0" presId="urn:microsoft.com/office/officeart/2008/layout/HorizontalMultiLevelHierarchy"/>
    <dgm:cxn modelId="{2D662845-4880-1E48-A2C6-85B83EEF40D4}" type="presParOf" srcId="{1E03CE58-38AB-6243-B637-0CAA52EFE881}" destId="{698102FD-A957-9842-8D65-153184739C47}" srcOrd="0" destOrd="0" presId="urn:microsoft.com/office/officeart/2008/layout/HorizontalMultiLevelHierarchy"/>
    <dgm:cxn modelId="{A797EF48-1F36-C340-9558-D1D9ED4D10CB}" type="presParOf" srcId="{698102FD-A957-9842-8D65-153184739C47}" destId="{0818264F-2136-9544-87CD-00EA294809A0}" srcOrd="0" destOrd="0" presId="urn:microsoft.com/office/officeart/2008/layout/HorizontalMultiLevelHierarchy"/>
    <dgm:cxn modelId="{33C75AFB-6D54-704E-B0C8-F9530D568E4D}" type="presParOf" srcId="{1E03CE58-38AB-6243-B637-0CAA52EFE881}" destId="{D061217D-A8F0-8542-A317-5D9A3278A93C}" srcOrd="1" destOrd="0" presId="urn:microsoft.com/office/officeart/2008/layout/HorizontalMultiLevelHierarchy"/>
    <dgm:cxn modelId="{F643705A-1E86-EC48-A98A-7BD4283F433F}" type="presParOf" srcId="{D061217D-A8F0-8542-A317-5D9A3278A93C}" destId="{8F8AEDCD-0299-154C-B7DE-EAAA9EFC886A}" srcOrd="0" destOrd="0" presId="urn:microsoft.com/office/officeart/2008/layout/HorizontalMultiLevelHierarchy"/>
    <dgm:cxn modelId="{E3E85C4F-FB07-9F40-993C-5BAECA579EF0}" type="presParOf" srcId="{D061217D-A8F0-8542-A317-5D9A3278A93C}" destId="{6F76AE25-77C0-2042-B505-758FDDB1168B}" srcOrd="1" destOrd="0" presId="urn:microsoft.com/office/officeart/2008/layout/HorizontalMultiLevelHierarchy"/>
    <dgm:cxn modelId="{145CA37D-9F70-7F43-BC6B-A22FF473D8D8}" type="presParOf" srcId="{443A9493-7EA5-B04E-BE17-3F803D6AA438}" destId="{03809DF6-3CC7-604A-BC98-940C0FDB87CD}" srcOrd="2" destOrd="0" presId="urn:microsoft.com/office/officeart/2008/layout/HorizontalMultiLevelHierarchy"/>
    <dgm:cxn modelId="{2D08A63E-C1CF-1149-8136-10420AB7B53F}" type="presParOf" srcId="{03809DF6-3CC7-604A-BC98-940C0FDB87CD}" destId="{1388A62C-D8E5-5241-9CBB-61767F4CAA67}" srcOrd="0" destOrd="0" presId="urn:microsoft.com/office/officeart/2008/layout/HorizontalMultiLevelHierarchy"/>
    <dgm:cxn modelId="{90DB6541-5C1E-B94F-83F9-F87C82837769}" type="presParOf" srcId="{443A9493-7EA5-B04E-BE17-3F803D6AA438}" destId="{9A1E9310-3A96-B14F-A420-47FBA2C68172}" srcOrd="3" destOrd="0" presId="urn:microsoft.com/office/officeart/2008/layout/HorizontalMultiLevelHierarchy"/>
    <dgm:cxn modelId="{49C7B72B-53FE-8945-BBB1-1B78877E9961}" type="presParOf" srcId="{9A1E9310-3A96-B14F-A420-47FBA2C68172}" destId="{34378A54-18FD-C043-B0C5-3E284406474C}" srcOrd="0" destOrd="0" presId="urn:microsoft.com/office/officeart/2008/layout/HorizontalMultiLevelHierarchy"/>
    <dgm:cxn modelId="{93A708C5-630E-9447-84A2-5620CDBD9DBA}" type="presParOf" srcId="{9A1E9310-3A96-B14F-A420-47FBA2C68172}" destId="{C28EE3F3-6956-D54A-A19C-13E2154FADC9}" srcOrd="1" destOrd="0" presId="urn:microsoft.com/office/officeart/2008/layout/HorizontalMultiLevelHierarchy"/>
    <dgm:cxn modelId="{9FC91134-14C1-8842-8A03-BF282FC8712C}" type="presParOf" srcId="{C28EE3F3-6956-D54A-A19C-13E2154FADC9}" destId="{67083D5C-BBF5-D444-A6BA-80C242AAC4B2}" srcOrd="0" destOrd="0" presId="urn:microsoft.com/office/officeart/2008/layout/HorizontalMultiLevelHierarchy"/>
    <dgm:cxn modelId="{53BA742C-F7ED-634F-BE9D-ED662E3F409C}" type="presParOf" srcId="{67083D5C-BBF5-D444-A6BA-80C242AAC4B2}" destId="{FEC75112-960A-4941-BFE4-7C79F5121146}" srcOrd="0" destOrd="0" presId="urn:microsoft.com/office/officeart/2008/layout/HorizontalMultiLevelHierarchy"/>
    <dgm:cxn modelId="{55CC6399-8249-154B-8739-F8FFD888804F}" type="presParOf" srcId="{C28EE3F3-6956-D54A-A19C-13E2154FADC9}" destId="{1D113B24-0BD3-C747-9FBF-1AE98C208FA2}" srcOrd="1" destOrd="0" presId="urn:microsoft.com/office/officeart/2008/layout/HorizontalMultiLevelHierarchy"/>
    <dgm:cxn modelId="{F89F42F8-29DC-A640-A177-3E663758A178}" type="presParOf" srcId="{1D113B24-0BD3-C747-9FBF-1AE98C208FA2}" destId="{64F9BDA5-49D8-D14E-A1A9-E6E2CABA0A35}" srcOrd="0" destOrd="0" presId="urn:microsoft.com/office/officeart/2008/layout/HorizontalMultiLevelHierarchy"/>
    <dgm:cxn modelId="{2FC8F2F7-B5F8-CA47-898F-C2EA38049D20}" type="presParOf" srcId="{1D113B24-0BD3-C747-9FBF-1AE98C208FA2}" destId="{B3B847AC-1567-9C4E-BD62-D09B1D251E32}" srcOrd="1" destOrd="0" presId="urn:microsoft.com/office/officeart/2008/layout/HorizontalMultiLevelHierarchy"/>
    <dgm:cxn modelId="{A91FB310-79C3-2147-85DA-C689A7661575}" type="presParOf" srcId="{C28EE3F3-6956-D54A-A19C-13E2154FADC9}" destId="{C00401A3-C061-8D43-837A-B23A5AFCB8F4}" srcOrd="2" destOrd="0" presId="urn:microsoft.com/office/officeart/2008/layout/HorizontalMultiLevelHierarchy"/>
    <dgm:cxn modelId="{AB370B36-DC25-B244-BB34-21284B217F9E}" type="presParOf" srcId="{C00401A3-C061-8D43-837A-B23A5AFCB8F4}" destId="{DAE5B9B3-7E5F-F847-AEFC-02F33F580079}" srcOrd="0" destOrd="0" presId="urn:microsoft.com/office/officeart/2008/layout/HorizontalMultiLevelHierarchy"/>
    <dgm:cxn modelId="{FDC9E69E-1AD8-784F-AD30-2348CCD7B726}" type="presParOf" srcId="{C28EE3F3-6956-D54A-A19C-13E2154FADC9}" destId="{475AC95E-F326-0946-8E28-3CBBEB37D554}" srcOrd="3" destOrd="0" presId="urn:microsoft.com/office/officeart/2008/layout/HorizontalMultiLevelHierarchy"/>
    <dgm:cxn modelId="{8B50604F-4F26-3141-9FC0-23898A48F107}" type="presParOf" srcId="{475AC95E-F326-0946-8E28-3CBBEB37D554}" destId="{1F9C3CAA-2063-6246-8840-0EEB95FEDFB4}" srcOrd="0" destOrd="0" presId="urn:microsoft.com/office/officeart/2008/layout/HorizontalMultiLevelHierarchy"/>
    <dgm:cxn modelId="{69162145-4976-2647-9B14-4E3E385EF365}" type="presParOf" srcId="{475AC95E-F326-0946-8E28-3CBBEB37D554}" destId="{DA3C2E91-D42D-1345-B668-DA2EA3C6C219}" srcOrd="1" destOrd="0" presId="urn:microsoft.com/office/officeart/2008/layout/HorizontalMultiLevelHierarchy"/>
    <dgm:cxn modelId="{14810D88-A0E0-AB40-BC19-7B7759AEA5DF}" type="presParOf" srcId="{DA3C2E91-D42D-1345-B668-DA2EA3C6C219}" destId="{C724799D-160E-BF45-9015-A9C408566E23}" srcOrd="0" destOrd="0" presId="urn:microsoft.com/office/officeart/2008/layout/HorizontalMultiLevelHierarchy"/>
    <dgm:cxn modelId="{F44C19F5-DFF5-6A43-A9A1-84A615D5D756}" type="presParOf" srcId="{C724799D-160E-BF45-9015-A9C408566E23}" destId="{0654F3BB-734A-D44F-8407-E57709DEE8B6}" srcOrd="0" destOrd="0" presId="urn:microsoft.com/office/officeart/2008/layout/HorizontalMultiLevelHierarchy"/>
    <dgm:cxn modelId="{A86E5012-5F25-6C47-BBCD-6BB93F2407EE}" type="presParOf" srcId="{DA3C2E91-D42D-1345-B668-DA2EA3C6C219}" destId="{D7EC67AE-B63B-3A49-8D85-9EA1A3E66D69}" srcOrd="1" destOrd="0" presId="urn:microsoft.com/office/officeart/2008/layout/HorizontalMultiLevelHierarchy"/>
    <dgm:cxn modelId="{E5D3007D-9A10-0947-A6DF-C3C14E3EA265}" type="presParOf" srcId="{D7EC67AE-B63B-3A49-8D85-9EA1A3E66D69}" destId="{E16AE2F9-6AC6-A343-BF76-91F0E0E72466}" srcOrd="0" destOrd="0" presId="urn:microsoft.com/office/officeart/2008/layout/HorizontalMultiLevelHierarchy"/>
    <dgm:cxn modelId="{6580F980-1858-D645-B242-18246CB0D0E6}" type="presParOf" srcId="{D7EC67AE-B63B-3A49-8D85-9EA1A3E66D69}" destId="{6D00199E-E6F8-A04E-A9AD-0A04B0DD3382}" srcOrd="1" destOrd="0" presId="urn:microsoft.com/office/officeart/2008/layout/HorizontalMultiLevelHierarchy"/>
    <dgm:cxn modelId="{55E000C3-B023-CD44-8F29-E9CF905E25A0}" type="presParOf" srcId="{DA3C2E91-D42D-1345-B668-DA2EA3C6C219}" destId="{C5C085E9-C167-F443-8115-C04CA950C172}" srcOrd="2" destOrd="0" presId="urn:microsoft.com/office/officeart/2008/layout/HorizontalMultiLevelHierarchy"/>
    <dgm:cxn modelId="{BC9908F2-4A57-E748-8574-B3B47D7DF882}" type="presParOf" srcId="{C5C085E9-C167-F443-8115-C04CA950C172}" destId="{8E3943C1-99DB-4E4D-A229-6DC1CBC1C558}" srcOrd="0" destOrd="0" presId="urn:microsoft.com/office/officeart/2008/layout/HorizontalMultiLevelHierarchy"/>
    <dgm:cxn modelId="{688A1CFF-7786-FD47-9FB2-53A88B50EC20}" type="presParOf" srcId="{DA3C2E91-D42D-1345-B668-DA2EA3C6C219}" destId="{7E5A79C2-790F-CD48-BC15-DB14765FF219}" srcOrd="3" destOrd="0" presId="urn:microsoft.com/office/officeart/2008/layout/HorizontalMultiLevelHierarchy"/>
    <dgm:cxn modelId="{372849E3-57B1-1D4A-AD36-DAE11A3BEE2A}" type="presParOf" srcId="{7E5A79C2-790F-CD48-BC15-DB14765FF219}" destId="{E84B48F6-6CA8-9047-BF02-3EFDFDD6AD65}" srcOrd="0" destOrd="0" presId="urn:microsoft.com/office/officeart/2008/layout/HorizontalMultiLevelHierarchy"/>
    <dgm:cxn modelId="{E3FD0069-5338-6242-9051-9A335F821864}" type="presParOf" srcId="{7E5A79C2-790F-CD48-BC15-DB14765FF219}" destId="{5DA238F9-B3DF-8C42-B068-35C60075564D}" srcOrd="1" destOrd="0" presId="urn:microsoft.com/office/officeart/2008/layout/HorizontalMultiLevelHierarchy"/>
    <dgm:cxn modelId="{08402780-00BC-D945-B30C-77D693366402}" type="presParOf" srcId="{DA3C2E91-D42D-1345-B668-DA2EA3C6C219}" destId="{E34747DE-95F5-5542-8B74-D3C04AD2B3C5}" srcOrd="4" destOrd="0" presId="urn:microsoft.com/office/officeart/2008/layout/HorizontalMultiLevelHierarchy"/>
    <dgm:cxn modelId="{A70E013A-713F-EB49-AAA0-C2D1330D4D4B}" type="presParOf" srcId="{E34747DE-95F5-5542-8B74-D3C04AD2B3C5}" destId="{0E30BAF4-47C1-A94C-A60B-95F5BEA01071}" srcOrd="0" destOrd="0" presId="urn:microsoft.com/office/officeart/2008/layout/HorizontalMultiLevelHierarchy"/>
    <dgm:cxn modelId="{DCD7D247-A54A-4746-8FAD-C417D7949490}" type="presParOf" srcId="{DA3C2E91-D42D-1345-B668-DA2EA3C6C219}" destId="{EB1BBAA5-67FF-494B-A146-7403CCAF43FD}" srcOrd="5" destOrd="0" presId="urn:microsoft.com/office/officeart/2008/layout/HorizontalMultiLevelHierarchy"/>
    <dgm:cxn modelId="{6F9D12F4-A781-5846-96C3-E5FB490E5C99}" type="presParOf" srcId="{EB1BBAA5-67FF-494B-A146-7403CCAF43FD}" destId="{97BDD0A9-0CA6-474A-A90E-3E82D48D47C7}" srcOrd="0" destOrd="0" presId="urn:microsoft.com/office/officeart/2008/layout/HorizontalMultiLevelHierarchy"/>
    <dgm:cxn modelId="{DFE315C5-07EA-DA42-A518-CE51B49DE928}" type="presParOf" srcId="{EB1BBAA5-67FF-494B-A146-7403CCAF43FD}" destId="{592C759C-243D-984D-A0AE-6A8E659296FD}" srcOrd="1" destOrd="0" presId="urn:microsoft.com/office/officeart/2008/layout/HorizontalMultiLevelHierarchy"/>
    <dgm:cxn modelId="{BD47CB50-F67E-064E-8529-FF7013DE3D75}" type="presParOf" srcId="{C28EE3F3-6956-D54A-A19C-13E2154FADC9}" destId="{E7CEEBC7-5DF1-D14A-8136-24B2DCC5637C}" srcOrd="4" destOrd="0" presId="urn:microsoft.com/office/officeart/2008/layout/HorizontalMultiLevelHierarchy"/>
    <dgm:cxn modelId="{99838620-941B-6246-848F-5233F6D0F411}" type="presParOf" srcId="{E7CEEBC7-5DF1-D14A-8136-24B2DCC5637C}" destId="{38ECCA16-A86E-124A-A04D-1753D1D5827B}" srcOrd="0" destOrd="0" presId="urn:microsoft.com/office/officeart/2008/layout/HorizontalMultiLevelHierarchy"/>
    <dgm:cxn modelId="{0D6550D7-0946-234B-9A2F-37E9C5FB4A35}" type="presParOf" srcId="{C28EE3F3-6956-D54A-A19C-13E2154FADC9}" destId="{A1FA9F72-E75A-1642-A743-6B59FAE0505A}" srcOrd="5" destOrd="0" presId="urn:microsoft.com/office/officeart/2008/layout/HorizontalMultiLevelHierarchy"/>
    <dgm:cxn modelId="{BCD83D6F-BBF1-A14A-82D5-920B4073CA1A}" type="presParOf" srcId="{A1FA9F72-E75A-1642-A743-6B59FAE0505A}" destId="{6B47E1E0-1693-6B45-852C-9C24B4230A45}" srcOrd="0" destOrd="0" presId="urn:microsoft.com/office/officeart/2008/layout/HorizontalMultiLevelHierarchy"/>
    <dgm:cxn modelId="{BF6C2437-4622-604D-8C3A-FBD3A3370378}" type="presParOf" srcId="{A1FA9F72-E75A-1642-A743-6B59FAE0505A}" destId="{213A605D-702F-F34C-9BC2-0719FF397322}" srcOrd="1" destOrd="0" presId="urn:microsoft.com/office/officeart/2008/layout/HorizontalMultiLevelHierarchy"/>
    <dgm:cxn modelId="{4B2B14CE-CA85-FD43-A6A9-10FFDE52AABC}" type="presParOf" srcId="{D57B765F-3B2E-404D-8416-637D48AE35EF}" destId="{8FA2989F-7A8E-B44C-926E-E67B4B7960E7}" srcOrd="4" destOrd="0" presId="urn:microsoft.com/office/officeart/2008/layout/HorizontalMultiLevelHierarchy"/>
    <dgm:cxn modelId="{5953A969-03E1-B944-8207-FB33A62ED49E}" type="presParOf" srcId="{8FA2989F-7A8E-B44C-926E-E67B4B7960E7}" destId="{0FBD58AA-CD45-2643-997B-3BAB7F31D668}" srcOrd="0" destOrd="0" presId="urn:microsoft.com/office/officeart/2008/layout/HorizontalMultiLevelHierarchy"/>
    <dgm:cxn modelId="{1AE199CD-8A2A-7F4E-8045-4E174F59C0F0}" type="presParOf" srcId="{D57B765F-3B2E-404D-8416-637D48AE35EF}" destId="{DB0D479D-EECD-D047-AFFF-119F2141EF5F}" srcOrd="5" destOrd="0" presId="urn:microsoft.com/office/officeart/2008/layout/HorizontalMultiLevelHierarchy"/>
    <dgm:cxn modelId="{0100C045-39C2-F547-AAC6-F84537A53A97}" type="presParOf" srcId="{DB0D479D-EECD-D047-AFFF-119F2141EF5F}" destId="{C198FB6F-4834-234F-BD4E-40266488D1C7}" srcOrd="0" destOrd="0" presId="urn:microsoft.com/office/officeart/2008/layout/HorizontalMultiLevelHierarchy"/>
    <dgm:cxn modelId="{620C9C32-69AE-E846-80CA-0BB0E76A96AA}" type="presParOf" srcId="{DB0D479D-EECD-D047-AFFF-119F2141EF5F}" destId="{D1AE316A-B3A8-B04E-A675-1A33DD1F6B13}" srcOrd="1" destOrd="0" presId="urn:microsoft.com/office/officeart/2008/layout/HorizontalMultiLevelHierarchy"/>
    <dgm:cxn modelId="{AF2E240D-A8D2-5D45-A953-7809F62F032C}" type="presParOf" srcId="{D1AE316A-B3A8-B04E-A675-1A33DD1F6B13}" destId="{676432A9-F9E3-674E-85D6-0FD836BC9EBE}" srcOrd="0" destOrd="0" presId="urn:microsoft.com/office/officeart/2008/layout/HorizontalMultiLevelHierarchy"/>
    <dgm:cxn modelId="{C28059E7-DA0C-0D48-B2FE-D37DA3CA4F6C}" type="presParOf" srcId="{676432A9-F9E3-674E-85D6-0FD836BC9EBE}" destId="{96CCB2A7-C407-3146-8495-A93ADE5392BD}" srcOrd="0" destOrd="0" presId="urn:microsoft.com/office/officeart/2008/layout/HorizontalMultiLevelHierarchy"/>
    <dgm:cxn modelId="{458471C9-6641-774A-880F-E6036CAE38C4}" type="presParOf" srcId="{D1AE316A-B3A8-B04E-A675-1A33DD1F6B13}" destId="{FC99FBAF-4B43-BF46-A229-D180C01F5906}" srcOrd="1" destOrd="0" presId="urn:microsoft.com/office/officeart/2008/layout/HorizontalMultiLevelHierarchy"/>
    <dgm:cxn modelId="{0D7C8745-B9BF-CB47-8FC0-213E50CE3AF1}" type="presParOf" srcId="{FC99FBAF-4B43-BF46-A229-D180C01F5906}" destId="{7B138A2C-6C00-374E-A48B-1F8113C70A44}" srcOrd="0" destOrd="0" presId="urn:microsoft.com/office/officeart/2008/layout/HorizontalMultiLevelHierarchy"/>
    <dgm:cxn modelId="{F57A4EB3-A60C-2847-9466-89F698B26EC4}" type="presParOf" srcId="{FC99FBAF-4B43-BF46-A229-D180C01F5906}" destId="{26473D13-2028-2C47-88EE-50876AAFA44F}" srcOrd="1" destOrd="0" presId="urn:microsoft.com/office/officeart/2008/layout/HorizontalMultiLevelHierarchy"/>
    <dgm:cxn modelId="{B2FD0C33-8AD5-8D4A-A3AD-CAEA5E121D41}" type="presParOf" srcId="{D1AE316A-B3A8-B04E-A675-1A33DD1F6B13}" destId="{2E31BFF7-8535-AA48-9BF3-A1DE70E0EB51}" srcOrd="2" destOrd="0" presId="urn:microsoft.com/office/officeart/2008/layout/HorizontalMultiLevelHierarchy"/>
    <dgm:cxn modelId="{8D5096BD-22D2-5E4E-B617-0A09FC62E5FC}" type="presParOf" srcId="{2E31BFF7-8535-AA48-9BF3-A1DE70E0EB51}" destId="{56D19A61-E010-D744-B9CF-C72F35AA0CE6}" srcOrd="0" destOrd="0" presId="urn:microsoft.com/office/officeart/2008/layout/HorizontalMultiLevelHierarchy"/>
    <dgm:cxn modelId="{72EC09F2-DD85-7743-A2F7-B15BC5553C9A}" type="presParOf" srcId="{D1AE316A-B3A8-B04E-A675-1A33DD1F6B13}" destId="{FF9B2986-7853-184C-B100-23A143BE9255}" srcOrd="3" destOrd="0" presId="urn:microsoft.com/office/officeart/2008/layout/HorizontalMultiLevelHierarchy"/>
    <dgm:cxn modelId="{3E82526F-5387-0B42-A595-1BEFFB878B64}" type="presParOf" srcId="{FF9B2986-7853-184C-B100-23A143BE9255}" destId="{79F24C5A-6432-AE4B-AAAA-DBD435D57EB7}" srcOrd="0" destOrd="0" presId="urn:microsoft.com/office/officeart/2008/layout/HorizontalMultiLevelHierarchy"/>
    <dgm:cxn modelId="{3A1BA667-9203-4F4B-8F4E-385431A31B30}" type="presParOf" srcId="{FF9B2986-7853-184C-B100-23A143BE9255}" destId="{8B2FF4C5-B5DF-ED46-8BF9-2C056C48EE85}" srcOrd="1" destOrd="0" presId="urn:microsoft.com/office/officeart/2008/layout/HorizontalMultiLevelHierarchy"/>
    <dgm:cxn modelId="{02291A1D-FD57-2547-9052-680CE932ECC2}" type="presParOf" srcId="{D57B765F-3B2E-404D-8416-637D48AE35EF}" destId="{0458E83F-BD51-1C4A-92D9-1720FE5B446F}" srcOrd="6" destOrd="0" presId="urn:microsoft.com/office/officeart/2008/layout/HorizontalMultiLevelHierarchy"/>
    <dgm:cxn modelId="{751B005D-C015-F446-8DE8-33CD6D761105}" type="presParOf" srcId="{0458E83F-BD51-1C4A-92D9-1720FE5B446F}" destId="{FDEDDAF2-1FFC-D04E-BF87-26D4E1857877}" srcOrd="0" destOrd="0" presId="urn:microsoft.com/office/officeart/2008/layout/HorizontalMultiLevelHierarchy"/>
    <dgm:cxn modelId="{0C4748DB-46D0-4746-B54B-211C0BD0ECB6}" type="presParOf" srcId="{D57B765F-3B2E-404D-8416-637D48AE35EF}" destId="{04888A79-36F6-1C40-B12C-4337E9F98A2F}" srcOrd="7" destOrd="0" presId="urn:microsoft.com/office/officeart/2008/layout/HorizontalMultiLevelHierarchy"/>
    <dgm:cxn modelId="{0BEAAF93-B10A-5A49-8DB5-F69294E34091}" type="presParOf" srcId="{04888A79-36F6-1C40-B12C-4337E9F98A2F}" destId="{2BCCBA56-E619-1C4D-B6D0-06B3DC69DF13}" srcOrd="0" destOrd="0" presId="urn:microsoft.com/office/officeart/2008/layout/HorizontalMultiLevelHierarchy"/>
    <dgm:cxn modelId="{25830A25-46F6-884C-BC75-E5940919DBC7}" type="presParOf" srcId="{04888A79-36F6-1C40-B12C-4337E9F98A2F}" destId="{6189135C-10C2-A043-B73F-EE84740279EB}" srcOrd="1" destOrd="0" presId="urn:microsoft.com/office/officeart/2008/layout/HorizontalMultiLevelHierarchy"/>
    <dgm:cxn modelId="{A53C6115-E0F0-184B-BBF5-AD310F3126E3}" type="presParOf" srcId="{6189135C-10C2-A043-B73F-EE84740279EB}" destId="{0995119E-E35C-1E4C-A5A1-99F43EA1BE10}" srcOrd="0" destOrd="0" presId="urn:microsoft.com/office/officeart/2008/layout/HorizontalMultiLevelHierarchy"/>
    <dgm:cxn modelId="{5743E0E8-5ED5-E545-AB5D-68DFF41084EB}" type="presParOf" srcId="{0995119E-E35C-1E4C-A5A1-99F43EA1BE10}" destId="{A5D7CD01-1DE1-5944-B86B-7165E3458DFC}" srcOrd="0" destOrd="0" presId="urn:microsoft.com/office/officeart/2008/layout/HorizontalMultiLevelHierarchy"/>
    <dgm:cxn modelId="{91F245D9-BA96-6A4A-98D5-44A08D72578F}" type="presParOf" srcId="{6189135C-10C2-A043-B73F-EE84740279EB}" destId="{12828C36-3123-8B43-BBD6-E1A391F3B3A5}" srcOrd="1" destOrd="0" presId="urn:microsoft.com/office/officeart/2008/layout/HorizontalMultiLevelHierarchy"/>
    <dgm:cxn modelId="{ADA14B0A-EC51-A64C-B8DD-39BB9E291322}" type="presParOf" srcId="{12828C36-3123-8B43-BBD6-E1A391F3B3A5}" destId="{7CF9AD30-F77D-064A-8489-52B0A50CC6EF}" srcOrd="0" destOrd="0" presId="urn:microsoft.com/office/officeart/2008/layout/HorizontalMultiLevelHierarchy"/>
    <dgm:cxn modelId="{D3172795-91A5-244F-B2FB-83DE75604A9F}" type="presParOf" srcId="{12828C36-3123-8B43-BBD6-E1A391F3B3A5}" destId="{C045FDD1-1CE5-7840-B7E2-35FE36CC995F}" srcOrd="1" destOrd="0" presId="urn:microsoft.com/office/officeart/2008/layout/HorizontalMultiLevelHierarchy"/>
    <dgm:cxn modelId="{277F90C3-EEEC-C941-8005-2C5E0F5BD056}" type="presParOf" srcId="{D57B765F-3B2E-404D-8416-637D48AE35EF}" destId="{C3C77A9B-D33C-7048-891A-46EFDAA477C3}" srcOrd="8" destOrd="0" presId="urn:microsoft.com/office/officeart/2008/layout/HorizontalMultiLevelHierarchy"/>
    <dgm:cxn modelId="{EA8CBC17-D90E-5D4E-9EC3-85C6DD715CB6}" type="presParOf" srcId="{C3C77A9B-D33C-7048-891A-46EFDAA477C3}" destId="{FC321C99-3F31-3B4B-B258-FE6E07BAD251}" srcOrd="0" destOrd="0" presId="urn:microsoft.com/office/officeart/2008/layout/HorizontalMultiLevelHierarchy"/>
    <dgm:cxn modelId="{0CC8A4A9-6AE4-8547-BD5E-D5924F0172BD}" type="presParOf" srcId="{D57B765F-3B2E-404D-8416-637D48AE35EF}" destId="{CF7DFE02-3338-6643-9AAC-79A33BD90756}" srcOrd="9" destOrd="0" presId="urn:microsoft.com/office/officeart/2008/layout/HorizontalMultiLevelHierarchy"/>
    <dgm:cxn modelId="{5AD69DAB-F7E1-DE49-ABC9-745BA9B5F3A2}" type="presParOf" srcId="{CF7DFE02-3338-6643-9AAC-79A33BD90756}" destId="{69166649-BB2E-3C4A-B82F-D381378DA11B}" srcOrd="0" destOrd="0" presId="urn:microsoft.com/office/officeart/2008/layout/HorizontalMultiLevelHierarchy"/>
    <dgm:cxn modelId="{5324226A-56CC-3142-9F6F-0F048EAEF8E2}" type="presParOf" srcId="{CF7DFE02-3338-6643-9AAC-79A33BD90756}" destId="{67058E6E-D1F1-4744-AC2A-C6509D581913}" srcOrd="1" destOrd="0" presId="urn:microsoft.com/office/officeart/2008/layout/HorizontalMultiLevelHierarchy"/>
    <dgm:cxn modelId="{2B2B535C-6231-8B40-A336-0C1DF032823E}" type="presParOf" srcId="{67058E6E-D1F1-4744-AC2A-C6509D581913}" destId="{1E440B9E-6247-B64D-BA6B-642AF8716DBE}" srcOrd="0" destOrd="0" presId="urn:microsoft.com/office/officeart/2008/layout/HorizontalMultiLevelHierarchy"/>
    <dgm:cxn modelId="{83613F76-DC01-B74F-A431-FFDB35D6B13D}" type="presParOf" srcId="{1E440B9E-6247-B64D-BA6B-642AF8716DBE}" destId="{69874654-2996-3F47-9857-D1F372ECB76D}" srcOrd="0" destOrd="0" presId="urn:microsoft.com/office/officeart/2008/layout/HorizontalMultiLevelHierarchy"/>
    <dgm:cxn modelId="{0997A758-BEEB-A743-A2C4-485BDAC7170B}" type="presParOf" srcId="{67058E6E-D1F1-4744-AC2A-C6509D581913}" destId="{71AEABE5-FB39-D84F-8689-BF689646292E}" srcOrd="1" destOrd="0" presId="urn:microsoft.com/office/officeart/2008/layout/HorizontalMultiLevelHierarchy"/>
    <dgm:cxn modelId="{6D329F81-5F64-2641-9E1E-CC662F8A08D5}" type="presParOf" srcId="{71AEABE5-FB39-D84F-8689-BF689646292E}" destId="{9055003F-3F51-6043-9FF3-E876FE7A71F8}" srcOrd="0" destOrd="0" presId="urn:microsoft.com/office/officeart/2008/layout/HorizontalMultiLevelHierarchy"/>
    <dgm:cxn modelId="{8B1CED08-614F-AC4B-9328-FF4247162D76}" type="presParOf" srcId="{71AEABE5-FB39-D84F-8689-BF689646292E}" destId="{3A61B8F9-863B-C746-8917-6DD9D2187628}" srcOrd="1" destOrd="0" presId="urn:microsoft.com/office/officeart/2008/layout/HorizontalMultiLevelHierarchy"/>
    <dgm:cxn modelId="{80F9714B-AA7D-6E4A-B314-12E16C6E2448}" type="presParOf" srcId="{3A61B8F9-863B-C746-8917-6DD9D2187628}" destId="{B7C637DE-E0D2-0647-B060-270863601CCA}" srcOrd="0" destOrd="0" presId="urn:microsoft.com/office/officeart/2008/layout/HorizontalMultiLevelHierarchy"/>
    <dgm:cxn modelId="{147BB2AD-D872-5A44-88BE-77032D8AE840}" type="presParOf" srcId="{B7C637DE-E0D2-0647-B060-270863601CCA}" destId="{1953A902-DDA8-5C40-8995-EB0BBF69CC4E}" srcOrd="0" destOrd="0" presId="urn:microsoft.com/office/officeart/2008/layout/HorizontalMultiLevelHierarchy"/>
    <dgm:cxn modelId="{7CBB983C-35BD-BD45-8B78-CD9E8E3851B3}" type="presParOf" srcId="{3A61B8F9-863B-C746-8917-6DD9D2187628}" destId="{4259D574-6156-3D48-8AA0-784EE4305D11}" srcOrd="1" destOrd="0" presId="urn:microsoft.com/office/officeart/2008/layout/HorizontalMultiLevelHierarchy"/>
    <dgm:cxn modelId="{F32BE099-77FB-1747-929D-7EC3314299B1}" type="presParOf" srcId="{4259D574-6156-3D48-8AA0-784EE4305D11}" destId="{08A0CF2C-15BF-994E-A3BB-C27C853BDCEB}" srcOrd="0" destOrd="0" presId="urn:microsoft.com/office/officeart/2008/layout/HorizontalMultiLevelHierarchy"/>
    <dgm:cxn modelId="{73AA732A-7CE5-5342-9DB2-1A33C1D4D0EB}" type="presParOf" srcId="{4259D574-6156-3D48-8AA0-784EE4305D11}" destId="{5362A6A5-850D-044C-BE68-8D38B67E49DB}" srcOrd="1" destOrd="0" presId="urn:microsoft.com/office/officeart/2008/layout/HorizontalMultiLevelHierarchy"/>
    <dgm:cxn modelId="{CC1363FD-F16B-9548-9785-AB2F00725B05}" type="presParOf" srcId="{5362A6A5-850D-044C-BE68-8D38B67E49DB}" destId="{F175EE12-0CCE-EC47-818F-AE17DDF732A3}" srcOrd="0" destOrd="0" presId="urn:microsoft.com/office/officeart/2008/layout/HorizontalMultiLevelHierarchy"/>
    <dgm:cxn modelId="{FA128F8C-E204-FE4C-913D-68E64BB61B95}" type="presParOf" srcId="{F175EE12-0CCE-EC47-818F-AE17DDF732A3}" destId="{50035433-0013-044A-B282-39FFC664D5E9}" srcOrd="0" destOrd="0" presId="urn:microsoft.com/office/officeart/2008/layout/HorizontalMultiLevelHierarchy"/>
    <dgm:cxn modelId="{445B34D9-FC16-354D-805D-78638781D2B7}" type="presParOf" srcId="{5362A6A5-850D-044C-BE68-8D38B67E49DB}" destId="{D7EBCAD6-D638-BC4C-B65E-B19B00D23CD0}" srcOrd="1" destOrd="0" presId="urn:microsoft.com/office/officeart/2008/layout/HorizontalMultiLevelHierarchy"/>
    <dgm:cxn modelId="{F0C04174-99A9-844F-AC20-11C433A8FB4C}" type="presParOf" srcId="{D7EBCAD6-D638-BC4C-B65E-B19B00D23CD0}" destId="{8C47CFB5-2DE3-0E49-AA8E-3E3DABE5828E}" srcOrd="0" destOrd="0" presId="urn:microsoft.com/office/officeart/2008/layout/HorizontalMultiLevelHierarchy"/>
    <dgm:cxn modelId="{5674FC72-3850-394E-91B3-8EE9F34C80BA}" type="presParOf" srcId="{D7EBCAD6-D638-BC4C-B65E-B19B00D23CD0}" destId="{3052C107-6BD9-B24A-8EC2-6498676B5B5D}" srcOrd="1" destOrd="0" presId="urn:microsoft.com/office/officeart/2008/layout/HorizontalMultiLevelHierarchy"/>
    <dgm:cxn modelId="{92C2E6A3-0C27-4F44-BF94-F56559ADC8EE}" type="presParOf" srcId="{5362A6A5-850D-044C-BE68-8D38B67E49DB}" destId="{E94B9131-EA5E-7D41-891F-2175E06D916D}" srcOrd="2" destOrd="0" presId="urn:microsoft.com/office/officeart/2008/layout/HorizontalMultiLevelHierarchy"/>
    <dgm:cxn modelId="{D4B8681B-49F7-4847-B874-7C0CE2780863}" type="presParOf" srcId="{E94B9131-EA5E-7D41-891F-2175E06D916D}" destId="{ABB2CC97-8C46-DB4A-A0CA-3BA9033259BA}" srcOrd="0" destOrd="0" presId="urn:microsoft.com/office/officeart/2008/layout/HorizontalMultiLevelHierarchy"/>
    <dgm:cxn modelId="{895C8FDA-5E2E-DA4F-B1A0-362FA569990A}" type="presParOf" srcId="{5362A6A5-850D-044C-BE68-8D38B67E49DB}" destId="{1C4D563D-6595-2140-ABDB-A08FEE0405A8}" srcOrd="3" destOrd="0" presId="urn:microsoft.com/office/officeart/2008/layout/HorizontalMultiLevelHierarchy"/>
    <dgm:cxn modelId="{F5F65617-C802-9241-9A41-7815C979BC3D}" type="presParOf" srcId="{1C4D563D-6595-2140-ABDB-A08FEE0405A8}" destId="{945E8AC7-E7C8-BE41-9F23-BBCE5B46D305}" srcOrd="0" destOrd="0" presId="urn:microsoft.com/office/officeart/2008/layout/HorizontalMultiLevelHierarchy"/>
    <dgm:cxn modelId="{85080651-0E9C-0B4C-BE0D-85B68CF80586}" type="presParOf" srcId="{1C4D563D-6595-2140-ABDB-A08FEE0405A8}" destId="{EF480AB0-E829-1540-9D80-3D9D1E0B586F}" srcOrd="1" destOrd="0" presId="urn:microsoft.com/office/officeart/2008/layout/HorizontalMultiLevelHierarchy"/>
    <dgm:cxn modelId="{D9A8000E-F2D6-3C45-AEC8-29D5C1DC40E0}" type="presParOf" srcId="{67058E6E-D1F1-4744-AC2A-C6509D581913}" destId="{9AC9287F-1F86-3948-849E-3B70066899A6}" srcOrd="2" destOrd="0" presId="urn:microsoft.com/office/officeart/2008/layout/HorizontalMultiLevelHierarchy"/>
    <dgm:cxn modelId="{4F4C0324-DD11-554D-82B0-08ADAB8E0EE9}" type="presParOf" srcId="{9AC9287F-1F86-3948-849E-3B70066899A6}" destId="{099AFF4C-C00A-E94D-809A-F3F91051C893}" srcOrd="0" destOrd="0" presId="urn:microsoft.com/office/officeart/2008/layout/HorizontalMultiLevelHierarchy"/>
    <dgm:cxn modelId="{4A5A87A8-4308-9345-93EB-EC4DF283C926}" type="presParOf" srcId="{67058E6E-D1F1-4744-AC2A-C6509D581913}" destId="{1E74620D-916D-DE4A-9E06-E5FA0BE2CD03}" srcOrd="3" destOrd="0" presId="urn:microsoft.com/office/officeart/2008/layout/HorizontalMultiLevelHierarchy"/>
    <dgm:cxn modelId="{35B77257-646B-C84C-8DDC-8C956843D8E0}" type="presParOf" srcId="{1E74620D-916D-DE4A-9E06-E5FA0BE2CD03}" destId="{2588FE4F-5DEC-FD4D-9BAE-081109FD8820}" srcOrd="0" destOrd="0" presId="urn:microsoft.com/office/officeart/2008/layout/HorizontalMultiLevelHierarchy"/>
    <dgm:cxn modelId="{365F57D8-D63D-304E-92AB-85520E240312}" type="presParOf" srcId="{1E74620D-916D-DE4A-9E06-E5FA0BE2CD03}" destId="{10FC98BF-A242-A447-82DF-F0AFD23521DB}" srcOrd="1" destOrd="0" presId="urn:microsoft.com/office/officeart/2008/layout/HorizontalMultiLevelHierarchy"/>
    <dgm:cxn modelId="{9B38123E-779A-6C4D-A90E-C38328894550}" type="presParOf" srcId="{D57B765F-3B2E-404D-8416-637D48AE35EF}" destId="{90CE8BA1-03EC-0546-B2EF-BCD27820A8AA}" srcOrd="10" destOrd="0" presId="urn:microsoft.com/office/officeart/2008/layout/HorizontalMultiLevelHierarchy"/>
    <dgm:cxn modelId="{03D6B0E5-8774-2C49-B000-DC5E030971A7}" type="presParOf" srcId="{90CE8BA1-03EC-0546-B2EF-BCD27820A8AA}" destId="{619B2CAB-019A-954F-B2C5-BC5C56ED1855}" srcOrd="0" destOrd="0" presId="urn:microsoft.com/office/officeart/2008/layout/HorizontalMultiLevelHierarchy"/>
    <dgm:cxn modelId="{77752DE8-964D-A645-B42B-5A3B8CFF2B2B}" type="presParOf" srcId="{D57B765F-3B2E-404D-8416-637D48AE35EF}" destId="{FD2B5E95-1684-F04E-8160-04FEC9613B8D}" srcOrd="11" destOrd="0" presId="urn:microsoft.com/office/officeart/2008/layout/HorizontalMultiLevelHierarchy"/>
    <dgm:cxn modelId="{1F33393E-D1D2-A04A-83FA-A9DB328D42B6}" type="presParOf" srcId="{FD2B5E95-1684-F04E-8160-04FEC9613B8D}" destId="{211C7C95-F92D-EB4B-8302-A08A02907365}" srcOrd="0" destOrd="0" presId="urn:microsoft.com/office/officeart/2008/layout/HorizontalMultiLevelHierarchy"/>
    <dgm:cxn modelId="{47F00F32-AD6A-104B-A4E0-5AB249A89169}" type="presParOf" srcId="{FD2B5E95-1684-F04E-8160-04FEC9613B8D}" destId="{A611997B-E233-874F-ACE8-C4DD07CB03C5}" srcOrd="1" destOrd="0" presId="urn:microsoft.com/office/officeart/2008/layout/HorizontalMultiLevelHierarchy"/>
    <dgm:cxn modelId="{AB71A516-ED57-D245-A5A6-3D7FE3DADF31}" type="presParOf" srcId="{A611997B-E233-874F-ACE8-C4DD07CB03C5}" destId="{BBFB7019-E02B-DD44-97BC-E0F156C553FF}" srcOrd="0" destOrd="0" presId="urn:microsoft.com/office/officeart/2008/layout/HorizontalMultiLevelHierarchy"/>
    <dgm:cxn modelId="{06468731-DD8C-324F-967E-8FE8D9AC833A}" type="presParOf" srcId="{BBFB7019-E02B-DD44-97BC-E0F156C553FF}" destId="{9B1C6A7C-51CF-AB4A-B630-420F4E9D4912}" srcOrd="0" destOrd="0" presId="urn:microsoft.com/office/officeart/2008/layout/HorizontalMultiLevelHierarchy"/>
    <dgm:cxn modelId="{A4449D6C-9B49-5D4E-9259-C44501B18075}" type="presParOf" srcId="{A611997B-E233-874F-ACE8-C4DD07CB03C5}" destId="{9A3EA805-567F-3645-A315-71DF16DF1C76}" srcOrd="1" destOrd="0" presId="urn:microsoft.com/office/officeart/2008/layout/HorizontalMultiLevelHierarchy"/>
    <dgm:cxn modelId="{25292EFA-C065-B34B-BA5B-CF4446156E12}" type="presParOf" srcId="{9A3EA805-567F-3645-A315-71DF16DF1C76}" destId="{F5DB3BDD-9EB4-A641-BA0D-E5BE755646DA}" srcOrd="0" destOrd="0" presId="urn:microsoft.com/office/officeart/2008/layout/HorizontalMultiLevelHierarchy"/>
    <dgm:cxn modelId="{7CFF6B4E-19A7-BD42-9B87-C671CB42B6DE}" type="presParOf" srcId="{9A3EA805-567F-3645-A315-71DF16DF1C76}" destId="{EABF6D6A-60D9-7348-9DBF-D58F4CBDAD99}" srcOrd="1" destOrd="0" presId="urn:microsoft.com/office/officeart/2008/layout/HorizontalMultiLevelHierarchy"/>
    <dgm:cxn modelId="{B7DA3F9B-19E0-F042-A51C-385959FFF17A}" type="presParOf" srcId="{D57B765F-3B2E-404D-8416-637D48AE35EF}" destId="{DABE946F-4E36-714A-ADA0-4E43868A47A8}" srcOrd="12" destOrd="0" presId="urn:microsoft.com/office/officeart/2008/layout/HorizontalMultiLevelHierarchy"/>
    <dgm:cxn modelId="{7FDDC0AF-32AE-AF41-A6E8-3FEE69BD7A90}" type="presParOf" srcId="{DABE946F-4E36-714A-ADA0-4E43868A47A8}" destId="{2617E40F-CF75-2A44-94FA-4EE78B6437EB}" srcOrd="0" destOrd="0" presId="urn:microsoft.com/office/officeart/2008/layout/HorizontalMultiLevelHierarchy"/>
    <dgm:cxn modelId="{99C8E3C4-1A4B-A340-BEAA-50C8A2658A2F}" type="presParOf" srcId="{D57B765F-3B2E-404D-8416-637D48AE35EF}" destId="{80510F7F-3562-C244-8F36-ACCF557F9EEE}" srcOrd="13" destOrd="0" presId="urn:microsoft.com/office/officeart/2008/layout/HorizontalMultiLevelHierarchy"/>
    <dgm:cxn modelId="{AA1B1DC1-BDEF-2D4B-9CC8-C0E784F3C3E3}" type="presParOf" srcId="{80510F7F-3562-C244-8F36-ACCF557F9EEE}" destId="{7DE53385-36FB-4B44-914E-DB872EB8978E}" srcOrd="0" destOrd="0" presId="urn:microsoft.com/office/officeart/2008/layout/HorizontalMultiLevelHierarchy"/>
    <dgm:cxn modelId="{17502E4D-5FBB-A446-865E-DA71B8ABF735}" type="presParOf" srcId="{80510F7F-3562-C244-8F36-ACCF557F9EEE}" destId="{6AED01B7-45D4-B14C-814B-E01AFB3916D0}" srcOrd="1" destOrd="0" presId="urn:microsoft.com/office/officeart/2008/layout/HorizontalMultiLevelHierarchy"/>
    <dgm:cxn modelId="{15B63767-0224-1C43-9879-2E8410F93A73}" type="presParOf" srcId="{6AED01B7-45D4-B14C-814B-E01AFB3916D0}" destId="{4995D7E5-150D-034F-9DC7-58B711FE9B4C}" srcOrd="0" destOrd="0" presId="urn:microsoft.com/office/officeart/2008/layout/HorizontalMultiLevelHierarchy"/>
    <dgm:cxn modelId="{A8319DF2-ADC1-794A-8601-3CCA1AD2005B}" type="presParOf" srcId="{4995D7E5-150D-034F-9DC7-58B711FE9B4C}" destId="{4336F96F-9E89-3649-9D49-AD6D72DE7DC1}" srcOrd="0" destOrd="0" presId="urn:microsoft.com/office/officeart/2008/layout/HorizontalMultiLevelHierarchy"/>
    <dgm:cxn modelId="{C6FEBAF0-9D04-9A47-8EFA-CCBBADB5DAF2}" type="presParOf" srcId="{6AED01B7-45D4-B14C-814B-E01AFB3916D0}" destId="{69B56CD4-F97D-F143-8F7E-9E76B93A92DA}" srcOrd="1" destOrd="0" presId="urn:microsoft.com/office/officeart/2008/layout/HorizontalMultiLevelHierarchy"/>
    <dgm:cxn modelId="{ABBC60DC-419D-104B-8885-6BB78DDA1216}" type="presParOf" srcId="{69B56CD4-F97D-F143-8F7E-9E76B93A92DA}" destId="{04470FB1-1C46-3649-8E58-1D66D6D21659}" srcOrd="0" destOrd="0" presId="urn:microsoft.com/office/officeart/2008/layout/HorizontalMultiLevelHierarchy"/>
    <dgm:cxn modelId="{E0065176-33C5-1F41-B895-160EC5BB88C8}" type="presParOf" srcId="{69B56CD4-F97D-F143-8F7E-9E76B93A92DA}" destId="{DC346FB9-4698-6C4C-A73D-0055F41D9453}" srcOrd="1" destOrd="0" presId="urn:microsoft.com/office/officeart/2008/layout/HorizontalMultiLevelHierarchy"/>
    <dgm:cxn modelId="{8D3B12AC-F464-154A-8F22-E6684302332A}" type="presParOf" srcId="{6AED01B7-45D4-B14C-814B-E01AFB3916D0}" destId="{2FEA6D3D-559E-B448-898A-29349CA5AF61}" srcOrd="2" destOrd="0" presId="urn:microsoft.com/office/officeart/2008/layout/HorizontalMultiLevelHierarchy"/>
    <dgm:cxn modelId="{6E1745D8-03D5-834C-AE55-BD1DF3980AFB}" type="presParOf" srcId="{2FEA6D3D-559E-B448-898A-29349CA5AF61}" destId="{D6BA4871-EB65-8842-9EAB-EC0B570C6D6B}" srcOrd="0" destOrd="0" presId="urn:microsoft.com/office/officeart/2008/layout/HorizontalMultiLevelHierarchy"/>
    <dgm:cxn modelId="{59093CC5-257D-744C-8E09-B377914A807F}" type="presParOf" srcId="{6AED01B7-45D4-B14C-814B-E01AFB3916D0}" destId="{129EF939-0DAD-D548-9643-4E262DBD57A9}" srcOrd="3" destOrd="0" presId="urn:microsoft.com/office/officeart/2008/layout/HorizontalMultiLevelHierarchy"/>
    <dgm:cxn modelId="{C1EC54B9-CF4D-3A4E-A624-E04A20DE6C3D}" type="presParOf" srcId="{129EF939-0DAD-D548-9643-4E262DBD57A9}" destId="{555B61DB-1185-7340-90DA-227F480B23ED}" srcOrd="0" destOrd="0" presId="urn:microsoft.com/office/officeart/2008/layout/HorizontalMultiLevelHierarchy"/>
    <dgm:cxn modelId="{985D05A5-4913-4A46-AD00-901DD1E66BF6}" type="presParOf" srcId="{129EF939-0DAD-D548-9643-4E262DBD57A9}" destId="{7ADA4A9D-B1AA-DF44-BE5A-68CAEA04229A}" srcOrd="1" destOrd="0" presId="urn:microsoft.com/office/officeart/2008/layout/HorizontalMultiLevelHierarchy"/>
    <dgm:cxn modelId="{85096510-8C9C-124B-AEB3-FDAFDB5B8AA4}" type="presParOf" srcId="{D57B765F-3B2E-404D-8416-637D48AE35EF}" destId="{11E68D4F-7712-E64C-B1DE-D85A876906DA}" srcOrd="14" destOrd="0" presId="urn:microsoft.com/office/officeart/2008/layout/HorizontalMultiLevelHierarchy"/>
    <dgm:cxn modelId="{2F34F630-F2E8-D14E-957D-E4C5CD099461}" type="presParOf" srcId="{11E68D4F-7712-E64C-B1DE-D85A876906DA}" destId="{41A9B6A2-A7D1-3840-9442-FC73D8970A8A}" srcOrd="0" destOrd="0" presId="urn:microsoft.com/office/officeart/2008/layout/HorizontalMultiLevelHierarchy"/>
    <dgm:cxn modelId="{2E775452-9162-C347-8611-B569D96724DA}" type="presParOf" srcId="{D57B765F-3B2E-404D-8416-637D48AE35EF}" destId="{CD53C0D8-F9E3-ED42-A875-11FB1481DF3D}" srcOrd="15" destOrd="0" presId="urn:microsoft.com/office/officeart/2008/layout/HorizontalMultiLevelHierarchy"/>
    <dgm:cxn modelId="{571546E7-C6E5-D44C-A2C3-5F52D735B8CF}" type="presParOf" srcId="{CD53C0D8-F9E3-ED42-A875-11FB1481DF3D}" destId="{8FA242AB-1966-D840-8C2B-9874F6D0BBA9}" srcOrd="0" destOrd="0" presId="urn:microsoft.com/office/officeart/2008/layout/HorizontalMultiLevelHierarchy"/>
    <dgm:cxn modelId="{B861F55F-F98C-7E45-93AF-BB1BC84697B1}" type="presParOf" srcId="{CD53C0D8-F9E3-ED42-A875-11FB1481DF3D}" destId="{846913A6-30BB-2840-8F81-E2BEFA63BD5D}" srcOrd="1" destOrd="0" presId="urn:microsoft.com/office/officeart/2008/layout/HorizontalMultiLevelHierarchy"/>
    <dgm:cxn modelId="{A06B70D9-9229-EE40-AC32-A933C3794E08}" type="presParOf" srcId="{846913A6-30BB-2840-8F81-E2BEFA63BD5D}" destId="{F43006AD-47E8-4346-98DB-3B5F535054CC}" srcOrd="0" destOrd="0" presId="urn:microsoft.com/office/officeart/2008/layout/HorizontalMultiLevelHierarchy"/>
    <dgm:cxn modelId="{5ED5A35E-C64E-3F48-8E60-7B0E63246AB9}" type="presParOf" srcId="{F43006AD-47E8-4346-98DB-3B5F535054CC}" destId="{C038EEE1-F0F8-6D4F-A0D5-3465FE060D59}" srcOrd="0" destOrd="0" presId="urn:microsoft.com/office/officeart/2008/layout/HorizontalMultiLevelHierarchy"/>
    <dgm:cxn modelId="{31A9CF4A-E523-EB42-BE8A-7972B3864E1A}" type="presParOf" srcId="{846913A6-30BB-2840-8F81-E2BEFA63BD5D}" destId="{88157FC3-7777-2F42-BBED-D2839001D12F}" srcOrd="1" destOrd="0" presId="urn:microsoft.com/office/officeart/2008/layout/HorizontalMultiLevelHierarchy"/>
    <dgm:cxn modelId="{C72F9659-795E-F243-9D2A-C5246A35DC99}" type="presParOf" srcId="{88157FC3-7777-2F42-BBED-D2839001D12F}" destId="{501370D1-22E7-CB4C-AE8A-805CAEEBD20D}" srcOrd="0" destOrd="0" presId="urn:microsoft.com/office/officeart/2008/layout/HorizontalMultiLevelHierarchy"/>
    <dgm:cxn modelId="{01B82AED-E18F-B843-94E7-465A75B244D8}" type="presParOf" srcId="{88157FC3-7777-2F42-BBED-D2839001D12F}" destId="{CFAC4402-EBA9-1C41-8E5B-483BB56AC89E}" srcOrd="1" destOrd="0" presId="urn:microsoft.com/office/officeart/2008/layout/HorizontalMultiLevelHierarchy"/>
    <dgm:cxn modelId="{02140C0F-034C-5A40-A7AA-C8B071FE27E2}" type="presParOf" srcId="{846913A6-30BB-2840-8F81-E2BEFA63BD5D}" destId="{C0DDB428-E54F-2B4E-9297-F8FB34B502FD}" srcOrd="2" destOrd="0" presId="urn:microsoft.com/office/officeart/2008/layout/HorizontalMultiLevelHierarchy"/>
    <dgm:cxn modelId="{4E5625FA-A1C4-824B-A1E8-8C176091AC03}" type="presParOf" srcId="{C0DDB428-E54F-2B4E-9297-F8FB34B502FD}" destId="{0F91FA73-EE10-684A-8262-BAC6ADA9F94F}" srcOrd="0" destOrd="0" presId="urn:microsoft.com/office/officeart/2008/layout/HorizontalMultiLevelHierarchy"/>
    <dgm:cxn modelId="{6616AA34-7993-3C4D-B8C3-CB779140C74E}" type="presParOf" srcId="{846913A6-30BB-2840-8F81-E2BEFA63BD5D}" destId="{302BDF51-0215-3742-A9D4-DB5CF321A8AB}" srcOrd="3" destOrd="0" presId="urn:microsoft.com/office/officeart/2008/layout/HorizontalMultiLevelHierarchy"/>
    <dgm:cxn modelId="{B13A42D6-D084-024C-BFD6-5D670A54FB06}" type="presParOf" srcId="{302BDF51-0215-3742-A9D4-DB5CF321A8AB}" destId="{D6BBC777-3922-2141-81DB-930A6F373656}" srcOrd="0" destOrd="0" presId="urn:microsoft.com/office/officeart/2008/layout/HorizontalMultiLevelHierarchy"/>
    <dgm:cxn modelId="{441BE27D-923F-EE4F-9E96-2EBA0B96E7CA}" type="presParOf" srcId="{302BDF51-0215-3742-A9D4-DB5CF321A8AB}" destId="{6BEA252E-AE02-0C45-ADA1-94A2488AA1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393E6A-49C6-6545-8ADF-C67CDBE2DE7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87F2BA-6E55-A94F-BDA2-E0BDC6E4B094}">
      <dgm:prSet phldrT="[文本]"/>
      <dgm:spPr/>
      <dgm:t>
        <a:bodyPr/>
        <a:lstStyle/>
        <a:p>
          <a:r>
            <a:rPr lang="zh-CN" altLang="en-US" dirty="0" smtClean="0"/>
            <a:t>同类产品</a:t>
          </a:r>
          <a:endParaRPr lang="zh-CN" altLang="en-US" dirty="0"/>
        </a:p>
      </dgm:t>
    </dgm:pt>
    <dgm:pt modelId="{54FA6288-C61D-704C-9B38-D041B61B860A}" type="par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986F1316-9745-7E49-96A0-1DBC4E2C675F}" type="sib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A2B98A05-BD69-3F4E-B240-94F2D14C5C17}">
      <dgm:prSet phldrT="[文本]"/>
      <dgm:spPr/>
      <dgm:t>
        <a:bodyPr/>
        <a:lstStyle/>
        <a:p>
          <a:r>
            <a:rPr lang="zh-CN" altLang="en-US" dirty="0" smtClean="0"/>
            <a:t>微软 </a:t>
          </a:r>
          <a:r>
            <a:rPr lang="en-US" altLang="en-US" dirty="0" smtClean="0"/>
            <a:t>Code Push</a:t>
          </a:r>
          <a:endParaRPr lang="zh-CN" altLang="en-US" dirty="0"/>
        </a:p>
      </dgm:t>
    </dgm:pt>
    <dgm:pt modelId="{42CDA0B3-D761-E841-A741-787B75D29F69}" type="par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3C8F35C1-AFBE-A549-BD45-2B278FD9C5B7}" type="sib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AC6979A1-72CD-C748-835C-4E36191CAF9E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-app-loader</a:t>
          </a:r>
          <a:endParaRPr lang="zh-CN" altLang="en-US" dirty="0"/>
        </a:p>
      </dgm:t>
    </dgm:pt>
    <dgm:pt modelId="{756FF4FE-7DF6-2B48-9B6F-DC7DAA8F1279}" type="par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C34A338B-5434-3146-A021-E1551532DCE7}" type="sib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D1B16FEE-69B9-EC49-A3F2-DD90EA2D812C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-hot-code-push-plugin</a:t>
          </a:r>
          <a:endParaRPr lang="zh-CN" altLang="en-US" dirty="0"/>
        </a:p>
      </dgm:t>
    </dgm:pt>
    <dgm:pt modelId="{09726CE8-2F29-454A-9D31-774A997ACB56}" type="par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500328C0-4E6B-614D-9A1A-AAB17D255283}" type="sib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40F7EC52-AEF1-824E-BD25-E6E7496D2D34}">
      <dgm:prSet phldrT="[文本]"/>
      <dgm:spPr/>
      <dgm:t>
        <a:bodyPr/>
        <a:lstStyle/>
        <a:p>
          <a:r>
            <a:rPr lang="en-US" altLang="en-US" dirty="0" smtClean="0"/>
            <a:t>code-push</a:t>
          </a:r>
          <a:endParaRPr lang="zh-CN" altLang="en-US" dirty="0"/>
        </a:p>
      </dgm:t>
    </dgm:pt>
    <dgm:pt modelId="{74404625-0214-7449-B25F-D43815114E0F}" type="par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28BA32AD-ED58-6842-96D0-F200DBA6113F}" type="sib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165DF8BF-A3CC-8C4F-B1DB-52A5D7037579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-plugin-code-push</a:t>
          </a:r>
          <a:endParaRPr lang="zh-CN" altLang="en-US" dirty="0"/>
        </a:p>
      </dgm:t>
    </dgm:pt>
    <dgm:pt modelId="{AF368B8A-3849-C144-A585-FEC793319B58}" type="par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B41D971F-D24B-5043-AE21-4AC78C77CE2F}" type="sib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397E467E-DF41-1149-9263-707C27B95136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41DBA725-4B66-3B4A-AEB0-4FBCADC0A7BB}" type="par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9B838B4B-A6FD-3544-A8DF-9127C176CD86}" type="sib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F0133E49-EDFD-5E45-A935-89D972BF5B3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77E4CB05-1081-BE4E-9636-4F99128884E0}" type="par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354855C4-BE8A-D34A-9437-F28B1B73ADE3}" type="sib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07CA14FD-EEDD-0544-93AA-B8385E5F6DB5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FF3FC833-32A8-484D-81ED-DBA40290A973}" type="par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AF10B16C-AFA4-8A4E-AE3B-05BA21AA0EC9}" type="sib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DDF94CC5-1EBC-E94A-B0C9-26D065AA21AD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F6229126-EEAC-9442-BA4B-E6D31635171B}" type="par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21AC04AD-2C53-8340-A3FA-4D5E2CC84234}" type="sib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F22E7F8B-EDA0-BA45-8695-482BEC331767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3068A361-5982-DA47-B722-F05982960389}" type="par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DE9B6243-0932-2C40-B4CE-49744F538561}" type="sib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8C05D566-7B94-B74B-814E-685353A71AD4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99AF2805-E1F0-124A-82E9-03D8E8F71C25}" type="par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88F02C01-3E42-EF46-B484-F7098D3B99EF}" type="sib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3D8FBD43-621B-5148-AF5C-4859BDD5342D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F56743CD-1B4E-174A-9C48-8817BCC10F2F}" type="par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0A8AC2BA-9DCF-D544-8441-99A24162E5AB}" type="sib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6461D18C-0C07-1D44-90EC-2EA30A84DD5C}">
      <dgm:prSet phldrT="[文本]"/>
      <dgm:spPr/>
      <dgm:t>
        <a:bodyPr/>
        <a:lstStyle/>
        <a:p>
          <a:r>
            <a:rPr lang="zh-CN" altLang="en-US" dirty="0" smtClean="0"/>
            <a:t>✔一次性更新</a:t>
          </a:r>
          <a:endParaRPr lang="zh-CN" altLang="en-US" dirty="0"/>
        </a:p>
      </dgm:t>
    </dgm:pt>
    <dgm:pt modelId="{F3A98D4B-2120-E24C-AEEC-62AD68F7C44F}" type="par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B3D7A0D-5423-C640-8013-8AA3A206DA01}" type="sib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6D80213-73C3-5242-B998-ABAB31C083E9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</a:p>
      </dgm:t>
    </dgm:pt>
    <dgm:pt modelId="{34024B1C-2833-4642-96DC-C2A8B9B0EFFA}" type="par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534ECCEC-3BF2-9F48-8DDF-7F84B4ECCF41}" type="sib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34F68B37-A2BF-C245-AAF2-BDD7E509A5FB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40F0A77F-30ED-B344-AF67-C4E1A7C25AB5}" type="par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DA088557-172B-AD45-86F9-FFE066F5FC4D}" type="sib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7E8B05C8-E91B-5C49-8D57-336F679EBD2D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</a:p>
      </dgm:t>
    </dgm:pt>
    <dgm:pt modelId="{678A7009-709B-DF4F-9DCF-F6280168D6A0}" type="par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8E955E9F-696B-B54D-95DE-E9EEEBD433D8}" type="sib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02E82310-C2B2-B843-9B40-063BEC9A7FFB}">
      <dgm:prSet phldrT="[文本]"/>
      <dgm:spPr/>
      <dgm:t>
        <a:bodyPr/>
        <a:lstStyle/>
        <a:p>
          <a:r>
            <a:rPr lang="zh-CN" altLang="en-US" dirty="0" smtClean="0"/>
            <a:t>✔保留一个最新版本</a:t>
          </a:r>
        </a:p>
      </dgm:t>
    </dgm:pt>
    <dgm:pt modelId="{8491FC38-C0C8-C942-B26D-0AD697079BBE}" type="par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11BEA3CB-9A44-174A-B32B-248F87FB73FB}" type="sib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E4DF1122-9885-684B-B54C-4DB71BDDE34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</a:p>
      </dgm:t>
    </dgm:pt>
    <dgm:pt modelId="{6EE6523E-AE8E-BB4A-9624-F05E191FD52A}" type="par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27DD65A2-8E98-D04A-A86F-E94A5B69C287}" type="sib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EA9B106C-42D2-7B4C-B2EF-98D54D3FFEAC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E947EC3F-5355-8B44-9FBA-20DB20204625}" type="par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246EA0CC-35DA-7648-87A4-BD1CC4885CFA}" type="sib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90BAD419-8841-6549-9523-3EA57B7646F7}">
      <dgm:prSet phldrT="[文本]"/>
      <dgm:spPr/>
      <dgm:t>
        <a:bodyPr/>
        <a:lstStyle/>
        <a:p>
          <a:r>
            <a:rPr lang="zh-CN" altLang="en-US" dirty="0" smtClean="0"/>
            <a:t>构成</a:t>
          </a:r>
        </a:p>
      </dgm:t>
    </dgm:pt>
    <dgm:pt modelId="{839C236A-B48E-FF4C-8054-26FA9EFC6622}" type="par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AEACC02C-BD0F-5144-9ADE-405D91BC7B8E}" type="sib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207D9049-CB6C-AA46-99BC-03FDD7803D98}">
      <dgm:prSet phldrT="[文本]"/>
      <dgm:spPr/>
      <dgm:t>
        <a:bodyPr/>
        <a:lstStyle/>
        <a:p>
          <a:r>
            <a:rPr lang="zh-CN" altLang="en-US" dirty="0" smtClean="0"/>
            <a:t>更新功能和</a:t>
          </a:r>
          <a:r>
            <a:rPr lang="en-US" altLang="en-US" dirty="0" smtClean="0"/>
            <a:t>CLI</a:t>
          </a:r>
          <a:r>
            <a:rPr lang="zh-CN" altLang="en-US" dirty="0" smtClean="0"/>
            <a:t>未分开</a:t>
          </a:r>
        </a:p>
      </dgm:t>
    </dgm:pt>
    <dgm:pt modelId="{C3042ECA-C805-C64B-88A1-99EE9C8E3592}" type="par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DAC484B0-8920-2D45-8F28-289A3BF4B7EA}" type="sib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11DD87A6-2308-5647-ABF1-5441461B8302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FA391B01-6B24-EF4B-A2F5-16DA217A51FF}" type="par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C3BED982-3DA8-9145-AF0E-110A2F62FD60}" type="sib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8FED191B-5B98-F54C-B403-E87807C6D756}">
      <dgm:prSet phldrT="[文本]"/>
      <dgm:spPr/>
      <dgm:t>
        <a:bodyPr/>
        <a:lstStyle/>
        <a:p>
          <a:r>
            <a:rPr lang="zh-CN" altLang="en-US" dirty="0" smtClean="0"/>
            <a:t>构成</a:t>
          </a:r>
          <a:endParaRPr lang="zh-CN" altLang="en-US" dirty="0"/>
        </a:p>
      </dgm:t>
    </dgm:pt>
    <dgm:pt modelId="{23469499-3E26-1844-9467-267C63E6A6EC}" type="par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40F54176-8A62-254A-B6FA-7B3686B40EC1}" type="sib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BC3035D3-9179-9F47-9C30-1C8110404BC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05254BBD-4FF1-6F4A-84BD-F70CA147B81F}" type="par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892D4357-BBFF-CC45-ADF3-A6011BE82F20}" type="sib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2539F624-8634-C040-9945-C70E5E3C2B25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92FE3BDE-182C-F644-AC2D-7CC94BD0DE45}" type="par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19272BCC-DB5D-1542-AEBB-8056BCB03768}" type="sib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783F8E75-9764-294E-8EBD-056B8842A6EC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9424A91D-4AB1-8949-A852-38DAFDD9C50E}" type="par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D8E0AB74-3227-8C48-86C1-3DFDF9FBEB03}" type="sib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9B664991-1D1E-A840-B0BB-12756E7F845A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BCB0FD09-A3B7-694F-BCB1-F63D8761FF1A}" type="par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B986B52F-DD6D-4647-BCD7-E885C930E8F0}" type="sib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F4B0E7C2-E4B0-3C4D-BE42-A446CFE154C1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  <a:endParaRPr lang="zh-CN" altLang="en-US" dirty="0"/>
        </a:p>
      </dgm:t>
    </dgm:pt>
    <dgm:pt modelId="{D90AC2A5-CF62-7B43-86A7-2FDD0C145FB8}" type="par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269D0B99-7C31-2940-ADAD-A1A7881CD7A1}" type="sib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74288E78-BBAA-0247-98DE-B961AFC53773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9EB48392-7255-B848-9E3D-E7E464971E90}" type="par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080B7865-14A2-3540-9DAB-63195BAAF08C}" type="sib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5DC1DC01-D8EE-BE46-BC97-4F58168B218C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FA6485B4-171B-1B45-9628-4361E283D0FF}" type="par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40A0D54D-EDF5-6342-BDE1-206A8FC0CE17}" type="sib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7A77F155-EC7B-1C4E-B39E-AE9E6EB68CC0}">
      <dgm:prSet phldrT="[文本]"/>
      <dgm:spPr/>
      <dgm:t>
        <a:bodyPr/>
        <a:lstStyle/>
        <a:p>
          <a:r>
            <a:rPr lang="zh-CN" altLang="en-US" dirty="0" smtClean="0"/>
            <a:t>✔保留两个版本</a:t>
          </a:r>
          <a:endParaRPr lang="zh-CN" altLang="en-US" dirty="0"/>
        </a:p>
      </dgm:t>
    </dgm:pt>
    <dgm:pt modelId="{A1D8664E-4956-2C43-B058-4857B5D39FF5}" type="par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0F13834F-EB81-D344-B7A4-40BFD91FEE42}" type="sib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62F9AAF0-6136-D04F-A3D3-C8D8D57CE15D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114E32C9-098D-E24C-A5AE-0D138E45B447}" type="par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0C3CEC5D-5C57-8E48-8CFE-7014E5BEBB94}" type="sib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6EDAFE9C-14D0-FD44-94A9-74F1BA728C2B}">
      <dgm:prSet phldrT="[文本]"/>
      <dgm:spPr/>
      <dgm:t>
        <a:bodyPr/>
        <a:lstStyle/>
        <a:p>
          <a:r>
            <a:rPr lang="zh-CN" altLang="en-US" dirty="0" smtClean="0"/>
            <a:t>✔程序启动、前后台切换、随时更新</a:t>
          </a:r>
          <a:endParaRPr lang="zh-CN" altLang="en-US" dirty="0"/>
        </a:p>
      </dgm:t>
    </dgm:pt>
    <dgm:pt modelId="{2CFFE394-6005-344C-8CF5-1B1263503553}" type="par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38B04698-4028-FA46-9AD5-F3241400456B}" type="sib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F2964B04-3930-B148-91E7-6D88DBE67A8D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42976E54-3060-5242-A634-981EE6B6C147}" type="par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64BFA584-B5C0-5248-B1E6-AAA5F60B3DA5}" type="sib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49D56E71-603A-AB4C-B236-0F9ECBB8C767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0CA6D54B-5423-564C-8F2F-63BDEC7F8BCA}" type="par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F0EB6EEA-C33E-8D42-B03D-77BD4FA0793D}" type="sib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350685B8-C63D-3F48-9421-5EBDECD67DED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AE9132C8-FFD7-A74D-9F20-ADC1AF6D69C1}" type="par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EACB2BCB-F6CF-6E41-A692-2B5D65E637E6}" type="sib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D39D60A7-D85F-BF4C-936B-679A3BFEA956}" type="pres">
      <dgm:prSet presAssocID="{50393E6A-49C6-6545-8ADF-C67CDBE2DE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1FD73B-0CA0-7249-A671-1C1A85BAE167}" type="pres">
      <dgm:prSet presAssocID="{AD87F2BA-6E55-A94F-BDA2-E0BDC6E4B094}" presName="root1" presStyleCnt="0"/>
      <dgm:spPr/>
    </dgm:pt>
    <dgm:pt modelId="{9EEE4543-208F-1B4C-A7A1-DC26D5A59890}" type="pres">
      <dgm:prSet presAssocID="{AD87F2BA-6E55-A94F-BDA2-E0BDC6E4B0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2F79DE-3C20-CB48-8DB0-37B754B7FDE2}" type="pres">
      <dgm:prSet presAssocID="{AD87F2BA-6E55-A94F-BDA2-E0BDC6E4B094}" presName="level2hierChild" presStyleCnt="0"/>
      <dgm:spPr/>
    </dgm:pt>
    <dgm:pt modelId="{AB362AC4-5B75-F746-91F8-48EDB58091A2}" type="pres">
      <dgm:prSet presAssocID="{42CDA0B3-D761-E841-A741-787B75D29F6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085C1E2-A1E9-5E44-899C-30D7FCEB6607}" type="pres">
      <dgm:prSet presAssocID="{42CDA0B3-D761-E841-A741-787B75D29F6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60EAAB3-C78A-7248-A3ED-96D11B01F7D5}" type="pres">
      <dgm:prSet presAssocID="{A2B98A05-BD69-3F4E-B240-94F2D14C5C17}" presName="root2" presStyleCnt="0"/>
      <dgm:spPr/>
    </dgm:pt>
    <dgm:pt modelId="{3BE451B4-CA74-534A-AAF2-5CC9BA2EA681}" type="pres">
      <dgm:prSet presAssocID="{A2B98A05-BD69-3F4E-B240-94F2D14C5C1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1ACF6-B07F-E644-B524-7CC805A07156}" type="pres">
      <dgm:prSet presAssocID="{A2B98A05-BD69-3F4E-B240-94F2D14C5C17}" presName="level3hierChild" presStyleCnt="0"/>
      <dgm:spPr/>
    </dgm:pt>
    <dgm:pt modelId="{B2800074-9C4C-8F4E-B6BA-61F7D2A678EA}" type="pres">
      <dgm:prSet presAssocID="{74404625-0214-7449-B25F-D43815114E0F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7B18B876-AF3A-4C45-A2F9-234D5FF57016}" type="pres">
      <dgm:prSet presAssocID="{74404625-0214-7449-B25F-D43815114E0F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DB1DAD28-0DC3-5240-B552-14E0176545F3}" type="pres">
      <dgm:prSet presAssocID="{40F7EC52-AEF1-824E-BD25-E6E7496D2D34}" presName="root2" presStyleCnt="0"/>
      <dgm:spPr/>
    </dgm:pt>
    <dgm:pt modelId="{25330E0A-3198-BC49-8B9D-93969C17801B}" type="pres">
      <dgm:prSet presAssocID="{40F7EC52-AEF1-824E-BD25-E6E7496D2D3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1B0E84-AF31-4342-A240-263F315A3866}" type="pres">
      <dgm:prSet presAssocID="{40F7EC52-AEF1-824E-BD25-E6E7496D2D34}" presName="level3hierChild" presStyleCnt="0"/>
      <dgm:spPr/>
    </dgm:pt>
    <dgm:pt modelId="{E82F6484-8E8F-AD4F-BD2E-9C2ADBF3EC9C}" type="pres">
      <dgm:prSet presAssocID="{AF368B8A-3849-C144-A585-FEC793319B58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2F2D1B62-DEC4-154F-BFF3-EEC124502A5C}" type="pres">
      <dgm:prSet presAssocID="{AF368B8A-3849-C144-A585-FEC793319B58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63926FD5-64C8-F24F-9245-D2D93E6635E1}" type="pres">
      <dgm:prSet presAssocID="{165DF8BF-A3CC-8C4F-B1DB-52A5D7037579}" presName="root2" presStyleCnt="0"/>
      <dgm:spPr/>
    </dgm:pt>
    <dgm:pt modelId="{6729214E-6B57-9940-8989-8A78804D37F1}" type="pres">
      <dgm:prSet presAssocID="{165DF8BF-A3CC-8C4F-B1DB-52A5D703757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E0B796-94EA-DE44-ADED-DAD199B8F5CD}" type="pres">
      <dgm:prSet presAssocID="{165DF8BF-A3CC-8C4F-B1DB-52A5D7037579}" presName="level3hierChild" presStyleCnt="0"/>
      <dgm:spPr/>
    </dgm:pt>
    <dgm:pt modelId="{9833A677-E6BE-A640-9CD7-4298C11042ED}" type="pres">
      <dgm:prSet presAssocID="{756FF4FE-7DF6-2B48-9B6F-DC7DAA8F127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F42C6A8A-7D70-4045-BC91-BDAFA839ADA5}" type="pres">
      <dgm:prSet presAssocID="{756FF4FE-7DF6-2B48-9B6F-DC7DAA8F127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4D270FD-1933-E94E-9E28-52ED84CCDF81}" type="pres">
      <dgm:prSet presAssocID="{AC6979A1-72CD-C748-835C-4E36191CAF9E}" presName="root2" presStyleCnt="0"/>
      <dgm:spPr/>
    </dgm:pt>
    <dgm:pt modelId="{FFF45196-0D82-3242-8D28-C5130059304C}" type="pres">
      <dgm:prSet presAssocID="{AC6979A1-72CD-C748-835C-4E36191CAF9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8C6E5-2C88-5142-8A4D-245B2436CA5D}" type="pres">
      <dgm:prSet presAssocID="{AC6979A1-72CD-C748-835C-4E36191CAF9E}" presName="level3hierChild" presStyleCnt="0"/>
      <dgm:spPr/>
    </dgm:pt>
    <dgm:pt modelId="{971FA2AC-3F2B-4D43-91D4-85F2051C51D9}" type="pres">
      <dgm:prSet presAssocID="{41DBA725-4B66-3B4A-AEB0-4FBCADC0A7BB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3A34BA3A-451F-214E-8F2D-73305E8EF98F}" type="pres">
      <dgm:prSet presAssocID="{41DBA725-4B66-3B4A-AEB0-4FBCADC0A7BB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4ACE599D-D39C-3E43-B624-745CF9EA1F0A}" type="pres">
      <dgm:prSet presAssocID="{397E467E-DF41-1149-9263-707C27B95136}" presName="root2" presStyleCnt="0"/>
      <dgm:spPr/>
    </dgm:pt>
    <dgm:pt modelId="{F1EBDCA9-CE3A-484A-B410-DEDCDC9DC7B5}" type="pres">
      <dgm:prSet presAssocID="{397E467E-DF41-1149-9263-707C27B951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F53C09-2E73-3543-9CDE-62FFCD535C1E}" type="pres">
      <dgm:prSet presAssocID="{397E467E-DF41-1149-9263-707C27B95136}" presName="level3hierChild" presStyleCnt="0"/>
      <dgm:spPr/>
    </dgm:pt>
    <dgm:pt modelId="{F85AE7D0-6FF2-B942-A0DE-77C7AF88BB07}" type="pres">
      <dgm:prSet presAssocID="{77E4CB05-1081-BE4E-9636-4F99128884E0}" presName="conn2-1" presStyleLbl="parChTrans1D4" presStyleIdx="0" presStyleCnt="27"/>
      <dgm:spPr/>
      <dgm:t>
        <a:bodyPr/>
        <a:lstStyle/>
        <a:p>
          <a:endParaRPr lang="zh-CN" altLang="en-US"/>
        </a:p>
      </dgm:t>
    </dgm:pt>
    <dgm:pt modelId="{0D918B45-64B1-ED4E-BCC7-612C12EE6C6C}" type="pres">
      <dgm:prSet presAssocID="{77E4CB05-1081-BE4E-9636-4F99128884E0}" presName="connTx" presStyleLbl="parChTrans1D4" presStyleIdx="0" presStyleCnt="27"/>
      <dgm:spPr/>
      <dgm:t>
        <a:bodyPr/>
        <a:lstStyle/>
        <a:p>
          <a:endParaRPr lang="zh-CN" altLang="en-US"/>
        </a:p>
      </dgm:t>
    </dgm:pt>
    <dgm:pt modelId="{8B3726C5-A901-BD45-AB25-A1B57FA9F475}" type="pres">
      <dgm:prSet presAssocID="{F0133E49-EDFD-5E45-A935-89D972BF5B34}" presName="root2" presStyleCnt="0"/>
      <dgm:spPr/>
    </dgm:pt>
    <dgm:pt modelId="{CAF9FC86-623A-9246-979A-5BFA616FADA6}" type="pres">
      <dgm:prSet presAssocID="{F0133E49-EDFD-5E45-A935-89D972BF5B34}" presName="LevelTwoTextNode" presStyleLbl="node4" presStyleIdx="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D3922E-0107-9C4C-8FC2-3EB049FFDB40}" type="pres">
      <dgm:prSet presAssocID="{F0133E49-EDFD-5E45-A935-89D972BF5B34}" presName="level3hierChild" presStyleCnt="0"/>
      <dgm:spPr/>
    </dgm:pt>
    <dgm:pt modelId="{679157B7-B5BB-B040-9D8C-9DB2636EC198}" type="pres">
      <dgm:prSet presAssocID="{FF3FC833-32A8-484D-81ED-DBA40290A973}" presName="conn2-1" presStyleLbl="parChTrans1D4" presStyleIdx="1" presStyleCnt="27"/>
      <dgm:spPr/>
      <dgm:t>
        <a:bodyPr/>
        <a:lstStyle/>
        <a:p>
          <a:endParaRPr lang="zh-CN" altLang="en-US"/>
        </a:p>
      </dgm:t>
    </dgm:pt>
    <dgm:pt modelId="{B8D39FCC-7BB3-E448-86A2-172F1B00C484}" type="pres">
      <dgm:prSet presAssocID="{FF3FC833-32A8-484D-81ED-DBA40290A973}" presName="connTx" presStyleLbl="parChTrans1D4" presStyleIdx="1" presStyleCnt="27"/>
      <dgm:spPr/>
      <dgm:t>
        <a:bodyPr/>
        <a:lstStyle/>
        <a:p>
          <a:endParaRPr lang="zh-CN" altLang="en-US"/>
        </a:p>
      </dgm:t>
    </dgm:pt>
    <dgm:pt modelId="{A646B52D-A4C1-924E-A1B3-1AD284226365}" type="pres">
      <dgm:prSet presAssocID="{07CA14FD-EEDD-0544-93AA-B8385E5F6DB5}" presName="root2" presStyleCnt="0"/>
      <dgm:spPr/>
    </dgm:pt>
    <dgm:pt modelId="{910D91A8-1202-3844-A0D0-6617AA6DBDF0}" type="pres">
      <dgm:prSet presAssocID="{07CA14FD-EEDD-0544-93AA-B8385E5F6DB5}" presName="LevelTwoTextNode" presStyleLbl="node4" presStyleIdx="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DD14B-E9F5-DE46-897A-1EE9E233D214}" type="pres">
      <dgm:prSet presAssocID="{07CA14FD-EEDD-0544-93AA-B8385E5F6DB5}" presName="level3hierChild" presStyleCnt="0"/>
      <dgm:spPr/>
    </dgm:pt>
    <dgm:pt modelId="{E5AAE51A-0584-2849-A6DE-B42EEBF692A2}" type="pres">
      <dgm:prSet presAssocID="{F6229126-EEAC-9442-BA4B-E6D31635171B}" presName="conn2-1" presStyleLbl="parChTrans1D4" presStyleIdx="2" presStyleCnt="27"/>
      <dgm:spPr/>
      <dgm:t>
        <a:bodyPr/>
        <a:lstStyle/>
        <a:p>
          <a:endParaRPr lang="zh-CN" altLang="en-US"/>
        </a:p>
      </dgm:t>
    </dgm:pt>
    <dgm:pt modelId="{71A205BD-356B-C743-98D7-2AC400D7AC7C}" type="pres">
      <dgm:prSet presAssocID="{F6229126-EEAC-9442-BA4B-E6D31635171B}" presName="connTx" presStyleLbl="parChTrans1D4" presStyleIdx="2" presStyleCnt="27"/>
      <dgm:spPr/>
      <dgm:t>
        <a:bodyPr/>
        <a:lstStyle/>
        <a:p>
          <a:endParaRPr lang="zh-CN" altLang="en-US"/>
        </a:p>
      </dgm:t>
    </dgm:pt>
    <dgm:pt modelId="{A351C9ED-5D4C-E840-B3D1-3AA6AC3AF42E}" type="pres">
      <dgm:prSet presAssocID="{DDF94CC5-1EBC-E94A-B0C9-26D065AA21AD}" presName="root2" presStyleCnt="0"/>
      <dgm:spPr/>
    </dgm:pt>
    <dgm:pt modelId="{E29FB7F8-81B4-6D4D-A376-10D6BB20485F}" type="pres">
      <dgm:prSet presAssocID="{DDF94CC5-1EBC-E94A-B0C9-26D065AA21AD}" presName="LevelTwoTextNode" presStyleLbl="node4" presStyleIdx="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748A7-43AE-A447-AEBA-73A48876A4C5}" type="pres">
      <dgm:prSet presAssocID="{DDF94CC5-1EBC-E94A-B0C9-26D065AA21AD}" presName="level3hierChild" presStyleCnt="0"/>
      <dgm:spPr/>
    </dgm:pt>
    <dgm:pt modelId="{F4A4589B-3A13-2D40-BFF5-665C74FE6A08}" type="pres">
      <dgm:prSet presAssocID="{3068A361-5982-DA47-B722-F05982960389}" presName="conn2-1" presStyleLbl="parChTrans1D4" presStyleIdx="3" presStyleCnt="27"/>
      <dgm:spPr/>
      <dgm:t>
        <a:bodyPr/>
        <a:lstStyle/>
        <a:p>
          <a:endParaRPr lang="zh-CN" altLang="en-US"/>
        </a:p>
      </dgm:t>
    </dgm:pt>
    <dgm:pt modelId="{C9F8A05F-5EA0-2042-AA5D-781896FF9B94}" type="pres">
      <dgm:prSet presAssocID="{3068A361-5982-DA47-B722-F05982960389}" presName="connTx" presStyleLbl="parChTrans1D4" presStyleIdx="3" presStyleCnt="27"/>
      <dgm:spPr/>
      <dgm:t>
        <a:bodyPr/>
        <a:lstStyle/>
        <a:p>
          <a:endParaRPr lang="zh-CN" altLang="en-US"/>
        </a:p>
      </dgm:t>
    </dgm:pt>
    <dgm:pt modelId="{74A8E91E-25FF-054C-A4B6-0CF43003BD0C}" type="pres">
      <dgm:prSet presAssocID="{F22E7F8B-EDA0-BA45-8695-482BEC331767}" presName="root2" presStyleCnt="0"/>
      <dgm:spPr/>
    </dgm:pt>
    <dgm:pt modelId="{CBAF3644-C861-BC4A-B1FA-3363077483EE}" type="pres">
      <dgm:prSet presAssocID="{F22E7F8B-EDA0-BA45-8695-482BEC331767}" presName="LevelTwoTextNode" presStyleLbl="node4" presStyleIdx="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6698-F835-094B-99C1-61B517429476}" type="pres">
      <dgm:prSet presAssocID="{F22E7F8B-EDA0-BA45-8695-482BEC331767}" presName="level3hierChild" presStyleCnt="0"/>
      <dgm:spPr/>
    </dgm:pt>
    <dgm:pt modelId="{785E9FC8-D5A9-C74E-B3EF-C8C33EAF8D9B}" type="pres">
      <dgm:prSet presAssocID="{99AF2805-E1F0-124A-82E9-03D8E8F71C25}" presName="conn2-1" presStyleLbl="parChTrans1D4" presStyleIdx="4" presStyleCnt="27"/>
      <dgm:spPr/>
      <dgm:t>
        <a:bodyPr/>
        <a:lstStyle/>
        <a:p>
          <a:endParaRPr lang="zh-CN" altLang="en-US"/>
        </a:p>
      </dgm:t>
    </dgm:pt>
    <dgm:pt modelId="{ADBFBB5F-16FA-234A-BEF5-BA656DD953E0}" type="pres">
      <dgm:prSet presAssocID="{99AF2805-E1F0-124A-82E9-03D8E8F71C25}" presName="connTx" presStyleLbl="parChTrans1D4" presStyleIdx="4" presStyleCnt="27"/>
      <dgm:spPr/>
      <dgm:t>
        <a:bodyPr/>
        <a:lstStyle/>
        <a:p>
          <a:endParaRPr lang="zh-CN" altLang="en-US"/>
        </a:p>
      </dgm:t>
    </dgm:pt>
    <dgm:pt modelId="{BD082CBE-CE59-FB4B-9260-3F37A473F694}" type="pres">
      <dgm:prSet presAssocID="{8C05D566-7B94-B74B-814E-685353A71AD4}" presName="root2" presStyleCnt="0"/>
      <dgm:spPr/>
    </dgm:pt>
    <dgm:pt modelId="{4E8B689C-A5D3-AA49-B344-0E88F377CCC0}" type="pres">
      <dgm:prSet presAssocID="{8C05D566-7B94-B74B-814E-685353A71AD4}" presName="LevelTwoTextNode" presStyleLbl="node4" presStyleIdx="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9405F-676E-BB49-8DB6-E9297C83FCDF}" type="pres">
      <dgm:prSet presAssocID="{8C05D566-7B94-B74B-814E-685353A71AD4}" presName="level3hierChild" presStyleCnt="0"/>
      <dgm:spPr/>
    </dgm:pt>
    <dgm:pt modelId="{FD69A687-2104-504B-9ACF-3F4DCDC890FB}" type="pres">
      <dgm:prSet presAssocID="{F56743CD-1B4E-174A-9C48-8817BCC10F2F}" presName="conn2-1" presStyleLbl="parChTrans1D4" presStyleIdx="5" presStyleCnt="27"/>
      <dgm:spPr/>
      <dgm:t>
        <a:bodyPr/>
        <a:lstStyle/>
        <a:p>
          <a:endParaRPr lang="zh-CN" altLang="en-US"/>
        </a:p>
      </dgm:t>
    </dgm:pt>
    <dgm:pt modelId="{9C20BC38-59B9-9645-807E-DE78BEF3537E}" type="pres">
      <dgm:prSet presAssocID="{F56743CD-1B4E-174A-9C48-8817BCC10F2F}" presName="connTx" presStyleLbl="parChTrans1D4" presStyleIdx="5" presStyleCnt="27"/>
      <dgm:spPr/>
      <dgm:t>
        <a:bodyPr/>
        <a:lstStyle/>
        <a:p>
          <a:endParaRPr lang="zh-CN" altLang="en-US"/>
        </a:p>
      </dgm:t>
    </dgm:pt>
    <dgm:pt modelId="{4F087089-5D1A-EB40-9187-561448CD7C16}" type="pres">
      <dgm:prSet presAssocID="{3D8FBD43-621B-5148-AF5C-4859BDD5342D}" presName="root2" presStyleCnt="0"/>
      <dgm:spPr/>
    </dgm:pt>
    <dgm:pt modelId="{F45B4C54-FF21-C748-BEDE-746CB015002F}" type="pres">
      <dgm:prSet presAssocID="{3D8FBD43-621B-5148-AF5C-4859BDD5342D}" presName="LevelTwoTextNode" presStyleLbl="node4" presStyleIdx="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0017E-C57B-8F47-A1A6-E25FA85BC890}" type="pres">
      <dgm:prSet presAssocID="{3D8FBD43-621B-5148-AF5C-4859BDD5342D}" presName="level3hierChild" presStyleCnt="0"/>
      <dgm:spPr/>
    </dgm:pt>
    <dgm:pt modelId="{D7A84E22-523A-9140-A0DE-53F5247703D9}" type="pres">
      <dgm:prSet presAssocID="{F3A98D4B-2120-E24C-AEEC-62AD68F7C44F}" presName="conn2-1" presStyleLbl="parChTrans1D4" presStyleIdx="6" presStyleCnt="27"/>
      <dgm:spPr/>
      <dgm:t>
        <a:bodyPr/>
        <a:lstStyle/>
        <a:p>
          <a:endParaRPr lang="zh-CN" altLang="en-US"/>
        </a:p>
      </dgm:t>
    </dgm:pt>
    <dgm:pt modelId="{78C9B93A-A373-7040-9A67-55821E161B8F}" type="pres">
      <dgm:prSet presAssocID="{F3A98D4B-2120-E24C-AEEC-62AD68F7C44F}" presName="connTx" presStyleLbl="parChTrans1D4" presStyleIdx="6" presStyleCnt="27"/>
      <dgm:spPr/>
      <dgm:t>
        <a:bodyPr/>
        <a:lstStyle/>
        <a:p>
          <a:endParaRPr lang="zh-CN" altLang="en-US"/>
        </a:p>
      </dgm:t>
    </dgm:pt>
    <dgm:pt modelId="{4FA341D2-916B-C946-BC2D-A520BF6C5542}" type="pres">
      <dgm:prSet presAssocID="{6461D18C-0C07-1D44-90EC-2EA30A84DD5C}" presName="root2" presStyleCnt="0"/>
      <dgm:spPr/>
    </dgm:pt>
    <dgm:pt modelId="{40A5D056-4F82-8F4A-AD92-86BC13284611}" type="pres">
      <dgm:prSet presAssocID="{6461D18C-0C07-1D44-90EC-2EA30A84DD5C}" presName="LevelTwoTextNode" presStyleLbl="node4" presStyleIdx="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5ECC23-DD80-8849-9B56-24E1993143DA}" type="pres">
      <dgm:prSet presAssocID="{6461D18C-0C07-1D44-90EC-2EA30A84DD5C}" presName="level3hierChild" presStyleCnt="0"/>
      <dgm:spPr/>
    </dgm:pt>
    <dgm:pt modelId="{02F34FB5-181C-6648-9CBC-2239E4BDAC58}" type="pres">
      <dgm:prSet presAssocID="{34024B1C-2833-4642-96DC-C2A8B9B0EFFA}" presName="conn2-1" presStyleLbl="parChTrans1D4" presStyleIdx="7" presStyleCnt="27"/>
      <dgm:spPr/>
      <dgm:t>
        <a:bodyPr/>
        <a:lstStyle/>
        <a:p>
          <a:endParaRPr lang="zh-CN" altLang="en-US"/>
        </a:p>
      </dgm:t>
    </dgm:pt>
    <dgm:pt modelId="{D812323C-85B0-7C48-B67B-34EEC50EBEDA}" type="pres">
      <dgm:prSet presAssocID="{34024B1C-2833-4642-96DC-C2A8B9B0EFFA}" presName="connTx" presStyleLbl="parChTrans1D4" presStyleIdx="7" presStyleCnt="27"/>
      <dgm:spPr/>
      <dgm:t>
        <a:bodyPr/>
        <a:lstStyle/>
        <a:p>
          <a:endParaRPr lang="zh-CN" altLang="en-US"/>
        </a:p>
      </dgm:t>
    </dgm:pt>
    <dgm:pt modelId="{F4F1D4B2-8B3A-7347-81F4-500FFF7E61CD}" type="pres">
      <dgm:prSet presAssocID="{66D80213-73C3-5242-B998-ABAB31C083E9}" presName="root2" presStyleCnt="0"/>
      <dgm:spPr/>
    </dgm:pt>
    <dgm:pt modelId="{E61710D6-4C0B-5F4A-8104-710859766BEE}" type="pres">
      <dgm:prSet presAssocID="{66D80213-73C3-5242-B998-ABAB31C083E9}" presName="LevelTwoTextNode" presStyleLbl="node4" presStyleIdx="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0AEBCD-C24A-F84A-BF2D-6DF8726C29D5}" type="pres">
      <dgm:prSet presAssocID="{66D80213-73C3-5242-B998-ABAB31C083E9}" presName="level3hierChild" presStyleCnt="0"/>
      <dgm:spPr/>
    </dgm:pt>
    <dgm:pt modelId="{4A4A3462-1D04-3C41-96E5-B6F11FAAC74C}" type="pres">
      <dgm:prSet presAssocID="{40F0A77F-30ED-B344-AF67-C4E1A7C25AB5}" presName="conn2-1" presStyleLbl="parChTrans1D4" presStyleIdx="8" presStyleCnt="27"/>
      <dgm:spPr/>
      <dgm:t>
        <a:bodyPr/>
        <a:lstStyle/>
        <a:p>
          <a:endParaRPr lang="zh-CN" altLang="en-US"/>
        </a:p>
      </dgm:t>
    </dgm:pt>
    <dgm:pt modelId="{CE45380F-9C5E-5146-89DD-009F520DC191}" type="pres">
      <dgm:prSet presAssocID="{40F0A77F-30ED-B344-AF67-C4E1A7C25AB5}" presName="connTx" presStyleLbl="parChTrans1D4" presStyleIdx="8" presStyleCnt="27"/>
      <dgm:spPr/>
      <dgm:t>
        <a:bodyPr/>
        <a:lstStyle/>
        <a:p>
          <a:endParaRPr lang="zh-CN" altLang="en-US"/>
        </a:p>
      </dgm:t>
    </dgm:pt>
    <dgm:pt modelId="{60305742-4E0D-E74B-954A-6D060E2C4B85}" type="pres">
      <dgm:prSet presAssocID="{34F68B37-A2BF-C245-AAF2-BDD7E509A5FB}" presName="root2" presStyleCnt="0"/>
      <dgm:spPr/>
    </dgm:pt>
    <dgm:pt modelId="{E3F1D626-E23D-2B41-8BAB-24C22F588968}" type="pres">
      <dgm:prSet presAssocID="{34F68B37-A2BF-C245-AAF2-BDD7E509A5FB}" presName="LevelTwoTextNode" presStyleLbl="node4" presStyleIdx="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ACCDA8-8069-984C-8894-C14827E69CEF}" type="pres">
      <dgm:prSet presAssocID="{34F68B37-A2BF-C245-AAF2-BDD7E509A5FB}" presName="level3hierChild" presStyleCnt="0"/>
      <dgm:spPr/>
    </dgm:pt>
    <dgm:pt modelId="{F7173095-934B-1346-9B31-85965D56793C}" type="pres">
      <dgm:prSet presAssocID="{678A7009-709B-DF4F-9DCF-F6280168D6A0}" presName="conn2-1" presStyleLbl="parChTrans1D4" presStyleIdx="9" presStyleCnt="27"/>
      <dgm:spPr/>
      <dgm:t>
        <a:bodyPr/>
        <a:lstStyle/>
        <a:p>
          <a:endParaRPr lang="zh-CN" altLang="en-US"/>
        </a:p>
      </dgm:t>
    </dgm:pt>
    <dgm:pt modelId="{4BE02BBF-4921-7A46-8AA6-20B6833BE671}" type="pres">
      <dgm:prSet presAssocID="{678A7009-709B-DF4F-9DCF-F6280168D6A0}" presName="connTx" presStyleLbl="parChTrans1D4" presStyleIdx="9" presStyleCnt="27"/>
      <dgm:spPr/>
      <dgm:t>
        <a:bodyPr/>
        <a:lstStyle/>
        <a:p>
          <a:endParaRPr lang="zh-CN" altLang="en-US"/>
        </a:p>
      </dgm:t>
    </dgm:pt>
    <dgm:pt modelId="{D639BE09-126A-8D4B-8E26-C9FA4C01FB41}" type="pres">
      <dgm:prSet presAssocID="{7E8B05C8-E91B-5C49-8D57-336F679EBD2D}" presName="root2" presStyleCnt="0"/>
      <dgm:spPr/>
    </dgm:pt>
    <dgm:pt modelId="{EA3A545C-4D2A-124F-9BD9-B06869F937DC}" type="pres">
      <dgm:prSet presAssocID="{7E8B05C8-E91B-5C49-8D57-336F679EBD2D}" presName="LevelTwoTextNode" presStyleLbl="node4" presStyleIdx="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FA392D-12CF-4044-B957-054F7CA66774}" type="pres">
      <dgm:prSet presAssocID="{7E8B05C8-E91B-5C49-8D57-336F679EBD2D}" presName="level3hierChild" presStyleCnt="0"/>
      <dgm:spPr/>
    </dgm:pt>
    <dgm:pt modelId="{50D47DF8-6C67-6246-8456-5054DD18D39F}" type="pres">
      <dgm:prSet presAssocID="{8491FC38-C0C8-C942-B26D-0AD697079BBE}" presName="conn2-1" presStyleLbl="parChTrans1D4" presStyleIdx="10" presStyleCnt="27"/>
      <dgm:spPr/>
      <dgm:t>
        <a:bodyPr/>
        <a:lstStyle/>
        <a:p>
          <a:endParaRPr lang="zh-CN" altLang="en-US"/>
        </a:p>
      </dgm:t>
    </dgm:pt>
    <dgm:pt modelId="{241ED1FA-C206-784C-AC88-0720368F9A39}" type="pres">
      <dgm:prSet presAssocID="{8491FC38-C0C8-C942-B26D-0AD697079BBE}" presName="connTx" presStyleLbl="parChTrans1D4" presStyleIdx="10" presStyleCnt="27"/>
      <dgm:spPr/>
      <dgm:t>
        <a:bodyPr/>
        <a:lstStyle/>
        <a:p>
          <a:endParaRPr lang="zh-CN" altLang="en-US"/>
        </a:p>
      </dgm:t>
    </dgm:pt>
    <dgm:pt modelId="{49AD1897-E437-174F-9283-E23A8E981779}" type="pres">
      <dgm:prSet presAssocID="{02E82310-C2B2-B843-9B40-063BEC9A7FFB}" presName="root2" presStyleCnt="0"/>
      <dgm:spPr/>
    </dgm:pt>
    <dgm:pt modelId="{5E16B276-A1CB-C745-95DB-127F8237F402}" type="pres">
      <dgm:prSet presAssocID="{02E82310-C2B2-B843-9B40-063BEC9A7FFB}" presName="LevelTwoTextNode" presStyleLbl="node4" presStyleIdx="1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D7EF9A-1716-134B-8316-507779732C0F}" type="pres">
      <dgm:prSet presAssocID="{02E82310-C2B2-B843-9B40-063BEC9A7FFB}" presName="level3hierChild" presStyleCnt="0"/>
      <dgm:spPr/>
    </dgm:pt>
    <dgm:pt modelId="{63526011-0028-EF44-91FD-4C22FB999EFB}" type="pres">
      <dgm:prSet presAssocID="{6EE6523E-AE8E-BB4A-9624-F05E191FD52A}" presName="conn2-1" presStyleLbl="parChTrans1D4" presStyleIdx="11" presStyleCnt="27"/>
      <dgm:spPr/>
      <dgm:t>
        <a:bodyPr/>
        <a:lstStyle/>
        <a:p>
          <a:endParaRPr lang="zh-CN" altLang="en-US"/>
        </a:p>
      </dgm:t>
    </dgm:pt>
    <dgm:pt modelId="{378975A6-B14E-FD42-92BD-B64C479BE8F5}" type="pres">
      <dgm:prSet presAssocID="{6EE6523E-AE8E-BB4A-9624-F05E191FD52A}" presName="connTx" presStyleLbl="parChTrans1D4" presStyleIdx="11" presStyleCnt="27"/>
      <dgm:spPr/>
      <dgm:t>
        <a:bodyPr/>
        <a:lstStyle/>
        <a:p>
          <a:endParaRPr lang="zh-CN" altLang="en-US"/>
        </a:p>
      </dgm:t>
    </dgm:pt>
    <dgm:pt modelId="{032AB7AD-44F6-0447-8C15-0533F89CA79B}" type="pres">
      <dgm:prSet presAssocID="{E4DF1122-9885-684B-B54C-4DB71BDDE349}" presName="root2" presStyleCnt="0"/>
      <dgm:spPr/>
    </dgm:pt>
    <dgm:pt modelId="{6135EDAF-B8B6-6D4C-B38F-1E4E6C21B41F}" type="pres">
      <dgm:prSet presAssocID="{E4DF1122-9885-684B-B54C-4DB71BDDE349}" presName="LevelTwoTextNode" presStyleLbl="node4" presStyleIdx="1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268D9-E488-014B-B6B3-26EB82D63964}" type="pres">
      <dgm:prSet presAssocID="{E4DF1122-9885-684B-B54C-4DB71BDDE349}" presName="level3hierChild" presStyleCnt="0"/>
      <dgm:spPr/>
    </dgm:pt>
    <dgm:pt modelId="{4A4ED290-54BB-D645-B58A-FFE5ACC2BB89}" type="pres">
      <dgm:prSet presAssocID="{E947EC3F-5355-8B44-9FBA-20DB20204625}" presName="conn2-1" presStyleLbl="parChTrans1D4" presStyleIdx="12" presStyleCnt="27"/>
      <dgm:spPr/>
      <dgm:t>
        <a:bodyPr/>
        <a:lstStyle/>
        <a:p>
          <a:endParaRPr lang="zh-CN" altLang="en-US"/>
        </a:p>
      </dgm:t>
    </dgm:pt>
    <dgm:pt modelId="{20531A95-8F5F-654C-AF87-CA09F40E3B7B}" type="pres">
      <dgm:prSet presAssocID="{E947EC3F-5355-8B44-9FBA-20DB20204625}" presName="connTx" presStyleLbl="parChTrans1D4" presStyleIdx="12" presStyleCnt="27"/>
      <dgm:spPr/>
      <dgm:t>
        <a:bodyPr/>
        <a:lstStyle/>
        <a:p>
          <a:endParaRPr lang="zh-CN" altLang="en-US"/>
        </a:p>
      </dgm:t>
    </dgm:pt>
    <dgm:pt modelId="{B1DF7FE6-3AF9-0C46-AD74-DE60DD334F87}" type="pres">
      <dgm:prSet presAssocID="{EA9B106C-42D2-7B4C-B2EF-98D54D3FFEAC}" presName="root2" presStyleCnt="0"/>
      <dgm:spPr/>
    </dgm:pt>
    <dgm:pt modelId="{08581992-DF2D-B94B-BD21-A31CFB9A95D2}" type="pres">
      <dgm:prSet presAssocID="{EA9B106C-42D2-7B4C-B2EF-98D54D3FFEAC}" presName="LevelTwoTextNode" presStyleLbl="node4" presStyleIdx="1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E362FF-BB34-DE48-B3CC-CC2C0845D9D6}" type="pres">
      <dgm:prSet presAssocID="{EA9B106C-42D2-7B4C-B2EF-98D54D3FFEAC}" presName="level3hierChild" presStyleCnt="0"/>
      <dgm:spPr/>
    </dgm:pt>
    <dgm:pt modelId="{03F41372-F516-ED4C-ADC2-475420FCADEC}" type="pres">
      <dgm:prSet presAssocID="{839C236A-B48E-FF4C-8054-26FA9EFC6622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73488E82-B923-354D-952A-0C075DEE88ED}" type="pres">
      <dgm:prSet presAssocID="{839C236A-B48E-FF4C-8054-26FA9EFC6622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DFEF7220-79D8-854A-861A-2B6BA7D4FC68}" type="pres">
      <dgm:prSet presAssocID="{90BAD419-8841-6549-9523-3EA57B7646F7}" presName="root2" presStyleCnt="0"/>
      <dgm:spPr/>
    </dgm:pt>
    <dgm:pt modelId="{E837FC53-A2EF-1F4D-9467-BBA35EB2C5F3}" type="pres">
      <dgm:prSet presAssocID="{90BAD419-8841-6549-9523-3EA57B7646F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B28536-52EE-134E-935E-F7998B311326}" type="pres">
      <dgm:prSet presAssocID="{90BAD419-8841-6549-9523-3EA57B7646F7}" presName="level3hierChild" presStyleCnt="0"/>
      <dgm:spPr/>
    </dgm:pt>
    <dgm:pt modelId="{D7371DE1-9E32-0E43-90DF-951651833E73}" type="pres">
      <dgm:prSet presAssocID="{C3042ECA-C805-C64B-88A1-99EE9C8E3592}" presName="conn2-1" presStyleLbl="parChTrans1D4" presStyleIdx="13" presStyleCnt="27"/>
      <dgm:spPr/>
      <dgm:t>
        <a:bodyPr/>
        <a:lstStyle/>
        <a:p>
          <a:endParaRPr lang="zh-CN" altLang="en-US"/>
        </a:p>
      </dgm:t>
    </dgm:pt>
    <dgm:pt modelId="{C977C582-4103-6C42-A8A8-A7DDA7EAD263}" type="pres">
      <dgm:prSet presAssocID="{C3042ECA-C805-C64B-88A1-99EE9C8E3592}" presName="connTx" presStyleLbl="parChTrans1D4" presStyleIdx="13" presStyleCnt="27"/>
      <dgm:spPr/>
      <dgm:t>
        <a:bodyPr/>
        <a:lstStyle/>
        <a:p>
          <a:endParaRPr lang="zh-CN" altLang="en-US"/>
        </a:p>
      </dgm:t>
    </dgm:pt>
    <dgm:pt modelId="{1387E5D1-7541-424E-B342-B2F678F2C2D2}" type="pres">
      <dgm:prSet presAssocID="{207D9049-CB6C-AA46-99BC-03FDD7803D98}" presName="root2" presStyleCnt="0"/>
      <dgm:spPr/>
    </dgm:pt>
    <dgm:pt modelId="{597F255C-4960-714E-ACC8-D960F51D9560}" type="pres">
      <dgm:prSet presAssocID="{207D9049-CB6C-AA46-99BC-03FDD7803D98}" presName="LevelTwoTextNode" presStyleLbl="node4" presStyleIdx="1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A9BC9C-867B-844C-BFAA-3248B31361F4}" type="pres">
      <dgm:prSet presAssocID="{207D9049-CB6C-AA46-99BC-03FDD7803D98}" presName="level3hierChild" presStyleCnt="0"/>
      <dgm:spPr/>
    </dgm:pt>
    <dgm:pt modelId="{3D95EE5C-9AC7-5F42-B2DF-07545AF6778E}" type="pres">
      <dgm:prSet presAssocID="{09726CE8-2F29-454A-9D31-774A997ACB5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7847253-5B3F-0641-858A-63133279E2B6}" type="pres">
      <dgm:prSet presAssocID="{09726CE8-2F29-454A-9D31-774A997ACB5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979EDA-3820-774F-9853-A43B1E0890B2}" type="pres">
      <dgm:prSet presAssocID="{D1B16FEE-69B9-EC49-A3F2-DD90EA2D812C}" presName="root2" presStyleCnt="0"/>
      <dgm:spPr/>
    </dgm:pt>
    <dgm:pt modelId="{EABCEDE5-832C-8B4D-9DEE-E60C49A0DD10}" type="pres">
      <dgm:prSet presAssocID="{D1B16FEE-69B9-EC49-A3F2-DD90EA2D812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BA3F80-0200-FF42-8279-E4B295E809E1}" type="pres">
      <dgm:prSet presAssocID="{D1B16FEE-69B9-EC49-A3F2-DD90EA2D812C}" presName="level3hierChild" presStyleCnt="0"/>
      <dgm:spPr/>
    </dgm:pt>
    <dgm:pt modelId="{152E4515-50C9-7E4C-A14E-3A554C8FC3ED}" type="pres">
      <dgm:prSet presAssocID="{FA391B01-6B24-EF4B-A2F5-16DA217A51FF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CD2D3E11-12B2-3D4E-A0DF-2BC90DD8706B}" type="pres">
      <dgm:prSet presAssocID="{FA391B01-6B24-EF4B-A2F5-16DA217A51FF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BDED57CC-8D73-3645-B230-729A4B014956}" type="pres">
      <dgm:prSet presAssocID="{11DD87A6-2308-5647-ABF1-5441461B8302}" presName="root2" presStyleCnt="0"/>
      <dgm:spPr/>
    </dgm:pt>
    <dgm:pt modelId="{4A06B907-31C0-DB47-8780-337601748AEE}" type="pres">
      <dgm:prSet presAssocID="{11DD87A6-2308-5647-ABF1-5441461B8302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E6DB5-9A24-FA4D-AF96-CA35697F7E6C}" type="pres">
      <dgm:prSet presAssocID="{11DD87A6-2308-5647-ABF1-5441461B8302}" presName="level3hierChild" presStyleCnt="0"/>
      <dgm:spPr/>
    </dgm:pt>
    <dgm:pt modelId="{5F2E1C09-89AB-5C4C-92D3-1A5BE891C7BE}" type="pres">
      <dgm:prSet presAssocID="{05254BBD-4FF1-6F4A-84BD-F70CA147B81F}" presName="conn2-1" presStyleLbl="parChTrans1D4" presStyleIdx="14" presStyleCnt="27"/>
      <dgm:spPr/>
      <dgm:t>
        <a:bodyPr/>
        <a:lstStyle/>
        <a:p>
          <a:endParaRPr lang="zh-CN" altLang="en-US"/>
        </a:p>
      </dgm:t>
    </dgm:pt>
    <dgm:pt modelId="{D0AC05C1-E47E-4744-A7F4-FFEA597D90E4}" type="pres">
      <dgm:prSet presAssocID="{05254BBD-4FF1-6F4A-84BD-F70CA147B81F}" presName="connTx" presStyleLbl="parChTrans1D4" presStyleIdx="14" presStyleCnt="27"/>
      <dgm:spPr/>
      <dgm:t>
        <a:bodyPr/>
        <a:lstStyle/>
        <a:p>
          <a:endParaRPr lang="zh-CN" altLang="en-US"/>
        </a:p>
      </dgm:t>
    </dgm:pt>
    <dgm:pt modelId="{0D7C7186-F21E-0047-821A-2A6ADBD33F58}" type="pres">
      <dgm:prSet presAssocID="{BC3035D3-9179-9F47-9C30-1C8110404BC4}" presName="root2" presStyleCnt="0"/>
      <dgm:spPr/>
    </dgm:pt>
    <dgm:pt modelId="{C03B79AC-8983-404B-870B-FC5247FB72FA}" type="pres">
      <dgm:prSet presAssocID="{BC3035D3-9179-9F47-9C30-1C8110404BC4}" presName="LevelTwoTextNode" presStyleLbl="node4" presStyleIdx="1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95DB11-E7FF-9445-872B-7C384DE25A5F}" type="pres">
      <dgm:prSet presAssocID="{BC3035D3-9179-9F47-9C30-1C8110404BC4}" presName="level3hierChild" presStyleCnt="0"/>
      <dgm:spPr/>
    </dgm:pt>
    <dgm:pt modelId="{34D33808-DF70-7D4B-B128-5A207DA25F1E}" type="pres">
      <dgm:prSet presAssocID="{AE9132C8-FFD7-A74D-9F20-ADC1AF6D69C1}" presName="conn2-1" presStyleLbl="parChTrans1D4" presStyleIdx="15" presStyleCnt="27"/>
      <dgm:spPr/>
      <dgm:t>
        <a:bodyPr/>
        <a:lstStyle/>
        <a:p>
          <a:endParaRPr lang="zh-CN" altLang="en-US"/>
        </a:p>
      </dgm:t>
    </dgm:pt>
    <dgm:pt modelId="{77DB770A-2557-3C4E-83C5-10EDB39D79FF}" type="pres">
      <dgm:prSet presAssocID="{AE9132C8-FFD7-A74D-9F20-ADC1AF6D69C1}" presName="connTx" presStyleLbl="parChTrans1D4" presStyleIdx="15" presStyleCnt="27"/>
      <dgm:spPr/>
      <dgm:t>
        <a:bodyPr/>
        <a:lstStyle/>
        <a:p>
          <a:endParaRPr lang="zh-CN" altLang="en-US"/>
        </a:p>
      </dgm:t>
    </dgm:pt>
    <dgm:pt modelId="{E6501A41-F6E8-C747-AA1C-9D9F5FC77D85}" type="pres">
      <dgm:prSet presAssocID="{350685B8-C63D-3F48-9421-5EBDECD67DED}" presName="root2" presStyleCnt="0"/>
      <dgm:spPr/>
    </dgm:pt>
    <dgm:pt modelId="{C3BC2D09-1C4A-F941-82D0-E000B4DF8E03}" type="pres">
      <dgm:prSet presAssocID="{350685B8-C63D-3F48-9421-5EBDECD67DED}" presName="LevelTwoTextNode" presStyleLbl="node4" presStyleIdx="1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E57A72-4642-7749-93AD-898782269273}" type="pres">
      <dgm:prSet presAssocID="{350685B8-C63D-3F48-9421-5EBDECD67DED}" presName="level3hierChild" presStyleCnt="0"/>
      <dgm:spPr/>
    </dgm:pt>
    <dgm:pt modelId="{5F2220CE-6C72-2D46-A41A-CC287045547D}" type="pres">
      <dgm:prSet presAssocID="{0CA6D54B-5423-564C-8F2F-63BDEC7F8BCA}" presName="conn2-1" presStyleLbl="parChTrans1D4" presStyleIdx="16" presStyleCnt="27"/>
      <dgm:spPr/>
      <dgm:t>
        <a:bodyPr/>
        <a:lstStyle/>
        <a:p>
          <a:endParaRPr lang="zh-CN" altLang="en-US"/>
        </a:p>
      </dgm:t>
    </dgm:pt>
    <dgm:pt modelId="{7DEDAE86-380D-5F43-AE32-FF3C756A4011}" type="pres">
      <dgm:prSet presAssocID="{0CA6D54B-5423-564C-8F2F-63BDEC7F8BCA}" presName="connTx" presStyleLbl="parChTrans1D4" presStyleIdx="16" presStyleCnt="27"/>
      <dgm:spPr/>
      <dgm:t>
        <a:bodyPr/>
        <a:lstStyle/>
        <a:p>
          <a:endParaRPr lang="zh-CN" altLang="en-US"/>
        </a:p>
      </dgm:t>
    </dgm:pt>
    <dgm:pt modelId="{30244F4B-9575-DC4D-9207-7142A63A3A62}" type="pres">
      <dgm:prSet presAssocID="{49D56E71-603A-AB4C-B236-0F9ECBB8C767}" presName="root2" presStyleCnt="0"/>
      <dgm:spPr/>
    </dgm:pt>
    <dgm:pt modelId="{35A76C40-C7E3-644E-A1DD-24155EA19427}" type="pres">
      <dgm:prSet presAssocID="{49D56E71-603A-AB4C-B236-0F9ECBB8C767}" presName="LevelTwoTextNode" presStyleLbl="node4" presStyleIdx="1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DF24C2-E680-AA43-8067-3BCA8120290B}" type="pres">
      <dgm:prSet presAssocID="{49D56E71-603A-AB4C-B236-0F9ECBB8C767}" presName="level3hierChild" presStyleCnt="0"/>
      <dgm:spPr/>
    </dgm:pt>
    <dgm:pt modelId="{EA6979D7-6ECC-854C-8A16-3D1DDFFAD3A7}" type="pres">
      <dgm:prSet presAssocID="{92FE3BDE-182C-F644-AC2D-7CC94BD0DE45}" presName="conn2-1" presStyleLbl="parChTrans1D4" presStyleIdx="17" presStyleCnt="27"/>
      <dgm:spPr/>
      <dgm:t>
        <a:bodyPr/>
        <a:lstStyle/>
        <a:p>
          <a:endParaRPr lang="zh-CN" altLang="en-US"/>
        </a:p>
      </dgm:t>
    </dgm:pt>
    <dgm:pt modelId="{D0ADB28E-9A10-C543-A6F0-BBC6B7435306}" type="pres">
      <dgm:prSet presAssocID="{92FE3BDE-182C-F644-AC2D-7CC94BD0DE45}" presName="connTx" presStyleLbl="parChTrans1D4" presStyleIdx="17" presStyleCnt="27"/>
      <dgm:spPr/>
      <dgm:t>
        <a:bodyPr/>
        <a:lstStyle/>
        <a:p>
          <a:endParaRPr lang="zh-CN" altLang="en-US"/>
        </a:p>
      </dgm:t>
    </dgm:pt>
    <dgm:pt modelId="{ADE9C877-1501-5149-89E6-C51D73865A56}" type="pres">
      <dgm:prSet presAssocID="{2539F624-8634-C040-9945-C70E5E3C2B25}" presName="root2" presStyleCnt="0"/>
      <dgm:spPr/>
    </dgm:pt>
    <dgm:pt modelId="{749146DD-C0C6-1840-8C31-71EED49DC90A}" type="pres">
      <dgm:prSet presAssocID="{2539F624-8634-C040-9945-C70E5E3C2B25}" presName="LevelTwoTextNode" presStyleLbl="node4" presStyleIdx="1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CC4236-0324-0845-9DF0-D57CDAC4336A}" type="pres">
      <dgm:prSet presAssocID="{2539F624-8634-C040-9945-C70E5E3C2B25}" presName="level3hierChild" presStyleCnt="0"/>
      <dgm:spPr/>
    </dgm:pt>
    <dgm:pt modelId="{851028F8-A363-0243-B39D-11D279E39670}" type="pres">
      <dgm:prSet presAssocID="{42976E54-3060-5242-A634-981EE6B6C147}" presName="conn2-1" presStyleLbl="parChTrans1D4" presStyleIdx="18" presStyleCnt="27"/>
      <dgm:spPr/>
      <dgm:t>
        <a:bodyPr/>
        <a:lstStyle/>
        <a:p>
          <a:endParaRPr lang="zh-CN" altLang="en-US"/>
        </a:p>
      </dgm:t>
    </dgm:pt>
    <dgm:pt modelId="{844FAE0E-42C2-7946-A3DC-2D9974AA30E6}" type="pres">
      <dgm:prSet presAssocID="{42976E54-3060-5242-A634-981EE6B6C147}" presName="connTx" presStyleLbl="parChTrans1D4" presStyleIdx="18" presStyleCnt="27"/>
      <dgm:spPr/>
      <dgm:t>
        <a:bodyPr/>
        <a:lstStyle/>
        <a:p>
          <a:endParaRPr lang="zh-CN" altLang="en-US"/>
        </a:p>
      </dgm:t>
    </dgm:pt>
    <dgm:pt modelId="{F6C803BC-CC6C-D942-887D-1EB113331D98}" type="pres">
      <dgm:prSet presAssocID="{F2964B04-3930-B148-91E7-6D88DBE67A8D}" presName="root2" presStyleCnt="0"/>
      <dgm:spPr/>
    </dgm:pt>
    <dgm:pt modelId="{0EEC3ED8-E2F7-3D40-AFEA-23D3C5EE5BD6}" type="pres">
      <dgm:prSet presAssocID="{F2964B04-3930-B148-91E7-6D88DBE67A8D}" presName="LevelTwoTextNode" presStyleLbl="node4" presStyleIdx="1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91C36D-A3EC-5540-BFBA-9789FA2E2EF4}" type="pres">
      <dgm:prSet presAssocID="{F2964B04-3930-B148-91E7-6D88DBE67A8D}" presName="level3hierChild" presStyleCnt="0"/>
      <dgm:spPr/>
    </dgm:pt>
    <dgm:pt modelId="{7E1D8A77-5FDF-574F-A66C-9E5B73E57092}" type="pres">
      <dgm:prSet presAssocID="{9424A91D-4AB1-8949-A852-38DAFDD9C50E}" presName="conn2-1" presStyleLbl="parChTrans1D4" presStyleIdx="19" presStyleCnt="27"/>
      <dgm:spPr/>
      <dgm:t>
        <a:bodyPr/>
        <a:lstStyle/>
        <a:p>
          <a:endParaRPr lang="zh-CN" altLang="en-US"/>
        </a:p>
      </dgm:t>
    </dgm:pt>
    <dgm:pt modelId="{D7FCEA2B-5862-814B-A8EE-5005034463EA}" type="pres">
      <dgm:prSet presAssocID="{9424A91D-4AB1-8949-A852-38DAFDD9C50E}" presName="connTx" presStyleLbl="parChTrans1D4" presStyleIdx="19" presStyleCnt="27"/>
      <dgm:spPr/>
      <dgm:t>
        <a:bodyPr/>
        <a:lstStyle/>
        <a:p>
          <a:endParaRPr lang="zh-CN" altLang="en-US"/>
        </a:p>
      </dgm:t>
    </dgm:pt>
    <dgm:pt modelId="{EF3DB118-C1F2-3F49-8C40-631D9B8A3BA5}" type="pres">
      <dgm:prSet presAssocID="{783F8E75-9764-294E-8EBD-056B8842A6EC}" presName="root2" presStyleCnt="0"/>
      <dgm:spPr/>
    </dgm:pt>
    <dgm:pt modelId="{5232D32D-EAF4-794E-AB3B-5FD62DBD9BFB}" type="pres">
      <dgm:prSet presAssocID="{783F8E75-9764-294E-8EBD-056B8842A6EC}" presName="LevelTwoTextNode" presStyleLbl="node4" presStyleIdx="1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676F08-07A5-144C-98DD-AD3F298391ED}" type="pres">
      <dgm:prSet presAssocID="{783F8E75-9764-294E-8EBD-056B8842A6EC}" presName="level3hierChild" presStyleCnt="0"/>
      <dgm:spPr/>
    </dgm:pt>
    <dgm:pt modelId="{B26F3238-F6E2-874B-8659-FB702302C570}" type="pres">
      <dgm:prSet presAssocID="{2CFFE394-6005-344C-8CF5-1B1263503553}" presName="conn2-1" presStyleLbl="parChTrans1D4" presStyleIdx="20" presStyleCnt="27"/>
      <dgm:spPr/>
      <dgm:t>
        <a:bodyPr/>
        <a:lstStyle/>
        <a:p>
          <a:endParaRPr lang="zh-CN" altLang="en-US"/>
        </a:p>
      </dgm:t>
    </dgm:pt>
    <dgm:pt modelId="{4C445530-3000-8947-B2A7-8CB46A480A6D}" type="pres">
      <dgm:prSet presAssocID="{2CFFE394-6005-344C-8CF5-1B1263503553}" presName="connTx" presStyleLbl="parChTrans1D4" presStyleIdx="20" presStyleCnt="27"/>
      <dgm:spPr/>
      <dgm:t>
        <a:bodyPr/>
        <a:lstStyle/>
        <a:p>
          <a:endParaRPr lang="zh-CN" altLang="en-US"/>
        </a:p>
      </dgm:t>
    </dgm:pt>
    <dgm:pt modelId="{11C36376-BE00-1949-A6DD-5AA4F4ED21A9}" type="pres">
      <dgm:prSet presAssocID="{6EDAFE9C-14D0-FD44-94A9-74F1BA728C2B}" presName="root2" presStyleCnt="0"/>
      <dgm:spPr/>
    </dgm:pt>
    <dgm:pt modelId="{4116BF39-51D6-8049-BE4B-D6FF811A59C3}" type="pres">
      <dgm:prSet presAssocID="{6EDAFE9C-14D0-FD44-94A9-74F1BA728C2B}" presName="LevelTwoTextNode" presStyleLbl="node4" presStyleIdx="2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F1CFF-5AE6-E845-8490-996BD7FB954F}" type="pres">
      <dgm:prSet presAssocID="{6EDAFE9C-14D0-FD44-94A9-74F1BA728C2B}" presName="level3hierChild" presStyleCnt="0"/>
      <dgm:spPr/>
    </dgm:pt>
    <dgm:pt modelId="{FB4C2225-9B9E-DE4D-B449-12B9DE9B5D7E}" type="pres">
      <dgm:prSet presAssocID="{BCB0FD09-A3B7-694F-BCB1-F63D8761FF1A}" presName="conn2-1" presStyleLbl="parChTrans1D4" presStyleIdx="21" presStyleCnt="27"/>
      <dgm:spPr/>
      <dgm:t>
        <a:bodyPr/>
        <a:lstStyle/>
        <a:p>
          <a:endParaRPr lang="zh-CN" altLang="en-US"/>
        </a:p>
      </dgm:t>
    </dgm:pt>
    <dgm:pt modelId="{DABFB66E-B77A-6B47-A305-F98E7706EBBC}" type="pres">
      <dgm:prSet presAssocID="{BCB0FD09-A3B7-694F-BCB1-F63D8761FF1A}" presName="connTx" presStyleLbl="parChTrans1D4" presStyleIdx="21" presStyleCnt="27"/>
      <dgm:spPr/>
      <dgm:t>
        <a:bodyPr/>
        <a:lstStyle/>
        <a:p>
          <a:endParaRPr lang="zh-CN" altLang="en-US"/>
        </a:p>
      </dgm:t>
    </dgm:pt>
    <dgm:pt modelId="{77A2073E-1C51-514E-A453-C989A951D7AB}" type="pres">
      <dgm:prSet presAssocID="{9B664991-1D1E-A840-B0BB-12756E7F845A}" presName="root2" presStyleCnt="0"/>
      <dgm:spPr/>
    </dgm:pt>
    <dgm:pt modelId="{632CB2F2-0369-0746-A1F7-0EB1631C827B}" type="pres">
      <dgm:prSet presAssocID="{9B664991-1D1E-A840-B0BB-12756E7F845A}" presName="LevelTwoTextNode" presStyleLbl="node4" presStyleIdx="2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41AA4A-1117-754C-9107-EBEBF271978F}" type="pres">
      <dgm:prSet presAssocID="{9B664991-1D1E-A840-B0BB-12756E7F845A}" presName="level3hierChild" presStyleCnt="0"/>
      <dgm:spPr/>
    </dgm:pt>
    <dgm:pt modelId="{24CEE49C-0F6D-214D-9E6E-5F403D20AEEA}" type="pres">
      <dgm:prSet presAssocID="{114E32C9-098D-E24C-A5AE-0D138E45B447}" presName="conn2-1" presStyleLbl="parChTrans1D4" presStyleIdx="22" presStyleCnt="27"/>
      <dgm:spPr/>
      <dgm:t>
        <a:bodyPr/>
        <a:lstStyle/>
        <a:p>
          <a:endParaRPr lang="zh-CN" altLang="en-US"/>
        </a:p>
      </dgm:t>
    </dgm:pt>
    <dgm:pt modelId="{76F67F14-90E7-BD4B-9E14-9F2885E56CC9}" type="pres">
      <dgm:prSet presAssocID="{114E32C9-098D-E24C-A5AE-0D138E45B447}" presName="connTx" presStyleLbl="parChTrans1D4" presStyleIdx="22" presStyleCnt="27"/>
      <dgm:spPr/>
      <dgm:t>
        <a:bodyPr/>
        <a:lstStyle/>
        <a:p>
          <a:endParaRPr lang="zh-CN" altLang="en-US"/>
        </a:p>
      </dgm:t>
    </dgm:pt>
    <dgm:pt modelId="{F0B10666-9444-A14D-A864-D11652E71BE1}" type="pres">
      <dgm:prSet presAssocID="{62F9AAF0-6136-D04F-A3D3-C8D8D57CE15D}" presName="root2" presStyleCnt="0"/>
      <dgm:spPr/>
    </dgm:pt>
    <dgm:pt modelId="{AE150963-547F-214F-A0C9-14C3930832BD}" type="pres">
      <dgm:prSet presAssocID="{62F9AAF0-6136-D04F-A3D3-C8D8D57CE15D}" presName="LevelTwoTextNode" presStyleLbl="node4" presStyleIdx="2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14E096-D4BA-654A-ADB7-6FA6C389B714}" type="pres">
      <dgm:prSet presAssocID="{62F9AAF0-6136-D04F-A3D3-C8D8D57CE15D}" presName="level3hierChild" presStyleCnt="0"/>
      <dgm:spPr/>
    </dgm:pt>
    <dgm:pt modelId="{8D2B0977-66B0-8B4C-A20D-E4BAA3B1F57D}" type="pres">
      <dgm:prSet presAssocID="{D90AC2A5-CF62-7B43-86A7-2FDD0C145FB8}" presName="conn2-1" presStyleLbl="parChTrans1D4" presStyleIdx="23" presStyleCnt="27"/>
      <dgm:spPr/>
      <dgm:t>
        <a:bodyPr/>
        <a:lstStyle/>
        <a:p>
          <a:endParaRPr lang="zh-CN" altLang="en-US"/>
        </a:p>
      </dgm:t>
    </dgm:pt>
    <dgm:pt modelId="{9C0E2EE6-A5B4-4E4D-AEEB-ECF81B8C37D4}" type="pres">
      <dgm:prSet presAssocID="{D90AC2A5-CF62-7B43-86A7-2FDD0C145FB8}" presName="connTx" presStyleLbl="parChTrans1D4" presStyleIdx="23" presStyleCnt="27"/>
      <dgm:spPr/>
      <dgm:t>
        <a:bodyPr/>
        <a:lstStyle/>
        <a:p>
          <a:endParaRPr lang="zh-CN" altLang="en-US"/>
        </a:p>
      </dgm:t>
    </dgm:pt>
    <dgm:pt modelId="{6901E638-D7DC-5D48-AFAB-3D86A459FAEA}" type="pres">
      <dgm:prSet presAssocID="{F4B0E7C2-E4B0-3C4D-BE42-A446CFE154C1}" presName="root2" presStyleCnt="0"/>
      <dgm:spPr/>
    </dgm:pt>
    <dgm:pt modelId="{B12E20AC-569B-CB48-91F9-FD72F2344A6D}" type="pres">
      <dgm:prSet presAssocID="{F4B0E7C2-E4B0-3C4D-BE42-A446CFE154C1}" presName="LevelTwoTextNode" presStyleLbl="node4" presStyleIdx="2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DE2E50-3202-E84B-BF7A-F8A247CA01CD}" type="pres">
      <dgm:prSet presAssocID="{F4B0E7C2-E4B0-3C4D-BE42-A446CFE154C1}" presName="level3hierChild" presStyleCnt="0"/>
      <dgm:spPr/>
    </dgm:pt>
    <dgm:pt modelId="{B03D53B7-D4F7-9340-920F-85F7DB06DF28}" type="pres">
      <dgm:prSet presAssocID="{A1D8664E-4956-2C43-B058-4857B5D39FF5}" presName="conn2-1" presStyleLbl="parChTrans1D4" presStyleIdx="24" presStyleCnt="27"/>
      <dgm:spPr/>
      <dgm:t>
        <a:bodyPr/>
        <a:lstStyle/>
        <a:p>
          <a:endParaRPr lang="zh-CN" altLang="en-US"/>
        </a:p>
      </dgm:t>
    </dgm:pt>
    <dgm:pt modelId="{D78C883E-8A7C-D349-A062-AEF3863E0C98}" type="pres">
      <dgm:prSet presAssocID="{A1D8664E-4956-2C43-B058-4857B5D39FF5}" presName="connTx" presStyleLbl="parChTrans1D4" presStyleIdx="24" presStyleCnt="27"/>
      <dgm:spPr/>
      <dgm:t>
        <a:bodyPr/>
        <a:lstStyle/>
        <a:p>
          <a:endParaRPr lang="zh-CN" altLang="en-US"/>
        </a:p>
      </dgm:t>
    </dgm:pt>
    <dgm:pt modelId="{4B3B5F21-374D-2F43-82FD-10C3E185DD15}" type="pres">
      <dgm:prSet presAssocID="{7A77F155-EC7B-1C4E-B39E-AE9E6EB68CC0}" presName="root2" presStyleCnt="0"/>
      <dgm:spPr/>
    </dgm:pt>
    <dgm:pt modelId="{68E5751B-C655-4E4F-9E58-A52E4B341EB4}" type="pres">
      <dgm:prSet presAssocID="{7A77F155-EC7B-1C4E-B39E-AE9E6EB68CC0}" presName="LevelTwoTextNode" presStyleLbl="node4" presStyleIdx="2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DA6937-DE2E-DC4C-AF44-0006D3C037E1}" type="pres">
      <dgm:prSet presAssocID="{7A77F155-EC7B-1C4E-B39E-AE9E6EB68CC0}" presName="level3hierChild" presStyleCnt="0"/>
      <dgm:spPr/>
    </dgm:pt>
    <dgm:pt modelId="{2086C57A-C1D1-BA4C-AFC7-9964FA3DCF7D}" type="pres">
      <dgm:prSet presAssocID="{9EB48392-7255-B848-9E3D-E7E464971E90}" presName="conn2-1" presStyleLbl="parChTrans1D4" presStyleIdx="25" presStyleCnt="27"/>
      <dgm:spPr/>
      <dgm:t>
        <a:bodyPr/>
        <a:lstStyle/>
        <a:p>
          <a:endParaRPr lang="zh-CN" altLang="en-US"/>
        </a:p>
      </dgm:t>
    </dgm:pt>
    <dgm:pt modelId="{169A98B7-8D87-4743-B548-39A422A81D88}" type="pres">
      <dgm:prSet presAssocID="{9EB48392-7255-B848-9E3D-E7E464971E90}" presName="connTx" presStyleLbl="parChTrans1D4" presStyleIdx="25" presStyleCnt="27"/>
      <dgm:spPr/>
      <dgm:t>
        <a:bodyPr/>
        <a:lstStyle/>
        <a:p>
          <a:endParaRPr lang="zh-CN" altLang="en-US"/>
        </a:p>
      </dgm:t>
    </dgm:pt>
    <dgm:pt modelId="{96773BC0-D190-9543-A53B-FDBB8BA6EA41}" type="pres">
      <dgm:prSet presAssocID="{74288E78-BBAA-0247-98DE-B961AFC53773}" presName="root2" presStyleCnt="0"/>
      <dgm:spPr/>
    </dgm:pt>
    <dgm:pt modelId="{BD8A1452-7DFF-B147-B5E4-1E36FD83559E}" type="pres">
      <dgm:prSet presAssocID="{74288E78-BBAA-0247-98DE-B961AFC53773}" presName="LevelTwoTextNode" presStyleLbl="node4" presStyleIdx="2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8C7FC-7486-AF49-9C3C-3E6A9B362479}" type="pres">
      <dgm:prSet presAssocID="{74288E78-BBAA-0247-98DE-B961AFC53773}" presName="level3hierChild" presStyleCnt="0"/>
      <dgm:spPr/>
    </dgm:pt>
    <dgm:pt modelId="{FA71366A-A487-7C4C-B233-62F584817023}" type="pres">
      <dgm:prSet presAssocID="{FA6485B4-171B-1B45-9628-4361E283D0FF}" presName="conn2-1" presStyleLbl="parChTrans1D4" presStyleIdx="26" presStyleCnt="27"/>
      <dgm:spPr/>
      <dgm:t>
        <a:bodyPr/>
        <a:lstStyle/>
        <a:p>
          <a:endParaRPr lang="zh-CN" altLang="en-US"/>
        </a:p>
      </dgm:t>
    </dgm:pt>
    <dgm:pt modelId="{F3321430-F4AA-D54D-BCAB-69AB017862DA}" type="pres">
      <dgm:prSet presAssocID="{FA6485B4-171B-1B45-9628-4361E283D0FF}" presName="connTx" presStyleLbl="parChTrans1D4" presStyleIdx="26" presStyleCnt="27"/>
      <dgm:spPr/>
      <dgm:t>
        <a:bodyPr/>
        <a:lstStyle/>
        <a:p>
          <a:endParaRPr lang="zh-CN" altLang="en-US"/>
        </a:p>
      </dgm:t>
    </dgm:pt>
    <dgm:pt modelId="{7BD55CA4-EFC2-6642-9993-C90B69A48E51}" type="pres">
      <dgm:prSet presAssocID="{5DC1DC01-D8EE-BE46-BC97-4F58168B218C}" presName="root2" presStyleCnt="0"/>
      <dgm:spPr/>
    </dgm:pt>
    <dgm:pt modelId="{BA9422A9-D30D-0040-B6F4-140672D49EEA}" type="pres">
      <dgm:prSet presAssocID="{5DC1DC01-D8EE-BE46-BC97-4F58168B218C}" presName="LevelTwoTextNode" presStyleLbl="node4" presStyleIdx="2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6B74BB-FF26-4F48-994C-D22677FC8BC8}" type="pres">
      <dgm:prSet presAssocID="{5DC1DC01-D8EE-BE46-BC97-4F58168B218C}" presName="level3hierChild" presStyleCnt="0"/>
      <dgm:spPr/>
    </dgm:pt>
    <dgm:pt modelId="{A1626B93-3A37-7443-A3A2-03024DE7162B}" type="pres">
      <dgm:prSet presAssocID="{23469499-3E26-1844-9467-267C63E6A6EC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7B073A4F-4480-8442-B99B-C076F596DC89}" type="pres">
      <dgm:prSet presAssocID="{23469499-3E26-1844-9467-267C63E6A6EC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0E706C07-3B3D-0343-96B8-E89570BC3D91}" type="pres">
      <dgm:prSet presAssocID="{8FED191B-5B98-F54C-B403-E87807C6D756}" presName="root2" presStyleCnt="0"/>
      <dgm:spPr/>
    </dgm:pt>
    <dgm:pt modelId="{B0088B83-F5C9-5A44-B63B-7D998AF88705}" type="pres">
      <dgm:prSet presAssocID="{8FED191B-5B98-F54C-B403-E87807C6D756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87D500-9D6C-504C-83BD-48143E550134}" type="pres">
      <dgm:prSet presAssocID="{8FED191B-5B98-F54C-B403-E87807C6D756}" presName="level3hierChild" presStyleCnt="0"/>
      <dgm:spPr/>
    </dgm:pt>
  </dgm:ptLst>
  <dgm:cxnLst>
    <dgm:cxn modelId="{7CC5BC48-551A-3342-9F87-EB1F19A1E94B}" type="presOf" srcId="{23469499-3E26-1844-9467-267C63E6A6EC}" destId="{A1626B93-3A37-7443-A3A2-03024DE7162B}" srcOrd="0" destOrd="0" presId="urn:microsoft.com/office/officeart/2008/layout/HorizontalMultiLevelHierarchy"/>
    <dgm:cxn modelId="{06BEF5E1-3944-DC4A-A2F0-8C1C9293608B}" type="presOf" srcId="{E4DF1122-9885-684B-B54C-4DB71BDDE349}" destId="{6135EDAF-B8B6-6D4C-B38F-1E4E6C21B41F}" srcOrd="0" destOrd="0" presId="urn:microsoft.com/office/officeart/2008/layout/HorizontalMultiLevelHierarchy"/>
    <dgm:cxn modelId="{39C30D31-9BB5-654E-9A8D-E559FF68D680}" type="presOf" srcId="{6EE6523E-AE8E-BB4A-9624-F05E191FD52A}" destId="{63526011-0028-EF44-91FD-4C22FB999EFB}" srcOrd="0" destOrd="0" presId="urn:microsoft.com/office/officeart/2008/layout/HorizontalMultiLevelHierarchy"/>
    <dgm:cxn modelId="{EFB06762-79AE-8A49-B209-664A483660E5}" srcId="{D1B16FEE-69B9-EC49-A3F2-DD90EA2D812C}" destId="{11DD87A6-2308-5647-ABF1-5441461B8302}" srcOrd="0" destOrd="0" parTransId="{FA391B01-6B24-EF4B-A2F5-16DA217A51FF}" sibTransId="{C3BED982-3DA8-9145-AF0E-110A2F62FD60}"/>
    <dgm:cxn modelId="{4C0F1E1C-0DEF-E847-8E3F-EF12E9272D6D}" type="presOf" srcId="{66D80213-73C3-5242-B998-ABAB31C083E9}" destId="{E61710D6-4C0B-5F4A-8104-710859766BEE}" srcOrd="0" destOrd="0" presId="urn:microsoft.com/office/officeart/2008/layout/HorizontalMultiLevelHierarchy"/>
    <dgm:cxn modelId="{E5E2BF7D-F8EF-744A-A581-0CAE834B8504}" type="presOf" srcId="{F6229126-EEAC-9442-BA4B-E6D31635171B}" destId="{71A205BD-356B-C743-98D7-2AC400D7AC7C}" srcOrd="1" destOrd="0" presId="urn:microsoft.com/office/officeart/2008/layout/HorizontalMultiLevelHierarchy"/>
    <dgm:cxn modelId="{D2646E67-7FA5-5240-95ED-339B41BA007F}" type="presOf" srcId="{F22E7F8B-EDA0-BA45-8695-482BEC331767}" destId="{CBAF3644-C861-BC4A-B1FA-3363077483EE}" srcOrd="0" destOrd="0" presId="urn:microsoft.com/office/officeart/2008/layout/HorizontalMultiLevelHierarchy"/>
    <dgm:cxn modelId="{F896D487-0965-674D-8FD0-9CD233ABFABA}" type="presOf" srcId="{50393E6A-49C6-6545-8ADF-C67CDBE2DE79}" destId="{D39D60A7-D85F-BF4C-936B-679A3BFEA956}" srcOrd="0" destOrd="0" presId="urn:microsoft.com/office/officeart/2008/layout/HorizontalMultiLevelHierarchy"/>
    <dgm:cxn modelId="{2BABDB1A-2F3A-934E-951A-B62F4EB5D65A}" type="presOf" srcId="{40F0A77F-30ED-B344-AF67-C4E1A7C25AB5}" destId="{CE45380F-9C5E-5146-89DD-009F520DC191}" srcOrd="1" destOrd="0" presId="urn:microsoft.com/office/officeart/2008/layout/HorizontalMultiLevelHierarchy"/>
    <dgm:cxn modelId="{F8CFDBEB-6295-244F-BDBE-CADB9E16092F}" type="presOf" srcId="{02E82310-C2B2-B843-9B40-063BEC9A7FFB}" destId="{5E16B276-A1CB-C745-95DB-127F8237F402}" srcOrd="0" destOrd="0" presId="urn:microsoft.com/office/officeart/2008/layout/HorizontalMultiLevelHierarchy"/>
    <dgm:cxn modelId="{EE6DBA30-8549-D14A-998F-A23A0A7822F5}" type="presOf" srcId="{839C236A-B48E-FF4C-8054-26FA9EFC6622}" destId="{03F41372-F516-ED4C-ADC2-475420FCADEC}" srcOrd="0" destOrd="0" presId="urn:microsoft.com/office/officeart/2008/layout/HorizontalMultiLevelHierarchy"/>
    <dgm:cxn modelId="{8CCD98CA-C476-1442-B282-748B8DDA1A6F}" srcId="{397E467E-DF41-1149-9263-707C27B95136}" destId="{66D80213-73C3-5242-B998-ABAB31C083E9}" srcOrd="3" destOrd="0" parTransId="{34024B1C-2833-4642-96DC-C2A8B9B0EFFA}" sibTransId="{534ECCEC-3BF2-9F48-8DDF-7F84B4ECCF41}"/>
    <dgm:cxn modelId="{CF918AB6-19DD-3C41-8811-B0FA3E942C82}" srcId="{11DD87A6-2308-5647-ABF1-5441461B8302}" destId="{2539F624-8634-C040-9945-C70E5E3C2B25}" srcOrd="1" destOrd="0" parTransId="{92FE3BDE-182C-F644-AC2D-7CC94BD0DE45}" sibTransId="{19272BCC-DB5D-1542-AEBB-8056BCB03768}"/>
    <dgm:cxn modelId="{7101DF81-4DF7-C04D-B8AD-F833587FB075}" srcId="{3D8FBD43-621B-5148-AF5C-4859BDD5342D}" destId="{6461D18C-0C07-1D44-90EC-2EA30A84DD5C}" srcOrd="0" destOrd="0" parTransId="{F3A98D4B-2120-E24C-AEEC-62AD68F7C44F}" sibTransId="{6B3D7A0D-5423-C640-8013-8AA3A206DA01}"/>
    <dgm:cxn modelId="{DB2D49DF-DF98-AB41-957B-A019D494EC64}" srcId="{11DD87A6-2308-5647-ABF1-5441461B8302}" destId="{783F8E75-9764-294E-8EBD-056B8842A6EC}" srcOrd="2" destOrd="0" parTransId="{9424A91D-4AB1-8949-A852-38DAFDD9C50E}" sibTransId="{D8E0AB74-3227-8C48-86C1-3DFDF9FBEB03}"/>
    <dgm:cxn modelId="{294E6354-2D66-1640-8A8B-D84902F06550}" type="presOf" srcId="{FA6485B4-171B-1B45-9628-4361E283D0FF}" destId="{FA71366A-A487-7C4C-B233-62F584817023}" srcOrd="0" destOrd="0" presId="urn:microsoft.com/office/officeart/2008/layout/HorizontalMultiLevelHierarchy"/>
    <dgm:cxn modelId="{D5DDCBAF-16D6-EA49-B53C-1AA97DB404CF}" type="presOf" srcId="{F4B0E7C2-E4B0-3C4D-BE42-A446CFE154C1}" destId="{B12E20AC-569B-CB48-91F9-FD72F2344A6D}" srcOrd="0" destOrd="0" presId="urn:microsoft.com/office/officeart/2008/layout/HorizontalMultiLevelHierarchy"/>
    <dgm:cxn modelId="{3E216FB1-130F-D840-90BB-028600010965}" srcId="{D1B16FEE-69B9-EC49-A3F2-DD90EA2D812C}" destId="{8FED191B-5B98-F54C-B403-E87807C6D756}" srcOrd="1" destOrd="0" parTransId="{23469499-3E26-1844-9467-267C63E6A6EC}" sibTransId="{40F54176-8A62-254A-B6FA-7B3686B40EC1}"/>
    <dgm:cxn modelId="{42244E0E-7D0F-EB44-B2CD-158541CDC96C}" type="presOf" srcId="{114E32C9-098D-E24C-A5AE-0D138E45B447}" destId="{76F67F14-90E7-BD4B-9E14-9F2885E56CC9}" srcOrd="1" destOrd="0" presId="urn:microsoft.com/office/officeart/2008/layout/HorizontalMultiLevelHierarchy"/>
    <dgm:cxn modelId="{ADD4401F-1734-B049-A367-1A797A330FB3}" type="presOf" srcId="{AF368B8A-3849-C144-A585-FEC793319B58}" destId="{E82F6484-8E8F-AD4F-BD2E-9C2ADBF3EC9C}" srcOrd="0" destOrd="0" presId="urn:microsoft.com/office/officeart/2008/layout/HorizontalMultiLevelHierarchy"/>
    <dgm:cxn modelId="{714B127D-1B9D-C447-9FFC-493D6506D1A2}" type="presOf" srcId="{7A77F155-EC7B-1C4E-B39E-AE9E6EB68CC0}" destId="{68E5751B-C655-4E4F-9E58-A52E4B341EB4}" srcOrd="0" destOrd="0" presId="urn:microsoft.com/office/officeart/2008/layout/HorizontalMultiLevelHierarchy"/>
    <dgm:cxn modelId="{3E9F43A8-53AF-5E4B-8FBC-20B97F893BDC}" type="presOf" srcId="{9EB48392-7255-B848-9E3D-E7E464971E90}" destId="{2086C57A-C1D1-BA4C-AFC7-9964FA3DCF7D}" srcOrd="0" destOrd="0" presId="urn:microsoft.com/office/officeart/2008/layout/HorizontalMultiLevelHierarchy"/>
    <dgm:cxn modelId="{6D4A8015-410E-AB42-83BC-C017C584BB8D}" type="presOf" srcId="{A2B98A05-BD69-3F4E-B240-94F2D14C5C17}" destId="{3BE451B4-CA74-534A-AAF2-5CC9BA2EA681}" srcOrd="0" destOrd="0" presId="urn:microsoft.com/office/officeart/2008/layout/HorizontalMultiLevelHierarchy"/>
    <dgm:cxn modelId="{EAB33406-B78A-C247-A270-CA31E5098DC7}" type="presOf" srcId="{92FE3BDE-182C-F644-AC2D-7CC94BD0DE45}" destId="{D0ADB28E-9A10-C543-A6F0-BBC6B7435306}" srcOrd="1" destOrd="0" presId="urn:microsoft.com/office/officeart/2008/layout/HorizontalMultiLevelHierarchy"/>
    <dgm:cxn modelId="{02316BD7-0928-CE4A-82A6-C3821AA71882}" type="presOf" srcId="{8491FC38-C0C8-C942-B26D-0AD697079BBE}" destId="{241ED1FA-C206-784C-AC88-0720368F9A39}" srcOrd="1" destOrd="0" presId="urn:microsoft.com/office/officeart/2008/layout/HorizontalMultiLevelHierarchy"/>
    <dgm:cxn modelId="{32CE18A5-6188-4D40-848B-3A9E6A7E1B5C}" type="presOf" srcId="{F0133E49-EDFD-5E45-A935-89D972BF5B34}" destId="{CAF9FC86-623A-9246-979A-5BFA616FADA6}" srcOrd="0" destOrd="0" presId="urn:microsoft.com/office/officeart/2008/layout/HorizontalMultiLevelHierarchy"/>
    <dgm:cxn modelId="{A5CC2130-DF18-8740-A752-F29405E2B160}" type="presOf" srcId="{E947EC3F-5355-8B44-9FBA-20DB20204625}" destId="{4A4ED290-54BB-D645-B58A-FFE5ACC2BB89}" srcOrd="0" destOrd="0" presId="urn:microsoft.com/office/officeart/2008/layout/HorizontalMultiLevelHierarchy"/>
    <dgm:cxn modelId="{52A375C2-E122-7C4C-923E-3DAD975503CE}" type="presOf" srcId="{6EE6523E-AE8E-BB4A-9624-F05E191FD52A}" destId="{378975A6-B14E-FD42-92BD-B64C479BE8F5}" srcOrd="1" destOrd="0" presId="urn:microsoft.com/office/officeart/2008/layout/HorizontalMultiLevelHierarchy"/>
    <dgm:cxn modelId="{0D922135-DDDC-B54A-8A41-B53407AE285B}" type="presOf" srcId="{74404625-0214-7449-B25F-D43815114E0F}" destId="{B2800074-9C4C-8F4E-B6BA-61F7D2A678EA}" srcOrd="0" destOrd="0" presId="urn:microsoft.com/office/officeart/2008/layout/HorizontalMultiLevelHierarchy"/>
    <dgm:cxn modelId="{A63C6D73-F96C-6146-97C2-5BA5BCDB0C23}" type="presOf" srcId="{7E8B05C8-E91B-5C49-8D57-336F679EBD2D}" destId="{EA3A545C-4D2A-124F-9BD9-B06869F937DC}" srcOrd="0" destOrd="0" presId="urn:microsoft.com/office/officeart/2008/layout/HorizontalMultiLevelHierarchy"/>
    <dgm:cxn modelId="{65AFD682-35EF-FE41-82C2-5E85311C5537}" srcId="{F0133E49-EDFD-5E45-A935-89D972BF5B34}" destId="{07CA14FD-EEDD-0544-93AA-B8385E5F6DB5}" srcOrd="0" destOrd="0" parTransId="{FF3FC833-32A8-484D-81ED-DBA40290A973}" sibTransId="{AF10B16C-AFA4-8A4E-AE3B-05BA21AA0EC9}"/>
    <dgm:cxn modelId="{B1E73F03-9B56-7140-B8CB-153DA03B46F1}" type="presOf" srcId="{EA9B106C-42D2-7B4C-B2EF-98D54D3FFEAC}" destId="{08581992-DF2D-B94B-BD21-A31CFB9A95D2}" srcOrd="0" destOrd="0" presId="urn:microsoft.com/office/officeart/2008/layout/HorizontalMultiLevelHierarchy"/>
    <dgm:cxn modelId="{141F74F4-0E93-D043-B96E-CF939213903A}" type="presOf" srcId="{FA391B01-6B24-EF4B-A2F5-16DA217A51FF}" destId="{CD2D3E11-12B2-3D4E-A0DF-2BC90DD8706B}" srcOrd="1" destOrd="0" presId="urn:microsoft.com/office/officeart/2008/layout/HorizontalMultiLevelHierarchy"/>
    <dgm:cxn modelId="{CA6F9A07-BE8D-AA41-BEED-88AF0E30A37B}" type="presOf" srcId="{BC3035D3-9179-9F47-9C30-1C8110404BC4}" destId="{C03B79AC-8983-404B-870B-FC5247FB72FA}" srcOrd="0" destOrd="0" presId="urn:microsoft.com/office/officeart/2008/layout/HorizontalMultiLevelHierarchy"/>
    <dgm:cxn modelId="{EFBB2A0D-25E9-E44E-A145-F621BB905394}" type="presOf" srcId="{9B664991-1D1E-A840-B0BB-12756E7F845A}" destId="{632CB2F2-0369-0746-A1F7-0EB1631C827B}" srcOrd="0" destOrd="0" presId="urn:microsoft.com/office/officeart/2008/layout/HorizontalMultiLevelHierarchy"/>
    <dgm:cxn modelId="{38738B85-ECC7-AA43-8714-27CB41613E83}" type="presOf" srcId="{9424A91D-4AB1-8949-A852-38DAFDD9C50E}" destId="{7E1D8A77-5FDF-574F-A66C-9E5B73E57092}" srcOrd="0" destOrd="0" presId="urn:microsoft.com/office/officeart/2008/layout/HorizontalMultiLevelHierarchy"/>
    <dgm:cxn modelId="{7774857B-96E9-AD4C-9706-7A0C6C4196A7}" srcId="{397E467E-DF41-1149-9263-707C27B95136}" destId="{7E8B05C8-E91B-5C49-8D57-336F679EBD2D}" srcOrd="4" destOrd="0" parTransId="{678A7009-709B-DF4F-9DCF-F6280168D6A0}" sibTransId="{8E955E9F-696B-B54D-95DE-E9EEEBD433D8}"/>
    <dgm:cxn modelId="{8562D55A-C537-F245-9CC0-BC1DD85F4B81}" type="presOf" srcId="{99AF2805-E1F0-124A-82E9-03D8E8F71C25}" destId="{785E9FC8-D5A9-C74E-B3EF-C8C33EAF8D9B}" srcOrd="0" destOrd="0" presId="urn:microsoft.com/office/officeart/2008/layout/HorizontalMultiLevelHierarchy"/>
    <dgm:cxn modelId="{9AE547D0-9EBE-C74C-8189-DB90D7260BBE}" type="presOf" srcId="{34024B1C-2833-4642-96DC-C2A8B9B0EFFA}" destId="{02F34FB5-181C-6648-9CBC-2239E4BDAC58}" srcOrd="0" destOrd="0" presId="urn:microsoft.com/office/officeart/2008/layout/HorizontalMultiLevelHierarchy"/>
    <dgm:cxn modelId="{7A18D2BB-B593-F447-98D6-4FF6C974FABF}" srcId="{A2B98A05-BD69-3F4E-B240-94F2D14C5C17}" destId="{165DF8BF-A3CC-8C4F-B1DB-52A5D7037579}" srcOrd="1" destOrd="0" parTransId="{AF368B8A-3849-C144-A585-FEC793319B58}" sibTransId="{B41D971F-D24B-5043-AE21-4AC78C77CE2F}"/>
    <dgm:cxn modelId="{F7F2590F-9688-8B43-BF29-597DA484AE88}" type="presOf" srcId="{41DBA725-4B66-3B4A-AEB0-4FBCADC0A7BB}" destId="{3A34BA3A-451F-214E-8F2D-73305E8EF98F}" srcOrd="1" destOrd="0" presId="urn:microsoft.com/office/officeart/2008/layout/HorizontalMultiLevelHierarchy"/>
    <dgm:cxn modelId="{D0928A89-5BE2-1442-B7E2-6C27B2B342CE}" type="presOf" srcId="{8491FC38-C0C8-C942-B26D-0AD697079BBE}" destId="{50D47DF8-6C67-6246-8456-5054DD18D39F}" srcOrd="0" destOrd="0" presId="urn:microsoft.com/office/officeart/2008/layout/HorizontalMultiLevelHierarchy"/>
    <dgm:cxn modelId="{A322C473-6574-6A47-A482-F37FF41FB7E7}" type="presOf" srcId="{3068A361-5982-DA47-B722-F05982960389}" destId="{C9F8A05F-5EA0-2042-AA5D-781896FF9B94}" srcOrd="1" destOrd="0" presId="urn:microsoft.com/office/officeart/2008/layout/HorizontalMultiLevelHierarchy"/>
    <dgm:cxn modelId="{0F5A679B-F328-C147-8AD3-AE967C12732D}" srcId="{11DD87A6-2308-5647-ABF1-5441461B8302}" destId="{74288E78-BBAA-0247-98DE-B961AFC53773}" srcOrd="5" destOrd="0" parTransId="{9EB48392-7255-B848-9E3D-E7E464971E90}" sibTransId="{080B7865-14A2-3540-9DAB-63195BAAF08C}"/>
    <dgm:cxn modelId="{0CC2B281-01EB-7341-BA55-0403A512D814}" type="presOf" srcId="{77E4CB05-1081-BE4E-9636-4F99128884E0}" destId="{0D918B45-64B1-ED4E-BCC7-612C12EE6C6C}" srcOrd="1" destOrd="0" presId="urn:microsoft.com/office/officeart/2008/layout/HorizontalMultiLevelHierarchy"/>
    <dgm:cxn modelId="{E623D910-ABE3-C04B-BEDA-3D09FDFD7B25}" srcId="{F4B0E7C2-E4B0-3C4D-BE42-A446CFE154C1}" destId="{7A77F155-EC7B-1C4E-B39E-AE9E6EB68CC0}" srcOrd="0" destOrd="0" parTransId="{A1D8664E-4956-2C43-B058-4857B5D39FF5}" sibTransId="{0F13834F-EB81-D344-B7A4-40BFD91FEE42}"/>
    <dgm:cxn modelId="{BF05D839-5CEA-484B-A484-B1155E8BC9C5}" type="presOf" srcId="{D1B16FEE-69B9-EC49-A3F2-DD90EA2D812C}" destId="{EABCEDE5-832C-8B4D-9DEE-E60C49A0DD10}" srcOrd="0" destOrd="0" presId="urn:microsoft.com/office/officeart/2008/layout/HorizontalMultiLevelHierarchy"/>
    <dgm:cxn modelId="{782C7A1F-10EF-8747-8AA9-750BF3693890}" srcId="{11DD87A6-2308-5647-ABF1-5441461B8302}" destId="{9B664991-1D1E-A840-B0BB-12756E7F845A}" srcOrd="3" destOrd="0" parTransId="{BCB0FD09-A3B7-694F-BCB1-F63D8761FF1A}" sibTransId="{B986B52F-DD6D-4647-BCD7-E885C930E8F0}"/>
    <dgm:cxn modelId="{8113272C-3C5A-DF48-996C-5F6AF59D4692}" type="presOf" srcId="{678A7009-709B-DF4F-9DCF-F6280168D6A0}" destId="{4BE02BBF-4921-7A46-8AA6-20B6833BE671}" srcOrd="1" destOrd="0" presId="urn:microsoft.com/office/officeart/2008/layout/HorizontalMultiLevelHierarchy"/>
    <dgm:cxn modelId="{9629E3AE-6CD3-114D-AE3B-B5CD1A4553D1}" type="presOf" srcId="{8C05D566-7B94-B74B-814E-685353A71AD4}" destId="{4E8B689C-A5D3-AA49-B344-0E88F377CCC0}" srcOrd="0" destOrd="0" presId="urn:microsoft.com/office/officeart/2008/layout/HorizontalMultiLevelHierarchy"/>
    <dgm:cxn modelId="{31C57448-EC71-5344-96EC-A6215FE39BD0}" type="presOf" srcId="{F3A98D4B-2120-E24C-AEEC-62AD68F7C44F}" destId="{78C9B93A-A373-7040-9A67-55821E161B8F}" srcOrd="1" destOrd="0" presId="urn:microsoft.com/office/officeart/2008/layout/HorizontalMultiLevelHierarchy"/>
    <dgm:cxn modelId="{DFBBCDD3-1EB6-8F46-A5D9-6184560DB402}" type="presOf" srcId="{8FED191B-5B98-F54C-B403-E87807C6D756}" destId="{B0088B83-F5C9-5A44-B63B-7D998AF88705}" srcOrd="0" destOrd="0" presId="urn:microsoft.com/office/officeart/2008/layout/HorizontalMultiLevelHierarchy"/>
    <dgm:cxn modelId="{79567577-9F10-B74A-82D9-D14468BBDF35}" type="presOf" srcId="{FA391B01-6B24-EF4B-A2F5-16DA217A51FF}" destId="{152E4515-50C9-7E4C-A14E-3A554C8FC3ED}" srcOrd="0" destOrd="0" presId="urn:microsoft.com/office/officeart/2008/layout/HorizontalMultiLevelHierarchy"/>
    <dgm:cxn modelId="{4E4AF174-D2C3-DD4C-A76A-557E6CFE886E}" type="presOf" srcId="{41DBA725-4B66-3B4A-AEB0-4FBCADC0A7BB}" destId="{971FA2AC-3F2B-4D43-91D4-85F2051C51D9}" srcOrd="0" destOrd="0" presId="urn:microsoft.com/office/officeart/2008/layout/HorizontalMultiLevelHierarchy"/>
    <dgm:cxn modelId="{FA024487-3545-D14C-B0D1-808F7B0E7DDB}" type="presOf" srcId="{05254BBD-4FF1-6F4A-84BD-F70CA147B81F}" destId="{5F2E1C09-89AB-5C4C-92D3-1A5BE891C7BE}" srcOrd="0" destOrd="0" presId="urn:microsoft.com/office/officeart/2008/layout/HorizontalMultiLevelHierarchy"/>
    <dgm:cxn modelId="{501ED028-F5B9-DE49-9C6B-2486CB4D3E79}" type="presOf" srcId="{AC6979A1-72CD-C748-835C-4E36191CAF9E}" destId="{FFF45196-0D82-3242-8D28-C5130059304C}" srcOrd="0" destOrd="0" presId="urn:microsoft.com/office/officeart/2008/layout/HorizontalMultiLevelHierarchy"/>
    <dgm:cxn modelId="{C8390706-E186-4E4B-9DA8-CBF8F0227FF9}" type="presOf" srcId="{F56743CD-1B4E-174A-9C48-8817BCC10F2F}" destId="{FD69A687-2104-504B-9ACF-3F4DCDC890FB}" srcOrd="0" destOrd="0" presId="urn:microsoft.com/office/officeart/2008/layout/HorizontalMultiLevelHierarchy"/>
    <dgm:cxn modelId="{8FBED801-F3E3-5F43-B06E-CD74F89AD813}" srcId="{397E467E-DF41-1149-9263-707C27B95136}" destId="{3D8FBD43-621B-5148-AF5C-4859BDD5342D}" srcOrd="2" destOrd="0" parTransId="{F56743CD-1B4E-174A-9C48-8817BCC10F2F}" sibTransId="{0A8AC2BA-9DCF-D544-8441-99A24162E5AB}"/>
    <dgm:cxn modelId="{565C7031-03E7-8043-B6EC-14CA01A23FF3}" type="presOf" srcId="{9EB48392-7255-B848-9E3D-E7E464971E90}" destId="{169A98B7-8D87-4743-B548-39A422A81D88}" srcOrd="1" destOrd="0" presId="urn:microsoft.com/office/officeart/2008/layout/HorizontalMultiLevelHierarchy"/>
    <dgm:cxn modelId="{F83C8568-1D9E-6542-BBD9-21AA92C3AA10}" type="presOf" srcId="{678A7009-709B-DF4F-9DCF-F6280168D6A0}" destId="{F7173095-934B-1346-9B31-85965D56793C}" srcOrd="0" destOrd="0" presId="urn:microsoft.com/office/officeart/2008/layout/HorizontalMultiLevelHierarchy"/>
    <dgm:cxn modelId="{DF889AC2-C0B9-FC47-BDB7-6D6582D7F7D5}" type="presOf" srcId="{42CDA0B3-D761-E841-A741-787B75D29F69}" destId="{AB362AC4-5B75-F746-91F8-48EDB58091A2}" srcOrd="0" destOrd="0" presId="urn:microsoft.com/office/officeart/2008/layout/HorizontalMultiLevelHierarchy"/>
    <dgm:cxn modelId="{7FC57971-45D2-8940-9BCB-89D7668443EF}" type="presOf" srcId="{07CA14FD-EEDD-0544-93AA-B8385E5F6DB5}" destId="{910D91A8-1202-3844-A0D0-6617AA6DBDF0}" srcOrd="0" destOrd="0" presId="urn:microsoft.com/office/officeart/2008/layout/HorizontalMultiLevelHierarchy"/>
    <dgm:cxn modelId="{6B48DCA8-000D-9447-A5F7-53B81A90B645}" srcId="{397E467E-DF41-1149-9263-707C27B95136}" destId="{F0133E49-EDFD-5E45-A935-89D972BF5B34}" srcOrd="0" destOrd="0" parTransId="{77E4CB05-1081-BE4E-9636-4F99128884E0}" sibTransId="{354855C4-BE8A-D34A-9437-F28B1B73ADE3}"/>
    <dgm:cxn modelId="{888247CF-846C-884D-AD40-671D80F2EFED}" srcId="{F0133E49-EDFD-5E45-A935-89D972BF5B34}" destId="{DDF94CC5-1EBC-E94A-B0C9-26D065AA21AD}" srcOrd="1" destOrd="0" parTransId="{F6229126-EEAC-9442-BA4B-E6D31635171B}" sibTransId="{21AC04AD-2C53-8340-A3FA-4D5E2CC84234}"/>
    <dgm:cxn modelId="{22D068D7-D5D7-644B-A2DE-9F84B0A78C0F}" srcId="{50393E6A-49C6-6545-8ADF-C67CDBE2DE79}" destId="{AD87F2BA-6E55-A94F-BDA2-E0BDC6E4B094}" srcOrd="0" destOrd="0" parTransId="{54FA6288-C61D-704C-9B38-D041B61B860A}" sibTransId="{986F1316-9745-7E49-96A0-1DBC4E2C675F}"/>
    <dgm:cxn modelId="{FEA35932-F2D4-3C4D-95A4-CAE6B9ADDA15}" type="presOf" srcId="{2CFFE394-6005-344C-8CF5-1B1263503553}" destId="{B26F3238-F6E2-874B-8659-FB702302C570}" srcOrd="0" destOrd="0" presId="urn:microsoft.com/office/officeart/2008/layout/HorizontalMultiLevelHierarchy"/>
    <dgm:cxn modelId="{2D2B4885-7DCA-1546-AFF6-CAD399704F0F}" type="presOf" srcId="{C3042ECA-C805-C64B-88A1-99EE9C8E3592}" destId="{D7371DE1-9E32-0E43-90DF-951651833E73}" srcOrd="0" destOrd="0" presId="urn:microsoft.com/office/officeart/2008/layout/HorizontalMultiLevelHierarchy"/>
    <dgm:cxn modelId="{08C26CF8-B938-B34F-BC4D-F7DC55E2C97F}" srcId="{AD87F2BA-6E55-A94F-BDA2-E0BDC6E4B094}" destId="{AC6979A1-72CD-C748-835C-4E36191CAF9E}" srcOrd="1" destOrd="0" parTransId="{756FF4FE-7DF6-2B48-9B6F-DC7DAA8F1279}" sibTransId="{C34A338B-5434-3146-A021-E1551532DCE7}"/>
    <dgm:cxn modelId="{92BEC7B5-C5C6-754A-B8F4-F7AC78B6AAE5}" type="presOf" srcId="{0CA6D54B-5423-564C-8F2F-63BDEC7F8BCA}" destId="{7DEDAE86-380D-5F43-AE32-FF3C756A4011}" srcOrd="1" destOrd="0" presId="urn:microsoft.com/office/officeart/2008/layout/HorizontalMultiLevelHierarchy"/>
    <dgm:cxn modelId="{007202B6-D541-014B-94EE-1F205AA9D4AA}" type="presOf" srcId="{40F0A77F-30ED-B344-AF67-C4E1A7C25AB5}" destId="{4A4A3462-1D04-3C41-96E5-B6F11FAAC74C}" srcOrd="0" destOrd="0" presId="urn:microsoft.com/office/officeart/2008/layout/HorizontalMultiLevelHierarchy"/>
    <dgm:cxn modelId="{75262388-66A6-2649-B3C0-C965FA3931DA}" type="presOf" srcId="{F6229126-EEAC-9442-BA4B-E6D31635171B}" destId="{E5AAE51A-0584-2849-A6DE-B42EEBF692A2}" srcOrd="0" destOrd="0" presId="urn:microsoft.com/office/officeart/2008/layout/HorizontalMultiLevelHierarchy"/>
    <dgm:cxn modelId="{3F9F0A8C-3FC2-184D-9346-B6D9D5908399}" type="presOf" srcId="{AF368B8A-3849-C144-A585-FEC793319B58}" destId="{2F2D1B62-DEC4-154F-BFF3-EEC124502A5C}" srcOrd="1" destOrd="0" presId="urn:microsoft.com/office/officeart/2008/layout/HorizontalMultiLevelHierarchy"/>
    <dgm:cxn modelId="{D80FC13F-6971-4E4C-9383-77AF936870BA}" srcId="{11DD87A6-2308-5647-ABF1-5441461B8302}" destId="{F4B0E7C2-E4B0-3C4D-BE42-A446CFE154C1}" srcOrd="4" destOrd="0" parTransId="{D90AC2A5-CF62-7B43-86A7-2FDD0C145FB8}" sibTransId="{269D0B99-7C31-2940-ADAD-A1A7881CD7A1}"/>
    <dgm:cxn modelId="{B39DCC51-2BC8-9047-B7AE-8D212023F16B}" type="presOf" srcId="{350685B8-C63D-3F48-9421-5EBDECD67DED}" destId="{C3BC2D09-1C4A-F941-82D0-E000B4DF8E03}" srcOrd="0" destOrd="0" presId="urn:microsoft.com/office/officeart/2008/layout/HorizontalMultiLevelHierarchy"/>
    <dgm:cxn modelId="{B16B9112-E6DD-7E4B-9278-39DB90D02040}" type="presOf" srcId="{207D9049-CB6C-AA46-99BC-03FDD7803D98}" destId="{597F255C-4960-714E-ACC8-D960F51D9560}" srcOrd="0" destOrd="0" presId="urn:microsoft.com/office/officeart/2008/layout/HorizontalMultiLevelHierarchy"/>
    <dgm:cxn modelId="{E708C02D-5E9A-884C-8372-C78451B725BB}" type="presOf" srcId="{90BAD419-8841-6549-9523-3EA57B7646F7}" destId="{E837FC53-A2EF-1F4D-9467-BBA35EB2C5F3}" srcOrd="0" destOrd="0" presId="urn:microsoft.com/office/officeart/2008/layout/HorizontalMultiLevelHierarchy"/>
    <dgm:cxn modelId="{6F755D1D-532F-AD46-A71E-52BEBF44F228}" type="presOf" srcId="{AE9132C8-FFD7-A74D-9F20-ADC1AF6D69C1}" destId="{77DB770A-2557-3C4E-83C5-10EDB39D79FF}" srcOrd="1" destOrd="0" presId="urn:microsoft.com/office/officeart/2008/layout/HorizontalMultiLevelHierarchy"/>
    <dgm:cxn modelId="{24B8CFF3-5D31-9949-9969-DCC3B1396F90}" type="presOf" srcId="{FF3FC833-32A8-484D-81ED-DBA40290A973}" destId="{B8D39FCC-7BB3-E448-86A2-172F1B00C484}" srcOrd="1" destOrd="0" presId="urn:microsoft.com/office/officeart/2008/layout/HorizontalMultiLevelHierarchy"/>
    <dgm:cxn modelId="{23B7809F-395B-B245-A9AD-85DB3D3A0D72}" type="presOf" srcId="{D90AC2A5-CF62-7B43-86A7-2FDD0C145FB8}" destId="{8D2B0977-66B0-8B4C-A20D-E4BAA3B1F57D}" srcOrd="0" destOrd="0" presId="urn:microsoft.com/office/officeart/2008/layout/HorizontalMultiLevelHierarchy"/>
    <dgm:cxn modelId="{44BAA465-8C3C-A248-87B1-CD7F523D948D}" type="presOf" srcId="{99AF2805-E1F0-124A-82E9-03D8E8F71C25}" destId="{ADBFBB5F-16FA-234A-BEF5-BA656DD953E0}" srcOrd="1" destOrd="0" presId="urn:microsoft.com/office/officeart/2008/layout/HorizontalMultiLevelHierarchy"/>
    <dgm:cxn modelId="{1FF90230-3D87-A340-B011-691616E21C8E}" type="presOf" srcId="{42976E54-3060-5242-A634-981EE6B6C147}" destId="{844FAE0E-42C2-7946-A3DC-2D9974AA30E6}" srcOrd="1" destOrd="0" presId="urn:microsoft.com/office/officeart/2008/layout/HorizontalMultiLevelHierarchy"/>
    <dgm:cxn modelId="{6A46F5B5-B6FA-D941-9320-78B933D635CD}" type="presOf" srcId="{34024B1C-2833-4642-96DC-C2A8B9B0EFFA}" destId="{D812323C-85B0-7C48-B67B-34EEC50EBEDA}" srcOrd="1" destOrd="0" presId="urn:microsoft.com/office/officeart/2008/layout/HorizontalMultiLevelHierarchy"/>
    <dgm:cxn modelId="{116AC666-8EC0-5447-B5F4-313523F8186E}" type="presOf" srcId="{11DD87A6-2308-5647-ABF1-5441461B8302}" destId="{4A06B907-31C0-DB47-8780-337601748AEE}" srcOrd="0" destOrd="0" presId="urn:microsoft.com/office/officeart/2008/layout/HorizontalMultiLevelHierarchy"/>
    <dgm:cxn modelId="{E9168607-5F7E-4F4B-90DC-081951FC0905}" type="presOf" srcId="{77E4CB05-1081-BE4E-9636-4F99128884E0}" destId="{F85AE7D0-6FF2-B942-A0DE-77C7AF88BB07}" srcOrd="0" destOrd="0" presId="urn:microsoft.com/office/officeart/2008/layout/HorizontalMultiLevelHierarchy"/>
    <dgm:cxn modelId="{0616C5E7-B972-2644-AE68-D22603813D5A}" type="presOf" srcId="{783F8E75-9764-294E-8EBD-056B8842A6EC}" destId="{5232D32D-EAF4-794E-AB3B-5FD62DBD9BFB}" srcOrd="0" destOrd="0" presId="urn:microsoft.com/office/officeart/2008/layout/HorizontalMultiLevelHierarchy"/>
    <dgm:cxn modelId="{73870600-1F8F-784D-BA69-CC1CC9091F7B}" type="presOf" srcId="{AE9132C8-FFD7-A74D-9F20-ADC1AF6D69C1}" destId="{34D33808-DF70-7D4B-B128-5A207DA25F1E}" srcOrd="0" destOrd="0" presId="urn:microsoft.com/office/officeart/2008/layout/HorizontalMultiLevelHierarchy"/>
    <dgm:cxn modelId="{A359FB5C-7A1E-7C4D-97E5-9E7E77ABBDAE}" type="presOf" srcId="{5DC1DC01-D8EE-BE46-BC97-4F58168B218C}" destId="{BA9422A9-D30D-0040-B6F4-140672D49EEA}" srcOrd="0" destOrd="0" presId="urn:microsoft.com/office/officeart/2008/layout/HorizontalMultiLevelHierarchy"/>
    <dgm:cxn modelId="{D425005F-FE00-714F-B81A-21AA57437A00}" srcId="{90BAD419-8841-6549-9523-3EA57B7646F7}" destId="{207D9049-CB6C-AA46-99BC-03FDD7803D98}" srcOrd="0" destOrd="0" parTransId="{C3042ECA-C805-C64B-88A1-99EE9C8E3592}" sibTransId="{DAC484B0-8920-2D45-8F28-289A3BF4B7EA}"/>
    <dgm:cxn modelId="{E72CB604-2D0F-774E-A642-7E979D850370}" srcId="{AC6979A1-72CD-C748-835C-4E36191CAF9E}" destId="{90BAD419-8841-6549-9523-3EA57B7646F7}" srcOrd="1" destOrd="0" parTransId="{839C236A-B48E-FF4C-8054-26FA9EFC6622}" sibTransId="{AEACC02C-BD0F-5144-9ADE-405D91BC7B8E}"/>
    <dgm:cxn modelId="{3DBEC254-9A57-7C42-8E00-BAD6F7B61050}" type="presOf" srcId="{6EDAFE9C-14D0-FD44-94A9-74F1BA728C2B}" destId="{4116BF39-51D6-8049-BE4B-D6FF811A59C3}" srcOrd="0" destOrd="0" presId="urn:microsoft.com/office/officeart/2008/layout/HorizontalMultiLevelHierarchy"/>
    <dgm:cxn modelId="{9B308A80-CDB7-2B49-BA69-BF0C9C015994}" type="presOf" srcId="{E947EC3F-5355-8B44-9FBA-20DB20204625}" destId="{20531A95-8F5F-654C-AF87-CA09F40E3B7B}" srcOrd="1" destOrd="0" presId="urn:microsoft.com/office/officeart/2008/layout/HorizontalMultiLevelHierarchy"/>
    <dgm:cxn modelId="{F904112C-8630-384E-A020-5525B7E15A42}" type="presOf" srcId="{2CFFE394-6005-344C-8CF5-1B1263503553}" destId="{4C445530-3000-8947-B2A7-8CB46A480A6D}" srcOrd="1" destOrd="0" presId="urn:microsoft.com/office/officeart/2008/layout/HorizontalMultiLevelHierarchy"/>
    <dgm:cxn modelId="{61A6ACB7-B41D-D142-AE6A-32511A5A9612}" srcId="{AD87F2BA-6E55-A94F-BDA2-E0BDC6E4B094}" destId="{A2B98A05-BD69-3F4E-B240-94F2D14C5C17}" srcOrd="0" destOrd="0" parTransId="{42CDA0B3-D761-E841-A741-787B75D29F69}" sibTransId="{3C8F35C1-AFBE-A549-BD45-2B278FD9C5B7}"/>
    <dgm:cxn modelId="{E158BCCC-DB48-D244-9CB9-C6CCA3B2ADFB}" type="presOf" srcId="{A1D8664E-4956-2C43-B058-4857B5D39FF5}" destId="{B03D53B7-D4F7-9340-920F-85F7DB06DF28}" srcOrd="0" destOrd="0" presId="urn:microsoft.com/office/officeart/2008/layout/HorizontalMultiLevelHierarchy"/>
    <dgm:cxn modelId="{5A7FBDFE-A9B7-2C42-A8B9-978EA5C38A37}" srcId="{397E467E-DF41-1149-9263-707C27B95136}" destId="{E4DF1122-9885-684B-B54C-4DB71BDDE349}" srcOrd="5" destOrd="0" parTransId="{6EE6523E-AE8E-BB4A-9624-F05E191FD52A}" sibTransId="{27DD65A2-8E98-D04A-A86F-E94A5B69C287}"/>
    <dgm:cxn modelId="{6DD4F1BA-4B3D-6748-8F93-82B94B9E6FB9}" srcId="{BC3035D3-9179-9F47-9C30-1C8110404BC4}" destId="{49D56E71-603A-AB4C-B236-0F9ECBB8C767}" srcOrd="1" destOrd="0" parTransId="{0CA6D54B-5423-564C-8F2F-63BDEC7F8BCA}" sibTransId="{F0EB6EEA-C33E-8D42-B03D-77BD4FA0793D}"/>
    <dgm:cxn modelId="{D9D1DBAE-05EC-BE40-977A-4A4D84842163}" type="presOf" srcId="{FF3FC833-32A8-484D-81ED-DBA40290A973}" destId="{679157B7-B5BB-B040-9D8C-9DB2636EC198}" srcOrd="0" destOrd="0" presId="urn:microsoft.com/office/officeart/2008/layout/HorizontalMultiLevelHierarchy"/>
    <dgm:cxn modelId="{BE2551E2-EEE7-1E40-8600-6DCC7105A0B9}" type="presOf" srcId="{F2964B04-3930-B148-91E7-6D88DBE67A8D}" destId="{0EEC3ED8-E2F7-3D40-AFEA-23D3C5EE5BD6}" srcOrd="0" destOrd="0" presId="urn:microsoft.com/office/officeart/2008/layout/HorizontalMultiLevelHierarchy"/>
    <dgm:cxn modelId="{2D9168EC-CFC0-B34F-9B9E-ADC9547F11CB}" srcId="{E4DF1122-9885-684B-B54C-4DB71BDDE349}" destId="{EA9B106C-42D2-7B4C-B2EF-98D54D3FFEAC}" srcOrd="0" destOrd="0" parTransId="{E947EC3F-5355-8B44-9FBA-20DB20204625}" sibTransId="{246EA0CC-35DA-7648-87A4-BD1CC4885CFA}"/>
    <dgm:cxn modelId="{65C18893-767B-4F49-899C-F9EECC18B600}" type="presOf" srcId="{165DF8BF-A3CC-8C4F-B1DB-52A5D7037579}" destId="{6729214E-6B57-9940-8989-8A78804D37F1}" srcOrd="0" destOrd="0" presId="urn:microsoft.com/office/officeart/2008/layout/HorizontalMultiLevelHierarchy"/>
    <dgm:cxn modelId="{A26DCAA3-FB8D-BE4D-B178-2EE40C92CE08}" type="presOf" srcId="{114E32C9-098D-E24C-A5AE-0D138E45B447}" destId="{24CEE49C-0F6D-214D-9E6E-5F403D20AEEA}" srcOrd="0" destOrd="0" presId="urn:microsoft.com/office/officeart/2008/layout/HorizontalMultiLevelHierarchy"/>
    <dgm:cxn modelId="{11B05AE1-66CB-8140-910C-1B1426548B17}" type="presOf" srcId="{74404625-0214-7449-B25F-D43815114E0F}" destId="{7B18B876-AF3A-4C45-A2F9-234D5FF57016}" srcOrd="1" destOrd="0" presId="urn:microsoft.com/office/officeart/2008/layout/HorizontalMultiLevelHierarchy"/>
    <dgm:cxn modelId="{8AB8E377-3D87-064D-8FC1-9411F3236E4A}" srcId="{AC6979A1-72CD-C748-835C-4E36191CAF9E}" destId="{397E467E-DF41-1149-9263-707C27B95136}" srcOrd="0" destOrd="0" parTransId="{41DBA725-4B66-3B4A-AEB0-4FBCADC0A7BB}" sibTransId="{9B838B4B-A6FD-3544-A8DF-9127C176CD86}"/>
    <dgm:cxn modelId="{79B1EEE0-59B6-BD46-9D7F-F70E6B346BAF}" type="presOf" srcId="{AD87F2BA-6E55-A94F-BDA2-E0BDC6E4B094}" destId="{9EEE4543-208F-1B4C-A7A1-DC26D5A59890}" srcOrd="0" destOrd="0" presId="urn:microsoft.com/office/officeart/2008/layout/HorizontalMultiLevelHierarchy"/>
    <dgm:cxn modelId="{8DBF7096-8A41-204B-B775-DEF4990FC6AA}" type="presOf" srcId="{839C236A-B48E-FF4C-8054-26FA9EFC6622}" destId="{73488E82-B923-354D-952A-0C075DEE88ED}" srcOrd="1" destOrd="0" presId="urn:microsoft.com/office/officeart/2008/layout/HorizontalMultiLevelHierarchy"/>
    <dgm:cxn modelId="{2832124D-2DB2-6F4E-BA7B-A54876050D6E}" type="presOf" srcId="{BCB0FD09-A3B7-694F-BCB1-F63D8761FF1A}" destId="{FB4C2225-9B9E-DE4D-B449-12B9DE9B5D7E}" srcOrd="0" destOrd="0" presId="urn:microsoft.com/office/officeart/2008/layout/HorizontalMultiLevelHierarchy"/>
    <dgm:cxn modelId="{D2B8F2ED-6C7B-8548-8A5D-0F49098B72C2}" type="presOf" srcId="{05254BBD-4FF1-6F4A-84BD-F70CA147B81F}" destId="{D0AC05C1-E47E-4744-A7F4-FFEA597D90E4}" srcOrd="1" destOrd="0" presId="urn:microsoft.com/office/officeart/2008/layout/HorizontalMultiLevelHierarchy"/>
    <dgm:cxn modelId="{4ECCE60E-DB2B-454E-9807-D20D6536726F}" srcId="{397E467E-DF41-1149-9263-707C27B95136}" destId="{F22E7F8B-EDA0-BA45-8695-482BEC331767}" srcOrd="1" destOrd="0" parTransId="{3068A361-5982-DA47-B722-F05982960389}" sibTransId="{DE9B6243-0932-2C40-B4CE-49744F538561}"/>
    <dgm:cxn modelId="{43AFCDBC-3099-BE4D-A4D0-523BEE2E25BD}" type="presOf" srcId="{42CDA0B3-D761-E841-A741-787B75D29F69}" destId="{6085C1E2-A1E9-5E44-899C-30D7FCEB6607}" srcOrd="1" destOrd="0" presId="urn:microsoft.com/office/officeart/2008/layout/HorizontalMultiLevelHierarchy"/>
    <dgm:cxn modelId="{67E6A8DF-F69C-E348-9F0C-6E2B34F83AD8}" srcId="{AD87F2BA-6E55-A94F-BDA2-E0BDC6E4B094}" destId="{D1B16FEE-69B9-EC49-A3F2-DD90EA2D812C}" srcOrd="2" destOrd="0" parTransId="{09726CE8-2F29-454A-9D31-774A997ACB56}" sibTransId="{500328C0-4E6B-614D-9A1A-AAB17D255283}"/>
    <dgm:cxn modelId="{0A0D5C65-AC8E-A844-B481-2083E4F6E15D}" type="presOf" srcId="{09726CE8-2F29-454A-9D31-774A997ACB56}" destId="{87847253-5B3F-0641-858A-63133279E2B6}" srcOrd="1" destOrd="0" presId="urn:microsoft.com/office/officeart/2008/layout/HorizontalMultiLevelHierarchy"/>
    <dgm:cxn modelId="{8C59A3DA-428F-BE4F-B4DA-4E63F43CC6CB}" srcId="{9B664991-1D1E-A840-B0BB-12756E7F845A}" destId="{62F9AAF0-6136-D04F-A3D3-C8D8D57CE15D}" srcOrd="0" destOrd="0" parTransId="{114E32C9-098D-E24C-A5AE-0D138E45B447}" sibTransId="{0C3CEC5D-5C57-8E48-8CFE-7014E5BEBB94}"/>
    <dgm:cxn modelId="{AE5F81AC-3E40-1D40-A250-E892C230C1F5}" srcId="{F22E7F8B-EDA0-BA45-8695-482BEC331767}" destId="{8C05D566-7B94-B74B-814E-685353A71AD4}" srcOrd="0" destOrd="0" parTransId="{99AF2805-E1F0-124A-82E9-03D8E8F71C25}" sibTransId="{88F02C01-3E42-EF46-B484-F7098D3B99EF}"/>
    <dgm:cxn modelId="{D57C296C-BA26-AD41-98F3-99D2F2A81E0E}" srcId="{7E8B05C8-E91B-5C49-8D57-336F679EBD2D}" destId="{02E82310-C2B2-B843-9B40-063BEC9A7FFB}" srcOrd="0" destOrd="0" parTransId="{8491FC38-C0C8-C942-B26D-0AD697079BBE}" sibTransId="{11BEA3CB-9A44-174A-B32B-248F87FB73FB}"/>
    <dgm:cxn modelId="{51AC39F6-05FC-F64B-95FB-D61D7256D5C0}" type="presOf" srcId="{756FF4FE-7DF6-2B48-9B6F-DC7DAA8F1279}" destId="{9833A677-E6BE-A640-9CD7-4298C11042ED}" srcOrd="0" destOrd="0" presId="urn:microsoft.com/office/officeart/2008/layout/HorizontalMultiLevelHierarchy"/>
    <dgm:cxn modelId="{7823C155-A0B1-9249-AE18-C86AC9432E95}" type="presOf" srcId="{BCB0FD09-A3B7-694F-BCB1-F63D8761FF1A}" destId="{DABFB66E-B77A-6B47-A305-F98E7706EBBC}" srcOrd="1" destOrd="0" presId="urn:microsoft.com/office/officeart/2008/layout/HorizontalMultiLevelHierarchy"/>
    <dgm:cxn modelId="{646CFD78-3E44-CE49-8F79-B716EFC9E5BF}" srcId="{11DD87A6-2308-5647-ABF1-5441461B8302}" destId="{BC3035D3-9179-9F47-9C30-1C8110404BC4}" srcOrd="0" destOrd="0" parTransId="{05254BBD-4FF1-6F4A-84BD-F70CA147B81F}" sibTransId="{892D4357-BBFF-CC45-ADF3-A6011BE82F20}"/>
    <dgm:cxn modelId="{440E1D9E-F1D5-E44D-85AB-D0025777CE48}" type="presOf" srcId="{74288E78-BBAA-0247-98DE-B961AFC53773}" destId="{BD8A1452-7DFF-B147-B5E4-1E36FD83559E}" srcOrd="0" destOrd="0" presId="urn:microsoft.com/office/officeart/2008/layout/HorizontalMultiLevelHierarchy"/>
    <dgm:cxn modelId="{3EE36CC3-0AF9-9943-838A-9E3EAAA41244}" type="presOf" srcId="{34F68B37-A2BF-C245-AAF2-BDD7E509A5FB}" destId="{E3F1D626-E23D-2B41-8BAB-24C22F588968}" srcOrd="0" destOrd="0" presId="urn:microsoft.com/office/officeart/2008/layout/HorizontalMultiLevelHierarchy"/>
    <dgm:cxn modelId="{4B57D8F6-D39E-454E-85D4-FD6B709E3E0D}" type="presOf" srcId="{40F7EC52-AEF1-824E-BD25-E6E7496D2D34}" destId="{25330E0A-3198-BC49-8B9D-93969C17801B}" srcOrd="0" destOrd="0" presId="urn:microsoft.com/office/officeart/2008/layout/HorizontalMultiLevelHierarchy"/>
    <dgm:cxn modelId="{D1E263AD-25A4-8B4E-8ED0-C8DBF36B43CE}" type="presOf" srcId="{23469499-3E26-1844-9467-267C63E6A6EC}" destId="{7B073A4F-4480-8442-B99B-C076F596DC89}" srcOrd="1" destOrd="0" presId="urn:microsoft.com/office/officeart/2008/layout/HorizontalMultiLevelHierarchy"/>
    <dgm:cxn modelId="{2A6F0822-11D8-B04C-9A03-1BF007F44B88}" srcId="{74288E78-BBAA-0247-98DE-B961AFC53773}" destId="{5DC1DC01-D8EE-BE46-BC97-4F58168B218C}" srcOrd="0" destOrd="0" parTransId="{FA6485B4-171B-1B45-9628-4361E283D0FF}" sibTransId="{40A0D54D-EDF5-6342-BDE1-206A8FC0CE17}"/>
    <dgm:cxn modelId="{B776E622-D145-584C-B947-3104DA8EC4C6}" type="presOf" srcId="{09726CE8-2F29-454A-9D31-774A997ACB56}" destId="{3D95EE5C-9AC7-5F42-B2DF-07545AF6778E}" srcOrd="0" destOrd="0" presId="urn:microsoft.com/office/officeart/2008/layout/HorizontalMultiLevelHierarchy"/>
    <dgm:cxn modelId="{48FEA133-ED9C-D34A-B15E-F80541016D59}" type="presOf" srcId="{9424A91D-4AB1-8949-A852-38DAFDD9C50E}" destId="{D7FCEA2B-5862-814B-A8EE-5005034463EA}" srcOrd="1" destOrd="0" presId="urn:microsoft.com/office/officeart/2008/layout/HorizontalMultiLevelHierarchy"/>
    <dgm:cxn modelId="{B8DED6F7-ADB2-CD45-BD4C-78AA1B0EA91F}" type="presOf" srcId="{DDF94CC5-1EBC-E94A-B0C9-26D065AA21AD}" destId="{E29FB7F8-81B4-6D4D-A376-10D6BB20485F}" srcOrd="0" destOrd="0" presId="urn:microsoft.com/office/officeart/2008/layout/HorizontalMultiLevelHierarchy"/>
    <dgm:cxn modelId="{511FEB94-7BFA-CC4F-9199-DDC75CE782D0}" type="presOf" srcId="{397E467E-DF41-1149-9263-707C27B95136}" destId="{F1EBDCA9-CE3A-484A-B410-DEDCDC9DC7B5}" srcOrd="0" destOrd="0" presId="urn:microsoft.com/office/officeart/2008/layout/HorizontalMultiLevelHierarchy"/>
    <dgm:cxn modelId="{098881A5-2BFB-5146-A8BC-327E8FA71E92}" type="presOf" srcId="{0CA6D54B-5423-564C-8F2F-63BDEC7F8BCA}" destId="{5F2220CE-6C72-2D46-A41A-CC287045547D}" srcOrd="0" destOrd="0" presId="urn:microsoft.com/office/officeart/2008/layout/HorizontalMultiLevelHierarchy"/>
    <dgm:cxn modelId="{697E764D-40F3-CE4A-BCF3-A5D6EC4BFE37}" type="presOf" srcId="{A1D8664E-4956-2C43-B058-4857B5D39FF5}" destId="{D78C883E-8A7C-D349-A062-AEF3863E0C98}" srcOrd="1" destOrd="0" presId="urn:microsoft.com/office/officeart/2008/layout/HorizontalMultiLevelHierarchy"/>
    <dgm:cxn modelId="{92971C13-0594-024D-BA0E-803604BBDBCF}" type="presOf" srcId="{FA6485B4-171B-1B45-9628-4361E283D0FF}" destId="{F3321430-F4AA-D54D-BCAB-69AB017862DA}" srcOrd="1" destOrd="0" presId="urn:microsoft.com/office/officeart/2008/layout/HorizontalMultiLevelHierarchy"/>
    <dgm:cxn modelId="{286847CD-E5F7-8F45-954F-6BAC85C13E53}" type="presOf" srcId="{C3042ECA-C805-C64B-88A1-99EE9C8E3592}" destId="{C977C582-4103-6C42-A8A8-A7DDA7EAD263}" srcOrd="1" destOrd="0" presId="urn:microsoft.com/office/officeart/2008/layout/HorizontalMultiLevelHierarchy"/>
    <dgm:cxn modelId="{68AE4151-93C8-3D44-81D5-98BEA388701D}" type="presOf" srcId="{92FE3BDE-182C-F644-AC2D-7CC94BD0DE45}" destId="{EA6979D7-6ECC-854C-8A16-3D1DDFFAD3A7}" srcOrd="0" destOrd="0" presId="urn:microsoft.com/office/officeart/2008/layout/HorizontalMultiLevelHierarchy"/>
    <dgm:cxn modelId="{53EC89B7-FAAD-F646-94AB-5CD5F1D9A5D2}" type="presOf" srcId="{F56743CD-1B4E-174A-9C48-8817BCC10F2F}" destId="{9C20BC38-59B9-9645-807E-DE78BEF3537E}" srcOrd="1" destOrd="0" presId="urn:microsoft.com/office/officeart/2008/layout/HorizontalMultiLevelHierarchy"/>
    <dgm:cxn modelId="{1CE28A06-4899-FF42-9B76-D9CF88FB040F}" type="presOf" srcId="{6461D18C-0C07-1D44-90EC-2EA30A84DD5C}" destId="{40A5D056-4F82-8F4A-AD92-86BC13284611}" srcOrd="0" destOrd="0" presId="urn:microsoft.com/office/officeart/2008/layout/HorizontalMultiLevelHierarchy"/>
    <dgm:cxn modelId="{2E09B287-CCC5-524D-8C38-6CE16E6FD122}" srcId="{783F8E75-9764-294E-8EBD-056B8842A6EC}" destId="{6EDAFE9C-14D0-FD44-94A9-74F1BA728C2B}" srcOrd="0" destOrd="0" parTransId="{2CFFE394-6005-344C-8CF5-1B1263503553}" sibTransId="{38B04698-4028-FA46-9AD5-F3241400456B}"/>
    <dgm:cxn modelId="{F998D9C7-E716-0A41-B81D-C5EB7A6A9818}" type="presOf" srcId="{2539F624-8634-C040-9945-C70E5E3C2B25}" destId="{749146DD-C0C6-1840-8C31-71EED49DC90A}" srcOrd="0" destOrd="0" presId="urn:microsoft.com/office/officeart/2008/layout/HorizontalMultiLevelHierarchy"/>
    <dgm:cxn modelId="{96D8D14D-5012-7744-8DD2-36C604F50687}" srcId="{A2B98A05-BD69-3F4E-B240-94F2D14C5C17}" destId="{40F7EC52-AEF1-824E-BD25-E6E7496D2D34}" srcOrd="0" destOrd="0" parTransId="{74404625-0214-7449-B25F-D43815114E0F}" sibTransId="{28BA32AD-ED58-6842-96D0-F200DBA6113F}"/>
    <dgm:cxn modelId="{C9FBE836-EE81-E34F-AE39-E3FE1A7E8D98}" type="presOf" srcId="{756FF4FE-7DF6-2B48-9B6F-DC7DAA8F1279}" destId="{F42C6A8A-7D70-4045-BC91-BDAFA839ADA5}" srcOrd="1" destOrd="0" presId="urn:microsoft.com/office/officeart/2008/layout/HorizontalMultiLevelHierarchy"/>
    <dgm:cxn modelId="{3C0372FD-6772-E041-994C-EEC1BB0000F3}" type="presOf" srcId="{42976E54-3060-5242-A634-981EE6B6C147}" destId="{851028F8-A363-0243-B39D-11D279E39670}" srcOrd="0" destOrd="0" presId="urn:microsoft.com/office/officeart/2008/layout/HorizontalMultiLevelHierarchy"/>
    <dgm:cxn modelId="{94E0AD1E-9C96-A84E-BA93-3FF03EFB7E22}" type="presOf" srcId="{62F9AAF0-6136-D04F-A3D3-C8D8D57CE15D}" destId="{AE150963-547F-214F-A0C9-14C3930832BD}" srcOrd="0" destOrd="0" presId="urn:microsoft.com/office/officeart/2008/layout/HorizontalMultiLevelHierarchy"/>
    <dgm:cxn modelId="{70624E73-45B8-C945-9852-8F45EAC7B903}" type="presOf" srcId="{49D56E71-603A-AB4C-B236-0F9ECBB8C767}" destId="{35A76C40-C7E3-644E-A1DD-24155EA19427}" srcOrd="0" destOrd="0" presId="urn:microsoft.com/office/officeart/2008/layout/HorizontalMultiLevelHierarchy"/>
    <dgm:cxn modelId="{EE2CDA62-543C-1D4C-9278-C9FADA089E59}" srcId="{66D80213-73C3-5242-B998-ABAB31C083E9}" destId="{34F68B37-A2BF-C245-AAF2-BDD7E509A5FB}" srcOrd="0" destOrd="0" parTransId="{40F0A77F-30ED-B344-AF67-C4E1A7C25AB5}" sibTransId="{DA088557-172B-AD45-86F9-FFE066F5FC4D}"/>
    <dgm:cxn modelId="{ABB41DD5-4EB3-8D4B-BF80-B7A091C1A3E6}" srcId="{2539F624-8634-C040-9945-C70E5E3C2B25}" destId="{F2964B04-3930-B148-91E7-6D88DBE67A8D}" srcOrd="0" destOrd="0" parTransId="{42976E54-3060-5242-A634-981EE6B6C147}" sibTransId="{64BFA584-B5C0-5248-B1E6-AAA5F60B3DA5}"/>
    <dgm:cxn modelId="{94BC778A-2825-1D4C-ADF3-A8B861AAC45F}" type="presOf" srcId="{F3A98D4B-2120-E24C-AEEC-62AD68F7C44F}" destId="{D7A84E22-523A-9140-A0DE-53F5247703D9}" srcOrd="0" destOrd="0" presId="urn:microsoft.com/office/officeart/2008/layout/HorizontalMultiLevelHierarchy"/>
    <dgm:cxn modelId="{0C1E0C97-44FB-D742-814B-C418910D1382}" type="presOf" srcId="{3068A361-5982-DA47-B722-F05982960389}" destId="{F4A4589B-3A13-2D40-BFF5-665C74FE6A08}" srcOrd="0" destOrd="0" presId="urn:microsoft.com/office/officeart/2008/layout/HorizontalMultiLevelHierarchy"/>
    <dgm:cxn modelId="{72102513-58E2-FC4E-9A54-AC333EF130AE}" type="presOf" srcId="{D90AC2A5-CF62-7B43-86A7-2FDD0C145FB8}" destId="{9C0E2EE6-A5B4-4E4D-AEEB-ECF81B8C37D4}" srcOrd="1" destOrd="0" presId="urn:microsoft.com/office/officeart/2008/layout/HorizontalMultiLevelHierarchy"/>
    <dgm:cxn modelId="{D6C79082-7BEF-4B46-BAC2-AC98E032E871}" srcId="{BC3035D3-9179-9F47-9C30-1C8110404BC4}" destId="{350685B8-C63D-3F48-9421-5EBDECD67DED}" srcOrd="0" destOrd="0" parTransId="{AE9132C8-FFD7-A74D-9F20-ADC1AF6D69C1}" sibTransId="{EACB2BCB-F6CF-6E41-A692-2B5D65E637E6}"/>
    <dgm:cxn modelId="{CAAFACC6-C6E0-7F4A-9294-D4FE5C542303}" type="presOf" srcId="{3D8FBD43-621B-5148-AF5C-4859BDD5342D}" destId="{F45B4C54-FF21-C748-BEDE-746CB015002F}" srcOrd="0" destOrd="0" presId="urn:microsoft.com/office/officeart/2008/layout/HorizontalMultiLevelHierarchy"/>
    <dgm:cxn modelId="{F5EF0094-4A1F-4D43-9FB2-81A659FF95FB}" type="presParOf" srcId="{D39D60A7-D85F-BF4C-936B-679A3BFEA956}" destId="{CC1FD73B-0CA0-7249-A671-1C1A85BAE167}" srcOrd="0" destOrd="0" presId="urn:microsoft.com/office/officeart/2008/layout/HorizontalMultiLevelHierarchy"/>
    <dgm:cxn modelId="{557FB3F5-8675-2049-AF4B-06DFF7A934B3}" type="presParOf" srcId="{CC1FD73B-0CA0-7249-A671-1C1A85BAE167}" destId="{9EEE4543-208F-1B4C-A7A1-DC26D5A59890}" srcOrd="0" destOrd="0" presId="urn:microsoft.com/office/officeart/2008/layout/HorizontalMultiLevelHierarchy"/>
    <dgm:cxn modelId="{2979B250-5084-1249-9623-9D8A567BC06E}" type="presParOf" srcId="{CC1FD73B-0CA0-7249-A671-1C1A85BAE167}" destId="{162F79DE-3C20-CB48-8DB0-37B754B7FDE2}" srcOrd="1" destOrd="0" presId="urn:microsoft.com/office/officeart/2008/layout/HorizontalMultiLevelHierarchy"/>
    <dgm:cxn modelId="{D53C3C83-BF92-894F-A556-B65711B1B52D}" type="presParOf" srcId="{162F79DE-3C20-CB48-8DB0-37B754B7FDE2}" destId="{AB362AC4-5B75-F746-91F8-48EDB58091A2}" srcOrd="0" destOrd="0" presId="urn:microsoft.com/office/officeart/2008/layout/HorizontalMultiLevelHierarchy"/>
    <dgm:cxn modelId="{A0E3DF95-2568-3540-840C-FA39628D051F}" type="presParOf" srcId="{AB362AC4-5B75-F746-91F8-48EDB58091A2}" destId="{6085C1E2-A1E9-5E44-899C-30D7FCEB6607}" srcOrd="0" destOrd="0" presId="urn:microsoft.com/office/officeart/2008/layout/HorizontalMultiLevelHierarchy"/>
    <dgm:cxn modelId="{08677BA5-0719-754C-B243-BEDB3CB9789C}" type="presParOf" srcId="{162F79DE-3C20-CB48-8DB0-37B754B7FDE2}" destId="{860EAAB3-C78A-7248-A3ED-96D11B01F7D5}" srcOrd="1" destOrd="0" presId="urn:microsoft.com/office/officeart/2008/layout/HorizontalMultiLevelHierarchy"/>
    <dgm:cxn modelId="{C71DDFA7-8A43-9A4B-B716-74D3EAE434A2}" type="presParOf" srcId="{860EAAB3-C78A-7248-A3ED-96D11B01F7D5}" destId="{3BE451B4-CA74-534A-AAF2-5CC9BA2EA681}" srcOrd="0" destOrd="0" presId="urn:microsoft.com/office/officeart/2008/layout/HorizontalMultiLevelHierarchy"/>
    <dgm:cxn modelId="{C179FC4E-3248-0244-882C-A61694E6BF01}" type="presParOf" srcId="{860EAAB3-C78A-7248-A3ED-96D11B01F7D5}" destId="{2541ACF6-B07F-E644-B524-7CC805A07156}" srcOrd="1" destOrd="0" presId="urn:microsoft.com/office/officeart/2008/layout/HorizontalMultiLevelHierarchy"/>
    <dgm:cxn modelId="{1688B8D3-3D5C-204C-9A72-BF2E5B90FFAA}" type="presParOf" srcId="{2541ACF6-B07F-E644-B524-7CC805A07156}" destId="{B2800074-9C4C-8F4E-B6BA-61F7D2A678EA}" srcOrd="0" destOrd="0" presId="urn:microsoft.com/office/officeart/2008/layout/HorizontalMultiLevelHierarchy"/>
    <dgm:cxn modelId="{F3BB5068-80E4-7C48-8487-1B15DCF8F1F2}" type="presParOf" srcId="{B2800074-9C4C-8F4E-B6BA-61F7D2A678EA}" destId="{7B18B876-AF3A-4C45-A2F9-234D5FF57016}" srcOrd="0" destOrd="0" presId="urn:microsoft.com/office/officeart/2008/layout/HorizontalMultiLevelHierarchy"/>
    <dgm:cxn modelId="{AD3D7524-FBD8-5349-A0AC-EBCEB5FEAEC5}" type="presParOf" srcId="{2541ACF6-B07F-E644-B524-7CC805A07156}" destId="{DB1DAD28-0DC3-5240-B552-14E0176545F3}" srcOrd="1" destOrd="0" presId="urn:microsoft.com/office/officeart/2008/layout/HorizontalMultiLevelHierarchy"/>
    <dgm:cxn modelId="{A8AE5B12-00E4-2F47-9193-02DF66B7EFFB}" type="presParOf" srcId="{DB1DAD28-0DC3-5240-B552-14E0176545F3}" destId="{25330E0A-3198-BC49-8B9D-93969C17801B}" srcOrd="0" destOrd="0" presId="urn:microsoft.com/office/officeart/2008/layout/HorizontalMultiLevelHierarchy"/>
    <dgm:cxn modelId="{598C9942-EA72-C244-9D31-A6B544600083}" type="presParOf" srcId="{DB1DAD28-0DC3-5240-B552-14E0176545F3}" destId="{EA1B0E84-AF31-4342-A240-263F315A3866}" srcOrd="1" destOrd="0" presId="urn:microsoft.com/office/officeart/2008/layout/HorizontalMultiLevelHierarchy"/>
    <dgm:cxn modelId="{62843B33-1FBD-1040-944D-7EABC43A1CF9}" type="presParOf" srcId="{2541ACF6-B07F-E644-B524-7CC805A07156}" destId="{E82F6484-8E8F-AD4F-BD2E-9C2ADBF3EC9C}" srcOrd="2" destOrd="0" presId="urn:microsoft.com/office/officeart/2008/layout/HorizontalMultiLevelHierarchy"/>
    <dgm:cxn modelId="{325A6133-8277-EF43-911F-E5F41956532A}" type="presParOf" srcId="{E82F6484-8E8F-AD4F-BD2E-9C2ADBF3EC9C}" destId="{2F2D1B62-DEC4-154F-BFF3-EEC124502A5C}" srcOrd="0" destOrd="0" presId="urn:microsoft.com/office/officeart/2008/layout/HorizontalMultiLevelHierarchy"/>
    <dgm:cxn modelId="{F6B839E3-BC83-FB42-8992-B69EC29E3C8F}" type="presParOf" srcId="{2541ACF6-B07F-E644-B524-7CC805A07156}" destId="{63926FD5-64C8-F24F-9245-D2D93E6635E1}" srcOrd="3" destOrd="0" presId="urn:microsoft.com/office/officeart/2008/layout/HorizontalMultiLevelHierarchy"/>
    <dgm:cxn modelId="{B83E57E4-F98F-0F45-A360-25A0753DDE5C}" type="presParOf" srcId="{63926FD5-64C8-F24F-9245-D2D93E6635E1}" destId="{6729214E-6B57-9940-8989-8A78804D37F1}" srcOrd="0" destOrd="0" presId="urn:microsoft.com/office/officeart/2008/layout/HorizontalMultiLevelHierarchy"/>
    <dgm:cxn modelId="{3FF69106-112D-7F4E-9F7F-1CFDEE04805D}" type="presParOf" srcId="{63926FD5-64C8-F24F-9245-D2D93E6635E1}" destId="{DFE0B796-94EA-DE44-ADED-DAD199B8F5CD}" srcOrd="1" destOrd="0" presId="urn:microsoft.com/office/officeart/2008/layout/HorizontalMultiLevelHierarchy"/>
    <dgm:cxn modelId="{7CCFB34D-2F97-A044-8F97-6FB63A4EE517}" type="presParOf" srcId="{162F79DE-3C20-CB48-8DB0-37B754B7FDE2}" destId="{9833A677-E6BE-A640-9CD7-4298C11042ED}" srcOrd="2" destOrd="0" presId="urn:microsoft.com/office/officeart/2008/layout/HorizontalMultiLevelHierarchy"/>
    <dgm:cxn modelId="{576E0037-0BB0-4A4D-8896-258F79C33A17}" type="presParOf" srcId="{9833A677-E6BE-A640-9CD7-4298C11042ED}" destId="{F42C6A8A-7D70-4045-BC91-BDAFA839ADA5}" srcOrd="0" destOrd="0" presId="urn:microsoft.com/office/officeart/2008/layout/HorizontalMultiLevelHierarchy"/>
    <dgm:cxn modelId="{99856EAE-76C9-F04B-B85E-443DE4139B75}" type="presParOf" srcId="{162F79DE-3C20-CB48-8DB0-37B754B7FDE2}" destId="{14D270FD-1933-E94E-9E28-52ED84CCDF81}" srcOrd="3" destOrd="0" presId="urn:microsoft.com/office/officeart/2008/layout/HorizontalMultiLevelHierarchy"/>
    <dgm:cxn modelId="{D4697DE0-25E7-D541-8D78-208F0C2CA82F}" type="presParOf" srcId="{14D270FD-1933-E94E-9E28-52ED84CCDF81}" destId="{FFF45196-0D82-3242-8D28-C5130059304C}" srcOrd="0" destOrd="0" presId="urn:microsoft.com/office/officeart/2008/layout/HorizontalMultiLevelHierarchy"/>
    <dgm:cxn modelId="{F2CCFC85-47E7-2C40-8BEA-6C9984634D2E}" type="presParOf" srcId="{14D270FD-1933-E94E-9E28-52ED84CCDF81}" destId="{B9A8C6E5-2C88-5142-8A4D-245B2436CA5D}" srcOrd="1" destOrd="0" presId="urn:microsoft.com/office/officeart/2008/layout/HorizontalMultiLevelHierarchy"/>
    <dgm:cxn modelId="{EA50E8B9-DEDE-F64D-B8DD-CA3A4B5035C5}" type="presParOf" srcId="{B9A8C6E5-2C88-5142-8A4D-245B2436CA5D}" destId="{971FA2AC-3F2B-4D43-91D4-85F2051C51D9}" srcOrd="0" destOrd="0" presId="urn:microsoft.com/office/officeart/2008/layout/HorizontalMultiLevelHierarchy"/>
    <dgm:cxn modelId="{A36B8FB0-A2FA-6644-A9E6-08FD9D05EBAC}" type="presParOf" srcId="{971FA2AC-3F2B-4D43-91D4-85F2051C51D9}" destId="{3A34BA3A-451F-214E-8F2D-73305E8EF98F}" srcOrd="0" destOrd="0" presId="urn:microsoft.com/office/officeart/2008/layout/HorizontalMultiLevelHierarchy"/>
    <dgm:cxn modelId="{C1C3842C-1070-BC4C-B707-24737CAF501C}" type="presParOf" srcId="{B9A8C6E5-2C88-5142-8A4D-245B2436CA5D}" destId="{4ACE599D-D39C-3E43-B624-745CF9EA1F0A}" srcOrd="1" destOrd="0" presId="urn:microsoft.com/office/officeart/2008/layout/HorizontalMultiLevelHierarchy"/>
    <dgm:cxn modelId="{13B5415A-C4E7-7D40-82F9-2A5485217E66}" type="presParOf" srcId="{4ACE599D-D39C-3E43-B624-745CF9EA1F0A}" destId="{F1EBDCA9-CE3A-484A-B410-DEDCDC9DC7B5}" srcOrd="0" destOrd="0" presId="urn:microsoft.com/office/officeart/2008/layout/HorizontalMultiLevelHierarchy"/>
    <dgm:cxn modelId="{9CF13EC2-58A6-F74F-B8BB-ADBE201AAF2D}" type="presParOf" srcId="{4ACE599D-D39C-3E43-B624-745CF9EA1F0A}" destId="{6BF53C09-2E73-3543-9CDE-62FFCD535C1E}" srcOrd="1" destOrd="0" presId="urn:microsoft.com/office/officeart/2008/layout/HorizontalMultiLevelHierarchy"/>
    <dgm:cxn modelId="{1BDC126F-9CBA-0845-99CB-03B312FEF67B}" type="presParOf" srcId="{6BF53C09-2E73-3543-9CDE-62FFCD535C1E}" destId="{F85AE7D0-6FF2-B942-A0DE-77C7AF88BB07}" srcOrd="0" destOrd="0" presId="urn:microsoft.com/office/officeart/2008/layout/HorizontalMultiLevelHierarchy"/>
    <dgm:cxn modelId="{D91599FC-E75B-B242-9104-5B1ABF40DC21}" type="presParOf" srcId="{F85AE7D0-6FF2-B942-A0DE-77C7AF88BB07}" destId="{0D918B45-64B1-ED4E-BCC7-612C12EE6C6C}" srcOrd="0" destOrd="0" presId="urn:microsoft.com/office/officeart/2008/layout/HorizontalMultiLevelHierarchy"/>
    <dgm:cxn modelId="{7CAC165E-4208-3C40-9D07-0246B18EE41A}" type="presParOf" srcId="{6BF53C09-2E73-3543-9CDE-62FFCD535C1E}" destId="{8B3726C5-A901-BD45-AB25-A1B57FA9F475}" srcOrd="1" destOrd="0" presId="urn:microsoft.com/office/officeart/2008/layout/HorizontalMultiLevelHierarchy"/>
    <dgm:cxn modelId="{F4C87A28-5D14-6847-B661-7CD0A056D0B9}" type="presParOf" srcId="{8B3726C5-A901-BD45-AB25-A1B57FA9F475}" destId="{CAF9FC86-623A-9246-979A-5BFA616FADA6}" srcOrd="0" destOrd="0" presId="urn:microsoft.com/office/officeart/2008/layout/HorizontalMultiLevelHierarchy"/>
    <dgm:cxn modelId="{AC9586A8-0FFC-374B-BD05-FE8E1E16CFF4}" type="presParOf" srcId="{8B3726C5-A901-BD45-AB25-A1B57FA9F475}" destId="{6FD3922E-0107-9C4C-8FC2-3EB049FFDB40}" srcOrd="1" destOrd="0" presId="urn:microsoft.com/office/officeart/2008/layout/HorizontalMultiLevelHierarchy"/>
    <dgm:cxn modelId="{C83AE68B-D739-4047-A3B4-6B5265CAAA4E}" type="presParOf" srcId="{6FD3922E-0107-9C4C-8FC2-3EB049FFDB40}" destId="{679157B7-B5BB-B040-9D8C-9DB2636EC198}" srcOrd="0" destOrd="0" presId="urn:microsoft.com/office/officeart/2008/layout/HorizontalMultiLevelHierarchy"/>
    <dgm:cxn modelId="{F689AC44-EF46-1048-ADF8-C6958EAF2BE7}" type="presParOf" srcId="{679157B7-B5BB-B040-9D8C-9DB2636EC198}" destId="{B8D39FCC-7BB3-E448-86A2-172F1B00C484}" srcOrd="0" destOrd="0" presId="urn:microsoft.com/office/officeart/2008/layout/HorizontalMultiLevelHierarchy"/>
    <dgm:cxn modelId="{46B45017-FB2F-1D46-8DAC-B14D0A5B581B}" type="presParOf" srcId="{6FD3922E-0107-9C4C-8FC2-3EB049FFDB40}" destId="{A646B52D-A4C1-924E-A1B3-1AD284226365}" srcOrd="1" destOrd="0" presId="urn:microsoft.com/office/officeart/2008/layout/HorizontalMultiLevelHierarchy"/>
    <dgm:cxn modelId="{8A4F4796-62BE-184E-BF15-81EBA1A2FED3}" type="presParOf" srcId="{A646B52D-A4C1-924E-A1B3-1AD284226365}" destId="{910D91A8-1202-3844-A0D0-6617AA6DBDF0}" srcOrd="0" destOrd="0" presId="urn:microsoft.com/office/officeart/2008/layout/HorizontalMultiLevelHierarchy"/>
    <dgm:cxn modelId="{64B4B07C-585F-6740-90E4-1DCBF16986E5}" type="presParOf" srcId="{A646B52D-A4C1-924E-A1B3-1AD284226365}" destId="{4A5DD14B-E9F5-DE46-897A-1EE9E233D214}" srcOrd="1" destOrd="0" presId="urn:microsoft.com/office/officeart/2008/layout/HorizontalMultiLevelHierarchy"/>
    <dgm:cxn modelId="{825A0618-B015-7846-840C-AC10F00A877F}" type="presParOf" srcId="{6FD3922E-0107-9C4C-8FC2-3EB049FFDB40}" destId="{E5AAE51A-0584-2849-A6DE-B42EEBF692A2}" srcOrd="2" destOrd="0" presId="urn:microsoft.com/office/officeart/2008/layout/HorizontalMultiLevelHierarchy"/>
    <dgm:cxn modelId="{AFFD9E07-773B-7C47-890C-5188A33DB6E2}" type="presParOf" srcId="{E5AAE51A-0584-2849-A6DE-B42EEBF692A2}" destId="{71A205BD-356B-C743-98D7-2AC400D7AC7C}" srcOrd="0" destOrd="0" presId="urn:microsoft.com/office/officeart/2008/layout/HorizontalMultiLevelHierarchy"/>
    <dgm:cxn modelId="{1828AC3A-AF99-4048-B555-4E8B3A81391F}" type="presParOf" srcId="{6FD3922E-0107-9C4C-8FC2-3EB049FFDB40}" destId="{A351C9ED-5D4C-E840-B3D1-3AA6AC3AF42E}" srcOrd="3" destOrd="0" presId="urn:microsoft.com/office/officeart/2008/layout/HorizontalMultiLevelHierarchy"/>
    <dgm:cxn modelId="{3DE7B803-047E-E449-9BF6-87021D2BDED9}" type="presParOf" srcId="{A351C9ED-5D4C-E840-B3D1-3AA6AC3AF42E}" destId="{E29FB7F8-81B4-6D4D-A376-10D6BB20485F}" srcOrd="0" destOrd="0" presId="urn:microsoft.com/office/officeart/2008/layout/HorizontalMultiLevelHierarchy"/>
    <dgm:cxn modelId="{81518723-4390-F74C-A3B8-AB65C5B0C662}" type="presParOf" srcId="{A351C9ED-5D4C-E840-B3D1-3AA6AC3AF42E}" destId="{140748A7-43AE-A447-AEBA-73A48876A4C5}" srcOrd="1" destOrd="0" presId="urn:microsoft.com/office/officeart/2008/layout/HorizontalMultiLevelHierarchy"/>
    <dgm:cxn modelId="{7A29F13E-A0F8-8F4F-8121-80B1ECAF9595}" type="presParOf" srcId="{6BF53C09-2E73-3543-9CDE-62FFCD535C1E}" destId="{F4A4589B-3A13-2D40-BFF5-665C74FE6A08}" srcOrd="2" destOrd="0" presId="urn:microsoft.com/office/officeart/2008/layout/HorizontalMultiLevelHierarchy"/>
    <dgm:cxn modelId="{7D606AFF-BF48-D049-84A5-ECEFDFEF51F3}" type="presParOf" srcId="{F4A4589B-3A13-2D40-BFF5-665C74FE6A08}" destId="{C9F8A05F-5EA0-2042-AA5D-781896FF9B94}" srcOrd="0" destOrd="0" presId="urn:microsoft.com/office/officeart/2008/layout/HorizontalMultiLevelHierarchy"/>
    <dgm:cxn modelId="{2C66C52B-43F6-6549-A834-9D1AA63D6683}" type="presParOf" srcId="{6BF53C09-2E73-3543-9CDE-62FFCD535C1E}" destId="{74A8E91E-25FF-054C-A4B6-0CF43003BD0C}" srcOrd="3" destOrd="0" presId="urn:microsoft.com/office/officeart/2008/layout/HorizontalMultiLevelHierarchy"/>
    <dgm:cxn modelId="{46261A6C-A7B6-A94F-9C84-ED094015F87A}" type="presParOf" srcId="{74A8E91E-25FF-054C-A4B6-0CF43003BD0C}" destId="{CBAF3644-C861-BC4A-B1FA-3363077483EE}" srcOrd="0" destOrd="0" presId="urn:microsoft.com/office/officeart/2008/layout/HorizontalMultiLevelHierarchy"/>
    <dgm:cxn modelId="{255C427A-6927-CA46-88D7-06BFB947BB52}" type="presParOf" srcId="{74A8E91E-25FF-054C-A4B6-0CF43003BD0C}" destId="{61076698-F835-094B-99C1-61B517429476}" srcOrd="1" destOrd="0" presId="urn:microsoft.com/office/officeart/2008/layout/HorizontalMultiLevelHierarchy"/>
    <dgm:cxn modelId="{6D4914B8-985C-FF43-9A59-28A61DC70421}" type="presParOf" srcId="{61076698-F835-094B-99C1-61B517429476}" destId="{785E9FC8-D5A9-C74E-B3EF-C8C33EAF8D9B}" srcOrd="0" destOrd="0" presId="urn:microsoft.com/office/officeart/2008/layout/HorizontalMultiLevelHierarchy"/>
    <dgm:cxn modelId="{E3295A3A-C326-DC40-8230-8465D3C653C7}" type="presParOf" srcId="{785E9FC8-D5A9-C74E-B3EF-C8C33EAF8D9B}" destId="{ADBFBB5F-16FA-234A-BEF5-BA656DD953E0}" srcOrd="0" destOrd="0" presId="urn:microsoft.com/office/officeart/2008/layout/HorizontalMultiLevelHierarchy"/>
    <dgm:cxn modelId="{C3978B45-11BC-9445-9D12-F48A1FD87782}" type="presParOf" srcId="{61076698-F835-094B-99C1-61B517429476}" destId="{BD082CBE-CE59-FB4B-9260-3F37A473F694}" srcOrd="1" destOrd="0" presId="urn:microsoft.com/office/officeart/2008/layout/HorizontalMultiLevelHierarchy"/>
    <dgm:cxn modelId="{D7225B94-FD24-BF4A-BE10-8E931581078A}" type="presParOf" srcId="{BD082CBE-CE59-FB4B-9260-3F37A473F694}" destId="{4E8B689C-A5D3-AA49-B344-0E88F377CCC0}" srcOrd="0" destOrd="0" presId="urn:microsoft.com/office/officeart/2008/layout/HorizontalMultiLevelHierarchy"/>
    <dgm:cxn modelId="{A2B3938F-1EF9-D24C-A252-82635D1A842B}" type="presParOf" srcId="{BD082CBE-CE59-FB4B-9260-3F37A473F694}" destId="{27C9405F-676E-BB49-8DB6-E9297C83FCDF}" srcOrd="1" destOrd="0" presId="urn:microsoft.com/office/officeart/2008/layout/HorizontalMultiLevelHierarchy"/>
    <dgm:cxn modelId="{E1E038C5-5DCE-6C4E-B3CB-87CF8898D26A}" type="presParOf" srcId="{6BF53C09-2E73-3543-9CDE-62FFCD535C1E}" destId="{FD69A687-2104-504B-9ACF-3F4DCDC890FB}" srcOrd="4" destOrd="0" presId="urn:microsoft.com/office/officeart/2008/layout/HorizontalMultiLevelHierarchy"/>
    <dgm:cxn modelId="{7E782B84-721C-5B49-AA15-8096B0AE09F4}" type="presParOf" srcId="{FD69A687-2104-504B-9ACF-3F4DCDC890FB}" destId="{9C20BC38-59B9-9645-807E-DE78BEF3537E}" srcOrd="0" destOrd="0" presId="urn:microsoft.com/office/officeart/2008/layout/HorizontalMultiLevelHierarchy"/>
    <dgm:cxn modelId="{95B65DB2-9A02-7649-A917-AB8386BFCD42}" type="presParOf" srcId="{6BF53C09-2E73-3543-9CDE-62FFCD535C1E}" destId="{4F087089-5D1A-EB40-9187-561448CD7C16}" srcOrd="5" destOrd="0" presId="urn:microsoft.com/office/officeart/2008/layout/HorizontalMultiLevelHierarchy"/>
    <dgm:cxn modelId="{4B311D9C-2215-1843-884A-30C182D82D6E}" type="presParOf" srcId="{4F087089-5D1A-EB40-9187-561448CD7C16}" destId="{F45B4C54-FF21-C748-BEDE-746CB015002F}" srcOrd="0" destOrd="0" presId="urn:microsoft.com/office/officeart/2008/layout/HorizontalMultiLevelHierarchy"/>
    <dgm:cxn modelId="{3D425CA7-EABF-474C-BBE0-C7371C79C1A2}" type="presParOf" srcId="{4F087089-5D1A-EB40-9187-561448CD7C16}" destId="{4630017E-C57B-8F47-A1A6-E25FA85BC890}" srcOrd="1" destOrd="0" presId="urn:microsoft.com/office/officeart/2008/layout/HorizontalMultiLevelHierarchy"/>
    <dgm:cxn modelId="{680ABD14-5B15-2E41-ADFE-2C3E941B8045}" type="presParOf" srcId="{4630017E-C57B-8F47-A1A6-E25FA85BC890}" destId="{D7A84E22-523A-9140-A0DE-53F5247703D9}" srcOrd="0" destOrd="0" presId="urn:microsoft.com/office/officeart/2008/layout/HorizontalMultiLevelHierarchy"/>
    <dgm:cxn modelId="{D13FA927-CB58-D647-A5E5-11B740F801A0}" type="presParOf" srcId="{D7A84E22-523A-9140-A0DE-53F5247703D9}" destId="{78C9B93A-A373-7040-9A67-55821E161B8F}" srcOrd="0" destOrd="0" presId="urn:microsoft.com/office/officeart/2008/layout/HorizontalMultiLevelHierarchy"/>
    <dgm:cxn modelId="{D075EA0F-7904-694D-9F5A-B8DE781B24DD}" type="presParOf" srcId="{4630017E-C57B-8F47-A1A6-E25FA85BC890}" destId="{4FA341D2-916B-C946-BC2D-A520BF6C5542}" srcOrd="1" destOrd="0" presId="urn:microsoft.com/office/officeart/2008/layout/HorizontalMultiLevelHierarchy"/>
    <dgm:cxn modelId="{0C5D948D-4C33-6D4D-B27E-69F89FABDAA4}" type="presParOf" srcId="{4FA341D2-916B-C946-BC2D-A520BF6C5542}" destId="{40A5D056-4F82-8F4A-AD92-86BC13284611}" srcOrd="0" destOrd="0" presId="urn:microsoft.com/office/officeart/2008/layout/HorizontalMultiLevelHierarchy"/>
    <dgm:cxn modelId="{7CE614DC-F75B-4641-B46C-1E7B51D9FA18}" type="presParOf" srcId="{4FA341D2-916B-C946-BC2D-A520BF6C5542}" destId="{3C5ECC23-DD80-8849-9B56-24E1993143DA}" srcOrd="1" destOrd="0" presId="urn:microsoft.com/office/officeart/2008/layout/HorizontalMultiLevelHierarchy"/>
    <dgm:cxn modelId="{057F5284-B8D4-BF4C-961D-263F8937F35E}" type="presParOf" srcId="{6BF53C09-2E73-3543-9CDE-62FFCD535C1E}" destId="{02F34FB5-181C-6648-9CBC-2239E4BDAC58}" srcOrd="6" destOrd="0" presId="urn:microsoft.com/office/officeart/2008/layout/HorizontalMultiLevelHierarchy"/>
    <dgm:cxn modelId="{14C2BF1E-310A-D54F-9B2D-087E53A1156B}" type="presParOf" srcId="{02F34FB5-181C-6648-9CBC-2239E4BDAC58}" destId="{D812323C-85B0-7C48-B67B-34EEC50EBEDA}" srcOrd="0" destOrd="0" presId="urn:microsoft.com/office/officeart/2008/layout/HorizontalMultiLevelHierarchy"/>
    <dgm:cxn modelId="{D3DDA5E7-2E63-D041-8B51-14CBB6DAF0EC}" type="presParOf" srcId="{6BF53C09-2E73-3543-9CDE-62FFCD535C1E}" destId="{F4F1D4B2-8B3A-7347-81F4-500FFF7E61CD}" srcOrd="7" destOrd="0" presId="urn:microsoft.com/office/officeart/2008/layout/HorizontalMultiLevelHierarchy"/>
    <dgm:cxn modelId="{D39C26B2-BCCE-5044-B1C6-EB5D4010C2CC}" type="presParOf" srcId="{F4F1D4B2-8B3A-7347-81F4-500FFF7E61CD}" destId="{E61710D6-4C0B-5F4A-8104-710859766BEE}" srcOrd="0" destOrd="0" presId="urn:microsoft.com/office/officeart/2008/layout/HorizontalMultiLevelHierarchy"/>
    <dgm:cxn modelId="{16F2DD0E-464F-5147-8589-71618F6A01B3}" type="presParOf" srcId="{F4F1D4B2-8B3A-7347-81F4-500FFF7E61CD}" destId="{250AEBCD-C24A-F84A-BF2D-6DF8726C29D5}" srcOrd="1" destOrd="0" presId="urn:microsoft.com/office/officeart/2008/layout/HorizontalMultiLevelHierarchy"/>
    <dgm:cxn modelId="{E3ACA8A3-1289-B643-B65E-342C2D90C4F9}" type="presParOf" srcId="{250AEBCD-C24A-F84A-BF2D-6DF8726C29D5}" destId="{4A4A3462-1D04-3C41-96E5-B6F11FAAC74C}" srcOrd="0" destOrd="0" presId="urn:microsoft.com/office/officeart/2008/layout/HorizontalMultiLevelHierarchy"/>
    <dgm:cxn modelId="{13DA6748-BCB3-D642-B62A-3D3152A42E4A}" type="presParOf" srcId="{4A4A3462-1D04-3C41-96E5-B6F11FAAC74C}" destId="{CE45380F-9C5E-5146-89DD-009F520DC191}" srcOrd="0" destOrd="0" presId="urn:microsoft.com/office/officeart/2008/layout/HorizontalMultiLevelHierarchy"/>
    <dgm:cxn modelId="{3CA6F5F5-929A-4A4A-BB65-3A8FB103AA2A}" type="presParOf" srcId="{250AEBCD-C24A-F84A-BF2D-6DF8726C29D5}" destId="{60305742-4E0D-E74B-954A-6D060E2C4B85}" srcOrd="1" destOrd="0" presId="urn:microsoft.com/office/officeart/2008/layout/HorizontalMultiLevelHierarchy"/>
    <dgm:cxn modelId="{D00E8FE8-9E59-1543-8B6E-D43E0A63CBC6}" type="presParOf" srcId="{60305742-4E0D-E74B-954A-6D060E2C4B85}" destId="{E3F1D626-E23D-2B41-8BAB-24C22F588968}" srcOrd="0" destOrd="0" presId="urn:microsoft.com/office/officeart/2008/layout/HorizontalMultiLevelHierarchy"/>
    <dgm:cxn modelId="{27CAA787-FB4F-DE4B-A8A5-D572CDD4C64D}" type="presParOf" srcId="{60305742-4E0D-E74B-954A-6D060E2C4B85}" destId="{6DACCDA8-8069-984C-8894-C14827E69CEF}" srcOrd="1" destOrd="0" presId="urn:microsoft.com/office/officeart/2008/layout/HorizontalMultiLevelHierarchy"/>
    <dgm:cxn modelId="{C811D80B-C19A-2B42-B29B-3A357900F058}" type="presParOf" srcId="{6BF53C09-2E73-3543-9CDE-62FFCD535C1E}" destId="{F7173095-934B-1346-9B31-85965D56793C}" srcOrd="8" destOrd="0" presId="urn:microsoft.com/office/officeart/2008/layout/HorizontalMultiLevelHierarchy"/>
    <dgm:cxn modelId="{31BA90A0-7FC0-5244-83F5-03EE318B020D}" type="presParOf" srcId="{F7173095-934B-1346-9B31-85965D56793C}" destId="{4BE02BBF-4921-7A46-8AA6-20B6833BE671}" srcOrd="0" destOrd="0" presId="urn:microsoft.com/office/officeart/2008/layout/HorizontalMultiLevelHierarchy"/>
    <dgm:cxn modelId="{C4FA7FA8-6697-534B-A675-1560E6B18479}" type="presParOf" srcId="{6BF53C09-2E73-3543-9CDE-62FFCD535C1E}" destId="{D639BE09-126A-8D4B-8E26-C9FA4C01FB41}" srcOrd="9" destOrd="0" presId="urn:microsoft.com/office/officeart/2008/layout/HorizontalMultiLevelHierarchy"/>
    <dgm:cxn modelId="{4F3DA6B2-8E57-2840-BE1F-3522006A4323}" type="presParOf" srcId="{D639BE09-126A-8D4B-8E26-C9FA4C01FB41}" destId="{EA3A545C-4D2A-124F-9BD9-B06869F937DC}" srcOrd="0" destOrd="0" presId="urn:microsoft.com/office/officeart/2008/layout/HorizontalMultiLevelHierarchy"/>
    <dgm:cxn modelId="{69D9AD8B-E6C9-2C43-BC10-A2E966DFA84A}" type="presParOf" srcId="{D639BE09-126A-8D4B-8E26-C9FA4C01FB41}" destId="{9EFA392D-12CF-4044-B957-054F7CA66774}" srcOrd="1" destOrd="0" presId="urn:microsoft.com/office/officeart/2008/layout/HorizontalMultiLevelHierarchy"/>
    <dgm:cxn modelId="{03147FD0-F67D-9B47-B017-A6ED9F70D2C5}" type="presParOf" srcId="{9EFA392D-12CF-4044-B957-054F7CA66774}" destId="{50D47DF8-6C67-6246-8456-5054DD18D39F}" srcOrd="0" destOrd="0" presId="urn:microsoft.com/office/officeart/2008/layout/HorizontalMultiLevelHierarchy"/>
    <dgm:cxn modelId="{10F5F5D4-BBF1-D445-A856-00D0E8E880C6}" type="presParOf" srcId="{50D47DF8-6C67-6246-8456-5054DD18D39F}" destId="{241ED1FA-C206-784C-AC88-0720368F9A39}" srcOrd="0" destOrd="0" presId="urn:microsoft.com/office/officeart/2008/layout/HorizontalMultiLevelHierarchy"/>
    <dgm:cxn modelId="{5EFDB99D-BF77-2847-AD20-94E5F059BDE2}" type="presParOf" srcId="{9EFA392D-12CF-4044-B957-054F7CA66774}" destId="{49AD1897-E437-174F-9283-E23A8E981779}" srcOrd="1" destOrd="0" presId="urn:microsoft.com/office/officeart/2008/layout/HorizontalMultiLevelHierarchy"/>
    <dgm:cxn modelId="{2B7E5FE3-6154-7546-A151-A0D6723042FD}" type="presParOf" srcId="{49AD1897-E437-174F-9283-E23A8E981779}" destId="{5E16B276-A1CB-C745-95DB-127F8237F402}" srcOrd="0" destOrd="0" presId="urn:microsoft.com/office/officeart/2008/layout/HorizontalMultiLevelHierarchy"/>
    <dgm:cxn modelId="{B77D0B43-B74A-174E-85D0-374EC9A7503A}" type="presParOf" srcId="{49AD1897-E437-174F-9283-E23A8E981779}" destId="{4ED7EF9A-1716-134B-8316-507779732C0F}" srcOrd="1" destOrd="0" presId="urn:microsoft.com/office/officeart/2008/layout/HorizontalMultiLevelHierarchy"/>
    <dgm:cxn modelId="{CF55EAFD-46E4-5F45-B4C5-F151E47EB9A7}" type="presParOf" srcId="{6BF53C09-2E73-3543-9CDE-62FFCD535C1E}" destId="{63526011-0028-EF44-91FD-4C22FB999EFB}" srcOrd="10" destOrd="0" presId="urn:microsoft.com/office/officeart/2008/layout/HorizontalMultiLevelHierarchy"/>
    <dgm:cxn modelId="{A90CCF25-B500-EB43-861D-F85A530ED0FB}" type="presParOf" srcId="{63526011-0028-EF44-91FD-4C22FB999EFB}" destId="{378975A6-B14E-FD42-92BD-B64C479BE8F5}" srcOrd="0" destOrd="0" presId="urn:microsoft.com/office/officeart/2008/layout/HorizontalMultiLevelHierarchy"/>
    <dgm:cxn modelId="{4F674E20-3B43-3B43-A27F-9297BE969895}" type="presParOf" srcId="{6BF53C09-2E73-3543-9CDE-62FFCD535C1E}" destId="{032AB7AD-44F6-0447-8C15-0533F89CA79B}" srcOrd="11" destOrd="0" presId="urn:microsoft.com/office/officeart/2008/layout/HorizontalMultiLevelHierarchy"/>
    <dgm:cxn modelId="{1AF4566B-1020-9342-9E0B-1C4A3ABB8A3C}" type="presParOf" srcId="{032AB7AD-44F6-0447-8C15-0533F89CA79B}" destId="{6135EDAF-B8B6-6D4C-B38F-1E4E6C21B41F}" srcOrd="0" destOrd="0" presId="urn:microsoft.com/office/officeart/2008/layout/HorizontalMultiLevelHierarchy"/>
    <dgm:cxn modelId="{0A282C83-E224-EC47-B528-68FFBADC6435}" type="presParOf" srcId="{032AB7AD-44F6-0447-8C15-0533F89CA79B}" destId="{CED268D9-E488-014B-B6B3-26EB82D63964}" srcOrd="1" destOrd="0" presId="urn:microsoft.com/office/officeart/2008/layout/HorizontalMultiLevelHierarchy"/>
    <dgm:cxn modelId="{13DC7B71-0C1D-9645-8BE6-4CA6B1FF0F61}" type="presParOf" srcId="{CED268D9-E488-014B-B6B3-26EB82D63964}" destId="{4A4ED290-54BB-D645-B58A-FFE5ACC2BB89}" srcOrd="0" destOrd="0" presId="urn:microsoft.com/office/officeart/2008/layout/HorizontalMultiLevelHierarchy"/>
    <dgm:cxn modelId="{722913D9-2E16-A64F-AF1F-643A591DD234}" type="presParOf" srcId="{4A4ED290-54BB-D645-B58A-FFE5ACC2BB89}" destId="{20531A95-8F5F-654C-AF87-CA09F40E3B7B}" srcOrd="0" destOrd="0" presId="urn:microsoft.com/office/officeart/2008/layout/HorizontalMultiLevelHierarchy"/>
    <dgm:cxn modelId="{9992B9F6-930D-A842-82F5-3D362DC7A079}" type="presParOf" srcId="{CED268D9-E488-014B-B6B3-26EB82D63964}" destId="{B1DF7FE6-3AF9-0C46-AD74-DE60DD334F87}" srcOrd="1" destOrd="0" presId="urn:microsoft.com/office/officeart/2008/layout/HorizontalMultiLevelHierarchy"/>
    <dgm:cxn modelId="{399606AE-A92A-C24A-9A81-1CECC31DDE2E}" type="presParOf" srcId="{B1DF7FE6-3AF9-0C46-AD74-DE60DD334F87}" destId="{08581992-DF2D-B94B-BD21-A31CFB9A95D2}" srcOrd="0" destOrd="0" presId="urn:microsoft.com/office/officeart/2008/layout/HorizontalMultiLevelHierarchy"/>
    <dgm:cxn modelId="{2431D7DB-42ED-524D-881B-914AE97BAEE4}" type="presParOf" srcId="{B1DF7FE6-3AF9-0C46-AD74-DE60DD334F87}" destId="{A7E362FF-BB34-DE48-B3CC-CC2C0845D9D6}" srcOrd="1" destOrd="0" presId="urn:microsoft.com/office/officeart/2008/layout/HorizontalMultiLevelHierarchy"/>
    <dgm:cxn modelId="{5BA3BC6E-331E-0B4E-A2E1-C805C061DA72}" type="presParOf" srcId="{B9A8C6E5-2C88-5142-8A4D-245B2436CA5D}" destId="{03F41372-F516-ED4C-ADC2-475420FCADEC}" srcOrd="2" destOrd="0" presId="urn:microsoft.com/office/officeart/2008/layout/HorizontalMultiLevelHierarchy"/>
    <dgm:cxn modelId="{E94E0A0C-435F-1642-B1FD-3574CED6554A}" type="presParOf" srcId="{03F41372-F516-ED4C-ADC2-475420FCADEC}" destId="{73488E82-B923-354D-952A-0C075DEE88ED}" srcOrd="0" destOrd="0" presId="urn:microsoft.com/office/officeart/2008/layout/HorizontalMultiLevelHierarchy"/>
    <dgm:cxn modelId="{19190E16-1A80-3945-927E-D9120838BF97}" type="presParOf" srcId="{B9A8C6E5-2C88-5142-8A4D-245B2436CA5D}" destId="{DFEF7220-79D8-854A-861A-2B6BA7D4FC68}" srcOrd="3" destOrd="0" presId="urn:microsoft.com/office/officeart/2008/layout/HorizontalMultiLevelHierarchy"/>
    <dgm:cxn modelId="{1B62DDC9-C610-5B47-87B8-84A10D5CF677}" type="presParOf" srcId="{DFEF7220-79D8-854A-861A-2B6BA7D4FC68}" destId="{E837FC53-A2EF-1F4D-9467-BBA35EB2C5F3}" srcOrd="0" destOrd="0" presId="urn:microsoft.com/office/officeart/2008/layout/HorizontalMultiLevelHierarchy"/>
    <dgm:cxn modelId="{D652BCC7-908D-DC41-8A9F-17B180BBDAE8}" type="presParOf" srcId="{DFEF7220-79D8-854A-861A-2B6BA7D4FC68}" destId="{ABB28536-52EE-134E-935E-F7998B311326}" srcOrd="1" destOrd="0" presId="urn:microsoft.com/office/officeart/2008/layout/HorizontalMultiLevelHierarchy"/>
    <dgm:cxn modelId="{86FAD91F-13F8-B949-98AA-24FBCFD2BA21}" type="presParOf" srcId="{ABB28536-52EE-134E-935E-F7998B311326}" destId="{D7371DE1-9E32-0E43-90DF-951651833E73}" srcOrd="0" destOrd="0" presId="urn:microsoft.com/office/officeart/2008/layout/HorizontalMultiLevelHierarchy"/>
    <dgm:cxn modelId="{09D635E2-8371-A048-B98F-F867D1BDAE7A}" type="presParOf" srcId="{D7371DE1-9E32-0E43-90DF-951651833E73}" destId="{C977C582-4103-6C42-A8A8-A7DDA7EAD263}" srcOrd="0" destOrd="0" presId="urn:microsoft.com/office/officeart/2008/layout/HorizontalMultiLevelHierarchy"/>
    <dgm:cxn modelId="{6C90DC7C-4925-E34B-B172-8717FDAA9D9D}" type="presParOf" srcId="{ABB28536-52EE-134E-935E-F7998B311326}" destId="{1387E5D1-7541-424E-B342-B2F678F2C2D2}" srcOrd="1" destOrd="0" presId="urn:microsoft.com/office/officeart/2008/layout/HorizontalMultiLevelHierarchy"/>
    <dgm:cxn modelId="{BED2CB28-BB30-1840-B0A5-751D1620EA08}" type="presParOf" srcId="{1387E5D1-7541-424E-B342-B2F678F2C2D2}" destId="{597F255C-4960-714E-ACC8-D960F51D9560}" srcOrd="0" destOrd="0" presId="urn:microsoft.com/office/officeart/2008/layout/HorizontalMultiLevelHierarchy"/>
    <dgm:cxn modelId="{685F1B60-6301-3141-87A5-A98E21CBA714}" type="presParOf" srcId="{1387E5D1-7541-424E-B342-B2F678F2C2D2}" destId="{6FA9BC9C-867B-844C-BFAA-3248B31361F4}" srcOrd="1" destOrd="0" presId="urn:microsoft.com/office/officeart/2008/layout/HorizontalMultiLevelHierarchy"/>
    <dgm:cxn modelId="{5E4CE511-C91F-F74C-A50E-7D4C4225B5F7}" type="presParOf" srcId="{162F79DE-3C20-CB48-8DB0-37B754B7FDE2}" destId="{3D95EE5C-9AC7-5F42-B2DF-07545AF6778E}" srcOrd="4" destOrd="0" presId="urn:microsoft.com/office/officeart/2008/layout/HorizontalMultiLevelHierarchy"/>
    <dgm:cxn modelId="{5FFA76CF-18E5-D044-8AE6-ED3A12FA7114}" type="presParOf" srcId="{3D95EE5C-9AC7-5F42-B2DF-07545AF6778E}" destId="{87847253-5B3F-0641-858A-63133279E2B6}" srcOrd="0" destOrd="0" presId="urn:microsoft.com/office/officeart/2008/layout/HorizontalMultiLevelHierarchy"/>
    <dgm:cxn modelId="{DAA44554-C28A-4348-B411-184C71D2CF10}" type="presParOf" srcId="{162F79DE-3C20-CB48-8DB0-37B754B7FDE2}" destId="{EA979EDA-3820-774F-9853-A43B1E0890B2}" srcOrd="5" destOrd="0" presId="urn:microsoft.com/office/officeart/2008/layout/HorizontalMultiLevelHierarchy"/>
    <dgm:cxn modelId="{AD31EAA7-7D24-2E41-849E-F36525AFBD36}" type="presParOf" srcId="{EA979EDA-3820-774F-9853-A43B1E0890B2}" destId="{EABCEDE5-832C-8B4D-9DEE-E60C49A0DD10}" srcOrd="0" destOrd="0" presId="urn:microsoft.com/office/officeart/2008/layout/HorizontalMultiLevelHierarchy"/>
    <dgm:cxn modelId="{9DF74E9F-B6FF-B046-9AA5-F0A7EA55E575}" type="presParOf" srcId="{EA979EDA-3820-774F-9853-A43B1E0890B2}" destId="{E8BA3F80-0200-FF42-8279-E4B295E809E1}" srcOrd="1" destOrd="0" presId="urn:microsoft.com/office/officeart/2008/layout/HorizontalMultiLevelHierarchy"/>
    <dgm:cxn modelId="{B4027F77-506F-5248-84D3-0FA362CB77C4}" type="presParOf" srcId="{E8BA3F80-0200-FF42-8279-E4B295E809E1}" destId="{152E4515-50C9-7E4C-A14E-3A554C8FC3ED}" srcOrd="0" destOrd="0" presId="urn:microsoft.com/office/officeart/2008/layout/HorizontalMultiLevelHierarchy"/>
    <dgm:cxn modelId="{85C0CE66-9F3F-4343-9D71-5C5DE2848839}" type="presParOf" srcId="{152E4515-50C9-7E4C-A14E-3A554C8FC3ED}" destId="{CD2D3E11-12B2-3D4E-A0DF-2BC90DD8706B}" srcOrd="0" destOrd="0" presId="urn:microsoft.com/office/officeart/2008/layout/HorizontalMultiLevelHierarchy"/>
    <dgm:cxn modelId="{4277CB12-523F-FD4A-8499-8E8E11C3095F}" type="presParOf" srcId="{E8BA3F80-0200-FF42-8279-E4B295E809E1}" destId="{BDED57CC-8D73-3645-B230-729A4B014956}" srcOrd="1" destOrd="0" presId="urn:microsoft.com/office/officeart/2008/layout/HorizontalMultiLevelHierarchy"/>
    <dgm:cxn modelId="{292C4817-D9B4-B74F-87EC-4BE124073018}" type="presParOf" srcId="{BDED57CC-8D73-3645-B230-729A4B014956}" destId="{4A06B907-31C0-DB47-8780-337601748AEE}" srcOrd="0" destOrd="0" presId="urn:microsoft.com/office/officeart/2008/layout/HorizontalMultiLevelHierarchy"/>
    <dgm:cxn modelId="{59FF05C3-AD9B-B144-9118-2704969AFFB1}" type="presParOf" srcId="{BDED57CC-8D73-3645-B230-729A4B014956}" destId="{7B4E6DB5-9A24-FA4D-AF96-CA35697F7E6C}" srcOrd="1" destOrd="0" presId="urn:microsoft.com/office/officeart/2008/layout/HorizontalMultiLevelHierarchy"/>
    <dgm:cxn modelId="{CB7A07DE-8CE3-DB44-9B6B-397B0C5E59C5}" type="presParOf" srcId="{7B4E6DB5-9A24-FA4D-AF96-CA35697F7E6C}" destId="{5F2E1C09-89AB-5C4C-92D3-1A5BE891C7BE}" srcOrd="0" destOrd="0" presId="urn:microsoft.com/office/officeart/2008/layout/HorizontalMultiLevelHierarchy"/>
    <dgm:cxn modelId="{BA7FE7BD-2E27-FE4A-8A18-F8D4D262F745}" type="presParOf" srcId="{5F2E1C09-89AB-5C4C-92D3-1A5BE891C7BE}" destId="{D0AC05C1-E47E-4744-A7F4-FFEA597D90E4}" srcOrd="0" destOrd="0" presId="urn:microsoft.com/office/officeart/2008/layout/HorizontalMultiLevelHierarchy"/>
    <dgm:cxn modelId="{0D3C21A1-A10C-B540-8DE2-0CCDC5F4962B}" type="presParOf" srcId="{7B4E6DB5-9A24-FA4D-AF96-CA35697F7E6C}" destId="{0D7C7186-F21E-0047-821A-2A6ADBD33F58}" srcOrd="1" destOrd="0" presId="urn:microsoft.com/office/officeart/2008/layout/HorizontalMultiLevelHierarchy"/>
    <dgm:cxn modelId="{2A255918-6E56-614F-9D67-64E74B8292C7}" type="presParOf" srcId="{0D7C7186-F21E-0047-821A-2A6ADBD33F58}" destId="{C03B79AC-8983-404B-870B-FC5247FB72FA}" srcOrd="0" destOrd="0" presId="urn:microsoft.com/office/officeart/2008/layout/HorizontalMultiLevelHierarchy"/>
    <dgm:cxn modelId="{EB30B6DF-83BC-E848-BB75-890167E8842E}" type="presParOf" srcId="{0D7C7186-F21E-0047-821A-2A6ADBD33F58}" destId="{BA95DB11-E7FF-9445-872B-7C384DE25A5F}" srcOrd="1" destOrd="0" presId="urn:microsoft.com/office/officeart/2008/layout/HorizontalMultiLevelHierarchy"/>
    <dgm:cxn modelId="{8B4DC558-FE23-A849-AB94-AF0597FFD30E}" type="presParOf" srcId="{BA95DB11-E7FF-9445-872B-7C384DE25A5F}" destId="{34D33808-DF70-7D4B-B128-5A207DA25F1E}" srcOrd="0" destOrd="0" presId="urn:microsoft.com/office/officeart/2008/layout/HorizontalMultiLevelHierarchy"/>
    <dgm:cxn modelId="{3043A9F5-07B9-8D44-AFE3-C4DC5EB418E9}" type="presParOf" srcId="{34D33808-DF70-7D4B-B128-5A207DA25F1E}" destId="{77DB770A-2557-3C4E-83C5-10EDB39D79FF}" srcOrd="0" destOrd="0" presId="urn:microsoft.com/office/officeart/2008/layout/HorizontalMultiLevelHierarchy"/>
    <dgm:cxn modelId="{4B5BEECA-47D6-7E44-A1EB-076D42DE9680}" type="presParOf" srcId="{BA95DB11-E7FF-9445-872B-7C384DE25A5F}" destId="{E6501A41-F6E8-C747-AA1C-9D9F5FC77D85}" srcOrd="1" destOrd="0" presId="urn:microsoft.com/office/officeart/2008/layout/HorizontalMultiLevelHierarchy"/>
    <dgm:cxn modelId="{C1B7EB96-13BD-814C-BECD-8264C3F4FF4E}" type="presParOf" srcId="{E6501A41-F6E8-C747-AA1C-9D9F5FC77D85}" destId="{C3BC2D09-1C4A-F941-82D0-E000B4DF8E03}" srcOrd="0" destOrd="0" presId="urn:microsoft.com/office/officeart/2008/layout/HorizontalMultiLevelHierarchy"/>
    <dgm:cxn modelId="{4E77A44A-27AB-2849-96EE-20D0DF0173F6}" type="presParOf" srcId="{E6501A41-F6E8-C747-AA1C-9D9F5FC77D85}" destId="{76E57A72-4642-7749-93AD-898782269273}" srcOrd="1" destOrd="0" presId="urn:microsoft.com/office/officeart/2008/layout/HorizontalMultiLevelHierarchy"/>
    <dgm:cxn modelId="{5FB318DC-6129-C449-B148-852269488E7C}" type="presParOf" srcId="{BA95DB11-E7FF-9445-872B-7C384DE25A5F}" destId="{5F2220CE-6C72-2D46-A41A-CC287045547D}" srcOrd="2" destOrd="0" presId="urn:microsoft.com/office/officeart/2008/layout/HorizontalMultiLevelHierarchy"/>
    <dgm:cxn modelId="{50F5624B-3994-E04C-8A45-E228319C120D}" type="presParOf" srcId="{5F2220CE-6C72-2D46-A41A-CC287045547D}" destId="{7DEDAE86-380D-5F43-AE32-FF3C756A4011}" srcOrd="0" destOrd="0" presId="urn:microsoft.com/office/officeart/2008/layout/HorizontalMultiLevelHierarchy"/>
    <dgm:cxn modelId="{A12CEEFA-289F-A046-997C-AE72D78D7E36}" type="presParOf" srcId="{BA95DB11-E7FF-9445-872B-7C384DE25A5F}" destId="{30244F4B-9575-DC4D-9207-7142A63A3A62}" srcOrd="3" destOrd="0" presId="urn:microsoft.com/office/officeart/2008/layout/HorizontalMultiLevelHierarchy"/>
    <dgm:cxn modelId="{DD5AD6FB-AA42-3040-AAAA-E7F9CED5045D}" type="presParOf" srcId="{30244F4B-9575-DC4D-9207-7142A63A3A62}" destId="{35A76C40-C7E3-644E-A1DD-24155EA19427}" srcOrd="0" destOrd="0" presId="urn:microsoft.com/office/officeart/2008/layout/HorizontalMultiLevelHierarchy"/>
    <dgm:cxn modelId="{7ACF0022-FE67-DF4A-9F74-94B923538751}" type="presParOf" srcId="{30244F4B-9575-DC4D-9207-7142A63A3A62}" destId="{77DF24C2-E680-AA43-8067-3BCA8120290B}" srcOrd="1" destOrd="0" presId="urn:microsoft.com/office/officeart/2008/layout/HorizontalMultiLevelHierarchy"/>
    <dgm:cxn modelId="{B1A0D9BF-A55E-3849-9901-52E6E546F6C8}" type="presParOf" srcId="{7B4E6DB5-9A24-FA4D-AF96-CA35697F7E6C}" destId="{EA6979D7-6ECC-854C-8A16-3D1DDFFAD3A7}" srcOrd="2" destOrd="0" presId="urn:microsoft.com/office/officeart/2008/layout/HorizontalMultiLevelHierarchy"/>
    <dgm:cxn modelId="{14FCA2D2-2315-9441-AC5F-44FBC7D78FA5}" type="presParOf" srcId="{EA6979D7-6ECC-854C-8A16-3D1DDFFAD3A7}" destId="{D0ADB28E-9A10-C543-A6F0-BBC6B7435306}" srcOrd="0" destOrd="0" presId="urn:microsoft.com/office/officeart/2008/layout/HorizontalMultiLevelHierarchy"/>
    <dgm:cxn modelId="{3823498A-7509-9342-90AC-1B0E8556E028}" type="presParOf" srcId="{7B4E6DB5-9A24-FA4D-AF96-CA35697F7E6C}" destId="{ADE9C877-1501-5149-89E6-C51D73865A56}" srcOrd="3" destOrd="0" presId="urn:microsoft.com/office/officeart/2008/layout/HorizontalMultiLevelHierarchy"/>
    <dgm:cxn modelId="{DD7548D7-1144-2E43-A550-04027BB921F2}" type="presParOf" srcId="{ADE9C877-1501-5149-89E6-C51D73865A56}" destId="{749146DD-C0C6-1840-8C31-71EED49DC90A}" srcOrd="0" destOrd="0" presId="urn:microsoft.com/office/officeart/2008/layout/HorizontalMultiLevelHierarchy"/>
    <dgm:cxn modelId="{993037B3-90E7-9D4B-B5C4-7E43477EED42}" type="presParOf" srcId="{ADE9C877-1501-5149-89E6-C51D73865A56}" destId="{2ECC4236-0324-0845-9DF0-D57CDAC4336A}" srcOrd="1" destOrd="0" presId="urn:microsoft.com/office/officeart/2008/layout/HorizontalMultiLevelHierarchy"/>
    <dgm:cxn modelId="{C0290CEE-0236-504D-9160-84E0DA0463B1}" type="presParOf" srcId="{2ECC4236-0324-0845-9DF0-D57CDAC4336A}" destId="{851028F8-A363-0243-B39D-11D279E39670}" srcOrd="0" destOrd="0" presId="urn:microsoft.com/office/officeart/2008/layout/HorizontalMultiLevelHierarchy"/>
    <dgm:cxn modelId="{3DEE7A5B-2D1F-2347-BEDD-933B02844FA0}" type="presParOf" srcId="{851028F8-A363-0243-B39D-11D279E39670}" destId="{844FAE0E-42C2-7946-A3DC-2D9974AA30E6}" srcOrd="0" destOrd="0" presId="urn:microsoft.com/office/officeart/2008/layout/HorizontalMultiLevelHierarchy"/>
    <dgm:cxn modelId="{92D05D92-BC77-894D-A540-2FF538F99F52}" type="presParOf" srcId="{2ECC4236-0324-0845-9DF0-D57CDAC4336A}" destId="{F6C803BC-CC6C-D942-887D-1EB113331D98}" srcOrd="1" destOrd="0" presId="urn:microsoft.com/office/officeart/2008/layout/HorizontalMultiLevelHierarchy"/>
    <dgm:cxn modelId="{24D14541-F5ED-3B42-9467-D2C71B568E88}" type="presParOf" srcId="{F6C803BC-CC6C-D942-887D-1EB113331D98}" destId="{0EEC3ED8-E2F7-3D40-AFEA-23D3C5EE5BD6}" srcOrd="0" destOrd="0" presId="urn:microsoft.com/office/officeart/2008/layout/HorizontalMultiLevelHierarchy"/>
    <dgm:cxn modelId="{06E9422F-5CCA-4046-AD8B-C8C4DA54EE54}" type="presParOf" srcId="{F6C803BC-CC6C-D942-887D-1EB113331D98}" destId="{D191C36D-A3EC-5540-BFBA-9789FA2E2EF4}" srcOrd="1" destOrd="0" presId="urn:microsoft.com/office/officeart/2008/layout/HorizontalMultiLevelHierarchy"/>
    <dgm:cxn modelId="{2B22D174-6F32-7C4C-803D-AFB67CBFEE38}" type="presParOf" srcId="{7B4E6DB5-9A24-FA4D-AF96-CA35697F7E6C}" destId="{7E1D8A77-5FDF-574F-A66C-9E5B73E57092}" srcOrd="4" destOrd="0" presId="urn:microsoft.com/office/officeart/2008/layout/HorizontalMultiLevelHierarchy"/>
    <dgm:cxn modelId="{185290BD-8BB6-7149-94CD-EC907F937DF8}" type="presParOf" srcId="{7E1D8A77-5FDF-574F-A66C-9E5B73E57092}" destId="{D7FCEA2B-5862-814B-A8EE-5005034463EA}" srcOrd="0" destOrd="0" presId="urn:microsoft.com/office/officeart/2008/layout/HorizontalMultiLevelHierarchy"/>
    <dgm:cxn modelId="{4D948F12-D1DF-334B-8CBE-05091BEC9F4D}" type="presParOf" srcId="{7B4E6DB5-9A24-FA4D-AF96-CA35697F7E6C}" destId="{EF3DB118-C1F2-3F49-8C40-631D9B8A3BA5}" srcOrd="5" destOrd="0" presId="urn:microsoft.com/office/officeart/2008/layout/HorizontalMultiLevelHierarchy"/>
    <dgm:cxn modelId="{147A58F2-359D-D84A-AE8E-A6CCBFD8688B}" type="presParOf" srcId="{EF3DB118-C1F2-3F49-8C40-631D9B8A3BA5}" destId="{5232D32D-EAF4-794E-AB3B-5FD62DBD9BFB}" srcOrd="0" destOrd="0" presId="urn:microsoft.com/office/officeart/2008/layout/HorizontalMultiLevelHierarchy"/>
    <dgm:cxn modelId="{AE9BD482-D24B-894F-8606-C3E57BAED265}" type="presParOf" srcId="{EF3DB118-C1F2-3F49-8C40-631D9B8A3BA5}" destId="{4C676F08-07A5-144C-98DD-AD3F298391ED}" srcOrd="1" destOrd="0" presId="urn:microsoft.com/office/officeart/2008/layout/HorizontalMultiLevelHierarchy"/>
    <dgm:cxn modelId="{FB9E36B7-7F31-A241-B8EC-106AAC9F2857}" type="presParOf" srcId="{4C676F08-07A5-144C-98DD-AD3F298391ED}" destId="{B26F3238-F6E2-874B-8659-FB702302C570}" srcOrd="0" destOrd="0" presId="urn:microsoft.com/office/officeart/2008/layout/HorizontalMultiLevelHierarchy"/>
    <dgm:cxn modelId="{178826F3-41E9-E943-8CA6-309B16F0894E}" type="presParOf" srcId="{B26F3238-F6E2-874B-8659-FB702302C570}" destId="{4C445530-3000-8947-B2A7-8CB46A480A6D}" srcOrd="0" destOrd="0" presId="urn:microsoft.com/office/officeart/2008/layout/HorizontalMultiLevelHierarchy"/>
    <dgm:cxn modelId="{49A2716B-0109-E54D-B6D5-13A43FD48F8C}" type="presParOf" srcId="{4C676F08-07A5-144C-98DD-AD3F298391ED}" destId="{11C36376-BE00-1949-A6DD-5AA4F4ED21A9}" srcOrd="1" destOrd="0" presId="urn:microsoft.com/office/officeart/2008/layout/HorizontalMultiLevelHierarchy"/>
    <dgm:cxn modelId="{F5AC754D-E2A5-B341-92A7-87D88576F764}" type="presParOf" srcId="{11C36376-BE00-1949-A6DD-5AA4F4ED21A9}" destId="{4116BF39-51D6-8049-BE4B-D6FF811A59C3}" srcOrd="0" destOrd="0" presId="urn:microsoft.com/office/officeart/2008/layout/HorizontalMultiLevelHierarchy"/>
    <dgm:cxn modelId="{77AB3A41-F488-D843-A451-72E88A77F3D5}" type="presParOf" srcId="{11C36376-BE00-1949-A6DD-5AA4F4ED21A9}" destId="{46DF1CFF-5AE6-E845-8490-996BD7FB954F}" srcOrd="1" destOrd="0" presId="urn:microsoft.com/office/officeart/2008/layout/HorizontalMultiLevelHierarchy"/>
    <dgm:cxn modelId="{4D8F3995-09E0-1F49-B801-B848B8331625}" type="presParOf" srcId="{7B4E6DB5-9A24-FA4D-AF96-CA35697F7E6C}" destId="{FB4C2225-9B9E-DE4D-B449-12B9DE9B5D7E}" srcOrd="6" destOrd="0" presId="urn:microsoft.com/office/officeart/2008/layout/HorizontalMultiLevelHierarchy"/>
    <dgm:cxn modelId="{63552EE2-4447-1D4F-B50C-84236E6D83E7}" type="presParOf" srcId="{FB4C2225-9B9E-DE4D-B449-12B9DE9B5D7E}" destId="{DABFB66E-B77A-6B47-A305-F98E7706EBBC}" srcOrd="0" destOrd="0" presId="urn:microsoft.com/office/officeart/2008/layout/HorizontalMultiLevelHierarchy"/>
    <dgm:cxn modelId="{1794DCCC-4E44-2C4C-B89F-876C19DCF0DA}" type="presParOf" srcId="{7B4E6DB5-9A24-FA4D-AF96-CA35697F7E6C}" destId="{77A2073E-1C51-514E-A453-C989A951D7AB}" srcOrd="7" destOrd="0" presId="urn:microsoft.com/office/officeart/2008/layout/HorizontalMultiLevelHierarchy"/>
    <dgm:cxn modelId="{023A3B05-8A1F-9C46-8A47-5EF41F0529B2}" type="presParOf" srcId="{77A2073E-1C51-514E-A453-C989A951D7AB}" destId="{632CB2F2-0369-0746-A1F7-0EB1631C827B}" srcOrd="0" destOrd="0" presId="urn:microsoft.com/office/officeart/2008/layout/HorizontalMultiLevelHierarchy"/>
    <dgm:cxn modelId="{80322217-4C53-9B40-96FF-1EEFB36EAB01}" type="presParOf" srcId="{77A2073E-1C51-514E-A453-C989A951D7AB}" destId="{4741AA4A-1117-754C-9107-EBEBF271978F}" srcOrd="1" destOrd="0" presId="urn:microsoft.com/office/officeart/2008/layout/HorizontalMultiLevelHierarchy"/>
    <dgm:cxn modelId="{0A24355E-D1E3-8A46-81FD-862E6E0379FD}" type="presParOf" srcId="{4741AA4A-1117-754C-9107-EBEBF271978F}" destId="{24CEE49C-0F6D-214D-9E6E-5F403D20AEEA}" srcOrd="0" destOrd="0" presId="urn:microsoft.com/office/officeart/2008/layout/HorizontalMultiLevelHierarchy"/>
    <dgm:cxn modelId="{FD15C638-61DC-7C44-B773-EA6F395CC6B0}" type="presParOf" srcId="{24CEE49C-0F6D-214D-9E6E-5F403D20AEEA}" destId="{76F67F14-90E7-BD4B-9E14-9F2885E56CC9}" srcOrd="0" destOrd="0" presId="urn:microsoft.com/office/officeart/2008/layout/HorizontalMultiLevelHierarchy"/>
    <dgm:cxn modelId="{34AE3AAD-363C-404A-95AC-3E76ED28E97E}" type="presParOf" srcId="{4741AA4A-1117-754C-9107-EBEBF271978F}" destId="{F0B10666-9444-A14D-A864-D11652E71BE1}" srcOrd="1" destOrd="0" presId="urn:microsoft.com/office/officeart/2008/layout/HorizontalMultiLevelHierarchy"/>
    <dgm:cxn modelId="{75C594ED-20F5-FE4D-9C65-B6C23A7A222D}" type="presParOf" srcId="{F0B10666-9444-A14D-A864-D11652E71BE1}" destId="{AE150963-547F-214F-A0C9-14C3930832BD}" srcOrd="0" destOrd="0" presId="urn:microsoft.com/office/officeart/2008/layout/HorizontalMultiLevelHierarchy"/>
    <dgm:cxn modelId="{1DE4EE29-F4CC-874F-AE13-2A9FDFD12392}" type="presParOf" srcId="{F0B10666-9444-A14D-A864-D11652E71BE1}" destId="{6B14E096-D4BA-654A-ADB7-6FA6C389B714}" srcOrd="1" destOrd="0" presId="urn:microsoft.com/office/officeart/2008/layout/HorizontalMultiLevelHierarchy"/>
    <dgm:cxn modelId="{D192F256-CF11-4044-9477-77C91D8A8BF0}" type="presParOf" srcId="{7B4E6DB5-9A24-FA4D-AF96-CA35697F7E6C}" destId="{8D2B0977-66B0-8B4C-A20D-E4BAA3B1F57D}" srcOrd="8" destOrd="0" presId="urn:microsoft.com/office/officeart/2008/layout/HorizontalMultiLevelHierarchy"/>
    <dgm:cxn modelId="{B602F82B-0855-B94F-8116-E389B6C31EE2}" type="presParOf" srcId="{8D2B0977-66B0-8B4C-A20D-E4BAA3B1F57D}" destId="{9C0E2EE6-A5B4-4E4D-AEEB-ECF81B8C37D4}" srcOrd="0" destOrd="0" presId="urn:microsoft.com/office/officeart/2008/layout/HorizontalMultiLevelHierarchy"/>
    <dgm:cxn modelId="{EC47AE0F-BE73-CB42-93AB-9576CACE4DCC}" type="presParOf" srcId="{7B4E6DB5-9A24-FA4D-AF96-CA35697F7E6C}" destId="{6901E638-D7DC-5D48-AFAB-3D86A459FAEA}" srcOrd="9" destOrd="0" presId="urn:microsoft.com/office/officeart/2008/layout/HorizontalMultiLevelHierarchy"/>
    <dgm:cxn modelId="{C686B45D-DF7A-6F40-818D-A4DADEE70196}" type="presParOf" srcId="{6901E638-D7DC-5D48-AFAB-3D86A459FAEA}" destId="{B12E20AC-569B-CB48-91F9-FD72F2344A6D}" srcOrd="0" destOrd="0" presId="urn:microsoft.com/office/officeart/2008/layout/HorizontalMultiLevelHierarchy"/>
    <dgm:cxn modelId="{0D44A7B7-C2DA-C94B-89A5-D0A022E6C205}" type="presParOf" srcId="{6901E638-D7DC-5D48-AFAB-3D86A459FAEA}" destId="{ABDE2E50-3202-E84B-BF7A-F8A247CA01CD}" srcOrd="1" destOrd="0" presId="urn:microsoft.com/office/officeart/2008/layout/HorizontalMultiLevelHierarchy"/>
    <dgm:cxn modelId="{48AA75B1-97E1-E64F-BAE4-46F4E43E7AF2}" type="presParOf" srcId="{ABDE2E50-3202-E84B-BF7A-F8A247CA01CD}" destId="{B03D53B7-D4F7-9340-920F-85F7DB06DF28}" srcOrd="0" destOrd="0" presId="urn:microsoft.com/office/officeart/2008/layout/HorizontalMultiLevelHierarchy"/>
    <dgm:cxn modelId="{ACDEE829-D919-524A-8676-39F656F84212}" type="presParOf" srcId="{B03D53B7-D4F7-9340-920F-85F7DB06DF28}" destId="{D78C883E-8A7C-D349-A062-AEF3863E0C98}" srcOrd="0" destOrd="0" presId="urn:microsoft.com/office/officeart/2008/layout/HorizontalMultiLevelHierarchy"/>
    <dgm:cxn modelId="{50E9F6A2-5B37-1E4E-AB2A-D3A27FEAA753}" type="presParOf" srcId="{ABDE2E50-3202-E84B-BF7A-F8A247CA01CD}" destId="{4B3B5F21-374D-2F43-82FD-10C3E185DD15}" srcOrd="1" destOrd="0" presId="urn:microsoft.com/office/officeart/2008/layout/HorizontalMultiLevelHierarchy"/>
    <dgm:cxn modelId="{8FF2230C-2047-C04D-9EA8-50022236D9C8}" type="presParOf" srcId="{4B3B5F21-374D-2F43-82FD-10C3E185DD15}" destId="{68E5751B-C655-4E4F-9E58-A52E4B341EB4}" srcOrd="0" destOrd="0" presId="urn:microsoft.com/office/officeart/2008/layout/HorizontalMultiLevelHierarchy"/>
    <dgm:cxn modelId="{65D75934-4F77-4348-9F85-4BCE155598F3}" type="presParOf" srcId="{4B3B5F21-374D-2F43-82FD-10C3E185DD15}" destId="{FCDA6937-DE2E-DC4C-AF44-0006D3C037E1}" srcOrd="1" destOrd="0" presId="urn:microsoft.com/office/officeart/2008/layout/HorizontalMultiLevelHierarchy"/>
    <dgm:cxn modelId="{648F5E1B-4B9B-634B-BD77-9D8EF6500354}" type="presParOf" srcId="{7B4E6DB5-9A24-FA4D-AF96-CA35697F7E6C}" destId="{2086C57A-C1D1-BA4C-AFC7-9964FA3DCF7D}" srcOrd="10" destOrd="0" presId="urn:microsoft.com/office/officeart/2008/layout/HorizontalMultiLevelHierarchy"/>
    <dgm:cxn modelId="{DA6F8BC9-480C-FF44-81D3-025133D4102D}" type="presParOf" srcId="{2086C57A-C1D1-BA4C-AFC7-9964FA3DCF7D}" destId="{169A98B7-8D87-4743-B548-39A422A81D88}" srcOrd="0" destOrd="0" presId="urn:microsoft.com/office/officeart/2008/layout/HorizontalMultiLevelHierarchy"/>
    <dgm:cxn modelId="{83FA86D7-D6B4-8F42-8445-6A7FDC43BCF9}" type="presParOf" srcId="{7B4E6DB5-9A24-FA4D-AF96-CA35697F7E6C}" destId="{96773BC0-D190-9543-A53B-FDBB8BA6EA41}" srcOrd="11" destOrd="0" presId="urn:microsoft.com/office/officeart/2008/layout/HorizontalMultiLevelHierarchy"/>
    <dgm:cxn modelId="{D03EA017-A646-6548-894B-82C82A8664DF}" type="presParOf" srcId="{96773BC0-D190-9543-A53B-FDBB8BA6EA41}" destId="{BD8A1452-7DFF-B147-B5E4-1E36FD83559E}" srcOrd="0" destOrd="0" presId="urn:microsoft.com/office/officeart/2008/layout/HorizontalMultiLevelHierarchy"/>
    <dgm:cxn modelId="{E1D30807-34DF-8443-95EA-F3D29AF56777}" type="presParOf" srcId="{96773BC0-D190-9543-A53B-FDBB8BA6EA41}" destId="{7848C7FC-7486-AF49-9C3C-3E6A9B362479}" srcOrd="1" destOrd="0" presId="urn:microsoft.com/office/officeart/2008/layout/HorizontalMultiLevelHierarchy"/>
    <dgm:cxn modelId="{09F50671-2F35-1345-885B-51483ACAA9AC}" type="presParOf" srcId="{7848C7FC-7486-AF49-9C3C-3E6A9B362479}" destId="{FA71366A-A487-7C4C-B233-62F584817023}" srcOrd="0" destOrd="0" presId="urn:microsoft.com/office/officeart/2008/layout/HorizontalMultiLevelHierarchy"/>
    <dgm:cxn modelId="{B0D09240-ED79-B04F-BD0B-701B12DC2C5E}" type="presParOf" srcId="{FA71366A-A487-7C4C-B233-62F584817023}" destId="{F3321430-F4AA-D54D-BCAB-69AB017862DA}" srcOrd="0" destOrd="0" presId="urn:microsoft.com/office/officeart/2008/layout/HorizontalMultiLevelHierarchy"/>
    <dgm:cxn modelId="{64D41427-03D6-FE41-AB20-AA7F24B0F645}" type="presParOf" srcId="{7848C7FC-7486-AF49-9C3C-3E6A9B362479}" destId="{7BD55CA4-EFC2-6642-9993-C90B69A48E51}" srcOrd="1" destOrd="0" presId="urn:microsoft.com/office/officeart/2008/layout/HorizontalMultiLevelHierarchy"/>
    <dgm:cxn modelId="{736A3F7D-E0FC-E140-BF17-5F899C091F11}" type="presParOf" srcId="{7BD55CA4-EFC2-6642-9993-C90B69A48E51}" destId="{BA9422A9-D30D-0040-B6F4-140672D49EEA}" srcOrd="0" destOrd="0" presId="urn:microsoft.com/office/officeart/2008/layout/HorizontalMultiLevelHierarchy"/>
    <dgm:cxn modelId="{8E70A331-7B9C-A84A-8AC7-2F02C3DA5F46}" type="presParOf" srcId="{7BD55CA4-EFC2-6642-9993-C90B69A48E51}" destId="{0F6B74BB-FF26-4F48-994C-D22677FC8BC8}" srcOrd="1" destOrd="0" presId="urn:microsoft.com/office/officeart/2008/layout/HorizontalMultiLevelHierarchy"/>
    <dgm:cxn modelId="{4E0BA80B-0699-0546-8049-E90FE23191A0}" type="presParOf" srcId="{E8BA3F80-0200-FF42-8279-E4B295E809E1}" destId="{A1626B93-3A37-7443-A3A2-03024DE7162B}" srcOrd="2" destOrd="0" presId="urn:microsoft.com/office/officeart/2008/layout/HorizontalMultiLevelHierarchy"/>
    <dgm:cxn modelId="{140A5F5F-266D-BF4A-BEF4-3ED39A29D179}" type="presParOf" srcId="{A1626B93-3A37-7443-A3A2-03024DE7162B}" destId="{7B073A4F-4480-8442-B99B-C076F596DC89}" srcOrd="0" destOrd="0" presId="urn:microsoft.com/office/officeart/2008/layout/HorizontalMultiLevelHierarchy"/>
    <dgm:cxn modelId="{3B81C326-E629-C04B-AC77-1AB72DA57E0B}" type="presParOf" srcId="{E8BA3F80-0200-FF42-8279-E4B295E809E1}" destId="{0E706C07-3B3D-0343-96B8-E89570BC3D91}" srcOrd="3" destOrd="0" presId="urn:microsoft.com/office/officeart/2008/layout/HorizontalMultiLevelHierarchy"/>
    <dgm:cxn modelId="{0513F13B-5FEF-B446-991B-24CB28BDD60A}" type="presParOf" srcId="{0E706C07-3B3D-0343-96B8-E89570BC3D91}" destId="{B0088B83-F5C9-5A44-B63B-7D998AF88705}" srcOrd="0" destOrd="0" presId="urn:microsoft.com/office/officeart/2008/layout/HorizontalMultiLevelHierarchy"/>
    <dgm:cxn modelId="{1B61DAFE-06A6-BA4D-9EE9-2A35AF308BA3}" type="presParOf" srcId="{0E706C07-3B3D-0343-96B8-E89570BC3D91}" destId="{D787D500-9D6C-504C-83BD-48143E55013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EB20B3-8A40-0249-AC3F-D4A07BF1AF4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32C05-C51D-9948-AF6F-5D7EB7674DDD}">
      <dgm:prSet phldrT="[文本]"/>
      <dgm:spPr/>
      <dgm:t>
        <a:bodyPr/>
        <a:lstStyle/>
        <a:p>
          <a:r>
            <a:rPr lang="zh-CN" altLang="en-US" dirty="0" smtClean="0"/>
            <a:t>通用业务服务涉及范围举例</a:t>
          </a:r>
          <a:endParaRPr lang="zh-CN" altLang="en-US" dirty="0"/>
        </a:p>
      </dgm:t>
    </dgm:pt>
    <dgm:pt modelId="{A07268EA-5445-EC44-BA0A-E8A0D3FE7921}" type="par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00549194-EC2C-2041-B5C4-A7293D9EB939}" type="sib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EEEF864E-C895-0C49-A440-7D1BAFC2A968}">
      <dgm:prSet phldrT="[文本]"/>
      <dgm:spPr/>
      <dgm:t>
        <a:bodyPr/>
        <a:lstStyle/>
        <a:p>
          <a:r>
            <a:rPr lang="zh-CN" altLang="en-US" dirty="0" smtClean="0"/>
            <a:t>二维码扫描服务</a:t>
          </a:r>
          <a:endParaRPr lang="zh-CN" altLang="en-US" dirty="0"/>
        </a:p>
      </dgm:t>
    </dgm:pt>
    <dgm:pt modelId="{F32692B7-C8FD-5641-963A-C1E4BC82A1BB}" type="par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CDBB4E9-D183-9D4B-92A8-0C49FEC1B4F6}" type="sib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31014B5-69A0-104A-A690-43E87EEF762B}">
      <dgm:prSet phldrT="[文本]"/>
      <dgm:spPr/>
      <dgm:t>
        <a:bodyPr/>
        <a:lstStyle/>
        <a:p>
          <a:r>
            <a:rPr lang="zh-CN" altLang="en-US" dirty="0" smtClean="0"/>
            <a:t>自定义推送服务</a:t>
          </a:r>
          <a:endParaRPr lang="zh-CN" altLang="en-US" dirty="0"/>
        </a:p>
      </dgm:t>
    </dgm:pt>
    <dgm:pt modelId="{27A70D59-C269-2040-99E4-7E56795CFF89}" type="par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39C7F6B1-8FA8-0241-83D3-3DFAE978D8A1}" type="sib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FC420CAE-B923-7546-831C-74A2125EC9A6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38DCD5D8-E983-A449-8F9B-DB31BA7001B4}" type="par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C5646FCC-1270-8143-91ED-651F51781A4C}" type="sib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2D75429B-6AE2-3442-8EE8-6660AB589370}">
      <dgm:prSet phldrT="[文本]"/>
      <dgm:spPr/>
      <dgm:t>
        <a:bodyPr/>
        <a:lstStyle/>
        <a:p>
          <a:r>
            <a:rPr lang="zh-CN" altLang="en-US" dirty="0" smtClean="0"/>
            <a:t>微信支付服务</a:t>
          </a:r>
          <a:endParaRPr lang="zh-CN" altLang="en-US" dirty="0"/>
        </a:p>
      </dgm:t>
    </dgm:pt>
    <dgm:pt modelId="{98C99471-F5DB-DD4B-B88B-D07FD2ED30FC}" type="sib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2282BA45-3E1F-CA40-B23E-9FC60C80CA88}" type="par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BCC6DC4B-DA46-E34D-B3F4-4D0E810DF17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15DDA17F-94CF-B64E-ACCC-54BCA9A85621}" type="par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E0454BAD-CEF9-D64F-8942-47E07F0DA0F7}" type="sib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90B55D63-497D-6843-8198-D979B483B608}">
      <dgm:prSet phldrT="[文本]"/>
      <dgm:spPr/>
      <dgm:t>
        <a:bodyPr/>
        <a:lstStyle/>
        <a:p>
          <a:r>
            <a:rPr lang="zh-CN" altLang="en-US" dirty="0" smtClean="0"/>
            <a:t>第三方服务器</a:t>
          </a:r>
          <a:endParaRPr lang="zh-CN" altLang="en-US" dirty="0"/>
        </a:p>
      </dgm:t>
    </dgm:pt>
    <dgm:pt modelId="{2C2E2B32-2AA6-6344-9CCA-53AE2D7E0087}" type="par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C595D36B-0F94-1A48-81B1-268404A028F4}" type="sib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87DF427D-4871-754F-9D97-DE95CC865544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28B622C6-8F75-6D48-8616-E205D95B526C}" type="par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8F27287A-2936-0F4D-BF20-389442AF0BFC}" type="sib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41CBD5B8-7FBF-B840-AACA-A2C3AB25B220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3B66BE83-298D-3141-ADCD-212B8E7C10D6}" type="par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BEC38415-894E-8F41-B2E5-0C60E200E900}" type="sib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DC937313-D61B-1344-9A45-BCB2C9E93CED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D6E42810-2870-CB44-A00C-C5C8F8541CBF}" type="par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8F087109-AEF7-7443-BE27-45130A7F350A}" type="sib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E9950BE8-0F56-7F46-B666-F6F57F969A84}">
      <dgm:prSet phldrT="[文本]"/>
      <dgm:spPr/>
      <dgm:t>
        <a:bodyPr/>
        <a:lstStyle/>
        <a:p>
          <a:r>
            <a:rPr lang="zh-CN" altLang="en-US" dirty="0" smtClean="0"/>
            <a:t>自定义增量更新服务</a:t>
          </a:r>
          <a:endParaRPr lang="zh-CN" altLang="en-US" dirty="0"/>
        </a:p>
      </dgm:t>
    </dgm:pt>
    <dgm:pt modelId="{3C9FB0B5-9953-B545-A417-8A9681ED8678}" type="par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D4CBFAFE-D345-A346-82D7-3B12EFC7DB82}" type="sib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98A58BD4-07F7-224F-97A0-425C38B7C3D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EA5DBA94-9A5D-9246-9E45-D5C887A09656}" type="par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D15CA9D-B6B5-C144-ABA7-BD07A43A9F63}" type="sib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0998FFC-776F-0D40-9127-0B51E326D57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2689407F-CAF1-DA44-B6AE-5E76A9FA76AC}" type="par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F97A220D-6A09-E544-B8B3-40AC1119AB7B}" type="sib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B230633A-E963-234A-83CE-12B6859850AA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61EF7E93-A4B9-6D42-B562-B612A357BF25}" type="par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26B881C8-323C-9644-A38E-00A71F58BBFD}" type="sib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F7791CED-0F14-DC49-AB28-F2875811084E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C00BC459-578A-3441-BFEA-BEAF35E743B4}" type="par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F80D7722-464F-984E-8154-B3842076DDE3}" type="sib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998A6A3F-4656-EA49-8E65-43815D2FEF04}" type="pres">
      <dgm:prSet presAssocID="{A7EB20B3-8A40-0249-AC3F-D4A07BF1A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F7E786-80BF-7040-966F-C5A276CE8EB4}" type="pres">
      <dgm:prSet presAssocID="{19432C05-C51D-9948-AF6F-5D7EB7674DDD}" presName="root1" presStyleCnt="0"/>
      <dgm:spPr/>
    </dgm:pt>
    <dgm:pt modelId="{61BCEA28-2D12-8A47-9FA4-44AF1DF3998D}" type="pres">
      <dgm:prSet presAssocID="{19432C05-C51D-9948-AF6F-5D7EB7674D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952449-1EF7-4944-BD38-5E733D90CF5E}" type="pres">
      <dgm:prSet presAssocID="{19432C05-C51D-9948-AF6F-5D7EB7674DDD}" presName="level2hierChild" presStyleCnt="0"/>
      <dgm:spPr/>
    </dgm:pt>
    <dgm:pt modelId="{A020C130-CF11-4E44-BAE3-3BBB09EB5B7A}" type="pres">
      <dgm:prSet presAssocID="{F32692B7-C8FD-5641-963A-C1E4BC82A1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67AB99B1-C75B-4D44-8D01-26382EA27858}" type="pres">
      <dgm:prSet presAssocID="{F32692B7-C8FD-5641-963A-C1E4BC82A1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5D0DF37-84D7-604E-9703-4B664EE03156}" type="pres">
      <dgm:prSet presAssocID="{EEEF864E-C895-0C49-A440-7D1BAFC2A968}" presName="root2" presStyleCnt="0"/>
      <dgm:spPr/>
    </dgm:pt>
    <dgm:pt modelId="{7E036637-0167-5E41-AE07-2D18CFEF392E}" type="pres">
      <dgm:prSet presAssocID="{EEEF864E-C895-0C49-A440-7D1BAFC2A96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382B53-DD64-EC45-9F28-9741D2911F45}" type="pres">
      <dgm:prSet presAssocID="{EEEF864E-C895-0C49-A440-7D1BAFC2A968}" presName="level3hierChild" presStyleCnt="0"/>
      <dgm:spPr/>
    </dgm:pt>
    <dgm:pt modelId="{AD98B0D3-9880-BF47-A3B9-A6855C2BB127}" type="pres">
      <dgm:prSet presAssocID="{38DCD5D8-E983-A449-8F9B-DB31BA7001B4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FB284A00-F31B-2647-BA21-ADA9BBA07454}" type="pres">
      <dgm:prSet presAssocID="{38DCD5D8-E983-A449-8F9B-DB31BA7001B4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B6926B53-058A-3C4D-AAD3-CD8542E262BE}" type="pres">
      <dgm:prSet presAssocID="{FC420CAE-B923-7546-831C-74A2125EC9A6}" presName="root2" presStyleCnt="0"/>
      <dgm:spPr/>
    </dgm:pt>
    <dgm:pt modelId="{61F50456-A544-F441-92D4-CF703E11B91F}" type="pres">
      <dgm:prSet presAssocID="{FC420CAE-B923-7546-831C-74A2125EC9A6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9E4BE-48EA-894E-BCE1-B65BD0908939}" type="pres">
      <dgm:prSet presAssocID="{FC420CAE-B923-7546-831C-74A2125EC9A6}" presName="level3hierChild" presStyleCnt="0"/>
      <dgm:spPr/>
    </dgm:pt>
    <dgm:pt modelId="{40C9B28F-491C-5F44-8B23-CB70CB1839D1}" type="pres">
      <dgm:prSet presAssocID="{2282BA45-3E1F-CA40-B23E-9FC60C80CA8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CF80D75-AA30-3D45-8259-917A6E354036}" type="pres">
      <dgm:prSet presAssocID="{2282BA45-3E1F-CA40-B23E-9FC60C80CA8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7F1AD6A-C032-C44C-A1C1-277A60467A44}" type="pres">
      <dgm:prSet presAssocID="{2D75429B-6AE2-3442-8EE8-6660AB589370}" presName="root2" presStyleCnt="0"/>
      <dgm:spPr/>
    </dgm:pt>
    <dgm:pt modelId="{5C37A340-A265-FB46-91BD-20DE6B1E9350}" type="pres">
      <dgm:prSet presAssocID="{2D75429B-6AE2-3442-8EE8-6660AB58937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550B8-6918-B74E-9595-7849991D7615}" type="pres">
      <dgm:prSet presAssocID="{2D75429B-6AE2-3442-8EE8-6660AB589370}" presName="level3hierChild" presStyleCnt="0"/>
      <dgm:spPr/>
    </dgm:pt>
    <dgm:pt modelId="{BF5F4519-B7CD-8F48-ABD7-A59FA6AAAF01}" type="pres">
      <dgm:prSet presAssocID="{15DDA17F-94CF-B64E-ACCC-54BCA9A85621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FF627E4C-55AE-A24F-B017-154A34894401}" type="pres">
      <dgm:prSet presAssocID="{15DDA17F-94CF-B64E-ACCC-54BCA9A85621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65890F74-4E1D-0D4B-BBE6-ACA32A2A752A}" type="pres">
      <dgm:prSet presAssocID="{BCC6DC4B-DA46-E34D-B3F4-4D0E810DF179}" presName="root2" presStyleCnt="0"/>
      <dgm:spPr/>
    </dgm:pt>
    <dgm:pt modelId="{D37A68F5-95DA-BD47-B73C-3D333A1C8321}" type="pres">
      <dgm:prSet presAssocID="{BCC6DC4B-DA46-E34D-B3F4-4D0E810DF179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2DA5B-C11F-434F-8A36-7D9016594DC4}" type="pres">
      <dgm:prSet presAssocID="{BCC6DC4B-DA46-E34D-B3F4-4D0E810DF179}" presName="level3hierChild" presStyleCnt="0"/>
      <dgm:spPr/>
    </dgm:pt>
    <dgm:pt modelId="{DEE7488A-ED1F-7E4D-B788-6BF87E6E5ABE}" type="pres">
      <dgm:prSet presAssocID="{2C2E2B32-2AA6-6344-9CCA-53AE2D7E0087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9C9968AA-EA5F-B84C-9BEF-48EC07C61245}" type="pres">
      <dgm:prSet presAssocID="{2C2E2B32-2AA6-6344-9CCA-53AE2D7E0087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9CFF036C-009F-134F-8B74-93BF57821F4C}" type="pres">
      <dgm:prSet presAssocID="{90B55D63-497D-6843-8198-D979B483B608}" presName="root2" presStyleCnt="0"/>
      <dgm:spPr/>
    </dgm:pt>
    <dgm:pt modelId="{79CED31A-61CE-4549-929B-FD21B61FB5D4}" type="pres">
      <dgm:prSet presAssocID="{90B55D63-497D-6843-8198-D979B483B608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DB82B2-F7EE-EA4E-B960-41231D7271F3}" type="pres">
      <dgm:prSet presAssocID="{90B55D63-497D-6843-8198-D979B483B608}" presName="level3hierChild" presStyleCnt="0"/>
      <dgm:spPr/>
    </dgm:pt>
    <dgm:pt modelId="{2A90C6A2-0287-454F-AA76-881DCDECDDC3}" type="pres">
      <dgm:prSet presAssocID="{27A70D59-C269-2040-99E4-7E56795CFF8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47A35F7-EA2B-EF48-942F-B50005D1F19E}" type="pres">
      <dgm:prSet presAssocID="{27A70D59-C269-2040-99E4-7E56795CFF8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CDD243D-129C-B845-B08C-8587D9AB9E30}" type="pres">
      <dgm:prSet presAssocID="{731014B5-69A0-104A-A690-43E87EEF762B}" presName="root2" presStyleCnt="0"/>
      <dgm:spPr/>
    </dgm:pt>
    <dgm:pt modelId="{80CA06A3-A119-0144-BB8B-2432A761FF33}" type="pres">
      <dgm:prSet presAssocID="{731014B5-69A0-104A-A690-43E87EEF762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329A09-7719-C349-9276-6B35DD0C8007}" type="pres">
      <dgm:prSet presAssocID="{731014B5-69A0-104A-A690-43E87EEF762B}" presName="level3hierChild" presStyleCnt="0"/>
      <dgm:spPr/>
    </dgm:pt>
    <dgm:pt modelId="{0EBB594B-2069-FE40-B8BE-5C69ECBEBDC5}" type="pres">
      <dgm:prSet presAssocID="{28B622C6-8F75-6D48-8616-E205D95B526C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1E101A44-6E94-CB42-8A8D-FAE1DAA2A8A4}" type="pres">
      <dgm:prSet presAssocID="{28B622C6-8F75-6D48-8616-E205D95B526C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3F47E504-7D6F-7F45-87AC-9DAA2C0C9872}" type="pres">
      <dgm:prSet presAssocID="{87DF427D-4871-754F-9D97-DE95CC865544}" presName="root2" presStyleCnt="0"/>
      <dgm:spPr/>
    </dgm:pt>
    <dgm:pt modelId="{D93F431A-9285-5C4F-862C-98EA94847D56}" type="pres">
      <dgm:prSet presAssocID="{87DF427D-4871-754F-9D97-DE95CC865544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FE09E6-1558-2641-B1F6-FBBB42E4C3A9}" type="pres">
      <dgm:prSet presAssocID="{87DF427D-4871-754F-9D97-DE95CC865544}" presName="level3hierChild" presStyleCnt="0"/>
      <dgm:spPr/>
    </dgm:pt>
    <dgm:pt modelId="{257A1E1C-78E8-D849-B55D-AD299944D7BA}" type="pres">
      <dgm:prSet presAssocID="{D6E42810-2870-CB44-A00C-C5C8F8541CBF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E095C21B-ECA2-2847-BC14-001C1F3536B9}" type="pres">
      <dgm:prSet presAssocID="{D6E42810-2870-CB44-A00C-C5C8F8541CBF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064C897F-7288-8F4C-9C13-ECC2BCFC03C2}" type="pres">
      <dgm:prSet presAssocID="{DC937313-D61B-1344-9A45-BCB2C9E93CED}" presName="root2" presStyleCnt="0"/>
      <dgm:spPr/>
    </dgm:pt>
    <dgm:pt modelId="{B11C21FD-3795-7D42-9944-0D00A49EE293}" type="pres">
      <dgm:prSet presAssocID="{DC937313-D61B-1344-9A45-BCB2C9E93CED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809994-F6A4-9840-8847-E581C4420AC0}" type="pres">
      <dgm:prSet presAssocID="{DC937313-D61B-1344-9A45-BCB2C9E93CED}" presName="level3hierChild" presStyleCnt="0"/>
      <dgm:spPr/>
    </dgm:pt>
    <dgm:pt modelId="{0A3CC587-BBC8-1341-AAD0-25C52C47A800}" type="pres">
      <dgm:prSet presAssocID="{3B66BE83-298D-3141-ADCD-212B8E7C10D6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FE1CC08F-3BC4-2749-9AB2-28B2C5D58481}" type="pres">
      <dgm:prSet presAssocID="{3B66BE83-298D-3141-ADCD-212B8E7C10D6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1862DE36-E831-EC42-A740-1E2179589CCB}" type="pres">
      <dgm:prSet presAssocID="{41CBD5B8-7FBF-B840-AACA-A2C3AB25B220}" presName="root2" presStyleCnt="0"/>
      <dgm:spPr/>
    </dgm:pt>
    <dgm:pt modelId="{685C408C-5815-6B49-B59F-3A659F8103D1}" type="pres">
      <dgm:prSet presAssocID="{41CBD5B8-7FBF-B840-AACA-A2C3AB25B220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E2CC17-F08C-C440-A965-F04589F510E8}" type="pres">
      <dgm:prSet presAssocID="{41CBD5B8-7FBF-B840-AACA-A2C3AB25B220}" presName="level3hierChild" presStyleCnt="0"/>
      <dgm:spPr/>
    </dgm:pt>
    <dgm:pt modelId="{ECFB6784-4004-874D-A16F-F9DC7084F18D}" type="pres">
      <dgm:prSet presAssocID="{3C9FB0B5-9953-B545-A417-8A9681ED867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F81DA482-4B6A-2D4D-8D3A-5FE29ACE89EA}" type="pres">
      <dgm:prSet presAssocID="{3C9FB0B5-9953-B545-A417-8A9681ED867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757F9F0-AF7E-1F48-8FF9-9626603B7AE0}" type="pres">
      <dgm:prSet presAssocID="{E9950BE8-0F56-7F46-B666-F6F57F969A84}" presName="root2" presStyleCnt="0"/>
      <dgm:spPr/>
    </dgm:pt>
    <dgm:pt modelId="{9B6B464E-CBB7-624A-AE0E-51F75FDFA0DE}" type="pres">
      <dgm:prSet presAssocID="{E9950BE8-0F56-7F46-B666-F6F57F969A8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EDC07-57ED-D743-AFB8-D150C80B4C38}" type="pres">
      <dgm:prSet presAssocID="{E9950BE8-0F56-7F46-B666-F6F57F969A84}" presName="level3hierChild" presStyleCnt="0"/>
      <dgm:spPr/>
    </dgm:pt>
    <dgm:pt modelId="{B3F799A4-249F-4542-A1AE-C76570AE19AC}" type="pres">
      <dgm:prSet presAssocID="{EA5DBA94-9A5D-9246-9E45-D5C887A09656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661F4306-90D8-044C-A31A-ED1D81425C0A}" type="pres">
      <dgm:prSet presAssocID="{EA5DBA94-9A5D-9246-9E45-D5C887A09656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CC29AEDD-6A3F-294F-AEFD-560390ECF999}" type="pres">
      <dgm:prSet presAssocID="{98A58BD4-07F7-224F-97A0-425C38B7C3D9}" presName="root2" presStyleCnt="0"/>
      <dgm:spPr/>
    </dgm:pt>
    <dgm:pt modelId="{8E2CABBE-1F9B-A444-A76C-5DB5793EE112}" type="pres">
      <dgm:prSet presAssocID="{98A58BD4-07F7-224F-97A0-425C38B7C3D9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80BC9D-52D6-F840-9EA8-4F97CA7DA19A}" type="pres">
      <dgm:prSet presAssocID="{98A58BD4-07F7-224F-97A0-425C38B7C3D9}" presName="level3hierChild" presStyleCnt="0"/>
      <dgm:spPr/>
    </dgm:pt>
    <dgm:pt modelId="{6A98126F-412B-D54D-B2D1-162B80268AAA}" type="pres">
      <dgm:prSet presAssocID="{2689407F-CAF1-DA44-B6AE-5E76A9FA76AC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B87F0D46-5950-4C4D-BEDA-F676691A406E}" type="pres">
      <dgm:prSet presAssocID="{2689407F-CAF1-DA44-B6AE-5E76A9FA76AC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BFFECAED-B334-1B47-9789-2BF9E6815D8A}" type="pres">
      <dgm:prSet presAssocID="{D0998FFC-776F-0D40-9127-0B51E326D570}" presName="root2" presStyleCnt="0"/>
      <dgm:spPr/>
    </dgm:pt>
    <dgm:pt modelId="{B2D7CB70-DE9F-BE41-A8D0-22CE9901A89B}" type="pres">
      <dgm:prSet presAssocID="{D0998FFC-776F-0D40-9127-0B51E326D570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0E79FD-75F9-FC4C-8491-878343F66A76}" type="pres">
      <dgm:prSet presAssocID="{D0998FFC-776F-0D40-9127-0B51E326D570}" presName="level3hierChild" presStyleCnt="0"/>
      <dgm:spPr/>
    </dgm:pt>
    <dgm:pt modelId="{081FD928-8F28-A84D-AAB9-899ADC2DE656}" type="pres">
      <dgm:prSet presAssocID="{61EF7E93-A4B9-6D42-B562-B612A357BF25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C7DD85E3-FE20-2640-91D3-5330D8FCC517}" type="pres">
      <dgm:prSet presAssocID="{61EF7E93-A4B9-6D42-B562-B612A357BF25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52136D70-5AE0-0040-A7C2-50B15953667B}" type="pres">
      <dgm:prSet presAssocID="{B230633A-E963-234A-83CE-12B6859850AA}" presName="root2" presStyleCnt="0"/>
      <dgm:spPr/>
    </dgm:pt>
    <dgm:pt modelId="{D1F6D27E-0CA0-7A41-B92E-46BCEA6E36F2}" type="pres">
      <dgm:prSet presAssocID="{B230633A-E963-234A-83CE-12B6859850AA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32912-CB43-3244-9264-E221AF902520}" type="pres">
      <dgm:prSet presAssocID="{B230633A-E963-234A-83CE-12B6859850AA}" presName="level3hierChild" presStyleCnt="0"/>
      <dgm:spPr/>
    </dgm:pt>
    <dgm:pt modelId="{61ABDE12-A173-1146-8655-300E194E9D5C}" type="pres">
      <dgm:prSet presAssocID="{C00BC459-578A-3441-BFEA-BEAF35E743B4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8450DDB8-25F5-B847-912F-63727DBA6155}" type="pres">
      <dgm:prSet presAssocID="{C00BC459-578A-3441-BFEA-BEAF35E743B4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4162BD6D-F359-624C-BD02-1BA314AC83D5}" type="pres">
      <dgm:prSet presAssocID="{F7791CED-0F14-DC49-AB28-F2875811084E}" presName="root2" presStyleCnt="0"/>
      <dgm:spPr/>
    </dgm:pt>
    <dgm:pt modelId="{A423DB45-89C0-9743-9D73-31A8CC0E6F4E}" type="pres">
      <dgm:prSet presAssocID="{F7791CED-0F14-DC49-AB28-F2875811084E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91D807-BFFE-4445-BB79-105DFBE89350}" type="pres">
      <dgm:prSet presAssocID="{F7791CED-0F14-DC49-AB28-F2875811084E}" presName="level3hierChild" presStyleCnt="0"/>
      <dgm:spPr/>
    </dgm:pt>
  </dgm:ptLst>
  <dgm:cxnLst>
    <dgm:cxn modelId="{27FF6482-A502-1F47-9629-4B57D4018959}" type="presOf" srcId="{D6E42810-2870-CB44-A00C-C5C8F8541CBF}" destId="{257A1E1C-78E8-D849-B55D-AD299944D7BA}" srcOrd="0" destOrd="0" presId="urn:microsoft.com/office/officeart/2008/layout/HorizontalMultiLevelHierarchy"/>
    <dgm:cxn modelId="{C003A77F-9E3D-474B-9FE6-78CB12E5DF91}" type="presOf" srcId="{61EF7E93-A4B9-6D42-B562-B612A357BF25}" destId="{081FD928-8F28-A84D-AAB9-899ADC2DE656}" srcOrd="0" destOrd="0" presId="urn:microsoft.com/office/officeart/2008/layout/HorizontalMultiLevelHierarchy"/>
    <dgm:cxn modelId="{C1AFC079-BF49-3845-AD1B-2B0FE9A2B08B}" srcId="{19432C05-C51D-9948-AF6F-5D7EB7674DDD}" destId="{731014B5-69A0-104A-A690-43E87EEF762B}" srcOrd="2" destOrd="0" parTransId="{27A70D59-C269-2040-99E4-7E56795CFF89}" sibTransId="{39C7F6B1-8FA8-0241-83D3-3DFAE978D8A1}"/>
    <dgm:cxn modelId="{4150A325-1411-FA40-8BC9-C7734DEC1970}" srcId="{19432C05-C51D-9948-AF6F-5D7EB7674DDD}" destId="{2D75429B-6AE2-3442-8EE8-6660AB589370}" srcOrd="1" destOrd="0" parTransId="{2282BA45-3E1F-CA40-B23E-9FC60C80CA88}" sibTransId="{98C99471-F5DB-DD4B-B88B-D07FD2ED30FC}"/>
    <dgm:cxn modelId="{FEA5D2F1-9744-9045-BE91-1B5ABE49384B}" type="presOf" srcId="{3C9FB0B5-9953-B545-A417-8A9681ED8678}" destId="{F81DA482-4B6A-2D4D-8D3A-5FE29ACE89EA}" srcOrd="1" destOrd="0" presId="urn:microsoft.com/office/officeart/2008/layout/HorizontalMultiLevelHierarchy"/>
    <dgm:cxn modelId="{4BDFF962-6B48-D946-9F25-5E2DB445F47C}" srcId="{2D75429B-6AE2-3442-8EE8-6660AB589370}" destId="{90B55D63-497D-6843-8198-D979B483B608}" srcOrd="1" destOrd="0" parTransId="{2C2E2B32-2AA6-6344-9CCA-53AE2D7E0087}" sibTransId="{C595D36B-0F94-1A48-81B1-268404A028F4}"/>
    <dgm:cxn modelId="{BC9A8C20-95D4-1441-872B-4F16E10BBEDE}" type="presOf" srcId="{A7EB20B3-8A40-0249-AC3F-D4A07BF1AF4F}" destId="{998A6A3F-4656-EA49-8E65-43815D2FEF04}" srcOrd="0" destOrd="0" presId="urn:microsoft.com/office/officeart/2008/layout/HorizontalMultiLevelHierarchy"/>
    <dgm:cxn modelId="{5EEF1C6A-43F2-6C48-8502-0A650FAE0047}" type="presOf" srcId="{EA5DBA94-9A5D-9246-9E45-D5C887A09656}" destId="{B3F799A4-249F-4542-A1AE-C76570AE19AC}" srcOrd="0" destOrd="0" presId="urn:microsoft.com/office/officeart/2008/layout/HorizontalMultiLevelHierarchy"/>
    <dgm:cxn modelId="{00416926-C54A-0B4F-98F8-028922B6A6B8}" type="presOf" srcId="{2282BA45-3E1F-CA40-B23E-9FC60C80CA88}" destId="{40C9B28F-491C-5F44-8B23-CB70CB1839D1}" srcOrd="0" destOrd="0" presId="urn:microsoft.com/office/officeart/2008/layout/HorizontalMultiLevelHierarchy"/>
    <dgm:cxn modelId="{B22BBC2E-E1D3-2B47-BBCF-9C475274F3AF}" type="presOf" srcId="{27A70D59-C269-2040-99E4-7E56795CFF89}" destId="{2A90C6A2-0287-454F-AA76-881DCDECDDC3}" srcOrd="0" destOrd="0" presId="urn:microsoft.com/office/officeart/2008/layout/HorizontalMultiLevelHierarchy"/>
    <dgm:cxn modelId="{D3F71C05-4B85-0E47-A2D8-7ADF5BF993AA}" type="presOf" srcId="{38DCD5D8-E983-A449-8F9B-DB31BA7001B4}" destId="{FB284A00-F31B-2647-BA21-ADA9BBA07454}" srcOrd="1" destOrd="0" presId="urn:microsoft.com/office/officeart/2008/layout/HorizontalMultiLevelHierarchy"/>
    <dgm:cxn modelId="{0A8E5F3D-7491-4448-BEAA-0D4A86B175D9}" srcId="{731014B5-69A0-104A-A690-43E87EEF762B}" destId="{87DF427D-4871-754F-9D97-DE95CC865544}" srcOrd="0" destOrd="0" parTransId="{28B622C6-8F75-6D48-8616-E205D95B526C}" sibTransId="{8F27287A-2936-0F4D-BF20-389442AF0BFC}"/>
    <dgm:cxn modelId="{863C9093-E57E-2A4A-A33C-876B74311A37}" type="presOf" srcId="{38DCD5D8-E983-A449-8F9B-DB31BA7001B4}" destId="{AD98B0D3-9880-BF47-A3B9-A6855C2BB127}" srcOrd="0" destOrd="0" presId="urn:microsoft.com/office/officeart/2008/layout/HorizontalMultiLevelHierarchy"/>
    <dgm:cxn modelId="{CCFF2F4A-6AF5-BB4B-B02E-14ECEA344467}" type="presOf" srcId="{41CBD5B8-7FBF-B840-AACA-A2C3AB25B220}" destId="{685C408C-5815-6B49-B59F-3A659F8103D1}" srcOrd="0" destOrd="0" presId="urn:microsoft.com/office/officeart/2008/layout/HorizontalMultiLevelHierarchy"/>
    <dgm:cxn modelId="{C33E1857-6DD3-7A48-BF81-ABAB4FB913E4}" srcId="{19432C05-C51D-9948-AF6F-5D7EB7674DDD}" destId="{EEEF864E-C895-0C49-A440-7D1BAFC2A968}" srcOrd="0" destOrd="0" parTransId="{F32692B7-C8FD-5641-963A-C1E4BC82A1BB}" sibTransId="{7CDBB4E9-D183-9D4B-92A8-0C49FEC1B4F6}"/>
    <dgm:cxn modelId="{707C8F43-A174-C746-8BCC-05FF4184B266}" type="presOf" srcId="{C00BC459-578A-3441-BFEA-BEAF35E743B4}" destId="{8450DDB8-25F5-B847-912F-63727DBA6155}" srcOrd="1" destOrd="0" presId="urn:microsoft.com/office/officeart/2008/layout/HorizontalMultiLevelHierarchy"/>
    <dgm:cxn modelId="{B22B31A9-5D33-0248-8D47-B4AF350E2915}" srcId="{E9950BE8-0F56-7F46-B666-F6F57F969A84}" destId="{F7791CED-0F14-DC49-AB28-F2875811084E}" srcOrd="3" destOrd="0" parTransId="{C00BC459-578A-3441-BFEA-BEAF35E743B4}" sibTransId="{F80D7722-464F-984E-8154-B3842076DDE3}"/>
    <dgm:cxn modelId="{57AE43D9-4973-7249-8640-5E3E60B67520}" type="presOf" srcId="{87DF427D-4871-754F-9D97-DE95CC865544}" destId="{D93F431A-9285-5C4F-862C-98EA94847D56}" srcOrd="0" destOrd="0" presId="urn:microsoft.com/office/officeart/2008/layout/HorizontalMultiLevelHierarchy"/>
    <dgm:cxn modelId="{AC5719F2-D02D-C849-871C-829075073102}" srcId="{E9950BE8-0F56-7F46-B666-F6F57F969A84}" destId="{B230633A-E963-234A-83CE-12B6859850AA}" srcOrd="2" destOrd="0" parTransId="{61EF7E93-A4B9-6D42-B562-B612A357BF25}" sibTransId="{26B881C8-323C-9644-A38E-00A71F58BBFD}"/>
    <dgm:cxn modelId="{06D7731D-7386-8D41-9BE9-9FA3EC6F1141}" srcId="{E9950BE8-0F56-7F46-B666-F6F57F969A84}" destId="{98A58BD4-07F7-224F-97A0-425C38B7C3D9}" srcOrd="0" destOrd="0" parTransId="{EA5DBA94-9A5D-9246-9E45-D5C887A09656}" sibTransId="{DD15CA9D-B6B5-C144-ABA7-BD07A43A9F63}"/>
    <dgm:cxn modelId="{FDB32410-5412-1544-89A5-66ABA0283E04}" type="presOf" srcId="{2689407F-CAF1-DA44-B6AE-5E76A9FA76AC}" destId="{B87F0D46-5950-4C4D-BEDA-F676691A406E}" srcOrd="1" destOrd="0" presId="urn:microsoft.com/office/officeart/2008/layout/HorizontalMultiLevelHierarchy"/>
    <dgm:cxn modelId="{B2CA0D10-0B17-ED49-BA02-B520B1644965}" type="presOf" srcId="{27A70D59-C269-2040-99E4-7E56795CFF89}" destId="{047A35F7-EA2B-EF48-942F-B50005D1F19E}" srcOrd="1" destOrd="0" presId="urn:microsoft.com/office/officeart/2008/layout/HorizontalMultiLevelHierarchy"/>
    <dgm:cxn modelId="{1F0EA662-6478-6744-837D-CCA752EF0647}" type="presOf" srcId="{EA5DBA94-9A5D-9246-9E45-D5C887A09656}" destId="{661F4306-90D8-044C-A31A-ED1D81425C0A}" srcOrd="1" destOrd="0" presId="urn:microsoft.com/office/officeart/2008/layout/HorizontalMultiLevelHierarchy"/>
    <dgm:cxn modelId="{E147273E-EA54-3C42-8D0D-ACCBF5379323}" type="presOf" srcId="{2282BA45-3E1F-CA40-B23E-9FC60C80CA88}" destId="{1CF80D75-AA30-3D45-8259-917A6E354036}" srcOrd="1" destOrd="0" presId="urn:microsoft.com/office/officeart/2008/layout/HorizontalMultiLevelHierarchy"/>
    <dgm:cxn modelId="{957D9913-703E-6B40-A7DD-C96F0446EDDD}" type="presOf" srcId="{3B66BE83-298D-3141-ADCD-212B8E7C10D6}" destId="{FE1CC08F-3BC4-2749-9AB2-28B2C5D58481}" srcOrd="1" destOrd="0" presId="urn:microsoft.com/office/officeart/2008/layout/HorizontalMultiLevelHierarchy"/>
    <dgm:cxn modelId="{C96112A1-E9B3-404A-A620-CCD5119E602B}" type="presOf" srcId="{2C2E2B32-2AA6-6344-9CCA-53AE2D7E0087}" destId="{9C9968AA-EA5F-B84C-9BEF-48EC07C61245}" srcOrd="1" destOrd="0" presId="urn:microsoft.com/office/officeart/2008/layout/HorizontalMultiLevelHierarchy"/>
    <dgm:cxn modelId="{98978132-4792-2A45-9730-7DAC50C1F4B2}" type="presOf" srcId="{28B622C6-8F75-6D48-8616-E205D95B526C}" destId="{0EBB594B-2069-FE40-B8BE-5C69ECBEBDC5}" srcOrd="0" destOrd="0" presId="urn:microsoft.com/office/officeart/2008/layout/HorizontalMultiLevelHierarchy"/>
    <dgm:cxn modelId="{D7232CCE-187D-954C-8EB7-178EBD9290D0}" type="presOf" srcId="{90B55D63-497D-6843-8198-D979B483B608}" destId="{79CED31A-61CE-4549-929B-FD21B61FB5D4}" srcOrd="0" destOrd="0" presId="urn:microsoft.com/office/officeart/2008/layout/HorizontalMultiLevelHierarchy"/>
    <dgm:cxn modelId="{51F56E0A-3271-0A44-883F-B9F191140B57}" type="presOf" srcId="{2689407F-CAF1-DA44-B6AE-5E76A9FA76AC}" destId="{6A98126F-412B-D54D-B2D1-162B80268AAA}" srcOrd="0" destOrd="0" presId="urn:microsoft.com/office/officeart/2008/layout/HorizontalMultiLevelHierarchy"/>
    <dgm:cxn modelId="{DFDCDBAD-B756-EA4C-8800-BA6A3C0F4C2F}" srcId="{2D75429B-6AE2-3442-8EE8-6660AB589370}" destId="{BCC6DC4B-DA46-E34D-B3F4-4D0E810DF179}" srcOrd="0" destOrd="0" parTransId="{15DDA17F-94CF-B64E-ACCC-54BCA9A85621}" sibTransId="{E0454BAD-CEF9-D64F-8942-47E07F0DA0F7}"/>
    <dgm:cxn modelId="{ADAAE8C9-716E-4149-BDA4-75A2721B7450}" type="presOf" srcId="{F7791CED-0F14-DC49-AB28-F2875811084E}" destId="{A423DB45-89C0-9743-9D73-31A8CC0E6F4E}" srcOrd="0" destOrd="0" presId="urn:microsoft.com/office/officeart/2008/layout/HorizontalMultiLevelHierarchy"/>
    <dgm:cxn modelId="{04D2BA7D-7AC5-1346-99D3-A6444A7D90D8}" type="presOf" srcId="{DC937313-D61B-1344-9A45-BCB2C9E93CED}" destId="{B11C21FD-3795-7D42-9944-0D00A49EE293}" srcOrd="0" destOrd="0" presId="urn:microsoft.com/office/officeart/2008/layout/HorizontalMultiLevelHierarchy"/>
    <dgm:cxn modelId="{6C4391F2-871E-C047-BCE6-5DA42EB0EF0D}" type="presOf" srcId="{FC420CAE-B923-7546-831C-74A2125EC9A6}" destId="{61F50456-A544-F441-92D4-CF703E11B91F}" srcOrd="0" destOrd="0" presId="urn:microsoft.com/office/officeart/2008/layout/HorizontalMultiLevelHierarchy"/>
    <dgm:cxn modelId="{0B4A3A8C-AB91-8C42-B623-73F4B2E93375}" srcId="{731014B5-69A0-104A-A690-43E87EEF762B}" destId="{41CBD5B8-7FBF-B840-AACA-A2C3AB25B220}" srcOrd="2" destOrd="0" parTransId="{3B66BE83-298D-3141-ADCD-212B8E7C10D6}" sibTransId="{BEC38415-894E-8F41-B2E5-0C60E200E900}"/>
    <dgm:cxn modelId="{285DFD75-4DB0-8044-9FDA-597DAD24DAA4}" type="presOf" srcId="{F32692B7-C8FD-5641-963A-C1E4BC82A1BB}" destId="{A020C130-CF11-4E44-BAE3-3BBB09EB5B7A}" srcOrd="0" destOrd="0" presId="urn:microsoft.com/office/officeart/2008/layout/HorizontalMultiLevelHierarchy"/>
    <dgm:cxn modelId="{373BA682-A678-234C-B3CF-28FC4677CD0A}" type="presOf" srcId="{3B66BE83-298D-3141-ADCD-212B8E7C10D6}" destId="{0A3CC587-BBC8-1341-AAD0-25C52C47A800}" srcOrd="0" destOrd="0" presId="urn:microsoft.com/office/officeart/2008/layout/HorizontalMultiLevelHierarchy"/>
    <dgm:cxn modelId="{9E6A32FA-CFA2-1F4B-AA8E-0767D51E4674}" type="presOf" srcId="{98A58BD4-07F7-224F-97A0-425C38B7C3D9}" destId="{8E2CABBE-1F9B-A444-A76C-5DB5793EE112}" srcOrd="0" destOrd="0" presId="urn:microsoft.com/office/officeart/2008/layout/HorizontalMultiLevelHierarchy"/>
    <dgm:cxn modelId="{C876079B-FE86-B142-A2FF-DEEA33AE6F52}" type="presOf" srcId="{EEEF864E-C895-0C49-A440-7D1BAFC2A968}" destId="{7E036637-0167-5E41-AE07-2D18CFEF392E}" srcOrd="0" destOrd="0" presId="urn:microsoft.com/office/officeart/2008/layout/HorizontalMultiLevelHierarchy"/>
    <dgm:cxn modelId="{43DFF640-4085-4C4C-A900-A0BF9FA2F410}" type="presOf" srcId="{28B622C6-8F75-6D48-8616-E205D95B526C}" destId="{1E101A44-6E94-CB42-8A8D-FAE1DAA2A8A4}" srcOrd="1" destOrd="0" presId="urn:microsoft.com/office/officeart/2008/layout/HorizontalMultiLevelHierarchy"/>
    <dgm:cxn modelId="{58EFDF03-6A53-0845-8343-75E5A8EC61CB}" srcId="{19432C05-C51D-9948-AF6F-5D7EB7674DDD}" destId="{E9950BE8-0F56-7F46-B666-F6F57F969A84}" srcOrd="3" destOrd="0" parTransId="{3C9FB0B5-9953-B545-A417-8A9681ED8678}" sibTransId="{D4CBFAFE-D345-A346-82D7-3B12EFC7DB82}"/>
    <dgm:cxn modelId="{69EE6C3C-2348-2645-B168-87EBF64D8DE7}" type="presOf" srcId="{BCC6DC4B-DA46-E34D-B3F4-4D0E810DF179}" destId="{D37A68F5-95DA-BD47-B73C-3D333A1C8321}" srcOrd="0" destOrd="0" presId="urn:microsoft.com/office/officeart/2008/layout/HorizontalMultiLevelHierarchy"/>
    <dgm:cxn modelId="{CE58BFB7-9C00-3C46-8544-E0219A9B5A83}" srcId="{E9950BE8-0F56-7F46-B666-F6F57F969A84}" destId="{D0998FFC-776F-0D40-9127-0B51E326D570}" srcOrd="1" destOrd="0" parTransId="{2689407F-CAF1-DA44-B6AE-5E76A9FA76AC}" sibTransId="{F97A220D-6A09-E544-B8B3-40AC1119AB7B}"/>
    <dgm:cxn modelId="{F2D91692-9FCE-AC46-808A-3B691652631E}" type="presOf" srcId="{3C9FB0B5-9953-B545-A417-8A9681ED8678}" destId="{ECFB6784-4004-874D-A16F-F9DC7084F18D}" srcOrd="0" destOrd="0" presId="urn:microsoft.com/office/officeart/2008/layout/HorizontalMultiLevelHierarchy"/>
    <dgm:cxn modelId="{1A0370F4-8B08-BB4C-8600-F30552F62CC1}" type="presOf" srcId="{15DDA17F-94CF-B64E-ACCC-54BCA9A85621}" destId="{BF5F4519-B7CD-8F48-ABD7-A59FA6AAAF01}" srcOrd="0" destOrd="0" presId="urn:microsoft.com/office/officeart/2008/layout/HorizontalMultiLevelHierarchy"/>
    <dgm:cxn modelId="{F70FC761-961C-4249-B8AB-2E87A5A1D2B7}" type="presOf" srcId="{D6E42810-2870-CB44-A00C-C5C8F8541CBF}" destId="{E095C21B-ECA2-2847-BC14-001C1F3536B9}" srcOrd="1" destOrd="0" presId="urn:microsoft.com/office/officeart/2008/layout/HorizontalMultiLevelHierarchy"/>
    <dgm:cxn modelId="{046DFF3E-0D5A-B743-8BDE-6C3A8E266893}" type="presOf" srcId="{F32692B7-C8FD-5641-963A-C1E4BC82A1BB}" destId="{67AB99B1-C75B-4D44-8D01-26382EA27858}" srcOrd="1" destOrd="0" presId="urn:microsoft.com/office/officeart/2008/layout/HorizontalMultiLevelHierarchy"/>
    <dgm:cxn modelId="{54543AE2-A205-9C4A-B148-3A2A8FED4324}" type="presOf" srcId="{731014B5-69A0-104A-A690-43E87EEF762B}" destId="{80CA06A3-A119-0144-BB8B-2432A761FF33}" srcOrd="0" destOrd="0" presId="urn:microsoft.com/office/officeart/2008/layout/HorizontalMultiLevelHierarchy"/>
    <dgm:cxn modelId="{5EE1CCB5-9D41-D14D-ACBC-FC401EB796FB}" srcId="{A7EB20B3-8A40-0249-AC3F-D4A07BF1AF4F}" destId="{19432C05-C51D-9948-AF6F-5D7EB7674DDD}" srcOrd="0" destOrd="0" parTransId="{A07268EA-5445-EC44-BA0A-E8A0D3FE7921}" sibTransId="{00549194-EC2C-2041-B5C4-A7293D9EB939}"/>
    <dgm:cxn modelId="{29230B63-0E09-BE48-A0A4-45A8439F9741}" type="presOf" srcId="{D0998FFC-776F-0D40-9127-0B51E326D570}" destId="{B2D7CB70-DE9F-BE41-A8D0-22CE9901A89B}" srcOrd="0" destOrd="0" presId="urn:microsoft.com/office/officeart/2008/layout/HorizontalMultiLevelHierarchy"/>
    <dgm:cxn modelId="{CD166C2F-3F75-FF4D-B49E-30C897F03035}" srcId="{EEEF864E-C895-0C49-A440-7D1BAFC2A968}" destId="{FC420CAE-B923-7546-831C-74A2125EC9A6}" srcOrd="0" destOrd="0" parTransId="{38DCD5D8-E983-A449-8F9B-DB31BA7001B4}" sibTransId="{C5646FCC-1270-8143-91ED-651F51781A4C}"/>
    <dgm:cxn modelId="{0F7CFF02-EF2C-7F44-B122-03D2EC4BB2B1}" type="presOf" srcId="{61EF7E93-A4B9-6D42-B562-B612A357BF25}" destId="{C7DD85E3-FE20-2640-91D3-5330D8FCC517}" srcOrd="1" destOrd="0" presId="urn:microsoft.com/office/officeart/2008/layout/HorizontalMultiLevelHierarchy"/>
    <dgm:cxn modelId="{E3BCF368-0232-724B-93E4-A62EF8D32565}" srcId="{731014B5-69A0-104A-A690-43E87EEF762B}" destId="{DC937313-D61B-1344-9A45-BCB2C9E93CED}" srcOrd="1" destOrd="0" parTransId="{D6E42810-2870-CB44-A00C-C5C8F8541CBF}" sibTransId="{8F087109-AEF7-7443-BE27-45130A7F350A}"/>
    <dgm:cxn modelId="{CEEFAA01-0D4A-CA40-A2D0-4E82749AD180}" type="presOf" srcId="{19432C05-C51D-9948-AF6F-5D7EB7674DDD}" destId="{61BCEA28-2D12-8A47-9FA4-44AF1DF3998D}" srcOrd="0" destOrd="0" presId="urn:microsoft.com/office/officeart/2008/layout/HorizontalMultiLevelHierarchy"/>
    <dgm:cxn modelId="{EBCD3841-A11D-054A-A625-F3FA22FEF1BD}" type="presOf" srcId="{2D75429B-6AE2-3442-8EE8-6660AB589370}" destId="{5C37A340-A265-FB46-91BD-20DE6B1E9350}" srcOrd="0" destOrd="0" presId="urn:microsoft.com/office/officeart/2008/layout/HorizontalMultiLevelHierarchy"/>
    <dgm:cxn modelId="{9749CC0E-EB1D-2A48-85DD-DEABA24988AB}" type="presOf" srcId="{15DDA17F-94CF-B64E-ACCC-54BCA9A85621}" destId="{FF627E4C-55AE-A24F-B017-154A34894401}" srcOrd="1" destOrd="0" presId="urn:microsoft.com/office/officeart/2008/layout/HorizontalMultiLevelHierarchy"/>
    <dgm:cxn modelId="{A342B710-6FFD-214C-A6C0-D7030C9C18C9}" type="presOf" srcId="{E9950BE8-0F56-7F46-B666-F6F57F969A84}" destId="{9B6B464E-CBB7-624A-AE0E-51F75FDFA0DE}" srcOrd="0" destOrd="0" presId="urn:microsoft.com/office/officeart/2008/layout/HorizontalMultiLevelHierarchy"/>
    <dgm:cxn modelId="{E59C6645-4896-4447-8DB6-369CD3DC0CDC}" type="presOf" srcId="{2C2E2B32-2AA6-6344-9CCA-53AE2D7E0087}" destId="{DEE7488A-ED1F-7E4D-B788-6BF87E6E5ABE}" srcOrd="0" destOrd="0" presId="urn:microsoft.com/office/officeart/2008/layout/HorizontalMultiLevelHierarchy"/>
    <dgm:cxn modelId="{27126E98-DE9F-FD4A-93D1-AD52CDF1F7DD}" type="presOf" srcId="{B230633A-E963-234A-83CE-12B6859850AA}" destId="{D1F6D27E-0CA0-7A41-B92E-46BCEA6E36F2}" srcOrd="0" destOrd="0" presId="urn:microsoft.com/office/officeart/2008/layout/HorizontalMultiLevelHierarchy"/>
    <dgm:cxn modelId="{DAACD79C-1EC9-5F4B-8D5B-C88F8E4600F1}" type="presOf" srcId="{C00BC459-578A-3441-BFEA-BEAF35E743B4}" destId="{61ABDE12-A173-1146-8655-300E194E9D5C}" srcOrd="0" destOrd="0" presId="urn:microsoft.com/office/officeart/2008/layout/HorizontalMultiLevelHierarchy"/>
    <dgm:cxn modelId="{2A0B333E-DD2C-5349-8A2D-06519A02C609}" type="presParOf" srcId="{998A6A3F-4656-EA49-8E65-43815D2FEF04}" destId="{1DF7E786-80BF-7040-966F-C5A276CE8EB4}" srcOrd="0" destOrd="0" presId="urn:microsoft.com/office/officeart/2008/layout/HorizontalMultiLevelHierarchy"/>
    <dgm:cxn modelId="{B98DFE49-5F03-3E4C-A638-59E0A43F4BBE}" type="presParOf" srcId="{1DF7E786-80BF-7040-966F-C5A276CE8EB4}" destId="{61BCEA28-2D12-8A47-9FA4-44AF1DF3998D}" srcOrd="0" destOrd="0" presId="urn:microsoft.com/office/officeart/2008/layout/HorizontalMultiLevelHierarchy"/>
    <dgm:cxn modelId="{FAD6AC62-0BCD-634F-94AC-8DCCADF9C228}" type="presParOf" srcId="{1DF7E786-80BF-7040-966F-C5A276CE8EB4}" destId="{52952449-1EF7-4944-BD38-5E733D90CF5E}" srcOrd="1" destOrd="0" presId="urn:microsoft.com/office/officeart/2008/layout/HorizontalMultiLevelHierarchy"/>
    <dgm:cxn modelId="{B4F39B98-81CE-9345-BCCE-6081FB457E3E}" type="presParOf" srcId="{52952449-1EF7-4944-BD38-5E733D90CF5E}" destId="{A020C130-CF11-4E44-BAE3-3BBB09EB5B7A}" srcOrd="0" destOrd="0" presId="urn:microsoft.com/office/officeart/2008/layout/HorizontalMultiLevelHierarchy"/>
    <dgm:cxn modelId="{80FB801F-0964-D446-B27A-20FE77994D3C}" type="presParOf" srcId="{A020C130-CF11-4E44-BAE3-3BBB09EB5B7A}" destId="{67AB99B1-C75B-4D44-8D01-26382EA27858}" srcOrd="0" destOrd="0" presId="urn:microsoft.com/office/officeart/2008/layout/HorizontalMultiLevelHierarchy"/>
    <dgm:cxn modelId="{9B8B6D51-10E4-2D4A-9518-EE85280BD522}" type="presParOf" srcId="{52952449-1EF7-4944-BD38-5E733D90CF5E}" destId="{B5D0DF37-84D7-604E-9703-4B664EE03156}" srcOrd="1" destOrd="0" presId="urn:microsoft.com/office/officeart/2008/layout/HorizontalMultiLevelHierarchy"/>
    <dgm:cxn modelId="{78A167BE-E26E-FC4E-B821-C91C9B4D5942}" type="presParOf" srcId="{B5D0DF37-84D7-604E-9703-4B664EE03156}" destId="{7E036637-0167-5E41-AE07-2D18CFEF392E}" srcOrd="0" destOrd="0" presId="urn:microsoft.com/office/officeart/2008/layout/HorizontalMultiLevelHierarchy"/>
    <dgm:cxn modelId="{D6455749-D0FD-B943-B9D8-0FA33238850E}" type="presParOf" srcId="{B5D0DF37-84D7-604E-9703-4B664EE03156}" destId="{C5382B53-DD64-EC45-9F28-9741D2911F45}" srcOrd="1" destOrd="0" presId="urn:microsoft.com/office/officeart/2008/layout/HorizontalMultiLevelHierarchy"/>
    <dgm:cxn modelId="{82E7AFE0-E573-E94D-9403-FDC559D3F5D1}" type="presParOf" srcId="{C5382B53-DD64-EC45-9F28-9741D2911F45}" destId="{AD98B0D3-9880-BF47-A3B9-A6855C2BB127}" srcOrd="0" destOrd="0" presId="urn:microsoft.com/office/officeart/2008/layout/HorizontalMultiLevelHierarchy"/>
    <dgm:cxn modelId="{14D1706A-D91D-0541-850C-1D61B07EACBD}" type="presParOf" srcId="{AD98B0D3-9880-BF47-A3B9-A6855C2BB127}" destId="{FB284A00-F31B-2647-BA21-ADA9BBA07454}" srcOrd="0" destOrd="0" presId="urn:microsoft.com/office/officeart/2008/layout/HorizontalMultiLevelHierarchy"/>
    <dgm:cxn modelId="{52C72D70-BF5E-3D4D-9A32-3B2EBE1DE559}" type="presParOf" srcId="{C5382B53-DD64-EC45-9F28-9741D2911F45}" destId="{B6926B53-058A-3C4D-AAD3-CD8542E262BE}" srcOrd="1" destOrd="0" presId="urn:microsoft.com/office/officeart/2008/layout/HorizontalMultiLevelHierarchy"/>
    <dgm:cxn modelId="{01F59024-4F35-634C-B93D-80CE65A919F6}" type="presParOf" srcId="{B6926B53-058A-3C4D-AAD3-CD8542E262BE}" destId="{61F50456-A544-F441-92D4-CF703E11B91F}" srcOrd="0" destOrd="0" presId="urn:microsoft.com/office/officeart/2008/layout/HorizontalMultiLevelHierarchy"/>
    <dgm:cxn modelId="{577B868C-F627-004E-85E1-300027DF6202}" type="presParOf" srcId="{B6926B53-058A-3C4D-AAD3-CD8542E262BE}" destId="{1449E4BE-48EA-894E-BCE1-B65BD0908939}" srcOrd="1" destOrd="0" presId="urn:microsoft.com/office/officeart/2008/layout/HorizontalMultiLevelHierarchy"/>
    <dgm:cxn modelId="{B0DDF060-504E-BB4A-9077-2A8A5973A144}" type="presParOf" srcId="{52952449-1EF7-4944-BD38-5E733D90CF5E}" destId="{40C9B28F-491C-5F44-8B23-CB70CB1839D1}" srcOrd="2" destOrd="0" presId="urn:microsoft.com/office/officeart/2008/layout/HorizontalMultiLevelHierarchy"/>
    <dgm:cxn modelId="{E10F91E9-CB03-D146-B742-1AD20EDC4457}" type="presParOf" srcId="{40C9B28F-491C-5F44-8B23-CB70CB1839D1}" destId="{1CF80D75-AA30-3D45-8259-917A6E354036}" srcOrd="0" destOrd="0" presId="urn:microsoft.com/office/officeart/2008/layout/HorizontalMultiLevelHierarchy"/>
    <dgm:cxn modelId="{311ECE9D-43F9-0A45-BB87-BA30C61171E4}" type="presParOf" srcId="{52952449-1EF7-4944-BD38-5E733D90CF5E}" destId="{A7F1AD6A-C032-C44C-A1C1-277A60467A44}" srcOrd="3" destOrd="0" presId="urn:microsoft.com/office/officeart/2008/layout/HorizontalMultiLevelHierarchy"/>
    <dgm:cxn modelId="{64A5D904-402C-3547-8F43-BEFF7D9BAB58}" type="presParOf" srcId="{A7F1AD6A-C032-C44C-A1C1-277A60467A44}" destId="{5C37A340-A265-FB46-91BD-20DE6B1E9350}" srcOrd="0" destOrd="0" presId="urn:microsoft.com/office/officeart/2008/layout/HorizontalMultiLevelHierarchy"/>
    <dgm:cxn modelId="{6A484CFD-F558-ED4D-9D24-950D2CB23081}" type="presParOf" srcId="{A7F1AD6A-C032-C44C-A1C1-277A60467A44}" destId="{468550B8-6918-B74E-9595-7849991D7615}" srcOrd="1" destOrd="0" presId="urn:microsoft.com/office/officeart/2008/layout/HorizontalMultiLevelHierarchy"/>
    <dgm:cxn modelId="{F8CC41EC-F91E-3047-B55B-960E4C06853E}" type="presParOf" srcId="{468550B8-6918-B74E-9595-7849991D7615}" destId="{BF5F4519-B7CD-8F48-ABD7-A59FA6AAAF01}" srcOrd="0" destOrd="0" presId="urn:microsoft.com/office/officeart/2008/layout/HorizontalMultiLevelHierarchy"/>
    <dgm:cxn modelId="{CB497489-98E1-B743-AF42-DC5E6BFBC587}" type="presParOf" srcId="{BF5F4519-B7CD-8F48-ABD7-A59FA6AAAF01}" destId="{FF627E4C-55AE-A24F-B017-154A34894401}" srcOrd="0" destOrd="0" presId="urn:microsoft.com/office/officeart/2008/layout/HorizontalMultiLevelHierarchy"/>
    <dgm:cxn modelId="{7BC19F2A-2512-D245-B6C9-53ADCCC13110}" type="presParOf" srcId="{468550B8-6918-B74E-9595-7849991D7615}" destId="{65890F74-4E1D-0D4B-BBE6-ACA32A2A752A}" srcOrd="1" destOrd="0" presId="urn:microsoft.com/office/officeart/2008/layout/HorizontalMultiLevelHierarchy"/>
    <dgm:cxn modelId="{7EFE7C84-FDB0-5047-8BE6-53FDFC66381E}" type="presParOf" srcId="{65890F74-4E1D-0D4B-BBE6-ACA32A2A752A}" destId="{D37A68F5-95DA-BD47-B73C-3D333A1C8321}" srcOrd="0" destOrd="0" presId="urn:microsoft.com/office/officeart/2008/layout/HorizontalMultiLevelHierarchy"/>
    <dgm:cxn modelId="{02D3EFA2-50DB-A741-B4CF-5A2346B6C7AD}" type="presParOf" srcId="{65890F74-4E1D-0D4B-BBE6-ACA32A2A752A}" destId="{C842DA5B-C11F-434F-8A36-7D9016594DC4}" srcOrd="1" destOrd="0" presId="urn:microsoft.com/office/officeart/2008/layout/HorizontalMultiLevelHierarchy"/>
    <dgm:cxn modelId="{1806428F-7980-E44F-8D04-9F644950CB60}" type="presParOf" srcId="{468550B8-6918-B74E-9595-7849991D7615}" destId="{DEE7488A-ED1F-7E4D-B788-6BF87E6E5ABE}" srcOrd="2" destOrd="0" presId="urn:microsoft.com/office/officeart/2008/layout/HorizontalMultiLevelHierarchy"/>
    <dgm:cxn modelId="{931D739E-95AE-6F4B-91EE-4A380425F50D}" type="presParOf" srcId="{DEE7488A-ED1F-7E4D-B788-6BF87E6E5ABE}" destId="{9C9968AA-EA5F-B84C-9BEF-48EC07C61245}" srcOrd="0" destOrd="0" presId="urn:microsoft.com/office/officeart/2008/layout/HorizontalMultiLevelHierarchy"/>
    <dgm:cxn modelId="{C9C1306A-B3E5-284E-9804-22EB0D1C5AE3}" type="presParOf" srcId="{468550B8-6918-B74E-9595-7849991D7615}" destId="{9CFF036C-009F-134F-8B74-93BF57821F4C}" srcOrd="3" destOrd="0" presId="urn:microsoft.com/office/officeart/2008/layout/HorizontalMultiLevelHierarchy"/>
    <dgm:cxn modelId="{AEEB7CC2-3769-C848-BB25-3D26CF3E46EA}" type="presParOf" srcId="{9CFF036C-009F-134F-8B74-93BF57821F4C}" destId="{79CED31A-61CE-4549-929B-FD21B61FB5D4}" srcOrd="0" destOrd="0" presId="urn:microsoft.com/office/officeart/2008/layout/HorizontalMultiLevelHierarchy"/>
    <dgm:cxn modelId="{DDC0F11A-5708-9A4C-A1D8-0C85B2E0B34B}" type="presParOf" srcId="{9CFF036C-009F-134F-8B74-93BF57821F4C}" destId="{25DB82B2-F7EE-EA4E-B960-41231D7271F3}" srcOrd="1" destOrd="0" presId="urn:microsoft.com/office/officeart/2008/layout/HorizontalMultiLevelHierarchy"/>
    <dgm:cxn modelId="{A1F5EEAC-083A-2442-8579-E957E07BE16E}" type="presParOf" srcId="{52952449-1EF7-4944-BD38-5E733D90CF5E}" destId="{2A90C6A2-0287-454F-AA76-881DCDECDDC3}" srcOrd="4" destOrd="0" presId="urn:microsoft.com/office/officeart/2008/layout/HorizontalMultiLevelHierarchy"/>
    <dgm:cxn modelId="{B72E2DAF-599D-FA47-A33C-5C7B8426D785}" type="presParOf" srcId="{2A90C6A2-0287-454F-AA76-881DCDECDDC3}" destId="{047A35F7-EA2B-EF48-942F-B50005D1F19E}" srcOrd="0" destOrd="0" presId="urn:microsoft.com/office/officeart/2008/layout/HorizontalMultiLevelHierarchy"/>
    <dgm:cxn modelId="{695A1004-B6AA-1444-AB42-A0C60A684671}" type="presParOf" srcId="{52952449-1EF7-4944-BD38-5E733D90CF5E}" destId="{FCDD243D-129C-B845-B08C-8587D9AB9E30}" srcOrd="5" destOrd="0" presId="urn:microsoft.com/office/officeart/2008/layout/HorizontalMultiLevelHierarchy"/>
    <dgm:cxn modelId="{A6A636FB-5EAC-E944-88DC-F79F20292AD7}" type="presParOf" srcId="{FCDD243D-129C-B845-B08C-8587D9AB9E30}" destId="{80CA06A3-A119-0144-BB8B-2432A761FF33}" srcOrd="0" destOrd="0" presId="urn:microsoft.com/office/officeart/2008/layout/HorizontalMultiLevelHierarchy"/>
    <dgm:cxn modelId="{59F49EBD-5C55-BF4D-A249-98274F21B0E8}" type="presParOf" srcId="{FCDD243D-129C-B845-B08C-8587D9AB9E30}" destId="{EC329A09-7719-C349-9276-6B35DD0C8007}" srcOrd="1" destOrd="0" presId="urn:microsoft.com/office/officeart/2008/layout/HorizontalMultiLevelHierarchy"/>
    <dgm:cxn modelId="{FFB9B608-F507-464B-9C9E-8B96051A908B}" type="presParOf" srcId="{EC329A09-7719-C349-9276-6B35DD0C8007}" destId="{0EBB594B-2069-FE40-B8BE-5C69ECBEBDC5}" srcOrd="0" destOrd="0" presId="urn:microsoft.com/office/officeart/2008/layout/HorizontalMultiLevelHierarchy"/>
    <dgm:cxn modelId="{1D503055-1CB8-3B4C-90B2-B3DBB4B49C65}" type="presParOf" srcId="{0EBB594B-2069-FE40-B8BE-5C69ECBEBDC5}" destId="{1E101A44-6E94-CB42-8A8D-FAE1DAA2A8A4}" srcOrd="0" destOrd="0" presId="urn:microsoft.com/office/officeart/2008/layout/HorizontalMultiLevelHierarchy"/>
    <dgm:cxn modelId="{D10D3931-938F-3847-BF62-95920A13F56C}" type="presParOf" srcId="{EC329A09-7719-C349-9276-6B35DD0C8007}" destId="{3F47E504-7D6F-7F45-87AC-9DAA2C0C9872}" srcOrd="1" destOrd="0" presId="urn:microsoft.com/office/officeart/2008/layout/HorizontalMultiLevelHierarchy"/>
    <dgm:cxn modelId="{ECC8B2FA-DCAB-434D-8F44-9A8BFBE3BF95}" type="presParOf" srcId="{3F47E504-7D6F-7F45-87AC-9DAA2C0C9872}" destId="{D93F431A-9285-5C4F-862C-98EA94847D56}" srcOrd="0" destOrd="0" presId="urn:microsoft.com/office/officeart/2008/layout/HorizontalMultiLevelHierarchy"/>
    <dgm:cxn modelId="{3FAFBAA2-BBB5-5C41-BE6A-61473AC0CCEE}" type="presParOf" srcId="{3F47E504-7D6F-7F45-87AC-9DAA2C0C9872}" destId="{50FE09E6-1558-2641-B1F6-FBBB42E4C3A9}" srcOrd="1" destOrd="0" presId="urn:microsoft.com/office/officeart/2008/layout/HorizontalMultiLevelHierarchy"/>
    <dgm:cxn modelId="{FD169B9E-856C-BF40-BE1F-A65F34808F4E}" type="presParOf" srcId="{EC329A09-7719-C349-9276-6B35DD0C8007}" destId="{257A1E1C-78E8-D849-B55D-AD299944D7BA}" srcOrd="2" destOrd="0" presId="urn:microsoft.com/office/officeart/2008/layout/HorizontalMultiLevelHierarchy"/>
    <dgm:cxn modelId="{339B839A-A01B-8D41-B1F5-DB4C5FAA99D2}" type="presParOf" srcId="{257A1E1C-78E8-D849-B55D-AD299944D7BA}" destId="{E095C21B-ECA2-2847-BC14-001C1F3536B9}" srcOrd="0" destOrd="0" presId="urn:microsoft.com/office/officeart/2008/layout/HorizontalMultiLevelHierarchy"/>
    <dgm:cxn modelId="{2E2E4158-DBF1-8142-903C-42F785A0F3DF}" type="presParOf" srcId="{EC329A09-7719-C349-9276-6B35DD0C8007}" destId="{064C897F-7288-8F4C-9C13-ECC2BCFC03C2}" srcOrd="3" destOrd="0" presId="urn:microsoft.com/office/officeart/2008/layout/HorizontalMultiLevelHierarchy"/>
    <dgm:cxn modelId="{9629A976-2F7F-6B4E-A3C9-553C89914497}" type="presParOf" srcId="{064C897F-7288-8F4C-9C13-ECC2BCFC03C2}" destId="{B11C21FD-3795-7D42-9944-0D00A49EE293}" srcOrd="0" destOrd="0" presId="urn:microsoft.com/office/officeart/2008/layout/HorizontalMultiLevelHierarchy"/>
    <dgm:cxn modelId="{21DD75D2-7DAF-724A-AD6F-36257F7F0749}" type="presParOf" srcId="{064C897F-7288-8F4C-9C13-ECC2BCFC03C2}" destId="{48809994-F6A4-9840-8847-E581C4420AC0}" srcOrd="1" destOrd="0" presId="urn:microsoft.com/office/officeart/2008/layout/HorizontalMultiLevelHierarchy"/>
    <dgm:cxn modelId="{35BAF737-B0C6-0F4E-8DB5-0C7EC99B144D}" type="presParOf" srcId="{EC329A09-7719-C349-9276-6B35DD0C8007}" destId="{0A3CC587-BBC8-1341-AAD0-25C52C47A800}" srcOrd="4" destOrd="0" presId="urn:microsoft.com/office/officeart/2008/layout/HorizontalMultiLevelHierarchy"/>
    <dgm:cxn modelId="{3F886957-6439-4441-93F4-1A1BF7010CFC}" type="presParOf" srcId="{0A3CC587-BBC8-1341-AAD0-25C52C47A800}" destId="{FE1CC08F-3BC4-2749-9AB2-28B2C5D58481}" srcOrd="0" destOrd="0" presId="urn:microsoft.com/office/officeart/2008/layout/HorizontalMultiLevelHierarchy"/>
    <dgm:cxn modelId="{A413F5B1-66FB-B44A-AC7B-98C2DF7C5C8F}" type="presParOf" srcId="{EC329A09-7719-C349-9276-6B35DD0C8007}" destId="{1862DE36-E831-EC42-A740-1E2179589CCB}" srcOrd="5" destOrd="0" presId="urn:microsoft.com/office/officeart/2008/layout/HorizontalMultiLevelHierarchy"/>
    <dgm:cxn modelId="{394FE0B7-43D8-F94C-A3DB-861F8EB499BF}" type="presParOf" srcId="{1862DE36-E831-EC42-A740-1E2179589CCB}" destId="{685C408C-5815-6B49-B59F-3A659F8103D1}" srcOrd="0" destOrd="0" presId="urn:microsoft.com/office/officeart/2008/layout/HorizontalMultiLevelHierarchy"/>
    <dgm:cxn modelId="{E578B99A-5DB9-1C42-B410-BFFF733739FD}" type="presParOf" srcId="{1862DE36-E831-EC42-A740-1E2179589CCB}" destId="{41E2CC17-F08C-C440-A965-F04589F510E8}" srcOrd="1" destOrd="0" presId="urn:microsoft.com/office/officeart/2008/layout/HorizontalMultiLevelHierarchy"/>
    <dgm:cxn modelId="{966EEFA2-BE71-4844-9877-A16EF07E36D9}" type="presParOf" srcId="{52952449-1EF7-4944-BD38-5E733D90CF5E}" destId="{ECFB6784-4004-874D-A16F-F9DC7084F18D}" srcOrd="6" destOrd="0" presId="urn:microsoft.com/office/officeart/2008/layout/HorizontalMultiLevelHierarchy"/>
    <dgm:cxn modelId="{7AAD9F2D-738C-C141-81B7-4678A75E3CEF}" type="presParOf" srcId="{ECFB6784-4004-874D-A16F-F9DC7084F18D}" destId="{F81DA482-4B6A-2D4D-8D3A-5FE29ACE89EA}" srcOrd="0" destOrd="0" presId="urn:microsoft.com/office/officeart/2008/layout/HorizontalMultiLevelHierarchy"/>
    <dgm:cxn modelId="{4B8379B2-A3FC-6A4E-B8CC-93EBBB7259FC}" type="presParOf" srcId="{52952449-1EF7-4944-BD38-5E733D90CF5E}" destId="{2757F9F0-AF7E-1F48-8FF9-9626603B7AE0}" srcOrd="7" destOrd="0" presId="urn:microsoft.com/office/officeart/2008/layout/HorizontalMultiLevelHierarchy"/>
    <dgm:cxn modelId="{72D873CB-4CF3-E74A-ABAA-B5D622A5A1F8}" type="presParOf" srcId="{2757F9F0-AF7E-1F48-8FF9-9626603B7AE0}" destId="{9B6B464E-CBB7-624A-AE0E-51F75FDFA0DE}" srcOrd="0" destOrd="0" presId="urn:microsoft.com/office/officeart/2008/layout/HorizontalMultiLevelHierarchy"/>
    <dgm:cxn modelId="{F7CC29B9-4236-2547-AE79-1007B28EB27A}" type="presParOf" srcId="{2757F9F0-AF7E-1F48-8FF9-9626603B7AE0}" destId="{F3AEDC07-57ED-D743-AFB8-D150C80B4C38}" srcOrd="1" destOrd="0" presId="urn:microsoft.com/office/officeart/2008/layout/HorizontalMultiLevelHierarchy"/>
    <dgm:cxn modelId="{01E1F862-8B37-8543-AEEF-5046899BF7D9}" type="presParOf" srcId="{F3AEDC07-57ED-D743-AFB8-D150C80B4C38}" destId="{B3F799A4-249F-4542-A1AE-C76570AE19AC}" srcOrd="0" destOrd="0" presId="urn:microsoft.com/office/officeart/2008/layout/HorizontalMultiLevelHierarchy"/>
    <dgm:cxn modelId="{E57166BE-3B36-BE4C-B5DD-37DD0DE87B5A}" type="presParOf" srcId="{B3F799A4-249F-4542-A1AE-C76570AE19AC}" destId="{661F4306-90D8-044C-A31A-ED1D81425C0A}" srcOrd="0" destOrd="0" presId="urn:microsoft.com/office/officeart/2008/layout/HorizontalMultiLevelHierarchy"/>
    <dgm:cxn modelId="{0A51B3DC-B390-934D-96FF-FC282275025D}" type="presParOf" srcId="{F3AEDC07-57ED-D743-AFB8-D150C80B4C38}" destId="{CC29AEDD-6A3F-294F-AEFD-560390ECF999}" srcOrd="1" destOrd="0" presId="urn:microsoft.com/office/officeart/2008/layout/HorizontalMultiLevelHierarchy"/>
    <dgm:cxn modelId="{716B97A5-2A1F-E545-979B-D811CB350A36}" type="presParOf" srcId="{CC29AEDD-6A3F-294F-AEFD-560390ECF999}" destId="{8E2CABBE-1F9B-A444-A76C-5DB5793EE112}" srcOrd="0" destOrd="0" presId="urn:microsoft.com/office/officeart/2008/layout/HorizontalMultiLevelHierarchy"/>
    <dgm:cxn modelId="{6CB954CA-094C-DF43-803A-FA1CF852CC9E}" type="presParOf" srcId="{CC29AEDD-6A3F-294F-AEFD-560390ECF999}" destId="{E180BC9D-52D6-F840-9EA8-4F97CA7DA19A}" srcOrd="1" destOrd="0" presId="urn:microsoft.com/office/officeart/2008/layout/HorizontalMultiLevelHierarchy"/>
    <dgm:cxn modelId="{20118DE3-11B1-5749-AA4D-ED5A79EC2895}" type="presParOf" srcId="{F3AEDC07-57ED-D743-AFB8-D150C80B4C38}" destId="{6A98126F-412B-D54D-B2D1-162B80268AAA}" srcOrd="2" destOrd="0" presId="urn:microsoft.com/office/officeart/2008/layout/HorizontalMultiLevelHierarchy"/>
    <dgm:cxn modelId="{94BAC68E-6B32-8241-B6C1-CC99E6EA14E6}" type="presParOf" srcId="{6A98126F-412B-D54D-B2D1-162B80268AAA}" destId="{B87F0D46-5950-4C4D-BEDA-F676691A406E}" srcOrd="0" destOrd="0" presId="urn:microsoft.com/office/officeart/2008/layout/HorizontalMultiLevelHierarchy"/>
    <dgm:cxn modelId="{38BF2120-12AE-EA46-8AFD-5582A07D86B9}" type="presParOf" srcId="{F3AEDC07-57ED-D743-AFB8-D150C80B4C38}" destId="{BFFECAED-B334-1B47-9789-2BF9E6815D8A}" srcOrd="3" destOrd="0" presId="urn:microsoft.com/office/officeart/2008/layout/HorizontalMultiLevelHierarchy"/>
    <dgm:cxn modelId="{5AFF04D5-3EA1-DD41-BAD5-9E36AEF1A724}" type="presParOf" srcId="{BFFECAED-B334-1B47-9789-2BF9E6815D8A}" destId="{B2D7CB70-DE9F-BE41-A8D0-22CE9901A89B}" srcOrd="0" destOrd="0" presId="urn:microsoft.com/office/officeart/2008/layout/HorizontalMultiLevelHierarchy"/>
    <dgm:cxn modelId="{B07EE33F-A574-3D43-B9D6-2699FC949F6D}" type="presParOf" srcId="{BFFECAED-B334-1B47-9789-2BF9E6815D8A}" destId="{940E79FD-75F9-FC4C-8491-878343F66A76}" srcOrd="1" destOrd="0" presId="urn:microsoft.com/office/officeart/2008/layout/HorizontalMultiLevelHierarchy"/>
    <dgm:cxn modelId="{69E89E70-95C0-4B48-BC04-BDE7E802F27F}" type="presParOf" srcId="{F3AEDC07-57ED-D743-AFB8-D150C80B4C38}" destId="{081FD928-8F28-A84D-AAB9-899ADC2DE656}" srcOrd="4" destOrd="0" presId="urn:microsoft.com/office/officeart/2008/layout/HorizontalMultiLevelHierarchy"/>
    <dgm:cxn modelId="{61FECA6F-A0FE-084D-B567-7CF3744C4111}" type="presParOf" srcId="{081FD928-8F28-A84D-AAB9-899ADC2DE656}" destId="{C7DD85E3-FE20-2640-91D3-5330D8FCC517}" srcOrd="0" destOrd="0" presId="urn:microsoft.com/office/officeart/2008/layout/HorizontalMultiLevelHierarchy"/>
    <dgm:cxn modelId="{697D8B8C-1FD1-074D-A5C0-A4D0B61A3D55}" type="presParOf" srcId="{F3AEDC07-57ED-D743-AFB8-D150C80B4C38}" destId="{52136D70-5AE0-0040-A7C2-50B15953667B}" srcOrd="5" destOrd="0" presId="urn:microsoft.com/office/officeart/2008/layout/HorizontalMultiLevelHierarchy"/>
    <dgm:cxn modelId="{C3833067-C13C-134F-85AA-D4F7A74723C4}" type="presParOf" srcId="{52136D70-5AE0-0040-A7C2-50B15953667B}" destId="{D1F6D27E-0CA0-7A41-B92E-46BCEA6E36F2}" srcOrd="0" destOrd="0" presId="urn:microsoft.com/office/officeart/2008/layout/HorizontalMultiLevelHierarchy"/>
    <dgm:cxn modelId="{A717957F-106A-4C49-9C08-6F807BE05783}" type="presParOf" srcId="{52136D70-5AE0-0040-A7C2-50B15953667B}" destId="{D6032912-CB43-3244-9264-E221AF902520}" srcOrd="1" destOrd="0" presId="urn:microsoft.com/office/officeart/2008/layout/HorizontalMultiLevelHierarchy"/>
    <dgm:cxn modelId="{0DBCBAD1-8C9A-4942-85D2-EE264C0B1C83}" type="presParOf" srcId="{F3AEDC07-57ED-D743-AFB8-D150C80B4C38}" destId="{61ABDE12-A173-1146-8655-300E194E9D5C}" srcOrd="6" destOrd="0" presId="urn:microsoft.com/office/officeart/2008/layout/HorizontalMultiLevelHierarchy"/>
    <dgm:cxn modelId="{F6B20D4F-55C9-C74A-9854-34AABBDD950F}" type="presParOf" srcId="{61ABDE12-A173-1146-8655-300E194E9D5C}" destId="{8450DDB8-25F5-B847-912F-63727DBA6155}" srcOrd="0" destOrd="0" presId="urn:microsoft.com/office/officeart/2008/layout/HorizontalMultiLevelHierarchy"/>
    <dgm:cxn modelId="{FA0AD14D-C057-A343-A1C7-CBB8E40AF631}" type="presParOf" srcId="{F3AEDC07-57ED-D743-AFB8-D150C80B4C38}" destId="{4162BD6D-F359-624C-BD02-1BA314AC83D5}" srcOrd="7" destOrd="0" presId="urn:microsoft.com/office/officeart/2008/layout/HorizontalMultiLevelHierarchy"/>
    <dgm:cxn modelId="{4E8702BA-1365-B84A-9337-B408755DBC48}" type="presParOf" srcId="{4162BD6D-F359-624C-BD02-1BA314AC83D5}" destId="{A423DB45-89C0-9743-9D73-31A8CC0E6F4E}" srcOrd="0" destOrd="0" presId="urn:microsoft.com/office/officeart/2008/layout/HorizontalMultiLevelHierarchy"/>
    <dgm:cxn modelId="{8EF5C372-C873-C642-8609-CCF1CC0C07A5}" type="presParOf" srcId="{4162BD6D-F359-624C-BD02-1BA314AC83D5}" destId="{A191D807-BFFE-4445-BB79-105DFBE8935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4F32FDF-513B-6E43-9483-DE13BDD2D97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B351B4-5884-5845-8F26-80419A4CA17C}">
      <dgm:prSet phldrT="[文本]"/>
      <dgm:spPr/>
      <dgm:t>
        <a:bodyPr/>
        <a:lstStyle/>
        <a:p>
          <a:r>
            <a:rPr lang="zh-CN" altLang="en-US" dirty="0" smtClean="0"/>
            <a:t>特定领域业务服务涉及范围举例</a:t>
          </a:r>
          <a:endParaRPr lang="zh-CN" altLang="en-US" dirty="0"/>
        </a:p>
      </dgm:t>
    </dgm:pt>
    <dgm:pt modelId="{6651C95E-E644-4041-BD3F-F5A6B214D5C2}" type="par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10C18A2A-F899-EC49-AFA4-D6919D939614}" type="sib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0AF2CC12-108C-8D43-9576-6EAAE78EAA23}">
      <dgm:prSet phldrT="[文本]"/>
      <dgm:spPr/>
      <dgm:t>
        <a:bodyPr/>
        <a:lstStyle/>
        <a:p>
          <a:r>
            <a:rPr lang="zh-CN" altLang="en-US" dirty="0" smtClean="0"/>
            <a:t>用户管理服务</a:t>
          </a:r>
          <a:endParaRPr lang="zh-CN" altLang="en-US" dirty="0"/>
        </a:p>
      </dgm:t>
    </dgm:pt>
    <dgm:pt modelId="{CAB98D35-AE64-4543-89AB-67DA123E730D}" type="par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C787B41C-45AF-4F4A-BE37-CB7E745E2546}" type="sib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99E8B260-7ABF-7F4B-9CBF-3685911280CE}">
      <dgm:prSet phldrT="[文本]"/>
      <dgm:spPr/>
      <dgm:t>
        <a:bodyPr/>
        <a:lstStyle/>
        <a:p>
          <a:r>
            <a:rPr lang="zh-CN" altLang="en-US" dirty="0" smtClean="0"/>
            <a:t>等等</a:t>
          </a:r>
          <a:endParaRPr lang="zh-CN" altLang="en-US" dirty="0"/>
        </a:p>
      </dgm:t>
    </dgm:pt>
    <dgm:pt modelId="{B01D2B01-1FA5-FA48-9A4A-07FE6FF844D2}" type="par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053A5428-4159-C243-A7F7-CAB4C099F815}" type="sib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1C8921FE-5623-EA4D-875E-219E49AB3BA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9E621CCF-8851-0143-8C76-C3C6333791D9}" type="par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28F63211-26D9-A440-AD0C-FD13D822A45B}" type="sib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CC2843CE-9B52-234C-BDBA-F3E5C7FD12D2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1298F2CA-EA78-154E-BD92-54764958181B}" type="par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33543C11-0799-A943-B997-7B7EBD88B77E}" type="sib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F7583511-12CD-EF46-9C98-6AA5D3AEA91F}">
      <dgm:prSet phldrT="[文本]"/>
      <dgm:spPr/>
      <dgm:t>
        <a:bodyPr/>
        <a:lstStyle/>
        <a:p>
          <a:r>
            <a:rPr lang="zh-CN" altLang="en-US" dirty="0" smtClean="0"/>
            <a:t>特定领域业务前端 （自定义用户管理前端）</a:t>
          </a:r>
          <a:endParaRPr lang="zh-CN" altLang="en-US" dirty="0"/>
        </a:p>
      </dgm:t>
    </dgm:pt>
    <dgm:pt modelId="{AEF2F6AE-090C-AA49-925B-DFDEEB10A503}" type="par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B7AC251C-2C46-EB47-A9DE-5A9ED52074B5}" type="sib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F0257042-2F1F-0245-82D4-4BCC24E4B3D9}">
      <dgm:prSet phldrT="[文本]"/>
      <dgm:spPr/>
      <dgm:t>
        <a:bodyPr/>
        <a:lstStyle/>
        <a:p>
          <a:r>
            <a:rPr lang="zh-CN" altLang="en-US" dirty="0" smtClean="0"/>
            <a:t>特定业务服务器（自定义用户管理服务器）</a:t>
          </a:r>
          <a:endParaRPr lang="zh-CN" altLang="en-US" dirty="0"/>
        </a:p>
      </dgm:t>
    </dgm:pt>
    <dgm:pt modelId="{DA55F15E-5EB1-4743-ADC9-463044D7C2ED}" type="par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2051D5EB-EFA2-F24F-8599-C933CC7BC4B3}" type="sib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ACD770EB-C7BA-5841-9076-64C00A981281}" type="pres">
      <dgm:prSet presAssocID="{A4F32FDF-513B-6E43-9483-DE13BDD2D9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B28DCC-FF39-7347-8AF3-ACC9674012D1}" type="pres">
      <dgm:prSet presAssocID="{27B351B4-5884-5845-8F26-80419A4CA17C}" presName="root1" presStyleCnt="0"/>
      <dgm:spPr/>
    </dgm:pt>
    <dgm:pt modelId="{4A65A050-23F0-4242-BDFD-EB4F0FC4E919}" type="pres">
      <dgm:prSet presAssocID="{27B351B4-5884-5845-8F26-80419A4CA17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E8DF41-2918-4942-B93C-66A628834376}" type="pres">
      <dgm:prSet presAssocID="{27B351B4-5884-5845-8F26-80419A4CA17C}" presName="level2hierChild" presStyleCnt="0"/>
      <dgm:spPr/>
    </dgm:pt>
    <dgm:pt modelId="{3B264396-65BC-8F4E-AA7D-360C25071BF3}" type="pres">
      <dgm:prSet presAssocID="{CAB98D35-AE64-4543-89AB-67DA123E730D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EB0F698-E154-834F-9397-74647B530EFD}" type="pres">
      <dgm:prSet presAssocID="{CAB98D35-AE64-4543-89AB-67DA123E730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2A95C4C-C9D8-934B-90AE-AFBD33E7CC5D}" type="pres">
      <dgm:prSet presAssocID="{0AF2CC12-108C-8D43-9576-6EAAE78EAA23}" presName="root2" presStyleCnt="0"/>
      <dgm:spPr/>
    </dgm:pt>
    <dgm:pt modelId="{1CCB77E1-B345-1148-B7EE-C9483F8F9C68}" type="pres">
      <dgm:prSet presAssocID="{0AF2CC12-108C-8D43-9576-6EAAE78EAA2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BF7D42-DAB0-434C-8B33-A1931B4B24CB}" type="pres">
      <dgm:prSet presAssocID="{0AF2CC12-108C-8D43-9576-6EAAE78EAA23}" presName="level3hierChild" presStyleCnt="0"/>
      <dgm:spPr/>
    </dgm:pt>
    <dgm:pt modelId="{05DFFB11-F809-B845-A417-F6056EA44C5F}" type="pres">
      <dgm:prSet presAssocID="{9E621CCF-8851-0143-8C76-C3C6333791D9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E64203FB-7AE5-DA40-AD03-39CB38CC1EE3}" type="pres">
      <dgm:prSet presAssocID="{9E621CCF-8851-0143-8C76-C3C6333791D9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69472B9-2563-3147-A80A-FDFFC899F71F}" type="pres">
      <dgm:prSet presAssocID="{1C8921FE-5623-EA4D-875E-219E49AB3BA9}" presName="root2" presStyleCnt="0"/>
      <dgm:spPr/>
    </dgm:pt>
    <dgm:pt modelId="{E9822578-6195-294F-B123-0B25A7759C9C}" type="pres">
      <dgm:prSet presAssocID="{1C8921FE-5623-EA4D-875E-219E49AB3BA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561F4E-D6D3-094E-A847-B77F1AFE5679}" type="pres">
      <dgm:prSet presAssocID="{1C8921FE-5623-EA4D-875E-219E49AB3BA9}" presName="level3hierChild" presStyleCnt="0"/>
      <dgm:spPr/>
    </dgm:pt>
    <dgm:pt modelId="{8848B607-69C5-1D44-B6E8-30FAC4BBD716}" type="pres">
      <dgm:prSet presAssocID="{1298F2CA-EA78-154E-BD92-54764958181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2EC3E5DD-EA19-8A4B-82DE-62E66A463496}" type="pres">
      <dgm:prSet presAssocID="{1298F2CA-EA78-154E-BD92-54764958181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1CFB3AF-347B-CB43-854F-3A6F1E561A70}" type="pres">
      <dgm:prSet presAssocID="{CC2843CE-9B52-234C-BDBA-F3E5C7FD12D2}" presName="root2" presStyleCnt="0"/>
      <dgm:spPr/>
    </dgm:pt>
    <dgm:pt modelId="{18504B15-106A-7046-A4D8-929F29EC368D}" type="pres">
      <dgm:prSet presAssocID="{CC2843CE-9B52-234C-BDBA-F3E5C7FD12D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1E974-EF76-4247-8E37-AEAC4E9742C1}" type="pres">
      <dgm:prSet presAssocID="{CC2843CE-9B52-234C-BDBA-F3E5C7FD12D2}" presName="level3hierChild" presStyleCnt="0"/>
      <dgm:spPr/>
    </dgm:pt>
    <dgm:pt modelId="{218C5C54-2655-D548-99A7-A155BC46C241}" type="pres">
      <dgm:prSet presAssocID="{AEF2F6AE-090C-AA49-925B-DFDEEB10A50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6E48234E-2E28-494D-8794-A9195C9FC192}" type="pres">
      <dgm:prSet presAssocID="{AEF2F6AE-090C-AA49-925B-DFDEEB10A50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171516B2-8FB8-4E44-9290-B19629F8A93D}" type="pres">
      <dgm:prSet presAssocID="{F7583511-12CD-EF46-9C98-6AA5D3AEA91F}" presName="root2" presStyleCnt="0"/>
      <dgm:spPr/>
    </dgm:pt>
    <dgm:pt modelId="{4C4B9D5A-E19C-D34C-80DF-98359CF7188A}" type="pres">
      <dgm:prSet presAssocID="{F7583511-12CD-EF46-9C98-6AA5D3AEA91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35E525-47CA-6D46-A06A-428F7827CE22}" type="pres">
      <dgm:prSet presAssocID="{F7583511-12CD-EF46-9C98-6AA5D3AEA91F}" presName="level3hierChild" presStyleCnt="0"/>
      <dgm:spPr/>
    </dgm:pt>
    <dgm:pt modelId="{11D6BE9F-C652-BF44-BD3E-4F560E4D78B9}" type="pres">
      <dgm:prSet presAssocID="{DA55F15E-5EB1-4743-ADC9-463044D7C2ED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23028251-18E8-E140-985A-6C1223A6EAE5}" type="pres">
      <dgm:prSet presAssocID="{DA55F15E-5EB1-4743-ADC9-463044D7C2ED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C55D0616-49D5-1549-A305-8BA5F0AC3B83}" type="pres">
      <dgm:prSet presAssocID="{F0257042-2F1F-0245-82D4-4BCC24E4B3D9}" presName="root2" presStyleCnt="0"/>
      <dgm:spPr/>
    </dgm:pt>
    <dgm:pt modelId="{858EB23B-A435-7140-B7ED-C2D3F0B5103A}" type="pres">
      <dgm:prSet presAssocID="{F0257042-2F1F-0245-82D4-4BCC24E4B3D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0E5706-0052-B041-B471-687604DC5789}" type="pres">
      <dgm:prSet presAssocID="{F0257042-2F1F-0245-82D4-4BCC24E4B3D9}" presName="level3hierChild" presStyleCnt="0"/>
      <dgm:spPr/>
    </dgm:pt>
    <dgm:pt modelId="{15278CF7-9866-4C4A-9536-75DA0490D33F}" type="pres">
      <dgm:prSet presAssocID="{B01D2B01-1FA5-FA48-9A4A-07FE6FF844D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6116FD7-CD83-0C4F-A31E-133992A13176}" type="pres">
      <dgm:prSet presAssocID="{B01D2B01-1FA5-FA48-9A4A-07FE6FF844D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63361B4-2DBD-264A-A069-9E3A740A8AC3}" type="pres">
      <dgm:prSet presAssocID="{99E8B260-7ABF-7F4B-9CBF-3685911280CE}" presName="root2" presStyleCnt="0"/>
      <dgm:spPr/>
    </dgm:pt>
    <dgm:pt modelId="{885872BC-6702-B94E-8D8F-E46796901310}" type="pres">
      <dgm:prSet presAssocID="{99E8B260-7ABF-7F4B-9CBF-3685911280C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60DA72-EF6C-9449-A9E6-CC80B7B09DB4}" type="pres">
      <dgm:prSet presAssocID="{99E8B260-7ABF-7F4B-9CBF-3685911280CE}" presName="level3hierChild" presStyleCnt="0"/>
      <dgm:spPr/>
    </dgm:pt>
  </dgm:ptLst>
  <dgm:cxnLst>
    <dgm:cxn modelId="{5E7C3B63-280A-D643-A7C0-7072D003D63B}" type="presOf" srcId="{1C8921FE-5623-EA4D-875E-219E49AB3BA9}" destId="{E9822578-6195-294F-B123-0B25A7759C9C}" srcOrd="0" destOrd="0" presId="urn:microsoft.com/office/officeart/2008/layout/HorizontalMultiLevelHierarchy"/>
    <dgm:cxn modelId="{9A943427-0258-6945-AB11-1A237794E631}" type="presOf" srcId="{27B351B4-5884-5845-8F26-80419A4CA17C}" destId="{4A65A050-23F0-4242-BDFD-EB4F0FC4E919}" srcOrd="0" destOrd="0" presId="urn:microsoft.com/office/officeart/2008/layout/HorizontalMultiLevelHierarchy"/>
    <dgm:cxn modelId="{ECA832B7-5949-9A49-8C49-2603C256F62F}" type="presOf" srcId="{1298F2CA-EA78-154E-BD92-54764958181B}" destId="{2EC3E5DD-EA19-8A4B-82DE-62E66A463496}" srcOrd="1" destOrd="0" presId="urn:microsoft.com/office/officeart/2008/layout/HorizontalMultiLevelHierarchy"/>
    <dgm:cxn modelId="{A324F5FB-5BC2-5C49-B647-D7383ABF0312}" type="presOf" srcId="{B01D2B01-1FA5-FA48-9A4A-07FE6FF844D2}" destId="{15278CF7-9866-4C4A-9536-75DA0490D33F}" srcOrd="0" destOrd="0" presId="urn:microsoft.com/office/officeart/2008/layout/HorizontalMultiLevelHierarchy"/>
    <dgm:cxn modelId="{BC36EE0B-FA95-224A-BF54-4E5D9CAC00BC}" srcId="{27B351B4-5884-5845-8F26-80419A4CA17C}" destId="{0AF2CC12-108C-8D43-9576-6EAAE78EAA23}" srcOrd="0" destOrd="0" parTransId="{CAB98D35-AE64-4543-89AB-67DA123E730D}" sibTransId="{C787B41C-45AF-4F4A-BE37-CB7E745E2546}"/>
    <dgm:cxn modelId="{4420278A-887B-EF44-B045-E399D626B600}" type="presOf" srcId="{CC2843CE-9B52-234C-BDBA-F3E5C7FD12D2}" destId="{18504B15-106A-7046-A4D8-929F29EC368D}" srcOrd="0" destOrd="0" presId="urn:microsoft.com/office/officeart/2008/layout/HorizontalMultiLevelHierarchy"/>
    <dgm:cxn modelId="{C215C8AE-E18D-0E40-B51B-C70A669CC897}" type="presOf" srcId="{A4F32FDF-513B-6E43-9483-DE13BDD2D97A}" destId="{ACD770EB-C7BA-5841-9076-64C00A981281}" srcOrd="0" destOrd="0" presId="urn:microsoft.com/office/officeart/2008/layout/HorizontalMultiLevelHierarchy"/>
    <dgm:cxn modelId="{AF6CB25A-0053-194B-9A5C-A66531278B67}" type="presOf" srcId="{F7583511-12CD-EF46-9C98-6AA5D3AEA91F}" destId="{4C4B9D5A-E19C-D34C-80DF-98359CF7188A}" srcOrd="0" destOrd="0" presId="urn:microsoft.com/office/officeart/2008/layout/HorizontalMultiLevelHierarchy"/>
    <dgm:cxn modelId="{F9D9E09A-1C03-624E-A80C-24B38C93C3B8}" type="presOf" srcId="{DA55F15E-5EB1-4743-ADC9-463044D7C2ED}" destId="{11D6BE9F-C652-BF44-BD3E-4F560E4D78B9}" srcOrd="0" destOrd="0" presId="urn:microsoft.com/office/officeart/2008/layout/HorizontalMultiLevelHierarchy"/>
    <dgm:cxn modelId="{69B7B5E0-DD51-FA44-A0B5-F615C2522B6D}" type="presOf" srcId="{CAB98D35-AE64-4543-89AB-67DA123E730D}" destId="{2EB0F698-E154-834F-9397-74647B530EFD}" srcOrd="1" destOrd="0" presId="urn:microsoft.com/office/officeart/2008/layout/HorizontalMultiLevelHierarchy"/>
    <dgm:cxn modelId="{8B23A44E-C931-2843-A400-5BBA20614905}" type="presOf" srcId="{99E8B260-7ABF-7F4B-9CBF-3685911280CE}" destId="{885872BC-6702-B94E-8D8F-E46796901310}" srcOrd="0" destOrd="0" presId="urn:microsoft.com/office/officeart/2008/layout/HorizontalMultiLevelHierarchy"/>
    <dgm:cxn modelId="{C7DE7909-97A8-824B-A903-B8F59806B172}" type="presOf" srcId="{AEF2F6AE-090C-AA49-925B-DFDEEB10A503}" destId="{218C5C54-2655-D548-99A7-A155BC46C241}" srcOrd="0" destOrd="0" presId="urn:microsoft.com/office/officeart/2008/layout/HorizontalMultiLevelHierarchy"/>
    <dgm:cxn modelId="{C4D3D7C3-97F3-0143-A0E5-EC8BF6CA481C}" type="presOf" srcId="{0AF2CC12-108C-8D43-9576-6EAAE78EAA23}" destId="{1CCB77E1-B345-1148-B7EE-C9483F8F9C68}" srcOrd="0" destOrd="0" presId="urn:microsoft.com/office/officeart/2008/layout/HorizontalMultiLevelHierarchy"/>
    <dgm:cxn modelId="{FDD3944C-5223-FF40-9871-A265A06BCAE9}" type="presOf" srcId="{9E621CCF-8851-0143-8C76-C3C6333791D9}" destId="{E64203FB-7AE5-DA40-AD03-39CB38CC1EE3}" srcOrd="1" destOrd="0" presId="urn:microsoft.com/office/officeart/2008/layout/HorizontalMultiLevelHierarchy"/>
    <dgm:cxn modelId="{12333CB2-D749-D140-8858-BE8FECF21A7B}" srcId="{27B351B4-5884-5845-8F26-80419A4CA17C}" destId="{99E8B260-7ABF-7F4B-9CBF-3685911280CE}" srcOrd="1" destOrd="0" parTransId="{B01D2B01-1FA5-FA48-9A4A-07FE6FF844D2}" sibTransId="{053A5428-4159-C243-A7F7-CAB4C099F815}"/>
    <dgm:cxn modelId="{950CDFC1-A48F-504A-95B8-B27D444C73C9}" type="presOf" srcId="{9E621CCF-8851-0143-8C76-C3C6333791D9}" destId="{05DFFB11-F809-B845-A417-F6056EA44C5F}" srcOrd="0" destOrd="0" presId="urn:microsoft.com/office/officeart/2008/layout/HorizontalMultiLevelHierarchy"/>
    <dgm:cxn modelId="{7D6B46B0-B5C1-E840-842F-94E2262D11A7}" type="presOf" srcId="{CAB98D35-AE64-4543-89AB-67DA123E730D}" destId="{3B264396-65BC-8F4E-AA7D-360C25071BF3}" srcOrd="0" destOrd="0" presId="urn:microsoft.com/office/officeart/2008/layout/HorizontalMultiLevelHierarchy"/>
    <dgm:cxn modelId="{47C072F4-965A-1C44-951F-6EB472E156E1}" srcId="{0AF2CC12-108C-8D43-9576-6EAAE78EAA23}" destId="{CC2843CE-9B52-234C-BDBA-F3E5C7FD12D2}" srcOrd="1" destOrd="0" parTransId="{1298F2CA-EA78-154E-BD92-54764958181B}" sibTransId="{33543C11-0799-A943-B997-7B7EBD88B77E}"/>
    <dgm:cxn modelId="{8C436C02-119F-B545-A18F-35B5F0904AA8}" type="presOf" srcId="{B01D2B01-1FA5-FA48-9A4A-07FE6FF844D2}" destId="{26116FD7-CD83-0C4F-A31E-133992A13176}" srcOrd="1" destOrd="0" presId="urn:microsoft.com/office/officeart/2008/layout/HorizontalMultiLevelHierarchy"/>
    <dgm:cxn modelId="{5F4875B5-AF15-8948-9146-BD8AA47EE91A}" type="presOf" srcId="{1298F2CA-EA78-154E-BD92-54764958181B}" destId="{8848B607-69C5-1D44-B6E8-30FAC4BBD716}" srcOrd="0" destOrd="0" presId="urn:microsoft.com/office/officeart/2008/layout/HorizontalMultiLevelHierarchy"/>
    <dgm:cxn modelId="{39A8C4B4-6E10-C84D-B38D-E70059889F1D}" type="presOf" srcId="{DA55F15E-5EB1-4743-ADC9-463044D7C2ED}" destId="{23028251-18E8-E140-985A-6C1223A6EAE5}" srcOrd="1" destOrd="0" presId="urn:microsoft.com/office/officeart/2008/layout/HorizontalMultiLevelHierarchy"/>
    <dgm:cxn modelId="{DF36FB1B-DC6E-D44A-B718-EA7170C23296}" srcId="{0AF2CC12-108C-8D43-9576-6EAAE78EAA23}" destId="{1C8921FE-5623-EA4D-875E-219E49AB3BA9}" srcOrd="0" destOrd="0" parTransId="{9E621CCF-8851-0143-8C76-C3C6333791D9}" sibTransId="{28F63211-26D9-A440-AD0C-FD13D822A45B}"/>
    <dgm:cxn modelId="{4DBACDF4-1D03-C142-A83C-FFB46003B830}" type="presOf" srcId="{F0257042-2F1F-0245-82D4-4BCC24E4B3D9}" destId="{858EB23B-A435-7140-B7ED-C2D3F0B5103A}" srcOrd="0" destOrd="0" presId="urn:microsoft.com/office/officeart/2008/layout/HorizontalMultiLevelHierarchy"/>
    <dgm:cxn modelId="{8D045175-A768-AD4A-A261-CE7FC38C4BB5}" type="presOf" srcId="{AEF2F6AE-090C-AA49-925B-DFDEEB10A503}" destId="{6E48234E-2E28-494D-8794-A9195C9FC192}" srcOrd="1" destOrd="0" presId="urn:microsoft.com/office/officeart/2008/layout/HorizontalMultiLevelHierarchy"/>
    <dgm:cxn modelId="{4695AC10-17F9-DE4B-A76C-EBFC53E40F62}" srcId="{0AF2CC12-108C-8D43-9576-6EAAE78EAA23}" destId="{F7583511-12CD-EF46-9C98-6AA5D3AEA91F}" srcOrd="2" destOrd="0" parTransId="{AEF2F6AE-090C-AA49-925B-DFDEEB10A503}" sibTransId="{B7AC251C-2C46-EB47-A9DE-5A9ED52074B5}"/>
    <dgm:cxn modelId="{2AEC24C9-FB6A-CF46-AC63-A54CA42554E2}" srcId="{0AF2CC12-108C-8D43-9576-6EAAE78EAA23}" destId="{F0257042-2F1F-0245-82D4-4BCC24E4B3D9}" srcOrd="3" destOrd="0" parTransId="{DA55F15E-5EB1-4743-ADC9-463044D7C2ED}" sibTransId="{2051D5EB-EFA2-F24F-8599-C933CC7BC4B3}"/>
    <dgm:cxn modelId="{989DA8EF-D3FE-644C-A4B3-721A2E493C06}" srcId="{A4F32FDF-513B-6E43-9483-DE13BDD2D97A}" destId="{27B351B4-5884-5845-8F26-80419A4CA17C}" srcOrd="0" destOrd="0" parTransId="{6651C95E-E644-4041-BD3F-F5A6B214D5C2}" sibTransId="{10C18A2A-F899-EC49-AFA4-D6919D939614}"/>
    <dgm:cxn modelId="{5CEC0625-B3A3-6844-9460-6E5DFF0090A3}" type="presParOf" srcId="{ACD770EB-C7BA-5841-9076-64C00A981281}" destId="{D5B28DCC-FF39-7347-8AF3-ACC9674012D1}" srcOrd="0" destOrd="0" presId="urn:microsoft.com/office/officeart/2008/layout/HorizontalMultiLevelHierarchy"/>
    <dgm:cxn modelId="{BE1492CA-50A7-8D47-A3AF-09E2275F759F}" type="presParOf" srcId="{D5B28DCC-FF39-7347-8AF3-ACC9674012D1}" destId="{4A65A050-23F0-4242-BDFD-EB4F0FC4E919}" srcOrd="0" destOrd="0" presId="urn:microsoft.com/office/officeart/2008/layout/HorizontalMultiLevelHierarchy"/>
    <dgm:cxn modelId="{2F64BE70-524C-AC43-98C3-D44700278E66}" type="presParOf" srcId="{D5B28DCC-FF39-7347-8AF3-ACC9674012D1}" destId="{56E8DF41-2918-4942-B93C-66A628834376}" srcOrd="1" destOrd="0" presId="urn:microsoft.com/office/officeart/2008/layout/HorizontalMultiLevelHierarchy"/>
    <dgm:cxn modelId="{9CD7236B-AEE6-604A-AFC6-FD8873818887}" type="presParOf" srcId="{56E8DF41-2918-4942-B93C-66A628834376}" destId="{3B264396-65BC-8F4E-AA7D-360C25071BF3}" srcOrd="0" destOrd="0" presId="urn:microsoft.com/office/officeart/2008/layout/HorizontalMultiLevelHierarchy"/>
    <dgm:cxn modelId="{7D7B75B3-7092-6046-BC0D-321CB4A59CA4}" type="presParOf" srcId="{3B264396-65BC-8F4E-AA7D-360C25071BF3}" destId="{2EB0F698-E154-834F-9397-74647B530EFD}" srcOrd="0" destOrd="0" presId="urn:microsoft.com/office/officeart/2008/layout/HorizontalMultiLevelHierarchy"/>
    <dgm:cxn modelId="{29ED1879-DA31-5E40-92BC-E981AFBC60CF}" type="presParOf" srcId="{56E8DF41-2918-4942-B93C-66A628834376}" destId="{D2A95C4C-C9D8-934B-90AE-AFBD33E7CC5D}" srcOrd="1" destOrd="0" presId="urn:microsoft.com/office/officeart/2008/layout/HorizontalMultiLevelHierarchy"/>
    <dgm:cxn modelId="{EE5F9818-B058-3448-999B-2513D994C9BC}" type="presParOf" srcId="{D2A95C4C-C9D8-934B-90AE-AFBD33E7CC5D}" destId="{1CCB77E1-B345-1148-B7EE-C9483F8F9C68}" srcOrd="0" destOrd="0" presId="urn:microsoft.com/office/officeart/2008/layout/HorizontalMultiLevelHierarchy"/>
    <dgm:cxn modelId="{7847F8B3-5489-6A46-890D-C68DDFB52612}" type="presParOf" srcId="{D2A95C4C-C9D8-934B-90AE-AFBD33E7CC5D}" destId="{76BF7D42-DAB0-434C-8B33-A1931B4B24CB}" srcOrd="1" destOrd="0" presId="urn:microsoft.com/office/officeart/2008/layout/HorizontalMultiLevelHierarchy"/>
    <dgm:cxn modelId="{37F59897-C71F-454B-BEA1-51E74FDC49D2}" type="presParOf" srcId="{76BF7D42-DAB0-434C-8B33-A1931B4B24CB}" destId="{05DFFB11-F809-B845-A417-F6056EA44C5F}" srcOrd="0" destOrd="0" presId="urn:microsoft.com/office/officeart/2008/layout/HorizontalMultiLevelHierarchy"/>
    <dgm:cxn modelId="{4B3E449E-A0F8-3C48-BF03-73126C720217}" type="presParOf" srcId="{05DFFB11-F809-B845-A417-F6056EA44C5F}" destId="{E64203FB-7AE5-DA40-AD03-39CB38CC1EE3}" srcOrd="0" destOrd="0" presId="urn:microsoft.com/office/officeart/2008/layout/HorizontalMultiLevelHierarchy"/>
    <dgm:cxn modelId="{F7D66414-7221-7249-9849-70D655E04BD7}" type="presParOf" srcId="{76BF7D42-DAB0-434C-8B33-A1931B4B24CB}" destId="{869472B9-2563-3147-A80A-FDFFC899F71F}" srcOrd="1" destOrd="0" presId="urn:microsoft.com/office/officeart/2008/layout/HorizontalMultiLevelHierarchy"/>
    <dgm:cxn modelId="{C97F2773-CADB-8D4C-B848-2729ECEF9AEA}" type="presParOf" srcId="{869472B9-2563-3147-A80A-FDFFC899F71F}" destId="{E9822578-6195-294F-B123-0B25A7759C9C}" srcOrd="0" destOrd="0" presId="urn:microsoft.com/office/officeart/2008/layout/HorizontalMultiLevelHierarchy"/>
    <dgm:cxn modelId="{E7AA5989-A792-D449-9FAF-9D76E49AF4F0}" type="presParOf" srcId="{869472B9-2563-3147-A80A-FDFFC899F71F}" destId="{3F561F4E-D6D3-094E-A847-B77F1AFE5679}" srcOrd="1" destOrd="0" presId="urn:microsoft.com/office/officeart/2008/layout/HorizontalMultiLevelHierarchy"/>
    <dgm:cxn modelId="{7E66D61A-FB27-7343-959B-AE4BA29BD7C1}" type="presParOf" srcId="{76BF7D42-DAB0-434C-8B33-A1931B4B24CB}" destId="{8848B607-69C5-1D44-B6E8-30FAC4BBD716}" srcOrd="2" destOrd="0" presId="urn:microsoft.com/office/officeart/2008/layout/HorizontalMultiLevelHierarchy"/>
    <dgm:cxn modelId="{4F0C3733-2368-8E47-A62E-4E779FF86FED}" type="presParOf" srcId="{8848B607-69C5-1D44-B6E8-30FAC4BBD716}" destId="{2EC3E5DD-EA19-8A4B-82DE-62E66A463496}" srcOrd="0" destOrd="0" presId="urn:microsoft.com/office/officeart/2008/layout/HorizontalMultiLevelHierarchy"/>
    <dgm:cxn modelId="{38EEEF90-8DF1-1649-AA6F-3C81EDBC1BFC}" type="presParOf" srcId="{76BF7D42-DAB0-434C-8B33-A1931B4B24CB}" destId="{E1CFB3AF-347B-CB43-854F-3A6F1E561A70}" srcOrd="3" destOrd="0" presId="urn:microsoft.com/office/officeart/2008/layout/HorizontalMultiLevelHierarchy"/>
    <dgm:cxn modelId="{CAFF502E-48B4-7443-BF01-786A3EE774B0}" type="presParOf" srcId="{E1CFB3AF-347B-CB43-854F-3A6F1E561A70}" destId="{18504B15-106A-7046-A4D8-929F29EC368D}" srcOrd="0" destOrd="0" presId="urn:microsoft.com/office/officeart/2008/layout/HorizontalMultiLevelHierarchy"/>
    <dgm:cxn modelId="{B6A229CA-3317-CD4D-B407-A725948420DD}" type="presParOf" srcId="{E1CFB3AF-347B-CB43-854F-3A6F1E561A70}" destId="{DF31E974-EF76-4247-8E37-AEAC4E9742C1}" srcOrd="1" destOrd="0" presId="urn:microsoft.com/office/officeart/2008/layout/HorizontalMultiLevelHierarchy"/>
    <dgm:cxn modelId="{AFAFF3E8-233A-6244-B2EA-38883CB60272}" type="presParOf" srcId="{76BF7D42-DAB0-434C-8B33-A1931B4B24CB}" destId="{218C5C54-2655-D548-99A7-A155BC46C241}" srcOrd="4" destOrd="0" presId="urn:microsoft.com/office/officeart/2008/layout/HorizontalMultiLevelHierarchy"/>
    <dgm:cxn modelId="{9D8D12B9-3767-7E4F-A0A8-ED30739EE2E0}" type="presParOf" srcId="{218C5C54-2655-D548-99A7-A155BC46C241}" destId="{6E48234E-2E28-494D-8794-A9195C9FC192}" srcOrd="0" destOrd="0" presId="urn:microsoft.com/office/officeart/2008/layout/HorizontalMultiLevelHierarchy"/>
    <dgm:cxn modelId="{99CFBF0A-C4D3-3244-9BA3-E4F4329CCD57}" type="presParOf" srcId="{76BF7D42-DAB0-434C-8B33-A1931B4B24CB}" destId="{171516B2-8FB8-4E44-9290-B19629F8A93D}" srcOrd="5" destOrd="0" presId="urn:microsoft.com/office/officeart/2008/layout/HorizontalMultiLevelHierarchy"/>
    <dgm:cxn modelId="{F90165FE-1810-ED4C-830A-D197BDE251FA}" type="presParOf" srcId="{171516B2-8FB8-4E44-9290-B19629F8A93D}" destId="{4C4B9D5A-E19C-D34C-80DF-98359CF7188A}" srcOrd="0" destOrd="0" presId="urn:microsoft.com/office/officeart/2008/layout/HorizontalMultiLevelHierarchy"/>
    <dgm:cxn modelId="{44E078FE-0D25-6049-A990-F3048F55345A}" type="presParOf" srcId="{171516B2-8FB8-4E44-9290-B19629F8A93D}" destId="{3435E525-47CA-6D46-A06A-428F7827CE22}" srcOrd="1" destOrd="0" presId="urn:microsoft.com/office/officeart/2008/layout/HorizontalMultiLevelHierarchy"/>
    <dgm:cxn modelId="{18B4BA45-2FA1-894B-AD3A-BE345444CEE4}" type="presParOf" srcId="{76BF7D42-DAB0-434C-8B33-A1931B4B24CB}" destId="{11D6BE9F-C652-BF44-BD3E-4F560E4D78B9}" srcOrd="6" destOrd="0" presId="urn:microsoft.com/office/officeart/2008/layout/HorizontalMultiLevelHierarchy"/>
    <dgm:cxn modelId="{93D8C582-DF73-CC4A-9B57-9388EAB7CAA5}" type="presParOf" srcId="{11D6BE9F-C652-BF44-BD3E-4F560E4D78B9}" destId="{23028251-18E8-E140-985A-6C1223A6EAE5}" srcOrd="0" destOrd="0" presId="urn:microsoft.com/office/officeart/2008/layout/HorizontalMultiLevelHierarchy"/>
    <dgm:cxn modelId="{10D538EF-B270-474D-982E-E2012904A9AF}" type="presParOf" srcId="{76BF7D42-DAB0-434C-8B33-A1931B4B24CB}" destId="{C55D0616-49D5-1549-A305-8BA5F0AC3B83}" srcOrd="7" destOrd="0" presId="urn:microsoft.com/office/officeart/2008/layout/HorizontalMultiLevelHierarchy"/>
    <dgm:cxn modelId="{83928501-E672-AA45-912E-492E1E723F3C}" type="presParOf" srcId="{C55D0616-49D5-1549-A305-8BA5F0AC3B83}" destId="{858EB23B-A435-7140-B7ED-C2D3F0B5103A}" srcOrd="0" destOrd="0" presId="urn:microsoft.com/office/officeart/2008/layout/HorizontalMultiLevelHierarchy"/>
    <dgm:cxn modelId="{C3F7300E-793E-4A44-8D79-E735F3FFE864}" type="presParOf" srcId="{C55D0616-49D5-1549-A305-8BA5F0AC3B83}" destId="{FF0E5706-0052-B041-B471-687604DC5789}" srcOrd="1" destOrd="0" presId="urn:microsoft.com/office/officeart/2008/layout/HorizontalMultiLevelHierarchy"/>
    <dgm:cxn modelId="{C44B4F52-1140-4249-BFC7-698390DF2FB6}" type="presParOf" srcId="{56E8DF41-2918-4942-B93C-66A628834376}" destId="{15278CF7-9866-4C4A-9536-75DA0490D33F}" srcOrd="2" destOrd="0" presId="urn:microsoft.com/office/officeart/2008/layout/HorizontalMultiLevelHierarchy"/>
    <dgm:cxn modelId="{7E80170A-3D80-3E42-ADE8-5D752E9BFD8F}" type="presParOf" srcId="{15278CF7-9866-4C4A-9536-75DA0490D33F}" destId="{26116FD7-CD83-0C4F-A31E-133992A13176}" srcOrd="0" destOrd="0" presId="urn:microsoft.com/office/officeart/2008/layout/HorizontalMultiLevelHierarchy"/>
    <dgm:cxn modelId="{CC1300C4-B48C-2349-B7A5-AA70ADF591E6}" type="presParOf" srcId="{56E8DF41-2918-4942-B93C-66A628834376}" destId="{A63361B4-2DBD-264A-A069-9E3A740A8AC3}" srcOrd="3" destOrd="0" presId="urn:microsoft.com/office/officeart/2008/layout/HorizontalMultiLevelHierarchy"/>
    <dgm:cxn modelId="{334DA9D9-05CA-C544-80F2-561D138123F1}" type="presParOf" srcId="{A63361B4-2DBD-264A-A069-9E3A740A8AC3}" destId="{885872BC-6702-B94E-8D8F-E46796901310}" srcOrd="0" destOrd="0" presId="urn:microsoft.com/office/officeart/2008/layout/HorizontalMultiLevelHierarchy"/>
    <dgm:cxn modelId="{621111C8-7C96-DC41-A4F3-C769BDD39AB9}" type="presParOf" srcId="{A63361B4-2DBD-264A-A069-9E3A740A8AC3}" destId="{BF60DA72-EF6C-9449-A9E6-CC80B7B09D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96FC3AB-453C-4D4A-A682-8314824C58B7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B73F5B-9684-604F-B681-C845E89641CF}">
      <dgm:prSet phldrT="[文本]"/>
      <dgm:spPr/>
      <dgm:t>
        <a:bodyPr/>
        <a:lstStyle/>
        <a:p>
          <a:r>
            <a:rPr lang="zh-CN" altLang="en-US" dirty="0" smtClean="0"/>
            <a:t>开发辅助服务举例</a:t>
          </a:r>
          <a:endParaRPr lang="zh-CN" altLang="en-US" dirty="0"/>
        </a:p>
      </dgm:t>
    </dgm:pt>
    <dgm:pt modelId="{B7FFB569-CC86-C64C-BBE4-1094D4A42A78}" type="par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C9C25295-1FD1-334B-811D-8DDDE7F6F7B2}" type="sib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58BC6CB5-E26F-C143-A8B5-46374047903B}">
      <dgm:prSet phldrT="[文本]"/>
      <dgm:spPr/>
      <dgm:t>
        <a:bodyPr/>
        <a:lstStyle/>
        <a:p>
          <a:r>
            <a:rPr lang="zh-CN" altLang="en-US" dirty="0" smtClean="0"/>
            <a:t>单元测试服务</a:t>
          </a:r>
          <a:endParaRPr lang="zh-CN" altLang="en-US" dirty="0"/>
        </a:p>
      </dgm:t>
    </dgm:pt>
    <dgm:pt modelId="{50C53335-6624-294C-B435-2BA4840581DE}" type="par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5A10095E-388F-6A44-8C8A-1E4DABFED667}" type="sib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6C4CAA5B-8FEC-A34A-A5DB-FD82EEBB8820}">
      <dgm:prSet phldrT="[文本]"/>
      <dgm:spPr/>
      <dgm:t>
        <a:bodyPr/>
        <a:lstStyle/>
        <a:p>
          <a:r>
            <a:rPr lang="zh-CN" altLang="en-US" dirty="0" smtClean="0"/>
            <a:t>打包服务</a:t>
          </a:r>
          <a:endParaRPr lang="zh-CN" altLang="en-US" dirty="0"/>
        </a:p>
      </dgm:t>
    </dgm:pt>
    <dgm:pt modelId="{E7E87858-37CA-BE43-BCC8-9D444CCF4B14}" type="par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81F8250B-0936-804C-A930-8E286F102E99}" type="sib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CEE9B3C2-97DC-4545-B8D8-A53E93485B3D}">
      <dgm:prSet phldrT="[文本]"/>
      <dgm:spPr/>
      <dgm:t>
        <a:bodyPr/>
        <a:lstStyle/>
        <a:p>
          <a:r>
            <a:rPr lang="zh-CN" altLang="en-US" dirty="0" smtClean="0"/>
            <a:t>自动化测试服务</a:t>
          </a:r>
          <a:endParaRPr lang="zh-CN" altLang="en-US" dirty="0"/>
        </a:p>
      </dgm:t>
    </dgm:pt>
    <dgm:pt modelId="{E4508F56-8E8F-1340-939E-0665EC3D1895}" type="par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EFC4329F-38CC-8F47-9EE8-1735585E65E5}" type="sib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31C9CEC7-52B6-6F4F-9082-167F16F1FD4C}">
      <dgm:prSet phldrT="[文本]"/>
      <dgm:spPr/>
      <dgm:t>
        <a:bodyPr/>
        <a:lstStyle/>
        <a:p>
          <a:r>
            <a:rPr lang="zh-CN" altLang="en-US" dirty="0" smtClean="0"/>
            <a:t>安装包发布服务</a:t>
          </a:r>
          <a:endParaRPr lang="zh-CN" altLang="en-US" dirty="0"/>
        </a:p>
      </dgm:t>
    </dgm:pt>
    <dgm:pt modelId="{061FA243-C080-ED44-B36B-8BFEF2467B75}" type="par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F2B7D506-63C3-434A-B45C-594E157E52B5}" type="sib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106CF34D-A37E-C840-AD12-AAA3821C7B2D}" type="pres">
      <dgm:prSet presAssocID="{D96FC3AB-453C-4D4A-A682-8314824C58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26CFE9-6C2B-4B4B-8434-59CF1374C600}" type="pres">
      <dgm:prSet presAssocID="{72B73F5B-9684-604F-B681-C845E89641CF}" presName="root1" presStyleCnt="0"/>
      <dgm:spPr/>
    </dgm:pt>
    <dgm:pt modelId="{B4E54247-1FAC-164E-83CB-A7C8D0AA3B5B}" type="pres">
      <dgm:prSet presAssocID="{72B73F5B-9684-604F-B681-C845E89641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BB5C-C840-BB42-92A6-BDBFC20BF3F9}" type="pres">
      <dgm:prSet presAssocID="{72B73F5B-9684-604F-B681-C845E89641CF}" presName="level2hierChild" presStyleCnt="0"/>
      <dgm:spPr/>
    </dgm:pt>
    <dgm:pt modelId="{02A452FC-EAEE-3A4F-82DD-AA78CC2FA775}" type="pres">
      <dgm:prSet presAssocID="{50C53335-6624-294C-B435-2BA4840581D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FA3FF3D7-E576-954A-8186-1580CBFF2222}" type="pres">
      <dgm:prSet presAssocID="{50C53335-6624-294C-B435-2BA4840581D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70D032C-B648-084C-8B26-C98BC8899C34}" type="pres">
      <dgm:prSet presAssocID="{58BC6CB5-E26F-C143-A8B5-46374047903B}" presName="root2" presStyleCnt="0"/>
      <dgm:spPr/>
    </dgm:pt>
    <dgm:pt modelId="{E935B83F-7B0A-7842-80C2-F17677517FF6}" type="pres">
      <dgm:prSet presAssocID="{58BC6CB5-E26F-C143-A8B5-46374047903B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DEC15-5CC8-964A-95CA-F22C0D558F3C}" type="pres">
      <dgm:prSet presAssocID="{58BC6CB5-E26F-C143-A8B5-46374047903B}" presName="level3hierChild" presStyleCnt="0"/>
      <dgm:spPr/>
    </dgm:pt>
    <dgm:pt modelId="{0B5BA7DD-C54D-E74A-9934-11FCFAB59A09}" type="pres">
      <dgm:prSet presAssocID="{E7E87858-37CA-BE43-BCC8-9D444CCF4B14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39C28256-1645-A141-BFC5-0D7D8F7FFA73}" type="pres">
      <dgm:prSet presAssocID="{E7E87858-37CA-BE43-BCC8-9D444CCF4B1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40E1844-A53F-8F4C-9516-B3EF319058F1}" type="pres">
      <dgm:prSet presAssocID="{6C4CAA5B-8FEC-A34A-A5DB-FD82EEBB8820}" presName="root2" presStyleCnt="0"/>
      <dgm:spPr/>
    </dgm:pt>
    <dgm:pt modelId="{E00A2127-D55D-CB42-A049-6F5C171C6CB2}" type="pres">
      <dgm:prSet presAssocID="{6C4CAA5B-8FEC-A34A-A5DB-FD82EEBB882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9C442-38CA-0A4B-9728-8C6B6780821D}" type="pres">
      <dgm:prSet presAssocID="{6C4CAA5B-8FEC-A34A-A5DB-FD82EEBB8820}" presName="level3hierChild" presStyleCnt="0"/>
      <dgm:spPr/>
    </dgm:pt>
    <dgm:pt modelId="{C678480A-B89C-BA48-8B54-50657ABD819F}" type="pres">
      <dgm:prSet presAssocID="{E4508F56-8E8F-1340-939E-0665EC3D1895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218B21FA-D6CE-FC4F-915B-4BEBDAC00C5A}" type="pres">
      <dgm:prSet presAssocID="{E4508F56-8E8F-1340-939E-0665EC3D189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8D72F1E-9274-324B-9AC8-C7D066F8D77B}" type="pres">
      <dgm:prSet presAssocID="{CEE9B3C2-97DC-4545-B8D8-A53E93485B3D}" presName="root2" presStyleCnt="0"/>
      <dgm:spPr/>
    </dgm:pt>
    <dgm:pt modelId="{6938E06C-642A-A444-A24C-568A7C072772}" type="pres">
      <dgm:prSet presAssocID="{CEE9B3C2-97DC-4545-B8D8-A53E93485B3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1ED5A7-02EF-0647-86F8-DA9CE718FE72}" type="pres">
      <dgm:prSet presAssocID="{CEE9B3C2-97DC-4545-B8D8-A53E93485B3D}" presName="level3hierChild" presStyleCnt="0"/>
      <dgm:spPr/>
    </dgm:pt>
    <dgm:pt modelId="{E3C5300D-1F61-7A4F-895C-B36241CAF8A3}" type="pres">
      <dgm:prSet presAssocID="{061FA243-C080-ED44-B36B-8BFEF2467B75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1A4B914B-7D5C-A942-9009-1630698DF269}" type="pres">
      <dgm:prSet presAssocID="{061FA243-C080-ED44-B36B-8BFEF2467B7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E97C1D-56DD-2E49-BABC-5C5BDB369767}" type="pres">
      <dgm:prSet presAssocID="{31C9CEC7-52B6-6F4F-9082-167F16F1FD4C}" presName="root2" presStyleCnt="0"/>
      <dgm:spPr/>
    </dgm:pt>
    <dgm:pt modelId="{5EB8075A-6418-F243-9099-A0D6EBFCBD82}" type="pres">
      <dgm:prSet presAssocID="{31C9CEC7-52B6-6F4F-9082-167F16F1FD4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AF105F-8927-524D-972E-CE21B326AAA8}" type="pres">
      <dgm:prSet presAssocID="{31C9CEC7-52B6-6F4F-9082-167F16F1FD4C}" presName="level3hierChild" presStyleCnt="0"/>
      <dgm:spPr/>
    </dgm:pt>
  </dgm:ptLst>
  <dgm:cxnLst>
    <dgm:cxn modelId="{6769C2E9-31A4-164E-A4AF-43E7E5A77FE2}" srcId="{72B73F5B-9684-604F-B681-C845E89641CF}" destId="{CEE9B3C2-97DC-4545-B8D8-A53E93485B3D}" srcOrd="2" destOrd="0" parTransId="{E4508F56-8E8F-1340-939E-0665EC3D1895}" sibTransId="{EFC4329F-38CC-8F47-9EE8-1735585E65E5}"/>
    <dgm:cxn modelId="{B0FF1302-30EB-C54C-A6AA-8FB873874565}" type="presOf" srcId="{6C4CAA5B-8FEC-A34A-A5DB-FD82EEBB8820}" destId="{E00A2127-D55D-CB42-A049-6F5C171C6CB2}" srcOrd="0" destOrd="0" presId="urn:microsoft.com/office/officeart/2008/layout/HorizontalMultiLevelHierarchy"/>
    <dgm:cxn modelId="{1D34072E-6524-A743-9E9D-9BC3EFEDBA63}" type="presOf" srcId="{58BC6CB5-E26F-C143-A8B5-46374047903B}" destId="{E935B83F-7B0A-7842-80C2-F17677517FF6}" srcOrd="0" destOrd="0" presId="urn:microsoft.com/office/officeart/2008/layout/HorizontalMultiLevelHierarchy"/>
    <dgm:cxn modelId="{F24A9085-8C2D-B943-BF2D-F747A0905F4F}" type="presOf" srcId="{E7E87858-37CA-BE43-BCC8-9D444CCF4B14}" destId="{39C28256-1645-A141-BFC5-0D7D8F7FFA73}" srcOrd="1" destOrd="0" presId="urn:microsoft.com/office/officeart/2008/layout/HorizontalMultiLevelHierarchy"/>
    <dgm:cxn modelId="{393BA706-346C-A543-8B90-19F426F3BCF3}" srcId="{72B73F5B-9684-604F-B681-C845E89641CF}" destId="{31C9CEC7-52B6-6F4F-9082-167F16F1FD4C}" srcOrd="3" destOrd="0" parTransId="{061FA243-C080-ED44-B36B-8BFEF2467B75}" sibTransId="{F2B7D506-63C3-434A-B45C-594E157E52B5}"/>
    <dgm:cxn modelId="{5342E205-7EB6-784C-95AA-238CD415DD48}" type="presOf" srcId="{061FA243-C080-ED44-B36B-8BFEF2467B75}" destId="{1A4B914B-7D5C-A942-9009-1630698DF269}" srcOrd="1" destOrd="0" presId="urn:microsoft.com/office/officeart/2008/layout/HorizontalMultiLevelHierarchy"/>
    <dgm:cxn modelId="{19FF7344-5F1E-7A49-A28A-CC58112B2065}" type="presOf" srcId="{50C53335-6624-294C-B435-2BA4840581DE}" destId="{FA3FF3D7-E576-954A-8186-1580CBFF2222}" srcOrd="1" destOrd="0" presId="urn:microsoft.com/office/officeart/2008/layout/HorizontalMultiLevelHierarchy"/>
    <dgm:cxn modelId="{93FFD19E-D813-344C-8A75-FA0D6410463B}" srcId="{72B73F5B-9684-604F-B681-C845E89641CF}" destId="{58BC6CB5-E26F-C143-A8B5-46374047903B}" srcOrd="0" destOrd="0" parTransId="{50C53335-6624-294C-B435-2BA4840581DE}" sibTransId="{5A10095E-388F-6A44-8C8A-1E4DABFED667}"/>
    <dgm:cxn modelId="{9DABC957-6580-C842-A439-7D5553E542C5}" type="presOf" srcId="{72B73F5B-9684-604F-B681-C845E89641CF}" destId="{B4E54247-1FAC-164E-83CB-A7C8D0AA3B5B}" srcOrd="0" destOrd="0" presId="urn:microsoft.com/office/officeart/2008/layout/HorizontalMultiLevelHierarchy"/>
    <dgm:cxn modelId="{EB63FFCF-7CFF-E745-B2C6-22AEE3D31FD2}" type="presOf" srcId="{D96FC3AB-453C-4D4A-A682-8314824C58B7}" destId="{106CF34D-A37E-C840-AD12-AAA3821C7B2D}" srcOrd="0" destOrd="0" presId="urn:microsoft.com/office/officeart/2008/layout/HorizontalMultiLevelHierarchy"/>
    <dgm:cxn modelId="{40066BA3-6651-E946-8E26-8AFAD27DF458}" type="presOf" srcId="{E4508F56-8E8F-1340-939E-0665EC3D1895}" destId="{218B21FA-D6CE-FC4F-915B-4BEBDAC00C5A}" srcOrd="1" destOrd="0" presId="urn:microsoft.com/office/officeart/2008/layout/HorizontalMultiLevelHierarchy"/>
    <dgm:cxn modelId="{351BDB58-E490-644A-9660-972D3D157EC2}" srcId="{72B73F5B-9684-604F-B681-C845E89641CF}" destId="{6C4CAA5B-8FEC-A34A-A5DB-FD82EEBB8820}" srcOrd="1" destOrd="0" parTransId="{E7E87858-37CA-BE43-BCC8-9D444CCF4B14}" sibTransId="{81F8250B-0936-804C-A930-8E286F102E99}"/>
    <dgm:cxn modelId="{45A9A0B1-2C18-E24E-A29A-0928A1A5E591}" type="presOf" srcId="{E4508F56-8E8F-1340-939E-0665EC3D1895}" destId="{C678480A-B89C-BA48-8B54-50657ABD819F}" srcOrd="0" destOrd="0" presId="urn:microsoft.com/office/officeart/2008/layout/HorizontalMultiLevelHierarchy"/>
    <dgm:cxn modelId="{87995DFD-A6FC-5345-BC15-7A8AC7AA5CD2}" type="presOf" srcId="{061FA243-C080-ED44-B36B-8BFEF2467B75}" destId="{E3C5300D-1F61-7A4F-895C-B36241CAF8A3}" srcOrd="0" destOrd="0" presId="urn:microsoft.com/office/officeart/2008/layout/HorizontalMultiLevelHierarchy"/>
    <dgm:cxn modelId="{9ADAC6E3-B340-DF43-9249-94E4586D678F}" type="presOf" srcId="{CEE9B3C2-97DC-4545-B8D8-A53E93485B3D}" destId="{6938E06C-642A-A444-A24C-568A7C072772}" srcOrd="0" destOrd="0" presId="urn:microsoft.com/office/officeart/2008/layout/HorizontalMultiLevelHierarchy"/>
    <dgm:cxn modelId="{920C0C3A-2240-714C-B139-29A0A64B255C}" type="presOf" srcId="{31C9CEC7-52B6-6F4F-9082-167F16F1FD4C}" destId="{5EB8075A-6418-F243-9099-A0D6EBFCBD82}" srcOrd="0" destOrd="0" presId="urn:microsoft.com/office/officeart/2008/layout/HorizontalMultiLevelHierarchy"/>
    <dgm:cxn modelId="{ADB855FC-6DDD-E848-B1A4-0DAB95B41567}" type="presOf" srcId="{E7E87858-37CA-BE43-BCC8-9D444CCF4B14}" destId="{0B5BA7DD-C54D-E74A-9934-11FCFAB59A09}" srcOrd="0" destOrd="0" presId="urn:microsoft.com/office/officeart/2008/layout/HorizontalMultiLevelHierarchy"/>
    <dgm:cxn modelId="{C2719A9D-6AA3-934D-83CF-E6BC5E64BC51}" type="presOf" srcId="{50C53335-6624-294C-B435-2BA4840581DE}" destId="{02A452FC-EAEE-3A4F-82DD-AA78CC2FA775}" srcOrd="0" destOrd="0" presId="urn:microsoft.com/office/officeart/2008/layout/HorizontalMultiLevelHierarchy"/>
    <dgm:cxn modelId="{D27D0A25-B460-E248-A86B-19338E25D4EF}" srcId="{D96FC3AB-453C-4D4A-A682-8314824C58B7}" destId="{72B73F5B-9684-604F-B681-C845E89641CF}" srcOrd="0" destOrd="0" parTransId="{B7FFB569-CC86-C64C-BBE4-1094D4A42A78}" sibTransId="{C9C25295-1FD1-334B-811D-8DDDE7F6F7B2}"/>
    <dgm:cxn modelId="{C78FE31B-9709-8E4D-8D65-EC6F1A4BFD56}" type="presParOf" srcId="{106CF34D-A37E-C840-AD12-AAA3821C7B2D}" destId="{AA26CFE9-6C2B-4B4B-8434-59CF1374C600}" srcOrd="0" destOrd="0" presId="urn:microsoft.com/office/officeart/2008/layout/HorizontalMultiLevelHierarchy"/>
    <dgm:cxn modelId="{E56F2B56-F660-3C44-9F2F-0E96F65EDB32}" type="presParOf" srcId="{AA26CFE9-6C2B-4B4B-8434-59CF1374C600}" destId="{B4E54247-1FAC-164E-83CB-A7C8D0AA3B5B}" srcOrd="0" destOrd="0" presId="urn:microsoft.com/office/officeart/2008/layout/HorizontalMultiLevelHierarchy"/>
    <dgm:cxn modelId="{5BB19E9B-E926-E143-9CF7-BE927D355207}" type="presParOf" srcId="{AA26CFE9-6C2B-4B4B-8434-59CF1374C600}" destId="{4C13BB5C-C840-BB42-92A6-BDBFC20BF3F9}" srcOrd="1" destOrd="0" presId="urn:microsoft.com/office/officeart/2008/layout/HorizontalMultiLevelHierarchy"/>
    <dgm:cxn modelId="{6DA71ECE-2FF8-7F46-9593-082B43103683}" type="presParOf" srcId="{4C13BB5C-C840-BB42-92A6-BDBFC20BF3F9}" destId="{02A452FC-EAEE-3A4F-82DD-AA78CC2FA775}" srcOrd="0" destOrd="0" presId="urn:microsoft.com/office/officeart/2008/layout/HorizontalMultiLevelHierarchy"/>
    <dgm:cxn modelId="{53C9F333-6A96-AD43-AB66-208095723281}" type="presParOf" srcId="{02A452FC-EAEE-3A4F-82DD-AA78CC2FA775}" destId="{FA3FF3D7-E576-954A-8186-1580CBFF2222}" srcOrd="0" destOrd="0" presId="urn:microsoft.com/office/officeart/2008/layout/HorizontalMultiLevelHierarchy"/>
    <dgm:cxn modelId="{EF374F34-6CAC-834B-913C-6047DAEB3535}" type="presParOf" srcId="{4C13BB5C-C840-BB42-92A6-BDBFC20BF3F9}" destId="{270D032C-B648-084C-8B26-C98BC8899C34}" srcOrd="1" destOrd="0" presId="urn:microsoft.com/office/officeart/2008/layout/HorizontalMultiLevelHierarchy"/>
    <dgm:cxn modelId="{BEAE9FBA-49D4-9A46-8DC2-9A16976E68CF}" type="presParOf" srcId="{270D032C-B648-084C-8B26-C98BC8899C34}" destId="{E935B83F-7B0A-7842-80C2-F17677517FF6}" srcOrd="0" destOrd="0" presId="urn:microsoft.com/office/officeart/2008/layout/HorizontalMultiLevelHierarchy"/>
    <dgm:cxn modelId="{351B0607-BD19-9649-965A-81210C783A69}" type="presParOf" srcId="{270D032C-B648-084C-8B26-C98BC8899C34}" destId="{FBBDEC15-5CC8-964A-95CA-F22C0D558F3C}" srcOrd="1" destOrd="0" presId="urn:microsoft.com/office/officeart/2008/layout/HorizontalMultiLevelHierarchy"/>
    <dgm:cxn modelId="{81ED2BFE-EB76-9548-8AAE-8C1A55666575}" type="presParOf" srcId="{4C13BB5C-C840-BB42-92A6-BDBFC20BF3F9}" destId="{0B5BA7DD-C54D-E74A-9934-11FCFAB59A09}" srcOrd="2" destOrd="0" presId="urn:microsoft.com/office/officeart/2008/layout/HorizontalMultiLevelHierarchy"/>
    <dgm:cxn modelId="{36777A2D-446F-8944-AA30-B203FB123184}" type="presParOf" srcId="{0B5BA7DD-C54D-E74A-9934-11FCFAB59A09}" destId="{39C28256-1645-A141-BFC5-0D7D8F7FFA73}" srcOrd="0" destOrd="0" presId="urn:microsoft.com/office/officeart/2008/layout/HorizontalMultiLevelHierarchy"/>
    <dgm:cxn modelId="{43EF8478-8A8F-244E-8DDE-053975674D13}" type="presParOf" srcId="{4C13BB5C-C840-BB42-92A6-BDBFC20BF3F9}" destId="{040E1844-A53F-8F4C-9516-B3EF319058F1}" srcOrd="3" destOrd="0" presId="urn:microsoft.com/office/officeart/2008/layout/HorizontalMultiLevelHierarchy"/>
    <dgm:cxn modelId="{51B5DF1A-27C9-3A4C-B73C-64F2A3943DC4}" type="presParOf" srcId="{040E1844-A53F-8F4C-9516-B3EF319058F1}" destId="{E00A2127-D55D-CB42-A049-6F5C171C6CB2}" srcOrd="0" destOrd="0" presId="urn:microsoft.com/office/officeart/2008/layout/HorizontalMultiLevelHierarchy"/>
    <dgm:cxn modelId="{484C7D3D-C8A1-6D4C-9DAB-05A836A8DA20}" type="presParOf" srcId="{040E1844-A53F-8F4C-9516-B3EF319058F1}" destId="{D3D9C442-38CA-0A4B-9728-8C6B6780821D}" srcOrd="1" destOrd="0" presId="urn:microsoft.com/office/officeart/2008/layout/HorizontalMultiLevelHierarchy"/>
    <dgm:cxn modelId="{D819423A-F30B-0C46-AEC4-480A9D154787}" type="presParOf" srcId="{4C13BB5C-C840-BB42-92A6-BDBFC20BF3F9}" destId="{C678480A-B89C-BA48-8B54-50657ABD819F}" srcOrd="4" destOrd="0" presId="urn:microsoft.com/office/officeart/2008/layout/HorizontalMultiLevelHierarchy"/>
    <dgm:cxn modelId="{58999D81-364C-7746-AED9-EEFF4062EC08}" type="presParOf" srcId="{C678480A-B89C-BA48-8B54-50657ABD819F}" destId="{218B21FA-D6CE-FC4F-915B-4BEBDAC00C5A}" srcOrd="0" destOrd="0" presId="urn:microsoft.com/office/officeart/2008/layout/HorizontalMultiLevelHierarchy"/>
    <dgm:cxn modelId="{37C5B294-AE33-234D-831D-63D48FC5353F}" type="presParOf" srcId="{4C13BB5C-C840-BB42-92A6-BDBFC20BF3F9}" destId="{48D72F1E-9274-324B-9AC8-C7D066F8D77B}" srcOrd="5" destOrd="0" presId="urn:microsoft.com/office/officeart/2008/layout/HorizontalMultiLevelHierarchy"/>
    <dgm:cxn modelId="{E196CDC1-12A4-7D41-A621-3633FD470966}" type="presParOf" srcId="{48D72F1E-9274-324B-9AC8-C7D066F8D77B}" destId="{6938E06C-642A-A444-A24C-568A7C072772}" srcOrd="0" destOrd="0" presId="urn:microsoft.com/office/officeart/2008/layout/HorizontalMultiLevelHierarchy"/>
    <dgm:cxn modelId="{CB572412-FAC1-3E4A-89F1-75BF66488050}" type="presParOf" srcId="{48D72F1E-9274-324B-9AC8-C7D066F8D77B}" destId="{931ED5A7-02EF-0647-86F8-DA9CE718FE72}" srcOrd="1" destOrd="0" presId="urn:microsoft.com/office/officeart/2008/layout/HorizontalMultiLevelHierarchy"/>
    <dgm:cxn modelId="{FFFDDDB8-3A76-E044-95C2-E10D86E1D5FC}" type="presParOf" srcId="{4C13BB5C-C840-BB42-92A6-BDBFC20BF3F9}" destId="{E3C5300D-1F61-7A4F-895C-B36241CAF8A3}" srcOrd="6" destOrd="0" presId="urn:microsoft.com/office/officeart/2008/layout/HorizontalMultiLevelHierarchy"/>
    <dgm:cxn modelId="{526F5AC7-BD54-0A4E-8D45-696F220C801E}" type="presParOf" srcId="{E3C5300D-1F61-7A4F-895C-B36241CAF8A3}" destId="{1A4B914B-7D5C-A942-9009-1630698DF269}" srcOrd="0" destOrd="0" presId="urn:microsoft.com/office/officeart/2008/layout/HorizontalMultiLevelHierarchy"/>
    <dgm:cxn modelId="{4785AA06-5A9C-F14F-812A-BF4CEF91FE21}" type="presParOf" srcId="{4C13BB5C-C840-BB42-92A6-BDBFC20BF3F9}" destId="{B4E97C1D-56DD-2E49-BABC-5C5BDB369767}" srcOrd="7" destOrd="0" presId="urn:microsoft.com/office/officeart/2008/layout/HorizontalMultiLevelHierarchy"/>
    <dgm:cxn modelId="{25E69F94-1DE0-A645-9820-0D6CD5402689}" type="presParOf" srcId="{B4E97C1D-56DD-2E49-BABC-5C5BDB369767}" destId="{5EB8075A-6418-F243-9099-A0D6EBFCBD82}" srcOrd="0" destOrd="0" presId="urn:microsoft.com/office/officeart/2008/layout/HorizontalMultiLevelHierarchy"/>
    <dgm:cxn modelId="{3E1EB838-69BC-EE4D-8479-1E8EEEE0560F}" type="presParOf" srcId="{B4E97C1D-56DD-2E49-BABC-5C5BDB369767}" destId="{0DAF105F-8927-524D-972E-CE21B326AA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2D7EBC1-75BE-2B4A-9667-2D0D6539827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7A52F03-755A-274B-93E3-45F1FDA51C38}">
      <dgm:prSet phldrT="[文本]"/>
      <dgm:spPr/>
      <dgm:t>
        <a:bodyPr/>
        <a:lstStyle/>
        <a:p>
          <a:r>
            <a:rPr lang="zh-CN" altLang="en-US" dirty="0" smtClean="0"/>
            <a:t>项目组角色集合</a:t>
          </a:r>
          <a:endParaRPr lang="zh-CN" altLang="en-US" dirty="0"/>
        </a:p>
      </dgm:t>
    </dgm:pt>
    <dgm:pt modelId="{D8E40C7D-4D1F-9444-B81E-3917FC82545B}" type="parTrans" cxnId="{72AFEC9C-E819-7745-AB99-7875267D245E}">
      <dgm:prSet/>
      <dgm:spPr/>
      <dgm:t>
        <a:bodyPr/>
        <a:lstStyle/>
        <a:p>
          <a:endParaRPr lang="zh-CN" altLang="en-US"/>
        </a:p>
      </dgm:t>
    </dgm:pt>
    <dgm:pt modelId="{7DDEA583-BA74-1643-B02E-6294A3F5A577}" type="sibTrans" cxnId="{72AFEC9C-E819-7745-AB99-7875267D245E}">
      <dgm:prSet/>
      <dgm:spPr/>
      <dgm:t>
        <a:bodyPr/>
        <a:lstStyle/>
        <a:p>
          <a:endParaRPr lang="zh-CN" altLang="en-US"/>
        </a:p>
      </dgm:t>
    </dgm:pt>
    <dgm:pt modelId="{663227D6-A485-854C-BCE8-91AC89F81804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1D0C7C50-0A3D-7140-A568-C6C9545DC998}" type="parTrans" cxnId="{A0DCA2F6-C750-B042-A1C7-1EDD799D179D}">
      <dgm:prSet/>
      <dgm:spPr/>
      <dgm:t>
        <a:bodyPr/>
        <a:lstStyle/>
        <a:p>
          <a:endParaRPr lang="zh-CN" altLang="en-US"/>
        </a:p>
      </dgm:t>
    </dgm:pt>
    <dgm:pt modelId="{E7FEC830-742E-7549-B809-DA15A71C3F11}" type="sibTrans" cxnId="{A0DCA2F6-C750-B042-A1C7-1EDD799D179D}">
      <dgm:prSet/>
      <dgm:spPr/>
      <dgm:t>
        <a:bodyPr/>
        <a:lstStyle/>
        <a:p>
          <a:endParaRPr lang="zh-CN" altLang="en-US"/>
        </a:p>
      </dgm:t>
    </dgm:pt>
    <dgm:pt modelId="{24110432-0659-344A-9BF4-2E2529E2DAED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04BB0DDC-8DB9-3748-ADB5-DD3D59CC094F}" type="parTrans" cxnId="{F297348E-C176-2547-9B6C-E53C273156DC}">
      <dgm:prSet/>
      <dgm:spPr/>
      <dgm:t>
        <a:bodyPr/>
        <a:lstStyle/>
        <a:p>
          <a:endParaRPr lang="zh-CN" altLang="en-US"/>
        </a:p>
      </dgm:t>
    </dgm:pt>
    <dgm:pt modelId="{1BEA7D67-16C8-0047-BD1B-4D6B37F2CD1B}" type="sibTrans" cxnId="{F297348E-C176-2547-9B6C-E53C273156DC}">
      <dgm:prSet/>
      <dgm:spPr/>
      <dgm:t>
        <a:bodyPr/>
        <a:lstStyle/>
        <a:p>
          <a:endParaRPr lang="zh-CN" altLang="en-US"/>
        </a:p>
      </dgm:t>
    </dgm:pt>
    <dgm:pt modelId="{60ED2E48-9A43-0648-8F9F-40A2947A5B68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1B4580A0-6D18-CC43-81AD-2104392443B1}" type="parTrans" cxnId="{E8F065AB-AE61-8A4D-A41F-C5C45B58FD8A}">
      <dgm:prSet/>
      <dgm:spPr/>
      <dgm:t>
        <a:bodyPr/>
        <a:lstStyle/>
        <a:p>
          <a:endParaRPr lang="zh-CN" altLang="en-US"/>
        </a:p>
      </dgm:t>
    </dgm:pt>
    <dgm:pt modelId="{B834DB10-947C-1845-983D-41998641A5EF}" type="sibTrans" cxnId="{E8F065AB-AE61-8A4D-A41F-C5C45B58FD8A}">
      <dgm:prSet/>
      <dgm:spPr/>
      <dgm:t>
        <a:bodyPr/>
        <a:lstStyle/>
        <a:p>
          <a:endParaRPr lang="zh-CN" altLang="en-US"/>
        </a:p>
      </dgm:t>
    </dgm:pt>
    <dgm:pt modelId="{23E82F16-7994-D347-9DA6-1ABFCC6E5340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3A36DA62-86D8-1F4C-B306-A5E18AF9779C}" type="parTrans" cxnId="{3A061B7A-1CE0-3B42-8C0B-688D44759D9E}">
      <dgm:prSet/>
      <dgm:spPr/>
      <dgm:t>
        <a:bodyPr/>
        <a:lstStyle/>
        <a:p>
          <a:endParaRPr lang="zh-CN" altLang="en-US"/>
        </a:p>
      </dgm:t>
    </dgm:pt>
    <dgm:pt modelId="{179BF10F-7E0E-CC49-940A-76958B7C5DC7}" type="sibTrans" cxnId="{3A061B7A-1CE0-3B42-8C0B-688D44759D9E}">
      <dgm:prSet/>
      <dgm:spPr/>
      <dgm:t>
        <a:bodyPr/>
        <a:lstStyle/>
        <a:p>
          <a:endParaRPr lang="zh-CN" altLang="en-US"/>
        </a:p>
      </dgm:t>
    </dgm:pt>
    <dgm:pt modelId="{D06AFD40-2BAA-1B41-B10E-2B2AA7C8E87D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6F7F9C0-D9E9-9D49-B1E7-6C159B6D19CD}" type="parTrans" cxnId="{20A4694C-CD90-D548-82A6-BB6273CE997F}">
      <dgm:prSet/>
      <dgm:spPr/>
      <dgm:t>
        <a:bodyPr/>
        <a:lstStyle/>
        <a:p>
          <a:endParaRPr lang="zh-CN" altLang="en-US"/>
        </a:p>
      </dgm:t>
    </dgm:pt>
    <dgm:pt modelId="{34C4BCCE-CC95-394B-8BF7-9647E6A9BBF7}" type="sibTrans" cxnId="{20A4694C-CD90-D548-82A6-BB6273CE997F}">
      <dgm:prSet/>
      <dgm:spPr/>
      <dgm:t>
        <a:bodyPr/>
        <a:lstStyle/>
        <a:p>
          <a:endParaRPr lang="zh-CN" altLang="en-US"/>
        </a:p>
      </dgm:t>
    </dgm:pt>
    <dgm:pt modelId="{A266A724-A81B-7B40-9E2B-E9DAD74848C6}">
      <dgm:prSet/>
      <dgm:spPr/>
      <dgm:t>
        <a:bodyPr/>
        <a:lstStyle/>
        <a:p>
          <a:r>
            <a:rPr lang="zh-CN" altLang="en-US" dirty="0" smtClean="0"/>
            <a:t>业务专家角色</a:t>
          </a:r>
        </a:p>
        <a:p>
          <a:r>
            <a:rPr lang="zh-CN" altLang="en-US" dirty="0" smtClean="0"/>
            <a:t>（需求分析师角色）</a:t>
          </a:r>
          <a:endParaRPr lang="zh-CN" altLang="en-US" dirty="0"/>
        </a:p>
      </dgm:t>
    </dgm:pt>
    <dgm:pt modelId="{041A55DD-0D19-084E-8A35-F0AEE0163ABD}" type="parTrans" cxnId="{3490D112-8DFC-6544-87B1-CF4CE9B85D63}">
      <dgm:prSet/>
      <dgm:spPr/>
      <dgm:t>
        <a:bodyPr/>
        <a:lstStyle/>
        <a:p>
          <a:endParaRPr lang="zh-CN" altLang="en-US"/>
        </a:p>
      </dgm:t>
    </dgm:pt>
    <dgm:pt modelId="{051DDD5B-D517-0640-AD41-D7CAE88BA513}" type="sibTrans" cxnId="{3490D112-8DFC-6544-87B1-CF4CE9B85D63}">
      <dgm:prSet/>
      <dgm:spPr/>
      <dgm:t>
        <a:bodyPr/>
        <a:lstStyle/>
        <a:p>
          <a:endParaRPr lang="zh-CN" altLang="en-US"/>
        </a:p>
      </dgm:t>
    </dgm:pt>
    <dgm:pt modelId="{E02E1482-16F4-5C4B-BCF0-E1AAF86E3881}" type="pres">
      <dgm:prSet presAssocID="{22D7EBC1-75BE-2B4A-9667-2D0D653982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686D5B3-12FA-1846-A961-A2497DC2B2F3}" type="pres">
      <dgm:prSet presAssocID="{E7A52F03-755A-274B-93E3-45F1FDA51C38}" presName="hierRoot1" presStyleCnt="0"/>
      <dgm:spPr/>
    </dgm:pt>
    <dgm:pt modelId="{E35C29EB-699A-374F-9BC3-7B6751AC9536}" type="pres">
      <dgm:prSet presAssocID="{E7A52F03-755A-274B-93E3-45F1FDA51C38}" presName="composite" presStyleCnt="0"/>
      <dgm:spPr/>
    </dgm:pt>
    <dgm:pt modelId="{C608451A-2FBB-0044-952C-B16DD69E6E4B}" type="pres">
      <dgm:prSet presAssocID="{E7A52F03-755A-274B-93E3-45F1FDA51C38}" presName="background" presStyleLbl="node0" presStyleIdx="0" presStyleCnt="1"/>
      <dgm:spPr/>
    </dgm:pt>
    <dgm:pt modelId="{516F8CB4-7581-AE4C-A266-AC88F44231C5}" type="pres">
      <dgm:prSet presAssocID="{E7A52F03-755A-274B-93E3-45F1FDA51C3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D6DB18-51C0-0242-BCBE-9C72CDB18FB3}" type="pres">
      <dgm:prSet presAssocID="{E7A52F03-755A-274B-93E3-45F1FDA51C38}" presName="hierChild2" presStyleCnt="0"/>
      <dgm:spPr/>
    </dgm:pt>
    <dgm:pt modelId="{8C75DE33-DDBA-244F-8A8A-0E49B6828769}" type="pres">
      <dgm:prSet presAssocID="{1D0C7C50-0A3D-7140-A568-C6C9545DC998}" presName="Name10" presStyleLbl="parChTrans1D2" presStyleIdx="0" presStyleCnt="6"/>
      <dgm:spPr/>
      <dgm:t>
        <a:bodyPr/>
        <a:lstStyle/>
        <a:p>
          <a:endParaRPr lang="zh-CN" altLang="en-US"/>
        </a:p>
      </dgm:t>
    </dgm:pt>
    <dgm:pt modelId="{2B4BB3F2-41C9-DB4C-B5C1-E156278B595A}" type="pres">
      <dgm:prSet presAssocID="{663227D6-A485-854C-BCE8-91AC89F81804}" presName="hierRoot2" presStyleCnt="0"/>
      <dgm:spPr/>
    </dgm:pt>
    <dgm:pt modelId="{16A962E7-B127-5E48-B528-5A6CCA548778}" type="pres">
      <dgm:prSet presAssocID="{663227D6-A485-854C-BCE8-91AC89F81804}" presName="composite2" presStyleCnt="0"/>
      <dgm:spPr/>
    </dgm:pt>
    <dgm:pt modelId="{41A3EC3D-249E-A84D-A60F-C9C66B71D6BC}" type="pres">
      <dgm:prSet presAssocID="{663227D6-A485-854C-BCE8-91AC89F81804}" presName="background2" presStyleLbl="node2" presStyleIdx="0" presStyleCnt="6"/>
      <dgm:spPr/>
    </dgm:pt>
    <dgm:pt modelId="{09344AA7-4155-7247-B090-527B6A2D2074}" type="pres">
      <dgm:prSet presAssocID="{663227D6-A485-854C-BCE8-91AC89F81804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43DFD6-09C7-6041-94BF-893F43A35B96}" type="pres">
      <dgm:prSet presAssocID="{663227D6-A485-854C-BCE8-91AC89F81804}" presName="hierChild3" presStyleCnt="0"/>
      <dgm:spPr/>
    </dgm:pt>
    <dgm:pt modelId="{BA5A5BE2-C064-F84A-A51C-92CFCBC362F2}" type="pres">
      <dgm:prSet presAssocID="{041A55DD-0D19-084E-8A35-F0AEE0163ABD}" presName="Name10" presStyleLbl="parChTrans1D2" presStyleIdx="1" presStyleCnt="6"/>
      <dgm:spPr/>
      <dgm:t>
        <a:bodyPr/>
        <a:lstStyle/>
        <a:p>
          <a:endParaRPr lang="zh-CN" altLang="en-US"/>
        </a:p>
      </dgm:t>
    </dgm:pt>
    <dgm:pt modelId="{4FC051F1-CF96-524E-9BCD-58630A942ED6}" type="pres">
      <dgm:prSet presAssocID="{A266A724-A81B-7B40-9E2B-E9DAD74848C6}" presName="hierRoot2" presStyleCnt="0"/>
      <dgm:spPr/>
    </dgm:pt>
    <dgm:pt modelId="{C15F132B-0930-934C-A856-76F99E7C4994}" type="pres">
      <dgm:prSet presAssocID="{A266A724-A81B-7B40-9E2B-E9DAD74848C6}" presName="composite2" presStyleCnt="0"/>
      <dgm:spPr/>
    </dgm:pt>
    <dgm:pt modelId="{970FC473-6A5F-AA49-937B-521D7B0D6FB0}" type="pres">
      <dgm:prSet presAssocID="{A266A724-A81B-7B40-9E2B-E9DAD74848C6}" presName="background2" presStyleLbl="node2" presStyleIdx="1" presStyleCnt="6"/>
      <dgm:spPr/>
    </dgm:pt>
    <dgm:pt modelId="{55D19F44-BBC9-4A49-949A-7C791C843B3F}" type="pres">
      <dgm:prSet presAssocID="{A266A724-A81B-7B40-9E2B-E9DAD74848C6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617E83-1FF5-2E40-A013-4E5CE5A080F2}" type="pres">
      <dgm:prSet presAssocID="{A266A724-A81B-7B40-9E2B-E9DAD74848C6}" presName="hierChild3" presStyleCnt="0"/>
      <dgm:spPr/>
    </dgm:pt>
    <dgm:pt modelId="{89B8D8B1-662E-CE47-AA65-2395F705BC1B}" type="pres">
      <dgm:prSet presAssocID="{56F7F9C0-D9E9-9D49-B1E7-6C159B6D19CD}" presName="Name10" presStyleLbl="parChTrans1D2" presStyleIdx="2" presStyleCnt="6"/>
      <dgm:spPr/>
      <dgm:t>
        <a:bodyPr/>
        <a:lstStyle/>
        <a:p>
          <a:endParaRPr lang="zh-CN" altLang="en-US"/>
        </a:p>
      </dgm:t>
    </dgm:pt>
    <dgm:pt modelId="{6DBB13D2-70F5-A84D-B5CC-584ADEB427A6}" type="pres">
      <dgm:prSet presAssocID="{D06AFD40-2BAA-1B41-B10E-2B2AA7C8E87D}" presName="hierRoot2" presStyleCnt="0"/>
      <dgm:spPr/>
    </dgm:pt>
    <dgm:pt modelId="{3C54FBAB-9784-E740-B1AD-16036F932263}" type="pres">
      <dgm:prSet presAssocID="{D06AFD40-2BAA-1B41-B10E-2B2AA7C8E87D}" presName="composite2" presStyleCnt="0"/>
      <dgm:spPr/>
    </dgm:pt>
    <dgm:pt modelId="{51FD4976-4F41-B645-B628-7645768651F2}" type="pres">
      <dgm:prSet presAssocID="{D06AFD40-2BAA-1B41-B10E-2B2AA7C8E87D}" presName="background2" presStyleLbl="node2" presStyleIdx="2" presStyleCnt="6"/>
      <dgm:spPr/>
    </dgm:pt>
    <dgm:pt modelId="{393A4D47-BB0F-A947-B63C-13C05C43117F}" type="pres">
      <dgm:prSet presAssocID="{D06AFD40-2BAA-1B41-B10E-2B2AA7C8E87D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611347-3C49-564B-A4B8-1C4A082D3E79}" type="pres">
      <dgm:prSet presAssocID="{D06AFD40-2BAA-1B41-B10E-2B2AA7C8E87D}" presName="hierChild3" presStyleCnt="0"/>
      <dgm:spPr/>
    </dgm:pt>
    <dgm:pt modelId="{B8C808D7-5F6B-F540-AF87-1D5ADF21DAE9}" type="pres">
      <dgm:prSet presAssocID="{04BB0DDC-8DB9-3748-ADB5-DD3D59CC094F}" presName="Name10" presStyleLbl="parChTrans1D2" presStyleIdx="3" presStyleCnt="6"/>
      <dgm:spPr/>
      <dgm:t>
        <a:bodyPr/>
        <a:lstStyle/>
        <a:p>
          <a:endParaRPr lang="zh-CN" altLang="en-US"/>
        </a:p>
      </dgm:t>
    </dgm:pt>
    <dgm:pt modelId="{7B5CFD61-ADB2-E447-9B3B-A5779FB7DCD0}" type="pres">
      <dgm:prSet presAssocID="{24110432-0659-344A-9BF4-2E2529E2DAED}" presName="hierRoot2" presStyleCnt="0"/>
      <dgm:spPr/>
    </dgm:pt>
    <dgm:pt modelId="{C56DBC2B-1B48-144C-85D3-A746E1B1D190}" type="pres">
      <dgm:prSet presAssocID="{24110432-0659-344A-9BF4-2E2529E2DAED}" presName="composite2" presStyleCnt="0"/>
      <dgm:spPr/>
    </dgm:pt>
    <dgm:pt modelId="{83F58244-A7E2-F949-B337-AC5D8E058B18}" type="pres">
      <dgm:prSet presAssocID="{24110432-0659-344A-9BF4-2E2529E2DAED}" presName="background2" presStyleLbl="node2" presStyleIdx="3" presStyleCnt="6"/>
      <dgm:spPr/>
    </dgm:pt>
    <dgm:pt modelId="{5962A520-0284-7740-B76C-4C488BC945C2}" type="pres">
      <dgm:prSet presAssocID="{24110432-0659-344A-9BF4-2E2529E2DAED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10B3E8-3C25-3548-A64F-9DA41B18A15E}" type="pres">
      <dgm:prSet presAssocID="{24110432-0659-344A-9BF4-2E2529E2DAED}" presName="hierChild3" presStyleCnt="0"/>
      <dgm:spPr/>
    </dgm:pt>
    <dgm:pt modelId="{2BC2ECB5-B493-4D40-B42A-5C8D7A1DAD38}" type="pres">
      <dgm:prSet presAssocID="{1B4580A0-6D18-CC43-81AD-2104392443B1}" presName="Name10" presStyleLbl="parChTrans1D2" presStyleIdx="4" presStyleCnt="6"/>
      <dgm:spPr/>
      <dgm:t>
        <a:bodyPr/>
        <a:lstStyle/>
        <a:p>
          <a:endParaRPr lang="zh-CN" altLang="en-US"/>
        </a:p>
      </dgm:t>
    </dgm:pt>
    <dgm:pt modelId="{F663D1CC-4924-4042-9691-1CEB214A9BB5}" type="pres">
      <dgm:prSet presAssocID="{60ED2E48-9A43-0648-8F9F-40A2947A5B68}" presName="hierRoot2" presStyleCnt="0"/>
      <dgm:spPr/>
    </dgm:pt>
    <dgm:pt modelId="{72F01BA1-7A95-744B-8357-21C32C06FF11}" type="pres">
      <dgm:prSet presAssocID="{60ED2E48-9A43-0648-8F9F-40A2947A5B68}" presName="composite2" presStyleCnt="0"/>
      <dgm:spPr/>
    </dgm:pt>
    <dgm:pt modelId="{A53C5E67-9306-6F48-9508-988EB2B61F85}" type="pres">
      <dgm:prSet presAssocID="{60ED2E48-9A43-0648-8F9F-40A2947A5B68}" presName="background2" presStyleLbl="node2" presStyleIdx="4" presStyleCnt="6"/>
      <dgm:spPr/>
    </dgm:pt>
    <dgm:pt modelId="{A08BCF38-7D87-D049-8236-85864669C6A3}" type="pres">
      <dgm:prSet presAssocID="{60ED2E48-9A43-0648-8F9F-40A2947A5B68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75AACC-C72F-AE4F-936E-4475DE0904A7}" type="pres">
      <dgm:prSet presAssocID="{60ED2E48-9A43-0648-8F9F-40A2947A5B68}" presName="hierChild3" presStyleCnt="0"/>
      <dgm:spPr/>
    </dgm:pt>
    <dgm:pt modelId="{EB7CF46D-CF7F-BF4C-BB12-E26AD4CC2BC7}" type="pres">
      <dgm:prSet presAssocID="{3A36DA62-86D8-1F4C-B306-A5E18AF9779C}" presName="Name10" presStyleLbl="parChTrans1D2" presStyleIdx="5" presStyleCnt="6"/>
      <dgm:spPr/>
      <dgm:t>
        <a:bodyPr/>
        <a:lstStyle/>
        <a:p>
          <a:endParaRPr lang="zh-CN" altLang="en-US"/>
        </a:p>
      </dgm:t>
    </dgm:pt>
    <dgm:pt modelId="{B2A2D33A-9776-EB48-B9BB-A123CF86AFD3}" type="pres">
      <dgm:prSet presAssocID="{23E82F16-7994-D347-9DA6-1ABFCC6E5340}" presName="hierRoot2" presStyleCnt="0"/>
      <dgm:spPr/>
    </dgm:pt>
    <dgm:pt modelId="{4F52E721-4F5D-FC44-9D87-D15011C3C2DC}" type="pres">
      <dgm:prSet presAssocID="{23E82F16-7994-D347-9DA6-1ABFCC6E5340}" presName="composite2" presStyleCnt="0"/>
      <dgm:spPr/>
    </dgm:pt>
    <dgm:pt modelId="{A82E99EE-AB63-D640-B2B7-1C3847ED0C91}" type="pres">
      <dgm:prSet presAssocID="{23E82F16-7994-D347-9DA6-1ABFCC6E5340}" presName="background2" presStyleLbl="node2" presStyleIdx="5" presStyleCnt="6"/>
      <dgm:spPr/>
    </dgm:pt>
    <dgm:pt modelId="{DC654F0F-7230-E64D-831F-385841CC3012}" type="pres">
      <dgm:prSet presAssocID="{23E82F16-7994-D347-9DA6-1ABFCC6E534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931FDB-5B5F-7648-AA73-4C355947E145}" type="pres">
      <dgm:prSet presAssocID="{23E82F16-7994-D347-9DA6-1ABFCC6E5340}" presName="hierChild3" presStyleCnt="0"/>
      <dgm:spPr/>
    </dgm:pt>
  </dgm:ptLst>
  <dgm:cxnLst>
    <dgm:cxn modelId="{EFAE9368-4B48-7D4D-A87B-D5618824E370}" type="presOf" srcId="{23E82F16-7994-D347-9DA6-1ABFCC6E5340}" destId="{DC654F0F-7230-E64D-831F-385841CC3012}" srcOrd="0" destOrd="0" presId="urn:microsoft.com/office/officeart/2005/8/layout/hierarchy1"/>
    <dgm:cxn modelId="{4BBB5907-259F-5D47-A458-409635B65E1E}" type="presOf" srcId="{E7A52F03-755A-274B-93E3-45F1FDA51C38}" destId="{516F8CB4-7581-AE4C-A266-AC88F44231C5}" srcOrd="0" destOrd="0" presId="urn:microsoft.com/office/officeart/2005/8/layout/hierarchy1"/>
    <dgm:cxn modelId="{E8F065AB-AE61-8A4D-A41F-C5C45B58FD8A}" srcId="{E7A52F03-755A-274B-93E3-45F1FDA51C38}" destId="{60ED2E48-9A43-0648-8F9F-40A2947A5B68}" srcOrd="4" destOrd="0" parTransId="{1B4580A0-6D18-CC43-81AD-2104392443B1}" sibTransId="{B834DB10-947C-1845-983D-41998641A5EF}"/>
    <dgm:cxn modelId="{70ADD948-5A9F-EA48-80CA-94D1DCF3E64E}" type="presOf" srcId="{3A36DA62-86D8-1F4C-B306-A5E18AF9779C}" destId="{EB7CF46D-CF7F-BF4C-BB12-E26AD4CC2BC7}" srcOrd="0" destOrd="0" presId="urn:microsoft.com/office/officeart/2005/8/layout/hierarchy1"/>
    <dgm:cxn modelId="{62CAFD21-0A05-DF43-8812-0AE06F20B0FD}" type="presOf" srcId="{22D7EBC1-75BE-2B4A-9667-2D0D65398275}" destId="{E02E1482-16F4-5C4B-BCF0-E1AAF86E3881}" srcOrd="0" destOrd="0" presId="urn:microsoft.com/office/officeart/2005/8/layout/hierarchy1"/>
    <dgm:cxn modelId="{58386D4B-B275-8A4E-AE90-08ACEF53D9B9}" type="presOf" srcId="{1D0C7C50-0A3D-7140-A568-C6C9545DC998}" destId="{8C75DE33-DDBA-244F-8A8A-0E49B6828769}" srcOrd="0" destOrd="0" presId="urn:microsoft.com/office/officeart/2005/8/layout/hierarchy1"/>
    <dgm:cxn modelId="{D0A642AC-4646-DC4E-BF7A-C251C2967CAB}" type="presOf" srcId="{56F7F9C0-D9E9-9D49-B1E7-6C159B6D19CD}" destId="{89B8D8B1-662E-CE47-AA65-2395F705BC1B}" srcOrd="0" destOrd="0" presId="urn:microsoft.com/office/officeart/2005/8/layout/hierarchy1"/>
    <dgm:cxn modelId="{3490D112-8DFC-6544-87B1-CF4CE9B85D63}" srcId="{E7A52F03-755A-274B-93E3-45F1FDA51C38}" destId="{A266A724-A81B-7B40-9E2B-E9DAD74848C6}" srcOrd="1" destOrd="0" parTransId="{041A55DD-0D19-084E-8A35-F0AEE0163ABD}" sibTransId="{051DDD5B-D517-0640-AD41-D7CAE88BA513}"/>
    <dgm:cxn modelId="{6F18DB0B-98EC-BA49-BE7C-B18AD9B0ECA2}" type="presOf" srcId="{1B4580A0-6D18-CC43-81AD-2104392443B1}" destId="{2BC2ECB5-B493-4D40-B42A-5C8D7A1DAD38}" srcOrd="0" destOrd="0" presId="urn:microsoft.com/office/officeart/2005/8/layout/hierarchy1"/>
    <dgm:cxn modelId="{FF29E2B8-5B4E-0A4C-9128-D47B59715DAD}" type="presOf" srcId="{24110432-0659-344A-9BF4-2E2529E2DAED}" destId="{5962A520-0284-7740-B76C-4C488BC945C2}" srcOrd="0" destOrd="0" presId="urn:microsoft.com/office/officeart/2005/8/layout/hierarchy1"/>
    <dgm:cxn modelId="{A93FE0DE-69AD-C945-9FD2-5BB18BBE6B54}" type="presOf" srcId="{A266A724-A81B-7B40-9E2B-E9DAD74848C6}" destId="{55D19F44-BBC9-4A49-949A-7C791C843B3F}" srcOrd="0" destOrd="0" presId="urn:microsoft.com/office/officeart/2005/8/layout/hierarchy1"/>
    <dgm:cxn modelId="{63DB1696-E487-2147-95C9-7B4E10B74102}" type="presOf" srcId="{D06AFD40-2BAA-1B41-B10E-2B2AA7C8E87D}" destId="{393A4D47-BB0F-A947-B63C-13C05C43117F}" srcOrd="0" destOrd="0" presId="urn:microsoft.com/office/officeart/2005/8/layout/hierarchy1"/>
    <dgm:cxn modelId="{F297348E-C176-2547-9B6C-E53C273156DC}" srcId="{E7A52F03-755A-274B-93E3-45F1FDA51C38}" destId="{24110432-0659-344A-9BF4-2E2529E2DAED}" srcOrd="3" destOrd="0" parTransId="{04BB0DDC-8DB9-3748-ADB5-DD3D59CC094F}" sibTransId="{1BEA7D67-16C8-0047-BD1B-4D6B37F2CD1B}"/>
    <dgm:cxn modelId="{A0DCA2F6-C750-B042-A1C7-1EDD799D179D}" srcId="{E7A52F03-755A-274B-93E3-45F1FDA51C38}" destId="{663227D6-A485-854C-BCE8-91AC89F81804}" srcOrd="0" destOrd="0" parTransId="{1D0C7C50-0A3D-7140-A568-C6C9545DC998}" sibTransId="{E7FEC830-742E-7549-B809-DA15A71C3F11}"/>
    <dgm:cxn modelId="{72AFEC9C-E819-7745-AB99-7875267D245E}" srcId="{22D7EBC1-75BE-2B4A-9667-2D0D65398275}" destId="{E7A52F03-755A-274B-93E3-45F1FDA51C38}" srcOrd="0" destOrd="0" parTransId="{D8E40C7D-4D1F-9444-B81E-3917FC82545B}" sibTransId="{7DDEA583-BA74-1643-B02E-6294A3F5A577}"/>
    <dgm:cxn modelId="{5874F905-FE25-864D-95FE-D6161125DFB9}" type="presOf" srcId="{04BB0DDC-8DB9-3748-ADB5-DD3D59CC094F}" destId="{B8C808D7-5F6B-F540-AF87-1D5ADF21DAE9}" srcOrd="0" destOrd="0" presId="urn:microsoft.com/office/officeart/2005/8/layout/hierarchy1"/>
    <dgm:cxn modelId="{3A061B7A-1CE0-3B42-8C0B-688D44759D9E}" srcId="{E7A52F03-755A-274B-93E3-45F1FDA51C38}" destId="{23E82F16-7994-D347-9DA6-1ABFCC6E5340}" srcOrd="5" destOrd="0" parTransId="{3A36DA62-86D8-1F4C-B306-A5E18AF9779C}" sibTransId="{179BF10F-7E0E-CC49-940A-76958B7C5DC7}"/>
    <dgm:cxn modelId="{20A4694C-CD90-D548-82A6-BB6273CE997F}" srcId="{E7A52F03-755A-274B-93E3-45F1FDA51C38}" destId="{D06AFD40-2BAA-1B41-B10E-2B2AA7C8E87D}" srcOrd="2" destOrd="0" parTransId="{56F7F9C0-D9E9-9D49-B1E7-6C159B6D19CD}" sibTransId="{34C4BCCE-CC95-394B-8BF7-9647E6A9BBF7}"/>
    <dgm:cxn modelId="{771D05EA-8774-6C47-96A0-72EE195AC7E8}" type="presOf" srcId="{60ED2E48-9A43-0648-8F9F-40A2947A5B68}" destId="{A08BCF38-7D87-D049-8236-85864669C6A3}" srcOrd="0" destOrd="0" presId="urn:microsoft.com/office/officeart/2005/8/layout/hierarchy1"/>
    <dgm:cxn modelId="{8E503060-D538-3949-9760-A15D91177641}" type="presOf" srcId="{041A55DD-0D19-084E-8A35-F0AEE0163ABD}" destId="{BA5A5BE2-C064-F84A-A51C-92CFCBC362F2}" srcOrd="0" destOrd="0" presId="urn:microsoft.com/office/officeart/2005/8/layout/hierarchy1"/>
    <dgm:cxn modelId="{B9F0438D-6A5A-B747-8334-A5E91EC7335C}" type="presOf" srcId="{663227D6-A485-854C-BCE8-91AC89F81804}" destId="{09344AA7-4155-7247-B090-527B6A2D2074}" srcOrd="0" destOrd="0" presId="urn:microsoft.com/office/officeart/2005/8/layout/hierarchy1"/>
    <dgm:cxn modelId="{AD43B6BF-F829-384F-A75D-17765EF01291}" type="presParOf" srcId="{E02E1482-16F4-5C4B-BCF0-E1AAF86E3881}" destId="{1686D5B3-12FA-1846-A961-A2497DC2B2F3}" srcOrd="0" destOrd="0" presId="urn:microsoft.com/office/officeart/2005/8/layout/hierarchy1"/>
    <dgm:cxn modelId="{1ACF2FE7-D407-DF49-B009-A145F7C6A117}" type="presParOf" srcId="{1686D5B3-12FA-1846-A961-A2497DC2B2F3}" destId="{E35C29EB-699A-374F-9BC3-7B6751AC9536}" srcOrd="0" destOrd="0" presId="urn:microsoft.com/office/officeart/2005/8/layout/hierarchy1"/>
    <dgm:cxn modelId="{DA7B094A-7760-EF4B-9B25-F8BE96D7F774}" type="presParOf" srcId="{E35C29EB-699A-374F-9BC3-7B6751AC9536}" destId="{C608451A-2FBB-0044-952C-B16DD69E6E4B}" srcOrd="0" destOrd="0" presId="urn:microsoft.com/office/officeart/2005/8/layout/hierarchy1"/>
    <dgm:cxn modelId="{EC8083EE-4432-2E44-A37D-4CDB1D623992}" type="presParOf" srcId="{E35C29EB-699A-374F-9BC3-7B6751AC9536}" destId="{516F8CB4-7581-AE4C-A266-AC88F44231C5}" srcOrd="1" destOrd="0" presId="urn:microsoft.com/office/officeart/2005/8/layout/hierarchy1"/>
    <dgm:cxn modelId="{88571A05-A2E0-5B45-9557-A86169119A71}" type="presParOf" srcId="{1686D5B3-12FA-1846-A961-A2497DC2B2F3}" destId="{45D6DB18-51C0-0242-BCBE-9C72CDB18FB3}" srcOrd="1" destOrd="0" presId="urn:microsoft.com/office/officeart/2005/8/layout/hierarchy1"/>
    <dgm:cxn modelId="{214AEF29-2C95-3D40-91FE-6944C7684C3C}" type="presParOf" srcId="{45D6DB18-51C0-0242-BCBE-9C72CDB18FB3}" destId="{8C75DE33-DDBA-244F-8A8A-0E49B6828769}" srcOrd="0" destOrd="0" presId="urn:microsoft.com/office/officeart/2005/8/layout/hierarchy1"/>
    <dgm:cxn modelId="{CEDE5EC4-829D-5340-9C1E-2F1A4D044DE3}" type="presParOf" srcId="{45D6DB18-51C0-0242-BCBE-9C72CDB18FB3}" destId="{2B4BB3F2-41C9-DB4C-B5C1-E156278B595A}" srcOrd="1" destOrd="0" presId="urn:microsoft.com/office/officeart/2005/8/layout/hierarchy1"/>
    <dgm:cxn modelId="{6B7C2176-D0B3-A446-AB33-5780DF91627B}" type="presParOf" srcId="{2B4BB3F2-41C9-DB4C-B5C1-E156278B595A}" destId="{16A962E7-B127-5E48-B528-5A6CCA548778}" srcOrd="0" destOrd="0" presId="urn:microsoft.com/office/officeart/2005/8/layout/hierarchy1"/>
    <dgm:cxn modelId="{0BDE4047-508B-C046-9502-BA23780B41F2}" type="presParOf" srcId="{16A962E7-B127-5E48-B528-5A6CCA548778}" destId="{41A3EC3D-249E-A84D-A60F-C9C66B71D6BC}" srcOrd="0" destOrd="0" presId="urn:microsoft.com/office/officeart/2005/8/layout/hierarchy1"/>
    <dgm:cxn modelId="{93711FBE-77A8-734E-919A-4865DF8C7990}" type="presParOf" srcId="{16A962E7-B127-5E48-B528-5A6CCA548778}" destId="{09344AA7-4155-7247-B090-527B6A2D2074}" srcOrd="1" destOrd="0" presId="urn:microsoft.com/office/officeart/2005/8/layout/hierarchy1"/>
    <dgm:cxn modelId="{EE050D24-6450-B645-B516-9D78214C2909}" type="presParOf" srcId="{2B4BB3F2-41C9-DB4C-B5C1-E156278B595A}" destId="{F443DFD6-09C7-6041-94BF-893F43A35B96}" srcOrd="1" destOrd="0" presId="urn:microsoft.com/office/officeart/2005/8/layout/hierarchy1"/>
    <dgm:cxn modelId="{B083EA06-1993-4848-8A5E-18C168398BD5}" type="presParOf" srcId="{45D6DB18-51C0-0242-BCBE-9C72CDB18FB3}" destId="{BA5A5BE2-C064-F84A-A51C-92CFCBC362F2}" srcOrd="2" destOrd="0" presId="urn:microsoft.com/office/officeart/2005/8/layout/hierarchy1"/>
    <dgm:cxn modelId="{FE94F8A3-E54A-9D42-88C1-B1BBDE17AF16}" type="presParOf" srcId="{45D6DB18-51C0-0242-BCBE-9C72CDB18FB3}" destId="{4FC051F1-CF96-524E-9BCD-58630A942ED6}" srcOrd="3" destOrd="0" presId="urn:microsoft.com/office/officeart/2005/8/layout/hierarchy1"/>
    <dgm:cxn modelId="{5A7622CB-20CA-F144-9D70-CBB284609B94}" type="presParOf" srcId="{4FC051F1-CF96-524E-9BCD-58630A942ED6}" destId="{C15F132B-0930-934C-A856-76F99E7C4994}" srcOrd="0" destOrd="0" presId="urn:microsoft.com/office/officeart/2005/8/layout/hierarchy1"/>
    <dgm:cxn modelId="{8BBD91FB-056F-AA4D-9C82-8D8EA0F08216}" type="presParOf" srcId="{C15F132B-0930-934C-A856-76F99E7C4994}" destId="{970FC473-6A5F-AA49-937B-521D7B0D6FB0}" srcOrd="0" destOrd="0" presId="urn:microsoft.com/office/officeart/2005/8/layout/hierarchy1"/>
    <dgm:cxn modelId="{B1B5D3A5-32E1-C342-B3E9-5E0E14759934}" type="presParOf" srcId="{C15F132B-0930-934C-A856-76F99E7C4994}" destId="{55D19F44-BBC9-4A49-949A-7C791C843B3F}" srcOrd="1" destOrd="0" presId="urn:microsoft.com/office/officeart/2005/8/layout/hierarchy1"/>
    <dgm:cxn modelId="{2F6A9055-0197-314A-80E8-B0AD628A759B}" type="presParOf" srcId="{4FC051F1-CF96-524E-9BCD-58630A942ED6}" destId="{15617E83-1FF5-2E40-A013-4E5CE5A080F2}" srcOrd="1" destOrd="0" presId="urn:microsoft.com/office/officeart/2005/8/layout/hierarchy1"/>
    <dgm:cxn modelId="{B3BDDFE3-38CD-264A-AC29-BA576EBA3FE9}" type="presParOf" srcId="{45D6DB18-51C0-0242-BCBE-9C72CDB18FB3}" destId="{89B8D8B1-662E-CE47-AA65-2395F705BC1B}" srcOrd="4" destOrd="0" presId="urn:microsoft.com/office/officeart/2005/8/layout/hierarchy1"/>
    <dgm:cxn modelId="{ADCAA6DC-6BBA-3445-916F-702975778A21}" type="presParOf" srcId="{45D6DB18-51C0-0242-BCBE-9C72CDB18FB3}" destId="{6DBB13D2-70F5-A84D-B5CC-584ADEB427A6}" srcOrd="5" destOrd="0" presId="urn:microsoft.com/office/officeart/2005/8/layout/hierarchy1"/>
    <dgm:cxn modelId="{12692617-C0ED-2040-A820-D22C8B29849A}" type="presParOf" srcId="{6DBB13D2-70F5-A84D-B5CC-584ADEB427A6}" destId="{3C54FBAB-9784-E740-B1AD-16036F932263}" srcOrd="0" destOrd="0" presId="urn:microsoft.com/office/officeart/2005/8/layout/hierarchy1"/>
    <dgm:cxn modelId="{1AD38B11-5878-B946-A2A2-F8B8E5EED3E3}" type="presParOf" srcId="{3C54FBAB-9784-E740-B1AD-16036F932263}" destId="{51FD4976-4F41-B645-B628-7645768651F2}" srcOrd="0" destOrd="0" presId="urn:microsoft.com/office/officeart/2005/8/layout/hierarchy1"/>
    <dgm:cxn modelId="{D8C8F55D-6854-9E42-8E4D-70D3ABFC9D66}" type="presParOf" srcId="{3C54FBAB-9784-E740-B1AD-16036F932263}" destId="{393A4D47-BB0F-A947-B63C-13C05C43117F}" srcOrd="1" destOrd="0" presId="urn:microsoft.com/office/officeart/2005/8/layout/hierarchy1"/>
    <dgm:cxn modelId="{634CAB6B-BA35-7845-9C03-165C0DD1C9F1}" type="presParOf" srcId="{6DBB13D2-70F5-A84D-B5CC-584ADEB427A6}" destId="{D0611347-3C49-564B-A4B8-1C4A082D3E79}" srcOrd="1" destOrd="0" presId="urn:microsoft.com/office/officeart/2005/8/layout/hierarchy1"/>
    <dgm:cxn modelId="{A27ADB7C-BF6F-9142-9F75-9F4F5CD053DE}" type="presParOf" srcId="{45D6DB18-51C0-0242-BCBE-9C72CDB18FB3}" destId="{B8C808D7-5F6B-F540-AF87-1D5ADF21DAE9}" srcOrd="6" destOrd="0" presId="urn:microsoft.com/office/officeart/2005/8/layout/hierarchy1"/>
    <dgm:cxn modelId="{90878CED-7178-5D49-B176-9541D9A1CD2C}" type="presParOf" srcId="{45D6DB18-51C0-0242-BCBE-9C72CDB18FB3}" destId="{7B5CFD61-ADB2-E447-9B3B-A5779FB7DCD0}" srcOrd="7" destOrd="0" presId="urn:microsoft.com/office/officeart/2005/8/layout/hierarchy1"/>
    <dgm:cxn modelId="{0ED32B91-CD75-0947-9070-ACB84AC97D82}" type="presParOf" srcId="{7B5CFD61-ADB2-E447-9B3B-A5779FB7DCD0}" destId="{C56DBC2B-1B48-144C-85D3-A746E1B1D190}" srcOrd="0" destOrd="0" presId="urn:microsoft.com/office/officeart/2005/8/layout/hierarchy1"/>
    <dgm:cxn modelId="{59BFC6A9-1C21-004D-A3BC-DF37B7074C8A}" type="presParOf" srcId="{C56DBC2B-1B48-144C-85D3-A746E1B1D190}" destId="{83F58244-A7E2-F949-B337-AC5D8E058B18}" srcOrd="0" destOrd="0" presId="urn:microsoft.com/office/officeart/2005/8/layout/hierarchy1"/>
    <dgm:cxn modelId="{E57972C9-A2A8-AB41-8A86-CCA4F0485752}" type="presParOf" srcId="{C56DBC2B-1B48-144C-85D3-A746E1B1D190}" destId="{5962A520-0284-7740-B76C-4C488BC945C2}" srcOrd="1" destOrd="0" presId="urn:microsoft.com/office/officeart/2005/8/layout/hierarchy1"/>
    <dgm:cxn modelId="{16AA9DC7-E431-BB4B-8DB6-7CFC033B5667}" type="presParOf" srcId="{7B5CFD61-ADB2-E447-9B3B-A5779FB7DCD0}" destId="{BA10B3E8-3C25-3548-A64F-9DA41B18A15E}" srcOrd="1" destOrd="0" presId="urn:microsoft.com/office/officeart/2005/8/layout/hierarchy1"/>
    <dgm:cxn modelId="{98A46E90-4A7C-5347-A93B-712311F43AC2}" type="presParOf" srcId="{45D6DB18-51C0-0242-BCBE-9C72CDB18FB3}" destId="{2BC2ECB5-B493-4D40-B42A-5C8D7A1DAD38}" srcOrd="8" destOrd="0" presId="urn:microsoft.com/office/officeart/2005/8/layout/hierarchy1"/>
    <dgm:cxn modelId="{A68D6EBC-2EA0-7E41-8306-69917DD80E4B}" type="presParOf" srcId="{45D6DB18-51C0-0242-BCBE-9C72CDB18FB3}" destId="{F663D1CC-4924-4042-9691-1CEB214A9BB5}" srcOrd="9" destOrd="0" presId="urn:microsoft.com/office/officeart/2005/8/layout/hierarchy1"/>
    <dgm:cxn modelId="{3A784047-C473-B44C-B706-8C587A6DA39F}" type="presParOf" srcId="{F663D1CC-4924-4042-9691-1CEB214A9BB5}" destId="{72F01BA1-7A95-744B-8357-21C32C06FF11}" srcOrd="0" destOrd="0" presId="urn:microsoft.com/office/officeart/2005/8/layout/hierarchy1"/>
    <dgm:cxn modelId="{8638E5CA-6317-D84B-88BD-16957FEB1C10}" type="presParOf" srcId="{72F01BA1-7A95-744B-8357-21C32C06FF11}" destId="{A53C5E67-9306-6F48-9508-988EB2B61F85}" srcOrd="0" destOrd="0" presId="urn:microsoft.com/office/officeart/2005/8/layout/hierarchy1"/>
    <dgm:cxn modelId="{B2603CBC-A524-2344-B8A7-9245E1068B7C}" type="presParOf" srcId="{72F01BA1-7A95-744B-8357-21C32C06FF11}" destId="{A08BCF38-7D87-D049-8236-85864669C6A3}" srcOrd="1" destOrd="0" presId="urn:microsoft.com/office/officeart/2005/8/layout/hierarchy1"/>
    <dgm:cxn modelId="{C4BB64D6-0F87-7C49-AF70-D5154F1B11FE}" type="presParOf" srcId="{F663D1CC-4924-4042-9691-1CEB214A9BB5}" destId="{EF75AACC-C72F-AE4F-936E-4475DE0904A7}" srcOrd="1" destOrd="0" presId="urn:microsoft.com/office/officeart/2005/8/layout/hierarchy1"/>
    <dgm:cxn modelId="{9B7BF3F2-5E35-8649-AC36-90789459D93A}" type="presParOf" srcId="{45D6DB18-51C0-0242-BCBE-9C72CDB18FB3}" destId="{EB7CF46D-CF7F-BF4C-BB12-E26AD4CC2BC7}" srcOrd="10" destOrd="0" presId="urn:microsoft.com/office/officeart/2005/8/layout/hierarchy1"/>
    <dgm:cxn modelId="{A8CC4647-1E50-D747-A33A-8571644A6CE4}" type="presParOf" srcId="{45D6DB18-51C0-0242-BCBE-9C72CDB18FB3}" destId="{B2A2D33A-9776-EB48-B9BB-A123CF86AFD3}" srcOrd="11" destOrd="0" presId="urn:microsoft.com/office/officeart/2005/8/layout/hierarchy1"/>
    <dgm:cxn modelId="{EBC119C4-F07E-E948-95BB-D42E04C6D8EC}" type="presParOf" srcId="{B2A2D33A-9776-EB48-B9BB-A123CF86AFD3}" destId="{4F52E721-4F5D-FC44-9D87-D15011C3C2DC}" srcOrd="0" destOrd="0" presId="urn:microsoft.com/office/officeart/2005/8/layout/hierarchy1"/>
    <dgm:cxn modelId="{8E65A10E-576C-7A48-BA2E-1367F545B351}" type="presParOf" srcId="{4F52E721-4F5D-FC44-9D87-D15011C3C2DC}" destId="{A82E99EE-AB63-D640-B2B7-1C3847ED0C91}" srcOrd="0" destOrd="0" presId="urn:microsoft.com/office/officeart/2005/8/layout/hierarchy1"/>
    <dgm:cxn modelId="{888E293B-40C0-5F4C-9B0B-3E2DB2D0607E}" type="presParOf" srcId="{4F52E721-4F5D-FC44-9D87-D15011C3C2DC}" destId="{DC654F0F-7230-E64D-831F-385841CC3012}" srcOrd="1" destOrd="0" presId="urn:microsoft.com/office/officeart/2005/8/layout/hierarchy1"/>
    <dgm:cxn modelId="{97C39BE8-6258-DD41-A457-90888645E847}" type="presParOf" srcId="{B2A2D33A-9776-EB48-B9BB-A123CF86AFD3}" destId="{D5931FDB-5B5F-7648-AA73-4C355947E1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AE40388B-758B-2047-A9E2-6B1ACA87347F}" type="presOf" srcId="{555B72CA-75A6-2348-A067-37D6ADEA50A3}" destId="{D3C091A9-611F-9F40-B65D-CA5A528FFE01}" srcOrd="0" destOrd="0" presId="urn:microsoft.com/office/officeart/2005/8/layout/equation1"/>
    <dgm:cxn modelId="{1ACDDA31-3DB7-7A49-BF06-531BCCAF0D71}" type="presOf" srcId="{70755541-4BDB-4845-A7F9-2B69BA72E61E}" destId="{B8622DEF-A6E5-E848-8411-35A4A739A7C9}" srcOrd="0" destOrd="0" presId="urn:microsoft.com/office/officeart/2005/8/layout/equation1"/>
    <dgm:cxn modelId="{CC782A56-ADD6-684B-B163-26ED544D6704}" type="presOf" srcId="{A6AF84EE-57BB-F449-ABF8-6F15A82E499C}" destId="{8F408E65-BD26-B94D-AC9A-DF900512B8A1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359C3D17-45A2-3D4E-8AE3-3032BFC28042}" type="presOf" srcId="{963AEE24-599D-5E4A-9DFC-58D321676BDE}" destId="{EF2DF7AB-253E-0040-AF39-1EFF03C5412D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091B8625-6B3E-2842-BA54-43C26FA8C1C4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1526E9F5-D4FC-1247-AC43-D998CF1C05A7}" type="presOf" srcId="{3FCDBBF1-1B70-A641-A0EE-DC0B6E3E7ACA}" destId="{5B7AAF29-F308-534A-87DF-9ACEB5E627F2}" srcOrd="0" destOrd="0" presId="urn:microsoft.com/office/officeart/2005/8/layout/equation1"/>
    <dgm:cxn modelId="{206E9D6F-E66D-8B40-ADD1-EB27366B4E67}" type="presOf" srcId="{66465762-CD5F-1840-A784-2C2A9EEDF7F4}" destId="{3713940A-6A6A-E642-9564-18E25C0A12EE}" srcOrd="0" destOrd="0" presId="urn:microsoft.com/office/officeart/2005/8/layout/equation1"/>
    <dgm:cxn modelId="{8478F2B9-DFB5-C04E-AB22-9C991C3550CE}" type="presOf" srcId="{656E3F8F-DEA8-3F4C-BDFF-3D96D4CA9040}" destId="{971DA4D7-9B43-2D45-B251-CC4EB191CB65}" srcOrd="0" destOrd="0" presId="urn:microsoft.com/office/officeart/2005/8/layout/equation1"/>
    <dgm:cxn modelId="{E84E3CEA-D3D2-D144-9681-7D3A381751C8}" type="presOf" srcId="{EC4DCB9D-DF6A-584D-9434-DCCB19E9C654}" destId="{CB9861D9-647A-9545-AF56-5BE6C020C0BC}" srcOrd="0" destOrd="0" presId="urn:microsoft.com/office/officeart/2005/8/layout/equation1"/>
    <dgm:cxn modelId="{28B12062-6DEC-7047-8D09-C933560C868F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135CE712-1B50-E440-A34B-AC2EAB7C7444}" type="presParOf" srcId="{8F408E65-BD26-B94D-AC9A-DF900512B8A1}" destId="{D3C091A9-611F-9F40-B65D-CA5A528FFE01}" srcOrd="0" destOrd="0" presId="urn:microsoft.com/office/officeart/2005/8/layout/equation1"/>
    <dgm:cxn modelId="{C1833E40-2F86-874C-9D03-3FBD3798C1EA}" type="presParOf" srcId="{8F408E65-BD26-B94D-AC9A-DF900512B8A1}" destId="{E9C3E050-30B2-E44E-848D-7BDFC94BD58F}" srcOrd="1" destOrd="0" presId="urn:microsoft.com/office/officeart/2005/8/layout/equation1"/>
    <dgm:cxn modelId="{930C0437-9291-E747-A2F0-88DEA6F19C0F}" type="presParOf" srcId="{8F408E65-BD26-B94D-AC9A-DF900512B8A1}" destId="{CB9861D9-647A-9545-AF56-5BE6C020C0BC}" srcOrd="2" destOrd="0" presId="urn:microsoft.com/office/officeart/2005/8/layout/equation1"/>
    <dgm:cxn modelId="{477CFAC6-927F-8247-AE10-03BA9E6DD85E}" type="presParOf" srcId="{8F408E65-BD26-B94D-AC9A-DF900512B8A1}" destId="{D222CA45-C3FF-9641-9363-1FE880CB4FB4}" srcOrd="3" destOrd="0" presId="urn:microsoft.com/office/officeart/2005/8/layout/equation1"/>
    <dgm:cxn modelId="{2ED96A98-0280-2D43-B57B-7909CC36BA6E}" type="presParOf" srcId="{8F408E65-BD26-B94D-AC9A-DF900512B8A1}" destId="{B8622DEF-A6E5-E848-8411-35A4A739A7C9}" srcOrd="4" destOrd="0" presId="urn:microsoft.com/office/officeart/2005/8/layout/equation1"/>
    <dgm:cxn modelId="{767A4E49-44A2-ED4C-A4E5-9E79D756DFA0}" type="presParOf" srcId="{8F408E65-BD26-B94D-AC9A-DF900512B8A1}" destId="{8B1BEB36-FE2A-9A4F-91B2-F1F74A22534F}" srcOrd="5" destOrd="0" presId="urn:microsoft.com/office/officeart/2005/8/layout/equation1"/>
    <dgm:cxn modelId="{1CB19D25-8E14-2B4A-AD96-878A60AEF795}" type="presParOf" srcId="{8F408E65-BD26-B94D-AC9A-DF900512B8A1}" destId="{EF2DF7AB-253E-0040-AF39-1EFF03C5412D}" srcOrd="6" destOrd="0" presId="urn:microsoft.com/office/officeart/2005/8/layout/equation1"/>
    <dgm:cxn modelId="{C0B7A345-C600-B249-AEF3-CB89C1AC0956}" type="presParOf" srcId="{8F408E65-BD26-B94D-AC9A-DF900512B8A1}" destId="{9083AC97-24C9-C847-BE6A-B4A43BFBB23C}" srcOrd="7" destOrd="0" presId="urn:microsoft.com/office/officeart/2005/8/layout/equation1"/>
    <dgm:cxn modelId="{E4511B19-057B-804A-8639-126A1A8CB403}" type="presParOf" srcId="{8F408E65-BD26-B94D-AC9A-DF900512B8A1}" destId="{99741E28-03FD-C340-8F2C-3D39D8822863}" srcOrd="8" destOrd="0" presId="urn:microsoft.com/office/officeart/2005/8/layout/equation1"/>
    <dgm:cxn modelId="{CCB18805-B453-A94F-8D46-EF5E138AFD30}" type="presParOf" srcId="{8F408E65-BD26-B94D-AC9A-DF900512B8A1}" destId="{4CA5918E-6609-8643-A10A-53CA8B07C6BA}" srcOrd="9" destOrd="0" presId="urn:microsoft.com/office/officeart/2005/8/layout/equation1"/>
    <dgm:cxn modelId="{2D3C033A-0725-2D4D-9300-A6635C64FE11}" type="presParOf" srcId="{8F408E65-BD26-B94D-AC9A-DF900512B8A1}" destId="{971DA4D7-9B43-2D45-B251-CC4EB191CB65}" srcOrd="10" destOrd="0" presId="urn:microsoft.com/office/officeart/2005/8/layout/equation1"/>
    <dgm:cxn modelId="{F8297EB8-8E57-2C42-BC68-5F9FA5F94260}" type="presParOf" srcId="{8F408E65-BD26-B94D-AC9A-DF900512B8A1}" destId="{A2FA6623-3934-4D47-927F-AA4FAE102106}" srcOrd="11" destOrd="0" presId="urn:microsoft.com/office/officeart/2005/8/layout/equation1"/>
    <dgm:cxn modelId="{2C787BE5-5154-ED46-A45B-9B26D634A8BE}" type="presParOf" srcId="{8F408E65-BD26-B94D-AC9A-DF900512B8A1}" destId="{3713940A-6A6A-E642-9564-18E25C0A12EE}" srcOrd="12" destOrd="0" presId="urn:microsoft.com/office/officeart/2005/8/layout/equation1"/>
    <dgm:cxn modelId="{A91CBE87-BF38-2D45-AC3A-17288C143FEC}" type="presParOf" srcId="{8F408E65-BD26-B94D-AC9A-DF900512B8A1}" destId="{D1F575D0-FA7A-994E-8A0E-CFF894148151}" srcOrd="13" destOrd="0" presId="urn:microsoft.com/office/officeart/2005/8/layout/equation1"/>
    <dgm:cxn modelId="{4D4D94EE-619E-5146-891B-1F0116AD6927}" type="presParOf" srcId="{8F408E65-BD26-B94D-AC9A-DF900512B8A1}" destId="{5B7AAF29-F308-534A-87DF-9ACEB5E627F2}" srcOrd="14" destOrd="0" presId="urn:microsoft.com/office/officeart/2005/8/layout/equation1"/>
    <dgm:cxn modelId="{F054C169-61DF-404C-8723-8F614790784A}" type="presParOf" srcId="{8F408E65-BD26-B94D-AC9A-DF900512B8A1}" destId="{2CF50FE7-2AE0-0942-88CB-DB0244933660}" srcOrd="15" destOrd="0" presId="urn:microsoft.com/office/officeart/2005/8/layout/equation1"/>
    <dgm:cxn modelId="{399FDA5D-E890-F542-9C38-17DE7D8C9A7F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DA0A08A9-1555-6E41-9CFB-4AB997E3A9EC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41C680EF-79CA-824B-82A1-2B11103B44DF}" type="par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80C5872-C76E-3B44-9CC9-F3934B7F8D56}" type="sib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ED74969-B2E9-284B-B0CC-4E58B623A5C8}">
      <dgm:prSet phldrT="[文本]"/>
      <dgm:spPr/>
      <dgm:t>
        <a:bodyPr/>
        <a:lstStyle/>
        <a:p>
          <a:r>
            <a:rPr lang="zh-CN" altLang="en-US" smtClean="0"/>
            <a:t>业务专家角色（需求分析师角色）</a:t>
          </a:r>
          <a:endParaRPr lang="zh-CN" altLang="en-US" dirty="0"/>
        </a:p>
      </dgm:t>
    </dgm:pt>
    <dgm:pt modelId="{433A4255-E2B3-D047-8302-24B9E50B3F83}" type="par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73452CF-FF21-704B-B8AE-8F41AD0440BE}" type="sib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5553FA35-E626-544E-AAB2-97483C82F5CD}">
      <dgm:prSet phldrT="[文本]"/>
      <dgm:spPr/>
      <dgm:t>
        <a:bodyPr/>
        <a:lstStyle/>
        <a:p>
          <a:r>
            <a:rPr lang="zh-CN" altLang="en-US" dirty="0" smtClean="0"/>
            <a:t>业务专家</a:t>
          </a:r>
          <a:endParaRPr lang="zh-CN" altLang="en-US" dirty="0"/>
        </a:p>
      </dgm:t>
    </dgm:pt>
    <dgm:pt modelId="{8C750145-6318-8E42-8B42-3B398782D656}" type="par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BDA967EC-9C41-BC4B-AF72-C40BEB3BBCFC}" type="sib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73E30C9E-BEFA-E349-AEE6-D38FBFA4DDC5}">
      <dgm:prSet phldrT="[文本]"/>
      <dgm:spPr/>
      <dgm:t>
        <a:bodyPr/>
        <a:lstStyle/>
        <a:p>
          <a:r>
            <a:rPr lang="zh-CN" altLang="en-US" dirty="0" smtClean="0"/>
            <a:t>管理集成平台配置管理员</a:t>
          </a:r>
          <a:endParaRPr lang="zh-CN" altLang="en-US" dirty="0"/>
        </a:p>
      </dgm:t>
    </dgm:pt>
    <dgm:pt modelId="{4D0535E9-6F91-FD4F-BBA3-06CDF04B334F}" type="parTrans" cxnId="{6261B7B3-CAAF-1549-BC69-A0BC63986500}">
      <dgm:prSet/>
      <dgm:spPr/>
      <dgm:t>
        <a:bodyPr/>
        <a:lstStyle/>
        <a:p>
          <a:endParaRPr lang="zh-CN" altLang="en-US"/>
        </a:p>
      </dgm:t>
    </dgm:pt>
    <dgm:pt modelId="{5E0CB65D-8D57-014C-A7AB-27AB10CE6A32}" type="sibTrans" cxnId="{6261B7B3-CAAF-1549-BC69-A0BC63986500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6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6"/>
      <dgm:spPr/>
    </dgm:pt>
    <dgm:pt modelId="{3E6915C9-1A83-F040-9526-2FCE8B1DDFB5}" type="pres">
      <dgm:prSet presAssocID="{C5AED023-0800-F743-A724-3D6D27F0523B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E546682B-2062-BE46-8312-6C10490E4729}" type="pres">
      <dgm:prSet presAssocID="{8C750145-6318-8E42-8B42-3B398782D656}" presName="Name10" presStyleLbl="parChTrans1D2" presStyleIdx="1" presStyleCnt="6"/>
      <dgm:spPr/>
      <dgm:t>
        <a:bodyPr/>
        <a:lstStyle/>
        <a:p>
          <a:endParaRPr lang="zh-CN" altLang="en-US"/>
        </a:p>
      </dgm:t>
    </dgm:pt>
    <dgm:pt modelId="{64465FAB-9B85-2F41-9F70-0D6F1CB46C16}" type="pres">
      <dgm:prSet presAssocID="{5553FA35-E626-544E-AAB2-97483C82F5CD}" presName="hierRoot2" presStyleCnt="0"/>
      <dgm:spPr/>
    </dgm:pt>
    <dgm:pt modelId="{CCA3F99C-8344-EF47-BB5B-F4D5B473CB29}" type="pres">
      <dgm:prSet presAssocID="{5553FA35-E626-544E-AAB2-97483C82F5CD}" presName="composite2" presStyleCnt="0"/>
      <dgm:spPr/>
    </dgm:pt>
    <dgm:pt modelId="{EE744826-01E9-994D-9819-891BFA6F8D20}" type="pres">
      <dgm:prSet presAssocID="{5553FA35-E626-544E-AAB2-97483C82F5CD}" presName="background2" presStyleLbl="node2" presStyleIdx="1" presStyleCnt="6"/>
      <dgm:spPr/>
    </dgm:pt>
    <dgm:pt modelId="{E9A84B28-AADE-F34B-AB34-D0F05EEB6A64}" type="pres">
      <dgm:prSet presAssocID="{5553FA35-E626-544E-AAB2-97483C82F5CD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AB9D37-E599-F046-A74C-C4377E618F8A}" type="pres">
      <dgm:prSet presAssocID="{5553FA35-E626-544E-AAB2-97483C82F5CD}" presName="hierChild3" presStyleCnt="0"/>
      <dgm:spPr/>
    </dgm:pt>
    <dgm:pt modelId="{61EC79D3-44E8-7241-83E2-94D2BC13D8C8}" type="pres">
      <dgm:prSet presAssocID="{433A4255-E2B3-D047-8302-24B9E50B3F83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BBC34428-A293-8241-8785-939DD21AE155}" type="pres">
      <dgm:prSet presAssocID="{FED74969-B2E9-284B-B0CC-4E58B623A5C8}" presName="hierRoot3" presStyleCnt="0"/>
      <dgm:spPr/>
    </dgm:pt>
    <dgm:pt modelId="{09821DAB-1108-F14F-BDE6-25A04C354635}" type="pres">
      <dgm:prSet presAssocID="{FED74969-B2E9-284B-B0CC-4E58B623A5C8}" presName="composite3" presStyleCnt="0"/>
      <dgm:spPr/>
    </dgm:pt>
    <dgm:pt modelId="{BDE6A691-1562-BF4B-BBEF-E6191FC8698E}" type="pres">
      <dgm:prSet presAssocID="{FED74969-B2E9-284B-B0CC-4E58B623A5C8}" presName="background3" presStyleLbl="node3" presStyleIdx="1" presStyleCnt="6"/>
      <dgm:spPr/>
    </dgm:pt>
    <dgm:pt modelId="{82FC060F-7FFE-1C4C-BD3F-3FEBB0EC9B02}" type="pres">
      <dgm:prSet presAssocID="{FED74969-B2E9-284B-B0CC-4E58B623A5C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2C9813-7055-AF49-9190-0550059A99C1}" type="pres">
      <dgm:prSet presAssocID="{FED74969-B2E9-284B-B0CC-4E58B623A5C8}" presName="hierChild4" presStyleCnt="0"/>
      <dgm:spPr/>
    </dgm:pt>
    <dgm:pt modelId="{E8FEDED4-2BAE-E343-8E53-BDA2C75524B2}" type="pres">
      <dgm:prSet presAssocID="{41C680EF-79CA-824B-82A1-2B11103B44DF}" presName="Name10" presStyleLbl="parChTrans1D2" presStyleIdx="2" presStyleCnt="6"/>
      <dgm:spPr/>
      <dgm:t>
        <a:bodyPr/>
        <a:lstStyle/>
        <a:p>
          <a:endParaRPr lang="zh-CN" altLang="en-US"/>
        </a:p>
      </dgm:t>
    </dgm:pt>
    <dgm:pt modelId="{322B401E-EE83-0E42-9083-FD07F5231663}" type="pres">
      <dgm:prSet presAssocID="{DA0A08A9-1555-6E41-9CFB-4AB997E3A9EC}" presName="hierRoot2" presStyleCnt="0"/>
      <dgm:spPr/>
    </dgm:pt>
    <dgm:pt modelId="{1E4BCCF4-DAF9-564C-ADA2-EBB536895794}" type="pres">
      <dgm:prSet presAssocID="{DA0A08A9-1555-6E41-9CFB-4AB997E3A9EC}" presName="composite2" presStyleCnt="0"/>
      <dgm:spPr/>
    </dgm:pt>
    <dgm:pt modelId="{D9E75325-8990-A24F-831B-6A428255EAF7}" type="pres">
      <dgm:prSet presAssocID="{DA0A08A9-1555-6E41-9CFB-4AB997E3A9EC}" presName="background2" presStyleLbl="node2" presStyleIdx="2" presStyleCnt="6"/>
      <dgm:spPr/>
    </dgm:pt>
    <dgm:pt modelId="{AF59E05C-D543-884C-A025-04B8B584E078}" type="pres">
      <dgm:prSet presAssocID="{DA0A08A9-1555-6E41-9CFB-4AB997E3A9EC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CCC251-1BBC-4344-818A-CF2758AC4EFC}" type="pres">
      <dgm:prSet presAssocID="{DA0A08A9-1555-6E41-9CFB-4AB997E3A9EC}" presName="hierChild3" presStyleCnt="0"/>
      <dgm:spPr/>
    </dgm:pt>
    <dgm:pt modelId="{A09BA926-A01F-BF4E-BFDC-4A789CF23DB5}" type="pres">
      <dgm:prSet presAssocID="{AE06E72B-F2F2-F642-A246-E0004E82843C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2" presStyleCnt="6"/>
      <dgm:spPr/>
    </dgm:pt>
    <dgm:pt modelId="{7B79E7DC-5363-7E4B-8981-D37736EEF9A6}" type="pres">
      <dgm:prSet presAssocID="{38DE9882-BF8A-4F42-A7E0-75B74E4D9F3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3" presStyleCnt="6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3" presStyleCnt="6"/>
      <dgm:spPr/>
    </dgm:pt>
    <dgm:pt modelId="{714F074A-6D38-E949-878B-A73378BA29A3}" type="pres">
      <dgm:prSet presAssocID="{FCF6A6AF-73F2-F040-BE18-50FC56A662EA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26037EA8-518B-4745-A092-C12F7B83B62C}" type="pres">
      <dgm:prSet presAssocID="{4D0535E9-6F91-FD4F-BBA3-06CDF04B334F}" presName="Name10" presStyleLbl="parChTrans1D2" presStyleIdx="4" presStyleCnt="6"/>
      <dgm:spPr/>
      <dgm:t>
        <a:bodyPr/>
        <a:lstStyle/>
        <a:p>
          <a:endParaRPr lang="zh-CN" altLang="en-US"/>
        </a:p>
      </dgm:t>
    </dgm:pt>
    <dgm:pt modelId="{5251CAED-9FDD-8643-B692-D7CCF2B6388F}" type="pres">
      <dgm:prSet presAssocID="{73E30C9E-BEFA-E349-AEE6-D38FBFA4DDC5}" presName="hierRoot2" presStyleCnt="0"/>
      <dgm:spPr/>
    </dgm:pt>
    <dgm:pt modelId="{07ACC571-2D5F-D14E-9A50-734392AA6980}" type="pres">
      <dgm:prSet presAssocID="{73E30C9E-BEFA-E349-AEE6-D38FBFA4DDC5}" presName="composite2" presStyleCnt="0"/>
      <dgm:spPr/>
    </dgm:pt>
    <dgm:pt modelId="{6536FD31-E245-AE42-8101-0B61DA9983B2}" type="pres">
      <dgm:prSet presAssocID="{73E30C9E-BEFA-E349-AEE6-D38FBFA4DDC5}" presName="background2" presStyleLbl="node2" presStyleIdx="4" presStyleCnt="6"/>
      <dgm:spPr/>
    </dgm:pt>
    <dgm:pt modelId="{20FD0EEB-3073-C649-8B75-8892265D1FAF}" type="pres">
      <dgm:prSet presAssocID="{73E30C9E-BEFA-E349-AEE6-D38FBFA4DDC5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B6DCE9-5C48-3347-98FB-52B4AD9EE5FB}" type="pres">
      <dgm:prSet presAssocID="{73E30C9E-BEFA-E349-AEE6-D38FBFA4DDC5}" presName="hierChild3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5" presStyleCnt="6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5" presStyleCnt="6"/>
      <dgm:spPr/>
    </dgm:pt>
    <dgm:pt modelId="{1AD21D9D-D240-D744-A789-D8E26F41206B}" type="pres">
      <dgm:prSet presAssocID="{08118945-BADC-9249-8E84-C0F0092C7563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6261B7B3-CAAF-1549-BC69-A0BC63986500}" srcId="{1ED74BAD-B982-4749-A904-749056BF48EE}" destId="{73E30C9E-BEFA-E349-AEE6-D38FBFA4DDC5}" srcOrd="4" destOrd="0" parTransId="{4D0535E9-6F91-FD4F-BBA3-06CDF04B334F}" sibTransId="{5E0CB65D-8D57-014C-A7AB-27AB10CE6A32}"/>
    <dgm:cxn modelId="{13F9B671-D06F-AB46-843E-B04C263DF25E}" type="presOf" srcId="{E1109D45-4168-E24F-867F-7E25B063C93A}" destId="{27AC3C5E-F6DF-B84D-A1B1-0E4E652E2B09}" srcOrd="0" destOrd="0" presId="urn:microsoft.com/office/officeart/2005/8/layout/hierarchy1"/>
    <dgm:cxn modelId="{570A9400-587D-E342-B96B-20CD17E53CA4}" srcId="{1ED74BAD-B982-4749-A904-749056BF48EE}" destId="{DA0A08A9-1555-6E41-9CFB-4AB997E3A9EC}" srcOrd="2" destOrd="0" parTransId="{41C680EF-79CA-824B-82A1-2B11103B44DF}" sibTransId="{F80C5872-C76E-3B44-9CC9-F3934B7F8D56}"/>
    <dgm:cxn modelId="{611FFFD9-49F1-CC45-BED1-4725ED137523}" type="presOf" srcId="{66E3017B-FFD5-7045-BB1B-9F4BB4F46270}" destId="{F60E1DC8-403C-8E46-A57C-A5FED9F8FB75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03983D51-80A5-AA4E-9EEC-CB40641F2FFC}" type="presOf" srcId="{433A4255-E2B3-D047-8302-24B9E50B3F83}" destId="{61EC79D3-44E8-7241-83E2-94D2BC13D8C8}" srcOrd="0" destOrd="0" presId="urn:microsoft.com/office/officeart/2005/8/layout/hierarchy1"/>
    <dgm:cxn modelId="{F9663D0E-BBB5-8141-81ED-A7552EA36E6A}" type="presOf" srcId="{8C750145-6318-8E42-8B42-3B398782D656}" destId="{E546682B-2062-BE46-8312-6C10490E4729}" srcOrd="0" destOrd="0" presId="urn:microsoft.com/office/officeart/2005/8/layout/hierarchy1"/>
    <dgm:cxn modelId="{98EC13DC-8ADC-114E-B77B-A2CDD72AFF20}" type="presOf" srcId="{F623AD66-4D30-7F4C-AC6E-1D9032ADF9F3}" destId="{36DAFBDF-818D-B143-9194-CF289B989BB6}" srcOrd="0" destOrd="0" presId="urn:microsoft.com/office/officeart/2005/8/layout/hierarchy1"/>
    <dgm:cxn modelId="{68649140-E18D-B54D-A999-7B606AA63B62}" type="presOf" srcId="{D379F553-2470-9E4A-BF0A-38B5C850263E}" destId="{05622461-0AB9-C84F-BCF2-82A9321586DA}" srcOrd="0" destOrd="0" presId="urn:microsoft.com/office/officeart/2005/8/layout/hierarchy1"/>
    <dgm:cxn modelId="{A09F0A63-4035-8049-AFBE-B29FF8F4025A}" srcId="{1ED74BAD-B982-4749-A904-749056BF48EE}" destId="{08118945-BADC-9249-8E84-C0F0092C7563}" srcOrd="5" destOrd="0" parTransId="{66E3017B-FFD5-7045-BB1B-9F4BB4F46270}" sibTransId="{21AEBD3B-898D-7D4C-BEE4-127F805FB948}"/>
    <dgm:cxn modelId="{543FBABD-D603-3A47-BCA7-5A70C257E12D}" type="presOf" srcId="{FED74969-B2E9-284B-B0CC-4E58B623A5C8}" destId="{82FC060F-7FFE-1C4C-BD3F-3FEBB0EC9B02}" srcOrd="0" destOrd="0" presId="urn:microsoft.com/office/officeart/2005/8/layout/hierarchy1"/>
    <dgm:cxn modelId="{6FEC8C40-9E35-FD4A-BED3-5B2E23C9B35F}" type="presOf" srcId="{AE06E72B-F2F2-F642-A246-E0004E82843C}" destId="{A09BA926-A01F-BF4E-BFDC-4A789CF23DB5}" srcOrd="0" destOrd="0" presId="urn:microsoft.com/office/officeart/2005/8/layout/hierarchy1"/>
    <dgm:cxn modelId="{84F8F92B-CAF6-0642-8E87-A4426CD82B92}" type="presOf" srcId="{8AA3CEBF-A0B6-F44A-9210-F017EB27CCF0}" destId="{A778701C-DA61-7543-8FC8-57D088C9B8EB}" srcOrd="0" destOrd="0" presId="urn:microsoft.com/office/officeart/2005/8/layout/hierarchy1"/>
    <dgm:cxn modelId="{756F38B3-3C66-1B49-8A6F-7C1C353F5969}" type="presOf" srcId="{C5AED023-0800-F743-A724-3D6D27F0523B}" destId="{3E6915C9-1A83-F040-9526-2FCE8B1DDFB5}" srcOrd="0" destOrd="0" presId="urn:microsoft.com/office/officeart/2005/8/layout/hierarchy1"/>
    <dgm:cxn modelId="{4C5EA8EC-968D-384C-96D9-E3B430A55758}" type="presOf" srcId="{4D0535E9-6F91-FD4F-BBA3-06CDF04B334F}" destId="{26037EA8-518B-4745-A092-C12F7B83B62C}" srcOrd="0" destOrd="0" presId="urn:microsoft.com/office/officeart/2005/8/layout/hierarchy1"/>
    <dgm:cxn modelId="{81D8D16E-6C66-0246-A59C-7D136F8E0A77}" srcId="{DA0A08A9-1555-6E41-9CFB-4AB997E3A9EC}" destId="{38DE9882-BF8A-4F42-A7E0-75B74E4D9F3B}" srcOrd="0" destOrd="0" parTransId="{AE06E72B-F2F2-F642-A246-E0004E82843C}" sibTransId="{B1B3AC1C-66EE-6345-950F-D90ADDFABE65}"/>
    <dgm:cxn modelId="{DD4EC209-82D2-B749-9C12-13C969DD3074}" type="presOf" srcId="{1ED74BAD-B982-4749-A904-749056BF48EE}" destId="{E302E05B-FC22-814A-BA3D-82D5E0E3C6D6}" srcOrd="0" destOrd="0" presId="urn:microsoft.com/office/officeart/2005/8/layout/hierarchy1"/>
    <dgm:cxn modelId="{5526666C-7DE8-D846-AAA1-F82D65C80539}" type="presOf" srcId="{2531E2D3-A1E8-AE42-B0AE-3BD77E80B1DC}" destId="{A3525A76-9C27-C546-BE4D-45BC73C9D25E}" srcOrd="0" destOrd="0" presId="urn:microsoft.com/office/officeart/2005/8/layout/hierarchy1"/>
    <dgm:cxn modelId="{D9F3775B-9026-4646-AF6E-934CF662B19C}" type="presOf" srcId="{AD292E32-5A0A-6D43-98C0-FFFBA2657DA6}" destId="{1C315F82-16BF-3B40-B109-0A289DB21117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1F776F5C-E69E-D24C-998D-8DCE7A983482}" type="presOf" srcId="{5553FA35-E626-544E-AAB2-97483C82F5CD}" destId="{E9A84B28-AADE-F34B-AB34-D0F05EEB6A64}" srcOrd="0" destOrd="0" presId="urn:microsoft.com/office/officeart/2005/8/layout/hierarchy1"/>
    <dgm:cxn modelId="{60EBFBC9-335D-144D-A5F8-AEE76D01CA8D}" type="presOf" srcId="{4B0B4406-FA37-1E4B-BB66-A24E7B67380C}" destId="{D987E94A-FE18-CA43-9B9F-C8F78F2630D5}" srcOrd="0" destOrd="0" presId="urn:microsoft.com/office/officeart/2005/8/layout/hierarchy1"/>
    <dgm:cxn modelId="{8588BB69-E2A3-E24E-B575-B810140A5FD6}" type="presOf" srcId="{DA0A08A9-1555-6E41-9CFB-4AB997E3A9EC}" destId="{AF59E05C-D543-884C-A025-04B8B584E078}" srcOrd="0" destOrd="0" presId="urn:microsoft.com/office/officeart/2005/8/layout/hierarchy1"/>
    <dgm:cxn modelId="{25672207-8A91-954B-AF81-E13F2458F076}" type="presOf" srcId="{59440D2D-A64D-FF49-AAD2-C34B8F71F1CC}" destId="{454FB5DA-A473-9948-B78F-E03E9017ED5E}" srcOrd="0" destOrd="0" presId="urn:microsoft.com/office/officeart/2005/8/layout/hierarchy1"/>
    <dgm:cxn modelId="{6B7D5500-DB48-FC46-A8B3-0777F766B984}" srcId="{5553FA35-E626-544E-AAB2-97483C82F5CD}" destId="{FED74969-B2E9-284B-B0CC-4E58B623A5C8}" srcOrd="0" destOrd="0" parTransId="{433A4255-E2B3-D047-8302-24B9E50B3F83}" sibTransId="{073452CF-FF21-704B-B8AE-8F41AD0440BE}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86449281-8D47-BB47-9622-3A81911247E8}" type="presOf" srcId="{28447018-738B-FD43-B48C-FBCEC83B0054}" destId="{00B3D1FA-167E-494C-85C1-5D7F2165B587}" srcOrd="0" destOrd="0" presId="urn:microsoft.com/office/officeart/2005/8/layout/hierarchy1"/>
    <dgm:cxn modelId="{7D78A0A1-0C62-A242-AD70-83A15C2CA292}" type="presOf" srcId="{38DE9882-BF8A-4F42-A7E0-75B74E4D9F3B}" destId="{7B79E7DC-5363-7E4B-8981-D37736EEF9A6}" srcOrd="0" destOrd="0" presId="urn:microsoft.com/office/officeart/2005/8/layout/hierarchy1"/>
    <dgm:cxn modelId="{1D4E3972-E5DD-3341-A32A-6C6FE3012049}" type="presOf" srcId="{08118945-BADC-9249-8E84-C0F0092C7563}" destId="{1AD21D9D-D240-D744-A789-D8E26F41206B}" srcOrd="0" destOrd="0" presId="urn:microsoft.com/office/officeart/2005/8/layout/hierarchy1"/>
    <dgm:cxn modelId="{678E4728-EA0F-EB46-A0FF-D9D16FA31A0F}" type="presOf" srcId="{E8748A8E-517F-CE4F-9777-F7A91BEFBAC4}" destId="{6F473C78-0F49-FB43-839E-50F2BECC64B6}" srcOrd="0" destOrd="0" presId="urn:microsoft.com/office/officeart/2005/8/layout/hierarchy1"/>
    <dgm:cxn modelId="{AF6DCA4A-59A0-EF43-ACB9-48C555C8F34E}" srcId="{1ED74BAD-B982-4749-A904-749056BF48EE}" destId="{5553FA35-E626-544E-AAB2-97483C82F5CD}" srcOrd="1" destOrd="0" parTransId="{8C750145-6318-8E42-8B42-3B398782D656}" sibTransId="{BDA967EC-9C41-BC4B-AF72-C40BEB3BBCFC}"/>
    <dgm:cxn modelId="{D1F901AE-9247-1A4D-8DEE-97A88FEE16D6}" type="presOf" srcId="{FCF6A6AF-73F2-F040-BE18-50FC56A662EA}" destId="{714F074A-6D38-E949-878B-A73378BA29A3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BB20255E-BC09-7041-BB10-D804A4C8D3FE}" type="presOf" srcId="{CB00695E-488C-1A4C-A9C2-2A4783B5401F}" destId="{4F5907C4-9C4B-1345-A1EF-C2E9709A7F55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1ED9B378-D46B-6D4B-9795-CDF5FEF7FD20}" srcId="{1ED74BAD-B982-4749-A904-749056BF48EE}" destId="{FCF6A6AF-73F2-F040-BE18-50FC56A662EA}" srcOrd="3" destOrd="0" parTransId="{D379F553-2470-9E4A-BF0A-38B5C850263E}" sibTransId="{2AEDF005-43E2-1C4C-B945-CFEF403D60C8}"/>
    <dgm:cxn modelId="{142E5FD7-6FCE-D549-A257-785885200CF2}" type="presOf" srcId="{41C680EF-79CA-824B-82A1-2B11103B44DF}" destId="{E8FEDED4-2BAE-E343-8E53-BDA2C75524B2}" srcOrd="0" destOrd="0" presId="urn:microsoft.com/office/officeart/2005/8/layout/hierarchy1"/>
    <dgm:cxn modelId="{4244633C-4C99-7A47-A15C-4081158A50E1}" type="presOf" srcId="{73E30C9E-BEFA-E349-AEE6-D38FBFA4DDC5}" destId="{20FD0EEB-3073-C649-8B75-8892265D1FAF}" srcOrd="0" destOrd="0" presId="urn:microsoft.com/office/officeart/2005/8/layout/hierarchy1"/>
    <dgm:cxn modelId="{C7A5AD72-471A-4748-A2B6-0882EF990E61}" srcId="{73E30C9E-BEFA-E349-AEE6-D38FBFA4DDC5}" destId="{F623AD66-4D30-7F4C-AC6E-1D9032ADF9F3}" srcOrd="0" destOrd="0" parTransId="{4B0B4406-FA37-1E4B-BB66-A24E7B67380C}" sibTransId="{EE58E4E7-E6BA-D544-8693-1B0D38219C32}"/>
    <dgm:cxn modelId="{874106E3-633E-4C48-8A74-7B2F73B9D207}" type="presParOf" srcId="{00B3D1FA-167E-494C-85C1-5D7F2165B587}" destId="{1D62F4EC-341A-3645-A35D-DCD58CDBBB9C}" srcOrd="0" destOrd="0" presId="urn:microsoft.com/office/officeart/2005/8/layout/hierarchy1"/>
    <dgm:cxn modelId="{030B9BB3-CD7E-DD49-B7A8-5BB4436ACBEB}" type="presParOf" srcId="{1D62F4EC-341A-3645-A35D-DCD58CDBBB9C}" destId="{D96A1186-050C-EE43-B93D-9BAE561FF592}" srcOrd="0" destOrd="0" presId="urn:microsoft.com/office/officeart/2005/8/layout/hierarchy1"/>
    <dgm:cxn modelId="{B13DE833-082D-A64E-91D4-49ECB88B9ACB}" type="presParOf" srcId="{D96A1186-050C-EE43-B93D-9BAE561FF592}" destId="{A898596A-E2DA-BD47-902D-592FB31CC033}" srcOrd="0" destOrd="0" presId="urn:microsoft.com/office/officeart/2005/8/layout/hierarchy1"/>
    <dgm:cxn modelId="{0A8E074A-BDC2-4E48-A4A6-66E7FEE424F9}" type="presParOf" srcId="{D96A1186-050C-EE43-B93D-9BAE561FF592}" destId="{E302E05B-FC22-814A-BA3D-82D5E0E3C6D6}" srcOrd="1" destOrd="0" presId="urn:microsoft.com/office/officeart/2005/8/layout/hierarchy1"/>
    <dgm:cxn modelId="{D61BB57A-24F9-434D-A63C-CCB06AFB8A57}" type="presParOf" srcId="{1D62F4EC-341A-3645-A35D-DCD58CDBBB9C}" destId="{EA450A47-422D-1A4F-90CC-27267B7BC380}" srcOrd="1" destOrd="0" presId="urn:microsoft.com/office/officeart/2005/8/layout/hierarchy1"/>
    <dgm:cxn modelId="{A94958AA-3D41-0B4A-97FB-78F5F5BB6865}" type="presParOf" srcId="{EA450A47-422D-1A4F-90CC-27267B7BC380}" destId="{4F5907C4-9C4B-1345-A1EF-C2E9709A7F55}" srcOrd="0" destOrd="0" presId="urn:microsoft.com/office/officeart/2005/8/layout/hierarchy1"/>
    <dgm:cxn modelId="{293CD1D3-EED4-C34F-81F3-DD74F9EF4556}" type="presParOf" srcId="{EA450A47-422D-1A4F-90CC-27267B7BC380}" destId="{D83E7CCF-2CD7-1442-9FF1-537C62FA3FF9}" srcOrd="1" destOrd="0" presId="urn:microsoft.com/office/officeart/2005/8/layout/hierarchy1"/>
    <dgm:cxn modelId="{FFDCEF71-3204-DF4A-85BA-DAF2723E39B5}" type="presParOf" srcId="{D83E7CCF-2CD7-1442-9FF1-537C62FA3FF9}" destId="{9D93DE71-E0AD-CA46-8581-8A9186377CFE}" srcOrd="0" destOrd="0" presId="urn:microsoft.com/office/officeart/2005/8/layout/hierarchy1"/>
    <dgm:cxn modelId="{4C49AD52-7794-EC40-9FBC-694D7A1C5220}" type="presParOf" srcId="{9D93DE71-E0AD-CA46-8581-8A9186377CFE}" destId="{2F6AF7B1-5474-3744-9724-F2A7D706ACD1}" srcOrd="0" destOrd="0" presId="urn:microsoft.com/office/officeart/2005/8/layout/hierarchy1"/>
    <dgm:cxn modelId="{C4D8E930-B315-6646-812A-AE4926E27903}" type="presParOf" srcId="{9D93DE71-E0AD-CA46-8581-8A9186377CFE}" destId="{3E6915C9-1A83-F040-9526-2FCE8B1DDFB5}" srcOrd="1" destOrd="0" presId="urn:microsoft.com/office/officeart/2005/8/layout/hierarchy1"/>
    <dgm:cxn modelId="{506120DA-3C97-114D-80DC-233627D748DF}" type="presParOf" srcId="{D83E7CCF-2CD7-1442-9FF1-537C62FA3FF9}" destId="{FDD4B7CB-043C-3347-803A-04D567254711}" srcOrd="1" destOrd="0" presId="urn:microsoft.com/office/officeart/2005/8/layout/hierarchy1"/>
    <dgm:cxn modelId="{3E95B886-076E-634F-817F-3AC940D4AF44}" type="presParOf" srcId="{FDD4B7CB-043C-3347-803A-04D567254711}" destId="{6F473C78-0F49-FB43-839E-50F2BECC64B6}" srcOrd="0" destOrd="0" presId="urn:microsoft.com/office/officeart/2005/8/layout/hierarchy1"/>
    <dgm:cxn modelId="{107065C7-3B5A-1147-8A82-89493D78887E}" type="presParOf" srcId="{FDD4B7CB-043C-3347-803A-04D567254711}" destId="{57323280-354D-D44E-92FC-C5B34FE55C09}" srcOrd="1" destOrd="0" presId="urn:microsoft.com/office/officeart/2005/8/layout/hierarchy1"/>
    <dgm:cxn modelId="{18BDBAF0-E3FE-104A-89BE-F37262CE4CCF}" type="presParOf" srcId="{57323280-354D-D44E-92FC-C5B34FE55C09}" destId="{5C78925E-03A9-024F-B5B9-9A284A53083B}" srcOrd="0" destOrd="0" presId="urn:microsoft.com/office/officeart/2005/8/layout/hierarchy1"/>
    <dgm:cxn modelId="{C6606159-0FF9-1443-9AFC-BE740C1C2C07}" type="presParOf" srcId="{5C78925E-03A9-024F-B5B9-9A284A53083B}" destId="{520EE412-944A-1B40-B7BC-B193957875E9}" srcOrd="0" destOrd="0" presId="urn:microsoft.com/office/officeart/2005/8/layout/hierarchy1"/>
    <dgm:cxn modelId="{653C20AD-7E1E-264A-B4E0-79FC4265F0A3}" type="presParOf" srcId="{5C78925E-03A9-024F-B5B9-9A284A53083B}" destId="{A778701C-DA61-7543-8FC8-57D088C9B8EB}" srcOrd="1" destOrd="0" presId="urn:microsoft.com/office/officeart/2005/8/layout/hierarchy1"/>
    <dgm:cxn modelId="{D7524E59-C5B5-8145-862E-617561B7EC64}" type="presParOf" srcId="{57323280-354D-D44E-92FC-C5B34FE55C09}" destId="{15E4C85A-D199-F04D-8B9B-1B97F773ABCA}" srcOrd="1" destOrd="0" presId="urn:microsoft.com/office/officeart/2005/8/layout/hierarchy1"/>
    <dgm:cxn modelId="{05994C2E-2FBF-CE4D-BC27-021F399F521D}" type="presParOf" srcId="{EA450A47-422D-1A4F-90CC-27267B7BC380}" destId="{E546682B-2062-BE46-8312-6C10490E4729}" srcOrd="2" destOrd="0" presId="urn:microsoft.com/office/officeart/2005/8/layout/hierarchy1"/>
    <dgm:cxn modelId="{1058F6A2-7FE1-E949-A7B8-BEDBF942A1EB}" type="presParOf" srcId="{EA450A47-422D-1A4F-90CC-27267B7BC380}" destId="{64465FAB-9B85-2F41-9F70-0D6F1CB46C16}" srcOrd="3" destOrd="0" presId="urn:microsoft.com/office/officeart/2005/8/layout/hierarchy1"/>
    <dgm:cxn modelId="{C9DEA47B-A7B2-7240-BD7E-1FED6013944E}" type="presParOf" srcId="{64465FAB-9B85-2F41-9F70-0D6F1CB46C16}" destId="{CCA3F99C-8344-EF47-BB5B-F4D5B473CB29}" srcOrd="0" destOrd="0" presId="urn:microsoft.com/office/officeart/2005/8/layout/hierarchy1"/>
    <dgm:cxn modelId="{3ED6FDF7-DFA2-6E49-8C6F-C160EA582B38}" type="presParOf" srcId="{CCA3F99C-8344-EF47-BB5B-F4D5B473CB29}" destId="{EE744826-01E9-994D-9819-891BFA6F8D20}" srcOrd="0" destOrd="0" presId="urn:microsoft.com/office/officeart/2005/8/layout/hierarchy1"/>
    <dgm:cxn modelId="{A2D88C84-3C67-4348-BB3A-29E563FC036C}" type="presParOf" srcId="{CCA3F99C-8344-EF47-BB5B-F4D5B473CB29}" destId="{E9A84B28-AADE-F34B-AB34-D0F05EEB6A64}" srcOrd="1" destOrd="0" presId="urn:microsoft.com/office/officeart/2005/8/layout/hierarchy1"/>
    <dgm:cxn modelId="{8F081BEE-EEF9-7F49-950F-26AA78AAFDFE}" type="presParOf" srcId="{64465FAB-9B85-2F41-9F70-0D6F1CB46C16}" destId="{B6AB9D37-E599-F046-A74C-C4377E618F8A}" srcOrd="1" destOrd="0" presId="urn:microsoft.com/office/officeart/2005/8/layout/hierarchy1"/>
    <dgm:cxn modelId="{76831097-761E-E541-95A1-42643CC4E6C5}" type="presParOf" srcId="{B6AB9D37-E599-F046-A74C-C4377E618F8A}" destId="{61EC79D3-44E8-7241-83E2-94D2BC13D8C8}" srcOrd="0" destOrd="0" presId="urn:microsoft.com/office/officeart/2005/8/layout/hierarchy1"/>
    <dgm:cxn modelId="{C27D68CB-5C57-9C4C-AFD6-B39B8203055A}" type="presParOf" srcId="{B6AB9D37-E599-F046-A74C-C4377E618F8A}" destId="{BBC34428-A293-8241-8785-939DD21AE155}" srcOrd="1" destOrd="0" presId="urn:microsoft.com/office/officeart/2005/8/layout/hierarchy1"/>
    <dgm:cxn modelId="{C803EC91-4676-1B40-8F29-DDBC71F8BEF3}" type="presParOf" srcId="{BBC34428-A293-8241-8785-939DD21AE155}" destId="{09821DAB-1108-F14F-BDE6-25A04C354635}" srcOrd="0" destOrd="0" presId="urn:microsoft.com/office/officeart/2005/8/layout/hierarchy1"/>
    <dgm:cxn modelId="{FC35AC3A-9C34-6F44-9618-B20958E7D89C}" type="presParOf" srcId="{09821DAB-1108-F14F-BDE6-25A04C354635}" destId="{BDE6A691-1562-BF4B-BBEF-E6191FC8698E}" srcOrd="0" destOrd="0" presId="urn:microsoft.com/office/officeart/2005/8/layout/hierarchy1"/>
    <dgm:cxn modelId="{A2086367-4A39-2643-B8B3-7CDA423D56E0}" type="presParOf" srcId="{09821DAB-1108-F14F-BDE6-25A04C354635}" destId="{82FC060F-7FFE-1C4C-BD3F-3FEBB0EC9B02}" srcOrd="1" destOrd="0" presId="urn:microsoft.com/office/officeart/2005/8/layout/hierarchy1"/>
    <dgm:cxn modelId="{BC5309DD-D6AA-9C42-805D-3F91E5A3A038}" type="presParOf" srcId="{BBC34428-A293-8241-8785-939DD21AE155}" destId="{3F2C9813-7055-AF49-9190-0550059A99C1}" srcOrd="1" destOrd="0" presId="urn:microsoft.com/office/officeart/2005/8/layout/hierarchy1"/>
    <dgm:cxn modelId="{B004546C-DC03-2C40-8451-7F5A4F47C636}" type="presParOf" srcId="{EA450A47-422D-1A4F-90CC-27267B7BC380}" destId="{E8FEDED4-2BAE-E343-8E53-BDA2C75524B2}" srcOrd="4" destOrd="0" presId="urn:microsoft.com/office/officeart/2005/8/layout/hierarchy1"/>
    <dgm:cxn modelId="{D2E30888-8E06-6047-AB63-56298C2C45ED}" type="presParOf" srcId="{EA450A47-422D-1A4F-90CC-27267B7BC380}" destId="{322B401E-EE83-0E42-9083-FD07F5231663}" srcOrd="5" destOrd="0" presId="urn:microsoft.com/office/officeart/2005/8/layout/hierarchy1"/>
    <dgm:cxn modelId="{E33DD01B-FC90-4640-A1A3-CF72E9E4723B}" type="presParOf" srcId="{322B401E-EE83-0E42-9083-FD07F5231663}" destId="{1E4BCCF4-DAF9-564C-ADA2-EBB536895794}" srcOrd="0" destOrd="0" presId="urn:microsoft.com/office/officeart/2005/8/layout/hierarchy1"/>
    <dgm:cxn modelId="{554991F4-DB6C-C44A-BE32-8280B8B6A67A}" type="presParOf" srcId="{1E4BCCF4-DAF9-564C-ADA2-EBB536895794}" destId="{D9E75325-8990-A24F-831B-6A428255EAF7}" srcOrd="0" destOrd="0" presId="urn:microsoft.com/office/officeart/2005/8/layout/hierarchy1"/>
    <dgm:cxn modelId="{479994C9-C56C-2548-866C-4B45CD953208}" type="presParOf" srcId="{1E4BCCF4-DAF9-564C-ADA2-EBB536895794}" destId="{AF59E05C-D543-884C-A025-04B8B584E078}" srcOrd="1" destOrd="0" presId="urn:microsoft.com/office/officeart/2005/8/layout/hierarchy1"/>
    <dgm:cxn modelId="{A28E4305-E52E-2E4F-9740-BB9DE6588B58}" type="presParOf" srcId="{322B401E-EE83-0E42-9083-FD07F5231663}" destId="{C2CCC251-1BBC-4344-818A-CF2758AC4EFC}" srcOrd="1" destOrd="0" presId="urn:microsoft.com/office/officeart/2005/8/layout/hierarchy1"/>
    <dgm:cxn modelId="{184945EF-26BB-FC41-9384-3CFB7E21AF4E}" type="presParOf" srcId="{C2CCC251-1BBC-4344-818A-CF2758AC4EFC}" destId="{A09BA926-A01F-BF4E-BFDC-4A789CF23DB5}" srcOrd="0" destOrd="0" presId="urn:microsoft.com/office/officeart/2005/8/layout/hierarchy1"/>
    <dgm:cxn modelId="{9016F4ED-A200-4546-95B7-5E2D8F1B33B2}" type="presParOf" srcId="{C2CCC251-1BBC-4344-818A-CF2758AC4EFC}" destId="{AD2F7EF2-AD1E-EE47-AA3C-5E201BA20CBC}" srcOrd="1" destOrd="0" presId="urn:microsoft.com/office/officeart/2005/8/layout/hierarchy1"/>
    <dgm:cxn modelId="{5374B27A-4AB7-FD47-97BD-AA1F486D4D23}" type="presParOf" srcId="{AD2F7EF2-AD1E-EE47-AA3C-5E201BA20CBC}" destId="{8D6D0B20-A53A-574F-92A9-A073BEDBBE94}" srcOrd="0" destOrd="0" presId="urn:microsoft.com/office/officeart/2005/8/layout/hierarchy1"/>
    <dgm:cxn modelId="{0350EEB7-3E7B-6047-AD65-7998F463DBE6}" type="presParOf" srcId="{8D6D0B20-A53A-574F-92A9-A073BEDBBE94}" destId="{DC3AD720-43C5-8547-BD3B-32AB4C7696C5}" srcOrd="0" destOrd="0" presId="urn:microsoft.com/office/officeart/2005/8/layout/hierarchy1"/>
    <dgm:cxn modelId="{6B7541D7-FA4E-8E44-93E2-FF196A5D59C6}" type="presParOf" srcId="{8D6D0B20-A53A-574F-92A9-A073BEDBBE94}" destId="{7B79E7DC-5363-7E4B-8981-D37736EEF9A6}" srcOrd="1" destOrd="0" presId="urn:microsoft.com/office/officeart/2005/8/layout/hierarchy1"/>
    <dgm:cxn modelId="{C9BCBD7D-2582-384E-8E69-549093C9337E}" type="presParOf" srcId="{AD2F7EF2-AD1E-EE47-AA3C-5E201BA20CBC}" destId="{7160E6D5-7192-D645-B56E-4DC4AD291419}" srcOrd="1" destOrd="0" presId="urn:microsoft.com/office/officeart/2005/8/layout/hierarchy1"/>
    <dgm:cxn modelId="{560B8ED8-9731-504F-9A18-859D8CB8A315}" type="presParOf" srcId="{EA450A47-422D-1A4F-90CC-27267B7BC380}" destId="{05622461-0AB9-C84F-BCF2-82A9321586DA}" srcOrd="6" destOrd="0" presId="urn:microsoft.com/office/officeart/2005/8/layout/hierarchy1"/>
    <dgm:cxn modelId="{6A05D058-75F1-264F-B873-E64733E18DAB}" type="presParOf" srcId="{EA450A47-422D-1A4F-90CC-27267B7BC380}" destId="{C5E1E060-ABCA-0A4A-BDE3-43AF830776B4}" srcOrd="7" destOrd="0" presId="urn:microsoft.com/office/officeart/2005/8/layout/hierarchy1"/>
    <dgm:cxn modelId="{6A772117-89F9-0741-B05F-0755EDC06C30}" type="presParOf" srcId="{C5E1E060-ABCA-0A4A-BDE3-43AF830776B4}" destId="{673D0FDD-DC61-254D-BE44-BADB3D5286A6}" srcOrd="0" destOrd="0" presId="urn:microsoft.com/office/officeart/2005/8/layout/hierarchy1"/>
    <dgm:cxn modelId="{1CCA293E-2EC2-284B-9FA0-E20022BB800B}" type="presParOf" srcId="{673D0FDD-DC61-254D-BE44-BADB3D5286A6}" destId="{2603756F-4A71-FE48-B7C4-B63688766B5B}" srcOrd="0" destOrd="0" presId="urn:microsoft.com/office/officeart/2005/8/layout/hierarchy1"/>
    <dgm:cxn modelId="{AEDEC662-8449-0B41-9593-FDB5EF62F12D}" type="presParOf" srcId="{673D0FDD-DC61-254D-BE44-BADB3D5286A6}" destId="{714F074A-6D38-E949-878B-A73378BA29A3}" srcOrd="1" destOrd="0" presId="urn:microsoft.com/office/officeart/2005/8/layout/hierarchy1"/>
    <dgm:cxn modelId="{010168F0-1AC6-A140-9CBD-9983076B4FDF}" type="presParOf" srcId="{C5E1E060-ABCA-0A4A-BDE3-43AF830776B4}" destId="{F62408F5-3373-F946-BCA9-13D9A942D166}" srcOrd="1" destOrd="0" presId="urn:microsoft.com/office/officeart/2005/8/layout/hierarchy1"/>
    <dgm:cxn modelId="{86919DAC-0889-2947-90E8-EF294A4FE521}" type="presParOf" srcId="{F62408F5-3373-F946-BCA9-13D9A942D166}" destId="{A3525A76-9C27-C546-BE4D-45BC73C9D25E}" srcOrd="0" destOrd="0" presId="urn:microsoft.com/office/officeart/2005/8/layout/hierarchy1"/>
    <dgm:cxn modelId="{E1F96B8D-9042-7142-B780-DF8B7BF8819E}" type="presParOf" srcId="{F62408F5-3373-F946-BCA9-13D9A942D166}" destId="{3B92D1E5-F3B7-834E-BF5A-9788CABA9937}" srcOrd="1" destOrd="0" presId="urn:microsoft.com/office/officeart/2005/8/layout/hierarchy1"/>
    <dgm:cxn modelId="{FF72D775-98C8-874D-B015-FB0A2A3C7D52}" type="presParOf" srcId="{3B92D1E5-F3B7-834E-BF5A-9788CABA9937}" destId="{E7111A2F-DEF1-2F46-B982-289F50C0CC47}" srcOrd="0" destOrd="0" presId="urn:microsoft.com/office/officeart/2005/8/layout/hierarchy1"/>
    <dgm:cxn modelId="{B77252FE-9814-C541-A76C-1A3C450613C5}" type="presParOf" srcId="{E7111A2F-DEF1-2F46-B982-289F50C0CC47}" destId="{A77ECF7E-4FDF-1D4B-9B01-544828D4F4E2}" srcOrd="0" destOrd="0" presId="urn:microsoft.com/office/officeart/2005/8/layout/hierarchy1"/>
    <dgm:cxn modelId="{CC335388-3ED4-9646-AC9A-30F75AD57670}" type="presParOf" srcId="{E7111A2F-DEF1-2F46-B982-289F50C0CC47}" destId="{454FB5DA-A473-9948-B78F-E03E9017ED5E}" srcOrd="1" destOrd="0" presId="urn:microsoft.com/office/officeart/2005/8/layout/hierarchy1"/>
    <dgm:cxn modelId="{036B96AC-14F1-DC4B-8441-C306BC75D8DC}" type="presParOf" srcId="{3B92D1E5-F3B7-834E-BF5A-9788CABA9937}" destId="{EA2C65DE-B947-4049-A9C3-34025994A800}" srcOrd="1" destOrd="0" presId="urn:microsoft.com/office/officeart/2005/8/layout/hierarchy1"/>
    <dgm:cxn modelId="{2943E5E4-4245-A545-9698-30AA38905781}" type="presParOf" srcId="{EA450A47-422D-1A4F-90CC-27267B7BC380}" destId="{26037EA8-518B-4745-A092-C12F7B83B62C}" srcOrd="8" destOrd="0" presId="urn:microsoft.com/office/officeart/2005/8/layout/hierarchy1"/>
    <dgm:cxn modelId="{D96937DA-22F4-F046-B26A-15F0A57ECE63}" type="presParOf" srcId="{EA450A47-422D-1A4F-90CC-27267B7BC380}" destId="{5251CAED-9FDD-8643-B692-D7CCF2B6388F}" srcOrd="9" destOrd="0" presId="urn:microsoft.com/office/officeart/2005/8/layout/hierarchy1"/>
    <dgm:cxn modelId="{7C85C997-5E09-1348-BDCB-853CA6825F62}" type="presParOf" srcId="{5251CAED-9FDD-8643-B692-D7CCF2B6388F}" destId="{07ACC571-2D5F-D14E-9A50-734392AA6980}" srcOrd="0" destOrd="0" presId="urn:microsoft.com/office/officeart/2005/8/layout/hierarchy1"/>
    <dgm:cxn modelId="{B2A7C3C3-56B9-764D-BA57-59346738AB12}" type="presParOf" srcId="{07ACC571-2D5F-D14E-9A50-734392AA6980}" destId="{6536FD31-E245-AE42-8101-0B61DA9983B2}" srcOrd="0" destOrd="0" presId="urn:microsoft.com/office/officeart/2005/8/layout/hierarchy1"/>
    <dgm:cxn modelId="{5EF49E7E-0F2E-8648-8654-E270EC7DA459}" type="presParOf" srcId="{07ACC571-2D5F-D14E-9A50-734392AA6980}" destId="{20FD0EEB-3073-C649-8B75-8892265D1FAF}" srcOrd="1" destOrd="0" presId="urn:microsoft.com/office/officeart/2005/8/layout/hierarchy1"/>
    <dgm:cxn modelId="{350F6B27-D650-3944-BA82-04FE508F742D}" type="presParOf" srcId="{5251CAED-9FDD-8643-B692-D7CCF2B6388F}" destId="{E9B6DCE9-5C48-3347-98FB-52B4AD9EE5FB}" srcOrd="1" destOrd="0" presId="urn:microsoft.com/office/officeart/2005/8/layout/hierarchy1"/>
    <dgm:cxn modelId="{85F1E1E1-20C5-2A49-8305-6D744F2CA3E0}" type="presParOf" srcId="{E9B6DCE9-5C48-3347-98FB-52B4AD9EE5FB}" destId="{D987E94A-FE18-CA43-9B9F-C8F78F2630D5}" srcOrd="0" destOrd="0" presId="urn:microsoft.com/office/officeart/2005/8/layout/hierarchy1"/>
    <dgm:cxn modelId="{941DF746-33CB-4B44-81A3-02F1C8C994A6}" type="presParOf" srcId="{E9B6DCE9-5C48-3347-98FB-52B4AD9EE5FB}" destId="{130BC9BA-5186-0F4A-9756-5AB847987092}" srcOrd="1" destOrd="0" presId="urn:microsoft.com/office/officeart/2005/8/layout/hierarchy1"/>
    <dgm:cxn modelId="{4CC275F2-E90B-D745-88FE-2B0EA1327093}" type="presParOf" srcId="{130BC9BA-5186-0F4A-9756-5AB847987092}" destId="{3C2A1F9A-D14C-8248-8000-FB26C6360B30}" srcOrd="0" destOrd="0" presId="urn:microsoft.com/office/officeart/2005/8/layout/hierarchy1"/>
    <dgm:cxn modelId="{EB4421CF-6DE2-BA4C-9D6E-C5DB6AB9DB45}" type="presParOf" srcId="{3C2A1F9A-D14C-8248-8000-FB26C6360B30}" destId="{92C59063-8018-384E-8A92-034D35CDEB2C}" srcOrd="0" destOrd="0" presId="urn:microsoft.com/office/officeart/2005/8/layout/hierarchy1"/>
    <dgm:cxn modelId="{530361AD-E8B6-8B48-A278-569C287C2E53}" type="presParOf" srcId="{3C2A1F9A-D14C-8248-8000-FB26C6360B30}" destId="{36DAFBDF-818D-B143-9194-CF289B989BB6}" srcOrd="1" destOrd="0" presId="urn:microsoft.com/office/officeart/2005/8/layout/hierarchy1"/>
    <dgm:cxn modelId="{5B14A556-CD33-444A-8281-881E9FCDD064}" type="presParOf" srcId="{130BC9BA-5186-0F4A-9756-5AB847987092}" destId="{D1F34653-47F2-8F45-9AEC-FEEB1968B6CD}" srcOrd="1" destOrd="0" presId="urn:microsoft.com/office/officeart/2005/8/layout/hierarchy1"/>
    <dgm:cxn modelId="{264BA825-69CB-4C42-8A5A-7B4D69AECFD4}" type="presParOf" srcId="{EA450A47-422D-1A4F-90CC-27267B7BC380}" destId="{F60E1DC8-403C-8E46-A57C-A5FED9F8FB75}" srcOrd="10" destOrd="0" presId="urn:microsoft.com/office/officeart/2005/8/layout/hierarchy1"/>
    <dgm:cxn modelId="{D3774A80-53AE-2647-AD9C-181599B7FFC4}" type="presParOf" srcId="{EA450A47-422D-1A4F-90CC-27267B7BC380}" destId="{22F24177-668D-6547-9D9F-BB4F10ACB6A8}" srcOrd="11" destOrd="0" presId="urn:microsoft.com/office/officeart/2005/8/layout/hierarchy1"/>
    <dgm:cxn modelId="{3F0B699D-42C8-1945-953D-3310DE69B183}" type="presParOf" srcId="{22F24177-668D-6547-9D9F-BB4F10ACB6A8}" destId="{16E19C93-6DAE-6742-9F85-3AA25A8535DB}" srcOrd="0" destOrd="0" presId="urn:microsoft.com/office/officeart/2005/8/layout/hierarchy1"/>
    <dgm:cxn modelId="{1EF77627-975B-A041-B17C-FB9E331337BE}" type="presParOf" srcId="{16E19C93-6DAE-6742-9F85-3AA25A8535DB}" destId="{EC240296-5666-6C40-B4E2-1F5991712601}" srcOrd="0" destOrd="0" presId="urn:microsoft.com/office/officeart/2005/8/layout/hierarchy1"/>
    <dgm:cxn modelId="{5A466378-85E1-D542-9A21-F5E44471F8F3}" type="presParOf" srcId="{16E19C93-6DAE-6742-9F85-3AA25A8535DB}" destId="{1AD21D9D-D240-D744-A789-D8E26F41206B}" srcOrd="1" destOrd="0" presId="urn:microsoft.com/office/officeart/2005/8/layout/hierarchy1"/>
    <dgm:cxn modelId="{6BADC8C0-4859-D94B-B806-81BF42946F97}" type="presParOf" srcId="{22F24177-668D-6547-9D9F-BB4F10ACB6A8}" destId="{86370847-2B3D-8B46-96E0-B9A1DBC1E030}" srcOrd="1" destOrd="0" presId="urn:microsoft.com/office/officeart/2005/8/layout/hierarchy1"/>
    <dgm:cxn modelId="{BA7D1F93-DE98-1044-B4A9-9297D82B1F65}" type="presParOf" srcId="{86370847-2B3D-8B46-96E0-B9A1DBC1E030}" destId="{1C315F82-16BF-3B40-B109-0A289DB21117}" srcOrd="0" destOrd="0" presId="urn:microsoft.com/office/officeart/2005/8/layout/hierarchy1"/>
    <dgm:cxn modelId="{FDD4AC3C-8FF1-DD48-85C7-D5ACEEDDDB0C}" type="presParOf" srcId="{86370847-2B3D-8B46-96E0-B9A1DBC1E030}" destId="{EE03EE94-6564-384C-AEEE-E7A0E7E5153E}" srcOrd="1" destOrd="0" presId="urn:microsoft.com/office/officeart/2005/8/layout/hierarchy1"/>
    <dgm:cxn modelId="{9D4BAF55-9853-3B47-9B39-35DE8149E5C9}" type="presParOf" srcId="{EE03EE94-6564-384C-AEEE-E7A0E7E5153E}" destId="{A3079F55-1D77-1F4D-A5C4-355DD50B3B2F}" srcOrd="0" destOrd="0" presId="urn:microsoft.com/office/officeart/2005/8/layout/hierarchy1"/>
    <dgm:cxn modelId="{6C41DF8E-85AA-4643-BA50-005F0BB262B5}" type="presParOf" srcId="{A3079F55-1D77-1F4D-A5C4-355DD50B3B2F}" destId="{7125C99E-46D4-6A4A-B318-4F076A6D5A56}" srcOrd="0" destOrd="0" presId="urn:microsoft.com/office/officeart/2005/8/layout/hierarchy1"/>
    <dgm:cxn modelId="{5212BC74-C8EE-2B46-BA28-EA11DE1AFC85}" type="presParOf" srcId="{A3079F55-1D77-1F4D-A5C4-355DD50B3B2F}" destId="{27AC3C5E-F6DF-B84D-A1B1-0E4E652E2B09}" srcOrd="1" destOrd="0" presId="urn:microsoft.com/office/officeart/2005/8/layout/hierarchy1"/>
    <dgm:cxn modelId="{5988986F-F45F-5348-830F-E0EAD95EAFFA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DA0A08A9-1555-6E41-9CFB-4AB997E3A9EC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41C680EF-79CA-824B-82A1-2B11103B44DF}" type="par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80C5872-C76E-3B44-9CC9-F3934B7F8D56}" type="sib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ED74969-B2E9-284B-B0CC-4E58B623A5C8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433A4255-E2B3-D047-8302-24B9E50B3F83}" type="par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73452CF-FF21-704B-B8AE-8F41AD0440BE}" type="sib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5553FA35-E626-544E-AAB2-97483C82F5CD}">
      <dgm:prSet phldrT="[文本]"/>
      <dgm:spPr/>
      <dgm:t>
        <a:bodyPr/>
        <a:lstStyle/>
        <a:p>
          <a:r>
            <a:rPr lang="zh-CN" altLang="en-US" dirty="0" smtClean="0"/>
            <a:t>业务专家</a:t>
          </a:r>
          <a:endParaRPr lang="zh-CN" altLang="en-US" dirty="0"/>
        </a:p>
      </dgm:t>
    </dgm:pt>
    <dgm:pt modelId="{8C750145-6318-8E42-8B42-3B398782D656}" type="par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BDA967EC-9C41-BC4B-AF72-C40BEB3BBCFC}" type="sibTrans" cxnId="{AF6DCA4A-59A0-EF43-ACB9-48C555C8F34E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5"/>
      <dgm:spPr/>
    </dgm:pt>
    <dgm:pt modelId="{3E6915C9-1A83-F040-9526-2FCE8B1DDFB5}" type="pres">
      <dgm:prSet presAssocID="{C5AED023-0800-F743-A724-3D6D27F0523B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E546682B-2062-BE46-8312-6C10490E4729}" type="pres">
      <dgm:prSet presAssocID="{8C750145-6318-8E42-8B42-3B398782D656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64465FAB-9B85-2F41-9F70-0D6F1CB46C16}" type="pres">
      <dgm:prSet presAssocID="{5553FA35-E626-544E-AAB2-97483C82F5CD}" presName="hierRoot2" presStyleCnt="0"/>
      <dgm:spPr/>
    </dgm:pt>
    <dgm:pt modelId="{CCA3F99C-8344-EF47-BB5B-F4D5B473CB29}" type="pres">
      <dgm:prSet presAssocID="{5553FA35-E626-544E-AAB2-97483C82F5CD}" presName="composite2" presStyleCnt="0"/>
      <dgm:spPr/>
    </dgm:pt>
    <dgm:pt modelId="{EE744826-01E9-994D-9819-891BFA6F8D20}" type="pres">
      <dgm:prSet presAssocID="{5553FA35-E626-544E-AAB2-97483C82F5CD}" presName="background2" presStyleLbl="node2" presStyleIdx="1" presStyleCnt="5"/>
      <dgm:spPr/>
    </dgm:pt>
    <dgm:pt modelId="{E9A84B28-AADE-F34B-AB34-D0F05EEB6A64}" type="pres">
      <dgm:prSet presAssocID="{5553FA35-E626-544E-AAB2-97483C82F5CD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6AB9D37-E599-F046-A74C-C4377E618F8A}" type="pres">
      <dgm:prSet presAssocID="{5553FA35-E626-544E-AAB2-97483C82F5CD}" presName="hierChild3" presStyleCnt="0"/>
      <dgm:spPr/>
    </dgm:pt>
    <dgm:pt modelId="{61EC79D3-44E8-7241-83E2-94D2BC13D8C8}" type="pres">
      <dgm:prSet presAssocID="{433A4255-E2B3-D047-8302-24B9E50B3F83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BBC34428-A293-8241-8785-939DD21AE155}" type="pres">
      <dgm:prSet presAssocID="{FED74969-B2E9-284B-B0CC-4E58B623A5C8}" presName="hierRoot3" presStyleCnt="0"/>
      <dgm:spPr/>
    </dgm:pt>
    <dgm:pt modelId="{09821DAB-1108-F14F-BDE6-25A04C354635}" type="pres">
      <dgm:prSet presAssocID="{FED74969-B2E9-284B-B0CC-4E58B623A5C8}" presName="composite3" presStyleCnt="0"/>
      <dgm:spPr/>
    </dgm:pt>
    <dgm:pt modelId="{BDE6A691-1562-BF4B-BBEF-E6191FC8698E}" type="pres">
      <dgm:prSet presAssocID="{FED74969-B2E9-284B-B0CC-4E58B623A5C8}" presName="background3" presStyleLbl="node3" presStyleIdx="1" presStyleCnt="6"/>
      <dgm:spPr/>
    </dgm:pt>
    <dgm:pt modelId="{82FC060F-7FFE-1C4C-BD3F-3FEBB0EC9B02}" type="pres">
      <dgm:prSet presAssocID="{FED74969-B2E9-284B-B0CC-4E58B623A5C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2C9813-7055-AF49-9190-0550059A99C1}" type="pres">
      <dgm:prSet presAssocID="{FED74969-B2E9-284B-B0CC-4E58B623A5C8}" presName="hierChild4" presStyleCnt="0"/>
      <dgm:spPr/>
    </dgm:pt>
    <dgm:pt modelId="{E8FEDED4-2BAE-E343-8E53-BDA2C75524B2}" type="pres">
      <dgm:prSet presAssocID="{41C680EF-79CA-824B-82A1-2B11103B44DF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322B401E-EE83-0E42-9083-FD07F5231663}" type="pres">
      <dgm:prSet presAssocID="{DA0A08A9-1555-6E41-9CFB-4AB997E3A9EC}" presName="hierRoot2" presStyleCnt="0"/>
      <dgm:spPr/>
    </dgm:pt>
    <dgm:pt modelId="{1E4BCCF4-DAF9-564C-ADA2-EBB536895794}" type="pres">
      <dgm:prSet presAssocID="{DA0A08A9-1555-6E41-9CFB-4AB997E3A9EC}" presName="composite2" presStyleCnt="0"/>
      <dgm:spPr/>
    </dgm:pt>
    <dgm:pt modelId="{D9E75325-8990-A24F-831B-6A428255EAF7}" type="pres">
      <dgm:prSet presAssocID="{DA0A08A9-1555-6E41-9CFB-4AB997E3A9EC}" presName="background2" presStyleLbl="node2" presStyleIdx="2" presStyleCnt="5"/>
      <dgm:spPr/>
    </dgm:pt>
    <dgm:pt modelId="{AF59E05C-D543-884C-A025-04B8B584E078}" type="pres">
      <dgm:prSet presAssocID="{DA0A08A9-1555-6E41-9CFB-4AB997E3A9E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CCC251-1BBC-4344-818A-CF2758AC4EFC}" type="pres">
      <dgm:prSet presAssocID="{DA0A08A9-1555-6E41-9CFB-4AB997E3A9EC}" presName="hierChild3" presStyleCnt="0"/>
      <dgm:spPr/>
    </dgm:pt>
    <dgm:pt modelId="{A09BA926-A01F-BF4E-BFDC-4A789CF23DB5}" type="pres">
      <dgm:prSet presAssocID="{AE06E72B-F2F2-F642-A246-E0004E82843C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2" presStyleCnt="6"/>
      <dgm:spPr/>
    </dgm:pt>
    <dgm:pt modelId="{7B79E7DC-5363-7E4B-8981-D37736EEF9A6}" type="pres">
      <dgm:prSet presAssocID="{38DE9882-BF8A-4F42-A7E0-75B74E4D9F3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3" presStyleCnt="5"/>
      <dgm:spPr/>
    </dgm:pt>
    <dgm:pt modelId="{714F074A-6D38-E949-878B-A73378BA29A3}" type="pres">
      <dgm:prSet presAssocID="{FCF6A6AF-73F2-F040-BE18-50FC56A662EA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4" presStyleCnt="5"/>
      <dgm:spPr/>
    </dgm:pt>
    <dgm:pt modelId="{1AD21D9D-D240-D744-A789-D8E26F41206B}" type="pres">
      <dgm:prSet presAssocID="{08118945-BADC-9249-8E84-C0F0092C7563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570A9400-587D-E342-B96B-20CD17E53CA4}" srcId="{1ED74BAD-B982-4749-A904-749056BF48EE}" destId="{DA0A08A9-1555-6E41-9CFB-4AB997E3A9EC}" srcOrd="2" destOrd="0" parTransId="{41C680EF-79CA-824B-82A1-2B11103B44DF}" sibTransId="{F80C5872-C76E-3B44-9CC9-F3934B7F8D56}"/>
    <dgm:cxn modelId="{2FA9A7D1-B890-8849-AA42-35AD0457D80F}" type="presOf" srcId="{5553FA35-E626-544E-AAB2-97483C82F5CD}" destId="{E9A84B28-AADE-F34B-AB34-D0F05EEB6A64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4A5E59AD-FA1C-7F40-9097-356057B620D0}" type="presOf" srcId="{AD292E32-5A0A-6D43-98C0-FFFBA2657DA6}" destId="{1C315F82-16BF-3B40-B109-0A289DB21117}" srcOrd="0" destOrd="0" presId="urn:microsoft.com/office/officeart/2005/8/layout/hierarchy1"/>
    <dgm:cxn modelId="{A09F0A63-4035-8049-AFBE-B29FF8F4025A}" srcId="{1ED74BAD-B982-4749-A904-749056BF48EE}" destId="{08118945-BADC-9249-8E84-C0F0092C7563}" srcOrd="4" destOrd="0" parTransId="{66E3017B-FFD5-7045-BB1B-9F4BB4F46270}" sibTransId="{21AEBD3B-898D-7D4C-BEE4-127F805FB948}"/>
    <dgm:cxn modelId="{E0271BD8-F609-CE41-9EE2-DE730C21C620}" type="presOf" srcId="{28447018-738B-FD43-B48C-FBCEC83B0054}" destId="{00B3D1FA-167E-494C-85C1-5D7F2165B587}" srcOrd="0" destOrd="0" presId="urn:microsoft.com/office/officeart/2005/8/layout/hierarchy1"/>
    <dgm:cxn modelId="{034A5890-8B3D-7241-8C3A-8DBFF446D644}" type="presOf" srcId="{41C680EF-79CA-824B-82A1-2B11103B44DF}" destId="{E8FEDED4-2BAE-E343-8E53-BDA2C75524B2}" srcOrd="0" destOrd="0" presId="urn:microsoft.com/office/officeart/2005/8/layout/hierarchy1"/>
    <dgm:cxn modelId="{21E36DF3-5D76-3141-9521-3360F8D46D88}" type="presOf" srcId="{8AA3CEBF-A0B6-F44A-9210-F017EB27CCF0}" destId="{A778701C-DA61-7543-8FC8-57D088C9B8EB}" srcOrd="0" destOrd="0" presId="urn:microsoft.com/office/officeart/2005/8/layout/hierarchy1"/>
    <dgm:cxn modelId="{81D8D16E-6C66-0246-A59C-7D136F8E0A77}" srcId="{DA0A08A9-1555-6E41-9CFB-4AB997E3A9EC}" destId="{38DE9882-BF8A-4F42-A7E0-75B74E4D9F3B}" srcOrd="0" destOrd="0" parTransId="{AE06E72B-F2F2-F642-A246-E0004E82843C}" sibTransId="{B1B3AC1C-66EE-6345-950F-D90ADDFABE65}"/>
    <dgm:cxn modelId="{6DD8C58B-2486-404B-AC81-C3DB040D2972}" type="presOf" srcId="{DA0A08A9-1555-6E41-9CFB-4AB997E3A9EC}" destId="{AF59E05C-D543-884C-A025-04B8B584E078}" srcOrd="0" destOrd="0" presId="urn:microsoft.com/office/officeart/2005/8/layout/hierarchy1"/>
    <dgm:cxn modelId="{B41E3154-8627-A142-9CEE-8EF793855C87}" type="presOf" srcId="{FED74969-B2E9-284B-B0CC-4E58B623A5C8}" destId="{82FC060F-7FFE-1C4C-BD3F-3FEBB0EC9B02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17025656-3942-7C4D-9681-45B88268E653}" type="presOf" srcId="{8C750145-6318-8E42-8B42-3B398782D656}" destId="{E546682B-2062-BE46-8312-6C10490E4729}" srcOrd="0" destOrd="0" presId="urn:microsoft.com/office/officeart/2005/8/layout/hierarchy1"/>
    <dgm:cxn modelId="{76764C87-A6C7-AA4F-A917-8B3AA331CDB2}" type="presOf" srcId="{08118945-BADC-9249-8E84-C0F0092C7563}" destId="{1AD21D9D-D240-D744-A789-D8E26F41206B}" srcOrd="0" destOrd="0" presId="urn:microsoft.com/office/officeart/2005/8/layout/hierarchy1"/>
    <dgm:cxn modelId="{69A9757A-45CE-6E4E-A51D-E5FFD4747E93}" type="presOf" srcId="{1ED74BAD-B982-4749-A904-749056BF48EE}" destId="{E302E05B-FC22-814A-BA3D-82D5E0E3C6D6}" srcOrd="0" destOrd="0" presId="urn:microsoft.com/office/officeart/2005/8/layout/hierarchy1"/>
    <dgm:cxn modelId="{F760F9F1-8730-1548-9507-397AD108BDBF}" type="presOf" srcId="{E1109D45-4168-E24F-867F-7E25B063C93A}" destId="{27AC3C5E-F6DF-B84D-A1B1-0E4E652E2B09}" srcOrd="0" destOrd="0" presId="urn:microsoft.com/office/officeart/2005/8/layout/hierarchy1"/>
    <dgm:cxn modelId="{FA721D1C-670F-0C48-9768-0060C05310EF}" type="presOf" srcId="{FCF6A6AF-73F2-F040-BE18-50FC56A662EA}" destId="{714F074A-6D38-E949-878B-A73378BA29A3}" srcOrd="0" destOrd="0" presId="urn:microsoft.com/office/officeart/2005/8/layout/hierarchy1"/>
    <dgm:cxn modelId="{6EEC5CDE-3B4B-9944-B57D-F950A91539A3}" type="presOf" srcId="{C5AED023-0800-F743-A724-3D6D27F0523B}" destId="{3E6915C9-1A83-F040-9526-2FCE8B1DDFB5}" srcOrd="0" destOrd="0" presId="urn:microsoft.com/office/officeart/2005/8/layout/hierarchy1"/>
    <dgm:cxn modelId="{8524B5BD-7325-E440-9E80-2A1307AB21D8}" type="presOf" srcId="{2531E2D3-A1E8-AE42-B0AE-3BD77E80B1DC}" destId="{A3525A76-9C27-C546-BE4D-45BC73C9D25E}" srcOrd="0" destOrd="0" presId="urn:microsoft.com/office/officeart/2005/8/layout/hierarchy1"/>
    <dgm:cxn modelId="{6B7D5500-DB48-FC46-A8B3-0777F766B984}" srcId="{5553FA35-E626-544E-AAB2-97483C82F5CD}" destId="{FED74969-B2E9-284B-B0CC-4E58B623A5C8}" srcOrd="0" destOrd="0" parTransId="{433A4255-E2B3-D047-8302-24B9E50B3F83}" sibTransId="{073452CF-FF21-704B-B8AE-8F41AD0440BE}"/>
    <dgm:cxn modelId="{8757328A-5414-ED4A-9511-09EB4A1CB309}" type="presOf" srcId="{AE06E72B-F2F2-F642-A246-E0004E82843C}" destId="{A09BA926-A01F-BF4E-BFDC-4A789CF23DB5}" srcOrd="0" destOrd="0" presId="urn:microsoft.com/office/officeart/2005/8/layout/hierarchy1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159E72A0-7188-9A4E-8345-469D51D41C4D}" type="presOf" srcId="{CB00695E-488C-1A4C-A9C2-2A4783B5401F}" destId="{4F5907C4-9C4B-1345-A1EF-C2E9709A7F55}" srcOrd="0" destOrd="0" presId="urn:microsoft.com/office/officeart/2005/8/layout/hierarchy1"/>
    <dgm:cxn modelId="{75974598-6B8A-A549-8527-39FC564BE1E7}" type="presOf" srcId="{E8748A8E-517F-CE4F-9777-F7A91BEFBAC4}" destId="{6F473C78-0F49-FB43-839E-50F2BECC64B6}" srcOrd="0" destOrd="0" presId="urn:microsoft.com/office/officeart/2005/8/layout/hierarchy1"/>
    <dgm:cxn modelId="{C969E973-B341-F64E-A377-202DDF2D5A8E}" type="presOf" srcId="{4B0B4406-FA37-1E4B-BB66-A24E7B67380C}" destId="{D987E94A-FE18-CA43-9B9F-C8F78F2630D5}" srcOrd="0" destOrd="0" presId="urn:microsoft.com/office/officeart/2005/8/layout/hierarchy1"/>
    <dgm:cxn modelId="{FE847C54-8D76-6946-9261-BDB11C9FBCC5}" type="presOf" srcId="{D379F553-2470-9E4A-BF0A-38B5C850263E}" destId="{05622461-0AB9-C84F-BCF2-82A9321586DA}" srcOrd="0" destOrd="0" presId="urn:microsoft.com/office/officeart/2005/8/layout/hierarchy1"/>
    <dgm:cxn modelId="{AF6DCA4A-59A0-EF43-ACB9-48C555C8F34E}" srcId="{1ED74BAD-B982-4749-A904-749056BF48EE}" destId="{5553FA35-E626-544E-AAB2-97483C82F5CD}" srcOrd="1" destOrd="0" parTransId="{8C750145-6318-8E42-8B42-3B398782D656}" sibTransId="{BDA967EC-9C41-BC4B-AF72-C40BEB3BBCFC}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56C8D5E1-2B38-124E-8B40-CDDC2860B199}" type="presOf" srcId="{F623AD66-4D30-7F4C-AC6E-1D9032ADF9F3}" destId="{36DAFBDF-818D-B143-9194-CF289B989BB6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535B827C-4D5D-B246-BF39-A00EA3676D13}" type="presOf" srcId="{433A4255-E2B3-D047-8302-24B9E50B3F83}" destId="{61EC79D3-44E8-7241-83E2-94D2BC13D8C8}" srcOrd="0" destOrd="0" presId="urn:microsoft.com/office/officeart/2005/8/layout/hierarchy1"/>
    <dgm:cxn modelId="{1ED9B378-D46B-6D4B-9795-CDF5FEF7FD20}" srcId="{1ED74BAD-B982-4749-A904-749056BF48EE}" destId="{FCF6A6AF-73F2-F040-BE18-50FC56A662EA}" srcOrd="3" destOrd="0" parTransId="{D379F553-2470-9E4A-BF0A-38B5C850263E}" sibTransId="{2AEDF005-43E2-1C4C-B945-CFEF403D60C8}"/>
    <dgm:cxn modelId="{935F3823-E957-FB41-95AF-5733B64A685D}" type="presOf" srcId="{38DE9882-BF8A-4F42-A7E0-75B74E4D9F3B}" destId="{7B79E7DC-5363-7E4B-8981-D37736EEF9A6}" srcOrd="0" destOrd="0" presId="urn:microsoft.com/office/officeart/2005/8/layout/hierarchy1"/>
    <dgm:cxn modelId="{277B7692-1823-1440-A485-E7E2997EFF1B}" type="presOf" srcId="{66E3017B-FFD5-7045-BB1B-9F4BB4F46270}" destId="{F60E1DC8-403C-8E46-A57C-A5FED9F8FB75}" srcOrd="0" destOrd="0" presId="urn:microsoft.com/office/officeart/2005/8/layout/hierarchy1"/>
    <dgm:cxn modelId="{8CC765D4-BF0A-7945-B1F1-A2F034E5928A}" type="presOf" srcId="{59440D2D-A64D-FF49-AAD2-C34B8F71F1CC}" destId="{454FB5DA-A473-9948-B78F-E03E9017ED5E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C5DE4A57-2E69-C741-B2D7-7B5B2A64D941}" type="presParOf" srcId="{00B3D1FA-167E-494C-85C1-5D7F2165B587}" destId="{1D62F4EC-341A-3645-A35D-DCD58CDBBB9C}" srcOrd="0" destOrd="0" presId="urn:microsoft.com/office/officeart/2005/8/layout/hierarchy1"/>
    <dgm:cxn modelId="{656F7EFC-8349-3C4C-88B3-FB238DC1FDC2}" type="presParOf" srcId="{1D62F4EC-341A-3645-A35D-DCD58CDBBB9C}" destId="{D96A1186-050C-EE43-B93D-9BAE561FF592}" srcOrd="0" destOrd="0" presId="urn:microsoft.com/office/officeart/2005/8/layout/hierarchy1"/>
    <dgm:cxn modelId="{03D9FAC1-3991-0546-95EF-660813F879B4}" type="presParOf" srcId="{D96A1186-050C-EE43-B93D-9BAE561FF592}" destId="{A898596A-E2DA-BD47-902D-592FB31CC033}" srcOrd="0" destOrd="0" presId="urn:microsoft.com/office/officeart/2005/8/layout/hierarchy1"/>
    <dgm:cxn modelId="{6FAC40BC-06DC-2549-82DC-BAA048BFCFD6}" type="presParOf" srcId="{D96A1186-050C-EE43-B93D-9BAE561FF592}" destId="{E302E05B-FC22-814A-BA3D-82D5E0E3C6D6}" srcOrd="1" destOrd="0" presId="urn:microsoft.com/office/officeart/2005/8/layout/hierarchy1"/>
    <dgm:cxn modelId="{37C8F08C-3E0A-0840-95B4-0B9EBA5ABA3E}" type="presParOf" srcId="{1D62F4EC-341A-3645-A35D-DCD58CDBBB9C}" destId="{EA450A47-422D-1A4F-90CC-27267B7BC380}" srcOrd="1" destOrd="0" presId="urn:microsoft.com/office/officeart/2005/8/layout/hierarchy1"/>
    <dgm:cxn modelId="{7F7DE2F8-1B6B-5347-B25C-36C9D41991B0}" type="presParOf" srcId="{EA450A47-422D-1A4F-90CC-27267B7BC380}" destId="{4F5907C4-9C4B-1345-A1EF-C2E9709A7F55}" srcOrd="0" destOrd="0" presId="urn:microsoft.com/office/officeart/2005/8/layout/hierarchy1"/>
    <dgm:cxn modelId="{1B13D3CB-4D65-D04D-B79B-20D6971CBE71}" type="presParOf" srcId="{EA450A47-422D-1A4F-90CC-27267B7BC380}" destId="{D83E7CCF-2CD7-1442-9FF1-537C62FA3FF9}" srcOrd="1" destOrd="0" presId="urn:microsoft.com/office/officeart/2005/8/layout/hierarchy1"/>
    <dgm:cxn modelId="{6F03A1D0-A815-6147-B253-640CA87166D7}" type="presParOf" srcId="{D83E7CCF-2CD7-1442-9FF1-537C62FA3FF9}" destId="{9D93DE71-E0AD-CA46-8581-8A9186377CFE}" srcOrd="0" destOrd="0" presId="urn:microsoft.com/office/officeart/2005/8/layout/hierarchy1"/>
    <dgm:cxn modelId="{4F0B1A9F-09F0-B943-BCC7-53194C75D3CF}" type="presParOf" srcId="{9D93DE71-E0AD-CA46-8581-8A9186377CFE}" destId="{2F6AF7B1-5474-3744-9724-F2A7D706ACD1}" srcOrd="0" destOrd="0" presId="urn:microsoft.com/office/officeart/2005/8/layout/hierarchy1"/>
    <dgm:cxn modelId="{6D673014-E8C9-F14F-9121-811A1FB2C4F9}" type="presParOf" srcId="{9D93DE71-E0AD-CA46-8581-8A9186377CFE}" destId="{3E6915C9-1A83-F040-9526-2FCE8B1DDFB5}" srcOrd="1" destOrd="0" presId="urn:microsoft.com/office/officeart/2005/8/layout/hierarchy1"/>
    <dgm:cxn modelId="{BA868554-3E71-354F-901E-7A0C3CD028F7}" type="presParOf" srcId="{D83E7CCF-2CD7-1442-9FF1-537C62FA3FF9}" destId="{FDD4B7CB-043C-3347-803A-04D567254711}" srcOrd="1" destOrd="0" presId="urn:microsoft.com/office/officeart/2005/8/layout/hierarchy1"/>
    <dgm:cxn modelId="{F5394EA5-AF79-2949-8827-3585D558EDBF}" type="presParOf" srcId="{FDD4B7CB-043C-3347-803A-04D567254711}" destId="{6F473C78-0F49-FB43-839E-50F2BECC64B6}" srcOrd="0" destOrd="0" presId="urn:microsoft.com/office/officeart/2005/8/layout/hierarchy1"/>
    <dgm:cxn modelId="{61756222-ECDA-6F45-AFF7-4275AF1510C9}" type="presParOf" srcId="{FDD4B7CB-043C-3347-803A-04D567254711}" destId="{57323280-354D-D44E-92FC-C5B34FE55C09}" srcOrd="1" destOrd="0" presId="urn:microsoft.com/office/officeart/2005/8/layout/hierarchy1"/>
    <dgm:cxn modelId="{58FE04B7-78C7-0C47-8874-EE5DD2CAB562}" type="presParOf" srcId="{57323280-354D-D44E-92FC-C5B34FE55C09}" destId="{5C78925E-03A9-024F-B5B9-9A284A53083B}" srcOrd="0" destOrd="0" presId="urn:microsoft.com/office/officeart/2005/8/layout/hierarchy1"/>
    <dgm:cxn modelId="{25B6561B-81CB-9E43-9FAF-665F9529E647}" type="presParOf" srcId="{5C78925E-03A9-024F-B5B9-9A284A53083B}" destId="{520EE412-944A-1B40-B7BC-B193957875E9}" srcOrd="0" destOrd="0" presId="urn:microsoft.com/office/officeart/2005/8/layout/hierarchy1"/>
    <dgm:cxn modelId="{54A90BEC-85B6-F441-AA69-F03022B3F9E7}" type="presParOf" srcId="{5C78925E-03A9-024F-B5B9-9A284A53083B}" destId="{A778701C-DA61-7543-8FC8-57D088C9B8EB}" srcOrd="1" destOrd="0" presId="urn:microsoft.com/office/officeart/2005/8/layout/hierarchy1"/>
    <dgm:cxn modelId="{A06581DA-6740-C24A-A96D-4C4D5635FD32}" type="presParOf" srcId="{57323280-354D-D44E-92FC-C5B34FE55C09}" destId="{15E4C85A-D199-F04D-8B9B-1B97F773ABCA}" srcOrd="1" destOrd="0" presId="urn:microsoft.com/office/officeart/2005/8/layout/hierarchy1"/>
    <dgm:cxn modelId="{87C68836-5A68-4F4D-B9AA-9041F2071F52}" type="presParOf" srcId="{EA450A47-422D-1A4F-90CC-27267B7BC380}" destId="{E546682B-2062-BE46-8312-6C10490E4729}" srcOrd="2" destOrd="0" presId="urn:microsoft.com/office/officeart/2005/8/layout/hierarchy1"/>
    <dgm:cxn modelId="{BD9C44A6-CB5F-2440-A209-076B23D1B005}" type="presParOf" srcId="{EA450A47-422D-1A4F-90CC-27267B7BC380}" destId="{64465FAB-9B85-2F41-9F70-0D6F1CB46C16}" srcOrd="3" destOrd="0" presId="urn:microsoft.com/office/officeart/2005/8/layout/hierarchy1"/>
    <dgm:cxn modelId="{EEE6407B-421F-4547-B712-BE12B4DE0B93}" type="presParOf" srcId="{64465FAB-9B85-2F41-9F70-0D6F1CB46C16}" destId="{CCA3F99C-8344-EF47-BB5B-F4D5B473CB29}" srcOrd="0" destOrd="0" presId="urn:microsoft.com/office/officeart/2005/8/layout/hierarchy1"/>
    <dgm:cxn modelId="{0F2012D0-6210-214C-9161-C25D51D8BED2}" type="presParOf" srcId="{CCA3F99C-8344-EF47-BB5B-F4D5B473CB29}" destId="{EE744826-01E9-994D-9819-891BFA6F8D20}" srcOrd="0" destOrd="0" presId="urn:microsoft.com/office/officeart/2005/8/layout/hierarchy1"/>
    <dgm:cxn modelId="{FE8125C1-6E27-1642-8A70-DFAC3A1C1B4A}" type="presParOf" srcId="{CCA3F99C-8344-EF47-BB5B-F4D5B473CB29}" destId="{E9A84B28-AADE-F34B-AB34-D0F05EEB6A64}" srcOrd="1" destOrd="0" presId="urn:microsoft.com/office/officeart/2005/8/layout/hierarchy1"/>
    <dgm:cxn modelId="{90AEB011-A3C1-6548-BC14-62AD0495EEE4}" type="presParOf" srcId="{64465FAB-9B85-2F41-9F70-0D6F1CB46C16}" destId="{B6AB9D37-E599-F046-A74C-C4377E618F8A}" srcOrd="1" destOrd="0" presId="urn:microsoft.com/office/officeart/2005/8/layout/hierarchy1"/>
    <dgm:cxn modelId="{9F8D8BCA-6166-8F4C-A385-9C2292B61411}" type="presParOf" srcId="{B6AB9D37-E599-F046-A74C-C4377E618F8A}" destId="{61EC79D3-44E8-7241-83E2-94D2BC13D8C8}" srcOrd="0" destOrd="0" presId="urn:microsoft.com/office/officeart/2005/8/layout/hierarchy1"/>
    <dgm:cxn modelId="{BF8FBC7E-89D2-FE44-ADA8-6341C66A0FE8}" type="presParOf" srcId="{B6AB9D37-E599-F046-A74C-C4377E618F8A}" destId="{BBC34428-A293-8241-8785-939DD21AE155}" srcOrd="1" destOrd="0" presId="urn:microsoft.com/office/officeart/2005/8/layout/hierarchy1"/>
    <dgm:cxn modelId="{90EDA89C-20D4-7B40-986B-373A09C9BBAC}" type="presParOf" srcId="{BBC34428-A293-8241-8785-939DD21AE155}" destId="{09821DAB-1108-F14F-BDE6-25A04C354635}" srcOrd="0" destOrd="0" presId="urn:microsoft.com/office/officeart/2005/8/layout/hierarchy1"/>
    <dgm:cxn modelId="{6BE68101-3D23-0045-8E0F-6FC15FB7BF9C}" type="presParOf" srcId="{09821DAB-1108-F14F-BDE6-25A04C354635}" destId="{BDE6A691-1562-BF4B-BBEF-E6191FC8698E}" srcOrd="0" destOrd="0" presId="urn:microsoft.com/office/officeart/2005/8/layout/hierarchy1"/>
    <dgm:cxn modelId="{DAB35631-4D04-D749-9BD0-B24F94C73208}" type="presParOf" srcId="{09821DAB-1108-F14F-BDE6-25A04C354635}" destId="{82FC060F-7FFE-1C4C-BD3F-3FEBB0EC9B02}" srcOrd="1" destOrd="0" presId="urn:microsoft.com/office/officeart/2005/8/layout/hierarchy1"/>
    <dgm:cxn modelId="{6F5363D5-3D33-E143-BB1C-47E9DB067D74}" type="presParOf" srcId="{BBC34428-A293-8241-8785-939DD21AE155}" destId="{3F2C9813-7055-AF49-9190-0550059A99C1}" srcOrd="1" destOrd="0" presId="urn:microsoft.com/office/officeart/2005/8/layout/hierarchy1"/>
    <dgm:cxn modelId="{0ECB4E46-524C-7D48-B715-44DA53E1C30F}" type="presParOf" srcId="{EA450A47-422D-1A4F-90CC-27267B7BC380}" destId="{E8FEDED4-2BAE-E343-8E53-BDA2C75524B2}" srcOrd="4" destOrd="0" presId="urn:microsoft.com/office/officeart/2005/8/layout/hierarchy1"/>
    <dgm:cxn modelId="{AE85F4C9-8E1E-164B-A47B-8574FBC697FB}" type="presParOf" srcId="{EA450A47-422D-1A4F-90CC-27267B7BC380}" destId="{322B401E-EE83-0E42-9083-FD07F5231663}" srcOrd="5" destOrd="0" presId="urn:microsoft.com/office/officeart/2005/8/layout/hierarchy1"/>
    <dgm:cxn modelId="{1E7D1A93-8279-854C-9A74-B1ADE9970AC3}" type="presParOf" srcId="{322B401E-EE83-0E42-9083-FD07F5231663}" destId="{1E4BCCF4-DAF9-564C-ADA2-EBB536895794}" srcOrd="0" destOrd="0" presId="urn:microsoft.com/office/officeart/2005/8/layout/hierarchy1"/>
    <dgm:cxn modelId="{DD72C1DF-0B26-E943-A230-066A84627E91}" type="presParOf" srcId="{1E4BCCF4-DAF9-564C-ADA2-EBB536895794}" destId="{D9E75325-8990-A24F-831B-6A428255EAF7}" srcOrd="0" destOrd="0" presId="urn:microsoft.com/office/officeart/2005/8/layout/hierarchy1"/>
    <dgm:cxn modelId="{94ECB2FE-D8EA-C647-98F0-0393E7A0BEAA}" type="presParOf" srcId="{1E4BCCF4-DAF9-564C-ADA2-EBB536895794}" destId="{AF59E05C-D543-884C-A025-04B8B584E078}" srcOrd="1" destOrd="0" presId="urn:microsoft.com/office/officeart/2005/8/layout/hierarchy1"/>
    <dgm:cxn modelId="{6B290F9E-ACB5-B64C-9220-83EA55036E04}" type="presParOf" srcId="{322B401E-EE83-0E42-9083-FD07F5231663}" destId="{C2CCC251-1BBC-4344-818A-CF2758AC4EFC}" srcOrd="1" destOrd="0" presId="urn:microsoft.com/office/officeart/2005/8/layout/hierarchy1"/>
    <dgm:cxn modelId="{B8EF9962-3EA5-5049-A692-D7DEF3CBE1CF}" type="presParOf" srcId="{C2CCC251-1BBC-4344-818A-CF2758AC4EFC}" destId="{A09BA926-A01F-BF4E-BFDC-4A789CF23DB5}" srcOrd="0" destOrd="0" presId="urn:microsoft.com/office/officeart/2005/8/layout/hierarchy1"/>
    <dgm:cxn modelId="{23F160A0-44E2-A94E-A257-2E6C35CE5FF8}" type="presParOf" srcId="{C2CCC251-1BBC-4344-818A-CF2758AC4EFC}" destId="{AD2F7EF2-AD1E-EE47-AA3C-5E201BA20CBC}" srcOrd="1" destOrd="0" presId="urn:microsoft.com/office/officeart/2005/8/layout/hierarchy1"/>
    <dgm:cxn modelId="{751D9A69-2048-D64E-9C33-D3598B6CF3B4}" type="presParOf" srcId="{AD2F7EF2-AD1E-EE47-AA3C-5E201BA20CBC}" destId="{8D6D0B20-A53A-574F-92A9-A073BEDBBE94}" srcOrd="0" destOrd="0" presId="urn:microsoft.com/office/officeart/2005/8/layout/hierarchy1"/>
    <dgm:cxn modelId="{BD74BD33-58BD-2A49-A56E-B1FB010202E4}" type="presParOf" srcId="{8D6D0B20-A53A-574F-92A9-A073BEDBBE94}" destId="{DC3AD720-43C5-8547-BD3B-32AB4C7696C5}" srcOrd="0" destOrd="0" presId="urn:microsoft.com/office/officeart/2005/8/layout/hierarchy1"/>
    <dgm:cxn modelId="{800C8DA5-F569-F845-BF50-4C6D2FD11853}" type="presParOf" srcId="{8D6D0B20-A53A-574F-92A9-A073BEDBBE94}" destId="{7B79E7DC-5363-7E4B-8981-D37736EEF9A6}" srcOrd="1" destOrd="0" presId="urn:microsoft.com/office/officeart/2005/8/layout/hierarchy1"/>
    <dgm:cxn modelId="{856DF32E-4D97-774E-B979-81520E3E176C}" type="presParOf" srcId="{AD2F7EF2-AD1E-EE47-AA3C-5E201BA20CBC}" destId="{7160E6D5-7192-D645-B56E-4DC4AD291419}" srcOrd="1" destOrd="0" presId="urn:microsoft.com/office/officeart/2005/8/layout/hierarchy1"/>
    <dgm:cxn modelId="{0B73BFCF-F5FD-C24C-BD11-9A477983AD8F}" type="presParOf" srcId="{EA450A47-422D-1A4F-90CC-27267B7BC380}" destId="{05622461-0AB9-C84F-BCF2-82A9321586DA}" srcOrd="6" destOrd="0" presId="urn:microsoft.com/office/officeart/2005/8/layout/hierarchy1"/>
    <dgm:cxn modelId="{4EC6E2DA-0686-DB43-A4B6-B4DF830973B2}" type="presParOf" srcId="{EA450A47-422D-1A4F-90CC-27267B7BC380}" destId="{C5E1E060-ABCA-0A4A-BDE3-43AF830776B4}" srcOrd="7" destOrd="0" presId="urn:microsoft.com/office/officeart/2005/8/layout/hierarchy1"/>
    <dgm:cxn modelId="{FFEBC74A-AF1A-AA4A-8FCB-FA15EE5EE7BB}" type="presParOf" srcId="{C5E1E060-ABCA-0A4A-BDE3-43AF830776B4}" destId="{673D0FDD-DC61-254D-BE44-BADB3D5286A6}" srcOrd="0" destOrd="0" presId="urn:microsoft.com/office/officeart/2005/8/layout/hierarchy1"/>
    <dgm:cxn modelId="{EAC02776-63F9-0E4F-A329-D7CCD85044B1}" type="presParOf" srcId="{673D0FDD-DC61-254D-BE44-BADB3D5286A6}" destId="{2603756F-4A71-FE48-B7C4-B63688766B5B}" srcOrd="0" destOrd="0" presId="urn:microsoft.com/office/officeart/2005/8/layout/hierarchy1"/>
    <dgm:cxn modelId="{54169FAD-DF69-9A4F-A224-1A21FB225ED5}" type="presParOf" srcId="{673D0FDD-DC61-254D-BE44-BADB3D5286A6}" destId="{714F074A-6D38-E949-878B-A73378BA29A3}" srcOrd="1" destOrd="0" presId="urn:microsoft.com/office/officeart/2005/8/layout/hierarchy1"/>
    <dgm:cxn modelId="{6F84C8C9-A003-384C-96B3-1A7C70CA51F9}" type="presParOf" srcId="{C5E1E060-ABCA-0A4A-BDE3-43AF830776B4}" destId="{F62408F5-3373-F946-BCA9-13D9A942D166}" srcOrd="1" destOrd="0" presId="urn:microsoft.com/office/officeart/2005/8/layout/hierarchy1"/>
    <dgm:cxn modelId="{BC9AD37B-E464-5441-AC5F-4EA39AB3A271}" type="presParOf" srcId="{F62408F5-3373-F946-BCA9-13D9A942D166}" destId="{A3525A76-9C27-C546-BE4D-45BC73C9D25E}" srcOrd="0" destOrd="0" presId="urn:microsoft.com/office/officeart/2005/8/layout/hierarchy1"/>
    <dgm:cxn modelId="{5F481F8A-DE60-5244-A13C-B2948AF3E0B6}" type="presParOf" srcId="{F62408F5-3373-F946-BCA9-13D9A942D166}" destId="{3B92D1E5-F3B7-834E-BF5A-9788CABA9937}" srcOrd="1" destOrd="0" presId="urn:microsoft.com/office/officeart/2005/8/layout/hierarchy1"/>
    <dgm:cxn modelId="{380877A6-DB72-FB42-A3D9-E495137F7F98}" type="presParOf" srcId="{3B92D1E5-F3B7-834E-BF5A-9788CABA9937}" destId="{E7111A2F-DEF1-2F46-B982-289F50C0CC47}" srcOrd="0" destOrd="0" presId="urn:microsoft.com/office/officeart/2005/8/layout/hierarchy1"/>
    <dgm:cxn modelId="{A28BF453-4D84-8547-AC57-0130083D7233}" type="presParOf" srcId="{E7111A2F-DEF1-2F46-B982-289F50C0CC47}" destId="{A77ECF7E-4FDF-1D4B-9B01-544828D4F4E2}" srcOrd="0" destOrd="0" presId="urn:microsoft.com/office/officeart/2005/8/layout/hierarchy1"/>
    <dgm:cxn modelId="{2986A664-E9C4-214F-83C5-A8F7B22E035B}" type="presParOf" srcId="{E7111A2F-DEF1-2F46-B982-289F50C0CC47}" destId="{454FB5DA-A473-9948-B78F-E03E9017ED5E}" srcOrd="1" destOrd="0" presId="urn:microsoft.com/office/officeart/2005/8/layout/hierarchy1"/>
    <dgm:cxn modelId="{7C9F7564-1916-8D46-BA42-3D0803131BD4}" type="presParOf" srcId="{3B92D1E5-F3B7-834E-BF5A-9788CABA9937}" destId="{EA2C65DE-B947-4049-A9C3-34025994A800}" srcOrd="1" destOrd="0" presId="urn:microsoft.com/office/officeart/2005/8/layout/hierarchy1"/>
    <dgm:cxn modelId="{6D5CBDEF-C21B-1447-A955-257888C66041}" type="presParOf" srcId="{F62408F5-3373-F946-BCA9-13D9A942D166}" destId="{D987E94A-FE18-CA43-9B9F-C8F78F2630D5}" srcOrd="2" destOrd="0" presId="urn:microsoft.com/office/officeart/2005/8/layout/hierarchy1"/>
    <dgm:cxn modelId="{39DED4E6-2ED8-5C41-A62F-1B01132D119C}" type="presParOf" srcId="{F62408F5-3373-F946-BCA9-13D9A942D166}" destId="{130BC9BA-5186-0F4A-9756-5AB847987092}" srcOrd="3" destOrd="0" presId="urn:microsoft.com/office/officeart/2005/8/layout/hierarchy1"/>
    <dgm:cxn modelId="{35AA54BD-1BFC-F547-96F8-BC9CD936E3C3}" type="presParOf" srcId="{130BC9BA-5186-0F4A-9756-5AB847987092}" destId="{3C2A1F9A-D14C-8248-8000-FB26C6360B30}" srcOrd="0" destOrd="0" presId="urn:microsoft.com/office/officeart/2005/8/layout/hierarchy1"/>
    <dgm:cxn modelId="{FBFC9580-9E32-E34D-872B-5A021F213A6D}" type="presParOf" srcId="{3C2A1F9A-D14C-8248-8000-FB26C6360B30}" destId="{92C59063-8018-384E-8A92-034D35CDEB2C}" srcOrd="0" destOrd="0" presId="urn:microsoft.com/office/officeart/2005/8/layout/hierarchy1"/>
    <dgm:cxn modelId="{6D83D7DF-23FF-BE44-AA38-AFDAB4938085}" type="presParOf" srcId="{3C2A1F9A-D14C-8248-8000-FB26C6360B30}" destId="{36DAFBDF-818D-B143-9194-CF289B989BB6}" srcOrd="1" destOrd="0" presId="urn:microsoft.com/office/officeart/2005/8/layout/hierarchy1"/>
    <dgm:cxn modelId="{B791F4AF-52DA-3F4E-9463-605DD7453503}" type="presParOf" srcId="{130BC9BA-5186-0F4A-9756-5AB847987092}" destId="{D1F34653-47F2-8F45-9AEC-FEEB1968B6CD}" srcOrd="1" destOrd="0" presId="urn:microsoft.com/office/officeart/2005/8/layout/hierarchy1"/>
    <dgm:cxn modelId="{E96F5684-4CF3-3348-8CB4-C71B8D81F447}" type="presParOf" srcId="{EA450A47-422D-1A4F-90CC-27267B7BC380}" destId="{F60E1DC8-403C-8E46-A57C-A5FED9F8FB75}" srcOrd="8" destOrd="0" presId="urn:microsoft.com/office/officeart/2005/8/layout/hierarchy1"/>
    <dgm:cxn modelId="{C01BCD3B-A9F3-DA41-B4D9-EE854729E9EB}" type="presParOf" srcId="{EA450A47-422D-1A4F-90CC-27267B7BC380}" destId="{22F24177-668D-6547-9D9F-BB4F10ACB6A8}" srcOrd="9" destOrd="0" presId="urn:microsoft.com/office/officeart/2005/8/layout/hierarchy1"/>
    <dgm:cxn modelId="{128EF3B2-8F11-E449-A403-3E6C928125E4}" type="presParOf" srcId="{22F24177-668D-6547-9D9F-BB4F10ACB6A8}" destId="{16E19C93-6DAE-6742-9F85-3AA25A8535DB}" srcOrd="0" destOrd="0" presId="urn:microsoft.com/office/officeart/2005/8/layout/hierarchy1"/>
    <dgm:cxn modelId="{13D0EDD0-A30E-CC4F-BE76-AF9E4AC3DE2D}" type="presParOf" srcId="{16E19C93-6DAE-6742-9F85-3AA25A8535DB}" destId="{EC240296-5666-6C40-B4E2-1F5991712601}" srcOrd="0" destOrd="0" presId="urn:microsoft.com/office/officeart/2005/8/layout/hierarchy1"/>
    <dgm:cxn modelId="{4832ACA9-B4C6-FC45-8D9D-1CCA7DC9E476}" type="presParOf" srcId="{16E19C93-6DAE-6742-9F85-3AA25A8535DB}" destId="{1AD21D9D-D240-D744-A789-D8E26F41206B}" srcOrd="1" destOrd="0" presId="urn:microsoft.com/office/officeart/2005/8/layout/hierarchy1"/>
    <dgm:cxn modelId="{A812DE71-D5D1-C948-8A43-BEC0839F3672}" type="presParOf" srcId="{22F24177-668D-6547-9D9F-BB4F10ACB6A8}" destId="{86370847-2B3D-8B46-96E0-B9A1DBC1E030}" srcOrd="1" destOrd="0" presId="urn:microsoft.com/office/officeart/2005/8/layout/hierarchy1"/>
    <dgm:cxn modelId="{757B41B1-78BF-894C-A87D-60FF7B119A85}" type="presParOf" srcId="{86370847-2B3D-8B46-96E0-B9A1DBC1E030}" destId="{1C315F82-16BF-3B40-B109-0A289DB21117}" srcOrd="0" destOrd="0" presId="urn:microsoft.com/office/officeart/2005/8/layout/hierarchy1"/>
    <dgm:cxn modelId="{1080F2B1-307F-2C43-BB6C-0AADC16BDBFD}" type="presParOf" srcId="{86370847-2B3D-8B46-96E0-B9A1DBC1E030}" destId="{EE03EE94-6564-384C-AEEE-E7A0E7E5153E}" srcOrd="1" destOrd="0" presId="urn:microsoft.com/office/officeart/2005/8/layout/hierarchy1"/>
    <dgm:cxn modelId="{6CE74A96-727C-004F-81AA-DCCF2ED0D453}" type="presParOf" srcId="{EE03EE94-6564-384C-AEEE-E7A0E7E5153E}" destId="{A3079F55-1D77-1F4D-A5C4-355DD50B3B2F}" srcOrd="0" destOrd="0" presId="urn:microsoft.com/office/officeart/2005/8/layout/hierarchy1"/>
    <dgm:cxn modelId="{888CF1D7-194D-1741-8F7A-9EB3F49FD4C2}" type="presParOf" srcId="{A3079F55-1D77-1F4D-A5C4-355DD50B3B2F}" destId="{7125C99E-46D4-6A4A-B318-4F076A6D5A56}" srcOrd="0" destOrd="0" presId="urn:microsoft.com/office/officeart/2005/8/layout/hierarchy1"/>
    <dgm:cxn modelId="{62071D6A-C221-E74D-874F-4E317BCE7660}" type="presParOf" srcId="{A3079F55-1D77-1F4D-A5C4-355DD50B3B2F}" destId="{27AC3C5E-F6DF-B84D-A1B1-0E4E652E2B09}" srcOrd="1" destOrd="0" presId="urn:microsoft.com/office/officeart/2005/8/layout/hierarchy1"/>
    <dgm:cxn modelId="{93413AB7-A7D8-0043-ADAE-FB987E0CE3DA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DA0A08A9-1555-6E41-9CFB-4AB997E3A9EC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41C680EF-79CA-824B-82A1-2B11103B44DF}" type="par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80C5872-C76E-3B44-9CC9-F3934B7F8D56}" type="sibTrans" cxnId="{570A9400-587D-E342-B96B-20CD17E53CA4}">
      <dgm:prSet/>
      <dgm:spPr/>
      <dgm:t>
        <a:bodyPr/>
        <a:lstStyle/>
        <a:p>
          <a:endParaRPr lang="zh-CN" altLang="en-US"/>
        </a:p>
      </dgm:t>
    </dgm:pt>
    <dgm:pt modelId="{FED74969-B2E9-284B-B0CC-4E58B623A5C8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433A4255-E2B3-D047-8302-24B9E50B3F83}" type="par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73452CF-FF21-704B-B8AE-8F41AD0440BE}" type="sibTrans" cxnId="{6B7D5500-DB48-FC46-A8B3-0777F766B984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4"/>
      <dgm:spPr/>
    </dgm:pt>
    <dgm:pt modelId="{3E6915C9-1A83-F040-9526-2FCE8B1DDFB5}" type="pres">
      <dgm:prSet presAssocID="{C5AED023-0800-F743-A724-3D6D27F0523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61EC79D3-44E8-7241-83E2-94D2BC13D8C8}" type="pres">
      <dgm:prSet presAssocID="{433A4255-E2B3-D047-8302-24B9E50B3F83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BBC34428-A293-8241-8785-939DD21AE155}" type="pres">
      <dgm:prSet presAssocID="{FED74969-B2E9-284B-B0CC-4E58B623A5C8}" presName="hierRoot3" presStyleCnt="0"/>
      <dgm:spPr/>
    </dgm:pt>
    <dgm:pt modelId="{09821DAB-1108-F14F-BDE6-25A04C354635}" type="pres">
      <dgm:prSet presAssocID="{FED74969-B2E9-284B-B0CC-4E58B623A5C8}" presName="composite3" presStyleCnt="0"/>
      <dgm:spPr/>
    </dgm:pt>
    <dgm:pt modelId="{BDE6A691-1562-BF4B-BBEF-E6191FC8698E}" type="pres">
      <dgm:prSet presAssocID="{FED74969-B2E9-284B-B0CC-4E58B623A5C8}" presName="background3" presStyleLbl="node3" presStyleIdx="1" presStyleCnt="6"/>
      <dgm:spPr/>
    </dgm:pt>
    <dgm:pt modelId="{82FC060F-7FFE-1C4C-BD3F-3FEBB0EC9B02}" type="pres">
      <dgm:prSet presAssocID="{FED74969-B2E9-284B-B0CC-4E58B623A5C8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2C9813-7055-AF49-9190-0550059A99C1}" type="pres">
      <dgm:prSet presAssocID="{FED74969-B2E9-284B-B0CC-4E58B623A5C8}" presName="hierChild4" presStyleCnt="0"/>
      <dgm:spPr/>
    </dgm:pt>
    <dgm:pt modelId="{E8FEDED4-2BAE-E343-8E53-BDA2C75524B2}" type="pres">
      <dgm:prSet presAssocID="{41C680EF-79CA-824B-82A1-2B11103B44D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322B401E-EE83-0E42-9083-FD07F5231663}" type="pres">
      <dgm:prSet presAssocID="{DA0A08A9-1555-6E41-9CFB-4AB997E3A9EC}" presName="hierRoot2" presStyleCnt="0"/>
      <dgm:spPr/>
    </dgm:pt>
    <dgm:pt modelId="{1E4BCCF4-DAF9-564C-ADA2-EBB536895794}" type="pres">
      <dgm:prSet presAssocID="{DA0A08A9-1555-6E41-9CFB-4AB997E3A9EC}" presName="composite2" presStyleCnt="0"/>
      <dgm:spPr/>
    </dgm:pt>
    <dgm:pt modelId="{D9E75325-8990-A24F-831B-6A428255EAF7}" type="pres">
      <dgm:prSet presAssocID="{DA0A08A9-1555-6E41-9CFB-4AB997E3A9EC}" presName="background2" presStyleLbl="node2" presStyleIdx="1" presStyleCnt="4"/>
      <dgm:spPr/>
    </dgm:pt>
    <dgm:pt modelId="{AF59E05C-D543-884C-A025-04B8B584E078}" type="pres">
      <dgm:prSet presAssocID="{DA0A08A9-1555-6E41-9CFB-4AB997E3A9EC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CCC251-1BBC-4344-818A-CF2758AC4EFC}" type="pres">
      <dgm:prSet presAssocID="{DA0A08A9-1555-6E41-9CFB-4AB997E3A9EC}" presName="hierChild3" presStyleCnt="0"/>
      <dgm:spPr/>
    </dgm:pt>
    <dgm:pt modelId="{A09BA926-A01F-BF4E-BFDC-4A789CF23DB5}" type="pres">
      <dgm:prSet presAssocID="{AE06E72B-F2F2-F642-A246-E0004E82843C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2" presStyleCnt="6"/>
      <dgm:spPr/>
    </dgm:pt>
    <dgm:pt modelId="{7B79E7DC-5363-7E4B-8981-D37736EEF9A6}" type="pres">
      <dgm:prSet presAssocID="{38DE9882-BF8A-4F42-A7E0-75B74E4D9F3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2" presStyleCnt="4"/>
      <dgm:spPr/>
    </dgm:pt>
    <dgm:pt modelId="{714F074A-6D38-E949-878B-A73378BA29A3}" type="pres">
      <dgm:prSet presAssocID="{FCF6A6AF-73F2-F040-BE18-50FC56A662E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3" presStyleCnt="4"/>
      <dgm:spPr/>
    </dgm:pt>
    <dgm:pt modelId="{1AD21D9D-D240-D744-A789-D8E26F41206B}" type="pres">
      <dgm:prSet presAssocID="{08118945-BADC-9249-8E84-C0F0092C756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AEF4B8B8-2859-DA41-A906-266691F457FD}" type="presOf" srcId="{41C680EF-79CA-824B-82A1-2B11103B44DF}" destId="{E8FEDED4-2BAE-E343-8E53-BDA2C75524B2}" srcOrd="0" destOrd="0" presId="urn:microsoft.com/office/officeart/2005/8/layout/hierarchy1"/>
    <dgm:cxn modelId="{81D8D16E-6C66-0246-A59C-7D136F8E0A77}" srcId="{DA0A08A9-1555-6E41-9CFB-4AB997E3A9EC}" destId="{38DE9882-BF8A-4F42-A7E0-75B74E4D9F3B}" srcOrd="0" destOrd="0" parTransId="{AE06E72B-F2F2-F642-A246-E0004E82843C}" sibTransId="{B1B3AC1C-66EE-6345-950F-D90ADDFABE65}"/>
    <dgm:cxn modelId="{6B7D5500-DB48-FC46-A8B3-0777F766B984}" srcId="{C5AED023-0800-F743-A724-3D6D27F0523B}" destId="{FED74969-B2E9-284B-B0CC-4E58B623A5C8}" srcOrd="1" destOrd="0" parTransId="{433A4255-E2B3-D047-8302-24B9E50B3F83}" sibTransId="{073452CF-FF21-704B-B8AE-8F41AD0440BE}"/>
    <dgm:cxn modelId="{C9869707-9F72-9C45-8F2B-F91C7AD18774}" type="presOf" srcId="{E8748A8E-517F-CE4F-9777-F7A91BEFBAC4}" destId="{6F473C78-0F49-FB43-839E-50F2BECC64B6}" srcOrd="0" destOrd="0" presId="urn:microsoft.com/office/officeart/2005/8/layout/hierarchy1"/>
    <dgm:cxn modelId="{9419358E-D059-DD47-AF11-3FBD84BA033D}" type="presOf" srcId="{38DE9882-BF8A-4F42-A7E0-75B74E4D9F3B}" destId="{7B79E7DC-5363-7E4B-8981-D37736EEF9A6}" srcOrd="0" destOrd="0" presId="urn:microsoft.com/office/officeart/2005/8/layout/hierarchy1"/>
    <dgm:cxn modelId="{1ED9B378-D46B-6D4B-9795-CDF5FEF7FD20}" srcId="{1ED74BAD-B982-4749-A904-749056BF48EE}" destId="{FCF6A6AF-73F2-F040-BE18-50FC56A662EA}" srcOrd="2" destOrd="0" parTransId="{D379F553-2470-9E4A-BF0A-38B5C850263E}" sibTransId="{2AEDF005-43E2-1C4C-B945-CFEF403D60C8}"/>
    <dgm:cxn modelId="{7C723930-CB60-D44E-85DE-44250D343B72}" type="presOf" srcId="{28447018-738B-FD43-B48C-FBCEC83B0054}" destId="{00B3D1FA-167E-494C-85C1-5D7F2165B587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6D31D56E-A81E-2640-AC66-4C38D5D209B5}" type="presOf" srcId="{F623AD66-4D30-7F4C-AC6E-1D9032ADF9F3}" destId="{36DAFBDF-818D-B143-9194-CF289B989BB6}" srcOrd="0" destOrd="0" presId="urn:microsoft.com/office/officeart/2005/8/layout/hierarchy1"/>
    <dgm:cxn modelId="{39034C3D-E5E3-ED4A-A13D-90836EBD350C}" type="presOf" srcId="{59440D2D-A64D-FF49-AAD2-C34B8F71F1CC}" destId="{454FB5DA-A473-9948-B78F-E03E9017ED5E}" srcOrd="0" destOrd="0" presId="urn:microsoft.com/office/officeart/2005/8/layout/hierarchy1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40056924-5F6F-ED4B-A971-BE40044CC6F8}" type="presOf" srcId="{FCF6A6AF-73F2-F040-BE18-50FC56A662EA}" destId="{714F074A-6D38-E949-878B-A73378BA29A3}" srcOrd="0" destOrd="0" presId="urn:microsoft.com/office/officeart/2005/8/layout/hierarchy1"/>
    <dgm:cxn modelId="{9BAEDDF6-6130-734E-9D4D-B023D462B698}" type="presOf" srcId="{AE06E72B-F2F2-F642-A246-E0004E82843C}" destId="{A09BA926-A01F-BF4E-BFDC-4A789CF23DB5}" srcOrd="0" destOrd="0" presId="urn:microsoft.com/office/officeart/2005/8/layout/hierarchy1"/>
    <dgm:cxn modelId="{1B37A47A-0A67-BC40-B1F7-D23E817366CA}" type="presOf" srcId="{4B0B4406-FA37-1E4B-BB66-A24E7B67380C}" destId="{D987E94A-FE18-CA43-9B9F-C8F78F2630D5}" srcOrd="0" destOrd="0" presId="urn:microsoft.com/office/officeart/2005/8/layout/hierarchy1"/>
    <dgm:cxn modelId="{D278A426-8A1E-BB4E-88B1-D57B3D1A08BE}" type="presOf" srcId="{433A4255-E2B3-D047-8302-24B9E50B3F83}" destId="{61EC79D3-44E8-7241-83E2-94D2BC13D8C8}" srcOrd="0" destOrd="0" presId="urn:microsoft.com/office/officeart/2005/8/layout/hierarchy1"/>
    <dgm:cxn modelId="{AB0AA1DC-EEB4-8044-ABAF-A1A4ACAF5993}" type="presOf" srcId="{66E3017B-FFD5-7045-BB1B-9F4BB4F46270}" destId="{F60E1DC8-403C-8E46-A57C-A5FED9F8FB75}" srcOrd="0" destOrd="0" presId="urn:microsoft.com/office/officeart/2005/8/layout/hierarchy1"/>
    <dgm:cxn modelId="{5F43399A-C90A-0E45-843F-357D333EFEB8}" type="presOf" srcId="{08118945-BADC-9249-8E84-C0F0092C7563}" destId="{1AD21D9D-D240-D744-A789-D8E26F41206B}" srcOrd="0" destOrd="0" presId="urn:microsoft.com/office/officeart/2005/8/layout/hierarchy1"/>
    <dgm:cxn modelId="{708F3A0D-181E-9546-A43E-8BB1ABFB3300}" type="presOf" srcId="{8AA3CEBF-A0B6-F44A-9210-F017EB27CCF0}" destId="{A778701C-DA61-7543-8FC8-57D088C9B8EB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83248A66-64EC-1F49-A7FA-857063F4A1BE}" type="presOf" srcId="{CB00695E-488C-1A4C-A9C2-2A4783B5401F}" destId="{4F5907C4-9C4B-1345-A1EF-C2E9709A7F55}" srcOrd="0" destOrd="0" presId="urn:microsoft.com/office/officeart/2005/8/layout/hierarchy1"/>
    <dgm:cxn modelId="{10BA900D-4BD0-5943-8E00-778585C2C6DB}" type="presOf" srcId="{FED74969-B2E9-284B-B0CC-4E58B623A5C8}" destId="{82FC060F-7FFE-1C4C-BD3F-3FEBB0EC9B02}" srcOrd="0" destOrd="0" presId="urn:microsoft.com/office/officeart/2005/8/layout/hierarchy1"/>
    <dgm:cxn modelId="{465DF7B6-5D27-CC4B-89F8-363DDFAF57B4}" type="presOf" srcId="{E1109D45-4168-E24F-867F-7E25B063C93A}" destId="{27AC3C5E-F6DF-B84D-A1B1-0E4E652E2B09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5BFD5713-ED64-324F-8BB4-6811AF3430F8}" type="presOf" srcId="{1ED74BAD-B982-4749-A904-749056BF48EE}" destId="{E302E05B-FC22-814A-BA3D-82D5E0E3C6D6}" srcOrd="0" destOrd="0" presId="urn:microsoft.com/office/officeart/2005/8/layout/hierarchy1"/>
    <dgm:cxn modelId="{3048F91A-12C5-F449-8780-F6D6072EE64A}" type="presOf" srcId="{DA0A08A9-1555-6E41-9CFB-4AB997E3A9EC}" destId="{AF59E05C-D543-884C-A025-04B8B584E078}" srcOrd="0" destOrd="0" presId="urn:microsoft.com/office/officeart/2005/8/layout/hierarchy1"/>
    <dgm:cxn modelId="{570A9400-587D-E342-B96B-20CD17E53CA4}" srcId="{1ED74BAD-B982-4749-A904-749056BF48EE}" destId="{DA0A08A9-1555-6E41-9CFB-4AB997E3A9EC}" srcOrd="1" destOrd="0" parTransId="{41C680EF-79CA-824B-82A1-2B11103B44DF}" sibTransId="{F80C5872-C76E-3B44-9CC9-F3934B7F8D56}"/>
    <dgm:cxn modelId="{7F0E3927-33A0-4846-9117-91265ADE8C85}" type="presOf" srcId="{C5AED023-0800-F743-A724-3D6D27F0523B}" destId="{3E6915C9-1A83-F040-9526-2FCE8B1DDFB5}" srcOrd="0" destOrd="0" presId="urn:microsoft.com/office/officeart/2005/8/layout/hierarchy1"/>
    <dgm:cxn modelId="{2A2CAD85-5B0E-DE49-924B-CC82BDEDCCE9}" type="presOf" srcId="{AD292E32-5A0A-6D43-98C0-FFFBA2657DA6}" destId="{1C315F82-16BF-3B40-B109-0A289DB21117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C8B29404-E8D6-3943-B9AC-47ECE3B4B164}" type="presOf" srcId="{2531E2D3-A1E8-AE42-B0AE-3BD77E80B1DC}" destId="{A3525A76-9C27-C546-BE4D-45BC73C9D25E}" srcOrd="0" destOrd="0" presId="urn:microsoft.com/office/officeart/2005/8/layout/hierarchy1"/>
    <dgm:cxn modelId="{A09F0A63-4035-8049-AFBE-B29FF8F4025A}" srcId="{1ED74BAD-B982-4749-A904-749056BF48EE}" destId="{08118945-BADC-9249-8E84-C0F0092C7563}" srcOrd="3" destOrd="0" parTransId="{66E3017B-FFD5-7045-BB1B-9F4BB4F46270}" sibTransId="{21AEBD3B-898D-7D4C-BEE4-127F805FB948}"/>
    <dgm:cxn modelId="{945DE2EC-7B30-A74A-917E-6F71E028EA36}" type="presOf" srcId="{D379F553-2470-9E4A-BF0A-38B5C850263E}" destId="{05622461-0AB9-C84F-BCF2-82A9321586DA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6DBFC4C4-F192-9747-92B9-BA88B6F2AA67}" type="presParOf" srcId="{00B3D1FA-167E-494C-85C1-5D7F2165B587}" destId="{1D62F4EC-341A-3645-A35D-DCD58CDBBB9C}" srcOrd="0" destOrd="0" presId="urn:microsoft.com/office/officeart/2005/8/layout/hierarchy1"/>
    <dgm:cxn modelId="{489FE005-9B0B-C54E-B86A-3381D92046F1}" type="presParOf" srcId="{1D62F4EC-341A-3645-A35D-DCD58CDBBB9C}" destId="{D96A1186-050C-EE43-B93D-9BAE561FF592}" srcOrd="0" destOrd="0" presId="urn:microsoft.com/office/officeart/2005/8/layout/hierarchy1"/>
    <dgm:cxn modelId="{6A5ACAB7-504B-324A-9C22-391127C9ABB1}" type="presParOf" srcId="{D96A1186-050C-EE43-B93D-9BAE561FF592}" destId="{A898596A-E2DA-BD47-902D-592FB31CC033}" srcOrd="0" destOrd="0" presId="urn:microsoft.com/office/officeart/2005/8/layout/hierarchy1"/>
    <dgm:cxn modelId="{D4378C38-5627-2749-B55A-27A721032AEE}" type="presParOf" srcId="{D96A1186-050C-EE43-B93D-9BAE561FF592}" destId="{E302E05B-FC22-814A-BA3D-82D5E0E3C6D6}" srcOrd="1" destOrd="0" presId="urn:microsoft.com/office/officeart/2005/8/layout/hierarchy1"/>
    <dgm:cxn modelId="{F5EEE361-6C5E-8F42-AAF0-9BE16457E824}" type="presParOf" srcId="{1D62F4EC-341A-3645-A35D-DCD58CDBBB9C}" destId="{EA450A47-422D-1A4F-90CC-27267B7BC380}" srcOrd="1" destOrd="0" presId="urn:microsoft.com/office/officeart/2005/8/layout/hierarchy1"/>
    <dgm:cxn modelId="{EDB2E054-2EA9-2F46-8E35-B669E92F8ECD}" type="presParOf" srcId="{EA450A47-422D-1A4F-90CC-27267B7BC380}" destId="{4F5907C4-9C4B-1345-A1EF-C2E9709A7F55}" srcOrd="0" destOrd="0" presId="urn:microsoft.com/office/officeart/2005/8/layout/hierarchy1"/>
    <dgm:cxn modelId="{548B727A-EB9D-C442-A19E-3626952FB593}" type="presParOf" srcId="{EA450A47-422D-1A4F-90CC-27267B7BC380}" destId="{D83E7CCF-2CD7-1442-9FF1-537C62FA3FF9}" srcOrd="1" destOrd="0" presId="urn:microsoft.com/office/officeart/2005/8/layout/hierarchy1"/>
    <dgm:cxn modelId="{B0210FC6-B5E8-8341-9C1B-95AEB89A2D32}" type="presParOf" srcId="{D83E7CCF-2CD7-1442-9FF1-537C62FA3FF9}" destId="{9D93DE71-E0AD-CA46-8581-8A9186377CFE}" srcOrd="0" destOrd="0" presId="urn:microsoft.com/office/officeart/2005/8/layout/hierarchy1"/>
    <dgm:cxn modelId="{97D24E64-0A56-D946-B273-63E3B12F5014}" type="presParOf" srcId="{9D93DE71-E0AD-CA46-8581-8A9186377CFE}" destId="{2F6AF7B1-5474-3744-9724-F2A7D706ACD1}" srcOrd="0" destOrd="0" presId="urn:microsoft.com/office/officeart/2005/8/layout/hierarchy1"/>
    <dgm:cxn modelId="{6ADEDFBE-FD3C-794A-BA0E-4E7894D03E71}" type="presParOf" srcId="{9D93DE71-E0AD-CA46-8581-8A9186377CFE}" destId="{3E6915C9-1A83-F040-9526-2FCE8B1DDFB5}" srcOrd="1" destOrd="0" presId="urn:microsoft.com/office/officeart/2005/8/layout/hierarchy1"/>
    <dgm:cxn modelId="{3A1527D9-A3CE-6B41-AFBA-12B1BBD967B8}" type="presParOf" srcId="{D83E7CCF-2CD7-1442-9FF1-537C62FA3FF9}" destId="{FDD4B7CB-043C-3347-803A-04D567254711}" srcOrd="1" destOrd="0" presId="urn:microsoft.com/office/officeart/2005/8/layout/hierarchy1"/>
    <dgm:cxn modelId="{C9097048-93E6-6141-9409-14A99E357986}" type="presParOf" srcId="{FDD4B7CB-043C-3347-803A-04D567254711}" destId="{6F473C78-0F49-FB43-839E-50F2BECC64B6}" srcOrd="0" destOrd="0" presId="urn:microsoft.com/office/officeart/2005/8/layout/hierarchy1"/>
    <dgm:cxn modelId="{C18177CC-D424-E444-9A65-841B88CCBEC5}" type="presParOf" srcId="{FDD4B7CB-043C-3347-803A-04D567254711}" destId="{57323280-354D-D44E-92FC-C5B34FE55C09}" srcOrd="1" destOrd="0" presId="urn:microsoft.com/office/officeart/2005/8/layout/hierarchy1"/>
    <dgm:cxn modelId="{51C6B18F-2151-1244-A3B3-5CAF945D9CB6}" type="presParOf" srcId="{57323280-354D-D44E-92FC-C5B34FE55C09}" destId="{5C78925E-03A9-024F-B5B9-9A284A53083B}" srcOrd="0" destOrd="0" presId="urn:microsoft.com/office/officeart/2005/8/layout/hierarchy1"/>
    <dgm:cxn modelId="{3CCFF0C8-45CD-B64E-ADA5-12A951818FB2}" type="presParOf" srcId="{5C78925E-03A9-024F-B5B9-9A284A53083B}" destId="{520EE412-944A-1B40-B7BC-B193957875E9}" srcOrd="0" destOrd="0" presId="urn:microsoft.com/office/officeart/2005/8/layout/hierarchy1"/>
    <dgm:cxn modelId="{D7067915-B188-E246-BDFD-E4754DD6CD02}" type="presParOf" srcId="{5C78925E-03A9-024F-B5B9-9A284A53083B}" destId="{A778701C-DA61-7543-8FC8-57D088C9B8EB}" srcOrd="1" destOrd="0" presId="urn:microsoft.com/office/officeart/2005/8/layout/hierarchy1"/>
    <dgm:cxn modelId="{FF9B429A-E317-E241-8A26-57B9B18A850F}" type="presParOf" srcId="{57323280-354D-D44E-92FC-C5B34FE55C09}" destId="{15E4C85A-D199-F04D-8B9B-1B97F773ABCA}" srcOrd="1" destOrd="0" presId="urn:microsoft.com/office/officeart/2005/8/layout/hierarchy1"/>
    <dgm:cxn modelId="{03BB5608-FCFA-B349-A73B-EBC64F007D4D}" type="presParOf" srcId="{FDD4B7CB-043C-3347-803A-04D567254711}" destId="{61EC79D3-44E8-7241-83E2-94D2BC13D8C8}" srcOrd="2" destOrd="0" presId="urn:microsoft.com/office/officeart/2005/8/layout/hierarchy1"/>
    <dgm:cxn modelId="{1B1ABA6C-5A82-8046-8FA0-3EF9794DA5C6}" type="presParOf" srcId="{FDD4B7CB-043C-3347-803A-04D567254711}" destId="{BBC34428-A293-8241-8785-939DD21AE155}" srcOrd="3" destOrd="0" presId="urn:microsoft.com/office/officeart/2005/8/layout/hierarchy1"/>
    <dgm:cxn modelId="{A758B673-8161-B94A-87BA-54D19666C807}" type="presParOf" srcId="{BBC34428-A293-8241-8785-939DD21AE155}" destId="{09821DAB-1108-F14F-BDE6-25A04C354635}" srcOrd="0" destOrd="0" presId="urn:microsoft.com/office/officeart/2005/8/layout/hierarchy1"/>
    <dgm:cxn modelId="{D59D7E14-5BE5-904C-BB61-55738187F549}" type="presParOf" srcId="{09821DAB-1108-F14F-BDE6-25A04C354635}" destId="{BDE6A691-1562-BF4B-BBEF-E6191FC8698E}" srcOrd="0" destOrd="0" presId="urn:microsoft.com/office/officeart/2005/8/layout/hierarchy1"/>
    <dgm:cxn modelId="{4C638E1F-7234-5544-A5A0-5409F570EE78}" type="presParOf" srcId="{09821DAB-1108-F14F-BDE6-25A04C354635}" destId="{82FC060F-7FFE-1C4C-BD3F-3FEBB0EC9B02}" srcOrd="1" destOrd="0" presId="urn:microsoft.com/office/officeart/2005/8/layout/hierarchy1"/>
    <dgm:cxn modelId="{97155CDB-3D3F-4A4D-AF29-63FE61363148}" type="presParOf" srcId="{BBC34428-A293-8241-8785-939DD21AE155}" destId="{3F2C9813-7055-AF49-9190-0550059A99C1}" srcOrd="1" destOrd="0" presId="urn:microsoft.com/office/officeart/2005/8/layout/hierarchy1"/>
    <dgm:cxn modelId="{56775D32-58E5-8F4B-BD66-97C9A440B2B5}" type="presParOf" srcId="{EA450A47-422D-1A4F-90CC-27267B7BC380}" destId="{E8FEDED4-2BAE-E343-8E53-BDA2C75524B2}" srcOrd="2" destOrd="0" presId="urn:microsoft.com/office/officeart/2005/8/layout/hierarchy1"/>
    <dgm:cxn modelId="{72D2EC8D-F166-214A-9771-1196070340EB}" type="presParOf" srcId="{EA450A47-422D-1A4F-90CC-27267B7BC380}" destId="{322B401E-EE83-0E42-9083-FD07F5231663}" srcOrd="3" destOrd="0" presId="urn:microsoft.com/office/officeart/2005/8/layout/hierarchy1"/>
    <dgm:cxn modelId="{EA317282-6F32-5940-9982-0275C7BCADB5}" type="presParOf" srcId="{322B401E-EE83-0E42-9083-FD07F5231663}" destId="{1E4BCCF4-DAF9-564C-ADA2-EBB536895794}" srcOrd="0" destOrd="0" presId="urn:microsoft.com/office/officeart/2005/8/layout/hierarchy1"/>
    <dgm:cxn modelId="{920D466C-F23A-2B49-A801-D8783F166D4C}" type="presParOf" srcId="{1E4BCCF4-DAF9-564C-ADA2-EBB536895794}" destId="{D9E75325-8990-A24F-831B-6A428255EAF7}" srcOrd="0" destOrd="0" presId="urn:microsoft.com/office/officeart/2005/8/layout/hierarchy1"/>
    <dgm:cxn modelId="{3E777DC3-6486-B14A-A0AF-A1336DABB91A}" type="presParOf" srcId="{1E4BCCF4-DAF9-564C-ADA2-EBB536895794}" destId="{AF59E05C-D543-884C-A025-04B8B584E078}" srcOrd="1" destOrd="0" presId="urn:microsoft.com/office/officeart/2005/8/layout/hierarchy1"/>
    <dgm:cxn modelId="{C50517FC-CFF0-3F4E-9587-6CDEDB02691E}" type="presParOf" srcId="{322B401E-EE83-0E42-9083-FD07F5231663}" destId="{C2CCC251-1BBC-4344-818A-CF2758AC4EFC}" srcOrd="1" destOrd="0" presId="urn:microsoft.com/office/officeart/2005/8/layout/hierarchy1"/>
    <dgm:cxn modelId="{AB88C3AB-665D-C149-B5E1-1CFFFA352D27}" type="presParOf" srcId="{C2CCC251-1BBC-4344-818A-CF2758AC4EFC}" destId="{A09BA926-A01F-BF4E-BFDC-4A789CF23DB5}" srcOrd="0" destOrd="0" presId="urn:microsoft.com/office/officeart/2005/8/layout/hierarchy1"/>
    <dgm:cxn modelId="{22ABA0E2-CF14-EB42-9957-CA1464EBD578}" type="presParOf" srcId="{C2CCC251-1BBC-4344-818A-CF2758AC4EFC}" destId="{AD2F7EF2-AD1E-EE47-AA3C-5E201BA20CBC}" srcOrd="1" destOrd="0" presId="urn:microsoft.com/office/officeart/2005/8/layout/hierarchy1"/>
    <dgm:cxn modelId="{0654CAB3-DEFD-9843-B42D-8D746DF65B2B}" type="presParOf" srcId="{AD2F7EF2-AD1E-EE47-AA3C-5E201BA20CBC}" destId="{8D6D0B20-A53A-574F-92A9-A073BEDBBE94}" srcOrd="0" destOrd="0" presId="urn:microsoft.com/office/officeart/2005/8/layout/hierarchy1"/>
    <dgm:cxn modelId="{97180190-0D7C-4941-87CA-D8470E572FAB}" type="presParOf" srcId="{8D6D0B20-A53A-574F-92A9-A073BEDBBE94}" destId="{DC3AD720-43C5-8547-BD3B-32AB4C7696C5}" srcOrd="0" destOrd="0" presId="urn:microsoft.com/office/officeart/2005/8/layout/hierarchy1"/>
    <dgm:cxn modelId="{0F62510B-64FC-654C-BB73-4903F455D1F6}" type="presParOf" srcId="{8D6D0B20-A53A-574F-92A9-A073BEDBBE94}" destId="{7B79E7DC-5363-7E4B-8981-D37736EEF9A6}" srcOrd="1" destOrd="0" presId="urn:microsoft.com/office/officeart/2005/8/layout/hierarchy1"/>
    <dgm:cxn modelId="{20D09950-5A9E-F34A-8E75-09C3B05565EC}" type="presParOf" srcId="{AD2F7EF2-AD1E-EE47-AA3C-5E201BA20CBC}" destId="{7160E6D5-7192-D645-B56E-4DC4AD291419}" srcOrd="1" destOrd="0" presId="urn:microsoft.com/office/officeart/2005/8/layout/hierarchy1"/>
    <dgm:cxn modelId="{59934958-40DB-5640-9F51-CD25EC46EF75}" type="presParOf" srcId="{EA450A47-422D-1A4F-90CC-27267B7BC380}" destId="{05622461-0AB9-C84F-BCF2-82A9321586DA}" srcOrd="4" destOrd="0" presId="urn:microsoft.com/office/officeart/2005/8/layout/hierarchy1"/>
    <dgm:cxn modelId="{D2F56D46-4E1E-E845-894B-EF6501DC6CFF}" type="presParOf" srcId="{EA450A47-422D-1A4F-90CC-27267B7BC380}" destId="{C5E1E060-ABCA-0A4A-BDE3-43AF830776B4}" srcOrd="5" destOrd="0" presId="urn:microsoft.com/office/officeart/2005/8/layout/hierarchy1"/>
    <dgm:cxn modelId="{3FB349DB-1785-B54D-BED6-6ECBF4D9D393}" type="presParOf" srcId="{C5E1E060-ABCA-0A4A-BDE3-43AF830776B4}" destId="{673D0FDD-DC61-254D-BE44-BADB3D5286A6}" srcOrd="0" destOrd="0" presId="urn:microsoft.com/office/officeart/2005/8/layout/hierarchy1"/>
    <dgm:cxn modelId="{833316DE-C28F-DD44-BD37-8DAE3F0CA6D5}" type="presParOf" srcId="{673D0FDD-DC61-254D-BE44-BADB3D5286A6}" destId="{2603756F-4A71-FE48-B7C4-B63688766B5B}" srcOrd="0" destOrd="0" presId="urn:microsoft.com/office/officeart/2005/8/layout/hierarchy1"/>
    <dgm:cxn modelId="{E003B2BB-D6C2-A747-B10F-4D821153AECD}" type="presParOf" srcId="{673D0FDD-DC61-254D-BE44-BADB3D5286A6}" destId="{714F074A-6D38-E949-878B-A73378BA29A3}" srcOrd="1" destOrd="0" presId="urn:microsoft.com/office/officeart/2005/8/layout/hierarchy1"/>
    <dgm:cxn modelId="{6EF52097-8632-FC4C-8307-80FC58321213}" type="presParOf" srcId="{C5E1E060-ABCA-0A4A-BDE3-43AF830776B4}" destId="{F62408F5-3373-F946-BCA9-13D9A942D166}" srcOrd="1" destOrd="0" presId="urn:microsoft.com/office/officeart/2005/8/layout/hierarchy1"/>
    <dgm:cxn modelId="{E2419257-0FD5-7F41-92EC-AA123EB74E45}" type="presParOf" srcId="{F62408F5-3373-F946-BCA9-13D9A942D166}" destId="{A3525A76-9C27-C546-BE4D-45BC73C9D25E}" srcOrd="0" destOrd="0" presId="urn:microsoft.com/office/officeart/2005/8/layout/hierarchy1"/>
    <dgm:cxn modelId="{759376C7-389D-EC45-B070-F4BE6FD30FB6}" type="presParOf" srcId="{F62408F5-3373-F946-BCA9-13D9A942D166}" destId="{3B92D1E5-F3B7-834E-BF5A-9788CABA9937}" srcOrd="1" destOrd="0" presId="urn:microsoft.com/office/officeart/2005/8/layout/hierarchy1"/>
    <dgm:cxn modelId="{6B4848C4-A41C-114C-A723-5E4EA314E078}" type="presParOf" srcId="{3B92D1E5-F3B7-834E-BF5A-9788CABA9937}" destId="{E7111A2F-DEF1-2F46-B982-289F50C0CC47}" srcOrd="0" destOrd="0" presId="urn:microsoft.com/office/officeart/2005/8/layout/hierarchy1"/>
    <dgm:cxn modelId="{08AED9D8-5EBC-A040-9C05-AD6F38222A51}" type="presParOf" srcId="{E7111A2F-DEF1-2F46-B982-289F50C0CC47}" destId="{A77ECF7E-4FDF-1D4B-9B01-544828D4F4E2}" srcOrd="0" destOrd="0" presId="urn:microsoft.com/office/officeart/2005/8/layout/hierarchy1"/>
    <dgm:cxn modelId="{8383C2E3-B773-694E-86EF-B2D9F765C3CE}" type="presParOf" srcId="{E7111A2F-DEF1-2F46-B982-289F50C0CC47}" destId="{454FB5DA-A473-9948-B78F-E03E9017ED5E}" srcOrd="1" destOrd="0" presId="urn:microsoft.com/office/officeart/2005/8/layout/hierarchy1"/>
    <dgm:cxn modelId="{74F1D81B-3E7D-F749-8B65-B0FF610B91E9}" type="presParOf" srcId="{3B92D1E5-F3B7-834E-BF5A-9788CABA9937}" destId="{EA2C65DE-B947-4049-A9C3-34025994A800}" srcOrd="1" destOrd="0" presId="urn:microsoft.com/office/officeart/2005/8/layout/hierarchy1"/>
    <dgm:cxn modelId="{00B3C3D9-1916-124B-81B1-D64E1160D06E}" type="presParOf" srcId="{F62408F5-3373-F946-BCA9-13D9A942D166}" destId="{D987E94A-FE18-CA43-9B9F-C8F78F2630D5}" srcOrd="2" destOrd="0" presId="urn:microsoft.com/office/officeart/2005/8/layout/hierarchy1"/>
    <dgm:cxn modelId="{9CF238E5-2FC8-8342-BD0F-812273455CD1}" type="presParOf" srcId="{F62408F5-3373-F946-BCA9-13D9A942D166}" destId="{130BC9BA-5186-0F4A-9756-5AB847987092}" srcOrd="3" destOrd="0" presId="urn:microsoft.com/office/officeart/2005/8/layout/hierarchy1"/>
    <dgm:cxn modelId="{3CE60225-31A7-BB45-978C-8C388ADDACE0}" type="presParOf" srcId="{130BC9BA-5186-0F4A-9756-5AB847987092}" destId="{3C2A1F9A-D14C-8248-8000-FB26C6360B30}" srcOrd="0" destOrd="0" presId="urn:microsoft.com/office/officeart/2005/8/layout/hierarchy1"/>
    <dgm:cxn modelId="{F68D9E0C-351A-604C-883C-B5131717B550}" type="presParOf" srcId="{3C2A1F9A-D14C-8248-8000-FB26C6360B30}" destId="{92C59063-8018-384E-8A92-034D35CDEB2C}" srcOrd="0" destOrd="0" presId="urn:microsoft.com/office/officeart/2005/8/layout/hierarchy1"/>
    <dgm:cxn modelId="{2C67D4FA-438A-E04E-B678-CC3D5FF63046}" type="presParOf" srcId="{3C2A1F9A-D14C-8248-8000-FB26C6360B30}" destId="{36DAFBDF-818D-B143-9194-CF289B989BB6}" srcOrd="1" destOrd="0" presId="urn:microsoft.com/office/officeart/2005/8/layout/hierarchy1"/>
    <dgm:cxn modelId="{062FC2B8-CCCB-344D-90A1-9AE41D41242F}" type="presParOf" srcId="{130BC9BA-5186-0F4A-9756-5AB847987092}" destId="{D1F34653-47F2-8F45-9AEC-FEEB1968B6CD}" srcOrd="1" destOrd="0" presId="urn:microsoft.com/office/officeart/2005/8/layout/hierarchy1"/>
    <dgm:cxn modelId="{5171E852-7E75-BC46-8B32-6E03D2B8FEBB}" type="presParOf" srcId="{EA450A47-422D-1A4F-90CC-27267B7BC380}" destId="{F60E1DC8-403C-8E46-A57C-A5FED9F8FB75}" srcOrd="6" destOrd="0" presId="urn:microsoft.com/office/officeart/2005/8/layout/hierarchy1"/>
    <dgm:cxn modelId="{AD263344-A7D0-A04C-B2F5-E16753AE6444}" type="presParOf" srcId="{EA450A47-422D-1A4F-90CC-27267B7BC380}" destId="{22F24177-668D-6547-9D9F-BB4F10ACB6A8}" srcOrd="7" destOrd="0" presId="urn:microsoft.com/office/officeart/2005/8/layout/hierarchy1"/>
    <dgm:cxn modelId="{77065FD8-9EA6-404F-B098-20D914DB3450}" type="presParOf" srcId="{22F24177-668D-6547-9D9F-BB4F10ACB6A8}" destId="{16E19C93-6DAE-6742-9F85-3AA25A8535DB}" srcOrd="0" destOrd="0" presId="urn:microsoft.com/office/officeart/2005/8/layout/hierarchy1"/>
    <dgm:cxn modelId="{9798F37E-1FEE-694C-B078-A45CF9839722}" type="presParOf" srcId="{16E19C93-6DAE-6742-9F85-3AA25A8535DB}" destId="{EC240296-5666-6C40-B4E2-1F5991712601}" srcOrd="0" destOrd="0" presId="urn:microsoft.com/office/officeart/2005/8/layout/hierarchy1"/>
    <dgm:cxn modelId="{719FFF71-9485-4A40-B754-BA63EABE9832}" type="presParOf" srcId="{16E19C93-6DAE-6742-9F85-3AA25A8535DB}" destId="{1AD21D9D-D240-D744-A789-D8E26F41206B}" srcOrd="1" destOrd="0" presId="urn:microsoft.com/office/officeart/2005/8/layout/hierarchy1"/>
    <dgm:cxn modelId="{1D96B30F-9CA9-4B4E-B765-16534AB9A56F}" type="presParOf" srcId="{22F24177-668D-6547-9D9F-BB4F10ACB6A8}" destId="{86370847-2B3D-8B46-96E0-B9A1DBC1E030}" srcOrd="1" destOrd="0" presId="urn:microsoft.com/office/officeart/2005/8/layout/hierarchy1"/>
    <dgm:cxn modelId="{CB17E52E-D77F-B04B-A787-5928095EA7EA}" type="presParOf" srcId="{86370847-2B3D-8B46-96E0-B9A1DBC1E030}" destId="{1C315F82-16BF-3B40-B109-0A289DB21117}" srcOrd="0" destOrd="0" presId="urn:microsoft.com/office/officeart/2005/8/layout/hierarchy1"/>
    <dgm:cxn modelId="{E8B660BA-1A06-FC41-A8E8-5A228F1AA83E}" type="presParOf" srcId="{86370847-2B3D-8B46-96E0-B9A1DBC1E030}" destId="{EE03EE94-6564-384C-AEEE-E7A0E7E5153E}" srcOrd="1" destOrd="0" presId="urn:microsoft.com/office/officeart/2005/8/layout/hierarchy1"/>
    <dgm:cxn modelId="{E1783201-AAF2-B344-8DEE-C90AC7846180}" type="presParOf" srcId="{EE03EE94-6564-384C-AEEE-E7A0E7E5153E}" destId="{A3079F55-1D77-1F4D-A5C4-355DD50B3B2F}" srcOrd="0" destOrd="0" presId="urn:microsoft.com/office/officeart/2005/8/layout/hierarchy1"/>
    <dgm:cxn modelId="{F510D6CD-8D00-E446-AE5F-BC2862EF349F}" type="presParOf" srcId="{A3079F55-1D77-1F4D-A5C4-355DD50B3B2F}" destId="{7125C99E-46D4-6A4A-B318-4F076A6D5A56}" srcOrd="0" destOrd="0" presId="urn:microsoft.com/office/officeart/2005/8/layout/hierarchy1"/>
    <dgm:cxn modelId="{AF6EC09D-0DF5-4146-BA2A-EAD3F0DC9A91}" type="presParOf" srcId="{A3079F55-1D77-1F4D-A5C4-355DD50B3B2F}" destId="{27AC3C5E-F6DF-B84D-A1B1-0E4E652E2B09}" srcOrd="1" destOrd="0" presId="urn:microsoft.com/office/officeart/2005/8/layout/hierarchy1"/>
    <dgm:cxn modelId="{87825451-60D6-E644-874E-3CE8C0076679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E983363B-6583-B94F-9249-245A352A0725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D46149B-E550-A94F-B796-D8C30510ED6F}" type="par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1E040605-49C5-CF4F-AA8D-2900DF43F55F}" type="sib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8118945-BADC-9249-8E84-C0F0092C7563}">
      <dgm:prSet phldrT="[文本]"/>
      <dgm:spPr/>
      <dgm:t>
        <a:bodyPr/>
        <a:lstStyle/>
        <a:p>
          <a:r>
            <a:rPr lang="zh-CN" altLang="en-US" smtClean="0"/>
            <a:t>开发集成平台配置管理员</a:t>
          </a:r>
          <a:endParaRPr lang="zh-CN" altLang="en-US" dirty="0"/>
        </a:p>
      </dgm:t>
    </dgm:pt>
    <dgm:pt modelId="{66E3017B-FFD5-7045-BB1B-9F4BB4F46270}" type="par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21AEBD3B-898D-7D4C-BEE4-127F805FB948}" type="sibTrans" cxnId="{A09F0A63-4035-8049-AFBE-B29FF8F4025A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3"/>
      <dgm:spPr/>
    </dgm:pt>
    <dgm:pt modelId="{3E6915C9-1A83-F040-9526-2FCE8B1DDFB5}" type="pres">
      <dgm:prSet presAssocID="{C5AED023-0800-F743-A724-3D6D27F0523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A09BA926-A01F-BF4E-BFDC-4A789CF23DB5}" type="pres">
      <dgm:prSet presAssocID="{AE06E72B-F2F2-F642-A246-E0004E82843C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1" presStyleCnt="6"/>
      <dgm:spPr/>
    </dgm:pt>
    <dgm:pt modelId="{7B79E7DC-5363-7E4B-8981-D37736EEF9A6}" type="pres">
      <dgm:prSet presAssocID="{38DE9882-BF8A-4F42-A7E0-75B74E4D9F3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36BA9ED-A8AE-BF4E-A7EA-21857FC52167}" type="pres">
      <dgm:prSet presAssocID="{5D46149B-E550-A94F-B796-D8C30510ED6F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6956BF0D-C796-1748-8FE1-10AF79E17A5D}" type="pres">
      <dgm:prSet presAssocID="{E983363B-6583-B94F-9249-245A352A0725}" presName="hierRoot3" presStyleCnt="0"/>
      <dgm:spPr/>
    </dgm:pt>
    <dgm:pt modelId="{E9B7499D-F7CD-5C43-A0F4-9B75EE9CC16F}" type="pres">
      <dgm:prSet presAssocID="{E983363B-6583-B94F-9249-245A352A0725}" presName="composite3" presStyleCnt="0"/>
      <dgm:spPr/>
    </dgm:pt>
    <dgm:pt modelId="{59E13852-D1BA-0140-B813-142923358F0E}" type="pres">
      <dgm:prSet presAssocID="{E983363B-6583-B94F-9249-245A352A0725}" presName="background3" presStyleLbl="node3" presStyleIdx="2" presStyleCnt="6"/>
      <dgm:spPr/>
    </dgm:pt>
    <dgm:pt modelId="{B5AADAEA-9C35-EB46-AFD5-DD85237A0F6E}" type="pres">
      <dgm:prSet presAssocID="{E983363B-6583-B94F-9249-245A352A0725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F9C23F-B20C-3F4A-A14B-A82E601771F8}" type="pres">
      <dgm:prSet presAssocID="{E983363B-6583-B94F-9249-245A352A0725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1" presStyleCnt="3"/>
      <dgm:spPr/>
    </dgm:pt>
    <dgm:pt modelId="{714F074A-6D38-E949-878B-A73378BA29A3}" type="pres">
      <dgm:prSet presAssocID="{FCF6A6AF-73F2-F040-BE18-50FC56A662E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F60E1DC8-403C-8E46-A57C-A5FED9F8FB75}" type="pres">
      <dgm:prSet presAssocID="{66E3017B-FFD5-7045-BB1B-9F4BB4F46270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22F24177-668D-6547-9D9F-BB4F10ACB6A8}" type="pres">
      <dgm:prSet presAssocID="{08118945-BADC-9249-8E84-C0F0092C7563}" presName="hierRoot2" presStyleCnt="0"/>
      <dgm:spPr/>
    </dgm:pt>
    <dgm:pt modelId="{16E19C93-6DAE-6742-9F85-3AA25A8535DB}" type="pres">
      <dgm:prSet presAssocID="{08118945-BADC-9249-8E84-C0F0092C7563}" presName="composite2" presStyleCnt="0"/>
      <dgm:spPr/>
    </dgm:pt>
    <dgm:pt modelId="{EC240296-5666-6C40-B4E2-1F5991712601}" type="pres">
      <dgm:prSet presAssocID="{08118945-BADC-9249-8E84-C0F0092C7563}" presName="background2" presStyleLbl="node2" presStyleIdx="2" presStyleCnt="3"/>
      <dgm:spPr/>
    </dgm:pt>
    <dgm:pt modelId="{1AD21D9D-D240-D744-A789-D8E26F41206B}" type="pres">
      <dgm:prSet presAssocID="{08118945-BADC-9249-8E84-C0F0092C756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370847-2B3D-8B46-96E0-B9A1DBC1E030}" type="pres">
      <dgm:prSet presAssocID="{08118945-BADC-9249-8E84-C0F0092C7563}" presName="hierChild3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B2D94A91-6D4E-7B46-87E7-5ECE58D5D5F5}" type="presOf" srcId="{F623AD66-4D30-7F4C-AC6E-1D9032ADF9F3}" destId="{36DAFBDF-818D-B143-9194-CF289B989BB6}" srcOrd="0" destOrd="0" presId="urn:microsoft.com/office/officeart/2005/8/layout/hierarchy1"/>
    <dgm:cxn modelId="{C0544AF2-DBA9-CD43-AA50-1B42B9517862}" type="presOf" srcId="{4B0B4406-FA37-1E4B-BB66-A24E7B67380C}" destId="{D987E94A-FE18-CA43-9B9F-C8F78F2630D5}" srcOrd="0" destOrd="0" presId="urn:microsoft.com/office/officeart/2005/8/layout/hierarchy1"/>
    <dgm:cxn modelId="{81D8D16E-6C66-0246-A59C-7D136F8E0A77}" srcId="{C5AED023-0800-F743-A724-3D6D27F0523B}" destId="{38DE9882-BF8A-4F42-A7E0-75B74E4D9F3B}" srcOrd="1" destOrd="0" parTransId="{AE06E72B-F2F2-F642-A246-E0004E82843C}" sibTransId="{B1B3AC1C-66EE-6345-950F-D90ADDFABE65}"/>
    <dgm:cxn modelId="{C114D382-30D4-DA4E-8918-261AAFA99797}" type="presOf" srcId="{66E3017B-FFD5-7045-BB1B-9F4BB4F46270}" destId="{F60E1DC8-403C-8E46-A57C-A5FED9F8FB75}" srcOrd="0" destOrd="0" presId="urn:microsoft.com/office/officeart/2005/8/layout/hierarchy1"/>
    <dgm:cxn modelId="{8A7DCAFC-5D25-9F49-B216-2C2FABB97B11}" type="presOf" srcId="{D379F553-2470-9E4A-BF0A-38B5C850263E}" destId="{05622461-0AB9-C84F-BCF2-82A9321586DA}" srcOrd="0" destOrd="0" presId="urn:microsoft.com/office/officeart/2005/8/layout/hierarchy1"/>
    <dgm:cxn modelId="{133C939E-8618-2646-A71C-3FDD17278D45}" type="presOf" srcId="{E8748A8E-517F-CE4F-9777-F7A91BEFBAC4}" destId="{6F473C78-0F49-FB43-839E-50F2BECC64B6}" srcOrd="0" destOrd="0" presId="urn:microsoft.com/office/officeart/2005/8/layout/hierarchy1"/>
    <dgm:cxn modelId="{DB6F83BB-1E9B-924E-9608-1EBB8B602F89}" type="presOf" srcId="{2531E2D3-A1E8-AE42-B0AE-3BD77E80B1DC}" destId="{A3525A76-9C27-C546-BE4D-45BC73C9D25E}" srcOrd="0" destOrd="0" presId="urn:microsoft.com/office/officeart/2005/8/layout/hierarchy1"/>
    <dgm:cxn modelId="{1ED9B378-D46B-6D4B-9795-CDF5FEF7FD20}" srcId="{1ED74BAD-B982-4749-A904-749056BF48EE}" destId="{FCF6A6AF-73F2-F040-BE18-50FC56A662EA}" srcOrd="1" destOrd="0" parTransId="{D379F553-2470-9E4A-BF0A-38B5C850263E}" sibTransId="{2AEDF005-43E2-1C4C-B945-CFEF403D60C8}"/>
    <dgm:cxn modelId="{AB0EBADD-9AF4-4247-A2A9-3D56B6ABA812}" type="presOf" srcId="{C5AED023-0800-F743-A724-3D6D27F0523B}" destId="{3E6915C9-1A83-F040-9526-2FCE8B1DDFB5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80043C7D-683E-4844-BEC2-CD1C40A9DAA6}" srcId="{08118945-BADC-9249-8E84-C0F0092C7563}" destId="{E1109D45-4168-E24F-867F-7E25B063C93A}" srcOrd="0" destOrd="0" parTransId="{AD292E32-5A0A-6D43-98C0-FFFBA2657DA6}" sibTransId="{57765968-65A2-814B-92E9-8FDBFB47814E}"/>
    <dgm:cxn modelId="{3850EE01-5A49-D540-A40B-29F7A309113E}" type="presOf" srcId="{AE06E72B-F2F2-F642-A246-E0004E82843C}" destId="{A09BA926-A01F-BF4E-BFDC-4A789CF23DB5}" srcOrd="0" destOrd="0" presId="urn:microsoft.com/office/officeart/2005/8/layout/hierarchy1"/>
    <dgm:cxn modelId="{B7BEDEB5-7069-354E-A120-AE528FF822CE}" type="presOf" srcId="{1ED74BAD-B982-4749-A904-749056BF48EE}" destId="{E302E05B-FC22-814A-BA3D-82D5E0E3C6D6}" srcOrd="0" destOrd="0" presId="urn:microsoft.com/office/officeart/2005/8/layout/hierarchy1"/>
    <dgm:cxn modelId="{15A76C1A-8C67-B04E-824A-7A5EBFBFFAD8}" type="presOf" srcId="{FCF6A6AF-73F2-F040-BE18-50FC56A662EA}" destId="{714F074A-6D38-E949-878B-A73378BA29A3}" srcOrd="0" destOrd="0" presId="urn:microsoft.com/office/officeart/2005/8/layout/hierarchy1"/>
    <dgm:cxn modelId="{30D56BED-5B7A-3940-9375-0711CF4AB775}" type="presOf" srcId="{5D46149B-E550-A94F-B796-D8C30510ED6F}" destId="{036BA9ED-A8AE-BF4E-A7EA-21857FC52167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A0757853-4738-9A41-A815-BE538C853950}" type="presOf" srcId="{8AA3CEBF-A0B6-F44A-9210-F017EB27CCF0}" destId="{A778701C-DA61-7543-8FC8-57D088C9B8EB}" srcOrd="0" destOrd="0" presId="urn:microsoft.com/office/officeart/2005/8/layout/hierarchy1"/>
    <dgm:cxn modelId="{4CFCA933-4A28-C941-B636-A16EDD9EB700}" type="presOf" srcId="{E1109D45-4168-E24F-867F-7E25B063C93A}" destId="{27AC3C5E-F6DF-B84D-A1B1-0E4E652E2B09}" srcOrd="0" destOrd="0" presId="urn:microsoft.com/office/officeart/2005/8/layout/hierarchy1"/>
    <dgm:cxn modelId="{8E25E877-3378-EE45-A801-2FF5E3FCF271}" type="presOf" srcId="{AD292E32-5A0A-6D43-98C0-FFFBA2657DA6}" destId="{1C315F82-16BF-3B40-B109-0A289DB21117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1990B16D-FD8C-1247-AC4B-C207F34E9BD8}" type="presOf" srcId="{08118945-BADC-9249-8E84-C0F0092C7563}" destId="{1AD21D9D-D240-D744-A789-D8E26F41206B}" srcOrd="0" destOrd="0" presId="urn:microsoft.com/office/officeart/2005/8/layout/hierarchy1"/>
    <dgm:cxn modelId="{EF1ACB7D-6549-5548-920A-928074B7E04D}" srcId="{C5AED023-0800-F743-A724-3D6D27F0523B}" destId="{E983363B-6583-B94F-9249-245A352A0725}" srcOrd="2" destOrd="0" parTransId="{5D46149B-E550-A94F-B796-D8C30510ED6F}" sibTransId="{1E040605-49C5-CF4F-AA8D-2900DF43F55F}"/>
    <dgm:cxn modelId="{7AA6BC12-AA3A-7946-986E-98A2BBADFDD4}" type="presOf" srcId="{CB00695E-488C-1A4C-A9C2-2A4783B5401F}" destId="{4F5907C4-9C4B-1345-A1EF-C2E9709A7F55}" srcOrd="0" destOrd="0" presId="urn:microsoft.com/office/officeart/2005/8/layout/hierarchy1"/>
    <dgm:cxn modelId="{61F3CC55-69A9-FF49-9ABB-D2F06A30D1B6}" type="presOf" srcId="{E983363B-6583-B94F-9249-245A352A0725}" destId="{B5AADAEA-9C35-EB46-AFD5-DD85237A0F6E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4B75FCF1-B306-EC40-9233-84E33E142F3E}" type="presOf" srcId="{59440D2D-A64D-FF49-AAD2-C34B8F71F1CC}" destId="{454FB5DA-A473-9948-B78F-E03E9017ED5E}" srcOrd="0" destOrd="0" presId="urn:microsoft.com/office/officeart/2005/8/layout/hierarchy1"/>
    <dgm:cxn modelId="{103EA81A-9F4C-404B-9F41-10E06CB3F543}" type="presOf" srcId="{28447018-738B-FD43-B48C-FBCEC83B0054}" destId="{00B3D1FA-167E-494C-85C1-5D7F2165B587}" srcOrd="0" destOrd="0" presId="urn:microsoft.com/office/officeart/2005/8/layout/hierarchy1"/>
    <dgm:cxn modelId="{A09F0A63-4035-8049-AFBE-B29FF8F4025A}" srcId="{1ED74BAD-B982-4749-A904-749056BF48EE}" destId="{08118945-BADC-9249-8E84-C0F0092C7563}" srcOrd="2" destOrd="0" parTransId="{66E3017B-FFD5-7045-BB1B-9F4BB4F46270}" sibTransId="{21AEBD3B-898D-7D4C-BEE4-127F805FB948}"/>
    <dgm:cxn modelId="{7C175603-51FE-B342-99FB-93685EF1BA33}" type="presOf" srcId="{38DE9882-BF8A-4F42-A7E0-75B74E4D9F3B}" destId="{7B79E7DC-5363-7E4B-8981-D37736EEF9A6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528400FA-3EE8-EF46-B902-D449B04DAC9B}" type="presParOf" srcId="{00B3D1FA-167E-494C-85C1-5D7F2165B587}" destId="{1D62F4EC-341A-3645-A35D-DCD58CDBBB9C}" srcOrd="0" destOrd="0" presId="urn:microsoft.com/office/officeart/2005/8/layout/hierarchy1"/>
    <dgm:cxn modelId="{FBE612DC-0B2D-AD4A-9AAD-00736867BB14}" type="presParOf" srcId="{1D62F4EC-341A-3645-A35D-DCD58CDBBB9C}" destId="{D96A1186-050C-EE43-B93D-9BAE561FF592}" srcOrd="0" destOrd="0" presId="urn:microsoft.com/office/officeart/2005/8/layout/hierarchy1"/>
    <dgm:cxn modelId="{0549E775-1FB2-684B-88A0-90F926304146}" type="presParOf" srcId="{D96A1186-050C-EE43-B93D-9BAE561FF592}" destId="{A898596A-E2DA-BD47-902D-592FB31CC033}" srcOrd="0" destOrd="0" presId="urn:microsoft.com/office/officeart/2005/8/layout/hierarchy1"/>
    <dgm:cxn modelId="{952A4608-A6C3-0D49-9E12-DB306DFF53EE}" type="presParOf" srcId="{D96A1186-050C-EE43-B93D-9BAE561FF592}" destId="{E302E05B-FC22-814A-BA3D-82D5E0E3C6D6}" srcOrd="1" destOrd="0" presId="urn:microsoft.com/office/officeart/2005/8/layout/hierarchy1"/>
    <dgm:cxn modelId="{865C644E-5D47-7D48-A2E3-6138FB196AEC}" type="presParOf" srcId="{1D62F4EC-341A-3645-A35D-DCD58CDBBB9C}" destId="{EA450A47-422D-1A4F-90CC-27267B7BC380}" srcOrd="1" destOrd="0" presId="urn:microsoft.com/office/officeart/2005/8/layout/hierarchy1"/>
    <dgm:cxn modelId="{7EF365F3-3B03-4145-B408-7A8F236A4CAF}" type="presParOf" srcId="{EA450A47-422D-1A4F-90CC-27267B7BC380}" destId="{4F5907C4-9C4B-1345-A1EF-C2E9709A7F55}" srcOrd="0" destOrd="0" presId="urn:microsoft.com/office/officeart/2005/8/layout/hierarchy1"/>
    <dgm:cxn modelId="{C750933D-D4F8-E543-A196-37874F95DD8B}" type="presParOf" srcId="{EA450A47-422D-1A4F-90CC-27267B7BC380}" destId="{D83E7CCF-2CD7-1442-9FF1-537C62FA3FF9}" srcOrd="1" destOrd="0" presId="urn:microsoft.com/office/officeart/2005/8/layout/hierarchy1"/>
    <dgm:cxn modelId="{94BAFBFC-7AAD-DA4B-8698-B36046C2A991}" type="presParOf" srcId="{D83E7CCF-2CD7-1442-9FF1-537C62FA3FF9}" destId="{9D93DE71-E0AD-CA46-8581-8A9186377CFE}" srcOrd="0" destOrd="0" presId="urn:microsoft.com/office/officeart/2005/8/layout/hierarchy1"/>
    <dgm:cxn modelId="{CE797BBF-754E-7B4C-BAA8-5498AE9A40B1}" type="presParOf" srcId="{9D93DE71-E0AD-CA46-8581-8A9186377CFE}" destId="{2F6AF7B1-5474-3744-9724-F2A7D706ACD1}" srcOrd="0" destOrd="0" presId="urn:microsoft.com/office/officeart/2005/8/layout/hierarchy1"/>
    <dgm:cxn modelId="{D5CB9077-17FA-2C43-8575-EF1AB94487D5}" type="presParOf" srcId="{9D93DE71-E0AD-CA46-8581-8A9186377CFE}" destId="{3E6915C9-1A83-F040-9526-2FCE8B1DDFB5}" srcOrd="1" destOrd="0" presId="urn:microsoft.com/office/officeart/2005/8/layout/hierarchy1"/>
    <dgm:cxn modelId="{4B91017F-5C05-B945-A32D-40B00C569211}" type="presParOf" srcId="{D83E7CCF-2CD7-1442-9FF1-537C62FA3FF9}" destId="{FDD4B7CB-043C-3347-803A-04D567254711}" srcOrd="1" destOrd="0" presId="urn:microsoft.com/office/officeart/2005/8/layout/hierarchy1"/>
    <dgm:cxn modelId="{3BAF166E-0E2F-B941-A979-837E7A6D3740}" type="presParOf" srcId="{FDD4B7CB-043C-3347-803A-04D567254711}" destId="{6F473C78-0F49-FB43-839E-50F2BECC64B6}" srcOrd="0" destOrd="0" presId="urn:microsoft.com/office/officeart/2005/8/layout/hierarchy1"/>
    <dgm:cxn modelId="{5AFFA884-6D61-2442-9E11-927656D44081}" type="presParOf" srcId="{FDD4B7CB-043C-3347-803A-04D567254711}" destId="{57323280-354D-D44E-92FC-C5B34FE55C09}" srcOrd="1" destOrd="0" presId="urn:microsoft.com/office/officeart/2005/8/layout/hierarchy1"/>
    <dgm:cxn modelId="{00758683-57D6-7A43-A00E-E9253779CC55}" type="presParOf" srcId="{57323280-354D-D44E-92FC-C5B34FE55C09}" destId="{5C78925E-03A9-024F-B5B9-9A284A53083B}" srcOrd="0" destOrd="0" presId="urn:microsoft.com/office/officeart/2005/8/layout/hierarchy1"/>
    <dgm:cxn modelId="{2C87C2B3-132E-6948-B561-A721B73458A9}" type="presParOf" srcId="{5C78925E-03A9-024F-B5B9-9A284A53083B}" destId="{520EE412-944A-1B40-B7BC-B193957875E9}" srcOrd="0" destOrd="0" presId="urn:microsoft.com/office/officeart/2005/8/layout/hierarchy1"/>
    <dgm:cxn modelId="{F7611F14-F88E-1F42-9E5F-C45F03060367}" type="presParOf" srcId="{5C78925E-03A9-024F-B5B9-9A284A53083B}" destId="{A778701C-DA61-7543-8FC8-57D088C9B8EB}" srcOrd="1" destOrd="0" presId="urn:microsoft.com/office/officeart/2005/8/layout/hierarchy1"/>
    <dgm:cxn modelId="{62200C8C-7CE4-3C45-A519-A0853D0171D0}" type="presParOf" srcId="{57323280-354D-D44E-92FC-C5B34FE55C09}" destId="{15E4C85A-D199-F04D-8B9B-1B97F773ABCA}" srcOrd="1" destOrd="0" presId="urn:microsoft.com/office/officeart/2005/8/layout/hierarchy1"/>
    <dgm:cxn modelId="{7E7E017C-C800-264B-A980-41D1B2642E1D}" type="presParOf" srcId="{FDD4B7CB-043C-3347-803A-04D567254711}" destId="{A09BA926-A01F-BF4E-BFDC-4A789CF23DB5}" srcOrd="2" destOrd="0" presId="urn:microsoft.com/office/officeart/2005/8/layout/hierarchy1"/>
    <dgm:cxn modelId="{D29FD265-1348-0642-9335-A4FF1E494C77}" type="presParOf" srcId="{FDD4B7CB-043C-3347-803A-04D567254711}" destId="{AD2F7EF2-AD1E-EE47-AA3C-5E201BA20CBC}" srcOrd="3" destOrd="0" presId="urn:microsoft.com/office/officeart/2005/8/layout/hierarchy1"/>
    <dgm:cxn modelId="{5A5A468C-5E36-DD40-88DD-A83AF60D829F}" type="presParOf" srcId="{AD2F7EF2-AD1E-EE47-AA3C-5E201BA20CBC}" destId="{8D6D0B20-A53A-574F-92A9-A073BEDBBE94}" srcOrd="0" destOrd="0" presId="urn:microsoft.com/office/officeart/2005/8/layout/hierarchy1"/>
    <dgm:cxn modelId="{5BA52CF5-435B-7343-BE50-0AFD3C2D684F}" type="presParOf" srcId="{8D6D0B20-A53A-574F-92A9-A073BEDBBE94}" destId="{DC3AD720-43C5-8547-BD3B-32AB4C7696C5}" srcOrd="0" destOrd="0" presId="urn:microsoft.com/office/officeart/2005/8/layout/hierarchy1"/>
    <dgm:cxn modelId="{DCBFF6AB-954F-304A-8DEF-6E888FC18C40}" type="presParOf" srcId="{8D6D0B20-A53A-574F-92A9-A073BEDBBE94}" destId="{7B79E7DC-5363-7E4B-8981-D37736EEF9A6}" srcOrd="1" destOrd="0" presId="urn:microsoft.com/office/officeart/2005/8/layout/hierarchy1"/>
    <dgm:cxn modelId="{10EFF9A6-F34F-7149-A32C-BFAB9F23AC7F}" type="presParOf" srcId="{AD2F7EF2-AD1E-EE47-AA3C-5E201BA20CBC}" destId="{7160E6D5-7192-D645-B56E-4DC4AD291419}" srcOrd="1" destOrd="0" presId="urn:microsoft.com/office/officeart/2005/8/layout/hierarchy1"/>
    <dgm:cxn modelId="{1B08AB6D-196E-E94B-9DDA-533181D4889A}" type="presParOf" srcId="{FDD4B7CB-043C-3347-803A-04D567254711}" destId="{036BA9ED-A8AE-BF4E-A7EA-21857FC52167}" srcOrd="4" destOrd="0" presId="urn:microsoft.com/office/officeart/2005/8/layout/hierarchy1"/>
    <dgm:cxn modelId="{461C30C8-91BC-D34D-906B-B80544E1C0A0}" type="presParOf" srcId="{FDD4B7CB-043C-3347-803A-04D567254711}" destId="{6956BF0D-C796-1748-8FE1-10AF79E17A5D}" srcOrd="5" destOrd="0" presId="urn:microsoft.com/office/officeart/2005/8/layout/hierarchy1"/>
    <dgm:cxn modelId="{A3C397D9-5648-B142-8920-02E4486A1788}" type="presParOf" srcId="{6956BF0D-C796-1748-8FE1-10AF79E17A5D}" destId="{E9B7499D-F7CD-5C43-A0F4-9B75EE9CC16F}" srcOrd="0" destOrd="0" presId="urn:microsoft.com/office/officeart/2005/8/layout/hierarchy1"/>
    <dgm:cxn modelId="{910F9585-5A11-9B4D-B55E-CC317001C8F0}" type="presParOf" srcId="{E9B7499D-F7CD-5C43-A0F4-9B75EE9CC16F}" destId="{59E13852-D1BA-0140-B813-142923358F0E}" srcOrd="0" destOrd="0" presId="urn:microsoft.com/office/officeart/2005/8/layout/hierarchy1"/>
    <dgm:cxn modelId="{98C8CDDC-8B4C-F644-8430-41E3A493C198}" type="presParOf" srcId="{E9B7499D-F7CD-5C43-A0F4-9B75EE9CC16F}" destId="{B5AADAEA-9C35-EB46-AFD5-DD85237A0F6E}" srcOrd="1" destOrd="0" presId="urn:microsoft.com/office/officeart/2005/8/layout/hierarchy1"/>
    <dgm:cxn modelId="{25B15D05-E801-B740-AEFE-CE7B3DE1C78B}" type="presParOf" srcId="{6956BF0D-C796-1748-8FE1-10AF79E17A5D}" destId="{BBF9C23F-B20C-3F4A-A14B-A82E601771F8}" srcOrd="1" destOrd="0" presId="urn:microsoft.com/office/officeart/2005/8/layout/hierarchy1"/>
    <dgm:cxn modelId="{82168A73-9632-2D48-87BE-4FC58E5B920E}" type="presParOf" srcId="{EA450A47-422D-1A4F-90CC-27267B7BC380}" destId="{05622461-0AB9-C84F-BCF2-82A9321586DA}" srcOrd="2" destOrd="0" presId="urn:microsoft.com/office/officeart/2005/8/layout/hierarchy1"/>
    <dgm:cxn modelId="{14730307-80EE-B14A-8F79-BA2F9A47D8EF}" type="presParOf" srcId="{EA450A47-422D-1A4F-90CC-27267B7BC380}" destId="{C5E1E060-ABCA-0A4A-BDE3-43AF830776B4}" srcOrd="3" destOrd="0" presId="urn:microsoft.com/office/officeart/2005/8/layout/hierarchy1"/>
    <dgm:cxn modelId="{F17AF231-DEDB-ED45-93B6-C5E995A26B5D}" type="presParOf" srcId="{C5E1E060-ABCA-0A4A-BDE3-43AF830776B4}" destId="{673D0FDD-DC61-254D-BE44-BADB3D5286A6}" srcOrd="0" destOrd="0" presId="urn:microsoft.com/office/officeart/2005/8/layout/hierarchy1"/>
    <dgm:cxn modelId="{073C0547-6BF7-624E-82C0-B49999652FCC}" type="presParOf" srcId="{673D0FDD-DC61-254D-BE44-BADB3D5286A6}" destId="{2603756F-4A71-FE48-B7C4-B63688766B5B}" srcOrd="0" destOrd="0" presId="urn:microsoft.com/office/officeart/2005/8/layout/hierarchy1"/>
    <dgm:cxn modelId="{0645CEB4-7443-604A-8283-36E001D91BA8}" type="presParOf" srcId="{673D0FDD-DC61-254D-BE44-BADB3D5286A6}" destId="{714F074A-6D38-E949-878B-A73378BA29A3}" srcOrd="1" destOrd="0" presId="urn:microsoft.com/office/officeart/2005/8/layout/hierarchy1"/>
    <dgm:cxn modelId="{63E78FA1-4B46-CA4B-B356-D1CC51C307D7}" type="presParOf" srcId="{C5E1E060-ABCA-0A4A-BDE3-43AF830776B4}" destId="{F62408F5-3373-F946-BCA9-13D9A942D166}" srcOrd="1" destOrd="0" presId="urn:microsoft.com/office/officeart/2005/8/layout/hierarchy1"/>
    <dgm:cxn modelId="{F7A21141-10C3-204A-816F-757661C05D46}" type="presParOf" srcId="{F62408F5-3373-F946-BCA9-13D9A942D166}" destId="{A3525A76-9C27-C546-BE4D-45BC73C9D25E}" srcOrd="0" destOrd="0" presId="urn:microsoft.com/office/officeart/2005/8/layout/hierarchy1"/>
    <dgm:cxn modelId="{AE967796-FC83-1343-8285-5A10D8246631}" type="presParOf" srcId="{F62408F5-3373-F946-BCA9-13D9A942D166}" destId="{3B92D1E5-F3B7-834E-BF5A-9788CABA9937}" srcOrd="1" destOrd="0" presId="urn:microsoft.com/office/officeart/2005/8/layout/hierarchy1"/>
    <dgm:cxn modelId="{928EAE7A-CD74-584C-96E3-B1D74E9D1091}" type="presParOf" srcId="{3B92D1E5-F3B7-834E-BF5A-9788CABA9937}" destId="{E7111A2F-DEF1-2F46-B982-289F50C0CC47}" srcOrd="0" destOrd="0" presId="urn:microsoft.com/office/officeart/2005/8/layout/hierarchy1"/>
    <dgm:cxn modelId="{9E3CD016-50C5-A745-A3DC-67E32945BD16}" type="presParOf" srcId="{E7111A2F-DEF1-2F46-B982-289F50C0CC47}" destId="{A77ECF7E-4FDF-1D4B-9B01-544828D4F4E2}" srcOrd="0" destOrd="0" presId="urn:microsoft.com/office/officeart/2005/8/layout/hierarchy1"/>
    <dgm:cxn modelId="{C54A849F-0A7F-A549-8F15-D15B71F87496}" type="presParOf" srcId="{E7111A2F-DEF1-2F46-B982-289F50C0CC47}" destId="{454FB5DA-A473-9948-B78F-E03E9017ED5E}" srcOrd="1" destOrd="0" presId="urn:microsoft.com/office/officeart/2005/8/layout/hierarchy1"/>
    <dgm:cxn modelId="{69E9C20A-1077-994F-9BB4-FF6CB24C2FA3}" type="presParOf" srcId="{3B92D1E5-F3B7-834E-BF5A-9788CABA9937}" destId="{EA2C65DE-B947-4049-A9C3-34025994A800}" srcOrd="1" destOrd="0" presId="urn:microsoft.com/office/officeart/2005/8/layout/hierarchy1"/>
    <dgm:cxn modelId="{225CADAD-2AC3-3144-B2AC-329064FCAC9B}" type="presParOf" srcId="{F62408F5-3373-F946-BCA9-13D9A942D166}" destId="{D987E94A-FE18-CA43-9B9F-C8F78F2630D5}" srcOrd="2" destOrd="0" presId="urn:microsoft.com/office/officeart/2005/8/layout/hierarchy1"/>
    <dgm:cxn modelId="{86FC5B89-8002-024E-BD72-E2BFE105BBF6}" type="presParOf" srcId="{F62408F5-3373-F946-BCA9-13D9A942D166}" destId="{130BC9BA-5186-0F4A-9756-5AB847987092}" srcOrd="3" destOrd="0" presId="urn:microsoft.com/office/officeart/2005/8/layout/hierarchy1"/>
    <dgm:cxn modelId="{222EED4C-84DB-AE4F-BF43-7D25B631B9B8}" type="presParOf" srcId="{130BC9BA-5186-0F4A-9756-5AB847987092}" destId="{3C2A1F9A-D14C-8248-8000-FB26C6360B30}" srcOrd="0" destOrd="0" presId="urn:microsoft.com/office/officeart/2005/8/layout/hierarchy1"/>
    <dgm:cxn modelId="{4B2988C1-0444-2447-BF7F-78BC95B5C80B}" type="presParOf" srcId="{3C2A1F9A-D14C-8248-8000-FB26C6360B30}" destId="{92C59063-8018-384E-8A92-034D35CDEB2C}" srcOrd="0" destOrd="0" presId="urn:microsoft.com/office/officeart/2005/8/layout/hierarchy1"/>
    <dgm:cxn modelId="{5DD9639F-88E6-1240-A702-3AC84531D7C5}" type="presParOf" srcId="{3C2A1F9A-D14C-8248-8000-FB26C6360B30}" destId="{36DAFBDF-818D-B143-9194-CF289B989BB6}" srcOrd="1" destOrd="0" presId="urn:microsoft.com/office/officeart/2005/8/layout/hierarchy1"/>
    <dgm:cxn modelId="{7ADEA69E-B139-9044-BEBB-B80353CFAE2C}" type="presParOf" srcId="{130BC9BA-5186-0F4A-9756-5AB847987092}" destId="{D1F34653-47F2-8F45-9AEC-FEEB1968B6CD}" srcOrd="1" destOrd="0" presId="urn:microsoft.com/office/officeart/2005/8/layout/hierarchy1"/>
    <dgm:cxn modelId="{2EAC9735-F036-874B-B98D-7A13B9DC3452}" type="presParOf" srcId="{EA450A47-422D-1A4F-90CC-27267B7BC380}" destId="{F60E1DC8-403C-8E46-A57C-A5FED9F8FB75}" srcOrd="4" destOrd="0" presId="urn:microsoft.com/office/officeart/2005/8/layout/hierarchy1"/>
    <dgm:cxn modelId="{6CA3022B-A9E8-9348-B57F-3F1450700280}" type="presParOf" srcId="{EA450A47-422D-1A4F-90CC-27267B7BC380}" destId="{22F24177-668D-6547-9D9F-BB4F10ACB6A8}" srcOrd="5" destOrd="0" presId="urn:microsoft.com/office/officeart/2005/8/layout/hierarchy1"/>
    <dgm:cxn modelId="{0D713B7E-AFFD-B14C-A9DC-4F5CD2AD72FA}" type="presParOf" srcId="{22F24177-668D-6547-9D9F-BB4F10ACB6A8}" destId="{16E19C93-6DAE-6742-9F85-3AA25A8535DB}" srcOrd="0" destOrd="0" presId="urn:microsoft.com/office/officeart/2005/8/layout/hierarchy1"/>
    <dgm:cxn modelId="{5804EB99-9886-A443-9C31-3933C42D1515}" type="presParOf" srcId="{16E19C93-6DAE-6742-9F85-3AA25A8535DB}" destId="{EC240296-5666-6C40-B4E2-1F5991712601}" srcOrd="0" destOrd="0" presId="urn:microsoft.com/office/officeart/2005/8/layout/hierarchy1"/>
    <dgm:cxn modelId="{2BA14071-6650-9E47-BDEB-36719FDD8F6E}" type="presParOf" srcId="{16E19C93-6DAE-6742-9F85-3AA25A8535DB}" destId="{1AD21D9D-D240-D744-A789-D8E26F41206B}" srcOrd="1" destOrd="0" presId="urn:microsoft.com/office/officeart/2005/8/layout/hierarchy1"/>
    <dgm:cxn modelId="{6A646134-DE45-8C43-B6FA-6CA212268D7F}" type="presParOf" srcId="{22F24177-668D-6547-9D9F-BB4F10ACB6A8}" destId="{86370847-2B3D-8B46-96E0-B9A1DBC1E030}" srcOrd="1" destOrd="0" presId="urn:microsoft.com/office/officeart/2005/8/layout/hierarchy1"/>
    <dgm:cxn modelId="{CDE8EBBA-BAC6-C148-B731-744F335EA7BA}" type="presParOf" srcId="{86370847-2B3D-8B46-96E0-B9A1DBC1E030}" destId="{1C315F82-16BF-3B40-B109-0A289DB21117}" srcOrd="0" destOrd="0" presId="urn:microsoft.com/office/officeart/2005/8/layout/hierarchy1"/>
    <dgm:cxn modelId="{C6BD1E2D-E4A2-B442-AD5B-C12D1D6FE80B}" type="presParOf" srcId="{86370847-2B3D-8B46-96E0-B9A1DBC1E030}" destId="{EE03EE94-6564-384C-AEEE-E7A0E7E5153E}" srcOrd="1" destOrd="0" presId="urn:microsoft.com/office/officeart/2005/8/layout/hierarchy1"/>
    <dgm:cxn modelId="{A68FADE3-03A4-314E-94EB-1E1733BDFBFE}" type="presParOf" srcId="{EE03EE94-6564-384C-AEEE-E7A0E7E5153E}" destId="{A3079F55-1D77-1F4D-A5C4-355DD50B3B2F}" srcOrd="0" destOrd="0" presId="urn:microsoft.com/office/officeart/2005/8/layout/hierarchy1"/>
    <dgm:cxn modelId="{B0901DC7-3F35-384B-8121-7C1417271053}" type="presParOf" srcId="{A3079F55-1D77-1F4D-A5C4-355DD50B3B2F}" destId="{7125C99E-46D4-6A4A-B318-4F076A6D5A56}" srcOrd="0" destOrd="0" presId="urn:microsoft.com/office/officeart/2005/8/layout/hierarchy1"/>
    <dgm:cxn modelId="{1C9EA700-C9D0-8B48-9FF0-A5955320A4E8}" type="presParOf" srcId="{A3079F55-1D77-1F4D-A5C4-355DD50B3B2F}" destId="{27AC3C5E-F6DF-B84D-A1B1-0E4E652E2B09}" srcOrd="1" destOrd="0" presId="urn:microsoft.com/office/officeart/2005/8/layout/hierarchy1"/>
    <dgm:cxn modelId="{9A28A703-7B07-B042-8001-2FE2A6BAEAE2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E983363B-6583-B94F-9249-245A352A0725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D46149B-E550-A94F-B796-D8C30510ED6F}" type="par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1E040605-49C5-CF4F-AA8D-2900DF43F55F}" type="sib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FCF6A6AF-73F2-F040-BE18-50FC56A662EA}">
      <dgm:prSet phldrT="[文本]"/>
      <dgm:spPr/>
      <dgm:t>
        <a:bodyPr/>
        <a:lstStyle/>
        <a:p>
          <a:r>
            <a:rPr lang="zh-CN" altLang="en-US" dirty="0" smtClean="0"/>
            <a:t>开发程序员</a:t>
          </a:r>
          <a:endParaRPr lang="zh-CN" altLang="en-US" dirty="0"/>
        </a:p>
      </dgm:t>
    </dgm:pt>
    <dgm:pt modelId="{D379F553-2470-9E4A-BF0A-38B5C850263E}" type="par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2AEDF005-43E2-1C4C-B945-CFEF403D60C8}" type="sibTrans" cxnId="{1ED9B378-D46B-6D4B-9795-CDF5FEF7FD20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2"/>
      <dgm:spPr/>
    </dgm:pt>
    <dgm:pt modelId="{3E6915C9-1A83-F040-9526-2FCE8B1DDFB5}" type="pres">
      <dgm:prSet presAssocID="{C5AED023-0800-F743-A724-3D6D27F0523B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A09BA926-A01F-BF4E-BFDC-4A789CF23DB5}" type="pres">
      <dgm:prSet presAssocID="{AE06E72B-F2F2-F642-A246-E0004E82843C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1" presStyleCnt="6"/>
      <dgm:spPr/>
    </dgm:pt>
    <dgm:pt modelId="{7B79E7DC-5363-7E4B-8981-D37736EEF9A6}" type="pres">
      <dgm:prSet presAssocID="{38DE9882-BF8A-4F42-A7E0-75B74E4D9F3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36BA9ED-A8AE-BF4E-A7EA-21857FC52167}" type="pres">
      <dgm:prSet presAssocID="{5D46149B-E550-A94F-B796-D8C30510ED6F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6956BF0D-C796-1748-8FE1-10AF79E17A5D}" type="pres">
      <dgm:prSet presAssocID="{E983363B-6583-B94F-9249-245A352A0725}" presName="hierRoot3" presStyleCnt="0"/>
      <dgm:spPr/>
    </dgm:pt>
    <dgm:pt modelId="{E9B7499D-F7CD-5C43-A0F4-9B75EE9CC16F}" type="pres">
      <dgm:prSet presAssocID="{E983363B-6583-B94F-9249-245A352A0725}" presName="composite3" presStyleCnt="0"/>
      <dgm:spPr/>
    </dgm:pt>
    <dgm:pt modelId="{59E13852-D1BA-0140-B813-142923358F0E}" type="pres">
      <dgm:prSet presAssocID="{E983363B-6583-B94F-9249-245A352A0725}" presName="background3" presStyleLbl="node3" presStyleIdx="2" presStyleCnt="6"/>
      <dgm:spPr/>
    </dgm:pt>
    <dgm:pt modelId="{B5AADAEA-9C35-EB46-AFD5-DD85237A0F6E}" type="pres">
      <dgm:prSet presAssocID="{E983363B-6583-B94F-9249-245A352A0725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F9C23F-B20C-3F4A-A14B-A82E601771F8}" type="pres">
      <dgm:prSet presAssocID="{E983363B-6583-B94F-9249-245A352A0725}" presName="hierChild4" presStyleCnt="0"/>
      <dgm:spPr/>
    </dgm:pt>
    <dgm:pt modelId="{05622461-0AB9-C84F-BCF2-82A9321586DA}" type="pres">
      <dgm:prSet presAssocID="{D379F553-2470-9E4A-BF0A-38B5C850263E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C5E1E060-ABCA-0A4A-BDE3-43AF830776B4}" type="pres">
      <dgm:prSet presAssocID="{FCF6A6AF-73F2-F040-BE18-50FC56A662EA}" presName="hierRoot2" presStyleCnt="0"/>
      <dgm:spPr/>
    </dgm:pt>
    <dgm:pt modelId="{673D0FDD-DC61-254D-BE44-BADB3D5286A6}" type="pres">
      <dgm:prSet presAssocID="{FCF6A6AF-73F2-F040-BE18-50FC56A662EA}" presName="composite2" presStyleCnt="0"/>
      <dgm:spPr/>
    </dgm:pt>
    <dgm:pt modelId="{2603756F-4A71-FE48-B7C4-B63688766B5B}" type="pres">
      <dgm:prSet presAssocID="{FCF6A6AF-73F2-F040-BE18-50FC56A662EA}" presName="background2" presStyleLbl="node2" presStyleIdx="1" presStyleCnt="2"/>
      <dgm:spPr/>
    </dgm:pt>
    <dgm:pt modelId="{714F074A-6D38-E949-878B-A73378BA29A3}" type="pres">
      <dgm:prSet presAssocID="{FCF6A6AF-73F2-F040-BE18-50FC56A662E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2408F5-3373-F946-BCA9-13D9A942D166}" type="pres">
      <dgm:prSet presAssocID="{FCF6A6AF-73F2-F040-BE18-50FC56A662EA}" presName="hierChild3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25AD4E78-B945-7C4F-AD44-556898E4A554}" type="presOf" srcId="{CB00695E-488C-1A4C-A9C2-2A4783B5401F}" destId="{4F5907C4-9C4B-1345-A1EF-C2E9709A7F55}" srcOrd="0" destOrd="0" presId="urn:microsoft.com/office/officeart/2005/8/layout/hierarchy1"/>
    <dgm:cxn modelId="{81D8D16E-6C66-0246-A59C-7D136F8E0A77}" srcId="{C5AED023-0800-F743-A724-3D6D27F0523B}" destId="{38DE9882-BF8A-4F42-A7E0-75B74E4D9F3B}" srcOrd="1" destOrd="0" parTransId="{AE06E72B-F2F2-F642-A246-E0004E82843C}" sibTransId="{B1B3AC1C-66EE-6345-950F-D90ADDFABE65}"/>
    <dgm:cxn modelId="{CD7CD564-B9A0-5F44-8BD8-2E949A5512EC}" type="presOf" srcId="{38DE9882-BF8A-4F42-A7E0-75B74E4D9F3B}" destId="{7B79E7DC-5363-7E4B-8981-D37736EEF9A6}" srcOrd="0" destOrd="0" presId="urn:microsoft.com/office/officeart/2005/8/layout/hierarchy1"/>
    <dgm:cxn modelId="{1ED9B378-D46B-6D4B-9795-CDF5FEF7FD20}" srcId="{1ED74BAD-B982-4749-A904-749056BF48EE}" destId="{FCF6A6AF-73F2-F040-BE18-50FC56A662EA}" srcOrd="1" destOrd="0" parTransId="{D379F553-2470-9E4A-BF0A-38B5C850263E}" sibTransId="{2AEDF005-43E2-1C4C-B945-CFEF403D60C8}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9EF64F4F-F4AD-8F41-AEE0-878C29C1912C}" type="presOf" srcId="{C5AED023-0800-F743-A724-3D6D27F0523B}" destId="{3E6915C9-1A83-F040-9526-2FCE8B1DDFB5}" srcOrd="0" destOrd="0" presId="urn:microsoft.com/office/officeart/2005/8/layout/hierarchy1"/>
    <dgm:cxn modelId="{1A91C8AD-DB16-A34C-A4D7-FB3B66AD29EA}" type="presOf" srcId="{4B0B4406-FA37-1E4B-BB66-A24E7B67380C}" destId="{D987E94A-FE18-CA43-9B9F-C8F78F2630D5}" srcOrd="0" destOrd="0" presId="urn:microsoft.com/office/officeart/2005/8/layout/hierarchy1"/>
    <dgm:cxn modelId="{80043C7D-683E-4844-BEC2-CD1C40A9DAA6}" srcId="{FCF6A6AF-73F2-F040-BE18-50FC56A662EA}" destId="{E1109D45-4168-E24F-867F-7E25B063C93A}" srcOrd="2" destOrd="0" parTransId="{AD292E32-5A0A-6D43-98C0-FFFBA2657DA6}" sibTransId="{57765968-65A2-814B-92E9-8FDBFB47814E}"/>
    <dgm:cxn modelId="{3BEE226F-6FFE-3440-8462-3D727DAF3CF4}" type="presOf" srcId="{59440D2D-A64D-FF49-AAD2-C34B8F71F1CC}" destId="{454FB5DA-A473-9948-B78F-E03E9017ED5E}" srcOrd="0" destOrd="0" presId="urn:microsoft.com/office/officeart/2005/8/layout/hierarchy1"/>
    <dgm:cxn modelId="{1231BBB7-B14B-254D-BBD6-CC989377DBEB}" type="presOf" srcId="{2531E2D3-A1E8-AE42-B0AE-3BD77E80B1DC}" destId="{A3525A76-9C27-C546-BE4D-45BC73C9D25E}" srcOrd="0" destOrd="0" presId="urn:microsoft.com/office/officeart/2005/8/layout/hierarchy1"/>
    <dgm:cxn modelId="{50FAE6B4-3889-F740-8576-0FADC3CFA2B3}" type="presOf" srcId="{AE06E72B-F2F2-F642-A246-E0004E82843C}" destId="{A09BA926-A01F-BF4E-BFDC-4A789CF23DB5}" srcOrd="0" destOrd="0" presId="urn:microsoft.com/office/officeart/2005/8/layout/hierarchy1"/>
    <dgm:cxn modelId="{B0BD13B6-297C-A847-9325-D6A10ED81B84}" type="presOf" srcId="{28447018-738B-FD43-B48C-FBCEC83B0054}" destId="{00B3D1FA-167E-494C-85C1-5D7F2165B587}" srcOrd="0" destOrd="0" presId="urn:microsoft.com/office/officeart/2005/8/layout/hierarchy1"/>
    <dgm:cxn modelId="{7B0AA798-FB84-364F-A890-20B4A60C7F46}" type="presOf" srcId="{5D46149B-E550-A94F-B796-D8C30510ED6F}" destId="{036BA9ED-A8AE-BF4E-A7EA-21857FC52167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8DDF39BD-774C-7448-AA5E-9C89CA5A2608}" type="presOf" srcId="{D379F553-2470-9E4A-BF0A-38B5C850263E}" destId="{05622461-0AB9-C84F-BCF2-82A9321586DA}" srcOrd="0" destOrd="0" presId="urn:microsoft.com/office/officeart/2005/8/layout/hierarchy1"/>
    <dgm:cxn modelId="{6F5EBF1D-A762-E542-8191-22E5DF9C806E}" type="presOf" srcId="{E983363B-6583-B94F-9249-245A352A0725}" destId="{B5AADAEA-9C35-EB46-AFD5-DD85237A0F6E}" srcOrd="0" destOrd="0" presId="urn:microsoft.com/office/officeart/2005/8/layout/hierarchy1"/>
    <dgm:cxn modelId="{0FE83773-1258-6445-B519-BA3DF3D18EFA}" type="presOf" srcId="{FCF6A6AF-73F2-F040-BE18-50FC56A662EA}" destId="{714F074A-6D38-E949-878B-A73378BA29A3}" srcOrd="0" destOrd="0" presId="urn:microsoft.com/office/officeart/2005/8/layout/hierarchy1"/>
    <dgm:cxn modelId="{7BBA783D-8484-6B4A-B1D5-84705F479B72}" srcId="{FCF6A6AF-73F2-F040-BE18-50FC56A662EA}" destId="{59440D2D-A64D-FF49-AAD2-C34B8F71F1CC}" srcOrd="0" destOrd="0" parTransId="{2531E2D3-A1E8-AE42-B0AE-3BD77E80B1DC}" sibTransId="{B51B005F-3C12-1145-8931-CB26A966DA97}"/>
    <dgm:cxn modelId="{205BCB41-85EE-694B-9E6F-D9914E1CFF84}" type="presOf" srcId="{E1109D45-4168-E24F-867F-7E25B063C93A}" destId="{27AC3C5E-F6DF-B84D-A1B1-0E4E652E2B09}" srcOrd="0" destOrd="0" presId="urn:microsoft.com/office/officeart/2005/8/layout/hierarchy1"/>
    <dgm:cxn modelId="{EF1ACB7D-6549-5548-920A-928074B7E04D}" srcId="{C5AED023-0800-F743-A724-3D6D27F0523B}" destId="{E983363B-6583-B94F-9249-245A352A0725}" srcOrd="2" destOrd="0" parTransId="{5D46149B-E550-A94F-B796-D8C30510ED6F}" sibTransId="{1E040605-49C5-CF4F-AA8D-2900DF43F55F}"/>
    <dgm:cxn modelId="{A7FD4003-29DD-CE47-B377-4302F3A64277}" type="presOf" srcId="{1ED74BAD-B982-4749-A904-749056BF48EE}" destId="{E302E05B-FC22-814A-BA3D-82D5E0E3C6D6}" srcOrd="0" destOrd="0" presId="urn:microsoft.com/office/officeart/2005/8/layout/hierarchy1"/>
    <dgm:cxn modelId="{AEA43125-33C2-734E-90CC-4BEFD1E692D8}" type="presOf" srcId="{AD292E32-5A0A-6D43-98C0-FFFBA2657DA6}" destId="{1C315F82-16BF-3B40-B109-0A289DB21117}" srcOrd="0" destOrd="0" presId="urn:microsoft.com/office/officeart/2005/8/layout/hierarchy1"/>
    <dgm:cxn modelId="{E8422A5E-ACB3-3947-8C02-550899A0C3AF}" type="presOf" srcId="{E8748A8E-517F-CE4F-9777-F7A91BEFBAC4}" destId="{6F473C78-0F49-FB43-839E-50F2BECC64B6}" srcOrd="0" destOrd="0" presId="urn:microsoft.com/office/officeart/2005/8/layout/hierarchy1"/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CC88BDB7-FB5C-7045-8E2C-60370B3BE7A5}" type="presOf" srcId="{F623AD66-4D30-7F4C-AC6E-1D9032ADF9F3}" destId="{36DAFBDF-818D-B143-9194-CF289B989BB6}" srcOrd="0" destOrd="0" presId="urn:microsoft.com/office/officeart/2005/8/layout/hierarchy1"/>
    <dgm:cxn modelId="{DBF1F4D0-6A9F-814B-8176-D4A6538DE355}" type="presOf" srcId="{8AA3CEBF-A0B6-F44A-9210-F017EB27CCF0}" destId="{A778701C-DA61-7543-8FC8-57D088C9B8EB}" srcOrd="0" destOrd="0" presId="urn:microsoft.com/office/officeart/2005/8/layout/hierarchy1"/>
    <dgm:cxn modelId="{C7A5AD72-471A-4748-A2B6-0882EF990E61}" srcId="{FCF6A6AF-73F2-F040-BE18-50FC56A662EA}" destId="{F623AD66-4D30-7F4C-AC6E-1D9032ADF9F3}" srcOrd="1" destOrd="0" parTransId="{4B0B4406-FA37-1E4B-BB66-A24E7B67380C}" sibTransId="{EE58E4E7-E6BA-D544-8693-1B0D38219C32}"/>
    <dgm:cxn modelId="{8E731845-5F0B-354D-A15C-E52F734A6EEF}" type="presParOf" srcId="{00B3D1FA-167E-494C-85C1-5D7F2165B587}" destId="{1D62F4EC-341A-3645-A35D-DCD58CDBBB9C}" srcOrd="0" destOrd="0" presId="urn:microsoft.com/office/officeart/2005/8/layout/hierarchy1"/>
    <dgm:cxn modelId="{F0ED3AF0-5272-2945-B71C-AF35DFBE5FD4}" type="presParOf" srcId="{1D62F4EC-341A-3645-A35D-DCD58CDBBB9C}" destId="{D96A1186-050C-EE43-B93D-9BAE561FF592}" srcOrd="0" destOrd="0" presId="urn:microsoft.com/office/officeart/2005/8/layout/hierarchy1"/>
    <dgm:cxn modelId="{81212CD1-9426-AB46-A1C4-527BF3B1D35C}" type="presParOf" srcId="{D96A1186-050C-EE43-B93D-9BAE561FF592}" destId="{A898596A-E2DA-BD47-902D-592FB31CC033}" srcOrd="0" destOrd="0" presId="urn:microsoft.com/office/officeart/2005/8/layout/hierarchy1"/>
    <dgm:cxn modelId="{E87B8D56-3EF1-CF45-BBC7-D8BCF22C3E88}" type="presParOf" srcId="{D96A1186-050C-EE43-B93D-9BAE561FF592}" destId="{E302E05B-FC22-814A-BA3D-82D5E0E3C6D6}" srcOrd="1" destOrd="0" presId="urn:microsoft.com/office/officeart/2005/8/layout/hierarchy1"/>
    <dgm:cxn modelId="{1251093B-EAA0-F442-908B-0095161E6A8E}" type="presParOf" srcId="{1D62F4EC-341A-3645-A35D-DCD58CDBBB9C}" destId="{EA450A47-422D-1A4F-90CC-27267B7BC380}" srcOrd="1" destOrd="0" presId="urn:microsoft.com/office/officeart/2005/8/layout/hierarchy1"/>
    <dgm:cxn modelId="{EAABC350-744A-6D41-A305-82B49E4449F3}" type="presParOf" srcId="{EA450A47-422D-1A4F-90CC-27267B7BC380}" destId="{4F5907C4-9C4B-1345-A1EF-C2E9709A7F55}" srcOrd="0" destOrd="0" presId="urn:microsoft.com/office/officeart/2005/8/layout/hierarchy1"/>
    <dgm:cxn modelId="{A655A316-516E-C84C-B731-AA5623294A2C}" type="presParOf" srcId="{EA450A47-422D-1A4F-90CC-27267B7BC380}" destId="{D83E7CCF-2CD7-1442-9FF1-537C62FA3FF9}" srcOrd="1" destOrd="0" presId="urn:microsoft.com/office/officeart/2005/8/layout/hierarchy1"/>
    <dgm:cxn modelId="{39FD846E-E505-2A42-8998-3B5BEBC0D178}" type="presParOf" srcId="{D83E7CCF-2CD7-1442-9FF1-537C62FA3FF9}" destId="{9D93DE71-E0AD-CA46-8581-8A9186377CFE}" srcOrd="0" destOrd="0" presId="urn:microsoft.com/office/officeart/2005/8/layout/hierarchy1"/>
    <dgm:cxn modelId="{924DB212-B787-F647-AC66-62D04012E49C}" type="presParOf" srcId="{9D93DE71-E0AD-CA46-8581-8A9186377CFE}" destId="{2F6AF7B1-5474-3744-9724-F2A7D706ACD1}" srcOrd="0" destOrd="0" presId="urn:microsoft.com/office/officeart/2005/8/layout/hierarchy1"/>
    <dgm:cxn modelId="{0E880B55-0D43-E44F-AB57-3AD32CEEF208}" type="presParOf" srcId="{9D93DE71-E0AD-CA46-8581-8A9186377CFE}" destId="{3E6915C9-1A83-F040-9526-2FCE8B1DDFB5}" srcOrd="1" destOrd="0" presId="urn:microsoft.com/office/officeart/2005/8/layout/hierarchy1"/>
    <dgm:cxn modelId="{D2C92A5D-7450-9B4E-817D-E93DF0FEEA0B}" type="presParOf" srcId="{D83E7CCF-2CD7-1442-9FF1-537C62FA3FF9}" destId="{FDD4B7CB-043C-3347-803A-04D567254711}" srcOrd="1" destOrd="0" presId="urn:microsoft.com/office/officeart/2005/8/layout/hierarchy1"/>
    <dgm:cxn modelId="{4E2B1A4E-D1FD-0540-902A-E5C85284EF76}" type="presParOf" srcId="{FDD4B7CB-043C-3347-803A-04D567254711}" destId="{6F473C78-0F49-FB43-839E-50F2BECC64B6}" srcOrd="0" destOrd="0" presId="urn:microsoft.com/office/officeart/2005/8/layout/hierarchy1"/>
    <dgm:cxn modelId="{3F7897F9-EF3D-1E4F-9CA0-8F0C38DC3344}" type="presParOf" srcId="{FDD4B7CB-043C-3347-803A-04D567254711}" destId="{57323280-354D-D44E-92FC-C5B34FE55C09}" srcOrd="1" destOrd="0" presId="urn:microsoft.com/office/officeart/2005/8/layout/hierarchy1"/>
    <dgm:cxn modelId="{BDF36683-9AB5-D74D-8A97-7F0C5E06914B}" type="presParOf" srcId="{57323280-354D-D44E-92FC-C5B34FE55C09}" destId="{5C78925E-03A9-024F-B5B9-9A284A53083B}" srcOrd="0" destOrd="0" presId="urn:microsoft.com/office/officeart/2005/8/layout/hierarchy1"/>
    <dgm:cxn modelId="{A0A74C8B-C83F-8447-90E7-4E8BBC24A08D}" type="presParOf" srcId="{5C78925E-03A9-024F-B5B9-9A284A53083B}" destId="{520EE412-944A-1B40-B7BC-B193957875E9}" srcOrd="0" destOrd="0" presId="urn:microsoft.com/office/officeart/2005/8/layout/hierarchy1"/>
    <dgm:cxn modelId="{92C270FA-828F-484A-8B2A-4A523A15D156}" type="presParOf" srcId="{5C78925E-03A9-024F-B5B9-9A284A53083B}" destId="{A778701C-DA61-7543-8FC8-57D088C9B8EB}" srcOrd="1" destOrd="0" presId="urn:microsoft.com/office/officeart/2005/8/layout/hierarchy1"/>
    <dgm:cxn modelId="{498FEE2B-53D5-3B4C-A7AA-1C7584CBC401}" type="presParOf" srcId="{57323280-354D-D44E-92FC-C5B34FE55C09}" destId="{15E4C85A-D199-F04D-8B9B-1B97F773ABCA}" srcOrd="1" destOrd="0" presId="urn:microsoft.com/office/officeart/2005/8/layout/hierarchy1"/>
    <dgm:cxn modelId="{1976FE16-3AB4-F540-8620-94595E60EFCD}" type="presParOf" srcId="{FDD4B7CB-043C-3347-803A-04D567254711}" destId="{A09BA926-A01F-BF4E-BFDC-4A789CF23DB5}" srcOrd="2" destOrd="0" presId="urn:microsoft.com/office/officeart/2005/8/layout/hierarchy1"/>
    <dgm:cxn modelId="{D38D9479-8644-0549-86AA-D2955DD119C3}" type="presParOf" srcId="{FDD4B7CB-043C-3347-803A-04D567254711}" destId="{AD2F7EF2-AD1E-EE47-AA3C-5E201BA20CBC}" srcOrd="3" destOrd="0" presId="urn:microsoft.com/office/officeart/2005/8/layout/hierarchy1"/>
    <dgm:cxn modelId="{1807C864-6439-9849-8287-8AE6DDF29C2F}" type="presParOf" srcId="{AD2F7EF2-AD1E-EE47-AA3C-5E201BA20CBC}" destId="{8D6D0B20-A53A-574F-92A9-A073BEDBBE94}" srcOrd="0" destOrd="0" presId="urn:microsoft.com/office/officeart/2005/8/layout/hierarchy1"/>
    <dgm:cxn modelId="{A958DE31-8FD5-8E4D-9E05-90F1B9614197}" type="presParOf" srcId="{8D6D0B20-A53A-574F-92A9-A073BEDBBE94}" destId="{DC3AD720-43C5-8547-BD3B-32AB4C7696C5}" srcOrd="0" destOrd="0" presId="urn:microsoft.com/office/officeart/2005/8/layout/hierarchy1"/>
    <dgm:cxn modelId="{59DEDD74-3FAC-6347-A5F3-EA7967F2A48B}" type="presParOf" srcId="{8D6D0B20-A53A-574F-92A9-A073BEDBBE94}" destId="{7B79E7DC-5363-7E4B-8981-D37736EEF9A6}" srcOrd="1" destOrd="0" presId="urn:microsoft.com/office/officeart/2005/8/layout/hierarchy1"/>
    <dgm:cxn modelId="{17D1C4CE-AE87-E743-B70B-CDC190244AEE}" type="presParOf" srcId="{AD2F7EF2-AD1E-EE47-AA3C-5E201BA20CBC}" destId="{7160E6D5-7192-D645-B56E-4DC4AD291419}" srcOrd="1" destOrd="0" presId="urn:microsoft.com/office/officeart/2005/8/layout/hierarchy1"/>
    <dgm:cxn modelId="{D03A2260-7027-2144-A50C-AC121B8CDB7A}" type="presParOf" srcId="{FDD4B7CB-043C-3347-803A-04D567254711}" destId="{036BA9ED-A8AE-BF4E-A7EA-21857FC52167}" srcOrd="4" destOrd="0" presId="urn:microsoft.com/office/officeart/2005/8/layout/hierarchy1"/>
    <dgm:cxn modelId="{F50C6BC1-1C92-284A-8FA4-709CC5A874BF}" type="presParOf" srcId="{FDD4B7CB-043C-3347-803A-04D567254711}" destId="{6956BF0D-C796-1748-8FE1-10AF79E17A5D}" srcOrd="5" destOrd="0" presId="urn:microsoft.com/office/officeart/2005/8/layout/hierarchy1"/>
    <dgm:cxn modelId="{BB6DB593-9007-BC42-8DA5-199713171162}" type="presParOf" srcId="{6956BF0D-C796-1748-8FE1-10AF79E17A5D}" destId="{E9B7499D-F7CD-5C43-A0F4-9B75EE9CC16F}" srcOrd="0" destOrd="0" presId="urn:microsoft.com/office/officeart/2005/8/layout/hierarchy1"/>
    <dgm:cxn modelId="{AFCDC4D0-7F1B-B44D-A84B-3D22EEBBAE06}" type="presParOf" srcId="{E9B7499D-F7CD-5C43-A0F4-9B75EE9CC16F}" destId="{59E13852-D1BA-0140-B813-142923358F0E}" srcOrd="0" destOrd="0" presId="urn:microsoft.com/office/officeart/2005/8/layout/hierarchy1"/>
    <dgm:cxn modelId="{E10C3EC1-A435-1149-A41C-6C7A1C11C100}" type="presParOf" srcId="{E9B7499D-F7CD-5C43-A0F4-9B75EE9CC16F}" destId="{B5AADAEA-9C35-EB46-AFD5-DD85237A0F6E}" srcOrd="1" destOrd="0" presId="urn:microsoft.com/office/officeart/2005/8/layout/hierarchy1"/>
    <dgm:cxn modelId="{DBDC38DC-754B-8F40-95F2-FB7AD6F7C600}" type="presParOf" srcId="{6956BF0D-C796-1748-8FE1-10AF79E17A5D}" destId="{BBF9C23F-B20C-3F4A-A14B-A82E601771F8}" srcOrd="1" destOrd="0" presId="urn:microsoft.com/office/officeart/2005/8/layout/hierarchy1"/>
    <dgm:cxn modelId="{AE6EB34A-A672-CF45-8F49-82F93078EB3E}" type="presParOf" srcId="{EA450A47-422D-1A4F-90CC-27267B7BC380}" destId="{05622461-0AB9-C84F-BCF2-82A9321586DA}" srcOrd="2" destOrd="0" presId="urn:microsoft.com/office/officeart/2005/8/layout/hierarchy1"/>
    <dgm:cxn modelId="{EE0AE8E3-2345-494D-8889-AA21FFE7A662}" type="presParOf" srcId="{EA450A47-422D-1A4F-90CC-27267B7BC380}" destId="{C5E1E060-ABCA-0A4A-BDE3-43AF830776B4}" srcOrd="3" destOrd="0" presId="urn:microsoft.com/office/officeart/2005/8/layout/hierarchy1"/>
    <dgm:cxn modelId="{D36B4005-8580-7940-9433-F9E8AB724ECD}" type="presParOf" srcId="{C5E1E060-ABCA-0A4A-BDE3-43AF830776B4}" destId="{673D0FDD-DC61-254D-BE44-BADB3D5286A6}" srcOrd="0" destOrd="0" presId="urn:microsoft.com/office/officeart/2005/8/layout/hierarchy1"/>
    <dgm:cxn modelId="{8BE2AC04-D902-274F-893B-8364F71484A5}" type="presParOf" srcId="{673D0FDD-DC61-254D-BE44-BADB3D5286A6}" destId="{2603756F-4A71-FE48-B7C4-B63688766B5B}" srcOrd="0" destOrd="0" presId="urn:microsoft.com/office/officeart/2005/8/layout/hierarchy1"/>
    <dgm:cxn modelId="{4E1B2514-8E56-BC4B-9EE9-FF715FF6CDFD}" type="presParOf" srcId="{673D0FDD-DC61-254D-BE44-BADB3D5286A6}" destId="{714F074A-6D38-E949-878B-A73378BA29A3}" srcOrd="1" destOrd="0" presId="urn:microsoft.com/office/officeart/2005/8/layout/hierarchy1"/>
    <dgm:cxn modelId="{80422269-B89E-5F4B-B6C9-5A5D3AC24985}" type="presParOf" srcId="{C5E1E060-ABCA-0A4A-BDE3-43AF830776B4}" destId="{F62408F5-3373-F946-BCA9-13D9A942D166}" srcOrd="1" destOrd="0" presId="urn:microsoft.com/office/officeart/2005/8/layout/hierarchy1"/>
    <dgm:cxn modelId="{1A5C7AE6-1309-5E4A-8D63-E5E1302B83CC}" type="presParOf" srcId="{F62408F5-3373-F946-BCA9-13D9A942D166}" destId="{A3525A76-9C27-C546-BE4D-45BC73C9D25E}" srcOrd="0" destOrd="0" presId="urn:microsoft.com/office/officeart/2005/8/layout/hierarchy1"/>
    <dgm:cxn modelId="{B8A1D8D2-B18C-A947-A79C-39DC2E87708C}" type="presParOf" srcId="{F62408F5-3373-F946-BCA9-13D9A942D166}" destId="{3B92D1E5-F3B7-834E-BF5A-9788CABA9937}" srcOrd="1" destOrd="0" presId="urn:microsoft.com/office/officeart/2005/8/layout/hierarchy1"/>
    <dgm:cxn modelId="{FE9AB958-5442-A14D-B0DC-E703D87ADA7A}" type="presParOf" srcId="{3B92D1E5-F3B7-834E-BF5A-9788CABA9937}" destId="{E7111A2F-DEF1-2F46-B982-289F50C0CC47}" srcOrd="0" destOrd="0" presId="urn:microsoft.com/office/officeart/2005/8/layout/hierarchy1"/>
    <dgm:cxn modelId="{48C6C512-81CA-0545-8D38-BD0AACB1BA14}" type="presParOf" srcId="{E7111A2F-DEF1-2F46-B982-289F50C0CC47}" destId="{A77ECF7E-4FDF-1D4B-9B01-544828D4F4E2}" srcOrd="0" destOrd="0" presId="urn:microsoft.com/office/officeart/2005/8/layout/hierarchy1"/>
    <dgm:cxn modelId="{9D38CBC7-AA99-4049-9794-8CEB877AFD9B}" type="presParOf" srcId="{E7111A2F-DEF1-2F46-B982-289F50C0CC47}" destId="{454FB5DA-A473-9948-B78F-E03E9017ED5E}" srcOrd="1" destOrd="0" presId="urn:microsoft.com/office/officeart/2005/8/layout/hierarchy1"/>
    <dgm:cxn modelId="{3884BEF2-E10B-2E41-B99E-0E7D6A8348D4}" type="presParOf" srcId="{3B92D1E5-F3B7-834E-BF5A-9788CABA9937}" destId="{EA2C65DE-B947-4049-A9C3-34025994A800}" srcOrd="1" destOrd="0" presId="urn:microsoft.com/office/officeart/2005/8/layout/hierarchy1"/>
    <dgm:cxn modelId="{14412042-E456-A84B-B124-A4A289E8862F}" type="presParOf" srcId="{F62408F5-3373-F946-BCA9-13D9A942D166}" destId="{D987E94A-FE18-CA43-9B9F-C8F78F2630D5}" srcOrd="2" destOrd="0" presId="urn:microsoft.com/office/officeart/2005/8/layout/hierarchy1"/>
    <dgm:cxn modelId="{A4CDE143-E7B8-0A4B-AEC0-6CE99BAE0F9C}" type="presParOf" srcId="{F62408F5-3373-F946-BCA9-13D9A942D166}" destId="{130BC9BA-5186-0F4A-9756-5AB847987092}" srcOrd="3" destOrd="0" presId="urn:microsoft.com/office/officeart/2005/8/layout/hierarchy1"/>
    <dgm:cxn modelId="{142CF4DF-A08B-B14A-A054-E2B48F36062D}" type="presParOf" srcId="{130BC9BA-5186-0F4A-9756-5AB847987092}" destId="{3C2A1F9A-D14C-8248-8000-FB26C6360B30}" srcOrd="0" destOrd="0" presId="urn:microsoft.com/office/officeart/2005/8/layout/hierarchy1"/>
    <dgm:cxn modelId="{5BD9F232-F149-9241-8E8D-BD5B1564C8DD}" type="presParOf" srcId="{3C2A1F9A-D14C-8248-8000-FB26C6360B30}" destId="{92C59063-8018-384E-8A92-034D35CDEB2C}" srcOrd="0" destOrd="0" presId="urn:microsoft.com/office/officeart/2005/8/layout/hierarchy1"/>
    <dgm:cxn modelId="{8C0E9B1F-37A0-DF47-B2DD-B71CE723113A}" type="presParOf" srcId="{3C2A1F9A-D14C-8248-8000-FB26C6360B30}" destId="{36DAFBDF-818D-B143-9194-CF289B989BB6}" srcOrd="1" destOrd="0" presId="urn:microsoft.com/office/officeart/2005/8/layout/hierarchy1"/>
    <dgm:cxn modelId="{C3AEA6DB-92C9-DE4E-8351-C9F1BBAE2280}" type="presParOf" srcId="{130BC9BA-5186-0F4A-9756-5AB847987092}" destId="{D1F34653-47F2-8F45-9AEC-FEEB1968B6CD}" srcOrd="1" destOrd="0" presId="urn:microsoft.com/office/officeart/2005/8/layout/hierarchy1"/>
    <dgm:cxn modelId="{CC011C91-582D-AB4B-8E8E-24F57C5C9B39}" type="presParOf" srcId="{F62408F5-3373-F946-BCA9-13D9A942D166}" destId="{1C315F82-16BF-3B40-B109-0A289DB21117}" srcOrd="4" destOrd="0" presId="urn:microsoft.com/office/officeart/2005/8/layout/hierarchy1"/>
    <dgm:cxn modelId="{992DB292-FD45-644C-A7BF-A19B16F287D2}" type="presParOf" srcId="{F62408F5-3373-F946-BCA9-13D9A942D166}" destId="{EE03EE94-6564-384C-AEEE-E7A0E7E5153E}" srcOrd="5" destOrd="0" presId="urn:microsoft.com/office/officeart/2005/8/layout/hierarchy1"/>
    <dgm:cxn modelId="{1608711E-6C96-504A-A476-874143D8FBB4}" type="presParOf" srcId="{EE03EE94-6564-384C-AEEE-E7A0E7E5153E}" destId="{A3079F55-1D77-1F4D-A5C4-355DD50B3B2F}" srcOrd="0" destOrd="0" presId="urn:microsoft.com/office/officeart/2005/8/layout/hierarchy1"/>
    <dgm:cxn modelId="{E8445478-0E9B-5F47-B293-21E99B3A7253}" type="presParOf" srcId="{A3079F55-1D77-1F4D-A5C4-355DD50B3B2F}" destId="{7125C99E-46D4-6A4A-B318-4F076A6D5A56}" srcOrd="0" destOrd="0" presId="urn:microsoft.com/office/officeart/2005/8/layout/hierarchy1"/>
    <dgm:cxn modelId="{8E1C4DEE-2C53-D742-801D-25AEFA74C413}" type="presParOf" srcId="{A3079F55-1D77-1F4D-A5C4-355DD50B3B2F}" destId="{27AC3C5E-F6DF-B84D-A1B1-0E4E652E2B09}" srcOrd="1" destOrd="0" presId="urn:microsoft.com/office/officeart/2005/8/layout/hierarchy1"/>
    <dgm:cxn modelId="{FF06AADE-59F6-3E4A-821C-702A58DC2E76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8447018-738B-FD43-B48C-FBCEC83B005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D74BAD-B982-4749-A904-749056BF48EE}">
      <dgm:prSet phldrT="[文本]"/>
      <dgm:spPr/>
      <dgm:t>
        <a:bodyPr/>
        <a:lstStyle/>
        <a:p>
          <a:r>
            <a:rPr lang="zh-CN" altLang="en-US" dirty="0" smtClean="0"/>
            <a:t>项目组成员</a:t>
          </a:r>
          <a:endParaRPr lang="zh-CN" altLang="en-US" dirty="0"/>
        </a:p>
      </dgm:t>
    </dgm:pt>
    <dgm:pt modelId="{D491F4A0-1AA8-1148-8080-B44083F79B8C}" type="par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51429E5C-7363-EA49-9CB4-778091988BD0}" type="sibTrans" cxnId="{1CD21A08-F9AB-0B4E-BACC-1CC53EBFE8C2}">
      <dgm:prSet/>
      <dgm:spPr/>
      <dgm:t>
        <a:bodyPr/>
        <a:lstStyle/>
        <a:p>
          <a:endParaRPr lang="zh-CN" altLang="en-US"/>
        </a:p>
      </dgm:t>
    </dgm:pt>
    <dgm:pt modelId="{C5AED023-0800-F743-A724-3D6D27F0523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CB00695E-488C-1A4C-A9C2-2A4783B5401F}" type="par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2D7B7030-4429-6846-925A-DBAEAE015D04}" type="sibTrans" cxnId="{60040DBA-CAB0-9745-9EEE-45107DE47F16}">
      <dgm:prSet/>
      <dgm:spPr/>
      <dgm:t>
        <a:bodyPr/>
        <a:lstStyle/>
        <a:p>
          <a:endParaRPr lang="zh-CN" altLang="en-US"/>
        </a:p>
      </dgm:t>
    </dgm:pt>
    <dgm:pt modelId="{8AA3CEBF-A0B6-F44A-9210-F017EB27CCF0}">
      <dgm:prSet phldrT="[文本]"/>
      <dgm:spPr/>
      <dgm:t>
        <a:bodyPr/>
        <a:lstStyle/>
        <a:p>
          <a:r>
            <a:rPr lang="zh-CN" altLang="en-US" dirty="0" smtClean="0"/>
            <a:t>项目经理角色</a:t>
          </a:r>
          <a:endParaRPr lang="zh-CN" altLang="en-US" dirty="0"/>
        </a:p>
      </dgm:t>
    </dgm:pt>
    <dgm:pt modelId="{E8748A8E-517F-CE4F-9777-F7A91BEFBAC4}" type="par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2B5F3FC8-725B-B146-A4FF-95202C8B4012}" type="sibTrans" cxnId="{3F311108-1B10-F84E-AB9C-D10003E9CFF4}">
      <dgm:prSet/>
      <dgm:spPr/>
      <dgm:t>
        <a:bodyPr/>
        <a:lstStyle/>
        <a:p>
          <a:endParaRPr lang="zh-CN" altLang="en-US"/>
        </a:p>
      </dgm:t>
    </dgm:pt>
    <dgm:pt modelId="{38DE9882-BF8A-4F42-A7E0-75B74E4D9F3B}">
      <dgm:prSet phldrT="[文本]"/>
      <dgm:spPr/>
      <dgm:t>
        <a:bodyPr/>
        <a:lstStyle/>
        <a:p>
          <a:r>
            <a:rPr lang="zh-CN" altLang="en-US" dirty="0" smtClean="0"/>
            <a:t>业务专家角色（需求分析师角色）</a:t>
          </a:r>
          <a:endParaRPr lang="zh-CN" altLang="en-US" dirty="0"/>
        </a:p>
      </dgm:t>
    </dgm:pt>
    <dgm:pt modelId="{AE06E72B-F2F2-F642-A246-E0004E82843C}" type="par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B1B3AC1C-66EE-6345-950F-D90ADDFABE65}" type="sibTrans" cxnId="{81D8D16E-6C66-0246-A59C-7D136F8E0A77}">
      <dgm:prSet/>
      <dgm:spPr/>
      <dgm:t>
        <a:bodyPr/>
        <a:lstStyle/>
        <a:p>
          <a:endParaRPr lang="zh-CN" altLang="en-US"/>
        </a:p>
      </dgm:t>
    </dgm:pt>
    <dgm:pt modelId="{E983363B-6583-B94F-9249-245A352A0725}">
      <dgm:prSet phldrT="[文本]"/>
      <dgm:spPr/>
      <dgm:t>
        <a:bodyPr/>
        <a:lstStyle/>
        <a:p>
          <a:r>
            <a:rPr lang="zh-CN" altLang="en-US" dirty="0" smtClean="0"/>
            <a:t>架构师角色</a:t>
          </a:r>
        </a:p>
        <a:p>
          <a:r>
            <a:rPr lang="zh-CN" altLang="en-US" dirty="0" smtClean="0"/>
            <a:t>（偏</a:t>
          </a:r>
          <a:r>
            <a:rPr lang="en-US" altLang="zh-CN" dirty="0" smtClean="0"/>
            <a:t>JS</a:t>
          </a:r>
          <a:r>
            <a:rPr lang="zh-CN" altLang="en-US" dirty="0" smtClean="0"/>
            <a:t>端了解原生端）</a:t>
          </a:r>
          <a:endParaRPr lang="zh-CN" altLang="en-US" dirty="0"/>
        </a:p>
      </dgm:t>
    </dgm:pt>
    <dgm:pt modelId="{5D46149B-E550-A94F-B796-D8C30510ED6F}" type="par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1E040605-49C5-CF4F-AA8D-2900DF43F55F}" type="sibTrans" cxnId="{EF1ACB7D-6549-5548-920A-928074B7E04D}">
      <dgm:prSet/>
      <dgm:spPr/>
      <dgm:t>
        <a:bodyPr/>
        <a:lstStyle/>
        <a:p>
          <a:endParaRPr lang="zh-CN" altLang="en-US"/>
        </a:p>
      </dgm:t>
    </dgm:pt>
    <dgm:pt modelId="{59440D2D-A64D-FF49-AAD2-C34B8F71F1C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开发程序员角色</a:t>
          </a:r>
          <a:endParaRPr lang="zh-CN" altLang="en-US" dirty="0"/>
        </a:p>
      </dgm:t>
    </dgm:pt>
    <dgm:pt modelId="{2531E2D3-A1E8-AE42-B0AE-3BD77E80B1DC}" type="par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B51B005F-3C12-1145-8931-CB26A966DA97}" type="sibTrans" cxnId="{7BBA783D-8484-6B4A-B1D5-84705F479B72}">
      <dgm:prSet/>
      <dgm:spPr/>
      <dgm:t>
        <a:bodyPr/>
        <a:lstStyle/>
        <a:p>
          <a:endParaRPr lang="zh-CN" altLang="en-US"/>
        </a:p>
      </dgm:t>
    </dgm:pt>
    <dgm:pt modelId="{F623AD66-4D30-7F4C-AC6E-1D9032ADF9F3}">
      <dgm:prSet phldrT="[文本]"/>
      <dgm:spPr/>
      <dgm:t>
        <a:bodyPr/>
        <a:lstStyle/>
        <a:p>
          <a:r>
            <a:rPr lang="zh-CN" altLang="en-US" dirty="0" smtClean="0"/>
            <a:t>管理集成平台配置管理员角色</a:t>
          </a:r>
          <a:endParaRPr lang="zh-CN" altLang="en-US" dirty="0"/>
        </a:p>
      </dgm:t>
    </dgm:pt>
    <dgm:pt modelId="{4B0B4406-FA37-1E4B-BB66-A24E7B67380C}" type="par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E58E4E7-E6BA-D544-8693-1B0D38219C32}" type="sibTrans" cxnId="{C7A5AD72-471A-4748-A2B6-0882EF990E61}">
      <dgm:prSet/>
      <dgm:spPr/>
      <dgm:t>
        <a:bodyPr/>
        <a:lstStyle/>
        <a:p>
          <a:endParaRPr lang="zh-CN" altLang="en-US"/>
        </a:p>
      </dgm:t>
    </dgm:pt>
    <dgm:pt modelId="{E1109D45-4168-E24F-867F-7E25B063C93A}">
      <dgm:prSet phldrT="[文本]"/>
      <dgm:spPr/>
      <dgm:t>
        <a:bodyPr/>
        <a:lstStyle/>
        <a:p>
          <a:r>
            <a:rPr lang="zh-CN" altLang="en-US" dirty="0" smtClean="0"/>
            <a:t>开发集成平台配置管理员角色</a:t>
          </a:r>
          <a:endParaRPr lang="zh-CN" altLang="en-US" dirty="0"/>
        </a:p>
      </dgm:t>
    </dgm:pt>
    <dgm:pt modelId="{AD292E32-5A0A-6D43-98C0-FFFBA2657DA6}" type="par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57765968-65A2-814B-92E9-8FDBFB47814E}" type="sibTrans" cxnId="{80043C7D-683E-4844-BEC2-CD1C40A9DAA6}">
      <dgm:prSet/>
      <dgm:spPr/>
      <dgm:t>
        <a:bodyPr/>
        <a:lstStyle/>
        <a:p>
          <a:endParaRPr lang="zh-CN" altLang="en-US"/>
        </a:p>
      </dgm:t>
    </dgm:pt>
    <dgm:pt modelId="{00B3D1FA-167E-494C-85C1-5D7F2165B587}" type="pres">
      <dgm:prSet presAssocID="{28447018-738B-FD43-B48C-FBCEC83B0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62F4EC-341A-3645-A35D-DCD58CDBBB9C}" type="pres">
      <dgm:prSet presAssocID="{1ED74BAD-B982-4749-A904-749056BF48EE}" presName="hierRoot1" presStyleCnt="0"/>
      <dgm:spPr/>
    </dgm:pt>
    <dgm:pt modelId="{D96A1186-050C-EE43-B93D-9BAE561FF592}" type="pres">
      <dgm:prSet presAssocID="{1ED74BAD-B982-4749-A904-749056BF48EE}" presName="composite" presStyleCnt="0"/>
      <dgm:spPr/>
    </dgm:pt>
    <dgm:pt modelId="{A898596A-E2DA-BD47-902D-592FB31CC033}" type="pres">
      <dgm:prSet presAssocID="{1ED74BAD-B982-4749-A904-749056BF48EE}" presName="background" presStyleLbl="node0" presStyleIdx="0" presStyleCnt="1"/>
      <dgm:spPr/>
    </dgm:pt>
    <dgm:pt modelId="{E302E05B-FC22-814A-BA3D-82D5E0E3C6D6}" type="pres">
      <dgm:prSet presAssocID="{1ED74BAD-B982-4749-A904-749056BF48E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450A47-422D-1A4F-90CC-27267B7BC380}" type="pres">
      <dgm:prSet presAssocID="{1ED74BAD-B982-4749-A904-749056BF48EE}" presName="hierChild2" presStyleCnt="0"/>
      <dgm:spPr/>
    </dgm:pt>
    <dgm:pt modelId="{4F5907C4-9C4B-1345-A1EF-C2E9709A7F55}" type="pres">
      <dgm:prSet presAssocID="{CB00695E-488C-1A4C-A9C2-2A4783B5401F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D83E7CCF-2CD7-1442-9FF1-537C62FA3FF9}" type="pres">
      <dgm:prSet presAssocID="{C5AED023-0800-F743-A724-3D6D27F0523B}" presName="hierRoot2" presStyleCnt="0"/>
      <dgm:spPr/>
    </dgm:pt>
    <dgm:pt modelId="{9D93DE71-E0AD-CA46-8581-8A9186377CFE}" type="pres">
      <dgm:prSet presAssocID="{C5AED023-0800-F743-A724-3D6D27F0523B}" presName="composite2" presStyleCnt="0"/>
      <dgm:spPr/>
    </dgm:pt>
    <dgm:pt modelId="{2F6AF7B1-5474-3744-9724-F2A7D706ACD1}" type="pres">
      <dgm:prSet presAssocID="{C5AED023-0800-F743-A724-3D6D27F0523B}" presName="background2" presStyleLbl="node2" presStyleIdx="0" presStyleCnt="1"/>
      <dgm:spPr/>
    </dgm:pt>
    <dgm:pt modelId="{3E6915C9-1A83-F040-9526-2FCE8B1DDFB5}" type="pres">
      <dgm:prSet presAssocID="{C5AED023-0800-F743-A724-3D6D27F0523B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D4B7CB-043C-3347-803A-04D567254711}" type="pres">
      <dgm:prSet presAssocID="{C5AED023-0800-F743-A724-3D6D27F0523B}" presName="hierChild3" presStyleCnt="0"/>
      <dgm:spPr/>
    </dgm:pt>
    <dgm:pt modelId="{6F473C78-0F49-FB43-839E-50F2BECC64B6}" type="pres">
      <dgm:prSet presAssocID="{E8748A8E-517F-CE4F-9777-F7A91BEFBAC4}" presName="Name17" presStyleLbl="parChTrans1D3" presStyleIdx="0" presStyleCnt="6"/>
      <dgm:spPr/>
      <dgm:t>
        <a:bodyPr/>
        <a:lstStyle/>
        <a:p>
          <a:endParaRPr lang="zh-CN" altLang="en-US"/>
        </a:p>
      </dgm:t>
    </dgm:pt>
    <dgm:pt modelId="{57323280-354D-D44E-92FC-C5B34FE55C09}" type="pres">
      <dgm:prSet presAssocID="{8AA3CEBF-A0B6-F44A-9210-F017EB27CCF0}" presName="hierRoot3" presStyleCnt="0"/>
      <dgm:spPr/>
    </dgm:pt>
    <dgm:pt modelId="{5C78925E-03A9-024F-B5B9-9A284A53083B}" type="pres">
      <dgm:prSet presAssocID="{8AA3CEBF-A0B6-F44A-9210-F017EB27CCF0}" presName="composite3" presStyleCnt="0"/>
      <dgm:spPr/>
    </dgm:pt>
    <dgm:pt modelId="{520EE412-944A-1B40-B7BC-B193957875E9}" type="pres">
      <dgm:prSet presAssocID="{8AA3CEBF-A0B6-F44A-9210-F017EB27CCF0}" presName="background3" presStyleLbl="node3" presStyleIdx="0" presStyleCnt="6"/>
      <dgm:spPr/>
    </dgm:pt>
    <dgm:pt modelId="{A778701C-DA61-7543-8FC8-57D088C9B8EB}" type="pres">
      <dgm:prSet presAssocID="{8AA3CEBF-A0B6-F44A-9210-F017EB27CCF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4C85A-D199-F04D-8B9B-1B97F773ABCA}" type="pres">
      <dgm:prSet presAssocID="{8AA3CEBF-A0B6-F44A-9210-F017EB27CCF0}" presName="hierChild4" presStyleCnt="0"/>
      <dgm:spPr/>
    </dgm:pt>
    <dgm:pt modelId="{A09BA926-A01F-BF4E-BFDC-4A789CF23DB5}" type="pres">
      <dgm:prSet presAssocID="{AE06E72B-F2F2-F642-A246-E0004E82843C}" presName="Name17" presStyleLbl="parChTrans1D3" presStyleIdx="1" presStyleCnt="6"/>
      <dgm:spPr/>
      <dgm:t>
        <a:bodyPr/>
        <a:lstStyle/>
        <a:p>
          <a:endParaRPr lang="zh-CN" altLang="en-US"/>
        </a:p>
      </dgm:t>
    </dgm:pt>
    <dgm:pt modelId="{AD2F7EF2-AD1E-EE47-AA3C-5E201BA20CBC}" type="pres">
      <dgm:prSet presAssocID="{38DE9882-BF8A-4F42-A7E0-75B74E4D9F3B}" presName="hierRoot3" presStyleCnt="0"/>
      <dgm:spPr/>
    </dgm:pt>
    <dgm:pt modelId="{8D6D0B20-A53A-574F-92A9-A073BEDBBE94}" type="pres">
      <dgm:prSet presAssocID="{38DE9882-BF8A-4F42-A7E0-75B74E4D9F3B}" presName="composite3" presStyleCnt="0"/>
      <dgm:spPr/>
    </dgm:pt>
    <dgm:pt modelId="{DC3AD720-43C5-8547-BD3B-32AB4C7696C5}" type="pres">
      <dgm:prSet presAssocID="{38DE9882-BF8A-4F42-A7E0-75B74E4D9F3B}" presName="background3" presStyleLbl="node3" presStyleIdx="1" presStyleCnt="6"/>
      <dgm:spPr/>
    </dgm:pt>
    <dgm:pt modelId="{7B79E7DC-5363-7E4B-8981-D37736EEF9A6}" type="pres">
      <dgm:prSet presAssocID="{38DE9882-BF8A-4F42-A7E0-75B74E4D9F3B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60E6D5-7192-D645-B56E-4DC4AD291419}" type="pres">
      <dgm:prSet presAssocID="{38DE9882-BF8A-4F42-A7E0-75B74E4D9F3B}" presName="hierChild4" presStyleCnt="0"/>
      <dgm:spPr/>
    </dgm:pt>
    <dgm:pt modelId="{036BA9ED-A8AE-BF4E-A7EA-21857FC52167}" type="pres">
      <dgm:prSet presAssocID="{5D46149B-E550-A94F-B796-D8C30510ED6F}" presName="Name17" presStyleLbl="parChTrans1D3" presStyleIdx="2" presStyleCnt="6"/>
      <dgm:spPr/>
      <dgm:t>
        <a:bodyPr/>
        <a:lstStyle/>
        <a:p>
          <a:endParaRPr lang="zh-CN" altLang="en-US"/>
        </a:p>
      </dgm:t>
    </dgm:pt>
    <dgm:pt modelId="{6956BF0D-C796-1748-8FE1-10AF79E17A5D}" type="pres">
      <dgm:prSet presAssocID="{E983363B-6583-B94F-9249-245A352A0725}" presName="hierRoot3" presStyleCnt="0"/>
      <dgm:spPr/>
    </dgm:pt>
    <dgm:pt modelId="{E9B7499D-F7CD-5C43-A0F4-9B75EE9CC16F}" type="pres">
      <dgm:prSet presAssocID="{E983363B-6583-B94F-9249-245A352A0725}" presName="composite3" presStyleCnt="0"/>
      <dgm:spPr/>
    </dgm:pt>
    <dgm:pt modelId="{59E13852-D1BA-0140-B813-142923358F0E}" type="pres">
      <dgm:prSet presAssocID="{E983363B-6583-B94F-9249-245A352A0725}" presName="background3" presStyleLbl="node3" presStyleIdx="2" presStyleCnt="6"/>
      <dgm:spPr/>
    </dgm:pt>
    <dgm:pt modelId="{B5AADAEA-9C35-EB46-AFD5-DD85237A0F6E}" type="pres">
      <dgm:prSet presAssocID="{E983363B-6583-B94F-9249-245A352A0725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F9C23F-B20C-3F4A-A14B-A82E601771F8}" type="pres">
      <dgm:prSet presAssocID="{E983363B-6583-B94F-9249-245A352A0725}" presName="hierChild4" presStyleCnt="0"/>
      <dgm:spPr/>
    </dgm:pt>
    <dgm:pt modelId="{A3525A76-9C27-C546-BE4D-45BC73C9D25E}" type="pres">
      <dgm:prSet presAssocID="{2531E2D3-A1E8-AE42-B0AE-3BD77E80B1DC}" presName="Name17" presStyleLbl="parChTrans1D3" presStyleIdx="3" presStyleCnt="6"/>
      <dgm:spPr/>
      <dgm:t>
        <a:bodyPr/>
        <a:lstStyle/>
        <a:p>
          <a:endParaRPr lang="zh-CN" altLang="en-US"/>
        </a:p>
      </dgm:t>
    </dgm:pt>
    <dgm:pt modelId="{3B92D1E5-F3B7-834E-BF5A-9788CABA9937}" type="pres">
      <dgm:prSet presAssocID="{59440D2D-A64D-FF49-AAD2-C34B8F71F1CC}" presName="hierRoot3" presStyleCnt="0"/>
      <dgm:spPr/>
    </dgm:pt>
    <dgm:pt modelId="{E7111A2F-DEF1-2F46-B982-289F50C0CC47}" type="pres">
      <dgm:prSet presAssocID="{59440D2D-A64D-FF49-AAD2-C34B8F71F1CC}" presName="composite3" presStyleCnt="0"/>
      <dgm:spPr/>
    </dgm:pt>
    <dgm:pt modelId="{A77ECF7E-4FDF-1D4B-9B01-544828D4F4E2}" type="pres">
      <dgm:prSet presAssocID="{59440D2D-A64D-FF49-AAD2-C34B8F71F1CC}" presName="background3" presStyleLbl="node3" presStyleIdx="3" presStyleCnt="6"/>
      <dgm:spPr/>
    </dgm:pt>
    <dgm:pt modelId="{454FB5DA-A473-9948-B78F-E03E9017ED5E}" type="pres">
      <dgm:prSet presAssocID="{59440D2D-A64D-FF49-AAD2-C34B8F71F1CC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2C65DE-B947-4049-A9C3-34025994A800}" type="pres">
      <dgm:prSet presAssocID="{59440D2D-A64D-FF49-AAD2-C34B8F71F1CC}" presName="hierChild4" presStyleCnt="0"/>
      <dgm:spPr/>
    </dgm:pt>
    <dgm:pt modelId="{D987E94A-FE18-CA43-9B9F-C8F78F2630D5}" type="pres">
      <dgm:prSet presAssocID="{4B0B4406-FA37-1E4B-BB66-A24E7B67380C}" presName="Name17" presStyleLbl="parChTrans1D3" presStyleIdx="4" presStyleCnt="6"/>
      <dgm:spPr/>
      <dgm:t>
        <a:bodyPr/>
        <a:lstStyle/>
        <a:p>
          <a:endParaRPr lang="zh-CN" altLang="en-US"/>
        </a:p>
      </dgm:t>
    </dgm:pt>
    <dgm:pt modelId="{130BC9BA-5186-0F4A-9756-5AB847987092}" type="pres">
      <dgm:prSet presAssocID="{F623AD66-4D30-7F4C-AC6E-1D9032ADF9F3}" presName="hierRoot3" presStyleCnt="0"/>
      <dgm:spPr/>
    </dgm:pt>
    <dgm:pt modelId="{3C2A1F9A-D14C-8248-8000-FB26C6360B30}" type="pres">
      <dgm:prSet presAssocID="{F623AD66-4D30-7F4C-AC6E-1D9032ADF9F3}" presName="composite3" presStyleCnt="0"/>
      <dgm:spPr/>
    </dgm:pt>
    <dgm:pt modelId="{92C59063-8018-384E-8A92-034D35CDEB2C}" type="pres">
      <dgm:prSet presAssocID="{F623AD66-4D30-7F4C-AC6E-1D9032ADF9F3}" presName="background3" presStyleLbl="node3" presStyleIdx="4" presStyleCnt="6"/>
      <dgm:spPr/>
    </dgm:pt>
    <dgm:pt modelId="{36DAFBDF-818D-B143-9194-CF289B989BB6}" type="pres">
      <dgm:prSet presAssocID="{F623AD66-4D30-7F4C-AC6E-1D9032ADF9F3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F34653-47F2-8F45-9AEC-FEEB1968B6CD}" type="pres">
      <dgm:prSet presAssocID="{F623AD66-4D30-7F4C-AC6E-1D9032ADF9F3}" presName="hierChild4" presStyleCnt="0"/>
      <dgm:spPr/>
    </dgm:pt>
    <dgm:pt modelId="{1C315F82-16BF-3B40-B109-0A289DB21117}" type="pres">
      <dgm:prSet presAssocID="{AD292E32-5A0A-6D43-98C0-FFFBA2657DA6}" presName="Name17" presStyleLbl="parChTrans1D3" presStyleIdx="5" presStyleCnt="6"/>
      <dgm:spPr/>
      <dgm:t>
        <a:bodyPr/>
        <a:lstStyle/>
        <a:p>
          <a:endParaRPr lang="zh-CN" altLang="en-US"/>
        </a:p>
      </dgm:t>
    </dgm:pt>
    <dgm:pt modelId="{EE03EE94-6564-384C-AEEE-E7A0E7E5153E}" type="pres">
      <dgm:prSet presAssocID="{E1109D45-4168-E24F-867F-7E25B063C93A}" presName="hierRoot3" presStyleCnt="0"/>
      <dgm:spPr/>
    </dgm:pt>
    <dgm:pt modelId="{A3079F55-1D77-1F4D-A5C4-355DD50B3B2F}" type="pres">
      <dgm:prSet presAssocID="{E1109D45-4168-E24F-867F-7E25B063C93A}" presName="composite3" presStyleCnt="0"/>
      <dgm:spPr/>
    </dgm:pt>
    <dgm:pt modelId="{7125C99E-46D4-6A4A-B318-4F076A6D5A56}" type="pres">
      <dgm:prSet presAssocID="{E1109D45-4168-E24F-867F-7E25B063C93A}" presName="background3" presStyleLbl="node3" presStyleIdx="5" presStyleCnt="6"/>
      <dgm:spPr/>
    </dgm:pt>
    <dgm:pt modelId="{27AC3C5E-F6DF-B84D-A1B1-0E4E652E2B09}" type="pres">
      <dgm:prSet presAssocID="{E1109D45-4168-E24F-867F-7E25B063C93A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B5B0F-BBCD-C44B-9BCC-A125D7E54E86}" type="pres">
      <dgm:prSet presAssocID="{E1109D45-4168-E24F-867F-7E25B063C93A}" presName="hierChild4" presStyleCnt="0"/>
      <dgm:spPr/>
    </dgm:pt>
  </dgm:ptLst>
  <dgm:cxnLst>
    <dgm:cxn modelId="{1CD21A08-F9AB-0B4E-BACC-1CC53EBFE8C2}" srcId="{28447018-738B-FD43-B48C-FBCEC83B0054}" destId="{1ED74BAD-B982-4749-A904-749056BF48EE}" srcOrd="0" destOrd="0" parTransId="{D491F4A0-1AA8-1148-8080-B44083F79B8C}" sibTransId="{51429E5C-7363-EA49-9CB4-778091988BD0}"/>
    <dgm:cxn modelId="{C39E7EB5-F24C-0847-931D-330488776490}" type="presOf" srcId="{2531E2D3-A1E8-AE42-B0AE-3BD77E80B1DC}" destId="{A3525A76-9C27-C546-BE4D-45BC73C9D25E}" srcOrd="0" destOrd="0" presId="urn:microsoft.com/office/officeart/2005/8/layout/hierarchy1"/>
    <dgm:cxn modelId="{3D5132D7-24D5-0F4B-9072-7A3554A26B49}" type="presOf" srcId="{AE06E72B-F2F2-F642-A246-E0004E82843C}" destId="{A09BA926-A01F-BF4E-BFDC-4A789CF23DB5}" srcOrd="0" destOrd="0" presId="urn:microsoft.com/office/officeart/2005/8/layout/hierarchy1"/>
    <dgm:cxn modelId="{DBCA6581-DA27-B240-9937-07FF32461646}" type="presOf" srcId="{4B0B4406-FA37-1E4B-BB66-A24E7B67380C}" destId="{D987E94A-FE18-CA43-9B9F-C8F78F2630D5}" srcOrd="0" destOrd="0" presId="urn:microsoft.com/office/officeart/2005/8/layout/hierarchy1"/>
    <dgm:cxn modelId="{3575CD82-452D-2446-9CEB-D5EA9EE1D464}" type="presOf" srcId="{AD292E32-5A0A-6D43-98C0-FFFBA2657DA6}" destId="{1C315F82-16BF-3B40-B109-0A289DB21117}" srcOrd="0" destOrd="0" presId="urn:microsoft.com/office/officeart/2005/8/layout/hierarchy1"/>
    <dgm:cxn modelId="{E09BB1A9-F231-E54E-8282-3A125B63BA7A}" type="presOf" srcId="{E1109D45-4168-E24F-867F-7E25B063C93A}" destId="{27AC3C5E-F6DF-B84D-A1B1-0E4E652E2B09}" srcOrd="0" destOrd="0" presId="urn:microsoft.com/office/officeart/2005/8/layout/hierarchy1"/>
    <dgm:cxn modelId="{AD1A6B23-DCF9-544E-9842-F04AF8D15E7B}" type="presOf" srcId="{1ED74BAD-B982-4749-A904-749056BF48EE}" destId="{E302E05B-FC22-814A-BA3D-82D5E0E3C6D6}" srcOrd="0" destOrd="0" presId="urn:microsoft.com/office/officeart/2005/8/layout/hierarchy1"/>
    <dgm:cxn modelId="{49D0D2B7-0373-C74D-AD04-D85D17F3A476}" type="presOf" srcId="{8AA3CEBF-A0B6-F44A-9210-F017EB27CCF0}" destId="{A778701C-DA61-7543-8FC8-57D088C9B8EB}" srcOrd="0" destOrd="0" presId="urn:microsoft.com/office/officeart/2005/8/layout/hierarchy1"/>
    <dgm:cxn modelId="{436FA16B-8EBE-6F4D-AC71-0222A4CCE2EE}" type="presOf" srcId="{5D46149B-E550-A94F-B796-D8C30510ED6F}" destId="{036BA9ED-A8AE-BF4E-A7EA-21857FC52167}" srcOrd="0" destOrd="0" presId="urn:microsoft.com/office/officeart/2005/8/layout/hierarchy1"/>
    <dgm:cxn modelId="{A3FF03C1-173C-0344-96B8-E669F7240FF9}" type="presOf" srcId="{E983363B-6583-B94F-9249-245A352A0725}" destId="{B5AADAEA-9C35-EB46-AFD5-DD85237A0F6E}" srcOrd="0" destOrd="0" presId="urn:microsoft.com/office/officeart/2005/8/layout/hierarchy1"/>
    <dgm:cxn modelId="{B7B8A88C-0683-C741-9110-E20A125931BB}" type="presOf" srcId="{28447018-738B-FD43-B48C-FBCEC83B0054}" destId="{00B3D1FA-167E-494C-85C1-5D7F2165B587}" srcOrd="0" destOrd="0" presId="urn:microsoft.com/office/officeart/2005/8/layout/hierarchy1"/>
    <dgm:cxn modelId="{80043C7D-683E-4844-BEC2-CD1C40A9DAA6}" srcId="{C5AED023-0800-F743-A724-3D6D27F0523B}" destId="{E1109D45-4168-E24F-867F-7E25B063C93A}" srcOrd="5" destOrd="0" parTransId="{AD292E32-5A0A-6D43-98C0-FFFBA2657DA6}" sibTransId="{57765968-65A2-814B-92E9-8FDBFB47814E}"/>
    <dgm:cxn modelId="{CDFF0614-99BC-0848-86BE-184A6231CA15}" type="presOf" srcId="{59440D2D-A64D-FF49-AAD2-C34B8F71F1CC}" destId="{454FB5DA-A473-9948-B78F-E03E9017ED5E}" srcOrd="0" destOrd="0" presId="urn:microsoft.com/office/officeart/2005/8/layout/hierarchy1"/>
    <dgm:cxn modelId="{B10B175F-2AAA-8945-8F76-9E6413D5E5F0}" type="presOf" srcId="{38DE9882-BF8A-4F42-A7E0-75B74E4D9F3B}" destId="{7B79E7DC-5363-7E4B-8981-D37736EEF9A6}" srcOrd="0" destOrd="0" presId="urn:microsoft.com/office/officeart/2005/8/layout/hierarchy1"/>
    <dgm:cxn modelId="{3A1A7902-7FF9-2F42-8918-6DF94AF50AF1}" type="presOf" srcId="{C5AED023-0800-F743-A724-3D6D27F0523B}" destId="{3E6915C9-1A83-F040-9526-2FCE8B1DDFB5}" srcOrd="0" destOrd="0" presId="urn:microsoft.com/office/officeart/2005/8/layout/hierarchy1"/>
    <dgm:cxn modelId="{51468D15-DDD0-5241-8B97-00095EAE9F4A}" type="presOf" srcId="{F623AD66-4D30-7F4C-AC6E-1D9032ADF9F3}" destId="{36DAFBDF-818D-B143-9194-CF289B989BB6}" srcOrd="0" destOrd="0" presId="urn:microsoft.com/office/officeart/2005/8/layout/hierarchy1"/>
    <dgm:cxn modelId="{277C3FE3-BAB6-1540-8EEF-93BA6762B5CE}" type="presOf" srcId="{E8748A8E-517F-CE4F-9777-F7A91BEFBAC4}" destId="{6F473C78-0F49-FB43-839E-50F2BECC64B6}" srcOrd="0" destOrd="0" presId="urn:microsoft.com/office/officeart/2005/8/layout/hierarchy1"/>
    <dgm:cxn modelId="{60040DBA-CAB0-9745-9EEE-45107DE47F16}" srcId="{1ED74BAD-B982-4749-A904-749056BF48EE}" destId="{C5AED023-0800-F743-A724-3D6D27F0523B}" srcOrd="0" destOrd="0" parTransId="{CB00695E-488C-1A4C-A9C2-2A4783B5401F}" sibTransId="{2D7B7030-4429-6846-925A-DBAEAE015D04}"/>
    <dgm:cxn modelId="{C7A5AD72-471A-4748-A2B6-0882EF990E61}" srcId="{C5AED023-0800-F743-A724-3D6D27F0523B}" destId="{F623AD66-4D30-7F4C-AC6E-1D9032ADF9F3}" srcOrd="4" destOrd="0" parTransId="{4B0B4406-FA37-1E4B-BB66-A24E7B67380C}" sibTransId="{EE58E4E7-E6BA-D544-8693-1B0D38219C32}"/>
    <dgm:cxn modelId="{7BBA783D-8484-6B4A-B1D5-84705F479B72}" srcId="{C5AED023-0800-F743-A724-3D6D27F0523B}" destId="{59440D2D-A64D-FF49-AAD2-C34B8F71F1CC}" srcOrd="3" destOrd="0" parTransId="{2531E2D3-A1E8-AE42-B0AE-3BD77E80B1DC}" sibTransId="{B51B005F-3C12-1145-8931-CB26A966DA97}"/>
    <dgm:cxn modelId="{81D8D16E-6C66-0246-A59C-7D136F8E0A77}" srcId="{C5AED023-0800-F743-A724-3D6D27F0523B}" destId="{38DE9882-BF8A-4F42-A7E0-75B74E4D9F3B}" srcOrd="1" destOrd="0" parTransId="{AE06E72B-F2F2-F642-A246-E0004E82843C}" sibTransId="{B1B3AC1C-66EE-6345-950F-D90ADDFABE65}"/>
    <dgm:cxn modelId="{EF1ACB7D-6549-5548-920A-928074B7E04D}" srcId="{C5AED023-0800-F743-A724-3D6D27F0523B}" destId="{E983363B-6583-B94F-9249-245A352A0725}" srcOrd="2" destOrd="0" parTransId="{5D46149B-E550-A94F-B796-D8C30510ED6F}" sibTransId="{1E040605-49C5-CF4F-AA8D-2900DF43F55F}"/>
    <dgm:cxn modelId="{69259307-E3EE-7344-B137-C9B3287E446B}" type="presOf" srcId="{CB00695E-488C-1A4C-A9C2-2A4783B5401F}" destId="{4F5907C4-9C4B-1345-A1EF-C2E9709A7F55}" srcOrd="0" destOrd="0" presId="urn:microsoft.com/office/officeart/2005/8/layout/hierarchy1"/>
    <dgm:cxn modelId="{3F311108-1B10-F84E-AB9C-D10003E9CFF4}" srcId="{C5AED023-0800-F743-A724-3D6D27F0523B}" destId="{8AA3CEBF-A0B6-F44A-9210-F017EB27CCF0}" srcOrd="0" destOrd="0" parTransId="{E8748A8E-517F-CE4F-9777-F7A91BEFBAC4}" sibTransId="{2B5F3FC8-725B-B146-A4FF-95202C8B4012}"/>
    <dgm:cxn modelId="{EF52B935-9A2D-034A-A09A-B67F22B44CF6}" type="presParOf" srcId="{00B3D1FA-167E-494C-85C1-5D7F2165B587}" destId="{1D62F4EC-341A-3645-A35D-DCD58CDBBB9C}" srcOrd="0" destOrd="0" presId="urn:microsoft.com/office/officeart/2005/8/layout/hierarchy1"/>
    <dgm:cxn modelId="{3C46E2C9-681A-EA45-B4E7-BC5A120A0D40}" type="presParOf" srcId="{1D62F4EC-341A-3645-A35D-DCD58CDBBB9C}" destId="{D96A1186-050C-EE43-B93D-9BAE561FF592}" srcOrd="0" destOrd="0" presId="urn:microsoft.com/office/officeart/2005/8/layout/hierarchy1"/>
    <dgm:cxn modelId="{D5B84F88-B4B5-6B43-8D9E-054F9212652C}" type="presParOf" srcId="{D96A1186-050C-EE43-B93D-9BAE561FF592}" destId="{A898596A-E2DA-BD47-902D-592FB31CC033}" srcOrd="0" destOrd="0" presId="urn:microsoft.com/office/officeart/2005/8/layout/hierarchy1"/>
    <dgm:cxn modelId="{A8EA908A-63CF-3842-910D-6D18E915A48C}" type="presParOf" srcId="{D96A1186-050C-EE43-B93D-9BAE561FF592}" destId="{E302E05B-FC22-814A-BA3D-82D5E0E3C6D6}" srcOrd="1" destOrd="0" presId="urn:microsoft.com/office/officeart/2005/8/layout/hierarchy1"/>
    <dgm:cxn modelId="{70810C5F-8EA1-E044-9980-A5C1FD7F1A40}" type="presParOf" srcId="{1D62F4EC-341A-3645-A35D-DCD58CDBBB9C}" destId="{EA450A47-422D-1A4F-90CC-27267B7BC380}" srcOrd="1" destOrd="0" presId="urn:microsoft.com/office/officeart/2005/8/layout/hierarchy1"/>
    <dgm:cxn modelId="{546A784B-C53E-7148-A0D6-A3DCFAF8F9FF}" type="presParOf" srcId="{EA450A47-422D-1A4F-90CC-27267B7BC380}" destId="{4F5907C4-9C4B-1345-A1EF-C2E9709A7F55}" srcOrd="0" destOrd="0" presId="urn:microsoft.com/office/officeart/2005/8/layout/hierarchy1"/>
    <dgm:cxn modelId="{29A76D45-D073-C54F-98EA-FD1F1F676408}" type="presParOf" srcId="{EA450A47-422D-1A4F-90CC-27267B7BC380}" destId="{D83E7CCF-2CD7-1442-9FF1-537C62FA3FF9}" srcOrd="1" destOrd="0" presId="urn:microsoft.com/office/officeart/2005/8/layout/hierarchy1"/>
    <dgm:cxn modelId="{FFF6A936-0FDB-DF4E-B2BB-3EBFC6B2C648}" type="presParOf" srcId="{D83E7CCF-2CD7-1442-9FF1-537C62FA3FF9}" destId="{9D93DE71-E0AD-CA46-8581-8A9186377CFE}" srcOrd="0" destOrd="0" presId="urn:microsoft.com/office/officeart/2005/8/layout/hierarchy1"/>
    <dgm:cxn modelId="{20D01FD8-2B3F-1D44-BA58-A405E716A3C9}" type="presParOf" srcId="{9D93DE71-E0AD-CA46-8581-8A9186377CFE}" destId="{2F6AF7B1-5474-3744-9724-F2A7D706ACD1}" srcOrd="0" destOrd="0" presId="urn:microsoft.com/office/officeart/2005/8/layout/hierarchy1"/>
    <dgm:cxn modelId="{7D6959C3-9E82-664D-93EC-5EA23003371F}" type="presParOf" srcId="{9D93DE71-E0AD-CA46-8581-8A9186377CFE}" destId="{3E6915C9-1A83-F040-9526-2FCE8B1DDFB5}" srcOrd="1" destOrd="0" presId="urn:microsoft.com/office/officeart/2005/8/layout/hierarchy1"/>
    <dgm:cxn modelId="{3B2F9F2A-9A4C-7543-841F-590575B43E59}" type="presParOf" srcId="{D83E7CCF-2CD7-1442-9FF1-537C62FA3FF9}" destId="{FDD4B7CB-043C-3347-803A-04D567254711}" srcOrd="1" destOrd="0" presId="urn:microsoft.com/office/officeart/2005/8/layout/hierarchy1"/>
    <dgm:cxn modelId="{B97C78EC-AED5-8E49-BBF0-AD3BFF1943C3}" type="presParOf" srcId="{FDD4B7CB-043C-3347-803A-04D567254711}" destId="{6F473C78-0F49-FB43-839E-50F2BECC64B6}" srcOrd="0" destOrd="0" presId="urn:microsoft.com/office/officeart/2005/8/layout/hierarchy1"/>
    <dgm:cxn modelId="{949EFF76-B8AA-3741-AAFF-3F99C2F42C5A}" type="presParOf" srcId="{FDD4B7CB-043C-3347-803A-04D567254711}" destId="{57323280-354D-D44E-92FC-C5B34FE55C09}" srcOrd="1" destOrd="0" presId="urn:microsoft.com/office/officeart/2005/8/layout/hierarchy1"/>
    <dgm:cxn modelId="{4851A40C-3D2B-4A4D-AFD2-32F0D3A2C6AA}" type="presParOf" srcId="{57323280-354D-D44E-92FC-C5B34FE55C09}" destId="{5C78925E-03A9-024F-B5B9-9A284A53083B}" srcOrd="0" destOrd="0" presId="urn:microsoft.com/office/officeart/2005/8/layout/hierarchy1"/>
    <dgm:cxn modelId="{DA24451F-CE7F-E94F-8AD5-8B2D844F1BEE}" type="presParOf" srcId="{5C78925E-03A9-024F-B5B9-9A284A53083B}" destId="{520EE412-944A-1B40-B7BC-B193957875E9}" srcOrd="0" destOrd="0" presId="urn:microsoft.com/office/officeart/2005/8/layout/hierarchy1"/>
    <dgm:cxn modelId="{6A74FD83-B5BA-5A40-BA52-057173B60749}" type="presParOf" srcId="{5C78925E-03A9-024F-B5B9-9A284A53083B}" destId="{A778701C-DA61-7543-8FC8-57D088C9B8EB}" srcOrd="1" destOrd="0" presId="urn:microsoft.com/office/officeart/2005/8/layout/hierarchy1"/>
    <dgm:cxn modelId="{6B43D3FB-C71E-B245-AD69-7991EC9A1096}" type="presParOf" srcId="{57323280-354D-D44E-92FC-C5B34FE55C09}" destId="{15E4C85A-D199-F04D-8B9B-1B97F773ABCA}" srcOrd="1" destOrd="0" presId="urn:microsoft.com/office/officeart/2005/8/layout/hierarchy1"/>
    <dgm:cxn modelId="{031AF23E-F305-AB42-81D7-8313BE0DAAD7}" type="presParOf" srcId="{FDD4B7CB-043C-3347-803A-04D567254711}" destId="{A09BA926-A01F-BF4E-BFDC-4A789CF23DB5}" srcOrd="2" destOrd="0" presId="urn:microsoft.com/office/officeart/2005/8/layout/hierarchy1"/>
    <dgm:cxn modelId="{76408F05-F8B8-B34C-B65B-0CFD2CD080D0}" type="presParOf" srcId="{FDD4B7CB-043C-3347-803A-04D567254711}" destId="{AD2F7EF2-AD1E-EE47-AA3C-5E201BA20CBC}" srcOrd="3" destOrd="0" presId="urn:microsoft.com/office/officeart/2005/8/layout/hierarchy1"/>
    <dgm:cxn modelId="{F577BF3C-DCC3-E747-9CE1-7A8019A7AE45}" type="presParOf" srcId="{AD2F7EF2-AD1E-EE47-AA3C-5E201BA20CBC}" destId="{8D6D0B20-A53A-574F-92A9-A073BEDBBE94}" srcOrd="0" destOrd="0" presId="urn:microsoft.com/office/officeart/2005/8/layout/hierarchy1"/>
    <dgm:cxn modelId="{5EB39B4E-B93B-3D45-A58A-996CF73FA98F}" type="presParOf" srcId="{8D6D0B20-A53A-574F-92A9-A073BEDBBE94}" destId="{DC3AD720-43C5-8547-BD3B-32AB4C7696C5}" srcOrd="0" destOrd="0" presId="urn:microsoft.com/office/officeart/2005/8/layout/hierarchy1"/>
    <dgm:cxn modelId="{CD499577-2920-594F-92F3-5FA7C7763FC2}" type="presParOf" srcId="{8D6D0B20-A53A-574F-92A9-A073BEDBBE94}" destId="{7B79E7DC-5363-7E4B-8981-D37736EEF9A6}" srcOrd="1" destOrd="0" presId="urn:microsoft.com/office/officeart/2005/8/layout/hierarchy1"/>
    <dgm:cxn modelId="{F16B4A2A-39DC-154D-8BC5-4B7EDC6237EF}" type="presParOf" srcId="{AD2F7EF2-AD1E-EE47-AA3C-5E201BA20CBC}" destId="{7160E6D5-7192-D645-B56E-4DC4AD291419}" srcOrd="1" destOrd="0" presId="urn:microsoft.com/office/officeart/2005/8/layout/hierarchy1"/>
    <dgm:cxn modelId="{EFCFB7DE-C9DA-9648-AA62-FF3AD1621D8E}" type="presParOf" srcId="{FDD4B7CB-043C-3347-803A-04D567254711}" destId="{036BA9ED-A8AE-BF4E-A7EA-21857FC52167}" srcOrd="4" destOrd="0" presId="urn:microsoft.com/office/officeart/2005/8/layout/hierarchy1"/>
    <dgm:cxn modelId="{0A39145B-4AFE-C044-8B33-CED33217A57F}" type="presParOf" srcId="{FDD4B7CB-043C-3347-803A-04D567254711}" destId="{6956BF0D-C796-1748-8FE1-10AF79E17A5D}" srcOrd="5" destOrd="0" presId="urn:microsoft.com/office/officeart/2005/8/layout/hierarchy1"/>
    <dgm:cxn modelId="{2B157A1B-79B9-8549-A933-6C39ECD8D7D4}" type="presParOf" srcId="{6956BF0D-C796-1748-8FE1-10AF79E17A5D}" destId="{E9B7499D-F7CD-5C43-A0F4-9B75EE9CC16F}" srcOrd="0" destOrd="0" presId="urn:microsoft.com/office/officeart/2005/8/layout/hierarchy1"/>
    <dgm:cxn modelId="{8C4306AB-C555-A247-97DD-3CA55640C1C4}" type="presParOf" srcId="{E9B7499D-F7CD-5C43-A0F4-9B75EE9CC16F}" destId="{59E13852-D1BA-0140-B813-142923358F0E}" srcOrd="0" destOrd="0" presId="urn:microsoft.com/office/officeart/2005/8/layout/hierarchy1"/>
    <dgm:cxn modelId="{2045DC26-18BF-754F-8D6E-D9F235505A68}" type="presParOf" srcId="{E9B7499D-F7CD-5C43-A0F4-9B75EE9CC16F}" destId="{B5AADAEA-9C35-EB46-AFD5-DD85237A0F6E}" srcOrd="1" destOrd="0" presId="urn:microsoft.com/office/officeart/2005/8/layout/hierarchy1"/>
    <dgm:cxn modelId="{5F5FC219-FC54-7443-AB49-5FDD7C17EB22}" type="presParOf" srcId="{6956BF0D-C796-1748-8FE1-10AF79E17A5D}" destId="{BBF9C23F-B20C-3F4A-A14B-A82E601771F8}" srcOrd="1" destOrd="0" presId="urn:microsoft.com/office/officeart/2005/8/layout/hierarchy1"/>
    <dgm:cxn modelId="{1016CFCB-2035-E44D-B200-367E684AF453}" type="presParOf" srcId="{FDD4B7CB-043C-3347-803A-04D567254711}" destId="{A3525A76-9C27-C546-BE4D-45BC73C9D25E}" srcOrd="6" destOrd="0" presId="urn:microsoft.com/office/officeart/2005/8/layout/hierarchy1"/>
    <dgm:cxn modelId="{BE94C12F-40F4-C24D-9C5F-F04635B65E89}" type="presParOf" srcId="{FDD4B7CB-043C-3347-803A-04D567254711}" destId="{3B92D1E5-F3B7-834E-BF5A-9788CABA9937}" srcOrd="7" destOrd="0" presId="urn:microsoft.com/office/officeart/2005/8/layout/hierarchy1"/>
    <dgm:cxn modelId="{E6510AA3-4C77-DF48-8E17-1DEE8B461968}" type="presParOf" srcId="{3B92D1E5-F3B7-834E-BF5A-9788CABA9937}" destId="{E7111A2F-DEF1-2F46-B982-289F50C0CC47}" srcOrd="0" destOrd="0" presId="urn:microsoft.com/office/officeart/2005/8/layout/hierarchy1"/>
    <dgm:cxn modelId="{45632120-C269-CD48-A975-F933446F5C83}" type="presParOf" srcId="{E7111A2F-DEF1-2F46-B982-289F50C0CC47}" destId="{A77ECF7E-4FDF-1D4B-9B01-544828D4F4E2}" srcOrd="0" destOrd="0" presId="urn:microsoft.com/office/officeart/2005/8/layout/hierarchy1"/>
    <dgm:cxn modelId="{9AD8C92F-8DDE-DD42-8224-511A0F64D7FD}" type="presParOf" srcId="{E7111A2F-DEF1-2F46-B982-289F50C0CC47}" destId="{454FB5DA-A473-9948-B78F-E03E9017ED5E}" srcOrd="1" destOrd="0" presId="urn:microsoft.com/office/officeart/2005/8/layout/hierarchy1"/>
    <dgm:cxn modelId="{718E5D78-EAB0-794D-A256-DE46D7A9C03C}" type="presParOf" srcId="{3B92D1E5-F3B7-834E-BF5A-9788CABA9937}" destId="{EA2C65DE-B947-4049-A9C3-34025994A800}" srcOrd="1" destOrd="0" presId="urn:microsoft.com/office/officeart/2005/8/layout/hierarchy1"/>
    <dgm:cxn modelId="{2D33447D-909F-244F-A87C-9E986DA1D50D}" type="presParOf" srcId="{FDD4B7CB-043C-3347-803A-04D567254711}" destId="{D987E94A-FE18-CA43-9B9F-C8F78F2630D5}" srcOrd="8" destOrd="0" presId="urn:microsoft.com/office/officeart/2005/8/layout/hierarchy1"/>
    <dgm:cxn modelId="{175FCAE7-9269-0D41-8777-5A7E45166DEA}" type="presParOf" srcId="{FDD4B7CB-043C-3347-803A-04D567254711}" destId="{130BC9BA-5186-0F4A-9756-5AB847987092}" srcOrd="9" destOrd="0" presId="urn:microsoft.com/office/officeart/2005/8/layout/hierarchy1"/>
    <dgm:cxn modelId="{57B3A347-73DA-2246-BEB8-9DCA6D24892A}" type="presParOf" srcId="{130BC9BA-5186-0F4A-9756-5AB847987092}" destId="{3C2A1F9A-D14C-8248-8000-FB26C6360B30}" srcOrd="0" destOrd="0" presId="urn:microsoft.com/office/officeart/2005/8/layout/hierarchy1"/>
    <dgm:cxn modelId="{1B54DDFF-0791-A648-BD23-36DFC0509093}" type="presParOf" srcId="{3C2A1F9A-D14C-8248-8000-FB26C6360B30}" destId="{92C59063-8018-384E-8A92-034D35CDEB2C}" srcOrd="0" destOrd="0" presId="urn:microsoft.com/office/officeart/2005/8/layout/hierarchy1"/>
    <dgm:cxn modelId="{0B9526D4-41AA-2841-9C91-0BCB1ED61208}" type="presParOf" srcId="{3C2A1F9A-D14C-8248-8000-FB26C6360B30}" destId="{36DAFBDF-818D-B143-9194-CF289B989BB6}" srcOrd="1" destOrd="0" presId="urn:microsoft.com/office/officeart/2005/8/layout/hierarchy1"/>
    <dgm:cxn modelId="{367D6DAA-7F93-8240-9A3C-03243A284FD9}" type="presParOf" srcId="{130BC9BA-5186-0F4A-9756-5AB847987092}" destId="{D1F34653-47F2-8F45-9AEC-FEEB1968B6CD}" srcOrd="1" destOrd="0" presId="urn:microsoft.com/office/officeart/2005/8/layout/hierarchy1"/>
    <dgm:cxn modelId="{B4624AB9-DD48-4C41-98B0-8CD367AA116A}" type="presParOf" srcId="{FDD4B7CB-043C-3347-803A-04D567254711}" destId="{1C315F82-16BF-3B40-B109-0A289DB21117}" srcOrd="10" destOrd="0" presId="urn:microsoft.com/office/officeart/2005/8/layout/hierarchy1"/>
    <dgm:cxn modelId="{AE25DB76-A89C-0343-BFC7-9FE8DA8CED01}" type="presParOf" srcId="{FDD4B7CB-043C-3347-803A-04D567254711}" destId="{EE03EE94-6564-384C-AEEE-E7A0E7E5153E}" srcOrd="11" destOrd="0" presId="urn:microsoft.com/office/officeart/2005/8/layout/hierarchy1"/>
    <dgm:cxn modelId="{D2C0C6CE-BD35-5F42-90B8-A822EAD9795A}" type="presParOf" srcId="{EE03EE94-6564-384C-AEEE-E7A0E7E5153E}" destId="{A3079F55-1D77-1F4D-A5C4-355DD50B3B2F}" srcOrd="0" destOrd="0" presId="urn:microsoft.com/office/officeart/2005/8/layout/hierarchy1"/>
    <dgm:cxn modelId="{BF804C70-F0D5-524B-B13E-0CCD50B4A2EF}" type="presParOf" srcId="{A3079F55-1D77-1F4D-A5C4-355DD50B3B2F}" destId="{7125C99E-46D4-6A4A-B318-4F076A6D5A56}" srcOrd="0" destOrd="0" presId="urn:microsoft.com/office/officeart/2005/8/layout/hierarchy1"/>
    <dgm:cxn modelId="{018314CD-4139-3442-8B5D-E0D38FD09017}" type="presParOf" srcId="{A3079F55-1D77-1F4D-A5C4-355DD50B3B2F}" destId="{27AC3C5E-F6DF-B84D-A1B1-0E4E652E2B09}" srcOrd="1" destOrd="0" presId="urn:microsoft.com/office/officeart/2005/8/layout/hierarchy1"/>
    <dgm:cxn modelId="{60DCFC30-DED9-B049-9578-1E4DCC126A4B}" type="presParOf" srcId="{EE03EE94-6564-384C-AEEE-E7A0E7E5153E}" destId="{A43B5B0F-BBCD-C44B-9BCC-A125D7E54E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64B4DE1-1B8E-2D4B-A2CE-FEC26DA8471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1439B0-E815-EB48-96A5-307C4BE81B0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开发教程</a:t>
          </a:r>
          <a:endParaRPr lang="zh-CN" altLang="en-US" dirty="0"/>
        </a:p>
      </dgm:t>
    </dgm:pt>
    <dgm:pt modelId="{45B2A6D2-68F0-F845-85BF-4BC2C5105BA1}" type="parTrans" cxnId="{C7C8B7AA-D3FB-AA49-A335-F63C273C93FF}">
      <dgm:prSet/>
      <dgm:spPr/>
      <dgm:t>
        <a:bodyPr/>
        <a:lstStyle/>
        <a:p>
          <a:endParaRPr lang="zh-CN" altLang="en-US"/>
        </a:p>
      </dgm:t>
    </dgm:pt>
    <dgm:pt modelId="{D078BE67-7275-EC4C-BD59-50564BCCFAA7}" type="sibTrans" cxnId="{C7C8B7AA-D3FB-AA49-A335-F63C273C93FF}">
      <dgm:prSet/>
      <dgm:spPr/>
      <dgm:t>
        <a:bodyPr/>
        <a:lstStyle/>
        <a:p>
          <a:endParaRPr lang="zh-CN" altLang="en-US"/>
        </a:p>
      </dgm:t>
    </dgm:pt>
    <dgm:pt modelId="{DCE8899A-5FF3-7441-AA1C-F0ED4AA76F4E}">
      <dgm:prSet phldrT="[文本]"/>
      <dgm:spPr/>
      <dgm:t>
        <a:bodyPr/>
        <a:lstStyle/>
        <a:p>
          <a:r>
            <a:rPr lang="zh-CN" altLang="en-US" dirty="0" smtClean="0"/>
            <a:t>管理集成平台使用教程</a:t>
          </a:r>
          <a:endParaRPr lang="zh-CN" altLang="en-US" dirty="0"/>
        </a:p>
      </dgm:t>
    </dgm:pt>
    <dgm:pt modelId="{7799FC1D-1940-4443-8871-E234854BFB1E}" type="parTrans" cxnId="{9F5D6E45-EC5A-1340-B79D-6D01B4C5E184}">
      <dgm:prSet/>
      <dgm:spPr/>
      <dgm:t>
        <a:bodyPr/>
        <a:lstStyle/>
        <a:p>
          <a:endParaRPr lang="zh-CN" altLang="en-US"/>
        </a:p>
      </dgm:t>
    </dgm:pt>
    <dgm:pt modelId="{5BC1A629-A5C0-9049-BDF7-386022B37307}" type="sibTrans" cxnId="{9F5D6E45-EC5A-1340-B79D-6D01B4C5E184}">
      <dgm:prSet/>
      <dgm:spPr/>
      <dgm:t>
        <a:bodyPr/>
        <a:lstStyle/>
        <a:p>
          <a:endParaRPr lang="zh-CN" altLang="en-US"/>
        </a:p>
      </dgm:t>
    </dgm:pt>
    <dgm:pt modelId="{106CF3AF-35FB-E842-AB0E-2ADB6810B52C}">
      <dgm:prSet phldrT="[文本]"/>
      <dgm:spPr/>
      <dgm:t>
        <a:bodyPr/>
        <a:lstStyle/>
        <a:p>
          <a:r>
            <a:rPr lang="zh-CN" altLang="en-US" dirty="0" smtClean="0"/>
            <a:t>开发集成平台使用教程</a:t>
          </a:r>
          <a:endParaRPr lang="zh-CN" altLang="en-US" dirty="0"/>
        </a:p>
      </dgm:t>
    </dgm:pt>
    <dgm:pt modelId="{CA83A5E2-7205-1640-A4C7-51998D40656A}" type="parTrans" cxnId="{606C5FB5-C742-894C-A52B-D56CE3825223}">
      <dgm:prSet/>
      <dgm:spPr/>
      <dgm:t>
        <a:bodyPr/>
        <a:lstStyle/>
        <a:p>
          <a:endParaRPr lang="zh-CN" altLang="en-US"/>
        </a:p>
      </dgm:t>
    </dgm:pt>
    <dgm:pt modelId="{898BAD80-7BA1-154B-9001-59ACCACDD483}" type="sibTrans" cxnId="{606C5FB5-C742-894C-A52B-D56CE3825223}">
      <dgm:prSet/>
      <dgm:spPr/>
      <dgm:t>
        <a:bodyPr/>
        <a:lstStyle/>
        <a:p>
          <a:endParaRPr lang="zh-CN" altLang="en-US"/>
        </a:p>
      </dgm:t>
    </dgm:pt>
    <dgm:pt modelId="{1C88FDDB-FCF2-224D-AAF5-2DF239BADC2E}">
      <dgm:prSet phldrT="[文本]"/>
      <dgm:spPr/>
      <dgm:t>
        <a:bodyPr/>
        <a:lstStyle/>
        <a:p>
          <a:r>
            <a:rPr lang="zh-CN" altLang="en-US" dirty="0" smtClean="0"/>
            <a:t>工程目录标准教程</a:t>
          </a:r>
          <a:endParaRPr lang="zh-CN" altLang="en-US" dirty="0"/>
        </a:p>
      </dgm:t>
    </dgm:pt>
    <dgm:pt modelId="{0146AA01-4002-5746-B75F-511B1CD20455}" type="parTrans" cxnId="{EC04F1D6-EE3F-4144-99E2-6B17C5897C0F}">
      <dgm:prSet/>
      <dgm:spPr/>
      <dgm:t>
        <a:bodyPr/>
        <a:lstStyle/>
        <a:p>
          <a:endParaRPr lang="zh-CN" altLang="en-US"/>
        </a:p>
      </dgm:t>
    </dgm:pt>
    <dgm:pt modelId="{5D84F940-562C-1E4D-A552-788CFBBE945F}" type="sibTrans" cxnId="{EC04F1D6-EE3F-4144-99E2-6B17C5897C0F}">
      <dgm:prSet/>
      <dgm:spPr/>
      <dgm:t>
        <a:bodyPr/>
        <a:lstStyle/>
        <a:p>
          <a:endParaRPr lang="zh-CN" altLang="en-US"/>
        </a:p>
      </dgm:t>
    </dgm:pt>
    <dgm:pt modelId="{B66F9C1F-FEFD-0D48-B0BB-702F96B2699E}">
      <dgm:prSet phldrT="[文本]"/>
      <dgm:spPr/>
      <dgm:t>
        <a:bodyPr/>
        <a:lstStyle/>
        <a:p>
          <a:r>
            <a:rPr lang="zh-CN" altLang="en-US" dirty="0" smtClean="0"/>
            <a:t>移动基础平台教程</a:t>
          </a:r>
          <a:endParaRPr lang="zh-CN" altLang="en-US" dirty="0"/>
        </a:p>
      </dgm:t>
    </dgm:pt>
    <dgm:pt modelId="{13517405-148E-6A4C-8291-666197FC1E5B}" type="parTrans" cxnId="{9C645ED3-D3EE-8143-8BA9-7E4BFAB24C03}">
      <dgm:prSet/>
      <dgm:spPr/>
      <dgm:t>
        <a:bodyPr/>
        <a:lstStyle/>
        <a:p>
          <a:endParaRPr lang="zh-CN" altLang="en-US"/>
        </a:p>
      </dgm:t>
    </dgm:pt>
    <dgm:pt modelId="{F209B65A-4CB1-DB45-BB7D-3BE7646D43A4}" type="sibTrans" cxnId="{9C645ED3-D3EE-8143-8BA9-7E4BFAB24C03}">
      <dgm:prSet/>
      <dgm:spPr/>
      <dgm:t>
        <a:bodyPr/>
        <a:lstStyle/>
        <a:p>
          <a:endParaRPr lang="zh-CN" altLang="en-US"/>
        </a:p>
      </dgm:t>
    </dgm:pt>
    <dgm:pt modelId="{028BBBD6-8317-834E-B544-38BB517CF25C}" type="pres">
      <dgm:prSet presAssocID="{464B4DE1-1B8E-2D4B-A2CE-FEC26DA8471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D027807-C6ED-F440-B369-97E4B38B6BEF}" type="pres">
      <dgm:prSet presAssocID="{464B4DE1-1B8E-2D4B-A2CE-FEC26DA84713}" presName="Name1" presStyleCnt="0"/>
      <dgm:spPr/>
    </dgm:pt>
    <dgm:pt modelId="{734EF9F1-02A6-3F4F-BAF6-6CC3F8B65972}" type="pres">
      <dgm:prSet presAssocID="{464B4DE1-1B8E-2D4B-A2CE-FEC26DA84713}" presName="cycle" presStyleCnt="0"/>
      <dgm:spPr/>
    </dgm:pt>
    <dgm:pt modelId="{C2A21888-64D2-7541-9BAE-772AD7F20F62}" type="pres">
      <dgm:prSet presAssocID="{464B4DE1-1B8E-2D4B-A2CE-FEC26DA84713}" presName="srcNode" presStyleLbl="node1" presStyleIdx="0" presStyleCnt="5"/>
      <dgm:spPr/>
    </dgm:pt>
    <dgm:pt modelId="{21B771A9-8651-494F-92F2-AFB387BFFA60}" type="pres">
      <dgm:prSet presAssocID="{464B4DE1-1B8E-2D4B-A2CE-FEC26DA8471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CA1765F-5184-5C48-B9A5-4F763D579AE5}" type="pres">
      <dgm:prSet presAssocID="{464B4DE1-1B8E-2D4B-A2CE-FEC26DA84713}" presName="extraNode" presStyleLbl="node1" presStyleIdx="0" presStyleCnt="5"/>
      <dgm:spPr/>
    </dgm:pt>
    <dgm:pt modelId="{B8298B78-192B-8E42-8D9D-4B2ED5AD7DA7}" type="pres">
      <dgm:prSet presAssocID="{464B4DE1-1B8E-2D4B-A2CE-FEC26DA84713}" presName="dstNode" presStyleLbl="node1" presStyleIdx="0" presStyleCnt="5"/>
      <dgm:spPr/>
    </dgm:pt>
    <dgm:pt modelId="{3BEAC259-DB39-0D49-B8FD-192794131FC7}" type="pres">
      <dgm:prSet presAssocID="{B66F9C1F-FEFD-0D48-B0BB-702F96B2699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2A8CA-BE7B-3C44-AA85-397CEEFB7AA0}" type="pres">
      <dgm:prSet presAssocID="{B66F9C1F-FEFD-0D48-B0BB-702F96B2699E}" presName="accent_1" presStyleCnt="0"/>
      <dgm:spPr/>
    </dgm:pt>
    <dgm:pt modelId="{508F1CB9-F360-ED48-938F-4E87216E5F7C}" type="pres">
      <dgm:prSet presAssocID="{B66F9C1F-FEFD-0D48-B0BB-702F96B2699E}" presName="accentRepeatNode" presStyleLbl="solidFgAcc1" presStyleIdx="0" presStyleCnt="5"/>
      <dgm:spPr/>
    </dgm:pt>
    <dgm:pt modelId="{9B2FDD88-B939-F44D-AA28-711AB7A121BC}" type="pres">
      <dgm:prSet presAssocID="{1C88FDDB-FCF2-224D-AAF5-2DF239BADC2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12B491-D7AD-6C49-99C6-68EDA1177809}" type="pres">
      <dgm:prSet presAssocID="{1C88FDDB-FCF2-224D-AAF5-2DF239BADC2E}" presName="accent_2" presStyleCnt="0"/>
      <dgm:spPr/>
    </dgm:pt>
    <dgm:pt modelId="{75DA1B7B-AA31-0D43-9EF8-8974F8B04E56}" type="pres">
      <dgm:prSet presAssocID="{1C88FDDB-FCF2-224D-AAF5-2DF239BADC2E}" presName="accentRepeatNode" presStyleLbl="solidFgAcc1" presStyleIdx="1" presStyleCnt="5"/>
      <dgm:spPr/>
    </dgm:pt>
    <dgm:pt modelId="{680E8D9B-EE3C-C74D-9660-289A0BA21057}" type="pres">
      <dgm:prSet presAssocID="{101439B0-E815-EB48-96A5-307C4BE81B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F6DEF-825D-854A-A28B-4F8F3B050EB6}" type="pres">
      <dgm:prSet presAssocID="{101439B0-E815-EB48-96A5-307C4BE81B0C}" presName="accent_3" presStyleCnt="0"/>
      <dgm:spPr/>
    </dgm:pt>
    <dgm:pt modelId="{135B4F46-34B0-B840-9117-E4905CF9A029}" type="pres">
      <dgm:prSet presAssocID="{101439B0-E815-EB48-96A5-307C4BE81B0C}" presName="accentRepeatNode" presStyleLbl="solidFgAcc1" presStyleIdx="2" presStyleCnt="5"/>
      <dgm:spPr/>
    </dgm:pt>
    <dgm:pt modelId="{21790961-1259-4A4B-96DA-57D9E31C9E23}" type="pres">
      <dgm:prSet presAssocID="{DCE8899A-5FF3-7441-AA1C-F0ED4AA76F4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E8A8E0-527C-3B48-868C-3CCA164E817D}" type="pres">
      <dgm:prSet presAssocID="{DCE8899A-5FF3-7441-AA1C-F0ED4AA76F4E}" presName="accent_4" presStyleCnt="0"/>
      <dgm:spPr/>
    </dgm:pt>
    <dgm:pt modelId="{ED0C5529-C37B-C44E-B89A-811C576BF784}" type="pres">
      <dgm:prSet presAssocID="{DCE8899A-5FF3-7441-AA1C-F0ED4AA76F4E}" presName="accentRepeatNode" presStyleLbl="solidFgAcc1" presStyleIdx="3" presStyleCnt="5"/>
      <dgm:spPr/>
    </dgm:pt>
    <dgm:pt modelId="{5AE2AD02-5133-334F-ABBD-974D906B2B9B}" type="pres">
      <dgm:prSet presAssocID="{106CF3AF-35FB-E842-AB0E-2ADB6810B52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B433D5-0830-F449-BA1F-AEF519D3A799}" type="pres">
      <dgm:prSet presAssocID="{106CF3AF-35FB-E842-AB0E-2ADB6810B52C}" presName="accent_5" presStyleCnt="0"/>
      <dgm:spPr/>
    </dgm:pt>
    <dgm:pt modelId="{30469624-3CAA-AD40-93EA-938573B49D0D}" type="pres">
      <dgm:prSet presAssocID="{106CF3AF-35FB-E842-AB0E-2ADB6810B52C}" presName="accentRepeatNode" presStyleLbl="solidFgAcc1" presStyleIdx="4" presStyleCnt="5"/>
      <dgm:spPr/>
    </dgm:pt>
  </dgm:ptLst>
  <dgm:cxnLst>
    <dgm:cxn modelId="{C7C8B7AA-D3FB-AA49-A335-F63C273C93FF}" srcId="{464B4DE1-1B8E-2D4B-A2CE-FEC26DA84713}" destId="{101439B0-E815-EB48-96A5-307C4BE81B0C}" srcOrd="2" destOrd="0" parTransId="{45B2A6D2-68F0-F845-85BF-4BC2C5105BA1}" sibTransId="{D078BE67-7275-EC4C-BD59-50564BCCFAA7}"/>
    <dgm:cxn modelId="{F3D80D50-F699-D846-AB5C-4C7749C61A33}" type="presOf" srcId="{1C88FDDB-FCF2-224D-AAF5-2DF239BADC2E}" destId="{9B2FDD88-B939-F44D-AA28-711AB7A121BC}" srcOrd="0" destOrd="0" presId="urn:microsoft.com/office/officeart/2008/layout/VerticalCurvedList"/>
    <dgm:cxn modelId="{CD0CCE4B-A885-2945-AE24-7F12D4ACAA8F}" type="presOf" srcId="{106CF3AF-35FB-E842-AB0E-2ADB6810B52C}" destId="{5AE2AD02-5133-334F-ABBD-974D906B2B9B}" srcOrd="0" destOrd="0" presId="urn:microsoft.com/office/officeart/2008/layout/VerticalCurvedList"/>
    <dgm:cxn modelId="{D15AD9CE-A94E-5B41-9C5F-9DB23A6B2DA9}" type="presOf" srcId="{DCE8899A-5FF3-7441-AA1C-F0ED4AA76F4E}" destId="{21790961-1259-4A4B-96DA-57D9E31C9E23}" srcOrd="0" destOrd="0" presId="urn:microsoft.com/office/officeart/2008/layout/VerticalCurvedList"/>
    <dgm:cxn modelId="{EC04F1D6-EE3F-4144-99E2-6B17C5897C0F}" srcId="{464B4DE1-1B8E-2D4B-A2CE-FEC26DA84713}" destId="{1C88FDDB-FCF2-224D-AAF5-2DF239BADC2E}" srcOrd="1" destOrd="0" parTransId="{0146AA01-4002-5746-B75F-511B1CD20455}" sibTransId="{5D84F940-562C-1E4D-A552-788CFBBE945F}"/>
    <dgm:cxn modelId="{BB26431C-9D5C-FE48-A3A2-08EB3015E490}" type="presOf" srcId="{464B4DE1-1B8E-2D4B-A2CE-FEC26DA84713}" destId="{028BBBD6-8317-834E-B544-38BB517CF25C}" srcOrd="0" destOrd="0" presId="urn:microsoft.com/office/officeart/2008/layout/VerticalCurvedList"/>
    <dgm:cxn modelId="{F1D0E397-7842-3B40-B33F-35339F277DB6}" type="presOf" srcId="{101439B0-E815-EB48-96A5-307C4BE81B0C}" destId="{680E8D9B-EE3C-C74D-9660-289A0BA21057}" srcOrd="0" destOrd="0" presId="urn:microsoft.com/office/officeart/2008/layout/VerticalCurvedList"/>
    <dgm:cxn modelId="{9F5D6E45-EC5A-1340-B79D-6D01B4C5E184}" srcId="{464B4DE1-1B8E-2D4B-A2CE-FEC26DA84713}" destId="{DCE8899A-5FF3-7441-AA1C-F0ED4AA76F4E}" srcOrd="3" destOrd="0" parTransId="{7799FC1D-1940-4443-8871-E234854BFB1E}" sibTransId="{5BC1A629-A5C0-9049-BDF7-386022B37307}"/>
    <dgm:cxn modelId="{B86F686B-9414-0941-B426-27956DB735D3}" type="presOf" srcId="{B66F9C1F-FEFD-0D48-B0BB-702F96B2699E}" destId="{3BEAC259-DB39-0D49-B8FD-192794131FC7}" srcOrd="0" destOrd="0" presId="urn:microsoft.com/office/officeart/2008/layout/VerticalCurvedList"/>
    <dgm:cxn modelId="{3A58A503-54DB-BE47-B446-2CE9238C66A2}" type="presOf" srcId="{F209B65A-4CB1-DB45-BB7D-3BE7646D43A4}" destId="{21B771A9-8651-494F-92F2-AFB387BFFA60}" srcOrd="0" destOrd="0" presId="urn:microsoft.com/office/officeart/2008/layout/VerticalCurvedList"/>
    <dgm:cxn modelId="{9C645ED3-D3EE-8143-8BA9-7E4BFAB24C03}" srcId="{464B4DE1-1B8E-2D4B-A2CE-FEC26DA84713}" destId="{B66F9C1F-FEFD-0D48-B0BB-702F96B2699E}" srcOrd="0" destOrd="0" parTransId="{13517405-148E-6A4C-8291-666197FC1E5B}" sibTransId="{F209B65A-4CB1-DB45-BB7D-3BE7646D43A4}"/>
    <dgm:cxn modelId="{606C5FB5-C742-894C-A52B-D56CE3825223}" srcId="{464B4DE1-1B8E-2D4B-A2CE-FEC26DA84713}" destId="{106CF3AF-35FB-E842-AB0E-2ADB6810B52C}" srcOrd="4" destOrd="0" parTransId="{CA83A5E2-7205-1640-A4C7-51998D40656A}" sibTransId="{898BAD80-7BA1-154B-9001-59ACCACDD483}"/>
    <dgm:cxn modelId="{0CD937D3-895B-924B-87AC-453A5BD447E5}" type="presParOf" srcId="{028BBBD6-8317-834E-B544-38BB517CF25C}" destId="{BD027807-C6ED-F440-B369-97E4B38B6BEF}" srcOrd="0" destOrd="0" presId="urn:microsoft.com/office/officeart/2008/layout/VerticalCurvedList"/>
    <dgm:cxn modelId="{9C941624-FE5F-0F4C-BA8E-466AA0025BF5}" type="presParOf" srcId="{BD027807-C6ED-F440-B369-97E4B38B6BEF}" destId="{734EF9F1-02A6-3F4F-BAF6-6CC3F8B65972}" srcOrd="0" destOrd="0" presId="urn:microsoft.com/office/officeart/2008/layout/VerticalCurvedList"/>
    <dgm:cxn modelId="{FF293D3B-F2EC-4D48-97F8-488F280464A6}" type="presParOf" srcId="{734EF9F1-02A6-3F4F-BAF6-6CC3F8B65972}" destId="{C2A21888-64D2-7541-9BAE-772AD7F20F62}" srcOrd="0" destOrd="0" presId="urn:microsoft.com/office/officeart/2008/layout/VerticalCurvedList"/>
    <dgm:cxn modelId="{B03B6371-949A-AE46-A82A-8FF587819BE4}" type="presParOf" srcId="{734EF9F1-02A6-3F4F-BAF6-6CC3F8B65972}" destId="{21B771A9-8651-494F-92F2-AFB387BFFA60}" srcOrd="1" destOrd="0" presId="urn:microsoft.com/office/officeart/2008/layout/VerticalCurvedList"/>
    <dgm:cxn modelId="{A3C643A6-AA4C-3943-9325-B1992004CA9A}" type="presParOf" srcId="{734EF9F1-02A6-3F4F-BAF6-6CC3F8B65972}" destId="{6CA1765F-5184-5C48-B9A5-4F763D579AE5}" srcOrd="2" destOrd="0" presId="urn:microsoft.com/office/officeart/2008/layout/VerticalCurvedList"/>
    <dgm:cxn modelId="{F62B54E8-2E92-F84B-978B-CE74859515F1}" type="presParOf" srcId="{734EF9F1-02A6-3F4F-BAF6-6CC3F8B65972}" destId="{B8298B78-192B-8E42-8D9D-4B2ED5AD7DA7}" srcOrd="3" destOrd="0" presId="urn:microsoft.com/office/officeart/2008/layout/VerticalCurvedList"/>
    <dgm:cxn modelId="{70141B02-6EFF-E94C-9684-CC0B23BC40F6}" type="presParOf" srcId="{BD027807-C6ED-F440-B369-97E4B38B6BEF}" destId="{3BEAC259-DB39-0D49-B8FD-192794131FC7}" srcOrd="1" destOrd="0" presId="urn:microsoft.com/office/officeart/2008/layout/VerticalCurvedList"/>
    <dgm:cxn modelId="{4965CBB5-FA03-2E49-BF76-FF34AE61434F}" type="presParOf" srcId="{BD027807-C6ED-F440-B369-97E4B38B6BEF}" destId="{4792A8CA-BE7B-3C44-AA85-397CEEFB7AA0}" srcOrd="2" destOrd="0" presId="urn:microsoft.com/office/officeart/2008/layout/VerticalCurvedList"/>
    <dgm:cxn modelId="{1568606A-0F51-5648-9AD0-D8881845A42E}" type="presParOf" srcId="{4792A8CA-BE7B-3C44-AA85-397CEEFB7AA0}" destId="{508F1CB9-F360-ED48-938F-4E87216E5F7C}" srcOrd="0" destOrd="0" presId="urn:microsoft.com/office/officeart/2008/layout/VerticalCurvedList"/>
    <dgm:cxn modelId="{DA56197B-481D-4741-BECB-CF2FA2FDD85D}" type="presParOf" srcId="{BD027807-C6ED-F440-B369-97E4B38B6BEF}" destId="{9B2FDD88-B939-F44D-AA28-711AB7A121BC}" srcOrd="3" destOrd="0" presId="urn:microsoft.com/office/officeart/2008/layout/VerticalCurvedList"/>
    <dgm:cxn modelId="{48158E0B-5F17-0340-8C15-13346342314B}" type="presParOf" srcId="{BD027807-C6ED-F440-B369-97E4B38B6BEF}" destId="{9812B491-D7AD-6C49-99C6-68EDA1177809}" srcOrd="4" destOrd="0" presId="urn:microsoft.com/office/officeart/2008/layout/VerticalCurvedList"/>
    <dgm:cxn modelId="{898FCA88-836A-DF4A-B76E-7E0C8261DF85}" type="presParOf" srcId="{9812B491-D7AD-6C49-99C6-68EDA1177809}" destId="{75DA1B7B-AA31-0D43-9EF8-8974F8B04E56}" srcOrd="0" destOrd="0" presId="urn:microsoft.com/office/officeart/2008/layout/VerticalCurvedList"/>
    <dgm:cxn modelId="{7D338B89-D477-5F42-97D9-8876FE292127}" type="presParOf" srcId="{BD027807-C6ED-F440-B369-97E4B38B6BEF}" destId="{680E8D9B-EE3C-C74D-9660-289A0BA21057}" srcOrd="5" destOrd="0" presId="urn:microsoft.com/office/officeart/2008/layout/VerticalCurvedList"/>
    <dgm:cxn modelId="{DF5AF4A0-4C86-DE48-B261-B7E8521E5CEB}" type="presParOf" srcId="{BD027807-C6ED-F440-B369-97E4B38B6BEF}" destId="{ADBF6DEF-825D-854A-A28B-4F8F3B050EB6}" srcOrd="6" destOrd="0" presId="urn:microsoft.com/office/officeart/2008/layout/VerticalCurvedList"/>
    <dgm:cxn modelId="{2049ECA9-B7A7-8840-B347-63346012C204}" type="presParOf" srcId="{ADBF6DEF-825D-854A-A28B-4F8F3B050EB6}" destId="{135B4F46-34B0-B840-9117-E4905CF9A029}" srcOrd="0" destOrd="0" presId="urn:microsoft.com/office/officeart/2008/layout/VerticalCurvedList"/>
    <dgm:cxn modelId="{78F507C5-3B6B-8047-AB8E-CB32886B6E2D}" type="presParOf" srcId="{BD027807-C6ED-F440-B369-97E4B38B6BEF}" destId="{21790961-1259-4A4B-96DA-57D9E31C9E23}" srcOrd="7" destOrd="0" presId="urn:microsoft.com/office/officeart/2008/layout/VerticalCurvedList"/>
    <dgm:cxn modelId="{5C9B07C0-4C03-D340-8AD8-FB3E453A2938}" type="presParOf" srcId="{BD027807-C6ED-F440-B369-97E4B38B6BEF}" destId="{49E8A8E0-527C-3B48-868C-3CCA164E817D}" srcOrd="8" destOrd="0" presId="urn:microsoft.com/office/officeart/2008/layout/VerticalCurvedList"/>
    <dgm:cxn modelId="{BF73F1B4-FF96-7845-97FA-A4A71114AC85}" type="presParOf" srcId="{49E8A8E0-527C-3B48-868C-3CCA164E817D}" destId="{ED0C5529-C37B-C44E-B89A-811C576BF784}" srcOrd="0" destOrd="0" presId="urn:microsoft.com/office/officeart/2008/layout/VerticalCurvedList"/>
    <dgm:cxn modelId="{5E56F0D0-8B38-974C-A6D7-BE55AE986651}" type="presParOf" srcId="{BD027807-C6ED-F440-B369-97E4B38B6BEF}" destId="{5AE2AD02-5133-334F-ABBD-974D906B2B9B}" srcOrd="9" destOrd="0" presId="urn:microsoft.com/office/officeart/2008/layout/VerticalCurvedList"/>
    <dgm:cxn modelId="{A9B943DC-B5E4-9F46-BEFE-758BC21F4C8B}" type="presParOf" srcId="{BD027807-C6ED-F440-B369-97E4B38B6BEF}" destId="{C1B433D5-0830-F449-BA1F-AEF519D3A799}" srcOrd="10" destOrd="0" presId="urn:microsoft.com/office/officeart/2008/layout/VerticalCurvedList"/>
    <dgm:cxn modelId="{19220E81-A7E3-5149-BA6D-5FF0E3648CBC}" type="presParOf" srcId="{C1B433D5-0830-F449-BA1F-AEF519D3A799}" destId="{30469624-3CAA-AD40-93EA-938573B49D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30F65BF-DCE5-D944-98E1-ECD415153081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57914C-F103-4A46-BC63-69D27E684A7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/>
        </a:p>
      </dgm:t>
    </dgm:pt>
    <dgm:pt modelId="{03A593FE-F26A-ED4A-B81B-A475915CB0C9}" type="parTrans" cxnId="{1D1165FB-286B-B341-95C4-A73398A777E4}">
      <dgm:prSet/>
      <dgm:spPr/>
      <dgm:t>
        <a:bodyPr/>
        <a:lstStyle/>
        <a:p>
          <a:endParaRPr lang="zh-CN" altLang="en-US"/>
        </a:p>
      </dgm:t>
    </dgm:pt>
    <dgm:pt modelId="{37EC3630-9E57-EF4A-8F1F-AEC2643D71D6}" type="sibTrans" cxnId="{1D1165FB-286B-B341-95C4-A73398A777E4}">
      <dgm:prSet/>
      <dgm:spPr/>
      <dgm:t>
        <a:bodyPr/>
        <a:lstStyle/>
        <a:p>
          <a:endParaRPr lang="zh-CN" altLang="en-US"/>
        </a:p>
      </dgm:t>
    </dgm:pt>
    <dgm:pt modelId="{6A2F1ECE-3B00-6A4E-A5C5-2A772DEAA5ED}">
      <dgm:prSet phldrT="[文本]"/>
      <dgm:spPr/>
      <dgm:t>
        <a:bodyPr/>
        <a:lstStyle/>
        <a:p>
          <a:r>
            <a:rPr lang="en-US" altLang="zh-CN" dirty="0" smtClean="0"/>
            <a:t>Cordova</a:t>
          </a:r>
          <a:r>
            <a:rPr lang="zh-CN" altLang="en-US" dirty="0" smtClean="0"/>
            <a:t>官网（</a:t>
          </a:r>
          <a:r>
            <a:rPr lang="en-US" altLang="en-US" dirty="0" smtClean="0"/>
            <a:t>http://</a:t>
          </a:r>
          <a:r>
            <a:rPr lang="en-US" altLang="en-US" dirty="0" err="1" smtClean="0"/>
            <a:t>cordova.apache.org</a:t>
          </a:r>
          <a:r>
            <a:rPr lang="en-US" altLang="en-US" dirty="0" smtClean="0"/>
            <a:t>/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F4B00BD-3CDB-D54B-87FC-10827CA1A987}" type="parTrans" cxnId="{9E21CF2E-7718-1346-94B0-74E972ECD54B}">
      <dgm:prSet/>
      <dgm:spPr/>
      <dgm:t>
        <a:bodyPr/>
        <a:lstStyle/>
        <a:p>
          <a:endParaRPr lang="zh-CN" altLang="en-US"/>
        </a:p>
      </dgm:t>
    </dgm:pt>
    <dgm:pt modelId="{F41B0C7B-2DE8-754E-97AA-113836A5BB27}" type="sibTrans" cxnId="{9E21CF2E-7718-1346-94B0-74E972ECD54B}">
      <dgm:prSet/>
      <dgm:spPr/>
      <dgm:t>
        <a:bodyPr/>
        <a:lstStyle/>
        <a:p>
          <a:endParaRPr lang="zh-CN" altLang="en-US"/>
        </a:p>
      </dgm:t>
    </dgm:pt>
    <dgm:pt modelId="{199C6356-0983-B14A-9450-9B6D7B3931C7}">
      <dgm:prSet phldrT="[文本]"/>
      <dgm:spPr/>
      <dgm:t>
        <a:bodyPr/>
        <a:lstStyle/>
        <a:p>
          <a:r>
            <a:rPr lang="zh-CN" altLang="en-US" dirty="0" smtClean="0"/>
            <a:t>优质博客（</a:t>
          </a:r>
          <a:r>
            <a:rPr lang="en-US" altLang="en-US" dirty="0" smtClean="0"/>
            <a:t>https://</a:t>
          </a:r>
          <a:r>
            <a:rPr lang="en-US" altLang="en-US" dirty="0" err="1" smtClean="0"/>
            <a:t>segmentfault.com</a:t>
          </a:r>
          <a:r>
            <a:rPr lang="en-US" altLang="en-US" dirty="0" smtClean="0"/>
            <a:t>/a/1190000002903546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F219209-9BA0-D349-B696-E6CA416AF6F0}" type="parTrans" cxnId="{6C6264C6-8DAD-8745-ADA6-263B7482F497}">
      <dgm:prSet/>
      <dgm:spPr/>
      <dgm:t>
        <a:bodyPr/>
        <a:lstStyle/>
        <a:p>
          <a:endParaRPr lang="zh-CN" altLang="en-US"/>
        </a:p>
      </dgm:t>
    </dgm:pt>
    <dgm:pt modelId="{A9D492CC-89ED-5D4E-933B-719716B59622}" type="sibTrans" cxnId="{6C6264C6-8DAD-8745-ADA6-263B7482F497}">
      <dgm:prSet/>
      <dgm:spPr/>
      <dgm:t>
        <a:bodyPr/>
        <a:lstStyle/>
        <a:p>
          <a:endParaRPr lang="zh-CN" altLang="en-US"/>
        </a:p>
      </dgm:t>
    </dgm:pt>
    <dgm:pt modelId="{78C80A5B-6860-AB47-A9D2-47129A0ED3E1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C69C7FBE-D284-8D4C-A3AE-551FDDCC1567}" type="parTrans" cxnId="{CEDE7181-CBB8-0E48-AAC7-17E77CC213CF}">
      <dgm:prSet/>
      <dgm:spPr/>
      <dgm:t>
        <a:bodyPr/>
        <a:lstStyle/>
        <a:p>
          <a:endParaRPr lang="zh-CN" altLang="en-US"/>
        </a:p>
      </dgm:t>
    </dgm:pt>
    <dgm:pt modelId="{A49115FD-73B9-DF4A-AC1E-B9A85F8AC866}" type="sibTrans" cxnId="{CEDE7181-CBB8-0E48-AAC7-17E77CC213CF}">
      <dgm:prSet/>
      <dgm:spPr/>
      <dgm:t>
        <a:bodyPr/>
        <a:lstStyle/>
        <a:p>
          <a:endParaRPr lang="zh-CN" altLang="en-US"/>
        </a:p>
      </dgm:t>
    </dgm:pt>
    <dgm:pt modelId="{2B103B0A-7CAD-C741-8333-98D7ACA85E4B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r>
            <a:rPr lang="zh-CN" altLang="en-US" dirty="0" smtClean="0"/>
            <a:t>官网（</a:t>
          </a:r>
          <a:r>
            <a:rPr lang="en-US" altLang="en-US" dirty="0" smtClean="0"/>
            <a:t>http://</a:t>
          </a:r>
          <a:r>
            <a:rPr lang="en-US" altLang="en-US" dirty="0" err="1" smtClean="0"/>
            <a:t>weex.apache.org</a:t>
          </a:r>
          <a:r>
            <a:rPr lang="en-US" altLang="en-US" dirty="0" smtClean="0"/>
            <a:t>/</a:t>
          </a:r>
          <a:r>
            <a:rPr lang="en-US" altLang="en-US" dirty="0" err="1" smtClean="0"/>
            <a:t>cn</a:t>
          </a:r>
          <a:r>
            <a:rPr lang="en-US" altLang="en-US" dirty="0" smtClean="0"/>
            <a:t>/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6605976A-D195-ED41-AFAF-166C73FD828E}" type="parTrans" cxnId="{0F5661E5-BF57-0A41-881D-2E746090DCC4}">
      <dgm:prSet/>
      <dgm:spPr/>
      <dgm:t>
        <a:bodyPr/>
        <a:lstStyle/>
        <a:p>
          <a:endParaRPr lang="zh-CN" altLang="en-US"/>
        </a:p>
      </dgm:t>
    </dgm:pt>
    <dgm:pt modelId="{4B8419CA-11DD-6E41-8308-349EF93FFF42}" type="sibTrans" cxnId="{0F5661E5-BF57-0A41-881D-2E746090DCC4}">
      <dgm:prSet/>
      <dgm:spPr/>
      <dgm:t>
        <a:bodyPr/>
        <a:lstStyle/>
        <a:p>
          <a:endParaRPr lang="zh-CN" altLang="en-US"/>
        </a:p>
      </dgm:t>
    </dgm:pt>
    <dgm:pt modelId="{E2F113A1-7B81-DE49-B296-98917578A90C}">
      <dgm:prSet phldrT="[文本]"/>
      <dgm:spPr/>
      <dgm:t>
        <a:bodyPr/>
        <a:lstStyle/>
        <a:p>
          <a:r>
            <a:rPr lang="en-US" altLang="zh-CN" dirty="0" smtClean="0"/>
            <a:t>ionic</a:t>
          </a:r>
          <a:r>
            <a:rPr lang="zh-CN" altLang="en-US" dirty="0" smtClean="0"/>
            <a:t>官网（</a:t>
          </a:r>
          <a:r>
            <a:rPr lang="en-US" altLang="en-US" dirty="0" smtClean="0"/>
            <a:t>http://</a:t>
          </a:r>
          <a:r>
            <a:rPr lang="en-US" altLang="en-US" dirty="0" err="1" smtClean="0"/>
            <a:t>ionicframework.com</a:t>
          </a:r>
          <a:r>
            <a:rPr lang="en-US" altLang="en-US" dirty="0" smtClean="0"/>
            <a:t>/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DD85A7C-7A78-C243-A4A8-46AA2DD88C52}" type="parTrans" cxnId="{B75938FD-A9EC-F846-9DE3-F17D26DE1E6C}">
      <dgm:prSet/>
      <dgm:spPr/>
      <dgm:t>
        <a:bodyPr/>
        <a:lstStyle/>
        <a:p>
          <a:endParaRPr lang="zh-CN" altLang="en-US"/>
        </a:p>
      </dgm:t>
    </dgm:pt>
    <dgm:pt modelId="{87CCA3CE-F440-1C48-B358-FC8EF1AE6D65}" type="sibTrans" cxnId="{B75938FD-A9EC-F846-9DE3-F17D26DE1E6C}">
      <dgm:prSet/>
      <dgm:spPr/>
      <dgm:t>
        <a:bodyPr/>
        <a:lstStyle/>
        <a:p>
          <a:endParaRPr lang="zh-CN" altLang="en-US"/>
        </a:p>
      </dgm:t>
    </dgm:pt>
    <dgm:pt modelId="{F6A7852F-37BC-634B-BA06-83A967E548DE}">
      <dgm:prSet phldrT="[文本]"/>
      <dgm:spPr/>
      <dgm:t>
        <a:bodyPr/>
        <a:lstStyle/>
        <a:p>
          <a:r>
            <a:rPr lang="zh-CN" altLang="en-US" dirty="0" smtClean="0"/>
            <a:t>优质视频</a:t>
          </a:r>
          <a:endParaRPr lang="zh-CN" altLang="en-US" dirty="0"/>
        </a:p>
      </dgm:t>
    </dgm:pt>
    <dgm:pt modelId="{9AAA4B98-D429-4B41-BAAC-C9A0C8AB4554}" type="parTrans" cxnId="{DB8B46D4-BB37-C944-8CB0-3C3FC85E145F}">
      <dgm:prSet/>
      <dgm:spPr/>
      <dgm:t>
        <a:bodyPr/>
        <a:lstStyle/>
        <a:p>
          <a:endParaRPr lang="zh-CN" altLang="en-US"/>
        </a:p>
      </dgm:t>
    </dgm:pt>
    <dgm:pt modelId="{ACECF7AE-C86C-C54F-900D-FDEFC8368BE4}" type="sibTrans" cxnId="{DB8B46D4-BB37-C944-8CB0-3C3FC85E145F}">
      <dgm:prSet/>
      <dgm:spPr/>
      <dgm:t>
        <a:bodyPr/>
        <a:lstStyle/>
        <a:p>
          <a:endParaRPr lang="zh-CN" altLang="en-US"/>
        </a:p>
      </dgm:t>
    </dgm:pt>
    <dgm:pt modelId="{DA739C1A-592B-D242-9BDE-7D750525209D}">
      <dgm:prSet phldrT="[文本]"/>
      <dgm:spPr/>
      <dgm:t>
        <a:bodyPr/>
        <a:lstStyle/>
        <a:p>
          <a:r>
            <a:rPr lang="zh-CN" altLang="en-US" dirty="0" smtClean="0"/>
            <a:t>优质博客（待定）</a:t>
          </a:r>
          <a:endParaRPr lang="zh-CN" altLang="en-US" dirty="0"/>
        </a:p>
      </dgm:t>
    </dgm:pt>
    <dgm:pt modelId="{722715F7-8479-564D-88A4-151DA7B2BC0F}" type="parTrans" cxnId="{0C253EF6-A95A-9B41-BE9A-ABCE9A0A7CA7}">
      <dgm:prSet/>
      <dgm:spPr/>
      <dgm:t>
        <a:bodyPr/>
        <a:lstStyle/>
        <a:p>
          <a:endParaRPr lang="zh-CN" altLang="en-US"/>
        </a:p>
      </dgm:t>
    </dgm:pt>
    <dgm:pt modelId="{FB8D0300-C588-E04B-80D8-D9E11D053159}" type="sibTrans" cxnId="{0C253EF6-A95A-9B41-BE9A-ABCE9A0A7CA7}">
      <dgm:prSet/>
      <dgm:spPr/>
      <dgm:t>
        <a:bodyPr/>
        <a:lstStyle/>
        <a:p>
          <a:endParaRPr lang="zh-CN" altLang="en-US"/>
        </a:p>
      </dgm:t>
    </dgm:pt>
    <dgm:pt modelId="{3839F101-FB84-524A-A277-3BD7140182ED}">
      <dgm:prSet phldrT="[文本]"/>
      <dgm:spPr/>
      <dgm:t>
        <a:bodyPr/>
        <a:lstStyle/>
        <a:p>
          <a:r>
            <a:rPr lang="zh-CN" altLang="en-US" dirty="0" smtClean="0"/>
            <a:t>优质视频（待定）</a:t>
          </a:r>
          <a:endParaRPr lang="zh-CN" altLang="en-US" dirty="0"/>
        </a:p>
      </dgm:t>
    </dgm:pt>
    <dgm:pt modelId="{6A3E79C5-A6B8-4948-9E63-742953FEBB58}" type="parTrans" cxnId="{9AF825B2-5AEE-4F40-8AD5-EEDF256DBB6C}">
      <dgm:prSet/>
      <dgm:spPr/>
      <dgm:t>
        <a:bodyPr/>
        <a:lstStyle/>
        <a:p>
          <a:endParaRPr lang="zh-CN" altLang="en-US"/>
        </a:p>
      </dgm:t>
    </dgm:pt>
    <dgm:pt modelId="{9852787E-E987-0945-8CB1-897D8B1C87DD}" type="sibTrans" cxnId="{9AF825B2-5AEE-4F40-8AD5-EEDF256DBB6C}">
      <dgm:prSet/>
      <dgm:spPr/>
      <dgm:t>
        <a:bodyPr/>
        <a:lstStyle/>
        <a:p>
          <a:endParaRPr lang="zh-CN" altLang="en-US"/>
        </a:p>
      </dgm:t>
    </dgm:pt>
    <dgm:pt modelId="{F9086AEF-E4D1-424E-9926-40E978664F35}">
      <dgm:prSet phldrT="[文本]"/>
      <dgm:spPr/>
      <dgm:t>
        <a:bodyPr/>
        <a:lstStyle/>
        <a:p>
          <a:r>
            <a:rPr lang="zh-CN" altLang="en-US" dirty="0" smtClean="0"/>
            <a:t>传智播客</a:t>
          </a:r>
          <a:endParaRPr lang="zh-CN" altLang="en-US" dirty="0"/>
        </a:p>
      </dgm:t>
    </dgm:pt>
    <dgm:pt modelId="{826CA6AF-9B8A-2A4A-8E0A-D6F1643FCDF5}" type="parTrans" cxnId="{39FC4C72-E923-5F47-A43B-6E1850F02080}">
      <dgm:prSet/>
      <dgm:spPr/>
      <dgm:t>
        <a:bodyPr/>
        <a:lstStyle/>
        <a:p>
          <a:endParaRPr lang="zh-CN" altLang="en-US"/>
        </a:p>
      </dgm:t>
    </dgm:pt>
    <dgm:pt modelId="{FC65E039-EE6C-F345-B47D-8C9386FA69B3}" type="sibTrans" cxnId="{39FC4C72-E923-5F47-A43B-6E1850F02080}">
      <dgm:prSet/>
      <dgm:spPr/>
      <dgm:t>
        <a:bodyPr/>
        <a:lstStyle/>
        <a:p>
          <a:endParaRPr lang="zh-CN" altLang="en-US"/>
        </a:p>
      </dgm:t>
    </dgm:pt>
    <dgm:pt modelId="{43ABE442-653B-324E-80A7-70B778605901}">
      <dgm:prSet phldrT="[文本]"/>
      <dgm:spPr/>
      <dgm:t>
        <a:bodyPr/>
        <a:lstStyle/>
        <a:p>
          <a:r>
            <a:rPr lang="zh-CN" altLang="en-US" dirty="0" smtClean="0"/>
            <a:t>极客学院</a:t>
          </a:r>
          <a:endParaRPr lang="zh-CN" altLang="en-US" dirty="0"/>
        </a:p>
      </dgm:t>
    </dgm:pt>
    <dgm:pt modelId="{F6B8DE45-65E8-2C4F-8FC9-25FA767A38FB}" type="parTrans" cxnId="{9DBAA286-8C9D-D649-8282-8A6D2FEDD630}">
      <dgm:prSet/>
      <dgm:spPr/>
      <dgm:t>
        <a:bodyPr/>
        <a:lstStyle/>
        <a:p>
          <a:endParaRPr lang="zh-CN" altLang="en-US"/>
        </a:p>
      </dgm:t>
    </dgm:pt>
    <dgm:pt modelId="{35660A3F-7B12-3543-9260-CA08BB3BF8C2}" type="sibTrans" cxnId="{9DBAA286-8C9D-D649-8282-8A6D2FEDD630}">
      <dgm:prSet/>
      <dgm:spPr/>
      <dgm:t>
        <a:bodyPr/>
        <a:lstStyle/>
        <a:p>
          <a:endParaRPr lang="zh-CN" altLang="en-US"/>
        </a:p>
      </dgm:t>
    </dgm:pt>
    <dgm:pt modelId="{A1AAB148-2E60-BB42-9378-6A3CE0AC3E0A}" type="pres">
      <dgm:prSet presAssocID="{F30F65BF-DCE5-D944-98E1-ECD41515308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77AB8C-71BF-9D4C-B8E8-67C36800E020}" type="pres">
      <dgm:prSet presAssocID="{9657914C-F103-4A46-BC63-69D27E684A73}" presName="linNode" presStyleCnt="0"/>
      <dgm:spPr/>
    </dgm:pt>
    <dgm:pt modelId="{77391BBD-5C3C-C444-9791-9B76E5EB17A2}" type="pres">
      <dgm:prSet presAssocID="{9657914C-F103-4A46-BC63-69D27E684A7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534BE9-A5B1-5B4A-A39D-F48ECD4E06F3}" type="pres">
      <dgm:prSet presAssocID="{9657914C-F103-4A46-BC63-69D27E684A7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AB357-E57A-964A-9489-0B5FA639AED1}" type="pres">
      <dgm:prSet presAssocID="{37EC3630-9E57-EF4A-8F1F-AEC2643D71D6}" presName="sp" presStyleCnt="0"/>
      <dgm:spPr/>
    </dgm:pt>
    <dgm:pt modelId="{9A717D0A-8FF5-2349-B302-613DED30A71D}" type="pres">
      <dgm:prSet presAssocID="{78C80A5B-6860-AB47-A9D2-47129A0ED3E1}" presName="linNode" presStyleCnt="0"/>
      <dgm:spPr/>
    </dgm:pt>
    <dgm:pt modelId="{1FD5FE58-912E-3141-A72A-96125EA0E133}" type="pres">
      <dgm:prSet presAssocID="{78C80A5B-6860-AB47-A9D2-47129A0ED3E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CA6C0-3276-8C43-8E95-A0186197FD9A}" type="pres">
      <dgm:prSet presAssocID="{78C80A5B-6860-AB47-A9D2-47129A0ED3E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946FDE-B248-894F-9647-2A264564BB56}" type="presOf" srcId="{F6A7852F-37BC-634B-BA06-83A967E548DE}" destId="{FE534BE9-A5B1-5B4A-A39D-F48ECD4E06F3}" srcOrd="0" destOrd="3" presId="urn:microsoft.com/office/officeart/2005/8/layout/vList5"/>
    <dgm:cxn modelId="{0F5661E5-BF57-0A41-881D-2E746090DCC4}" srcId="{78C80A5B-6860-AB47-A9D2-47129A0ED3E1}" destId="{2B103B0A-7CAD-C741-8333-98D7ACA85E4B}" srcOrd="0" destOrd="0" parTransId="{6605976A-D195-ED41-AFAF-166C73FD828E}" sibTransId="{4B8419CA-11DD-6E41-8308-349EF93FFF42}"/>
    <dgm:cxn modelId="{9EAFEBDB-023E-6444-9966-3EA322E84988}" type="presOf" srcId="{2B103B0A-7CAD-C741-8333-98D7ACA85E4B}" destId="{641CA6C0-3276-8C43-8E95-A0186197FD9A}" srcOrd="0" destOrd="0" presId="urn:microsoft.com/office/officeart/2005/8/layout/vList5"/>
    <dgm:cxn modelId="{0C253EF6-A95A-9B41-BE9A-ABCE9A0A7CA7}" srcId="{78C80A5B-6860-AB47-A9D2-47129A0ED3E1}" destId="{DA739C1A-592B-D242-9BDE-7D750525209D}" srcOrd="1" destOrd="0" parTransId="{722715F7-8479-564D-88A4-151DA7B2BC0F}" sibTransId="{FB8D0300-C588-E04B-80D8-D9E11D053159}"/>
    <dgm:cxn modelId="{CEDE7181-CBB8-0E48-AAC7-17E77CC213CF}" srcId="{F30F65BF-DCE5-D944-98E1-ECD415153081}" destId="{78C80A5B-6860-AB47-A9D2-47129A0ED3E1}" srcOrd="1" destOrd="0" parTransId="{C69C7FBE-D284-8D4C-A3AE-551FDDCC1567}" sibTransId="{A49115FD-73B9-DF4A-AC1E-B9A85F8AC866}"/>
    <dgm:cxn modelId="{A360AD6D-3626-2247-BAC9-52956AD54282}" type="presOf" srcId="{9657914C-F103-4A46-BC63-69D27E684A73}" destId="{77391BBD-5C3C-C444-9791-9B76E5EB17A2}" srcOrd="0" destOrd="0" presId="urn:microsoft.com/office/officeart/2005/8/layout/vList5"/>
    <dgm:cxn modelId="{9E21CF2E-7718-1346-94B0-74E972ECD54B}" srcId="{9657914C-F103-4A46-BC63-69D27E684A73}" destId="{6A2F1ECE-3B00-6A4E-A5C5-2A772DEAA5ED}" srcOrd="0" destOrd="0" parTransId="{EF4B00BD-3CDB-D54B-87FC-10827CA1A987}" sibTransId="{F41B0C7B-2DE8-754E-97AA-113836A5BB27}"/>
    <dgm:cxn modelId="{28A2DE51-D7C2-8E4C-8B17-8685B66C9081}" type="presOf" srcId="{F9086AEF-E4D1-424E-9926-40E978664F35}" destId="{FE534BE9-A5B1-5B4A-A39D-F48ECD4E06F3}" srcOrd="0" destOrd="4" presId="urn:microsoft.com/office/officeart/2005/8/layout/vList5"/>
    <dgm:cxn modelId="{2357ACA0-B6EF-0D40-BB6E-41F5A403015C}" type="presOf" srcId="{DA739C1A-592B-D242-9BDE-7D750525209D}" destId="{641CA6C0-3276-8C43-8E95-A0186197FD9A}" srcOrd="0" destOrd="1" presId="urn:microsoft.com/office/officeart/2005/8/layout/vList5"/>
    <dgm:cxn modelId="{1D1165FB-286B-B341-95C4-A73398A777E4}" srcId="{F30F65BF-DCE5-D944-98E1-ECD415153081}" destId="{9657914C-F103-4A46-BC63-69D27E684A73}" srcOrd="0" destOrd="0" parTransId="{03A593FE-F26A-ED4A-B81B-A475915CB0C9}" sibTransId="{37EC3630-9E57-EF4A-8F1F-AEC2643D71D6}"/>
    <dgm:cxn modelId="{26EC4D2D-823C-E045-94C9-ABF98AD279B2}" type="presOf" srcId="{78C80A5B-6860-AB47-A9D2-47129A0ED3E1}" destId="{1FD5FE58-912E-3141-A72A-96125EA0E133}" srcOrd="0" destOrd="0" presId="urn:microsoft.com/office/officeart/2005/8/layout/vList5"/>
    <dgm:cxn modelId="{DB489615-3CAF-014C-9911-C56132A7F8FB}" type="presOf" srcId="{3839F101-FB84-524A-A277-3BD7140182ED}" destId="{641CA6C0-3276-8C43-8E95-A0186197FD9A}" srcOrd="0" destOrd="2" presId="urn:microsoft.com/office/officeart/2005/8/layout/vList5"/>
    <dgm:cxn modelId="{B75938FD-A9EC-F846-9DE3-F17D26DE1E6C}" srcId="{9657914C-F103-4A46-BC63-69D27E684A73}" destId="{E2F113A1-7B81-DE49-B296-98917578A90C}" srcOrd="1" destOrd="0" parTransId="{4DD85A7C-7A78-C243-A4A8-46AA2DD88C52}" sibTransId="{87CCA3CE-F440-1C48-B358-FC8EF1AE6D65}"/>
    <dgm:cxn modelId="{EE40758E-5C7A-754A-8795-79F296075F2D}" type="presOf" srcId="{6A2F1ECE-3B00-6A4E-A5C5-2A772DEAA5ED}" destId="{FE534BE9-A5B1-5B4A-A39D-F48ECD4E06F3}" srcOrd="0" destOrd="0" presId="urn:microsoft.com/office/officeart/2005/8/layout/vList5"/>
    <dgm:cxn modelId="{2F5FE938-6BC9-C243-905D-3CBFFFDC0685}" type="presOf" srcId="{F30F65BF-DCE5-D944-98E1-ECD415153081}" destId="{A1AAB148-2E60-BB42-9378-6A3CE0AC3E0A}" srcOrd="0" destOrd="0" presId="urn:microsoft.com/office/officeart/2005/8/layout/vList5"/>
    <dgm:cxn modelId="{23B51CC5-D2AB-784D-BC6E-CA6FB6E361D8}" type="presOf" srcId="{199C6356-0983-B14A-9450-9B6D7B3931C7}" destId="{FE534BE9-A5B1-5B4A-A39D-F48ECD4E06F3}" srcOrd="0" destOrd="2" presId="urn:microsoft.com/office/officeart/2005/8/layout/vList5"/>
    <dgm:cxn modelId="{9DBAA286-8C9D-D649-8282-8A6D2FEDD630}" srcId="{F6A7852F-37BC-634B-BA06-83A967E548DE}" destId="{43ABE442-653B-324E-80A7-70B778605901}" srcOrd="1" destOrd="0" parTransId="{F6B8DE45-65E8-2C4F-8FC9-25FA767A38FB}" sibTransId="{35660A3F-7B12-3543-9260-CA08BB3BF8C2}"/>
    <dgm:cxn modelId="{F4B5CF81-76C9-A941-9DCF-96C3965798A9}" type="presOf" srcId="{43ABE442-653B-324E-80A7-70B778605901}" destId="{FE534BE9-A5B1-5B4A-A39D-F48ECD4E06F3}" srcOrd="0" destOrd="5" presId="urn:microsoft.com/office/officeart/2005/8/layout/vList5"/>
    <dgm:cxn modelId="{85AA82FA-EEB9-2943-9C9D-42642BC133A1}" type="presOf" srcId="{E2F113A1-7B81-DE49-B296-98917578A90C}" destId="{FE534BE9-A5B1-5B4A-A39D-F48ECD4E06F3}" srcOrd="0" destOrd="1" presId="urn:microsoft.com/office/officeart/2005/8/layout/vList5"/>
    <dgm:cxn modelId="{9AF825B2-5AEE-4F40-8AD5-EEDF256DBB6C}" srcId="{78C80A5B-6860-AB47-A9D2-47129A0ED3E1}" destId="{3839F101-FB84-524A-A277-3BD7140182ED}" srcOrd="2" destOrd="0" parTransId="{6A3E79C5-A6B8-4948-9E63-742953FEBB58}" sibTransId="{9852787E-E987-0945-8CB1-897D8B1C87DD}"/>
    <dgm:cxn modelId="{DB8B46D4-BB37-C944-8CB0-3C3FC85E145F}" srcId="{9657914C-F103-4A46-BC63-69D27E684A73}" destId="{F6A7852F-37BC-634B-BA06-83A967E548DE}" srcOrd="3" destOrd="0" parTransId="{9AAA4B98-D429-4B41-BAAC-C9A0C8AB4554}" sibTransId="{ACECF7AE-C86C-C54F-900D-FDEFC8368BE4}"/>
    <dgm:cxn modelId="{39FC4C72-E923-5F47-A43B-6E1850F02080}" srcId="{F6A7852F-37BC-634B-BA06-83A967E548DE}" destId="{F9086AEF-E4D1-424E-9926-40E978664F35}" srcOrd="0" destOrd="0" parTransId="{826CA6AF-9B8A-2A4A-8E0A-D6F1643FCDF5}" sibTransId="{FC65E039-EE6C-F345-B47D-8C9386FA69B3}"/>
    <dgm:cxn modelId="{6C6264C6-8DAD-8745-ADA6-263B7482F497}" srcId="{9657914C-F103-4A46-BC63-69D27E684A73}" destId="{199C6356-0983-B14A-9450-9B6D7B3931C7}" srcOrd="2" destOrd="0" parTransId="{8F219209-9BA0-D349-B696-E6CA416AF6F0}" sibTransId="{A9D492CC-89ED-5D4E-933B-719716B59622}"/>
    <dgm:cxn modelId="{FCACD0E8-A24C-B844-9608-F9EB277F5C29}" type="presParOf" srcId="{A1AAB148-2E60-BB42-9378-6A3CE0AC3E0A}" destId="{5777AB8C-71BF-9D4C-B8E8-67C36800E020}" srcOrd="0" destOrd="0" presId="urn:microsoft.com/office/officeart/2005/8/layout/vList5"/>
    <dgm:cxn modelId="{E73A5720-F0D6-5F4F-818B-455DA132D663}" type="presParOf" srcId="{5777AB8C-71BF-9D4C-B8E8-67C36800E020}" destId="{77391BBD-5C3C-C444-9791-9B76E5EB17A2}" srcOrd="0" destOrd="0" presId="urn:microsoft.com/office/officeart/2005/8/layout/vList5"/>
    <dgm:cxn modelId="{C5CC89DE-089A-A94F-BAFE-096E3AF1F04D}" type="presParOf" srcId="{5777AB8C-71BF-9D4C-B8E8-67C36800E020}" destId="{FE534BE9-A5B1-5B4A-A39D-F48ECD4E06F3}" srcOrd="1" destOrd="0" presId="urn:microsoft.com/office/officeart/2005/8/layout/vList5"/>
    <dgm:cxn modelId="{E1886E34-8487-1E43-8A83-64E7BBCC948C}" type="presParOf" srcId="{A1AAB148-2E60-BB42-9378-6A3CE0AC3E0A}" destId="{BC7AB357-E57A-964A-9489-0B5FA639AED1}" srcOrd="1" destOrd="0" presId="urn:microsoft.com/office/officeart/2005/8/layout/vList5"/>
    <dgm:cxn modelId="{ECFCB302-F058-4F44-8F1C-A3BCA6181930}" type="presParOf" srcId="{A1AAB148-2E60-BB42-9378-6A3CE0AC3E0A}" destId="{9A717D0A-8FF5-2349-B302-613DED30A71D}" srcOrd="2" destOrd="0" presId="urn:microsoft.com/office/officeart/2005/8/layout/vList5"/>
    <dgm:cxn modelId="{92C96C81-B902-224A-8936-D6A64273C5C1}" type="presParOf" srcId="{9A717D0A-8FF5-2349-B302-613DED30A71D}" destId="{1FD5FE58-912E-3141-A72A-96125EA0E133}" srcOrd="0" destOrd="0" presId="urn:microsoft.com/office/officeart/2005/8/layout/vList5"/>
    <dgm:cxn modelId="{FE553F2E-AD2E-134E-8E87-DEA650C08807}" type="presParOf" srcId="{9A717D0A-8FF5-2349-B302-613DED30A71D}" destId="{641CA6C0-3276-8C43-8E95-A0186197FD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6775561-D3F9-8340-BC97-DE0CB07570F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4AC2FF-2D9F-9840-AD04-8F7718B37B0C}">
      <dgm:prSet phldrT="[文本]"/>
      <dgm:spPr/>
      <dgm:t>
        <a:bodyPr/>
        <a:lstStyle/>
        <a:p>
          <a:r>
            <a:rPr lang="zh-CN" altLang="en-US" dirty="0" smtClean="0"/>
            <a:t>移动基础平台标准工程目录</a:t>
          </a:r>
          <a:endParaRPr lang="zh-CN" altLang="en-US" dirty="0"/>
        </a:p>
      </dgm:t>
    </dgm:pt>
    <dgm:pt modelId="{9E97C433-7A79-E340-8A1F-52355FF7066F}" type="parTrans" cxnId="{28DB1ADC-0BA1-8F42-B157-DD1F71D50453}">
      <dgm:prSet/>
      <dgm:spPr/>
      <dgm:t>
        <a:bodyPr/>
        <a:lstStyle/>
        <a:p>
          <a:endParaRPr lang="zh-CN" altLang="en-US"/>
        </a:p>
      </dgm:t>
    </dgm:pt>
    <dgm:pt modelId="{A76C2F55-5782-E741-83E8-1EA4A41F9D21}" type="sibTrans" cxnId="{28DB1ADC-0BA1-8F42-B157-DD1F71D50453}">
      <dgm:prSet/>
      <dgm:spPr/>
      <dgm:t>
        <a:bodyPr/>
        <a:lstStyle/>
        <a:p>
          <a:endParaRPr lang="zh-CN" altLang="en-US"/>
        </a:p>
      </dgm:t>
    </dgm:pt>
    <dgm:pt modelId="{188914FF-5364-1A44-B791-FB64429AB1C7}">
      <dgm:prSet phldrT="[文本]"/>
      <dgm:spPr/>
      <dgm:t>
        <a:bodyPr/>
        <a:lstStyle/>
        <a:p>
          <a:r>
            <a:rPr lang="en-US" altLang="zh-CN" dirty="0" smtClean="0"/>
            <a:t>ionic</a:t>
          </a:r>
          <a:r>
            <a:rPr lang="zh-CN" altLang="en-US" dirty="0" smtClean="0"/>
            <a:t>工程</a:t>
          </a:r>
          <a:r>
            <a:rPr lang="zh-CN" altLang="en-US" smtClean="0"/>
            <a:t>目录标准（</a:t>
          </a:r>
          <a:r>
            <a:rPr lang="zh-CN" altLang="en-US" dirty="0" smtClean="0"/>
            <a:t>详细目录见 下一页 </a:t>
          </a:r>
          <a:r>
            <a:rPr lang="en-US" altLang="zh-CN" dirty="0" smtClean="0"/>
            <a:t>ionic</a:t>
          </a:r>
          <a:r>
            <a:rPr lang="zh-CN" altLang="en-US" dirty="0" smtClean="0"/>
            <a:t>工程目录）</a:t>
          </a:r>
          <a:endParaRPr lang="zh-CN" altLang="en-US" dirty="0"/>
        </a:p>
      </dgm:t>
    </dgm:pt>
    <dgm:pt modelId="{705041E2-82F9-0841-9336-AAB523588EDF}" type="parTrans" cxnId="{1FEF3CC2-5DE1-824A-BD09-7F1CFB52A3EC}">
      <dgm:prSet/>
      <dgm:spPr/>
      <dgm:t>
        <a:bodyPr/>
        <a:lstStyle/>
        <a:p>
          <a:endParaRPr lang="zh-CN" altLang="en-US"/>
        </a:p>
      </dgm:t>
    </dgm:pt>
    <dgm:pt modelId="{BEAF541E-209A-7548-8414-6B6C53F20F1E}" type="sibTrans" cxnId="{1FEF3CC2-5DE1-824A-BD09-7F1CFB52A3EC}">
      <dgm:prSet/>
      <dgm:spPr/>
      <dgm:t>
        <a:bodyPr/>
        <a:lstStyle/>
        <a:p>
          <a:endParaRPr lang="zh-CN" altLang="en-US"/>
        </a:p>
      </dgm:t>
    </dgm:pt>
    <dgm:pt modelId="{2022D1A8-B24C-EE48-91B3-4DAD01C6AB69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r>
            <a:rPr lang="zh-CN" altLang="en-US" dirty="0" smtClean="0"/>
            <a:t>工程目录标准</a:t>
          </a:r>
          <a:endParaRPr lang="zh-CN" altLang="en-US" dirty="0"/>
        </a:p>
      </dgm:t>
    </dgm:pt>
    <dgm:pt modelId="{A6E71B7D-2487-3042-B076-A90D63119DED}" type="parTrans" cxnId="{4672B7DF-36B0-E841-831F-0671BE3A47F3}">
      <dgm:prSet/>
      <dgm:spPr/>
      <dgm:t>
        <a:bodyPr/>
        <a:lstStyle/>
        <a:p>
          <a:endParaRPr lang="zh-CN" altLang="en-US"/>
        </a:p>
      </dgm:t>
    </dgm:pt>
    <dgm:pt modelId="{B07F0056-2D18-E344-9C1E-E4842382FCB5}" type="sibTrans" cxnId="{4672B7DF-36B0-E841-831F-0671BE3A47F3}">
      <dgm:prSet/>
      <dgm:spPr/>
      <dgm:t>
        <a:bodyPr/>
        <a:lstStyle/>
        <a:p>
          <a:endParaRPr lang="zh-CN" altLang="en-US"/>
        </a:p>
      </dgm:t>
    </dgm:pt>
    <dgm:pt modelId="{6A000096-C44C-2B4C-8847-E1C8C8CABB32}">
      <dgm:prSet phldrT="[文本]"/>
      <dgm:spPr/>
      <dgm:t>
        <a:bodyPr/>
        <a:lstStyle/>
        <a:p>
          <a:r>
            <a:rPr lang="zh-CN" altLang="en-US" dirty="0" smtClean="0"/>
            <a:t>平台目录标准</a:t>
          </a:r>
          <a:endParaRPr lang="zh-CN" altLang="en-US" dirty="0"/>
        </a:p>
      </dgm:t>
    </dgm:pt>
    <dgm:pt modelId="{4A15DB31-F4FC-E645-A18A-C5B652C2D657}" type="parTrans" cxnId="{5627B6B9-84F5-004D-83DF-8B7E9EC70DD8}">
      <dgm:prSet/>
      <dgm:spPr/>
      <dgm:t>
        <a:bodyPr/>
        <a:lstStyle/>
        <a:p>
          <a:endParaRPr lang="zh-CN" altLang="en-US"/>
        </a:p>
      </dgm:t>
    </dgm:pt>
    <dgm:pt modelId="{86415D97-3BBC-BC43-ACA7-03F86F2CD305}" type="sibTrans" cxnId="{5627B6B9-84F5-004D-83DF-8B7E9EC70DD8}">
      <dgm:prSet/>
      <dgm:spPr/>
      <dgm:t>
        <a:bodyPr/>
        <a:lstStyle/>
        <a:p>
          <a:endParaRPr lang="zh-CN" altLang="en-US"/>
        </a:p>
      </dgm:t>
    </dgm:pt>
    <dgm:pt modelId="{780AFF37-8103-1B46-93EE-7B500FDBA686}">
      <dgm:prSet phldrT="[文本]"/>
      <dgm:spPr/>
      <dgm:t>
        <a:bodyPr/>
        <a:lstStyle/>
        <a:p>
          <a:r>
            <a:rPr lang="zh-CN" altLang="en-US" dirty="0" smtClean="0"/>
            <a:t>平台目录标准（详细见 下一页 平台工程目录）</a:t>
          </a:r>
          <a:endParaRPr lang="zh-CN" altLang="en-US" dirty="0"/>
        </a:p>
      </dgm:t>
    </dgm:pt>
    <dgm:pt modelId="{4786F9B0-494E-2549-86DA-38A5813211E4}" type="parTrans" cxnId="{5205FE6E-E1A9-604E-944A-E81E35298A96}">
      <dgm:prSet/>
      <dgm:spPr/>
      <dgm:t>
        <a:bodyPr/>
        <a:lstStyle/>
        <a:p>
          <a:endParaRPr lang="zh-CN" altLang="en-US"/>
        </a:p>
      </dgm:t>
    </dgm:pt>
    <dgm:pt modelId="{6506C0A6-C3A8-9148-A7E3-771771258D91}" type="sibTrans" cxnId="{5205FE6E-E1A9-604E-944A-E81E35298A96}">
      <dgm:prSet/>
      <dgm:spPr/>
      <dgm:t>
        <a:bodyPr/>
        <a:lstStyle/>
        <a:p>
          <a:endParaRPr lang="zh-CN" altLang="en-US"/>
        </a:p>
      </dgm:t>
    </dgm:pt>
    <dgm:pt modelId="{0F357307-4FD2-3E47-B482-4C8C914526F9}" type="pres">
      <dgm:prSet presAssocID="{26775561-D3F9-8340-BC97-DE0CB07570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348B93-7900-C44E-9109-EA065F6CE325}" type="pres">
      <dgm:prSet presAssocID="{4F4AC2FF-2D9F-9840-AD04-8F7718B37B0C}" presName="linNode" presStyleCnt="0"/>
      <dgm:spPr/>
    </dgm:pt>
    <dgm:pt modelId="{CCFB4F58-26BF-244A-8382-85C9D8E47996}" type="pres">
      <dgm:prSet presAssocID="{4F4AC2FF-2D9F-9840-AD04-8F7718B37B0C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08751-0940-9241-BCA6-FEF635E9BDA6}" type="pres">
      <dgm:prSet presAssocID="{4F4AC2FF-2D9F-9840-AD04-8F7718B37B0C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A43B36-DC97-2B40-ADAF-7592ECA27908}" type="pres">
      <dgm:prSet presAssocID="{A76C2F55-5782-E741-83E8-1EA4A41F9D21}" presName="sp" presStyleCnt="0"/>
      <dgm:spPr/>
    </dgm:pt>
    <dgm:pt modelId="{EC1A7A97-ADFE-F44F-A14D-FAB8045BD667}" type="pres">
      <dgm:prSet presAssocID="{6A000096-C44C-2B4C-8847-E1C8C8CABB32}" presName="linNode" presStyleCnt="0"/>
      <dgm:spPr/>
    </dgm:pt>
    <dgm:pt modelId="{98DA81F3-2E1E-EF49-A44F-5829EB8484F8}" type="pres">
      <dgm:prSet presAssocID="{6A000096-C44C-2B4C-8847-E1C8C8CABB3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7CCE28-3F2A-464C-9914-FA6A65558B85}" type="pres">
      <dgm:prSet presAssocID="{6A000096-C44C-2B4C-8847-E1C8C8CABB3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2CD418-8CC1-1841-B2B6-E13C4E853678}" type="presOf" srcId="{188914FF-5364-1A44-B791-FB64429AB1C7}" destId="{64008751-0940-9241-BCA6-FEF635E9BDA6}" srcOrd="0" destOrd="0" presId="urn:microsoft.com/office/officeart/2005/8/layout/vList5"/>
    <dgm:cxn modelId="{71331E50-F774-BA4A-ABA9-18C482FA09C9}" type="presOf" srcId="{4F4AC2FF-2D9F-9840-AD04-8F7718B37B0C}" destId="{CCFB4F58-26BF-244A-8382-85C9D8E47996}" srcOrd="0" destOrd="0" presId="urn:microsoft.com/office/officeart/2005/8/layout/vList5"/>
    <dgm:cxn modelId="{28DB1ADC-0BA1-8F42-B157-DD1F71D50453}" srcId="{26775561-D3F9-8340-BC97-DE0CB07570F7}" destId="{4F4AC2FF-2D9F-9840-AD04-8F7718B37B0C}" srcOrd="0" destOrd="0" parTransId="{9E97C433-7A79-E340-8A1F-52355FF7066F}" sibTransId="{A76C2F55-5782-E741-83E8-1EA4A41F9D21}"/>
    <dgm:cxn modelId="{F22AE7B4-5574-3B4B-B99C-1D9C92AC069D}" type="presOf" srcId="{26775561-D3F9-8340-BC97-DE0CB07570F7}" destId="{0F357307-4FD2-3E47-B482-4C8C914526F9}" srcOrd="0" destOrd="0" presId="urn:microsoft.com/office/officeart/2005/8/layout/vList5"/>
    <dgm:cxn modelId="{4672B7DF-36B0-E841-831F-0671BE3A47F3}" srcId="{4F4AC2FF-2D9F-9840-AD04-8F7718B37B0C}" destId="{2022D1A8-B24C-EE48-91B3-4DAD01C6AB69}" srcOrd="1" destOrd="0" parTransId="{A6E71B7D-2487-3042-B076-A90D63119DED}" sibTransId="{B07F0056-2D18-E344-9C1E-E4842382FCB5}"/>
    <dgm:cxn modelId="{D061DB81-E8E7-5745-9671-1BF132A6C128}" type="presOf" srcId="{2022D1A8-B24C-EE48-91B3-4DAD01C6AB69}" destId="{64008751-0940-9241-BCA6-FEF635E9BDA6}" srcOrd="0" destOrd="1" presId="urn:microsoft.com/office/officeart/2005/8/layout/vList5"/>
    <dgm:cxn modelId="{1FEF3CC2-5DE1-824A-BD09-7F1CFB52A3EC}" srcId="{4F4AC2FF-2D9F-9840-AD04-8F7718B37B0C}" destId="{188914FF-5364-1A44-B791-FB64429AB1C7}" srcOrd="0" destOrd="0" parTransId="{705041E2-82F9-0841-9336-AAB523588EDF}" sibTransId="{BEAF541E-209A-7548-8414-6B6C53F20F1E}"/>
    <dgm:cxn modelId="{48DDEC42-E6AD-2348-AF6F-3BEFD80C90CF}" type="presOf" srcId="{6A000096-C44C-2B4C-8847-E1C8C8CABB32}" destId="{98DA81F3-2E1E-EF49-A44F-5829EB8484F8}" srcOrd="0" destOrd="0" presId="urn:microsoft.com/office/officeart/2005/8/layout/vList5"/>
    <dgm:cxn modelId="{5205FE6E-E1A9-604E-944A-E81E35298A96}" srcId="{6A000096-C44C-2B4C-8847-E1C8C8CABB32}" destId="{780AFF37-8103-1B46-93EE-7B500FDBA686}" srcOrd="0" destOrd="0" parTransId="{4786F9B0-494E-2549-86DA-38A5813211E4}" sibTransId="{6506C0A6-C3A8-9148-A7E3-771771258D91}"/>
    <dgm:cxn modelId="{9A8BB607-476F-7E4C-8642-DAB650F6C21A}" type="presOf" srcId="{780AFF37-8103-1B46-93EE-7B500FDBA686}" destId="{6D7CCE28-3F2A-464C-9914-FA6A65558B85}" srcOrd="0" destOrd="0" presId="urn:microsoft.com/office/officeart/2005/8/layout/vList5"/>
    <dgm:cxn modelId="{5627B6B9-84F5-004D-83DF-8B7E9EC70DD8}" srcId="{26775561-D3F9-8340-BC97-DE0CB07570F7}" destId="{6A000096-C44C-2B4C-8847-E1C8C8CABB32}" srcOrd="1" destOrd="0" parTransId="{4A15DB31-F4FC-E645-A18A-C5B652C2D657}" sibTransId="{86415D97-3BBC-BC43-ACA7-03F86F2CD305}"/>
    <dgm:cxn modelId="{FAB667B1-8A21-874A-9FDD-0E399BAEFFC6}" type="presParOf" srcId="{0F357307-4FD2-3E47-B482-4C8C914526F9}" destId="{74348B93-7900-C44E-9109-EA065F6CE325}" srcOrd="0" destOrd="0" presId="urn:microsoft.com/office/officeart/2005/8/layout/vList5"/>
    <dgm:cxn modelId="{EB8E8F41-5E37-6A4D-86F9-CD9F41F599B2}" type="presParOf" srcId="{74348B93-7900-C44E-9109-EA065F6CE325}" destId="{CCFB4F58-26BF-244A-8382-85C9D8E47996}" srcOrd="0" destOrd="0" presId="urn:microsoft.com/office/officeart/2005/8/layout/vList5"/>
    <dgm:cxn modelId="{0BA2577C-CE52-4E42-BF14-CEF2634A82B9}" type="presParOf" srcId="{74348B93-7900-C44E-9109-EA065F6CE325}" destId="{64008751-0940-9241-BCA6-FEF635E9BDA6}" srcOrd="1" destOrd="0" presId="urn:microsoft.com/office/officeart/2005/8/layout/vList5"/>
    <dgm:cxn modelId="{A161DBBF-5C83-B74C-BE66-A3226F5F14BC}" type="presParOf" srcId="{0F357307-4FD2-3E47-B482-4C8C914526F9}" destId="{A4A43B36-DC97-2B40-ADAF-7592ECA27908}" srcOrd="1" destOrd="0" presId="urn:microsoft.com/office/officeart/2005/8/layout/vList5"/>
    <dgm:cxn modelId="{D42A154D-8B9D-CA41-99AA-190677BD1C95}" type="presParOf" srcId="{0F357307-4FD2-3E47-B482-4C8C914526F9}" destId="{EC1A7A97-ADFE-F44F-A14D-FAB8045BD667}" srcOrd="2" destOrd="0" presId="urn:microsoft.com/office/officeart/2005/8/layout/vList5"/>
    <dgm:cxn modelId="{F65EB0C1-9C0C-184A-9A15-CCCAFDC1802C}" type="presParOf" srcId="{EC1A7A97-ADFE-F44F-A14D-FAB8045BD667}" destId="{98DA81F3-2E1E-EF49-A44F-5829EB8484F8}" srcOrd="0" destOrd="0" presId="urn:microsoft.com/office/officeart/2005/8/layout/vList5"/>
    <dgm:cxn modelId="{B817D748-F85F-AC44-A2BB-676BA8CC8CB9}" type="presParOf" srcId="{EC1A7A97-ADFE-F44F-A14D-FAB8045BD667}" destId="{6D7CCE28-3F2A-464C-9914-FA6A65558B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649E6A6-CD47-B443-84A7-C2460E6E460C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7CCCEF-1B50-D34F-93C7-27A03B854F67}">
      <dgm:prSet phldrT="[文本]"/>
      <dgm:spPr/>
      <dgm:t>
        <a:bodyPr/>
        <a:lstStyle/>
        <a:p>
          <a:r>
            <a:rPr lang="zh-CN" altLang="en-US" dirty="0" smtClean="0"/>
            <a:t>项目名称</a:t>
          </a:r>
          <a:endParaRPr lang="zh-CN" altLang="en-US" dirty="0"/>
        </a:p>
      </dgm:t>
    </dgm:pt>
    <dgm:pt modelId="{5392A96C-ACA4-4C47-8864-74D2DB546465}" type="parTrans" cxnId="{9D4B1DBD-0A3B-9E46-91C6-1A6D3D3ABAF4}">
      <dgm:prSet/>
      <dgm:spPr/>
      <dgm:t>
        <a:bodyPr/>
        <a:lstStyle/>
        <a:p>
          <a:endParaRPr lang="zh-CN" altLang="en-US"/>
        </a:p>
      </dgm:t>
    </dgm:pt>
    <dgm:pt modelId="{92A81B7B-5986-AA46-B76F-A00B1D6911BD}" type="sibTrans" cxnId="{9D4B1DBD-0A3B-9E46-91C6-1A6D3D3ABAF4}">
      <dgm:prSet/>
      <dgm:spPr/>
      <dgm:t>
        <a:bodyPr/>
        <a:lstStyle/>
        <a:p>
          <a:endParaRPr lang="zh-CN" altLang="en-US"/>
        </a:p>
      </dgm:t>
    </dgm:pt>
    <dgm:pt modelId="{3DACDD9A-30B6-9A43-B16A-7A6901143816}">
      <dgm:prSet phldrT="[文本]"/>
      <dgm:spPr/>
      <dgm:t>
        <a:bodyPr/>
        <a:lstStyle/>
        <a:p>
          <a:r>
            <a:rPr lang="en-US" altLang="zh-CN" dirty="0" err="1" smtClean="0"/>
            <a:t>config.xml</a:t>
          </a:r>
          <a:endParaRPr lang="zh-CN" altLang="en-US" dirty="0"/>
        </a:p>
      </dgm:t>
    </dgm:pt>
    <dgm:pt modelId="{D1421085-1FF8-7C4F-AB45-9954FD4420E4}" type="parTrans" cxnId="{5A4FD5F3-439C-E547-A697-B2BA0928C919}">
      <dgm:prSet/>
      <dgm:spPr/>
      <dgm:t>
        <a:bodyPr/>
        <a:lstStyle/>
        <a:p>
          <a:endParaRPr lang="zh-CN" altLang="en-US"/>
        </a:p>
      </dgm:t>
    </dgm:pt>
    <dgm:pt modelId="{0D93CE3E-6BCD-F045-86FA-BFDF1CB036FD}" type="sibTrans" cxnId="{5A4FD5F3-439C-E547-A697-B2BA0928C919}">
      <dgm:prSet/>
      <dgm:spPr/>
      <dgm:t>
        <a:bodyPr/>
        <a:lstStyle/>
        <a:p>
          <a:endParaRPr lang="zh-CN" altLang="en-US"/>
        </a:p>
      </dgm:t>
    </dgm:pt>
    <dgm:pt modelId="{4CCBBE22-D1C9-EE4C-973C-F917FDE5DA73}">
      <dgm:prSet phldrT="[文本]"/>
      <dgm:spPr/>
      <dgm:t>
        <a:bodyPr/>
        <a:lstStyle/>
        <a:p>
          <a:r>
            <a:rPr lang="en-US" altLang="en-US" dirty="0" err="1" smtClean="0"/>
            <a:t>bower.json</a:t>
          </a:r>
          <a:endParaRPr lang="zh-CN" altLang="en-US" dirty="0"/>
        </a:p>
      </dgm:t>
    </dgm:pt>
    <dgm:pt modelId="{05DD1947-ECC2-604F-8BCE-6CC0652077DA}" type="parTrans" cxnId="{3DEC0C9E-566E-994B-9197-7E9E9780C8BF}">
      <dgm:prSet/>
      <dgm:spPr/>
      <dgm:t>
        <a:bodyPr/>
        <a:lstStyle/>
        <a:p>
          <a:endParaRPr lang="zh-CN" altLang="en-US"/>
        </a:p>
      </dgm:t>
    </dgm:pt>
    <dgm:pt modelId="{1D06EB16-01F2-DE4E-A013-54F1D7E86396}" type="sibTrans" cxnId="{3DEC0C9E-566E-994B-9197-7E9E9780C8BF}">
      <dgm:prSet/>
      <dgm:spPr/>
      <dgm:t>
        <a:bodyPr/>
        <a:lstStyle/>
        <a:p>
          <a:endParaRPr lang="zh-CN" altLang="en-US"/>
        </a:p>
      </dgm:t>
    </dgm:pt>
    <dgm:pt modelId="{CE5D3E0F-82B0-E04E-950A-EA610FF51598}">
      <dgm:prSet phldrT="[文本]"/>
      <dgm:spPr/>
      <dgm:t>
        <a:bodyPr/>
        <a:lstStyle/>
        <a:p>
          <a:r>
            <a:rPr lang="en-US" altLang="en-US" dirty="0" err="1" smtClean="0"/>
            <a:t>gulpfile.js</a:t>
          </a:r>
          <a:endParaRPr lang="zh-CN" altLang="en-US" dirty="0"/>
        </a:p>
      </dgm:t>
    </dgm:pt>
    <dgm:pt modelId="{EAB939C0-3B01-3C4E-99D9-6C61FFBEC462}" type="parTrans" cxnId="{F5BC6849-69A3-0442-B8E2-1C35E57DA7C5}">
      <dgm:prSet/>
      <dgm:spPr/>
      <dgm:t>
        <a:bodyPr/>
        <a:lstStyle/>
        <a:p>
          <a:endParaRPr lang="zh-CN" altLang="en-US"/>
        </a:p>
      </dgm:t>
    </dgm:pt>
    <dgm:pt modelId="{F96DA0B8-9780-4B43-84E3-52CDFBA640E2}" type="sibTrans" cxnId="{F5BC6849-69A3-0442-B8E2-1C35E57DA7C5}">
      <dgm:prSet/>
      <dgm:spPr/>
      <dgm:t>
        <a:bodyPr/>
        <a:lstStyle/>
        <a:p>
          <a:endParaRPr lang="zh-CN" altLang="en-US"/>
        </a:p>
      </dgm:t>
    </dgm:pt>
    <dgm:pt modelId="{182568AD-2AC0-594F-9621-1EF6EE7AF243}">
      <dgm:prSet phldrT="[文本]"/>
      <dgm:spPr/>
      <dgm:t>
        <a:bodyPr/>
        <a:lstStyle/>
        <a:p>
          <a:r>
            <a:rPr lang="en-US" altLang="en-US" dirty="0" err="1" smtClean="0"/>
            <a:t>ionic.config.json</a:t>
          </a:r>
          <a:endParaRPr lang="zh-CN" altLang="en-US" dirty="0"/>
        </a:p>
      </dgm:t>
    </dgm:pt>
    <dgm:pt modelId="{752134CC-3CED-EA48-A08B-06D61BCEFA41}" type="parTrans" cxnId="{78717834-D534-034C-AD97-187AF1A9C0F2}">
      <dgm:prSet/>
      <dgm:spPr/>
      <dgm:t>
        <a:bodyPr/>
        <a:lstStyle/>
        <a:p>
          <a:endParaRPr lang="zh-CN" altLang="en-US"/>
        </a:p>
      </dgm:t>
    </dgm:pt>
    <dgm:pt modelId="{FE68E95D-08D2-5049-B7C1-BF4C6378F148}" type="sibTrans" cxnId="{78717834-D534-034C-AD97-187AF1A9C0F2}">
      <dgm:prSet/>
      <dgm:spPr/>
      <dgm:t>
        <a:bodyPr/>
        <a:lstStyle/>
        <a:p>
          <a:endParaRPr lang="zh-CN" altLang="en-US"/>
        </a:p>
      </dgm:t>
    </dgm:pt>
    <dgm:pt modelId="{76ECD95B-E998-784D-97B6-3CF04BD179BB}">
      <dgm:prSet phldrT="[文本]"/>
      <dgm:spPr/>
      <dgm:t>
        <a:bodyPr/>
        <a:lstStyle/>
        <a:p>
          <a:r>
            <a:rPr lang="en-US" altLang="en-US" dirty="0" err="1" smtClean="0"/>
            <a:t>package.json</a:t>
          </a:r>
          <a:endParaRPr lang="zh-CN" altLang="en-US" dirty="0"/>
        </a:p>
      </dgm:t>
    </dgm:pt>
    <dgm:pt modelId="{3CBC1036-FFF5-E943-900C-D32291EDEA5F}" type="parTrans" cxnId="{C92130D2-52F9-DE42-B4AC-DF9A30004215}">
      <dgm:prSet/>
      <dgm:spPr/>
      <dgm:t>
        <a:bodyPr/>
        <a:lstStyle/>
        <a:p>
          <a:endParaRPr lang="zh-CN" altLang="en-US"/>
        </a:p>
      </dgm:t>
    </dgm:pt>
    <dgm:pt modelId="{26F614B0-ABE8-5B44-8839-95BBE17C36F2}" type="sibTrans" cxnId="{C92130D2-52F9-DE42-B4AC-DF9A30004215}">
      <dgm:prSet/>
      <dgm:spPr/>
      <dgm:t>
        <a:bodyPr/>
        <a:lstStyle/>
        <a:p>
          <a:endParaRPr lang="zh-CN" altLang="en-US"/>
        </a:p>
      </dgm:t>
    </dgm:pt>
    <dgm:pt modelId="{DAFB533B-271D-DC4F-A54E-BC2D4503EF46}">
      <dgm:prSet phldrT="[文本]"/>
      <dgm:spPr/>
      <dgm:t>
        <a:bodyPr/>
        <a:lstStyle/>
        <a:p>
          <a:r>
            <a:rPr lang="en-US" altLang="en-US" dirty="0" smtClean="0"/>
            <a:t>hooks</a:t>
          </a:r>
          <a:endParaRPr lang="zh-CN" altLang="en-US" dirty="0"/>
        </a:p>
      </dgm:t>
    </dgm:pt>
    <dgm:pt modelId="{34C4A57A-DABE-E544-BF39-8AC6AA20F1DE}" type="parTrans" cxnId="{B0CAC3AA-F400-0449-BB84-6A32544C34F5}">
      <dgm:prSet/>
      <dgm:spPr/>
      <dgm:t>
        <a:bodyPr/>
        <a:lstStyle/>
        <a:p>
          <a:endParaRPr lang="zh-CN" altLang="en-US"/>
        </a:p>
      </dgm:t>
    </dgm:pt>
    <dgm:pt modelId="{E0CE5611-DE43-1C43-82D0-195560ECC6C3}" type="sibTrans" cxnId="{B0CAC3AA-F400-0449-BB84-6A32544C34F5}">
      <dgm:prSet/>
      <dgm:spPr/>
      <dgm:t>
        <a:bodyPr/>
        <a:lstStyle/>
        <a:p>
          <a:endParaRPr lang="zh-CN" altLang="en-US"/>
        </a:p>
      </dgm:t>
    </dgm:pt>
    <dgm:pt modelId="{37A13604-C234-8646-9C33-7C55A23238C7}">
      <dgm:prSet phldrT="[文本]"/>
      <dgm:spPr/>
      <dgm:t>
        <a:bodyPr/>
        <a:lstStyle/>
        <a:p>
          <a:r>
            <a:rPr lang="en-US" altLang="en-US" dirty="0" smtClean="0"/>
            <a:t>platforms</a:t>
          </a:r>
          <a:endParaRPr lang="zh-CN" altLang="en-US" dirty="0"/>
        </a:p>
      </dgm:t>
    </dgm:pt>
    <dgm:pt modelId="{153FA550-291A-7F41-91D3-0972C80413D5}" type="parTrans" cxnId="{B3C17047-4628-DA4A-9FC9-0341D0A276BA}">
      <dgm:prSet/>
      <dgm:spPr/>
      <dgm:t>
        <a:bodyPr/>
        <a:lstStyle/>
        <a:p>
          <a:endParaRPr lang="zh-CN" altLang="en-US"/>
        </a:p>
      </dgm:t>
    </dgm:pt>
    <dgm:pt modelId="{D5AD2DAD-1112-A848-A515-E018E3CD461D}" type="sibTrans" cxnId="{B3C17047-4628-DA4A-9FC9-0341D0A276BA}">
      <dgm:prSet/>
      <dgm:spPr/>
      <dgm:t>
        <a:bodyPr/>
        <a:lstStyle/>
        <a:p>
          <a:endParaRPr lang="zh-CN" altLang="en-US"/>
        </a:p>
      </dgm:t>
    </dgm:pt>
    <dgm:pt modelId="{F167DEE6-9DA2-D640-BEDB-071FBCD1AC39}">
      <dgm:prSet phldrT="[文本]"/>
      <dgm:spPr/>
      <dgm:t>
        <a:bodyPr/>
        <a:lstStyle/>
        <a:p>
          <a:r>
            <a:rPr lang="en-US" altLang="en-US" dirty="0" smtClean="0"/>
            <a:t>plugins</a:t>
          </a:r>
          <a:endParaRPr lang="zh-CN" altLang="en-US" dirty="0"/>
        </a:p>
      </dgm:t>
    </dgm:pt>
    <dgm:pt modelId="{664504C2-11B1-E54F-AB3C-CDC311A582F1}" type="parTrans" cxnId="{C1FCDAC2-C2F4-5242-ACE0-CAABE53DFEFB}">
      <dgm:prSet/>
      <dgm:spPr/>
      <dgm:t>
        <a:bodyPr/>
        <a:lstStyle/>
        <a:p>
          <a:endParaRPr lang="zh-CN" altLang="en-US"/>
        </a:p>
      </dgm:t>
    </dgm:pt>
    <dgm:pt modelId="{E0731E0C-EF38-B248-AF7C-934BD36107D0}" type="sibTrans" cxnId="{C1FCDAC2-C2F4-5242-ACE0-CAABE53DFEFB}">
      <dgm:prSet/>
      <dgm:spPr/>
      <dgm:t>
        <a:bodyPr/>
        <a:lstStyle/>
        <a:p>
          <a:endParaRPr lang="zh-CN" altLang="en-US"/>
        </a:p>
      </dgm:t>
    </dgm:pt>
    <dgm:pt modelId="{9A273324-80D0-824B-BE6F-C6255F32791A}">
      <dgm:prSet phldrT="[文本]"/>
      <dgm:spPr/>
      <dgm:t>
        <a:bodyPr/>
        <a:lstStyle/>
        <a:p>
          <a:r>
            <a:rPr lang="en-US" altLang="en-US" dirty="0" smtClean="0"/>
            <a:t>res</a:t>
          </a:r>
          <a:endParaRPr lang="zh-CN" altLang="en-US" dirty="0"/>
        </a:p>
      </dgm:t>
    </dgm:pt>
    <dgm:pt modelId="{2E0E009A-3B51-4E48-BE1C-D76E8317BC02}" type="parTrans" cxnId="{23B1CFDC-1510-6243-92E8-9AAD9602C59F}">
      <dgm:prSet/>
      <dgm:spPr/>
      <dgm:t>
        <a:bodyPr/>
        <a:lstStyle/>
        <a:p>
          <a:endParaRPr lang="zh-CN" altLang="en-US"/>
        </a:p>
      </dgm:t>
    </dgm:pt>
    <dgm:pt modelId="{42049677-773B-1543-8AA7-8FC7738DDE91}" type="sibTrans" cxnId="{23B1CFDC-1510-6243-92E8-9AAD9602C59F}">
      <dgm:prSet/>
      <dgm:spPr/>
      <dgm:t>
        <a:bodyPr/>
        <a:lstStyle/>
        <a:p>
          <a:endParaRPr lang="zh-CN" altLang="en-US"/>
        </a:p>
      </dgm:t>
    </dgm:pt>
    <dgm:pt modelId="{71F032DE-0E6C-4046-9468-A4EE6AD5009A}">
      <dgm:prSet phldrT="[文本]"/>
      <dgm:spPr/>
      <dgm:t>
        <a:bodyPr/>
        <a:lstStyle/>
        <a:p>
          <a:r>
            <a:rPr lang="en-US" altLang="en-US" dirty="0" smtClean="0"/>
            <a:t>resources</a:t>
          </a:r>
          <a:endParaRPr lang="zh-CN" altLang="en-US" dirty="0"/>
        </a:p>
      </dgm:t>
    </dgm:pt>
    <dgm:pt modelId="{D80B1336-2BD2-A546-9AFD-7ECB6B2B322B}" type="parTrans" cxnId="{F317BD94-AB34-E844-B215-84BD2CA7E3CE}">
      <dgm:prSet/>
      <dgm:spPr/>
      <dgm:t>
        <a:bodyPr/>
        <a:lstStyle/>
        <a:p>
          <a:endParaRPr lang="zh-CN" altLang="en-US"/>
        </a:p>
      </dgm:t>
    </dgm:pt>
    <dgm:pt modelId="{9E6A4EB9-D1B9-3644-A7DE-9DF44300B4B2}" type="sibTrans" cxnId="{F317BD94-AB34-E844-B215-84BD2CA7E3CE}">
      <dgm:prSet/>
      <dgm:spPr/>
      <dgm:t>
        <a:bodyPr/>
        <a:lstStyle/>
        <a:p>
          <a:endParaRPr lang="zh-CN" altLang="en-US"/>
        </a:p>
      </dgm:t>
    </dgm:pt>
    <dgm:pt modelId="{CF128CAE-FA13-E845-AA01-46E75F9CBB89}">
      <dgm:prSet phldrT="[文本]"/>
      <dgm:spPr/>
      <dgm:t>
        <a:bodyPr/>
        <a:lstStyle/>
        <a:p>
          <a:r>
            <a:rPr lang="en-US" altLang="en-US" dirty="0" err="1" smtClean="0"/>
            <a:t>scss</a:t>
          </a:r>
          <a:endParaRPr lang="zh-CN" altLang="en-US" dirty="0"/>
        </a:p>
      </dgm:t>
    </dgm:pt>
    <dgm:pt modelId="{EBD4811E-C317-6442-AD79-7DBC0E801AFD}" type="parTrans" cxnId="{596CB427-88EE-0943-A6D6-91B6FBDFD080}">
      <dgm:prSet/>
      <dgm:spPr/>
      <dgm:t>
        <a:bodyPr/>
        <a:lstStyle/>
        <a:p>
          <a:endParaRPr lang="zh-CN" altLang="en-US"/>
        </a:p>
      </dgm:t>
    </dgm:pt>
    <dgm:pt modelId="{7AB098D0-D066-FD41-96A1-5D583E8580E5}" type="sibTrans" cxnId="{596CB427-88EE-0943-A6D6-91B6FBDFD080}">
      <dgm:prSet/>
      <dgm:spPr/>
      <dgm:t>
        <a:bodyPr/>
        <a:lstStyle/>
        <a:p>
          <a:endParaRPr lang="zh-CN" altLang="en-US"/>
        </a:p>
      </dgm:t>
    </dgm:pt>
    <dgm:pt modelId="{56504A36-7337-8B41-8391-9AE1322EC486}">
      <dgm:prSet phldrT="[文本]"/>
      <dgm:spPr/>
      <dgm:t>
        <a:bodyPr/>
        <a:lstStyle/>
        <a:p>
          <a:r>
            <a:rPr lang="en-US" altLang="en-US" dirty="0" smtClean="0"/>
            <a:t>www</a:t>
          </a:r>
          <a:endParaRPr lang="zh-CN" altLang="en-US" dirty="0"/>
        </a:p>
      </dgm:t>
    </dgm:pt>
    <dgm:pt modelId="{88343D79-70B3-1D47-B70A-26D872B9584E}" type="parTrans" cxnId="{78133551-C2AE-DB4D-B9CF-E77FAFD6A255}">
      <dgm:prSet/>
      <dgm:spPr/>
      <dgm:t>
        <a:bodyPr/>
        <a:lstStyle/>
        <a:p>
          <a:endParaRPr lang="zh-CN" altLang="en-US"/>
        </a:p>
      </dgm:t>
    </dgm:pt>
    <dgm:pt modelId="{BC725BFD-AE54-424D-81B9-8917A47FEE06}" type="sibTrans" cxnId="{78133551-C2AE-DB4D-B9CF-E77FAFD6A255}">
      <dgm:prSet/>
      <dgm:spPr/>
      <dgm:t>
        <a:bodyPr/>
        <a:lstStyle/>
        <a:p>
          <a:endParaRPr lang="zh-CN" altLang="en-US"/>
        </a:p>
      </dgm:t>
    </dgm:pt>
    <dgm:pt modelId="{98D6A33B-9878-D94F-AF5A-4AA9DB10270A}">
      <dgm:prSet phldrT="[文本]"/>
      <dgm:spPr/>
      <dgm:t>
        <a:bodyPr/>
        <a:lstStyle/>
        <a:p>
          <a:r>
            <a:rPr lang="en-US" altLang="zh-CN" dirty="0" err="1" smtClean="0"/>
            <a:t>ios</a:t>
          </a:r>
          <a:endParaRPr lang="zh-CN" altLang="en-US" dirty="0"/>
        </a:p>
      </dgm:t>
    </dgm:pt>
    <dgm:pt modelId="{C1543C00-F5E0-BB42-9AB1-0E2430890118}" type="parTrans" cxnId="{4B7C6AF5-9361-B94F-926D-5ADB89810145}">
      <dgm:prSet/>
      <dgm:spPr/>
      <dgm:t>
        <a:bodyPr/>
        <a:lstStyle/>
        <a:p>
          <a:endParaRPr lang="zh-CN" altLang="en-US"/>
        </a:p>
      </dgm:t>
    </dgm:pt>
    <dgm:pt modelId="{5428B453-1948-A541-A00D-4CA19CD60717}" type="sibTrans" cxnId="{4B7C6AF5-9361-B94F-926D-5ADB89810145}">
      <dgm:prSet/>
      <dgm:spPr/>
      <dgm:t>
        <a:bodyPr/>
        <a:lstStyle/>
        <a:p>
          <a:endParaRPr lang="zh-CN" altLang="en-US"/>
        </a:p>
      </dgm:t>
    </dgm:pt>
    <dgm:pt modelId="{F0193982-06B9-6A49-995E-B40CD62118FD}">
      <dgm:prSet phldrT="[文本]"/>
      <dgm:spPr/>
      <dgm:t>
        <a:bodyPr/>
        <a:lstStyle/>
        <a:p>
          <a:r>
            <a:rPr lang="en-US" altLang="zh-CN" dirty="0" smtClean="0"/>
            <a:t>android</a:t>
          </a:r>
          <a:endParaRPr lang="zh-CN" altLang="en-US" dirty="0"/>
        </a:p>
      </dgm:t>
    </dgm:pt>
    <dgm:pt modelId="{B772E725-AEB6-734E-B7DC-D159E0D1FA04}" type="parTrans" cxnId="{B64C4E0B-2036-474C-A919-13B6EE83E248}">
      <dgm:prSet/>
      <dgm:spPr/>
      <dgm:t>
        <a:bodyPr/>
        <a:lstStyle/>
        <a:p>
          <a:endParaRPr lang="zh-CN" altLang="en-US"/>
        </a:p>
      </dgm:t>
    </dgm:pt>
    <dgm:pt modelId="{96F16013-7E1E-EB4F-86BC-F47DE2BC2DBB}" type="sibTrans" cxnId="{B64C4E0B-2036-474C-A919-13B6EE83E248}">
      <dgm:prSet/>
      <dgm:spPr/>
      <dgm:t>
        <a:bodyPr/>
        <a:lstStyle/>
        <a:p>
          <a:endParaRPr lang="zh-CN" altLang="en-US"/>
        </a:p>
      </dgm:t>
    </dgm:pt>
    <dgm:pt modelId="{A1F4302C-8B45-434E-99DF-D3E5DE57F5B9}" type="pres">
      <dgm:prSet presAssocID="{F649E6A6-CD47-B443-84A7-C2460E6E46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42CF8-6499-744C-9F27-C35AF17A22CA}" type="pres">
      <dgm:prSet presAssocID="{1A7CCCEF-1B50-D34F-93C7-27A03B854F67}" presName="root1" presStyleCnt="0"/>
      <dgm:spPr/>
    </dgm:pt>
    <dgm:pt modelId="{85C6E162-5765-7A43-A2F6-8591000F3317}" type="pres">
      <dgm:prSet presAssocID="{1A7CCCEF-1B50-D34F-93C7-27A03B854F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8C2ED7-570F-DF4C-8651-28855847DE55}" type="pres">
      <dgm:prSet presAssocID="{1A7CCCEF-1B50-D34F-93C7-27A03B854F67}" presName="level2hierChild" presStyleCnt="0"/>
      <dgm:spPr/>
    </dgm:pt>
    <dgm:pt modelId="{3C4EE60B-1877-0A40-9E94-D1282C883C16}" type="pres">
      <dgm:prSet presAssocID="{D1421085-1FF8-7C4F-AB45-9954FD4420E4}" presName="conn2-1" presStyleLbl="parChTrans1D2" presStyleIdx="0" presStyleCnt="12"/>
      <dgm:spPr/>
      <dgm:t>
        <a:bodyPr/>
        <a:lstStyle/>
        <a:p>
          <a:endParaRPr lang="zh-CN" altLang="en-US"/>
        </a:p>
      </dgm:t>
    </dgm:pt>
    <dgm:pt modelId="{2B9669A1-CC49-204F-B19D-F2A7FC77D4D2}" type="pres">
      <dgm:prSet presAssocID="{D1421085-1FF8-7C4F-AB45-9954FD4420E4}" presName="connTx" presStyleLbl="parChTrans1D2" presStyleIdx="0" presStyleCnt="12"/>
      <dgm:spPr/>
      <dgm:t>
        <a:bodyPr/>
        <a:lstStyle/>
        <a:p>
          <a:endParaRPr lang="zh-CN" altLang="en-US"/>
        </a:p>
      </dgm:t>
    </dgm:pt>
    <dgm:pt modelId="{E62C49B9-3C35-024F-809A-8021EFA801B5}" type="pres">
      <dgm:prSet presAssocID="{3DACDD9A-30B6-9A43-B16A-7A6901143816}" presName="root2" presStyleCnt="0"/>
      <dgm:spPr/>
    </dgm:pt>
    <dgm:pt modelId="{BB59F1CF-AE3F-6444-AF81-0C86507BA8B3}" type="pres">
      <dgm:prSet presAssocID="{3DACDD9A-30B6-9A43-B16A-7A6901143816}" presName="LevelTwoTextNode" presStyleLbl="node2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B64ACE-8E25-A847-8903-6A5AB15CC0B2}" type="pres">
      <dgm:prSet presAssocID="{3DACDD9A-30B6-9A43-B16A-7A6901143816}" presName="level3hierChild" presStyleCnt="0"/>
      <dgm:spPr/>
    </dgm:pt>
    <dgm:pt modelId="{AB3FFCA4-46BA-E846-AC93-8DEF556943F7}" type="pres">
      <dgm:prSet presAssocID="{05DD1947-ECC2-604F-8BCE-6CC0652077DA}" presName="conn2-1" presStyleLbl="parChTrans1D2" presStyleIdx="1" presStyleCnt="12"/>
      <dgm:spPr/>
      <dgm:t>
        <a:bodyPr/>
        <a:lstStyle/>
        <a:p>
          <a:endParaRPr lang="zh-CN" altLang="en-US"/>
        </a:p>
      </dgm:t>
    </dgm:pt>
    <dgm:pt modelId="{32D29D9A-92B5-E443-BC7C-EB8660BE4F9D}" type="pres">
      <dgm:prSet presAssocID="{05DD1947-ECC2-604F-8BCE-6CC0652077DA}" presName="connTx" presStyleLbl="parChTrans1D2" presStyleIdx="1" presStyleCnt="12"/>
      <dgm:spPr/>
      <dgm:t>
        <a:bodyPr/>
        <a:lstStyle/>
        <a:p>
          <a:endParaRPr lang="zh-CN" altLang="en-US"/>
        </a:p>
      </dgm:t>
    </dgm:pt>
    <dgm:pt modelId="{A4458279-9E41-2C4E-AC49-78E4C26F7C49}" type="pres">
      <dgm:prSet presAssocID="{4CCBBE22-D1C9-EE4C-973C-F917FDE5DA73}" presName="root2" presStyleCnt="0"/>
      <dgm:spPr/>
    </dgm:pt>
    <dgm:pt modelId="{EC035E53-6B4C-9542-84A1-8F4659EB7907}" type="pres">
      <dgm:prSet presAssocID="{4CCBBE22-D1C9-EE4C-973C-F917FDE5DA73}" presName="LevelTwoTextNode" presStyleLbl="node2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259E1B-FD16-1649-8483-99425F7BFBA9}" type="pres">
      <dgm:prSet presAssocID="{4CCBBE22-D1C9-EE4C-973C-F917FDE5DA73}" presName="level3hierChild" presStyleCnt="0"/>
      <dgm:spPr/>
    </dgm:pt>
    <dgm:pt modelId="{8D929C6B-2C95-D34B-8DD8-538C4BF8448E}" type="pres">
      <dgm:prSet presAssocID="{EAB939C0-3B01-3C4E-99D9-6C61FFBEC462}" presName="conn2-1" presStyleLbl="parChTrans1D2" presStyleIdx="2" presStyleCnt="12"/>
      <dgm:spPr/>
      <dgm:t>
        <a:bodyPr/>
        <a:lstStyle/>
        <a:p>
          <a:endParaRPr lang="zh-CN" altLang="en-US"/>
        </a:p>
      </dgm:t>
    </dgm:pt>
    <dgm:pt modelId="{B4EB69B1-4409-7445-9D67-4A6230A75BFD}" type="pres">
      <dgm:prSet presAssocID="{EAB939C0-3B01-3C4E-99D9-6C61FFBEC462}" presName="connTx" presStyleLbl="parChTrans1D2" presStyleIdx="2" presStyleCnt="12"/>
      <dgm:spPr/>
      <dgm:t>
        <a:bodyPr/>
        <a:lstStyle/>
        <a:p>
          <a:endParaRPr lang="zh-CN" altLang="en-US"/>
        </a:p>
      </dgm:t>
    </dgm:pt>
    <dgm:pt modelId="{B983D8A1-DECD-1247-A2BD-787413EB2EC8}" type="pres">
      <dgm:prSet presAssocID="{CE5D3E0F-82B0-E04E-950A-EA610FF51598}" presName="root2" presStyleCnt="0"/>
      <dgm:spPr/>
    </dgm:pt>
    <dgm:pt modelId="{33FE07A1-CDA3-3241-9507-8FDCD164CE5E}" type="pres">
      <dgm:prSet presAssocID="{CE5D3E0F-82B0-E04E-950A-EA610FF51598}" presName="LevelTwoTextNode" presStyleLbl="node2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649FE1-D406-374B-8D49-D8C9C1786589}" type="pres">
      <dgm:prSet presAssocID="{CE5D3E0F-82B0-E04E-950A-EA610FF51598}" presName="level3hierChild" presStyleCnt="0"/>
      <dgm:spPr/>
    </dgm:pt>
    <dgm:pt modelId="{BD7056F6-0F34-394D-961A-710F42944109}" type="pres">
      <dgm:prSet presAssocID="{752134CC-3CED-EA48-A08B-06D61BCEFA41}" presName="conn2-1" presStyleLbl="parChTrans1D2" presStyleIdx="3" presStyleCnt="12"/>
      <dgm:spPr/>
      <dgm:t>
        <a:bodyPr/>
        <a:lstStyle/>
        <a:p>
          <a:endParaRPr lang="zh-CN" altLang="en-US"/>
        </a:p>
      </dgm:t>
    </dgm:pt>
    <dgm:pt modelId="{4448D956-00F7-A244-BC6E-C567F2F16748}" type="pres">
      <dgm:prSet presAssocID="{752134CC-3CED-EA48-A08B-06D61BCEFA41}" presName="connTx" presStyleLbl="parChTrans1D2" presStyleIdx="3" presStyleCnt="12"/>
      <dgm:spPr/>
      <dgm:t>
        <a:bodyPr/>
        <a:lstStyle/>
        <a:p>
          <a:endParaRPr lang="zh-CN" altLang="en-US"/>
        </a:p>
      </dgm:t>
    </dgm:pt>
    <dgm:pt modelId="{57B3A8D3-8CE1-B14E-B348-083C46D77CD3}" type="pres">
      <dgm:prSet presAssocID="{182568AD-2AC0-594F-9621-1EF6EE7AF243}" presName="root2" presStyleCnt="0"/>
      <dgm:spPr/>
    </dgm:pt>
    <dgm:pt modelId="{05A0D9A7-CBE5-4347-97CF-6FF7CE5917F8}" type="pres">
      <dgm:prSet presAssocID="{182568AD-2AC0-594F-9621-1EF6EE7AF243}" presName="LevelTwoTextNode" presStyleLbl="node2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986BF8-698A-7F48-A4B3-191FB61B16FB}" type="pres">
      <dgm:prSet presAssocID="{182568AD-2AC0-594F-9621-1EF6EE7AF243}" presName="level3hierChild" presStyleCnt="0"/>
      <dgm:spPr/>
    </dgm:pt>
    <dgm:pt modelId="{3FA2927B-6BDD-C247-8DE0-6D51AA8AB3F8}" type="pres">
      <dgm:prSet presAssocID="{3CBC1036-FFF5-E943-900C-D32291EDEA5F}" presName="conn2-1" presStyleLbl="parChTrans1D2" presStyleIdx="4" presStyleCnt="12"/>
      <dgm:spPr/>
      <dgm:t>
        <a:bodyPr/>
        <a:lstStyle/>
        <a:p>
          <a:endParaRPr lang="zh-CN" altLang="en-US"/>
        </a:p>
      </dgm:t>
    </dgm:pt>
    <dgm:pt modelId="{63CEB048-EDD8-364A-B77A-F9BA302F141A}" type="pres">
      <dgm:prSet presAssocID="{3CBC1036-FFF5-E943-900C-D32291EDEA5F}" presName="connTx" presStyleLbl="parChTrans1D2" presStyleIdx="4" presStyleCnt="12"/>
      <dgm:spPr/>
      <dgm:t>
        <a:bodyPr/>
        <a:lstStyle/>
        <a:p>
          <a:endParaRPr lang="zh-CN" altLang="en-US"/>
        </a:p>
      </dgm:t>
    </dgm:pt>
    <dgm:pt modelId="{41986680-1C9F-B44A-97E3-86ADD60712BC}" type="pres">
      <dgm:prSet presAssocID="{76ECD95B-E998-784D-97B6-3CF04BD179BB}" presName="root2" presStyleCnt="0"/>
      <dgm:spPr/>
    </dgm:pt>
    <dgm:pt modelId="{662CDEA4-76C2-AB42-8281-C18470290A59}" type="pres">
      <dgm:prSet presAssocID="{76ECD95B-E998-784D-97B6-3CF04BD179BB}" presName="LevelTwoTextNode" presStyleLbl="node2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EEA0D5-F39E-6444-8A36-DEB7C86E668E}" type="pres">
      <dgm:prSet presAssocID="{76ECD95B-E998-784D-97B6-3CF04BD179BB}" presName="level3hierChild" presStyleCnt="0"/>
      <dgm:spPr/>
    </dgm:pt>
    <dgm:pt modelId="{877774F1-7BD0-B149-B683-9E1A5DAD4CDF}" type="pres">
      <dgm:prSet presAssocID="{34C4A57A-DABE-E544-BF39-8AC6AA20F1DE}" presName="conn2-1" presStyleLbl="parChTrans1D2" presStyleIdx="5" presStyleCnt="12"/>
      <dgm:spPr/>
      <dgm:t>
        <a:bodyPr/>
        <a:lstStyle/>
        <a:p>
          <a:endParaRPr lang="zh-CN" altLang="en-US"/>
        </a:p>
      </dgm:t>
    </dgm:pt>
    <dgm:pt modelId="{CD0695FF-6739-2943-9222-649E72B231B5}" type="pres">
      <dgm:prSet presAssocID="{34C4A57A-DABE-E544-BF39-8AC6AA20F1DE}" presName="connTx" presStyleLbl="parChTrans1D2" presStyleIdx="5" presStyleCnt="12"/>
      <dgm:spPr/>
      <dgm:t>
        <a:bodyPr/>
        <a:lstStyle/>
        <a:p>
          <a:endParaRPr lang="zh-CN" altLang="en-US"/>
        </a:p>
      </dgm:t>
    </dgm:pt>
    <dgm:pt modelId="{C5BAE757-BB74-5143-8F2F-D675111414C7}" type="pres">
      <dgm:prSet presAssocID="{DAFB533B-271D-DC4F-A54E-BC2D4503EF46}" presName="root2" presStyleCnt="0"/>
      <dgm:spPr/>
    </dgm:pt>
    <dgm:pt modelId="{BE8A0FC8-D95F-B145-9063-82FE987B2A93}" type="pres">
      <dgm:prSet presAssocID="{DAFB533B-271D-DC4F-A54E-BC2D4503EF46}" presName="LevelTwoTextNode" presStyleLbl="node2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D07D2F-8C90-2E40-AC04-5AC7D274076A}" type="pres">
      <dgm:prSet presAssocID="{DAFB533B-271D-DC4F-A54E-BC2D4503EF46}" presName="level3hierChild" presStyleCnt="0"/>
      <dgm:spPr/>
    </dgm:pt>
    <dgm:pt modelId="{7E503251-AA18-BE40-AA4A-B4CA41013C3D}" type="pres">
      <dgm:prSet presAssocID="{153FA550-291A-7F41-91D3-0972C80413D5}" presName="conn2-1" presStyleLbl="parChTrans1D2" presStyleIdx="6" presStyleCnt="12"/>
      <dgm:spPr/>
      <dgm:t>
        <a:bodyPr/>
        <a:lstStyle/>
        <a:p>
          <a:endParaRPr lang="zh-CN" altLang="en-US"/>
        </a:p>
      </dgm:t>
    </dgm:pt>
    <dgm:pt modelId="{36B365A2-992F-8244-BB66-E381FD34C409}" type="pres">
      <dgm:prSet presAssocID="{153FA550-291A-7F41-91D3-0972C80413D5}" presName="connTx" presStyleLbl="parChTrans1D2" presStyleIdx="6" presStyleCnt="12"/>
      <dgm:spPr/>
      <dgm:t>
        <a:bodyPr/>
        <a:lstStyle/>
        <a:p>
          <a:endParaRPr lang="zh-CN" altLang="en-US"/>
        </a:p>
      </dgm:t>
    </dgm:pt>
    <dgm:pt modelId="{BD1E8720-4D82-114F-B9CB-581B226D64A5}" type="pres">
      <dgm:prSet presAssocID="{37A13604-C234-8646-9C33-7C55A23238C7}" presName="root2" presStyleCnt="0"/>
      <dgm:spPr/>
    </dgm:pt>
    <dgm:pt modelId="{397D027C-DC51-7E48-B653-6D550AFA356B}" type="pres">
      <dgm:prSet presAssocID="{37A13604-C234-8646-9C33-7C55A23238C7}" presName="LevelTwoTextNode" presStyleLbl="node2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50214-FA4F-3149-96B4-0B7EC30D57D4}" type="pres">
      <dgm:prSet presAssocID="{37A13604-C234-8646-9C33-7C55A23238C7}" presName="level3hierChild" presStyleCnt="0"/>
      <dgm:spPr/>
    </dgm:pt>
    <dgm:pt modelId="{3CB3E795-DCFA-1E47-9691-7985FF8AC228}" type="pres">
      <dgm:prSet presAssocID="{B772E725-AEB6-734E-B7DC-D159E0D1FA04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9EAFFA94-88C6-A642-A9D6-E80E97873DCE}" type="pres">
      <dgm:prSet presAssocID="{B772E725-AEB6-734E-B7DC-D159E0D1FA04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F066EB44-CDF8-EA4D-B598-2E18D48FBC9F}" type="pres">
      <dgm:prSet presAssocID="{F0193982-06B9-6A49-995E-B40CD62118FD}" presName="root2" presStyleCnt="0"/>
      <dgm:spPr/>
    </dgm:pt>
    <dgm:pt modelId="{3E3D53F4-7C08-7F40-8346-8B7B1C85D4E6}" type="pres">
      <dgm:prSet presAssocID="{F0193982-06B9-6A49-995E-B40CD62118FD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122DE-6D00-5841-AB62-591F4CD44088}" type="pres">
      <dgm:prSet presAssocID="{F0193982-06B9-6A49-995E-B40CD62118FD}" presName="level3hierChild" presStyleCnt="0"/>
      <dgm:spPr/>
    </dgm:pt>
    <dgm:pt modelId="{C96EF96D-1ECF-1547-A53F-9EB5987AC636}" type="pres">
      <dgm:prSet presAssocID="{C1543C00-F5E0-BB42-9AB1-0E243089011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FF63535F-1175-0744-AFAA-0C8E40132508}" type="pres">
      <dgm:prSet presAssocID="{C1543C00-F5E0-BB42-9AB1-0E243089011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329E02C9-80FF-0E4A-9AAD-FD55A53976F6}" type="pres">
      <dgm:prSet presAssocID="{98D6A33B-9878-D94F-AF5A-4AA9DB10270A}" presName="root2" presStyleCnt="0"/>
      <dgm:spPr/>
    </dgm:pt>
    <dgm:pt modelId="{45F1F49C-25E8-ED47-B0ED-6C3C7349E5EF}" type="pres">
      <dgm:prSet presAssocID="{98D6A33B-9878-D94F-AF5A-4AA9DB10270A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BC30B0-CDF1-434A-A4F1-B4AB444BB709}" type="pres">
      <dgm:prSet presAssocID="{98D6A33B-9878-D94F-AF5A-4AA9DB10270A}" presName="level3hierChild" presStyleCnt="0"/>
      <dgm:spPr/>
    </dgm:pt>
    <dgm:pt modelId="{5C0A55C4-B29A-E143-B401-6B8386585B87}" type="pres">
      <dgm:prSet presAssocID="{664504C2-11B1-E54F-AB3C-CDC311A582F1}" presName="conn2-1" presStyleLbl="parChTrans1D2" presStyleIdx="7" presStyleCnt="12"/>
      <dgm:spPr/>
      <dgm:t>
        <a:bodyPr/>
        <a:lstStyle/>
        <a:p>
          <a:endParaRPr lang="zh-CN" altLang="en-US"/>
        </a:p>
      </dgm:t>
    </dgm:pt>
    <dgm:pt modelId="{337CA74B-9001-1A40-BEB3-660F964BACAB}" type="pres">
      <dgm:prSet presAssocID="{664504C2-11B1-E54F-AB3C-CDC311A582F1}" presName="connTx" presStyleLbl="parChTrans1D2" presStyleIdx="7" presStyleCnt="12"/>
      <dgm:spPr/>
      <dgm:t>
        <a:bodyPr/>
        <a:lstStyle/>
        <a:p>
          <a:endParaRPr lang="zh-CN" altLang="en-US"/>
        </a:p>
      </dgm:t>
    </dgm:pt>
    <dgm:pt modelId="{70F0B168-4168-BC4F-8823-54CF1BA5FE55}" type="pres">
      <dgm:prSet presAssocID="{F167DEE6-9DA2-D640-BEDB-071FBCD1AC39}" presName="root2" presStyleCnt="0"/>
      <dgm:spPr/>
    </dgm:pt>
    <dgm:pt modelId="{3EC15A58-6B3D-864C-81A2-CCFC78A1F3FA}" type="pres">
      <dgm:prSet presAssocID="{F167DEE6-9DA2-D640-BEDB-071FBCD1AC39}" presName="LevelTwoTextNode" presStyleLbl="node2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878AC0-218C-F44B-BEB7-8B3E756B288D}" type="pres">
      <dgm:prSet presAssocID="{F167DEE6-9DA2-D640-BEDB-071FBCD1AC39}" presName="level3hierChild" presStyleCnt="0"/>
      <dgm:spPr/>
    </dgm:pt>
    <dgm:pt modelId="{B5A0056A-0FE0-6441-AFBE-5CE2BA37B2D3}" type="pres">
      <dgm:prSet presAssocID="{2E0E009A-3B51-4E48-BE1C-D76E8317BC02}" presName="conn2-1" presStyleLbl="parChTrans1D2" presStyleIdx="8" presStyleCnt="12"/>
      <dgm:spPr/>
      <dgm:t>
        <a:bodyPr/>
        <a:lstStyle/>
        <a:p>
          <a:endParaRPr lang="zh-CN" altLang="en-US"/>
        </a:p>
      </dgm:t>
    </dgm:pt>
    <dgm:pt modelId="{9DD2A302-8348-1040-B443-76AAFC41E015}" type="pres">
      <dgm:prSet presAssocID="{2E0E009A-3B51-4E48-BE1C-D76E8317BC02}" presName="connTx" presStyleLbl="parChTrans1D2" presStyleIdx="8" presStyleCnt="12"/>
      <dgm:spPr/>
      <dgm:t>
        <a:bodyPr/>
        <a:lstStyle/>
        <a:p>
          <a:endParaRPr lang="zh-CN" altLang="en-US"/>
        </a:p>
      </dgm:t>
    </dgm:pt>
    <dgm:pt modelId="{2DA760D1-264E-DC47-B27E-FBCFAACDB9FA}" type="pres">
      <dgm:prSet presAssocID="{9A273324-80D0-824B-BE6F-C6255F32791A}" presName="root2" presStyleCnt="0"/>
      <dgm:spPr/>
    </dgm:pt>
    <dgm:pt modelId="{937CD6A2-35EF-D640-963A-C8FCB6C9748E}" type="pres">
      <dgm:prSet presAssocID="{9A273324-80D0-824B-BE6F-C6255F32791A}" presName="LevelTwoTextNode" presStyleLbl="node2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322953-06EB-6849-9915-5C02064AE602}" type="pres">
      <dgm:prSet presAssocID="{9A273324-80D0-824B-BE6F-C6255F32791A}" presName="level3hierChild" presStyleCnt="0"/>
      <dgm:spPr/>
    </dgm:pt>
    <dgm:pt modelId="{552CA310-A390-8547-96C8-F3DA8722729A}" type="pres">
      <dgm:prSet presAssocID="{D80B1336-2BD2-A546-9AFD-7ECB6B2B322B}" presName="conn2-1" presStyleLbl="parChTrans1D2" presStyleIdx="9" presStyleCnt="12"/>
      <dgm:spPr/>
      <dgm:t>
        <a:bodyPr/>
        <a:lstStyle/>
        <a:p>
          <a:endParaRPr lang="zh-CN" altLang="en-US"/>
        </a:p>
      </dgm:t>
    </dgm:pt>
    <dgm:pt modelId="{852033F8-5C29-954F-A1E7-575ECBCE232A}" type="pres">
      <dgm:prSet presAssocID="{D80B1336-2BD2-A546-9AFD-7ECB6B2B322B}" presName="connTx" presStyleLbl="parChTrans1D2" presStyleIdx="9" presStyleCnt="12"/>
      <dgm:spPr/>
      <dgm:t>
        <a:bodyPr/>
        <a:lstStyle/>
        <a:p>
          <a:endParaRPr lang="zh-CN" altLang="en-US"/>
        </a:p>
      </dgm:t>
    </dgm:pt>
    <dgm:pt modelId="{C6FA0482-DFAC-A446-9280-AE4A7FA9DC2A}" type="pres">
      <dgm:prSet presAssocID="{71F032DE-0E6C-4046-9468-A4EE6AD5009A}" presName="root2" presStyleCnt="0"/>
      <dgm:spPr/>
    </dgm:pt>
    <dgm:pt modelId="{76C91AB8-99D3-834D-BB8C-68B10B5EA2FF}" type="pres">
      <dgm:prSet presAssocID="{71F032DE-0E6C-4046-9468-A4EE6AD5009A}" presName="LevelTwoTextNode" presStyleLbl="node2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49FD9A-B53A-CC49-8D1E-9817DEBCD913}" type="pres">
      <dgm:prSet presAssocID="{71F032DE-0E6C-4046-9468-A4EE6AD5009A}" presName="level3hierChild" presStyleCnt="0"/>
      <dgm:spPr/>
    </dgm:pt>
    <dgm:pt modelId="{06B6EFA0-0C83-7344-879A-E10013A17332}" type="pres">
      <dgm:prSet presAssocID="{EBD4811E-C317-6442-AD79-7DBC0E801AFD}" presName="conn2-1" presStyleLbl="parChTrans1D2" presStyleIdx="10" presStyleCnt="12"/>
      <dgm:spPr/>
      <dgm:t>
        <a:bodyPr/>
        <a:lstStyle/>
        <a:p>
          <a:endParaRPr lang="zh-CN" altLang="en-US"/>
        </a:p>
      </dgm:t>
    </dgm:pt>
    <dgm:pt modelId="{5DD9779F-0A0D-4943-A5B1-BC57AF18B345}" type="pres">
      <dgm:prSet presAssocID="{EBD4811E-C317-6442-AD79-7DBC0E801AFD}" presName="connTx" presStyleLbl="parChTrans1D2" presStyleIdx="10" presStyleCnt="12"/>
      <dgm:spPr/>
      <dgm:t>
        <a:bodyPr/>
        <a:lstStyle/>
        <a:p>
          <a:endParaRPr lang="zh-CN" altLang="en-US"/>
        </a:p>
      </dgm:t>
    </dgm:pt>
    <dgm:pt modelId="{C1BD9116-6109-C64E-940D-EFC2427C661C}" type="pres">
      <dgm:prSet presAssocID="{CF128CAE-FA13-E845-AA01-46E75F9CBB89}" presName="root2" presStyleCnt="0"/>
      <dgm:spPr/>
    </dgm:pt>
    <dgm:pt modelId="{2181350F-F241-D14E-AD8B-EE01415F0B4E}" type="pres">
      <dgm:prSet presAssocID="{CF128CAE-FA13-E845-AA01-46E75F9CBB89}" presName="LevelTwoTextNode" presStyleLbl="node2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D5AE53-9069-BF44-B91E-3A0DCF6B70C0}" type="pres">
      <dgm:prSet presAssocID="{CF128CAE-FA13-E845-AA01-46E75F9CBB89}" presName="level3hierChild" presStyleCnt="0"/>
      <dgm:spPr/>
    </dgm:pt>
    <dgm:pt modelId="{05F40028-79E6-614B-A7D3-FE2D4C7217EB}" type="pres">
      <dgm:prSet presAssocID="{88343D79-70B3-1D47-B70A-26D872B9584E}" presName="conn2-1" presStyleLbl="parChTrans1D2" presStyleIdx="11" presStyleCnt="12"/>
      <dgm:spPr/>
      <dgm:t>
        <a:bodyPr/>
        <a:lstStyle/>
        <a:p>
          <a:endParaRPr lang="zh-CN" altLang="en-US"/>
        </a:p>
      </dgm:t>
    </dgm:pt>
    <dgm:pt modelId="{DEB63ADE-B4FD-2D4D-8186-9EDCE9DA5143}" type="pres">
      <dgm:prSet presAssocID="{88343D79-70B3-1D47-B70A-26D872B9584E}" presName="connTx" presStyleLbl="parChTrans1D2" presStyleIdx="11" presStyleCnt="12"/>
      <dgm:spPr/>
      <dgm:t>
        <a:bodyPr/>
        <a:lstStyle/>
        <a:p>
          <a:endParaRPr lang="zh-CN" altLang="en-US"/>
        </a:p>
      </dgm:t>
    </dgm:pt>
    <dgm:pt modelId="{1A9F4DEF-1E9F-2446-BC78-AAADA6B70E92}" type="pres">
      <dgm:prSet presAssocID="{56504A36-7337-8B41-8391-9AE1322EC486}" presName="root2" presStyleCnt="0"/>
      <dgm:spPr/>
    </dgm:pt>
    <dgm:pt modelId="{1A4314CC-A9B2-2E41-9238-7BB1C78D860F}" type="pres">
      <dgm:prSet presAssocID="{56504A36-7337-8B41-8391-9AE1322EC486}" presName="LevelTwoTextNode" presStyleLbl="node2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EF3031-151B-3546-BF19-9BC639F41FFE}" type="pres">
      <dgm:prSet presAssocID="{56504A36-7337-8B41-8391-9AE1322EC486}" presName="level3hierChild" presStyleCnt="0"/>
      <dgm:spPr/>
    </dgm:pt>
  </dgm:ptLst>
  <dgm:cxnLst>
    <dgm:cxn modelId="{68F4125D-3DF5-2841-855C-CFE52F30C6FD}" type="presOf" srcId="{CE5D3E0F-82B0-E04E-950A-EA610FF51598}" destId="{33FE07A1-CDA3-3241-9507-8FDCD164CE5E}" srcOrd="0" destOrd="0" presId="urn:microsoft.com/office/officeart/2008/layout/HorizontalMultiLevelHierarchy"/>
    <dgm:cxn modelId="{26B5E25E-5B2E-F841-B05E-9812DF603F6C}" type="presOf" srcId="{2E0E009A-3B51-4E48-BE1C-D76E8317BC02}" destId="{B5A0056A-0FE0-6441-AFBE-5CE2BA37B2D3}" srcOrd="0" destOrd="0" presId="urn:microsoft.com/office/officeart/2008/layout/HorizontalMultiLevelHierarchy"/>
    <dgm:cxn modelId="{F5BC6849-69A3-0442-B8E2-1C35E57DA7C5}" srcId="{1A7CCCEF-1B50-D34F-93C7-27A03B854F67}" destId="{CE5D3E0F-82B0-E04E-950A-EA610FF51598}" srcOrd="2" destOrd="0" parTransId="{EAB939C0-3B01-3C4E-99D9-6C61FFBEC462}" sibTransId="{F96DA0B8-9780-4B43-84E3-52CDFBA640E2}"/>
    <dgm:cxn modelId="{C766B472-AA70-B645-B8B3-68E3D1D853D4}" type="presOf" srcId="{664504C2-11B1-E54F-AB3C-CDC311A582F1}" destId="{337CA74B-9001-1A40-BEB3-660F964BACAB}" srcOrd="1" destOrd="0" presId="urn:microsoft.com/office/officeart/2008/layout/HorizontalMultiLevelHierarchy"/>
    <dgm:cxn modelId="{306DAB8F-D7DA-F74E-B92B-6146C978FD49}" type="presOf" srcId="{F649E6A6-CD47-B443-84A7-C2460E6E460C}" destId="{A1F4302C-8B45-434E-99DF-D3E5DE57F5B9}" srcOrd="0" destOrd="0" presId="urn:microsoft.com/office/officeart/2008/layout/HorizontalMultiLevelHierarchy"/>
    <dgm:cxn modelId="{9BDD4269-3183-D746-ACA2-99E05E6623A9}" type="presOf" srcId="{EAB939C0-3B01-3C4E-99D9-6C61FFBEC462}" destId="{B4EB69B1-4409-7445-9D67-4A6230A75BFD}" srcOrd="1" destOrd="0" presId="urn:microsoft.com/office/officeart/2008/layout/HorizontalMultiLevelHierarchy"/>
    <dgm:cxn modelId="{29CA9D21-F0FF-2D4D-BB03-CF78FF16A20C}" type="presOf" srcId="{2E0E009A-3B51-4E48-BE1C-D76E8317BC02}" destId="{9DD2A302-8348-1040-B443-76AAFC41E015}" srcOrd="1" destOrd="0" presId="urn:microsoft.com/office/officeart/2008/layout/HorizontalMultiLevelHierarchy"/>
    <dgm:cxn modelId="{88E0CF08-1548-FD40-BEE9-F18AF64A32D3}" type="presOf" srcId="{B772E725-AEB6-734E-B7DC-D159E0D1FA04}" destId="{3CB3E795-DCFA-1E47-9691-7985FF8AC228}" srcOrd="0" destOrd="0" presId="urn:microsoft.com/office/officeart/2008/layout/HorizontalMultiLevelHierarchy"/>
    <dgm:cxn modelId="{04900480-43A5-2A45-B668-69F99C934D06}" type="presOf" srcId="{CF128CAE-FA13-E845-AA01-46E75F9CBB89}" destId="{2181350F-F241-D14E-AD8B-EE01415F0B4E}" srcOrd="0" destOrd="0" presId="urn:microsoft.com/office/officeart/2008/layout/HorizontalMultiLevelHierarchy"/>
    <dgm:cxn modelId="{E0410D67-FD7B-6741-AFEB-D2D5FFB9E5D6}" type="presOf" srcId="{88343D79-70B3-1D47-B70A-26D872B9584E}" destId="{05F40028-79E6-614B-A7D3-FE2D4C7217EB}" srcOrd="0" destOrd="0" presId="urn:microsoft.com/office/officeart/2008/layout/HorizontalMultiLevelHierarchy"/>
    <dgm:cxn modelId="{B0CAC3AA-F400-0449-BB84-6A32544C34F5}" srcId="{1A7CCCEF-1B50-D34F-93C7-27A03B854F67}" destId="{DAFB533B-271D-DC4F-A54E-BC2D4503EF46}" srcOrd="5" destOrd="0" parTransId="{34C4A57A-DABE-E544-BF39-8AC6AA20F1DE}" sibTransId="{E0CE5611-DE43-1C43-82D0-195560ECC6C3}"/>
    <dgm:cxn modelId="{78717834-D534-034C-AD97-187AF1A9C0F2}" srcId="{1A7CCCEF-1B50-D34F-93C7-27A03B854F67}" destId="{182568AD-2AC0-594F-9621-1EF6EE7AF243}" srcOrd="3" destOrd="0" parTransId="{752134CC-3CED-EA48-A08B-06D61BCEFA41}" sibTransId="{FE68E95D-08D2-5049-B7C1-BF4C6378F148}"/>
    <dgm:cxn modelId="{A860E46E-CF75-674A-8794-1C9AFC31C3F0}" type="presOf" srcId="{B772E725-AEB6-734E-B7DC-D159E0D1FA04}" destId="{9EAFFA94-88C6-A642-A9D6-E80E97873DCE}" srcOrd="1" destOrd="0" presId="urn:microsoft.com/office/officeart/2008/layout/HorizontalMultiLevelHierarchy"/>
    <dgm:cxn modelId="{E33CD8E4-7A50-AE4E-AF7C-3BF2237F75B9}" type="presOf" srcId="{153FA550-291A-7F41-91D3-0972C80413D5}" destId="{36B365A2-992F-8244-BB66-E381FD34C409}" srcOrd="1" destOrd="0" presId="urn:microsoft.com/office/officeart/2008/layout/HorizontalMultiLevelHierarchy"/>
    <dgm:cxn modelId="{AAA4E53D-4EA5-9D43-A686-DD1EC3485B6A}" type="presOf" srcId="{D1421085-1FF8-7C4F-AB45-9954FD4420E4}" destId="{2B9669A1-CC49-204F-B19D-F2A7FC77D4D2}" srcOrd="1" destOrd="0" presId="urn:microsoft.com/office/officeart/2008/layout/HorizontalMultiLevelHierarchy"/>
    <dgm:cxn modelId="{4B7C6AF5-9361-B94F-926D-5ADB89810145}" srcId="{37A13604-C234-8646-9C33-7C55A23238C7}" destId="{98D6A33B-9878-D94F-AF5A-4AA9DB10270A}" srcOrd="1" destOrd="0" parTransId="{C1543C00-F5E0-BB42-9AB1-0E2430890118}" sibTransId="{5428B453-1948-A541-A00D-4CA19CD60717}"/>
    <dgm:cxn modelId="{6E1149C8-D0E7-C645-9703-682C4EC88E5B}" type="presOf" srcId="{DAFB533B-271D-DC4F-A54E-BC2D4503EF46}" destId="{BE8A0FC8-D95F-B145-9063-82FE987B2A93}" srcOrd="0" destOrd="0" presId="urn:microsoft.com/office/officeart/2008/layout/HorizontalMultiLevelHierarchy"/>
    <dgm:cxn modelId="{890EF070-DB6F-5C43-8CF4-872F07740F24}" type="presOf" srcId="{752134CC-3CED-EA48-A08B-06D61BCEFA41}" destId="{4448D956-00F7-A244-BC6E-C567F2F16748}" srcOrd="1" destOrd="0" presId="urn:microsoft.com/office/officeart/2008/layout/HorizontalMultiLevelHierarchy"/>
    <dgm:cxn modelId="{3DEC0C9E-566E-994B-9197-7E9E9780C8BF}" srcId="{1A7CCCEF-1B50-D34F-93C7-27A03B854F67}" destId="{4CCBBE22-D1C9-EE4C-973C-F917FDE5DA73}" srcOrd="1" destOrd="0" parTransId="{05DD1947-ECC2-604F-8BCE-6CC0652077DA}" sibTransId="{1D06EB16-01F2-DE4E-A013-54F1D7E86396}"/>
    <dgm:cxn modelId="{23B1CFDC-1510-6243-92E8-9AAD9602C59F}" srcId="{1A7CCCEF-1B50-D34F-93C7-27A03B854F67}" destId="{9A273324-80D0-824B-BE6F-C6255F32791A}" srcOrd="8" destOrd="0" parTransId="{2E0E009A-3B51-4E48-BE1C-D76E8317BC02}" sibTransId="{42049677-773B-1543-8AA7-8FC7738DDE91}"/>
    <dgm:cxn modelId="{B64C4E0B-2036-474C-A919-13B6EE83E248}" srcId="{37A13604-C234-8646-9C33-7C55A23238C7}" destId="{F0193982-06B9-6A49-995E-B40CD62118FD}" srcOrd="0" destOrd="0" parTransId="{B772E725-AEB6-734E-B7DC-D159E0D1FA04}" sibTransId="{96F16013-7E1E-EB4F-86BC-F47DE2BC2DBB}"/>
    <dgm:cxn modelId="{7DC098D1-1582-AE46-B17A-7410722A868A}" type="presOf" srcId="{05DD1947-ECC2-604F-8BCE-6CC0652077DA}" destId="{AB3FFCA4-46BA-E846-AC93-8DEF556943F7}" srcOrd="0" destOrd="0" presId="urn:microsoft.com/office/officeart/2008/layout/HorizontalMultiLevelHierarchy"/>
    <dgm:cxn modelId="{B1AF5DC8-BCBD-FA47-AB66-ED907384C65C}" type="presOf" srcId="{D80B1336-2BD2-A546-9AFD-7ECB6B2B322B}" destId="{852033F8-5C29-954F-A1E7-575ECBCE232A}" srcOrd="1" destOrd="0" presId="urn:microsoft.com/office/officeart/2008/layout/HorizontalMultiLevelHierarchy"/>
    <dgm:cxn modelId="{6E52CEAF-B335-1E4E-8795-6F36C96B0573}" type="presOf" srcId="{F167DEE6-9DA2-D640-BEDB-071FBCD1AC39}" destId="{3EC15A58-6B3D-864C-81A2-CCFC78A1F3FA}" srcOrd="0" destOrd="0" presId="urn:microsoft.com/office/officeart/2008/layout/HorizontalMultiLevelHierarchy"/>
    <dgm:cxn modelId="{8181DFC4-B0CF-5E4C-A421-06EA1FCD682E}" type="presOf" srcId="{88343D79-70B3-1D47-B70A-26D872B9584E}" destId="{DEB63ADE-B4FD-2D4D-8186-9EDCE9DA5143}" srcOrd="1" destOrd="0" presId="urn:microsoft.com/office/officeart/2008/layout/HorizontalMultiLevelHierarchy"/>
    <dgm:cxn modelId="{83A93780-2503-D34F-96C7-44EA3A2B20E8}" type="presOf" srcId="{3DACDD9A-30B6-9A43-B16A-7A6901143816}" destId="{BB59F1CF-AE3F-6444-AF81-0C86507BA8B3}" srcOrd="0" destOrd="0" presId="urn:microsoft.com/office/officeart/2008/layout/HorizontalMultiLevelHierarchy"/>
    <dgm:cxn modelId="{0913C3AF-3815-824A-8591-D8F2686A0570}" type="presOf" srcId="{05DD1947-ECC2-604F-8BCE-6CC0652077DA}" destId="{32D29D9A-92B5-E443-BC7C-EB8660BE4F9D}" srcOrd="1" destOrd="0" presId="urn:microsoft.com/office/officeart/2008/layout/HorizontalMultiLevelHierarchy"/>
    <dgm:cxn modelId="{78133551-C2AE-DB4D-B9CF-E77FAFD6A255}" srcId="{1A7CCCEF-1B50-D34F-93C7-27A03B854F67}" destId="{56504A36-7337-8B41-8391-9AE1322EC486}" srcOrd="11" destOrd="0" parTransId="{88343D79-70B3-1D47-B70A-26D872B9584E}" sibTransId="{BC725BFD-AE54-424D-81B9-8917A47FEE06}"/>
    <dgm:cxn modelId="{9CA22443-06CF-E348-B8A8-BC05EE707C30}" type="presOf" srcId="{76ECD95B-E998-784D-97B6-3CF04BD179BB}" destId="{662CDEA4-76C2-AB42-8281-C18470290A59}" srcOrd="0" destOrd="0" presId="urn:microsoft.com/office/officeart/2008/layout/HorizontalMultiLevelHierarchy"/>
    <dgm:cxn modelId="{1A359059-25DC-B54E-80E1-F7AD8882424A}" type="presOf" srcId="{153FA550-291A-7F41-91D3-0972C80413D5}" destId="{7E503251-AA18-BE40-AA4A-B4CA41013C3D}" srcOrd="0" destOrd="0" presId="urn:microsoft.com/office/officeart/2008/layout/HorizontalMultiLevelHierarchy"/>
    <dgm:cxn modelId="{B3DB7701-F074-FC42-A4AF-FEF2A7D4D4C3}" type="presOf" srcId="{664504C2-11B1-E54F-AB3C-CDC311A582F1}" destId="{5C0A55C4-B29A-E143-B401-6B8386585B87}" srcOrd="0" destOrd="0" presId="urn:microsoft.com/office/officeart/2008/layout/HorizontalMultiLevelHierarchy"/>
    <dgm:cxn modelId="{DE00994A-6B38-7E42-9CE6-3044EE324375}" type="presOf" srcId="{752134CC-3CED-EA48-A08B-06D61BCEFA41}" destId="{BD7056F6-0F34-394D-961A-710F42944109}" srcOrd="0" destOrd="0" presId="urn:microsoft.com/office/officeart/2008/layout/HorizontalMultiLevelHierarchy"/>
    <dgm:cxn modelId="{EF7E6405-5AC7-A84C-952F-9BA5EE2B269C}" type="presOf" srcId="{98D6A33B-9878-D94F-AF5A-4AA9DB10270A}" destId="{45F1F49C-25E8-ED47-B0ED-6C3C7349E5EF}" srcOrd="0" destOrd="0" presId="urn:microsoft.com/office/officeart/2008/layout/HorizontalMultiLevelHierarchy"/>
    <dgm:cxn modelId="{C1FCDAC2-C2F4-5242-ACE0-CAABE53DFEFB}" srcId="{1A7CCCEF-1B50-D34F-93C7-27A03B854F67}" destId="{F167DEE6-9DA2-D640-BEDB-071FBCD1AC39}" srcOrd="7" destOrd="0" parTransId="{664504C2-11B1-E54F-AB3C-CDC311A582F1}" sibTransId="{E0731E0C-EF38-B248-AF7C-934BD36107D0}"/>
    <dgm:cxn modelId="{596CB427-88EE-0943-A6D6-91B6FBDFD080}" srcId="{1A7CCCEF-1B50-D34F-93C7-27A03B854F67}" destId="{CF128CAE-FA13-E845-AA01-46E75F9CBB89}" srcOrd="10" destOrd="0" parTransId="{EBD4811E-C317-6442-AD79-7DBC0E801AFD}" sibTransId="{7AB098D0-D066-FD41-96A1-5D583E8580E5}"/>
    <dgm:cxn modelId="{205475FA-C4B2-D44D-96E4-5B8489214721}" type="presOf" srcId="{EAB939C0-3B01-3C4E-99D9-6C61FFBEC462}" destId="{8D929C6B-2C95-D34B-8DD8-538C4BF8448E}" srcOrd="0" destOrd="0" presId="urn:microsoft.com/office/officeart/2008/layout/HorizontalMultiLevelHierarchy"/>
    <dgm:cxn modelId="{487C50BC-2B66-1945-A28A-557A525F47D2}" type="presOf" srcId="{F0193982-06B9-6A49-995E-B40CD62118FD}" destId="{3E3D53F4-7C08-7F40-8346-8B7B1C85D4E6}" srcOrd="0" destOrd="0" presId="urn:microsoft.com/office/officeart/2008/layout/HorizontalMultiLevelHierarchy"/>
    <dgm:cxn modelId="{C5D41656-4ED4-6741-8BC1-59619F257E85}" type="presOf" srcId="{EBD4811E-C317-6442-AD79-7DBC0E801AFD}" destId="{5DD9779F-0A0D-4943-A5B1-BC57AF18B345}" srcOrd="1" destOrd="0" presId="urn:microsoft.com/office/officeart/2008/layout/HorizontalMultiLevelHierarchy"/>
    <dgm:cxn modelId="{F317BD94-AB34-E844-B215-84BD2CA7E3CE}" srcId="{1A7CCCEF-1B50-D34F-93C7-27A03B854F67}" destId="{71F032DE-0E6C-4046-9468-A4EE6AD5009A}" srcOrd="9" destOrd="0" parTransId="{D80B1336-2BD2-A546-9AFD-7ECB6B2B322B}" sibTransId="{9E6A4EB9-D1B9-3644-A7DE-9DF44300B4B2}"/>
    <dgm:cxn modelId="{5AA1CB20-3935-D042-9702-45B6DDFA1486}" type="presOf" srcId="{37A13604-C234-8646-9C33-7C55A23238C7}" destId="{397D027C-DC51-7E48-B653-6D550AFA356B}" srcOrd="0" destOrd="0" presId="urn:microsoft.com/office/officeart/2008/layout/HorizontalMultiLevelHierarchy"/>
    <dgm:cxn modelId="{B0FF231D-2D61-A247-9BE7-AD3A17D77CEA}" type="presOf" srcId="{9A273324-80D0-824B-BE6F-C6255F32791A}" destId="{937CD6A2-35EF-D640-963A-C8FCB6C9748E}" srcOrd="0" destOrd="0" presId="urn:microsoft.com/office/officeart/2008/layout/HorizontalMultiLevelHierarchy"/>
    <dgm:cxn modelId="{6860C743-10B0-E346-9B49-773079DE0BE4}" type="presOf" srcId="{71F032DE-0E6C-4046-9468-A4EE6AD5009A}" destId="{76C91AB8-99D3-834D-BB8C-68B10B5EA2FF}" srcOrd="0" destOrd="0" presId="urn:microsoft.com/office/officeart/2008/layout/HorizontalMultiLevelHierarchy"/>
    <dgm:cxn modelId="{C92130D2-52F9-DE42-B4AC-DF9A30004215}" srcId="{1A7CCCEF-1B50-D34F-93C7-27A03B854F67}" destId="{76ECD95B-E998-784D-97B6-3CF04BD179BB}" srcOrd="4" destOrd="0" parTransId="{3CBC1036-FFF5-E943-900C-D32291EDEA5F}" sibTransId="{26F614B0-ABE8-5B44-8839-95BBE17C36F2}"/>
    <dgm:cxn modelId="{9D4B1DBD-0A3B-9E46-91C6-1A6D3D3ABAF4}" srcId="{F649E6A6-CD47-B443-84A7-C2460E6E460C}" destId="{1A7CCCEF-1B50-D34F-93C7-27A03B854F67}" srcOrd="0" destOrd="0" parTransId="{5392A96C-ACA4-4C47-8864-74D2DB546465}" sibTransId="{92A81B7B-5986-AA46-B76F-A00B1D6911BD}"/>
    <dgm:cxn modelId="{35E9C466-A17B-DC43-8160-A906D5402C86}" type="presOf" srcId="{3CBC1036-FFF5-E943-900C-D32291EDEA5F}" destId="{63CEB048-EDD8-364A-B77A-F9BA302F141A}" srcOrd="1" destOrd="0" presId="urn:microsoft.com/office/officeart/2008/layout/HorizontalMultiLevelHierarchy"/>
    <dgm:cxn modelId="{9291FB2F-8B57-D64C-BE90-DEFFA9917C64}" type="presOf" srcId="{3CBC1036-FFF5-E943-900C-D32291EDEA5F}" destId="{3FA2927B-6BDD-C247-8DE0-6D51AA8AB3F8}" srcOrd="0" destOrd="0" presId="urn:microsoft.com/office/officeart/2008/layout/HorizontalMultiLevelHierarchy"/>
    <dgm:cxn modelId="{610E61C2-920D-444F-812C-1D3C6EB9EF5C}" type="presOf" srcId="{56504A36-7337-8B41-8391-9AE1322EC486}" destId="{1A4314CC-A9B2-2E41-9238-7BB1C78D860F}" srcOrd="0" destOrd="0" presId="urn:microsoft.com/office/officeart/2008/layout/HorizontalMultiLevelHierarchy"/>
    <dgm:cxn modelId="{E5AB6EF0-17BE-814F-B834-EA0D1567A028}" type="presOf" srcId="{D80B1336-2BD2-A546-9AFD-7ECB6B2B322B}" destId="{552CA310-A390-8547-96C8-F3DA8722729A}" srcOrd="0" destOrd="0" presId="urn:microsoft.com/office/officeart/2008/layout/HorizontalMultiLevelHierarchy"/>
    <dgm:cxn modelId="{B3C17047-4628-DA4A-9FC9-0341D0A276BA}" srcId="{1A7CCCEF-1B50-D34F-93C7-27A03B854F67}" destId="{37A13604-C234-8646-9C33-7C55A23238C7}" srcOrd="6" destOrd="0" parTransId="{153FA550-291A-7F41-91D3-0972C80413D5}" sibTransId="{D5AD2DAD-1112-A848-A515-E018E3CD461D}"/>
    <dgm:cxn modelId="{4067E9DC-A8CF-A743-9464-CED4E4F15DCC}" type="presOf" srcId="{C1543C00-F5E0-BB42-9AB1-0E2430890118}" destId="{FF63535F-1175-0744-AFAA-0C8E40132508}" srcOrd="1" destOrd="0" presId="urn:microsoft.com/office/officeart/2008/layout/HorizontalMultiLevelHierarchy"/>
    <dgm:cxn modelId="{6F5BC659-10D3-2545-8898-70B6133D3AD9}" type="presOf" srcId="{D1421085-1FF8-7C4F-AB45-9954FD4420E4}" destId="{3C4EE60B-1877-0A40-9E94-D1282C883C16}" srcOrd="0" destOrd="0" presId="urn:microsoft.com/office/officeart/2008/layout/HorizontalMultiLevelHierarchy"/>
    <dgm:cxn modelId="{5EB52F0A-1BAF-EC40-A5DA-3D63011F7745}" type="presOf" srcId="{34C4A57A-DABE-E544-BF39-8AC6AA20F1DE}" destId="{CD0695FF-6739-2943-9222-649E72B231B5}" srcOrd="1" destOrd="0" presId="urn:microsoft.com/office/officeart/2008/layout/HorizontalMultiLevelHierarchy"/>
    <dgm:cxn modelId="{8FCA7D3E-9596-8C43-8C9D-AD6913DFC7F5}" type="presOf" srcId="{C1543C00-F5E0-BB42-9AB1-0E2430890118}" destId="{C96EF96D-1ECF-1547-A53F-9EB5987AC636}" srcOrd="0" destOrd="0" presId="urn:microsoft.com/office/officeart/2008/layout/HorizontalMultiLevelHierarchy"/>
    <dgm:cxn modelId="{99265BCC-4F0F-4E4E-ACFC-30A0EB83FF07}" type="presOf" srcId="{34C4A57A-DABE-E544-BF39-8AC6AA20F1DE}" destId="{877774F1-7BD0-B149-B683-9E1A5DAD4CDF}" srcOrd="0" destOrd="0" presId="urn:microsoft.com/office/officeart/2008/layout/HorizontalMultiLevelHierarchy"/>
    <dgm:cxn modelId="{D79EAC22-AE85-8D41-8DC8-0457271725DB}" type="presOf" srcId="{1A7CCCEF-1B50-D34F-93C7-27A03B854F67}" destId="{85C6E162-5765-7A43-A2F6-8591000F3317}" srcOrd="0" destOrd="0" presId="urn:microsoft.com/office/officeart/2008/layout/HorizontalMultiLevelHierarchy"/>
    <dgm:cxn modelId="{5A4FD5F3-439C-E547-A697-B2BA0928C919}" srcId="{1A7CCCEF-1B50-D34F-93C7-27A03B854F67}" destId="{3DACDD9A-30B6-9A43-B16A-7A6901143816}" srcOrd="0" destOrd="0" parTransId="{D1421085-1FF8-7C4F-AB45-9954FD4420E4}" sibTransId="{0D93CE3E-6BCD-F045-86FA-BFDF1CB036FD}"/>
    <dgm:cxn modelId="{8308A7E6-5C12-884A-A897-4AB391383702}" type="presOf" srcId="{4CCBBE22-D1C9-EE4C-973C-F917FDE5DA73}" destId="{EC035E53-6B4C-9542-84A1-8F4659EB7907}" srcOrd="0" destOrd="0" presId="urn:microsoft.com/office/officeart/2008/layout/HorizontalMultiLevelHierarchy"/>
    <dgm:cxn modelId="{F345BC38-E355-4B4B-891D-9E9FF50F28A1}" type="presOf" srcId="{EBD4811E-C317-6442-AD79-7DBC0E801AFD}" destId="{06B6EFA0-0C83-7344-879A-E10013A17332}" srcOrd="0" destOrd="0" presId="urn:microsoft.com/office/officeart/2008/layout/HorizontalMultiLevelHierarchy"/>
    <dgm:cxn modelId="{10648298-6349-4E40-ACFA-F13F9DE08B8D}" type="presOf" srcId="{182568AD-2AC0-594F-9621-1EF6EE7AF243}" destId="{05A0D9A7-CBE5-4347-97CF-6FF7CE5917F8}" srcOrd="0" destOrd="0" presId="urn:microsoft.com/office/officeart/2008/layout/HorizontalMultiLevelHierarchy"/>
    <dgm:cxn modelId="{29C1AD6E-69A9-F144-9E5A-24FC35588645}" type="presParOf" srcId="{A1F4302C-8B45-434E-99DF-D3E5DE57F5B9}" destId="{F9842CF8-6499-744C-9F27-C35AF17A22CA}" srcOrd="0" destOrd="0" presId="urn:microsoft.com/office/officeart/2008/layout/HorizontalMultiLevelHierarchy"/>
    <dgm:cxn modelId="{E3FDD605-2360-F447-81CD-ED84EC7D60B2}" type="presParOf" srcId="{F9842CF8-6499-744C-9F27-C35AF17A22CA}" destId="{85C6E162-5765-7A43-A2F6-8591000F3317}" srcOrd="0" destOrd="0" presId="urn:microsoft.com/office/officeart/2008/layout/HorizontalMultiLevelHierarchy"/>
    <dgm:cxn modelId="{0A0F1D13-7D4E-3B43-B4B7-2A8203A7C517}" type="presParOf" srcId="{F9842CF8-6499-744C-9F27-C35AF17A22CA}" destId="{208C2ED7-570F-DF4C-8651-28855847DE55}" srcOrd="1" destOrd="0" presId="urn:microsoft.com/office/officeart/2008/layout/HorizontalMultiLevelHierarchy"/>
    <dgm:cxn modelId="{54DF3311-0F2E-BF4B-8B9C-F0D297DB3736}" type="presParOf" srcId="{208C2ED7-570F-DF4C-8651-28855847DE55}" destId="{3C4EE60B-1877-0A40-9E94-D1282C883C16}" srcOrd="0" destOrd="0" presId="urn:microsoft.com/office/officeart/2008/layout/HorizontalMultiLevelHierarchy"/>
    <dgm:cxn modelId="{249F1375-4466-F341-965E-31FDB2012F13}" type="presParOf" srcId="{3C4EE60B-1877-0A40-9E94-D1282C883C16}" destId="{2B9669A1-CC49-204F-B19D-F2A7FC77D4D2}" srcOrd="0" destOrd="0" presId="urn:microsoft.com/office/officeart/2008/layout/HorizontalMultiLevelHierarchy"/>
    <dgm:cxn modelId="{19F8FBAB-5516-1C4F-AA97-B3C4E5805077}" type="presParOf" srcId="{208C2ED7-570F-DF4C-8651-28855847DE55}" destId="{E62C49B9-3C35-024F-809A-8021EFA801B5}" srcOrd="1" destOrd="0" presId="urn:microsoft.com/office/officeart/2008/layout/HorizontalMultiLevelHierarchy"/>
    <dgm:cxn modelId="{DB5BA45F-66C0-3047-BD8D-C3E6FFDA6ECF}" type="presParOf" srcId="{E62C49B9-3C35-024F-809A-8021EFA801B5}" destId="{BB59F1CF-AE3F-6444-AF81-0C86507BA8B3}" srcOrd="0" destOrd="0" presId="urn:microsoft.com/office/officeart/2008/layout/HorizontalMultiLevelHierarchy"/>
    <dgm:cxn modelId="{A15725E6-39D5-6042-8984-74DB35BB431C}" type="presParOf" srcId="{E62C49B9-3C35-024F-809A-8021EFA801B5}" destId="{1CB64ACE-8E25-A847-8903-6A5AB15CC0B2}" srcOrd="1" destOrd="0" presId="urn:microsoft.com/office/officeart/2008/layout/HorizontalMultiLevelHierarchy"/>
    <dgm:cxn modelId="{56C632DA-3426-6442-9AC9-6692324E00BA}" type="presParOf" srcId="{208C2ED7-570F-DF4C-8651-28855847DE55}" destId="{AB3FFCA4-46BA-E846-AC93-8DEF556943F7}" srcOrd="2" destOrd="0" presId="urn:microsoft.com/office/officeart/2008/layout/HorizontalMultiLevelHierarchy"/>
    <dgm:cxn modelId="{2EDCC780-03E5-1D40-B8F2-B97F03EB35FC}" type="presParOf" srcId="{AB3FFCA4-46BA-E846-AC93-8DEF556943F7}" destId="{32D29D9A-92B5-E443-BC7C-EB8660BE4F9D}" srcOrd="0" destOrd="0" presId="urn:microsoft.com/office/officeart/2008/layout/HorizontalMultiLevelHierarchy"/>
    <dgm:cxn modelId="{10D619B9-0DA1-4F4B-BD0E-84CADDBB75BD}" type="presParOf" srcId="{208C2ED7-570F-DF4C-8651-28855847DE55}" destId="{A4458279-9E41-2C4E-AC49-78E4C26F7C49}" srcOrd="3" destOrd="0" presId="urn:microsoft.com/office/officeart/2008/layout/HorizontalMultiLevelHierarchy"/>
    <dgm:cxn modelId="{84BD52C7-0C01-E447-BE8C-89B8D1EEB46A}" type="presParOf" srcId="{A4458279-9E41-2C4E-AC49-78E4C26F7C49}" destId="{EC035E53-6B4C-9542-84A1-8F4659EB7907}" srcOrd="0" destOrd="0" presId="urn:microsoft.com/office/officeart/2008/layout/HorizontalMultiLevelHierarchy"/>
    <dgm:cxn modelId="{8C69C857-271D-F749-A469-2269096348EB}" type="presParOf" srcId="{A4458279-9E41-2C4E-AC49-78E4C26F7C49}" destId="{FC259E1B-FD16-1649-8483-99425F7BFBA9}" srcOrd="1" destOrd="0" presId="urn:microsoft.com/office/officeart/2008/layout/HorizontalMultiLevelHierarchy"/>
    <dgm:cxn modelId="{BC9D443F-660B-304B-B10F-1F9B2C4795FB}" type="presParOf" srcId="{208C2ED7-570F-DF4C-8651-28855847DE55}" destId="{8D929C6B-2C95-D34B-8DD8-538C4BF8448E}" srcOrd="4" destOrd="0" presId="urn:microsoft.com/office/officeart/2008/layout/HorizontalMultiLevelHierarchy"/>
    <dgm:cxn modelId="{F6EC5A08-BD82-6340-A1C5-5E396E064F2A}" type="presParOf" srcId="{8D929C6B-2C95-D34B-8DD8-538C4BF8448E}" destId="{B4EB69B1-4409-7445-9D67-4A6230A75BFD}" srcOrd="0" destOrd="0" presId="urn:microsoft.com/office/officeart/2008/layout/HorizontalMultiLevelHierarchy"/>
    <dgm:cxn modelId="{736A7612-0F65-594C-A994-FCF300C7A599}" type="presParOf" srcId="{208C2ED7-570F-DF4C-8651-28855847DE55}" destId="{B983D8A1-DECD-1247-A2BD-787413EB2EC8}" srcOrd="5" destOrd="0" presId="urn:microsoft.com/office/officeart/2008/layout/HorizontalMultiLevelHierarchy"/>
    <dgm:cxn modelId="{5863DAB5-B817-DB49-A10A-057AA387CDF5}" type="presParOf" srcId="{B983D8A1-DECD-1247-A2BD-787413EB2EC8}" destId="{33FE07A1-CDA3-3241-9507-8FDCD164CE5E}" srcOrd="0" destOrd="0" presId="urn:microsoft.com/office/officeart/2008/layout/HorizontalMultiLevelHierarchy"/>
    <dgm:cxn modelId="{D456CEA5-0C20-E746-97D2-A84FC579B686}" type="presParOf" srcId="{B983D8A1-DECD-1247-A2BD-787413EB2EC8}" destId="{12649FE1-D406-374B-8D49-D8C9C1786589}" srcOrd="1" destOrd="0" presId="urn:microsoft.com/office/officeart/2008/layout/HorizontalMultiLevelHierarchy"/>
    <dgm:cxn modelId="{982012B5-E1FE-774A-90F8-9EA59D0276DC}" type="presParOf" srcId="{208C2ED7-570F-DF4C-8651-28855847DE55}" destId="{BD7056F6-0F34-394D-961A-710F42944109}" srcOrd="6" destOrd="0" presId="urn:microsoft.com/office/officeart/2008/layout/HorizontalMultiLevelHierarchy"/>
    <dgm:cxn modelId="{40E7B39D-3CAF-C244-BA0B-4E45DD69D65A}" type="presParOf" srcId="{BD7056F6-0F34-394D-961A-710F42944109}" destId="{4448D956-00F7-A244-BC6E-C567F2F16748}" srcOrd="0" destOrd="0" presId="urn:microsoft.com/office/officeart/2008/layout/HorizontalMultiLevelHierarchy"/>
    <dgm:cxn modelId="{79596EDC-8771-FA43-B93D-0BB5DD61285F}" type="presParOf" srcId="{208C2ED7-570F-DF4C-8651-28855847DE55}" destId="{57B3A8D3-8CE1-B14E-B348-083C46D77CD3}" srcOrd="7" destOrd="0" presId="urn:microsoft.com/office/officeart/2008/layout/HorizontalMultiLevelHierarchy"/>
    <dgm:cxn modelId="{BB8C73DF-4959-F249-9634-74B28BAF422F}" type="presParOf" srcId="{57B3A8D3-8CE1-B14E-B348-083C46D77CD3}" destId="{05A0D9A7-CBE5-4347-97CF-6FF7CE5917F8}" srcOrd="0" destOrd="0" presId="urn:microsoft.com/office/officeart/2008/layout/HorizontalMultiLevelHierarchy"/>
    <dgm:cxn modelId="{232C1161-14B6-5041-8B22-8B7EF81C2A7D}" type="presParOf" srcId="{57B3A8D3-8CE1-B14E-B348-083C46D77CD3}" destId="{8D986BF8-698A-7F48-A4B3-191FB61B16FB}" srcOrd="1" destOrd="0" presId="urn:microsoft.com/office/officeart/2008/layout/HorizontalMultiLevelHierarchy"/>
    <dgm:cxn modelId="{7FEFC29B-CB19-7F4B-920B-07FC07AE4B36}" type="presParOf" srcId="{208C2ED7-570F-DF4C-8651-28855847DE55}" destId="{3FA2927B-6BDD-C247-8DE0-6D51AA8AB3F8}" srcOrd="8" destOrd="0" presId="urn:microsoft.com/office/officeart/2008/layout/HorizontalMultiLevelHierarchy"/>
    <dgm:cxn modelId="{0894E8DD-6C14-FA4C-8296-DF5B0424A3A0}" type="presParOf" srcId="{3FA2927B-6BDD-C247-8DE0-6D51AA8AB3F8}" destId="{63CEB048-EDD8-364A-B77A-F9BA302F141A}" srcOrd="0" destOrd="0" presId="urn:microsoft.com/office/officeart/2008/layout/HorizontalMultiLevelHierarchy"/>
    <dgm:cxn modelId="{26A9F22B-7CBE-BB4E-A993-67BEE4143326}" type="presParOf" srcId="{208C2ED7-570F-DF4C-8651-28855847DE55}" destId="{41986680-1C9F-B44A-97E3-86ADD60712BC}" srcOrd="9" destOrd="0" presId="urn:microsoft.com/office/officeart/2008/layout/HorizontalMultiLevelHierarchy"/>
    <dgm:cxn modelId="{F565CCA0-D1F1-F84B-82B4-2490CF70BE0D}" type="presParOf" srcId="{41986680-1C9F-B44A-97E3-86ADD60712BC}" destId="{662CDEA4-76C2-AB42-8281-C18470290A59}" srcOrd="0" destOrd="0" presId="urn:microsoft.com/office/officeart/2008/layout/HorizontalMultiLevelHierarchy"/>
    <dgm:cxn modelId="{07923D2D-ABEE-4F4C-AB78-87A41E4BC15C}" type="presParOf" srcId="{41986680-1C9F-B44A-97E3-86ADD60712BC}" destId="{3FEEA0D5-F39E-6444-8A36-DEB7C86E668E}" srcOrd="1" destOrd="0" presId="urn:microsoft.com/office/officeart/2008/layout/HorizontalMultiLevelHierarchy"/>
    <dgm:cxn modelId="{691FE0FF-1713-E249-A67D-7D0A64F3D392}" type="presParOf" srcId="{208C2ED7-570F-DF4C-8651-28855847DE55}" destId="{877774F1-7BD0-B149-B683-9E1A5DAD4CDF}" srcOrd="10" destOrd="0" presId="urn:microsoft.com/office/officeart/2008/layout/HorizontalMultiLevelHierarchy"/>
    <dgm:cxn modelId="{D1628036-AE2C-F046-B643-2117E27730B0}" type="presParOf" srcId="{877774F1-7BD0-B149-B683-9E1A5DAD4CDF}" destId="{CD0695FF-6739-2943-9222-649E72B231B5}" srcOrd="0" destOrd="0" presId="urn:microsoft.com/office/officeart/2008/layout/HorizontalMultiLevelHierarchy"/>
    <dgm:cxn modelId="{E860D2D4-2E93-B74E-87D8-8D89931058B1}" type="presParOf" srcId="{208C2ED7-570F-DF4C-8651-28855847DE55}" destId="{C5BAE757-BB74-5143-8F2F-D675111414C7}" srcOrd="11" destOrd="0" presId="urn:microsoft.com/office/officeart/2008/layout/HorizontalMultiLevelHierarchy"/>
    <dgm:cxn modelId="{132C42F1-DB5D-5F49-8FB2-A8447EF2935C}" type="presParOf" srcId="{C5BAE757-BB74-5143-8F2F-D675111414C7}" destId="{BE8A0FC8-D95F-B145-9063-82FE987B2A93}" srcOrd="0" destOrd="0" presId="urn:microsoft.com/office/officeart/2008/layout/HorizontalMultiLevelHierarchy"/>
    <dgm:cxn modelId="{3CC785B1-F756-2D4E-B38F-A1794B1844A4}" type="presParOf" srcId="{C5BAE757-BB74-5143-8F2F-D675111414C7}" destId="{83D07D2F-8C90-2E40-AC04-5AC7D274076A}" srcOrd="1" destOrd="0" presId="urn:microsoft.com/office/officeart/2008/layout/HorizontalMultiLevelHierarchy"/>
    <dgm:cxn modelId="{17E193FE-D799-7D48-B8B3-7E92715DC15C}" type="presParOf" srcId="{208C2ED7-570F-DF4C-8651-28855847DE55}" destId="{7E503251-AA18-BE40-AA4A-B4CA41013C3D}" srcOrd="12" destOrd="0" presId="urn:microsoft.com/office/officeart/2008/layout/HorizontalMultiLevelHierarchy"/>
    <dgm:cxn modelId="{A1A6D35C-F6FA-3E42-8A66-EA52B1554551}" type="presParOf" srcId="{7E503251-AA18-BE40-AA4A-B4CA41013C3D}" destId="{36B365A2-992F-8244-BB66-E381FD34C409}" srcOrd="0" destOrd="0" presId="urn:microsoft.com/office/officeart/2008/layout/HorizontalMultiLevelHierarchy"/>
    <dgm:cxn modelId="{8F0E2EA9-E3F6-1748-B2A8-8D33C394B34D}" type="presParOf" srcId="{208C2ED7-570F-DF4C-8651-28855847DE55}" destId="{BD1E8720-4D82-114F-B9CB-581B226D64A5}" srcOrd="13" destOrd="0" presId="urn:microsoft.com/office/officeart/2008/layout/HorizontalMultiLevelHierarchy"/>
    <dgm:cxn modelId="{20D7F642-5AB3-544D-82EA-6C25F1F9497B}" type="presParOf" srcId="{BD1E8720-4D82-114F-B9CB-581B226D64A5}" destId="{397D027C-DC51-7E48-B653-6D550AFA356B}" srcOrd="0" destOrd="0" presId="urn:microsoft.com/office/officeart/2008/layout/HorizontalMultiLevelHierarchy"/>
    <dgm:cxn modelId="{7E30B0E1-C80A-4640-9B25-9D10B68BE37A}" type="presParOf" srcId="{BD1E8720-4D82-114F-B9CB-581B226D64A5}" destId="{31C50214-FA4F-3149-96B4-0B7EC30D57D4}" srcOrd="1" destOrd="0" presId="urn:microsoft.com/office/officeart/2008/layout/HorizontalMultiLevelHierarchy"/>
    <dgm:cxn modelId="{0F4CE518-AF63-2E4F-A105-9422D0515938}" type="presParOf" srcId="{31C50214-FA4F-3149-96B4-0B7EC30D57D4}" destId="{3CB3E795-DCFA-1E47-9691-7985FF8AC228}" srcOrd="0" destOrd="0" presId="urn:microsoft.com/office/officeart/2008/layout/HorizontalMultiLevelHierarchy"/>
    <dgm:cxn modelId="{D9C38409-BD70-644C-8D1E-8C0277A40CA6}" type="presParOf" srcId="{3CB3E795-DCFA-1E47-9691-7985FF8AC228}" destId="{9EAFFA94-88C6-A642-A9D6-E80E97873DCE}" srcOrd="0" destOrd="0" presId="urn:microsoft.com/office/officeart/2008/layout/HorizontalMultiLevelHierarchy"/>
    <dgm:cxn modelId="{A7D53E51-5EA0-A248-B524-7F249670DFA0}" type="presParOf" srcId="{31C50214-FA4F-3149-96B4-0B7EC30D57D4}" destId="{F066EB44-CDF8-EA4D-B598-2E18D48FBC9F}" srcOrd="1" destOrd="0" presId="urn:microsoft.com/office/officeart/2008/layout/HorizontalMultiLevelHierarchy"/>
    <dgm:cxn modelId="{1A15E196-ED59-1C4F-998B-58DEC675E8A9}" type="presParOf" srcId="{F066EB44-CDF8-EA4D-B598-2E18D48FBC9F}" destId="{3E3D53F4-7C08-7F40-8346-8B7B1C85D4E6}" srcOrd="0" destOrd="0" presId="urn:microsoft.com/office/officeart/2008/layout/HorizontalMultiLevelHierarchy"/>
    <dgm:cxn modelId="{1B616787-3F51-F744-AC76-97CABB4E3252}" type="presParOf" srcId="{F066EB44-CDF8-EA4D-B598-2E18D48FBC9F}" destId="{24C122DE-6D00-5841-AB62-591F4CD44088}" srcOrd="1" destOrd="0" presId="urn:microsoft.com/office/officeart/2008/layout/HorizontalMultiLevelHierarchy"/>
    <dgm:cxn modelId="{980CF7E1-1AFB-5B40-B2AF-CC672ABFA923}" type="presParOf" srcId="{31C50214-FA4F-3149-96B4-0B7EC30D57D4}" destId="{C96EF96D-1ECF-1547-A53F-9EB5987AC636}" srcOrd="2" destOrd="0" presId="urn:microsoft.com/office/officeart/2008/layout/HorizontalMultiLevelHierarchy"/>
    <dgm:cxn modelId="{65CAEE76-BD5A-DA4F-BAC4-C66A2FE74FF3}" type="presParOf" srcId="{C96EF96D-1ECF-1547-A53F-9EB5987AC636}" destId="{FF63535F-1175-0744-AFAA-0C8E40132508}" srcOrd="0" destOrd="0" presId="urn:microsoft.com/office/officeart/2008/layout/HorizontalMultiLevelHierarchy"/>
    <dgm:cxn modelId="{B08FBE8A-A1E8-074E-A205-34F450CE0FC0}" type="presParOf" srcId="{31C50214-FA4F-3149-96B4-0B7EC30D57D4}" destId="{329E02C9-80FF-0E4A-9AAD-FD55A53976F6}" srcOrd="3" destOrd="0" presId="urn:microsoft.com/office/officeart/2008/layout/HorizontalMultiLevelHierarchy"/>
    <dgm:cxn modelId="{550AD40C-FC58-CD4D-B4EF-49D312DA4637}" type="presParOf" srcId="{329E02C9-80FF-0E4A-9AAD-FD55A53976F6}" destId="{45F1F49C-25E8-ED47-B0ED-6C3C7349E5EF}" srcOrd="0" destOrd="0" presId="urn:microsoft.com/office/officeart/2008/layout/HorizontalMultiLevelHierarchy"/>
    <dgm:cxn modelId="{55D3B0D4-FBA3-0E40-8176-5C72E0CD0893}" type="presParOf" srcId="{329E02C9-80FF-0E4A-9AAD-FD55A53976F6}" destId="{9ABC30B0-CDF1-434A-A4F1-B4AB444BB709}" srcOrd="1" destOrd="0" presId="urn:microsoft.com/office/officeart/2008/layout/HorizontalMultiLevelHierarchy"/>
    <dgm:cxn modelId="{B41EE39A-7558-F74B-9D4E-5EBBAB39760C}" type="presParOf" srcId="{208C2ED7-570F-DF4C-8651-28855847DE55}" destId="{5C0A55C4-B29A-E143-B401-6B8386585B87}" srcOrd="14" destOrd="0" presId="urn:microsoft.com/office/officeart/2008/layout/HorizontalMultiLevelHierarchy"/>
    <dgm:cxn modelId="{41A4CB8B-D259-1849-A1EA-A41C26C3347F}" type="presParOf" srcId="{5C0A55C4-B29A-E143-B401-6B8386585B87}" destId="{337CA74B-9001-1A40-BEB3-660F964BACAB}" srcOrd="0" destOrd="0" presId="urn:microsoft.com/office/officeart/2008/layout/HorizontalMultiLevelHierarchy"/>
    <dgm:cxn modelId="{FB80B9E7-1CBF-CD40-B087-F3E994088042}" type="presParOf" srcId="{208C2ED7-570F-DF4C-8651-28855847DE55}" destId="{70F0B168-4168-BC4F-8823-54CF1BA5FE55}" srcOrd="15" destOrd="0" presId="urn:microsoft.com/office/officeart/2008/layout/HorizontalMultiLevelHierarchy"/>
    <dgm:cxn modelId="{A49E321A-6D28-4543-B61F-711C242AD61D}" type="presParOf" srcId="{70F0B168-4168-BC4F-8823-54CF1BA5FE55}" destId="{3EC15A58-6B3D-864C-81A2-CCFC78A1F3FA}" srcOrd="0" destOrd="0" presId="urn:microsoft.com/office/officeart/2008/layout/HorizontalMultiLevelHierarchy"/>
    <dgm:cxn modelId="{A81973EA-11D1-2146-8E04-DF37AED4CCA9}" type="presParOf" srcId="{70F0B168-4168-BC4F-8823-54CF1BA5FE55}" destId="{0C878AC0-218C-F44B-BEB7-8B3E756B288D}" srcOrd="1" destOrd="0" presId="urn:microsoft.com/office/officeart/2008/layout/HorizontalMultiLevelHierarchy"/>
    <dgm:cxn modelId="{01F5DB3E-4813-4B41-8C21-936C928994EC}" type="presParOf" srcId="{208C2ED7-570F-DF4C-8651-28855847DE55}" destId="{B5A0056A-0FE0-6441-AFBE-5CE2BA37B2D3}" srcOrd="16" destOrd="0" presId="urn:microsoft.com/office/officeart/2008/layout/HorizontalMultiLevelHierarchy"/>
    <dgm:cxn modelId="{02F5369B-AE1E-0845-9867-08B2F99886C5}" type="presParOf" srcId="{B5A0056A-0FE0-6441-AFBE-5CE2BA37B2D3}" destId="{9DD2A302-8348-1040-B443-76AAFC41E015}" srcOrd="0" destOrd="0" presId="urn:microsoft.com/office/officeart/2008/layout/HorizontalMultiLevelHierarchy"/>
    <dgm:cxn modelId="{9177D360-7B6F-E142-85EB-40CB2792E07B}" type="presParOf" srcId="{208C2ED7-570F-DF4C-8651-28855847DE55}" destId="{2DA760D1-264E-DC47-B27E-FBCFAACDB9FA}" srcOrd="17" destOrd="0" presId="urn:microsoft.com/office/officeart/2008/layout/HorizontalMultiLevelHierarchy"/>
    <dgm:cxn modelId="{7A87CA1C-F280-1643-8B31-9019DF8AE9A8}" type="presParOf" srcId="{2DA760D1-264E-DC47-B27E-FBCFAACDB9FA}" destId="{937CD6A2-35EF-D640-963A-C8FCB6C9748E}" srcOrd="0" destOrd="0" presId="urn:microsoft.com/office/officeart/2008/layout/HorizontalMultiLevelHierarchy"/>
    <dgm:cxn modelId="{EA5F1824-ABAA-AD45-A8F7-8C5934D9FBFA}" type="presParOf" srcId="{2DA760D1-264E-DC47-B27E-FBCFAACDB9FA}" destId="{D2322953-06EB-6849-9915-5C02064AE602}" srcOrd="1" destOrd="0" presId="urn:microsoft.com/office/officeart/2008/layout/HorizontalMultiLevelHierarchy"/>
    <dgm:cxn modelId="{D67452C6-EE6A-5D41-A539-292970B70056}" type="presParOf" srcId="{208C2ED7-570F-DF4C-8651-28855847DE55}" destId="{552CA310-A390-8547-96C8-F3DA8722729A}" srcOrd="18" destOrd="0" presId="urn:microsoft.com/office/officeart/2008/layout/HorizontalMultiLevelHierarchy"/>
    <dgm:cxn modelId="{355076A5-FBCA-5D4D-8FC1-F06B1972EBEA}" type="presParOf" srcId="{552CA310-A390-8547-96C8-F3DA8722729A}" destId="{852033F8-5C29-954F-A1E7-575ECBCE232A}" srcOrd="0" destOrd="0" presId="urn:microsoft.com/office/officeart/2008/layout/HorizontalMultiLevelHierarchy"/>
    <dgm:cxn modelId="{322D3B23-63DC-2446-A25E-BCAC58F46C41}" type="presParOf" srcId="{208C2ED7-570F-DF4C-8651-28855847DE55}" destId="{C6FA0482-DFAC-A446-9280-AE4A7FA9DC2A}" srcOrd="19" destOrd="0" presId="urn:microsoft.com/office/officeart/2008/layout/HorizontalMultiLevelHierarchy"/>
    <dgm:cxn modelId="{D153671F-5103-6242-8043-6B6D9D10EFD0}" type="presParOf" srcId="{C6FA0482-DFAC-A446-9280-AE4A7FA9DC2A}" destId="{76C91AB8-99D3-834D-BB8C-68B10B5EA2FF}" srcOrd="0" destOrd="0" presId="urn:microsoft.com/office/officeart/2008/layout/HorizontalMultiLevelHierarchy"/>
    <dgm:cxn modelId="{CFD5332E-34C4-7040-AD9D-5B0B222C3B25}" type="presParOf" srcId="{C6FA0482-DFAC-A446-9280-AE4A7FA9DC2A}" destId="{5249FD9A-B53A-CC49-8D1E-9817DEBCD913}" srcOrd="1" destOrd="0" presId="urn:microsoft.com/office/officeart/2008/layout/HorizontalMultiLevelHierarchy"/>
    <dgm:cxn modelId="{73A97388-DBB6-F543-9AA6-354D03A4E0AC}" type="presParOf" srcId="{208C2ED7-570F-DF4C-8651-28855847DE55}" destId="{06B6EFA0-0C83-7344-879A-E10013A17332}" srcOrd="20" destOrd="0" presId="urn:microsoft.com/office/officeart/2008/layout/HorizontalMultiLevelHierarchy"/>
    <dgm:cxn modelId="{02A9E269-C274-0740-8AEF-6A572FF0BFA3}" type="presParOf" srcId="{06B6EFA0-0C83-7344-879A-E10013A17332}" destId="{5DD9779F-0A0D-4943-A5B1-BC57AF18B345}" srcOrd="0" destOrd="0" presId="urn:microsoft.com/office/officeart/2008/layout/HorizontalMultiLevelHierarchy"/>
    <dgm:cxn modelId="{A3D21AAC-C39C-4249-B03F-A4EBBCE9FFD1}" type="presParOf" srcId="{208C2ED7-570F-DF4C-8651-28855847DE55}" destId="{C1BD9116-6109-C64E-940D-EFC2427C661C}" srcOrd="21" destOrd="0" presId="urn:microsoft.com/office/officeart/2008/layout/HorizontalMultiLevelHierarchy"/>
    <dgm:cxn modelId="{0A894657-8B30-804C-BAC3-4C974DC90B32}" type="presParOf" srcId="{C1BD9116-6109-C64E-940D-EFC2427C661C}" destId="{2181350F-F241-D14E-AD8B-EE01415F0B4E}" srcOrd="0" destOrd="0" presId="urn:microsoft.com/office/officeart/2008/layout/HorizontalMultiLevelHierarchy"/>
    <dgm:cxn modelId="{2FBE1822-F2D5-E143-BC20-9918D6F8D8BE}" type="presParOf" srcId="{C1BD9116-6109-C64E-940D-EFC2427C661C}" destId="{A7D5AE53-9069-BF44-B91E-3A0DCF6B70C0}" srcOrd="1" destOrd="0" presId="urn:microsoft.com/office/officeart/2008/layout/HorizontalMultiLevelHierarchy"/>
    <dgm:cxn modelId="{90069DED-3C76-2D40-82DB-2F990124CA93}" type="presParOf" srcId="{208C2ED7-570F-DF4C-8651-28855847DE55}" destId="{05F40028-79E6-614B-A7D3-FE2D4C7217EB}" srcOrd="22" destOrd="0" presId="urn:microsoft.com/office/officeart/2008/layout/HorizontalMultiLevelHierarchy"/>
    <dgm:cxn modelId="{E97BFF33-703A-C142-A5F4-10D6E9648995}" type="presParOf" srcId="{05F40028-79E6-614B-A7D3-FE2D4C7217EB}" destId="{DEB63ADE-B4FD-2D4D-8186-9EDCE9DA5143}" srcOrd="0" destOrd="0" presId="urn:microsoft.com/office/officeart/2008/layout/HorizontalMultiLevelHierarchy"/>
    <dgm:cxn modelId="{45129C89-09BE-F848-9FE2-2F05F090A5A1}" type="presParOf" srcId="{208C2ED7-570F-DF4C-8651-28855847DE55}" destId="{1A9F4DEF-1E9F-2446-BC78-AAADA6B70E92}" srcOrd="23" destOrd="0" presId="urn:microsoft.com/office/officeart/2008/layout/HorizontalMultiLevelHierarchy"/>
    <dgm:cxn modelId="{865DDEC0-0C20-614A-ADF0-E91F97E1D3E6}" type="presParOf" srcId="{1A9F4DEF-1E9F-2446-BC78-AAADA6B70E92}" destId="{1A4314CC-A9B2-2E41-9238-7BB1C78D860F}" srcOrd="0" destOrd="0" presId="urn:microsoft.com/office/officeart/2008/layout/HorizontalMultiLevelHierarchy"/>
    <dgm:cxn modelId="{6F8A87E7-713F-124C-9CCF-791AD350E585}" type="presParOf" srcId="{1A9F4DEF-1E9F-2446-BC78-AAADA6B70E92}" destId="{BDEF3031-151B-3546-BF19-9BC639F41FF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157F31-5188-404B-A418-11C7971681F7}" type="presOf" srcId="{35527806-825D-1547-9B23-92F8C7DAC6F4}" destId="{A869993F-94CE-D741-8AE8-537495BEFC87}" srcOrd="0" destOrd="0" presId="urn:microsoft.com/office/officeart/2005/8/layout/equation1"/>
    <dgm:cxn modelId="{3AB790C1-CA04-A042-8F2D-C8369501CB1D}" type="presOf" srcId="{66465762-CD5F-1840-A784-2C2A9EEDF7F4}" destId="{3713940A-6A6A-E642-9564-18E25C0A12EE}" srcOrd="0" destOrd="0" presId="urn:microsoft.com/office/officeart/2005/8/layout/equation1"/>
    <dgm:cxn modelId="{097C9242-12FF-5747-BF25-3F1C3F9E6BCC}" type="presOf" srcId="{3FCDBBF1-1B70-A641-A0EE-DC0B6E3E7ACA}" destId="{5B7AAF29-F308-534A-87DF-9ACEB5E627F2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D208BAA4-7DD3-E845-B375-78A3A6C825AB}" type="presOf" srcId="{555B72CA-75A6-2348-A067-37D6ADEA50A3}" destId="{D3C091A9-611F-9F40-B65D-CA5A528FFE01}" srcOrd="0" destOrd="0" presId="urn:microsoft.com/office/officeart/2005/8/layout/equation1"/>
    <dgm:cxn modelId="{A14031AF-ED76-2749-9E74-D5462AF21039}" type="presOf" srcId="{A6AF84EE-57BB-F449-ABF8-6F15A82E499C}" destId="{8F408E65-BD26-B94D-AC9A-DF900512B8A1}" srcOrd="0" destOrd="0" presId="urn:microsoft.com/office/officeart/2005/8/layout/equation1"/>
    <dgm:cxn modelId="{1128999E-D1E5-2A44-9F7B-0B0CB7FB8841}" type="presOf" srcId="{963AEE24-599D-5E4A-9DFC-58D321676BDE}" destId="{EF2DF7AB-253E-0040-AF39-1EFF03C5412D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237644DB-9DD7-0143-8AB0-F0C22BAC0AFB}" type="presOf" srcId="{EC4DCB9D-DF6A-584D-9434-DCCB19E9C654}" destId="{CB9861D9-647A-9545-AF56-5BE6C020C0BC}" srcOrd="0" destOrd="0" presId="urn:microsoft.com/office/officeart/2005/8/layout/equation1"/>
    <dgm:cxn modelId="{16B01B28-6D83-1140-B1D7-09961D541757}" type="presOf" srcId="{656E3F8F-DEA8-3F4C-BDFF-3D96D4CA9040}" destId="{971DA4D7-9B43-2D45-B251-CC4EB191CB65}" srcOrd="0" destOrd="0" presId="urn:microsoft.com/office/officeart/2005/8/layout/equation1"/>
    <dgm:cxn modelId="{D64E946C-7EDF-B94C-897F-E6DF9BA5837A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73CA1E98-88C1-7A48-B91C-913E80D5AC9E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78CD5DC0-B9B6-7D41-9B01-9A0C75D2379A}" type="presParOf" srcId="{8F408E65-BD26-B94D-AC9A-DF900512B8A1}" destId="{D3C091A9-611F-9F40-B65D-CA5A528FFE01}" srcOrd="0" destOrd="0" presId="urn:microsoft.com/office/officeart/2005/8/layout/equation1"/>
    <dgm:cxn modelId="{62DF4BBB-482D-2144-9A89-013F9C43F2C2}" type="presParOf" srcId="{8F408E65-BD26-B94D-AC9A-DF900512B8A1}" destId="{E9C3E050-30B2-E44E-848D-7BDFC94BD58F}" srcOrd="1" destOrd="0" presId="urn:microsoft.com/office/officeart/2005/8/layout/equation1"/>
    <dgm:cxn modelId="{77647E00-6CA9-AD4B-85E4-A606FCE63DDB}" type="presParOf" srcId="{8F408E65-BD26-B94D-AC9A-DF900512B8A1}" destId="{CB9861D9-647A-9545-AF56-5BE6C020C0BC}" srcOrd="2" destOrd="0" presId="urn:microsoft.com/office/officeart/2005/8/layout/equation1"/>
    <dgm:cxn modelId="{922EA139-AB27-994A-8324-902C404A1A22}" type="presParOf" srcId="{8F408E65-BD26-B94D-AC9A-DF900512B8A1}" destId="{D222CA45-C3FF-9641-9363-1FE880CB4FB4}" srcOrd="3" destOrd="0" presId="urn:microsoft.com/office/officeart/2005/8/layout/equation1"/>
    <dgm:cxn modelId="{7DF9099D-7EF3-5742-9273-2CAF678E7A8C}" type="presParOf" srcId="{8F408E65-BD26-B94D-AC9A-DF900512B8A1}" destId="{B8622DEF-A6E5-E848-8411-35A4A739A7C9}" srcOrd="4" destOrd="0" presId="urn:microsoft.com/office/officeart/2005/8/layout/equation1"/>
    <dgm:cxn modelId="{B4E85B5A-8017-C949-9A79-7784C534FAAA}" type="presParOf" srcId="{8F408E65-BD26-B94D-AC9A-DF900512B8A1}" destId="{8B1BEB36-FE2A-9A4F-91B2-F1F74A22534F}" srcOrd="5" destOrd="0" presId="urn:microsoft.com/office/officeart/2005/8/layout/equation1"/>
    <dgm:cxn modelId="{B8D9B6D7-60BA-DD4C-9FCB-64A9F98F4030}" type="presParOf" srcId="{8F408E65-BD26-B94D-AC9A-DF900512B8A1}" destId="{EF2DF7AB-253E-0040-AF39-1EFF03C5412D}" srcOrd="6" destOrd="0" presId="urn:microsoft.com/office/officeart/2005/8/layout/equation1"/>
    <dgm:cxn modelId="{0C4FFA58-FCE3-9A44-BFF5-AF10E0A99234}" type="presParOf" srcId="{8F408E65-BD26-B94D-AC9A-DF900512B8A1}" destId="{9083AC97-24C9-C847-BE6A-B4A43BFBB23C}" srcOrd="7" destOrd="0" presId="urn:microsoft.com/office/officeart/2005/8/layout/equation1"/>
    <dgm:cxn modelId="{05D1E7C6-C138-5743-AA18-97E0B179D593}" type="presParOf" srcId="{8F408E65-BD26-B94D-AC9A-DF900512B8A1}" destId="{99741E28-03FD-C340-8F2C-3D39D8822863}" srcOrd="8" destOrd="0" presId="urn:microsoft.com/office/officeart/2005/8/layout/equation1"/>
    <dgm:cxn modelId="{5AD74A53-D274-9247-BE42-51E25391ED92}" type="presParOf" srcId="{8F408E65-BD26-B94D-AC9A-DF900512B8A1}" destId="{4CA5918E-6609-8643-A10A-53CA8B07C6BA}" srcOrd="9" destOrd="0" presId="urn:microsoft.com/office/officeart/2005/8/layout/equation1"/>
    <dgm:cxn modelId="{90B3D09E-8844-444E-B2FF-FC87D84D967A}" type="presParOf" srcId="{8F408E65-BD26-B94D-AC9A-DF900512B8A1}" destId="{971DA4D7-9B43-2D45-B251-CC4EB191CB65}" srcOrd="10" destOrd="0" presId="urn:microsoft.com/office/officeart/2005/8/layout/equation1"/>
    <dgm:cxn modelId="{C61CCBE7-839E-E946-AB46-52D1241C98A9}" type="presParOf" srcId="{8F408E65-BD26-B94D-AC9A-DF900512B8A1}" destId="{A2FA6623-3934-4D47-927F-AA4FAE102106}" srcOrd="11" destOrd="0" presId="urn:microsoft.com/office/officeart/2005/8/layout/equation1"/>
    <dgm:cxn modelId="{92D7C5C9-F69D-1B42-A3E7-03E2826E3062}" type="presParOf" srcId="{8F408E65-BD26-B94D-AC9A-DF900512B8A1}" destId="{3713940A-6A6A-E642-9564-18E25C0A12EE}" srcOrd="12" destOrd="0" presId="urn:microsoft.com/office/officeart/2005/8/layout/equation1"/>
    <dgm:cxn modelId="{6C2DCEFB-4F71-CC4C-B239-1ADEB3F2BA71}" type="presParOf" srcId="{8F408E65-BD26-B94D-AC9A-DF900512B8A1}" destId="{D1F575D0-FA7A-994E-8A0E-CFF894148151}" srcOrd="13" destOrd="0" presId="urn:microsoft.com/office/officeart/2005/8/layout/equation1"/>
    <dgm:cxn modelId="{089B20BA-429D-6149-A275-0BC9CF62B577}" type="presParOf" srcId="{8F408E65-BD26-B94D-AC9A-DF900512B8A1}" destId="{5B7AAF29-F308-534A-87DF-9ACEB5E627F2}" srcOrd="14" destOrd="0" presId="urn:microsoft.com/office/officeart/2005/8/layout/equation1"/>
    <dgm:cxn modelId="{4E71289D-7240-744F-9BDB-6B7F2E3C9C9E}" type="presParOf" srcId="{8F408E65-BD26-B94D-AC9A-DF900512B8A1}" destId="{2CF50FE7-2AE0-0942-88CB-DB0244933660}" srcOrd="15" destOrd="0" presId="urn:microsoft.com/office/officeart/2005/8/layout/equation1"/>
    <dgm:cxn modelId="{14CB7566-55CA-BF4B-BB92-3EBCB129DD4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973FF56-26F9-9744-9BA9-5565AF1F696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74C870-A796-E34E-8A6F-3E2E1B22CA5B}">
      <dgm:prSet phldrT="[文本]"/>
      <dgm:spPr/>
      <dgm:t>
        <a:bodyPr/>
        <a:lstStyle/>
        <a:p>
          <a:r>
            <a:rPr lang="zh-CN" altLang="en-US" dirty="0" smtClean="0"/>
            <a:t>项目名称</a:t>
          </a:r>
          <a:endParaRPr lang="zh-CN" altLang="en-US" dirty="0"/>
        </a:p>
      </dgm:t>
    </dgm:pt>
    <dgm:pt modelId="{77A0D03F-3397-0047-B5B2-7ED7997BBED8}" type="parTrans" cxnId="{B189D11B-16B8-C648-A65B-DB5C18FFE539}">
      <dgm:prSet/>
      <dgm:spPr/>
      <dgm:t>
        <a:bodyPr/>
        <a:lstStyle/>
        <a:p>
          <a:endParaRPr lang="zh-CN" altLang="en-US"/>
        </a:p>
      </dgm:t>
    </dgm:pt>
    <dgm:pt modelId="{B7AAA19E-0A33-894E-9100-EA48B028165C}" type="sibTrans" cxnId="{B189D11B-16B8-C648-A65B-DB5C18FFE539}">
      <dgm:prSet/>
      <dgm:spPr/>
      <dgm:t>
        <a:bodyPr/>
        <a:lstStyle/>
        <a:p>
          <a:endParaRPr lang="zh-CN" altLang="en-US"/>
        </a:p>
      </dgm:t>
    </dgm:pt>
    <dgm:pt modelId="{ACBAB1FD-E365-BD4D-B1FB-13D65E7C6DA2}">
      <dgm:prSet phldrT="[文本]"/>
      <dgm:spPr/>
      <dgm:t>
        <a:bodyPr/>
        <a:lstStyle/>
        <a:p>
          <a:r>
            <a:rPr lang="en-US" altLang="en-US" dirty="0" err="1" smtClean="0"/>
            <a:t>WFICSWorkSpace</a:t>
          </a:r>
          <a:endParaRPr lang="zh-CN" altLang="en-US" dirty="0"/>
        </a:p>
      </dgm:t>
    </dgm:pt>
    <dgm:pt modelId="{3A88C92A-3EBB-244F-B272-4BB589C8A19C}" type="parTrans" cxnId="{A533CEFF-9F00-7F48-AD50-3361F8636622}">
      <dgm:prSet/>
      <dgm:spPr/>
      <dgm:t>
        <a:bodyPr/>
        <a:lstStyle/>
        <a:p>
          <a:endParaRPr lang="zh-CN" altLang="en-US"/>
        </a:p>
      </dgm:t>
    </dgm:pt>
    <dgm:pt modelId="{B5861FF6-0E61-0141-8B7A-06BE85CB1F88}" type="sibTrans" cxnId="{A533CEFF-9F00-7F48-AD50-3361F8636622}">
      <dgm:prSet/>
      <dgm:spPr/>
      <dgm:t>
        <a:bodyPr/>
        <a:lstStyle/>
        <a:p>
          <a:endParaRPr lang="zh-CN" altLang="en-US"/>
        </a:p>
      </dgm:t>
    </dgm:pt>
    <dgm:pt modelId="{375BDBE2-3D1D-D643-A38D-0D2F02875091}">
      <dgm:prSet phldrT="[文本]"/>
      <dgm:spPr/>
      <dgm:t>
        <a:bodyPr/>
        <a:lstStyle/>
        <a:p>
          <a:r>
            <a:rPr lang="en-US" altLang="en-US" dirty="0" smtClean="0"/>
            <a:t>doc</a:t>
          </a:r>
          <a:endParaRPr lang="zh-CN" altLang="en-US" dirty="0"/>
        </a:p>
      </dgm:t>
    </dgm:pt>
    <dgm:pt modelId="{F85796CC-1984-C14B-BD09-A16CC373869D}" type="parTrans" cxnId="{F62E6EEC-F4FC-1649-9333-384C40E311CB}">
      <dgm:prSet/>
      <dgm:spPr/>
      <dgm:t>
        <a:bodyPr/>
        <a:lstStyle/>
        <a:p>
          <a:endParaRPr lang="zh-CN" altLang="en-US"/>
        </a:p>
      </dgm:t>
    </dgm:pt>
    <dgm:pt modelId="{B10E8E43-A0EC-FE46-9CBE-2D997BAB7F4A}" type="sibTrans" cxnId="{F62E6EEC-F4FC-1649-9333-384C40E311CB}">
      <dgm:prSet/>
      <dgm:spPr/>
      <dgm:t>
        <a:bodyPr/>
        <a:lstStyle/>
        <a:p>
          <a:endParaRPr lang="zh-CN" altLang="en-US"/>
        </a:p>
      </dgm:t>
    </dgm:pt>
    <dgm:pt modelId="{29BBB168-0B4C-544D-A635-27401B4D1425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5081C1AF-2E8F-6C49-B64E-4FC9E7A45593}" type="parTrans" cxnId="{D23FAB3F-1E82-CF46-8585-2EFF8499AD28}">
      <dgm:prSet/>
      <dgm:spPr/>
      <dgm:t>
        <a:bodyPr/>
        <a:lstStyle/>
        <a:p>
          <a:endParaRPr lang="zh-CN" altLang="en-US"/>
        </a:p>
      </dgm:t>
    </dgm:pt>
    <dgm:pt modelId="{4D856CD7-7168-DF44-AFBB-FE9F0E35946F}" type="sibTrans" cxnId="{D23FAB3F-1E82-CF46-8585-2EFF8499AD28}">
      <dgm:prSet/>
      <dgm:spPr/>
      <dgm:t>
        <a:bodyPr/>
        <a:lstStyle/>
        <a:p>
          <a:endParaRPr lang="zh-CN" altLang="en-US"/>
        </a:p>
      </dgm:t>
    </dgm:pt>
    <dgm:pt modelId="{033A9099-F48C-7640-B8F1-C2CC95C49AF0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A01718AD-0652-4442-A0A0-827930B75134}" type="parTrans" cxnId="{C02D855D-4451-0A4A-95AD-85CB0E4FB96D}">
      <dgm:prSet/>
      <dgm:spPr/>
      <dgm:t>
        <a:bodyPr/>
        <a:lstStyle/>
        <a:p>
          <a:endParaRPr lang="zh-CN" altLang="en-US"/>
        </a:p>
      </dgm:t>
    </dgm:pt>
    <dgm:pt modelId="{474E7C8B-FAB1-8E4C-A508-940382E533FA}" type="sibTrans" cxnId="{C02D855D-4451-0A4A-95AD-85CB0E4FB96D}">
      <dgm:prSet/>
      <dgm:spPr/>
      <dgm:t>
        <a:bodyPr/>
        <a:lstStyle/>
        <a:p>
          <a:endParaRPr lang="zh-CN" altLang="en-US"/>
        </a:p>
      </dgm:t>
    </dgm:pt>
    <dgm:pt modelId="{C01C4433-239D-E942-B2EA-BDE778E189E7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08C715E3-3F02-0742-AADD-0C02F50D3275}" type="parTrans" cxnId="{B62CD16E-2D5C-DA44-A268-FC73862EC7A8}">
      <dgm:prSet/>
      <dgm:spPr/>
      <dgm:t>
        <a:bodyPr/>
        <a:lstStyle/>
        <a:p>
          <a:endParaRPr lang="zh-CN" altLang="en-US"/>
        </a:p>
      </dgm:t>
    </dgm:pt>
    <dgm:pt modelId="{9BE21C6F-D7DA-874A-893C-280B30459126}" type="sibTrans" cxnId="{B62CD16E-2D5C-DA44-A268-FC73862EC7A8}">
      <dgm:prSet/>
      <dgm:spPr/>
      <dgm:t>
        <a:bodyPr/>
        <a:lstStyle/>
        <a:p>
          <a:endParaRPr lang="zh-CN" altLang="en-US"/>
        </a:p>
      </dgm:t>
    </dgm:pt>
    <dgm:pt modelId="{0DA21F28-22F5-6A44-AFDA-EB661C1767FE}">
      <dgm:prSet phldrT="[文本]"/>
      <dgm:spPr/>
      <dgm:t>
        <a:bodyPr/>
        <a:lstStyle/>
        <a:p>
          <a:r>
            <a:rPr lang="en-US" altLang="en-US" dirty="0" smtClean="0"/>
            <a:t>00.</a:t>
          </a:r>
          <a:r>
            <a:rPr lang="zh-CN" altLang="en-US" dirty="0" smtClean="0"/>
            <a:t>工作须知</a:t>
          </a:r>
          <a:endParaRPr lang="zh-CN" altLang="en-US" dirty="0"/>
        </a:p>
      </dgm:t>
    </dgm:pt>
    <dgm:pt modelId="{06A8AC00-1E0F-8A4E-86CD-FED2A2B601E4}" type="parTrans" cxnId="{032D1646-61DF-174D-A0DE-6E8E40CF2C3C}">
      <dgm:prSet/>
      <dgm:spPr/>
      <dgm:t>
        <a:bodyPr/>
        <a:lstStyle/>
        <a:p>
          <a:endParaRPr lang="zh-CN" altLang="en-US"/>
        </a:p>
      </dgm:t>
    </dgm:pt>
    <dgm:pt modelId="{5D2DB91F-E398-7344-9C25-DC8AEAA6ACC5}" type="sibTrans" cxnId="{032D1646-61DF-174D-A0DE-6E8E40CF2C3C}">
      <dgm:prSet/>
      <dgm:spPr/>
      <dgm:t>
        <a:bodyPr/>
        <a:lstStyle/>
        <a:p>
          <a:endParaRPr lang="zh-CN" altLang="en-US"/>
        </a:p>
      </dgm:t>
    </dgm:pt>
    <dgm:pt modelId="{E7C3C8CB-2649-F14C-A116-5C399AE8F99B}">
      <dgm:prSet phldrT="[文本]"/>
      <dgm:spPr/>
      <dgm:t>
        <a:bodyPr/>
        <a:lstStyle/>
        <a:p>
          <a:r>
            <a:rPr lang="en-US" altLang="en-US" dirty="0" smtClean="0"/>
            <a:t>01.</a:t>
          </a:r>
          <a:r>
            <a:rPr lang="zh-CN" altLang="en-US" dirty="0" smtClean="0"/>
            <a:t>产品服务记录</a:t>
          </a:r>
          <a:endParaRPr lang="zh-CN" altLang="en-US" dirty="0"/>
        </a:p>
      </dgm:t>
    </dgm:pt>
    <dgm:pt modelId="{B23ABB29-AFED-C544-AE79-2A598DB20930}" type="parTrans" cxnId="{C388E50F-59FF-D04F-8C26-FBDB56EA2C6C}">
      <dgm:prSet/>
      <dgm:spPr/>
      <dgm:t>
        <a:bodyPr/>
        <a:lstStyle/>
        <a:p>
          <a:endParaRPr lang="zh-CN" altLang="en-US"/>
        </a:p>
      </dgm:t>
    </dgm:pt>
    <dgm:pt modelId="{2A4B3365-AAC0-6141-BF87-AA4715D87B60}" type="sibTrans" cxnId="{C388E50F-59FF-D04F-8C26-FBDB56EA2C6C}">
      <dgm:prSet/>
      <dgm:spPr/>
      <dgm:t>
        <a:bodyPr/>
        <a:lstStyle/>
        <a:p>
          <a:endParaRPr lang="zh-CN" altLang="en-US"/>
        </a:p>
      </dgm:t>
    </dgm:pt>
    <dgm:pt modelId="{EE6CD413-AB6E-FA4D-AE44-266EE1FDD2E1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00565D0F-91ED-1F48-A31D-08A142169907}" type="parTrans" cxnId="{45FFAFCE-7AAA-E64A-8DE4-E86A594421C3}">
      <dgm:prSet/>
      <dgm:spPr/>
      <dgm:t>
        <a:bodyPr/>
        <a:lstStyle/>
        <a:p>
          <a:endParaRPr lang="zh-CN" altLang="en-US"/>
        </a:p>
      </dgm:t>
    </dgm:pt>
    <dgm:pt modelId="{4E13E94F-7471-B941-B189-649DB663B283}" type="sibTrans" cxnId="{45FFAFCE-7AAA-E64A-8DE4-E86A594421C3}">
      <dgm:prSet/>
      <dgm:spPr/>
      <dgm:t>
        <a:bodyPr/>
        <a:lstStyle/>
        <a:p>
          <a:endParaRPr lang="zh-CN" altLang="en-US"/>
        </a:p>
      </dgm:t>
    </dgm:pt>
    <dgm:pt modelId="{25A05A22-5715-EA4D-8F9D-90E61C2AEBB4}">
      <dgm:prSet phldrT="[文本]"/>
      <dgm:spPr/>
      <dgm:t>
        <a:bodyPr/>
        <a:lstStyle/>
        <a:p>
          <a:r>
            <a:rPr lang="en-US" altLang="en-US" dirty="0" smtClean="0"/>
            <a:t>source</a:t>
          </a:r>
          <a:endParaRPr lang="zh-CN" altLang="en-US" dirty="0"/>
        </a:p>
      </dgm:t>
    </dgm:pt>
    <dgm:pt modelId="{29390A08-5884-234C-8DB1-67F7ACE464F9}" type="parTrans" cxnId="{7BB54052-8D2C-7645-9A4E-CE6EE9743B0D}">
      <dgm:prSet/>
      <dgm:spPr/>
      <dgm:t>
        <a:bodyPr/>
        <a:lstStyle/>
        <a:p>
          <a:endParaRPr lang="zh-CN" altLang="en-US"/>
        </a:p>
      </dgm:t>
    </dgm:pt>
    <dgm:pt modelId="{CE2F9F09-CC72-7347-A9F2-A5976D26611C}" type="sibTrans" cxnId="{7BB54052-8D2C-7645-9A4E-CE6EE9743B0D}">
      <dgm:prSet/>
      <dgm:spPr/>
      <dgm:t>
        <a:bodyPr/>
        <a:lstStyle/>
        <a:p>
          <a:endParaRPr lang="zh-CN" altLang="en-US"/>
        </a:p>
      </dgm:t>
    </dgm:pt>
    <dgm:pt modelId="{D73E8419-030B-764B-B066-9DB2B095364C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8426FFEC-68C3-A045-857D-FA44F0A92DD5}" type="parTrans" cxnId="{5C9689DC-B999-6F4D-83EB-311FD60CDE86}">
      <dgm:prSet/>
      <dgm:spPr/>
      <dgm:t>
        <a:bodyPr/>
        <a:lstStyle/>
        <a:p>
          <a:endParaRPr lang="zh-CN" altLang="en-US"/>
        </a:p>
      </dgm:t>
    </dgm:pt>
    <dgm:pt modelId="{05665ACD-6765-7B47-9C72-C3908D9769B7}" type="sibTrans" cxnId="{5C9689DC-B999-6F4D-83EB-311FD60CDE86}">
      <dgm:prSet/>
      <dgm:spPr/>
      <dgm:t>
        <a:bodyPr/>
        <a:lstStyle/>
        <a:p>
          <a:endParaRPr lang="zh-CN" altLang="en-US"/>
        </a:p>
      </dgm:t>
    </dgm:pt>
    <dgm:pt modelId="{78EFD06A-99ED-6945-85AA-E129588C61CE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A3B09B6A-5D77-D54B-A4C4-E5B5D718CA3E}" type="parTrans" cxnId="{3D178E53-0C3B-BE45-989A-50F4CEE19C2A}">
      <dgm:prSet/>
      <dgm:spPr/>
      <dgm:t>
        <a:bodyPr/>
        <a:lstStyle/>
        <a:p>
          <a:endParaRPr lang="zh-CN" altLang="en-US"/>
        </a:p>
      </dgm:t>
    </dgm:pt>
    <dgm:pt modelId="{6B4F32E2-1D5B-2A49-A196-107D85352A92}" type="sibTrans" cxnId="{3D178E53-0C3B-BE45-989A-50F4CEE19C2A}">
      <dgm:prSet/>
      <dgm:spPr/>
      <dgm:t>
        <a:bodyPr/>
        <a:lstStyle/>
        <a:p>
          <a:endParaRPr lang="zh-CN" altLang="en-US"/>
        </a:p>
      </dgm:t>
    </dgm:pt>
    <dgm:pt modelId="{770DC460-8836-D241-BBFA-51988DBEA416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2458D589-11AD-9641-99B9-9F2E020B171D}" type="parTrans" cxnId="{F17DE272-DEB1-0541-A147-3E4E79B518BA}">
      <dgm:prSet/>
      <dgm:spPr/>
      <dgm:t>
        <a:bodyPr/>
        <a:lstStyle/>
        <a:p>
          <a:endParaRPr lang="zh-CN" altLang="en-US"/>
        </a:p>
      </dgm:t>
    </dgm:pt>
    <dgm:pt modelId="{A8A72190-F315-3E40-BC02-AB9ED906101C}" type="sibTrans" cxnId="{F17DE272-DEB1-0541-A147-3E4E79B518BA}">
      <dgm:prSet/>
      <dgm:spPr/>
      <dgm:t>
        <a:bodyPr/>
        <a:lstStyle/>
        <a:p>
          <a:endParaRPr lang="zh-CN" altLang="en-US"/>
        </a:p>
      </dgm:t>
    </dgm:pt>
    <dgm:pt modelId="{34618154-0FD9-CD43-AB9B-104AF9823759}">
      <dgm:prSet phldrT="[文本]"/>
      <dgm:spPr/>
      <dgm:t>
        <a:bodyPr/>
        <a:lstStyle/>
        <a:p>
          <a:r>
            <a:rPr lang="en-US" altLang="en-US" dirty="0" err="1" smtClean="0"/>
            <a:t>WFICSApp</a:t>
          </a:r>
          <a:endParaRPr lang="zh-CN" altLang="en-US" dirty="0"/>
        </a:p>
      </dgm:t>
    </dgm:pt>
    <dgm:pt modelId="{B054D39C-F4DB-144C-97C5-4F5573139D89}" type="parTrans" cxnId="{625E7A8E-FB64-0B44-969B-84D8BF2180F1}">
      <dgm:prSet/>
      <dgm:spPr/>
      <dgm:t>
        <a:bodyPr/>
        <a:lstStyle/>
        <a:p>
          <a:endParaRPr lang="zh-CN" altLang="en-US"/>
        </a:p>
      </dgm:t>
    </dgm:pt>
    <dgm:pt modelId="{D0D38759-B7D6-BC47-8799-C1E803F77C18}" type="sibTrans" cxnId="{625E7A8E-FB64-0B44-969B-84D8BF2180F1}">
      <dgm:prSet/>
      <dgm:spPr/>
      <dgm:t>
        <a:bodyPr/>
        <a:lstStyle/>
        <a:p>
          <a:endParaRPr lang="zh-CN" altLang="en-US"/>
        </a:p>
      </dgm:t>
    </dgm:pt>
    <dgm:pt modelId="{2B8DAEA8-CB61-2040-8995-3D84DB4A1FCF}">
      <dgm:prSet phldrT="[文本]"/>
      <dgm:spPr/>
      <dgm:t>
        <a:bodyPr/>
        <a:lstStyle/>
        <a:p>
          <a:r>
            <a:rPr lang="en-US" altLang="en-US" smtClean="0"/>
            <a:t>www-manifest</a:t>
          </a:r>
          <a:endParaRPr lang="zh-CN" altLang="en-US" dirty="0"/>
        </a:p>
      </dgm:t>
    </dgm:pt>
    <dgm:pt modelId="{2AECCC4F-F7A3-6A43-AABC-98C01E4BAE56}" type="parTrans" cxnId="{E7C8D9B1-DCE9-D040-A431-5D7657B80CED}">
      <dgm:prSet/>
      <dgm:spPr/>
      <dgm:t>
        <a:bodyPr/>
        <a:lstStyle/>
        <a:p>
          <a:endParaRPr lang="zh-CN" altLang="en-US"/>
        </a:p>
      </dgm:t>
    </dgm:pt>
    <dgm:pt modelId="{982E4CB1-0811-6A46-85FC-2148015AC7BD}" type="sibTrans" cxnId="{E7C8D9B1-DCE9-D040-A431-5D7657B80CED}">
      <dgm:prSet/>
      <dgm:spPr/>
      <dgm:t>
        <a:bodyPr/>
        <a:lstStyle/>
        <a:p>
          <a:endParaRPr lang="zh-CN" altLang="en-US"/>
        </a:p>
      </dgm:t>
    </dgm:pt>
    <dgm:pt modelId="{B48449EE-A26B-9F4D-B448-79027F5F1B79}">
      <dgm:prSet phldrT="[文本]"/>
      <dgm:spPr/>
      <dgm:t>
        <a:bodyPr/>
        <a:lstStyle/>
        <a:p>
          <a:r>
            <a:rPr lang="en-US" altLang="en-US" dirty="0" err="1" smtClean="0"/>
            <a:t>UserWorkSpace</a:t>
          </a:r>
          <a:endParaRPr lang="zh-CN" altLang="en-US" dirty="0"/>
        </a:p>
      </dgm:t>
    </dgm:pt>
    <dgm:pt modelId="{29A6F0DB-AD47-5F43-B332-19F28D0A27A7}" type="parTrans" cxnId="{6D87609C-439E-6147-AC8E-50E109ABB1C7}">
      <dgm:prSet/>
      <dgm:spPr/>
      <dgm:t>
        <a:bodyPr/>
        <a:lstStyle/>
        <a:p>
          <a:endParaRPr lang="zh-CN" altLang="en-US"/>
        </a:p>
      </dgm:t>
    </dgm:pt>
    <dgm:pt modelId="{85E338E6-C7D3-7744-8995-CE2E12087600}" type="sibTrans" cxnId="{6D87609C-439E-6147-AC8E-50E109ABB1C7}">
      <dgm:prSet/>
      <dgm:spPr/>
      <dgm:t>
        <a:bodyPr/>
        <a:lstStyle/>
        <a:p>
          <a:endParaRPr lang="zh-CN" altLang="en-US"/>
        </a:p>
      </dgm:t>
    </dgm:pt>
    <dgm:pt modelId="{870F2D7E-DD6F-BB4D-9B61-4BF889EC0364}">
      <dgm:prSet phldrT="[文本]"/>
      <dgm:spPr/>
      <dgm:t>
        <a:bodyPr/>
        <a:lstStyle/>
        <a:p>
          <a:r>
            <a:rPr lang="en-US" altLang="en-US" dirty="0" smtClean="0"/>
            <a:t>doc</a:t>
          </a:r>
          <a:endParaRPr lang="zh-CN" altLang="en-US" dirty="0"/>
        </a:p>
      </dgm:t>
    </dgm:pt>
    <dgm:pt modelId="{6FD7B157-6D2B-D540-9187-D796C1B249C6}" type="parTrans" cxnId="{DB6E87F2-D874-FC4D-9A09-52725F2F0E20}">
      <dgm:prSet/>
      <dgm:spPr/>
      <dgm:t>
        <a:bodyPr/>
        <a:lstStyle/>
        <a:p>
          <a:endParaRPr lang="zh-CN" altLang="en-US"/>
        </a:p>
      </dgm:t>
    </dgm:pt>
    <dgm:pt modelId="{165308F2-D05F-4F42-8223-520834D29906}" type="sibTrans" cxnId="{DB6E87F2-D874-FC4D-9A09-52725F2F0E20}">
      <dgm:prSet/>
      <dgm:spPr/>
      <dgm:t>
        <a:bodyPr/>
        <a:lstStyle/>
        <a:p>
          <a:endParaRPr lang="zh-CN" altLang="en-US"/>
        </a:p>
      </dgm:t>
    </dgm:pt>
    <dgm:pt modelId="{1A524A9A-CF18-784F-8B15-98CC66FEDB24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07DA53A7-0B89-5844-B250-5DC8C0DBD184}" type="parTrans" cxnId="{DEE05CCB-748A-6044-9179-943A87E066D6}">
      <dgm:prSet/>
      <dgm:spPr/>
      <dgm:t>
        <a:bodyPr/>
        <a:lstStyle/>
        <a:p>
          <a:endParaRPr lang="zh-CN" altLang="en-US"/>
        </a:p>
      </dgm:t>
    </dgm:pt>
    <dgm:pt modelId="{B736731F-E2AD-7B4B-83C0-38CFD40F7618}" type="sibTrans" cxnId="{DEE05CCB-748A-6044-9179-943A87E066D6}">
      <dgm:prSet/>
      <dgm:spPr/>
      <dgm:t>
        <a:bodyPr/>
        <a:lstStyle/>
        <a:p>
          <a:endParaRPr lang="zh-CN" altLang="en-US"/>
        </a:p>
      </dgm:t>
    </dgm:pt>
    <dgm:pt modelId="{86D945B6-DB37-EB45-B09D-654DD6701D9C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C3A60E86-8914-CA44-ABC9-69087B3C6D02}" type="parTrans" cxnId="{C918DCBC-B834-9448-B30D-1013997BCA41}">
      <dgm:prSet/>
      <dgm:spPr/>
      <dgm:t>
        <a:bodyPr/>
        <a:lstStyle/>
        <a:p>
          <a:endParaRPr lang="zh-CN" altLang="en-US"/>
        </a:p>
      </dgm:t>
    </dgm:pt>
    <dgm:pt modelId="{91D61003-A369-754F-951B-0F1001DDB95B}" type="sibTrans" cxnId="{C918DCBC-B834-9448-B30D-1013997BCA41}">
      <dgm:prSet/>
      <dgm:spPr/>
      <dgm:t>
        <a:bodyPr/>
        <a:lstStyle/>
        <a:p>
          <a:endParaRPr lang="zh-CN" altLang="en-US"/>
        </a:p>
      </dgm:t>
    </dgm:pt>
    <dgm:pt modelId="{86E1550D-7398-2446-83C7-029D36938731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88161481-0064-E947-8728-6B4281E914D3}" type="parTrans" cxnId="{6BCE8F23-3E43-C040-B1A0-A52EE5D04C58}">
      <dgm:prSet/>
      <dgm:spPr/>
      <dgm:t>
        <a:bodyPr/>
        <a:lstStyle/>
        <a:p>
          <a:endParaRPr lang="zh-CN" altLang="en-US"/>
        </a:p>
      </dgm:t>
    </dgm:pt>
    <dgm:pt modelId="{89789653-1E72-0D4A-9148-E6F52B60CE3F}" type="sibTrans" cxnId="{6BCE8F23-3E43-C040-B1A0-A52EE5D04C58}">
      <dgm:prSet/>
      <dgm:spPr/>
      <dgm:t>
        <a:bodyPr/>
        <a:lstStyle/>
        <a:p>
          <a:endParaRPr lang="zh-CN" altLang="en-US"/>
        </a:p>
      </dgm:t>
    </dgm:pt>
    <dgm:pt modelId="{EB92F74D-144A-0949-B068-8CD6AD1F9A9E}">
      <dgm:prSet phldrT="[文本]"/>
      <dgm:spPr/>
      <dgm:t>
        <a:bodyPr/>
        <a:lstStyle/>
        <a:p>
          <a:r>
            <a:rPr lang="en-US" altLang="en-US" dirty="0" smtClean="0"/>
            <a:t>00.</a:t>
          </a:r>
          <a:r>
            <a:rPr lang="zh-CN" altLang="en-US" dirty="0" smtClean="0"/>
            <a:t>工作须知</a:t>
          </a:r>
          <a:endParaRPr lang="zh-CN" altLang="en-US" dirty="0"/>
        </a:p>
      </dgm:t>
    </dgm:pt>
    <dgm:pt modelId="{EA6DB43B-C801-8C48-9F37-1E4BEB52C7EE}" type="parTrans" cxnId="{310EAE97-9754-7F46-8438-8C0CA96F4238}">
      <dgm:prSet/>
      <dgm:spPr/>
      <dgm:t>
        <a:bodyPr/>
        <a:lstStyle/>
        <a:p>
          <a:endParaRPr lang="zh-CN" altLang="en-US"/>
        </a:p>
      </dgm:t>
    </dgm:pt>
    <dgm:pt modelId="{E808623E-361B-534F-B552-D1B3685144FB}" type="sibTrans" cxnId="{310EAE97-9754-7F46-8438-8C0CA96F4238}">
      <dgm:prSet/>
      <dgm:spPr/>
      <dgm:t>
        <a:bodyPr/>
        <a:lstStyle/>
        <a:p>
          <a:endParaRPr lang="zh-CN" altLang="en-US"/>
        </a:p>
      </dgm:t>
    </dgm:pt>
    <dgm:pt modelId="{346FB5D9-DAC3-934A-8D17-EDBF4E10B445}">
      <dgm:prSet phldrT="[文本]"/>
      <dgm:spPr/>
      <dgm:t>
        <a:bodyPr/>
        <a:lstStyle/>
        <a:p>
          <a:r>
            <a:rPr lang="en-US" altLang="en-US" dirty="0" smtClean="0"/>
            <a:t>01.</a:t>
          </a:r>
          <a:r>
            <a:rPr lang="zh-CN" altLang="en-US" dirty="0" smtClean="0"/>
            <a:t>项目需求资料</a:t>
          </a:r>
          <a:endParaRPr lang="zh-CN" altLang="en-US" dirty="0"/>
        </a:p>
      </dgm:t>
    </dgm:pt>
    <dgm:pt modelId="{E59A93CB-8C8A-1843-8521-9E1E5DF25548}" type="parTrans" cxnId="{91C44152-FD25-3C4A-866C-AB716609409B}">
      <dgm:prSet/>
      <dgm:spPr/>
      <dgm:t>
        <a:bodyPr/>
        <a:lstStyle/>
        <a:p>
          <a:endParaRPr lang="zh-CN" altLang="en-US"/>
        </a:p>
      </dgm:t>
    </dgm:pt>
    <dgm:pt modelId="{EDB05BAA-9228-424C-8A9A-F19F60C586D5}" type="sibTrans" cxnId="{91C44152-FD25-3C4A-866C-AB716609409B}">
      <dgm:prSet/>
      <dgm:spPr/>
      <dgm:t>
        <a:bodyPr/>
        <a:lstStyle/>
        <a:p>
          <a:endParaRPr lang="zh-CN" altLang="en-US"/>
        </a:p>
      </dgm:t>
    </dgm:pt>
    <dgm:pt modelId="{CBFE2DBB-5000-FF4D-96B9-6170B242DC9F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83900725-7935-154E-84DE-277802762332}" type="parTrans" cxnId="{EC190E12-4691-A440-B498-36D18618C9E0}">
      <dgm:prSet/>
      <dgm:spPr/>
      <dgm:t>
        <a:bodyPr/>
        <a:lstStyle/>
        <a:p>
          <a:endParaRPr lang="zh-CN" altLang="en-US"/>
        </a:p>
      </dgm:t>
    </dgm:pt>
    <dgm:pt modelId="{C2978E2A-6B76-4E45-A4B1-C20A6CBDB895}" type="sibTrans" cxnId="{EC190E12-4691-A440-B498-36D18618C9E0}">
      <dgm:prSet/>
      <dgm:spPr/>
      <dgm:t>
        <a:bodyPr/>
        <a:lstStyle/>
        <a:p>
          <a:endParaRPr lang="zh-CN" altLang="en-US"/>
        </a:p>
      </dgm:t>
    </dgm:pt>
    <dgm:pt modelId="{B829F0A0-CDA4-7B4C-942E-BCF9EC20EECF}">
      <dgm:prSet phldrT="[文本]"/>
      <dgm:spPr/>
      <dgm:t>
        <a:bodyPr/>
        <a:lstStyle/>
        <a:p>
          <a:r>
            <a:rPr lang="en-US" altLang="en-US" dirty="0" smtClean="0"/>
            <a:t>source</a:t>
          </a:r>
          <a:endParaRPr lang="zh-CN" altLang="en-US" dirty="0"/>
        </a:p>
      </dgm:t>
    </dgm:pt>
    <dgm:pt modelId="{6C1AFD12-95CD-394E-ACEB-0678D666DFF2}" type="parTrans" cxnId="{6BF97364-B25F-474F-8E79-5C80D79F20FA}">
      <dgm:prSet/>
      <dgm:spPr/>
      <dgm:t>
        <a:bodyPr/>
        <a:lstStyle/>
        <a:p>
          <a:endParaRPr lang="zh-CN" altLang="en-US"/>
        </a:p>
      </dgm:t>
    </dgm:pt>
    <dgm:pt modelId="{D1B454D1-75A7-6E41-848D-80B19164C969}" type="sibTrans" cxnId="{6BF97364-B25F-474F-8E79-5C80D79F20FA}">
      <dgm:prSet/>
      <dgm:spPr/>
      <dgm:t>
        <a:bodyPr/>
        <a:lstStyle/>
        <a:p>
          <a:endParaRPr lang="zh-CN" altLang="en-US"/>
        </a:p>
      </dgm:t>
    </dgm:pt>
    <dgm:pt modelId="{F107F480-1BB2-E144-ACBC-E3F75AFD9E09}">
      <dgm:prSet phldrT="[文本]"/>
      <dgm:spPr/>
      <dgm:t>
        <a:bodyPr/>
        <a:lstStyle/>
        <a:p>
          <a:r>
            <a:rPr lang="en-US" altLang="en-US" dirty="0" smtClean="0"/>
            <a:t>branches</a:t>
          </a:r>
          <a:endParaRPr lang="zh-CN" altLang="en-US" dirty="0"/>
        </a:p>
      </dgm:t>
    </dgm:pt>
    <dgm:pt modelId="{0167D1C9-0086-874F-B71D-064A03B45071}" type="parTrans" cxnId="{EDD7F459-0037-C140-8F7B-4D778D247280}">
      <dgm:prSet/>
      <dgm:spPr/>
      <dgm:t>
        <a:bodyPr/>
        <a:lstStyle/>
        <a:p>
          <a:endParaRPr lang="zh-CN" altLang="en-US"/>
        </a:p>
      </dgm:t>
    </dgm:pt>
    <dgm:pt modelId="{186435F0-CAC6-5A49-8753-A3CE95FDABE1}" type="sibTrans" cxnId="{EDD7F459-0037-C140-8F7B-4D778D247280}">
      <dgm:prSet/>
      <dgm:spPr/>
      <dgm:t>
        <a:bodyPr/>
        <a:lstStyle/>
        <a:p>
          <a:endParaRPr lang="zh-CN" altLang="en-US"/>
        </a:p>
      </dgm:t>
    </dgm:pt>
    <dgm:pt modelId="{A04338C1-939C-3142-83EA-14E30D828810}">
      <dgm:prSet phldrT="[文本]"/>
      <dgm:spPr/>
      <dgm:t>
        <a:bodyPr/>
        <a:lstStyle/>
        <a:p>
          <a:r>
            <a:rPr lang="en-US" altLang="en-US" dirty="0" smtClean="0"/>
            <a:t>tags</a:t>
          </a:r>
          <a:endParaRPr lang="zh-CN" altLang="en-US" dirty="0"/>
        </a:p>
      </dgm:t>
    </dgm:pt>
    <dgm:pt modelId="{8BBB215D-1862-0249-8F65-D6B7E64BDD98}" type="parTrans" cxnId="{33E8F48C-AD20-884F-8551-E41800A4F1D6}">
      <dgm:prSet/>
      <dgm:spPr/>
      <dgm:t>
        <a:bodyPr/>
        <a:lstStyle/>
        <a:p>
          <a:endParaRPr lang="zh-CN" altLang="en-US"/>
        </a:p>
      </dgm:t>
    </dgm:pt>
    <dgm:pt modelId="{574634F3-70B6-8549-B9EF-FC324EC6819A}" type="sibTrans" cxnId="{33E8F48C-AD20-884F-8551-E41800A4F1D6}">
      <dgm:prSet/>
      <dgm:spPr/>
      <dgm:t>
        <a:bodyPr/>
        <a:lstStyle/>
        <a:p>
          <a:endParaRPr lang="zh-CN" altLang="en-US"/>
        </a:p>
      </dgm:t>
    </dgm:pt>
    <dgm:pt modelId="{4C7E53C2-C87F-B54B-A5D3-311C482E27EF}">
      <dgm:prSet phldrT="[文本]"/>
      <dgm:spPr/>
      <dgm:t>
        <a:bodyPr/>
        <a:lstStyle/>
        <a:p>
          <a:r>
            <a:rPr lang="en-US" altLang="en-US" dirty="0" smtClean="0"/>
            <a:t>trunk</a:t>
          </a:r>
          <a:endParaRPr lang="zh-CN" altLang="en-US" dirty="0"/>
        </a:p>
      </dgm:t>
    </dgm:pt>
    <dgm:pt modelId="{19BAE82C-1C92-D04A-A576-8296D2EA4442}" type="parTrans" cxnId="{47652353-3926-E44C-A3EB-5DED26D2DC95}">
      <dgm:prSet/>
      <dgm:spPr/>
      <dgm:t>
        <a:bodyPr/>
        <a:lstStyle/>
        <a:p>
          <a:endParaRPr lang="zh-CN" altLang="en-US"/>
        </a:p>
      </dgm:t>
    </dgm:pt>
    <dgm:pt modelId="{285D8F6D-1C95-434F-8C51-8E7184750BB4}" type="sibTrans" cxnId="{47652353-3926-E44C-A3EB-5DED26D2DC95}">
      <dgm:prSet/>
      <dgm:spPr/>
      <dgm:t>
        <a:bodyPr/>
        <a:lstStyle/>
        <a:p>
          <a:endParaRPr lang="zh-CN" altLang="en-US"/>
        </a:p>
      </dgm:t>
    </dgm:pt>
    <dgm:pt modelId="{51BDC64A-8879-C24C-93B8-58C18BDC5072}">
      <dgm:prSet phldrT="[文本]"/>
      <dgm:spPr/>
      <dgm:t>
        <a:bodyPr/>
        <a:lstStyle/>
        <a:p>
          <a:r>
            <a:rPr lang="en-US" altLang="en-US" dirty="0" smtClean="0"/>
            <a:t>www-dev</a:t>
          </a:r>
          <a:endParaRPr lang="zh-CN" altLang="en-US" dirty="0"/>
        </a:p>
      </dgm:t>
    </dgm:pt>
    <dgm:pt modelId="{BA036CA6-E5BF-A141-AC0C-45B9201BEB23}" type="parTrans" cxnId="{F97646C7-9611-1542-B84A-6861B4FCBE51}">
      <dgm:prSet/>
      <dgm:spPr/>
      <dgm:t>
        <a:bodyPr/>
        <a:lstStyle/>
        <a:p>
          <a:endParaRPr lang="zh-CN" altLang="en-US"/>
        </a:p>
      </dgm:t>
    </dgm:pt>
    <dgm:pt modelId="{9F4F7B35-BCA0-BE46-A195-B418F1E1E4E6}" type="sibTrans" cxnId="{F97646C7-9611-1542-B84A-6861B4FCBE51}">
      <dgm:prSet/>
      <dgm:spPr/>
      <dgm:t>
        <a:bodyPr/>
        <a:lstStyle/>
        <a:p>
          <a:endParaRPr lang="zh-CN" altLang="en-US"/>
        </a:p>
      </dgm:t>
    </dgm:pt>
    <dgm:pt modelId="{E198DDCA-7E85-E649-BFAA-03A03B64C39B}">
      <dgm:prSet phldrT="[文本]"/>
      <dgm:spPr/>
      <dgm:t>
        <a:bodyPr/>
        <a:lstStyle/>
        <a:p>
          <a:r>
            <a:rPr lang="en-US" altLang="en-US" dirty="0" smtClean="0"/>
            <a:t>www-emulator-server</a:t>
          </a:r>
          <a:endParaRPr lang="zh-CN" altLang="en-US" dirty="0"/>
        </a:p>
      </dgm:t>
    </dgm:pt>
    <dgm:pt modelId="{F7B6A9C9-5D65-8948-9B0E-52A44386B6CC}" type="parTrans" cxnId="{000AB00D-017E-B844-926C-8FED81A30A33}">
      <dgm:prSet/>
      <dgm:spPr/>
      <dgm:t>
        <a:bodyPr/>
        <a:lstStyle/>
        <a:p>
          <a:endParaRPr lang="zh-CN" altLang="en-US"/>
        </a:p>
      </dgm:t>
    </dgm:pt>
    <dgm:pt modelId="{9907531A-8D02-0048-834D-BC86E28F29C9}" type="sibTrans" cxnId="{000AB00D-017E-B844-926C-8FED81A30A33}">
      <dgm:prSet/>
      <dgm:spPr/>
      <dgm:t>
        <a:bodyPr/>
        <a:lstStyle/>
        <a:p>
          <a:endParaRPr lang="zh-CN" altLang="en-US"/>
        </a:p>
      </dgm:t>
    </dgm:pt>
    <dgm:pt modelId="{B1E12668-AADD-DF4E-8DAC-886BCE94E3DA}">
      <dgm:prSet phldrT="[文本]"/>
      <dgm:spPr/>
      <dgm:t>
        <a:bodyPr/>
        <a:lstStyle/>
        <a:p>
          <a:r>
            <a:rPr lang="en-US" altLang="en-US" dirty="0" smtClean="0"/>
            <a:t>www-</a:t>
          </a:r>
          <a:r>
            <a:rPr lang="en-US" altLang="en-US" dirty="0" err="1" smtClean="0"/>
            <a:t>fo</a:t>
          </a:r>
          <a:r>
            <a:rPr lang="en-US" altLang="en-US" dirty="0" smtClean="0"/>
            <a:t>-server</a:t>
          </a:r>
          <a:endParaRPr lang="zh-CN" altLang="en-US" dirty="0"/>
        </a:p>
      </dgm:t>
    </dgm:pt>
    <dgm:pt modelId="{F3DC6972-B337-E147-9C07-9D8DFB007DF8}" type="parTrans" cxnId="{E5E2C5C7-76BC-B748-A747-EFA9620C5CE4}">
      <dgm:prSet/>
      <dgm:spPr/>
      <dgm:t>
        <a:bodyPr/>
        <a:lstStyle/>
        <a:p>
          <a:endParaRPr lang="zh-CN" altLang="en-US"/>
        </a:p>
      </dgm:t>
    </dgm:pt>
    <dgm:pt modelId="{9D2C4639-2EC4-EC47-8F64-BE16B02E65B6}" type="sibTrans" cxnId="{E5E2C5C7-76BC-B748-A747-EFA9620C5CE4}">
      <dgm:prSet/>
      <dgm:spPr/>
      <dgm:t>
        <a:bodyPr/>
        <a:lstStyle/>
        <a:p>
          <a:endParaRPr lang="zh-CN" altLang="en-US"/>
        </a:p>
      </dgm:t>
    </dgm:pt>
    <dgm:pt modelId="{B56AB6D0-A67D-2246-A3C0-0FB86BC63577}">
      <dgm:prSet phldrT="[文本]"/>
      <dgm:spPr/>
      <dgm:t>
        <a:bodyPr/>
        <a:lstStyle/>
        <a:p>
          <a:r>
            <a:rPr lang="en-US" altLang="zh-CN" dirty="0" smtClean="0"/>
            <a:t>ionic</a:t>
          </a:r>
          <a:r>
            <a:rPr lang="zh-CN" altLang="en-US" dirty="0" smtClean="0"/>
            <a:t>工程目录</a:t>
          </a:r>
          <a:endParaRPr lang="zh-CN" altLang="en-US" dirty="0"/>
        </a:p>
      </dgm:t>
    </dgm:pt>
    <dgm:pt modelId="{90E6F975-EA4C-6B43-B5DD-0B0A05717DDD}" type="parTrans" cxnId="{E0E1FFBA-1FB2-884D-BF16-96D3BE817E36}">
      <dgm:prSet/>
      <dgm:spPr/>
      <dgm:t>
        <a:bodyPr/>
        <a:lstStyle/>
        <a:p>
          <a:endParaRPr lang="zh-CN" altLang="en-US"/>
        </a:p>
      </dgm:t>
    </dgm:pt>
    <dgm:pt modelId="{CA464C3F-E13B-7247-9A3F-333E966B5CFE}" type="sibTrans" cxnId="{E0E1FFBA-1FB2-884D-BF16-96D3BE817E36}">
      <dgm:prSet/>
      <dgm:spPr/>
      <dgm:t>
        <a:bodyPr/>
        <a:lstStyle/>
        <a:p>
          <a:endParaRPr lang="zh-CN" altLang="en-US"/>
        </a:p>
      </dgm:t>
    </dgm:pt>
    <dgm:pt modelId="{AC3E365F-41F5-8940-B98E-FE0DD9B58163}" type="pres">
      <dgm:prSet presAssocID="{5973FF56-26F9-9744-9BA9-5565AF1F696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52F946-B721-214F-A6E0-1874C79035C2}" type="pres">
      <dgm:prSet presAssocID="{7474C870-A796-E34E-8A6F-3E2E1B22CA5B}" presName="root1" presStyleCnt="0"/>
      <dgm:spPr/>
    </dgm:pt>
    <dgm:pt modelId="{3957E697-F26F-1848-8196-C1734A39E8FD}" type="pres">
      <dgm:prSet presAssocID="{7474C870-A796-E34E-8A6F-3E2E1B22CA5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2058B3-CC6D-9D46-8E0F-AD16AA007FBF}" type="pres">
      <dgm:prSet presAssocID="{7474C870-A796-E34E-8A6F-3E2E1B22CA5B}" presName="level2hierChild" presStyleCnt="0"/>
      <dgm:spPr/>
    </dgm:pt>
    <dgm:pt modelId="{7634CCEC-5841-8646-B90F-9B1EAE47D87D}" type="pres">
      <dgm:prSet presAssocID="{29A6F0DB-AD47-5F43-B332-19F28D0A27A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9A63DA5D-38F3-954E-BE14-601990B14496}" type="pres">
      <dgm:prSet presAssocID="{29A6F0DB-AD47-5F43-B332-19F28D0A27A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71DA0B89-531D-AA44-A96B-EAA499318CF2}" type="pres">
      <dgm:prSet presAssocID="{B48449EE-A26B-9F4D-B448-79027F5F1B79}" presName="root2" presStyleCnt="0"/>
      <dgm:spPr/>
    </dgm:pt>
    <dgm:pt modelId="{E7D7DF02-E562-764F-9E71-A0EF0BA31671}" type="pres">
      <dgm:prSet presAssocID="{B48449EE-A26B-9F4D-B448-79027F5F1B7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92CB60-9E15-8043-A90A-80115F93FD69}" type="pres">
      <dgm:prSet presAssocID="{B48449EE-A26B-9F4D-B448-79027F5F1B79}" presName="level3hierChild" presStyleCnt="0"/>
      <dgm:spPr/>
    </dgm:pt>
    <dgm:pt modelId="{F711A9BE-8DC5-3444-9E9A-CE37AFEA4AFF}" type="pres">
      <dgm:prSet presAssocID="{6FD7B157-6D2B-D540-9187-D796C1B249C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F600D869-9C94-FF4C-9575-9D11BEEFF684}" type="pres">
      <dgm:prSet presAssocID="{6FD7B157-6D2B-D540-9187-D796C1B249C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7DF7376-D210-D541-856B-068C1EC967AE}" type="pres">
      <dgm:prSet presAssocID="{870F2D7E-DD6F-BB4D-9B61-4BF889EC0364}" presName="root2" presStyleCnt="0"/>
      <dgm:spPr/>
    </dgm:pt>
    <dgm:pt modelId="{517E0DF8-2C74-8B45-A85F-B19DF670A035}" type="pres">
      <dgm:prSet presAssocID="{870F2D7E-DD6F-BB4D-9B61-4BF889EC036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F69C2-2774-D84C-80BE-F9EDAEF06C2B}" type="pres">
      <dgm:prSet presAssocID="{870F2D7E-DD6F-BB4D-9B61-4BF889EC0364}" presName="level3hierChild" presStyleCnt="0"/>
      <dgm:spPr/>
    </dgm:pt>
    <dgm:pt modelId="{18C92263-BEBA-D647-ABDB-DD7525ABC477}" type="pres">
      <dgm:prSet presAssocID="{07DA53A7-0B89-5844-B250-5DC8C0DBD184}" presName="conn2-1" presStyleLbl="parChTrans1D4" presStyleIdx="0" presStyleCnt="24"/>
      <dgm:spPr/>
      <dgm:t>
        <a:bodyPr/>
        <a:lstStyle/>
        <a:p>
          <a:endParaRPr lang="zh-CN" altLang="en-US"/>
        </a:p>
      </dgm:t>
    </dgm:pt>
    <dgm:pt modelId="{A9D96A3D-C85C-D843-9BDB-11CD821DA37E}" type="pres">
      <dgm:prSet presAssocID="{07DA53A7-0B89-5844-B250-5DC8C0DBD184}" presName="connTx" presStyleLbl="parChTrans1D4" presStyleIdx="0" presStyleCnt="24"/>
      <dgm:spPr/>
      <dgm:t>
        <a:bodyPr/>
        <a:lstStyle/>
        <a:p>
          <a:endParaRPr lang="zh-CN" altLang="en-US"/>
        </a:p>
      </dgm:t>
    </dgm:pt>
    <dgm:pt modelId="{EF343CE8-01EA-3543-B87E-2A83AE24351E}" type="pres">
      <dgm:prSet presAssocID="{1A524A9A-CF18-784F-8B15-98CC66FEDB24}" presName="root2" presStyleCnt="0"/>
      <dgm:spPr/>
    </dgm:pt>
    <dgm:pt modelId="{278B91FA-F540-5C4E-B801-B8ACA0815FBF}" type="pres">
      <dgm:prSet presAssocID="{1A524A9A-CF18-784F-8B15-98CC66FEDB24}" presName="LevelTwoTextNode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CC9A89-CE3F-6646-8C9E-0A6400E3F414}" type="pres">
      <dgm:prSet presAssocID="{1A524A9A-CF18-784F-8B15-98CC66FEDB24}" presName="level3hierChild" presStyleCnt="0"/>
      <dgm:spPr/>
    </dgm:pt>
    <dgm:pt modelId="{B5E3301D-F40B-1642-A677-8291D8A48F8F}" type="pres">
      <dgm:prSet presAssocID="{C3A60E86-8914-CA44-ABC9-69087B3C6D02}" presName="conn2-1" presStyleLbl="parChTrans1D4" presStyleIdx="1" presStyleCnt="24"/>
      <dgm:spPr/>
      <dgm:t>
        <a:bodyPr/>
        <a:lstStyle/>
        <a:p>
          <a:endParaRPr lang="zh-CN" altLang="en-US"/>
        </a:p>
      </dgm:t>
    </dgm:pt>
    <dgm:pt modelId="{37AF0531-6F88-8E43-8D18-809DAFB3C394}" type="pres">
      <dgm:prSet presAssocID="{C3A60E86-8914-CA44-ABC9-69087B3C6D02}" presName="connTx" presStyleLbl="parChTrans1D4" presStyleIdx="1" presStyleCnt="24"/>
      <dgm:spPr/>
      <dgm:t>
        <a:bodyPr/>
        <a:lstStyle/>
        <a:p>
          <a:endParaRPr lang="zh-CN" altLang="en-US"/>
        </a:p>
      </dgm:t>
    </dgm:pt>
    <dgm:pt modelId="{BAC16256-B944-F442-9ABC-772FE82D0922}" type="pres">
      <dgm:prSet presAssocID="{86D945B6-DB37-EB45-B09D-654DD6701D9C}" presName="root2" presStyleCnt="0"/>
      <dgm:spPr/>
    </dgm:pt>
    <dgm:pt modelId="{B1A46F1A-764B-6F44-8002-8DFA3BC7F422}" type="pres">
      <dgm:prSet presAssocID="{86D945B6-DB37-EB45-B09D-654DD6701D9C}" presName="LevelTwoTextNode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3A7937-16BC-AD49-9441-EDC09B423733}" type="pres">
      <dgm:prSet presAssocID="{86D945B6-DB37-EB45-B09D-654DD6701D9C}" presName="level3hierChild" presStyleCnt="0"/>
      <dgm:spPr/>
    </dgm:pt>
    <dgm:pt modelId="{80EA0E43-CD3F-114A-9534-C94DBDF447EA}" type="pres">
      <dgm:prSet presAssocID="{88161481-0064-E947-8728-6B4281E914D3}" presName="conn2-1" presStyleLbl="parChTrans1D4" presStyleIdx="2" presStyleCnt="24"/>
      <dgm:spPr/>
      <dgm:t>
        <a:bodyPr/>
        <a:lstStyle/>
        <a:p>
          <a:endParaRPr lang="zh-CN" altLang="en-US"/>
        </a:p>
      </dgm:t>
    </dgm:pt>
    <dgm:pt modelId="{E6CD9B57-C023-E64D-ABD6-4167B878BC51}" type="pres">
      <dgm:prSet presAssocID="{88161481-0064-E947-8728-6B4281E914D3}" presName="connTx" presStyleLbl="parChTrans1D4" presStyleIdx="2" presStyleCnt="24"/>
      <dgm:spPr/>
      <dgm:t>
        <a:bodyPr/>
        <a:lstStyle/>
        <a:p>
          <a:endParaRPr lang="zh-CN" altLang="en-US"/>
        </a:p>
      </dgm:t>
    </dgm:pt>
    <dgm:pt modelId="{667FD921-2769-FC4B-87E2-27ADFFA71684}" type="pres">
      <dgm:prSet presAssocID="{86E1550D-7398-2446-83C7-029D36938731}" presName="root2" presStyleCnt="0"/>
      <dgm:spPr/>
    </dgm:pt>
    <dgm:pt modelId="{4BA79402-0023-AE43-8360-00608B8F1BE1}" type="pres">
      <dgm:prSet presAssocID="{86E1550D-7398-2446-83C7-029D36938731}" presName="LevelTwoTextNode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158198-E0DF-6E4A-83E9-40B75AF16264}" type="pres">
      <dgm:prSet presAssocID="{86E1550D-7398-2446-83C7-029D36938731}" presName="level3hierChild" presStyleCnt="0"/>
      <dgm:spPr/>
    </dgm:pt>
    <dgm:pt modelId="{01ED827B-7FA4-F845-A2E4-D05717DA6B00}" type="pres">
      <dgm:prSet presAssocID="{EA6DB43B-C801-8C48-9F37-1E4BEB52C7EE}" presName="conn2-1" presStyleLbl="parChTrans1D4" presStyleIdx="3" presStyleCnt="24"/>
      <dgm:spPr/>
      <dgm:t>
        <a:bodyPr/>
        <a:lstStyle/>
        <a:p>
          <a:endParaRPr lang="zh-CN" altLang="en-US"/>
        </a:p>
      </dgm:t>
    </dgm:pt>
    <dgm:pt modelId="{CC71906A-3C30-7449-881C-BF88E744149D}" type="pres">
      <dgm:prSet presAssocID="{EA6DB43B-C801-8C48-9F37-1E4BEB52C7EE}" presName="connTx" presStyleLbl="parChTrans1D4" presStyleIdx="3" presStyleCnt="24"/>
      <dgm:spPr/>
      <dgm:t>
        <a:bodyPr/>
        <a:lstStyle/>
        <a:p>
          <a:endParaRPr lang="zh-CN" altLang="en-US"/>
        </a:p>
      </dgm:t>
    </dgm:pt>
    <dgm:pt modelId="{A8CE3629-1304-B44C-B2DE-2AD567C0A350}" type="pres">
      <dgm:prSet presAssocID="{EB92F74D-144A-0949-B068-8CD6AD1F9A9E}" presName="root2" presStyleCnt="0"/>
      <dgm:spPr/>
    </dgm:pt>
    <dgm:pt modelId="{E81078D5-6E6B-7F4E-9172-EC6DA369B328}" type="pres">
      <dgm:prSet presAssocID="{EB92F74D-144A-0949-B068-8CD6AD1F9A9E}" presName="LevelTwoTextNode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03F7DF-2C94-FC4A-970E-655C0DCF39B8}" type="pres">
      <dgm:prSet presAssocID="{EB92F74D-144A-0949-B068-8CD6AD1F9A9E}" presName="level3hierChild" presStyleCnt="0"/>
      <dgm:spPr/>
    </dgm:pt>
    <dgm:pt modelId="{018D52EC-4377-9640-ABE3-A0CE54029E77}" type="pres">
      <dgm:prSet presAssocID="{E59A93CB-8C8A-1843-8521-9E1E5DF25548}" presName="conn2-1" presStyleLbl="parChTrans1D4" presStyleIdx="4" presStyleCnt="24"/>
      <dgm:spPr/>
      <dgm:t>
        <a:bodyPr/>
        <a:lstStyle/>
        <a:p>
          <a:endParaRPr lang="zh-CN" altLang="en-US"/>
        </a:p>
      </dgm:t>
    </dgm:pt>
    <dgm:pt modelId="{FC8A5DD9-4DF9-BE46-972C-E0558B4450B1}" type="pres">
      <dgm:prSet presAssocID="{E59A93CB-8C8A-1843-8521-9E1E5DF25548}" presName="connTx" presStyleLbl="parChTrans1D4" presStyleIdx="4" presStyleCnt="24"/>
      <dgm:spPr/>
      <dgm:t>
        <a:bodyPr/>
        <a:lstStyle/>
        <a:p>
          <a:endParaRPr lang="zh-CN" altLang="en-US"/>
        </a:p>
      </dgm:t>
    </dgm:pt>
    <dgm:pt modelId="{9CF415F6-3646-6E45-AAD6-D6CC4EA4F87F}" type="pres">
      <dgm:prSet presAssocID="{346FB5D9-DAC3-934A-8D17-EDBF4E10B445}" presName="root2" presStyleCnt="0"/>
      <dgm:spPr/>
    </dgm:pt>
    <dgm:pt modelId="{C24B94EE-101D-7E41-ADE7-D356A8117A0D}" type="pres">
      <dgm:prSet presAssocID="{346FB5D9-DAC3-934A-8D17-EDBF4E10B445}" presName="LevelTwoTextNode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097534-820B-3C47-90A1-6800C152DDD1}" type="pres">
      <dgm:prSet presAssocID="{346FB5D9-DAC3-934A-8D17-EDBF4E10B445}" presName="level3hierChild" presStyleCnt="0"/>
      <dgm:spPr/>
    </dgm:pt>
    <dgm:pt modelId="{8719BF33-3CDF-7C4C-A3A3-075A01BA5B71}" type="pres">
      <dgm:prSet presAssocID="{83900725-7935-154E-84DE-277802762332}" presName="conn2-1" presStyleLbl="parChTrans1D4" presStyleIdx="5" presStyleCnt="24"/>
      <dgm:spPr/>
      <dgm:t>
        <a:bodyPr/>
        <a:lstStyle/>
        <a:p>
          <a:endParaRPr lang="zh-CN" altLang="en-US"/>
        </a:p>
      </dgm:t>
    </dgm:pt>
    <dgm:pt modelId="{144A92D0-63C9-A146-88B1-95197F126556}" type="pres">
      <dgm:prSet presAssocID="{83900725-7935-154E-84DE-277802762332}" presName="connTx" presStyleLbl="parChTrans1D4" presStyleIdx="5" presStyleCnt="24"/>
      <dgm:spPr/>
      <dgm:t>
        <a:bodyPr/>
        <a:lstStyle/>
        <a:p>
          <a:endParaRPr lang="zh-CN" altLang="en-US"/>
        </a:p>
      </dgm:t>
    </dgm:pt>
    <dgm:pt modelId="{FA7DCDBE-5517-BA42-A433-598977935030}" type="pres">
      <dgm:prSet presAssocID="{CBFE2DBB-5000-FF4D-96B9-6170B242DC9F}" presName="root2" presStyleCnt="0"/>
      <dgm:spPr/>
    </dgm:pt>
    <dgm:pt modelId="{0F4BA06E-0676-CF4D-B4F0-A2BC84A0FAFE}" type="pres">
      <dgm:prSet presAssocID="{CBFE2DBB-5000-FF4D-96B9-6170B242DC9F}" presName="LevelTwoTextNode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052D02-1D90-2A4F-9940-7A84040E481F}" type="pres">
      <dgm:prSet presAssocID="{CBFE2DBB-5000-FF4D-96B9-6170B242DC9F}" presName="level3hierChild" presStyleCnt="0"/>
      <dgm:spPr/>
    </dgm:pt>
    <dgm:pt modelId="{2277A3D4-66A5-DF49-BD30-4C8D95FA4A80}" type="pres">
      <dgm:prSet presAssocID="{6C1AFD12-95CD-394E-ACEB-0678D666DFF2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C15037B7-B569-A34F-95AC-287ACF59DC71}" type="pres">
      <dgm:prSet presAssocID="{6C1AFD12-95CD-394E-ACEB-0678D666DFF2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43E2C502-7727-B442-87B5-D135AC43B8B8}" type="pres">
      <dgm:prSet presAssocID="{B829F0A0-CDA4-7B4C-942E-BCF9EC20EECF}" presName="root2" presStyleCnt="0"/>
      <dgm:spPr/>
    </dgm:pt>
    <dgm:pt modelId="{5C9E9169-B2C3-E648-8A4B-6498BF6CF0E7}" type="pres">
      <dgm:prSet presAssocID="{B829F0A0-CDA4-7B4C-942E-BCF9EC20EEC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E07B4E-58D5-954A-BF39-16A1573F47C4}" type="pres">
      <dgm:prSet presAssocID="{B829F0A0-CDA4-7B4C-942E-BCF9EC20EECF}" presName="level3hierChild" presStyleCnt="0"/>
      <dgm:spPr/>
    </dgm:pt>
    <dgm:pt modelId="{3FDE1F31-7102-F044-B577-F65981337C79}" type="pres">
      <dgm:prSet presAssocID="{0167D1C9-0086-874F-B71D-064A03B45071}" presName="conn2-1" presStyleLbl="parChTrans1D4" presStyleIdx="6" presStyleCnt="24"/>
      <dgm:spPr/>
      <dgm:t>
        <a:bodyPr/>
        <a:lstStyle/>
        <a:p>
          <a:endParaRPr lang="zh-CN" altLang="en-US"/>
        </a:p>
      </dgm:t>
    </dgm:pt>
    <dgm:pt modelId="{C300DE2C-31DD-EA4D-8B1A-361317665AF4}" type="pres">
      <dgm:prSet presAssocID="{0167D1C9-0086-874F-B71D-064A03B45071}" presName="connTx" presStyleLbl="parChTrans1D4" presStyleIdx="6" presStyleCnt="24"/>
      <dgm:spPr/>
      <dgm:t>
        <a:bodyPr/>
        <a:lstStyle/>
        <a:p>
          <a:endParaRPr lang="zh-CN" altLang="en-US"/>
        </a:p>
      </dgm:t>
    </dgm:pt>
    <dgm:pt modelId="{AC22AFE2-5D8F-E142-9B43-8DA68437FCAC}" type="pres">
      <dgm:prSet presAssocID="{F107F480-1BB2-E144-ACBC-E3F75AFD9E09}" presName="root2" presStyleCnt="0"/>
      <dgm:spPr/>
    </dgm:pt>
    <dgm:pt modelId="{85780091-388D-E74E-BAAC-8E3209A8856F}" type="pres">
      <dgm:prSet presAssocID="{F107F480-1BB2-E144-ACBC-E3F75AFD9E09}" presName="LevelTwoTextNode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ADB4FB-FBA6-E648-A96C-92DF7973D395}" type="pres">
      <dgm:prSet presAssocID="{F107F480-1BB2-E144-ACBC-E3F75AFD9E09}" presName="level3hierChild" presStyleCnt="0"/>
      <dgm:spPr/>
    </dgm:pt>
    <dgm:pt modelId="{D1095DD7-FD49-1745-9506-3B05A2FD042C}" type="pres">
      <dgm:prSet presAssocID="{8BBB215D-1862-0249-8F65-D6B7E64BDD98}" presName="conn2-1" presStyleLbl="parChTrans1D4" presStyleIdx="7" presStyleCnt="24"/>
      <dgm:spPr/>
      <dgm:t>
        <a:bodyPr/>
        <a:lstStyle/>
        <a:p>
          <a:endParaRPr lang="zh-CN" altLang="en-US"/>
        </a:p>
      </dgm:t>
    </dgm:pt>
    <dgm:pt modelId="{F2C5DC53-EF38-694E-9D8E-172C262BD0AF}" type="pres">
      <dgm:prSet presAssocID="{8BBB215D-1862-0249-8F65-D6B7E64BDD98}" presName="connTx" presStyleLbl="parChTrans1D4" presStyleIdx="7" presStyleCnt="24"/>
      <dgm:spPr/>
      <dgm:t>
        <a:bodyPr/>
        <a:lstStyle/>
        <a:p>
          <a:endParaRPr lang="zh-CN" altLang="en-US"/>
        </a:p>
      </dgm:t>
    </dgm:pt>
    <dgm:pt modelId="{89299DC7-4A5C-F54A-AA6F-F0EDC259044B}" type="pres">
      <dgm:prSet presAssocID="{A04338C1-939C-3142-83EA-14E30D828810}" presName="root2" presStyleCnt="0"/>
      <dgm:spPr/>
    </dgm:pt>
    <dgm:pt modelId="{B8431695-BB5F-E340-BE8C-F9A4CC1526BA}" type="pres">
      <dgm:prSet presAssocID="{A04338C1-939C-3142-83EA-14E30D828810}" presName="LevelTwoTextNode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5DDE72-C069-B640-A1B0-38DDB4F9D2E2}" type="pres">
      <dgm:prSet presAssocID="{A04338C1-939C-3142-83EA-14E30D828810}" presName="level3hierChild" presStyleCnt="0"/>
      <dgm:spPr/>
    </dgm:pt>
    <dgm:pt modelId="{284C18F9-273D-3E40-A270-A50001510B01}" type="pres">
      <dgm:prSet presAssocID="{19BAE82C-1C92-D04A-A576-8296D2EA4442}" presName="conn2-1" presStyleLbl="parChTrans1D4" presStyleIdx="8" presStyleCnt="24"/>
      <dgm:spPr/>
      <dgm:t>
        <a:bodyPr/>
        <a:lstStyle/>
        <a:p>
          <a:endParaRPr lang="zh-CN" altLang="en-US"/>
        </a:p>
      </dgm:t>
    </dgm:pt>
    <dgm:pt modelId="{C7A40A1A-DDA3-514D-9256-BD4C61901B51}" type="pres">
      <dgm:prSet presAssocID="{19BAE82C-1C92-D04A-A576-8296D2EA4442}" presName="connTx" presStyleLbl="parChTrans1D4" presStyleIdx="8" presStyleCnt="24"/>
      <dgm:spPr/>
      <dgm:t>
        <a:bodyPr/>
        <a:lstStyle/>
        <a:p>
          <a:endParaRPr lang="zh-CN" altLang="en-US"/>
        </a:p>
      </dgm:t>
    </dgm:pt>
    <dgm:pt modelId="{29445FCF-3254-D44B-A1DA-B228926B809B}" type="pres">
      <dgm:prSet presAssocID="{4C7E53C2-C87F-B54B-A5D3-311C482E27EF}" presName="root2" presStyleCnt="0"/>
      <dgm:spPr/>
    </dgm:pt>
    <dgm:pt modelId="{FC94E6AF-B4D7-7C46-A784-573AE62702D8}" type="pres">
      <dgm:prSet presAssocID="{4C7E53C2-C87F-B54B-A5D3-311C482E27EF}" presName="LevelTwoTextNode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8314A8-F727-2444-8E5C-BB618F9032F0}" type="pres">
      <dgm:prSet presAssocID="{4C7E53C2-C87F-B54B-A5D3-311C482E27EF}" presName="level3hierChild" presStyleCnt="0"/>
      <dgm:spPr/>
    </dgm:pt>
    <dgm:pt modelId="{4CAD205F-4FC5-8648-9369-FC135226632D}" type="pres">
      <dgm:prSet presAssocID="{BA036CA6-E5BF-A141-AC0C-45B9201BEB23}" presName="conn2-1" presStyleLbl="parChTrans1D4" presStyleIdx="9" presStyleCnt="24"/>
      <dgm:spPr/>
      <dgm:t>
        <a:bodyPr/>
        <a:lstStyle/>
        <a:p>
          <a:endParaRPr lang="zh-CN" altLang="en-US"/>
        </a:p>
      </dgm:t>
    </dgm:pt>
    <dgm:pt modelId="{EA3EE95D-D35F-9646-B805-D144374D837E}" type="pres">
      <dgm:prSet presAssocID="{BA036CA6-E5BF-A141-AC0C-45B9201BEB23}" presName="connTx" presStyleLbl="parChTrans1D4" presStyleIdx="9" presStyleCnt="24"/>
      <dgm:spPr/>
      <dgm:t>
        <a:bodyPr/>
        <a:lstStyle/>
        <a:p>
          <a:endParaRPr lang="zh-CN" altLang="en-US"/>
        </a:p>
      </dgm:t>
    </dgm:pt>
    <dgm:pt modelId="{4F146A3F-20AF-BB42-B10A-8A8D2CDAB003}" type="pres">
      <dgm:prSet presAssocID="{51BDC64A-8879-C24C-93B8-58C18BDC5072}" presName="root2" presStyleCnt="0"/>
      <dgm:spPr/>
    </dgm:pt>
    <dgm:pt modelId="{7D2EA4E7-B9C8-7245-8E76-B7B5616A1C6A}" type="pres">
      <dgm:prSet presAssocID="{51BDC64A-8879-C24C-93B8-58C18BDC5072}" presName="LevelTwoTextNode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5D5ED9-DAF3-3A41-A928-EACF7A1A6CA7}" type="pres">
      <dgm:prSet presAssocID="{51BDC64A-8879-C24C-93B8-58C18BDC5072}" presName="level3hierChild" presStyleCnt="0"/>
      <dgm:spPr/>
    </dgm:pt>
    <dgm:pt modelId="{F40569F1-993E-E946-B782-A9C0E22AC681}" type="pres">
      <dgm:prSet presAssocID="{F7B6A9C9-5D65-8948-9B0E-52A44386B6CC}" presName="conn2-1" presStyleLbl="parChTrans1D4" presStyleIdx="10" presStyleCnt="24"/>
      <dgm:spPr/>
      <dgm:t>
        <a:bodyPr/>
        <a:lstStyle/>
        <a:p>
          <a:endParaRPr lang="zh-CN" altLang="en-US"/>
        </a:p>
      </dgm:t>
    </dgm:pt>
    <dgm:pt modelId="{5412D439-6E90-304D-84A8-6CED155653F0}" type="pres">
      <dgm:prSet presAssocID="{F7B6A9C9-5D65-8948-9B0E-52A44386B6CC}" presName="connTx" presStyleLbl="parChTrans1D4" presStyleIdx="10" presStyleCnt="24"/>
      <dgm:spPr/>
      <dgm:t>
        <a:bodyPr/>
        <a:lstStyle/>
        <a:p>
          <a:endParaRPr lang="zh-CN" altLang="en-US"/>
        </a:p>
      </dgm:t>
    </dgm:pt>
    <dgm:pt modelId="{EEB789BF-A699-5C49-87EE-E118314F3BC2}" type="pres">
      <dgm:prSet presAssocID="{E198DDCA-7E85-E649-BFAA-03A03B64C39B}" presName="root2" presStyleCnt="0"/>
      <dgm:spPr/>
    </dgm:pt>
    <dgm:pt modelId="{8B5B97DF-F927-E342-95B1-5B8814E4B8C4}" type="pres">
      <dgm:prSet presAssocID="{E198DDCA-7E85-E649-BFAA-03A03B64C39B}" presName="LevelTwoTextNode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491913-61F8-2E4E-AC1C-E10A3474CE26}" type="pres">
      <dgm:prSet presAssocID="{E198DDCA-7E85-E649-BFAA-03A03B64C39B}" presName="level3hierChild" presStyleCnt="0"/>
      <dgm:spPr/>
    </dgm:pt>
    <dgm:pt modelId="{A64E2D62-6C19-BE45-8B67-4612975AF46F}" type="pres">
      <dgm:prSet presAssocID="{F3DC6972-B337-E147-9C07-9D8DFB007DF8}" presName="conn2-1" presStyleLbl="parChTrans1D4" presStyleIdx="11" presStyleCnt="24"/>
      <dgm:spPr/>
      <dgm:t>
        <a:bodyPr/>
        <a:lstStyle/>
        <a:p>
          <a:endParaRPr lang="zh-CN" altLang="en-US"/>
        </a:p>
      </dgm:t>
    </dgm:pt>
    <dgm:pt modelId="{CEBDF988-C7FE-8049-BAD0-A232E21FB2A8}" type="pres">
      <dgm:prSet presAssocID="{F3DC6972-B337-E147-9C07-9D8DFB007DF8}" presName="connTx" presStyleLbl="parChTrans1D4" presStyleIdx="11" presStyleCnt="24"/>
      <dgm:spPr/>
      <dgm:t>
        <a:bodyPr/>
        <a:lstStyle/>
        <a:p>
          <a:endParaRPr lang="zh-CN" altLang="en-US"/>
        </a:p>
      </dgm:t>
    </dgm:pt>
    <dgm:pt modelId="{D2E64EC6-9F1F-9F44-94B2-2C2D5D8964A9}" type="pres">
      <dgm:prSet presAssocID="{B1E12668-AADD-DF4E-8DAC-886BCE94E3DA}" presName="root2" presStyleCnt="0"/>
      <dgm:spPr/>
    </dgm:pt>
    <dgm:pt modelId="{F803E700-A330-9947-9CF0-F810942FFD48}" type="pres">
      <dgm:prSet presAssocID="{B1E12668-AADD-DF4E-8DAC-886BCE94E3DA}" presName="LevelTwoTextNode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4E4E73-06B6-BF48-A6F0-3BFF4C97DEC4}" type="pres">
      <dgm:prSet presAssocID="{B1E12668-AADD-DF4E-8DAC-886BCE94E3DA}" presName="level3hierChild" presStyleCnt="0"/>
      <dgm:spPr/>
    </dgm:pt>
    <dgm:pt modelId="{77B3A4F0-236E-294E-B603-6B2BA394B9E5}" type="pres">
      <dgm:prSet presAssocID="{3A88C92A-3EBB-244F-B272-4BB589C8A19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516D1829-0441-4543-AA3F-931258D63162}" type="pres">
      <dgm:prSet presAssocID="{3A88C92A-3EBB-244F-B272-4BB589C8A19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57817444-8A3A-1E4D-91F9-049FF3835E8C}" type="pres">
      <dgm:prSet presAssocID="{ACBAB1FD-E365-BD4D-B1FB-13D65E7C6DA2}" presName="root2" presStyleCnt="0"/>
      <dgm:spPr/>
    </dgm:pt>
    <dgm:pt modelId="{297F643F-5790-6D49-ACC0-885FAAAFB434}" type="pres">
      <dgm:prSet presAssocID="{ACBAB1FD-E365-BD4D-B1FB-13D65E7C6DA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4F60D2-DDA5-7848-8F63-8E8DCD090A83}" type="pres">
      <dgm:prSet presAssocID="{ACBAB1FD-E365-BD4D-B1FB-13D65E7C6DA2}" presName="level3hierChild" presStyleCnt="0"/>
      <dgm:spPr/>
    </dgm:pt>
    <dgm:pt modelId="{CA10424B-DD8F-C94C-8124-CF82C0A5DF5A}" type="pres">
      <dgm:prSet presAssocID="{F85796CC-1984-C14B-BD09-A16CC373869D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90B335D-C129-7943-9E0B-FED85DFE6EBB}" type="pres">
      <dgm:prSet presAssocID="{F85796CC-1984-C14B-BD09-A16CC373869D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36459431-1E01-8F40-8D95-6867E6BC5286}" type="pres">
      <dgm:prSet presAssocID="{375BDBE2-3D1D-D643-A38D-0D2F02875091}" presName="root2" presStyleCnt="0"/>
      <dgm:spPr/>
    </dgm:pt>
    <dgm:pt modelId="{181F823B-9578-7E4C-B8C5-B52839A88149}" type="pres">
      <dgm:prSet presAssocID="{375BDBE2-3D1D-D643-A38D-0D2F0287509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4C2767-7538-0E41-8ABC-79B2AC4C2B13}" type="pres">
      <dgm:prSet presAssocID="{375BDBE2-3D1D-D643-A38D-0D2F02875091}" presName="level3hierChild" presStyleCnt="0"/>
      <dgm:spPr/>
    </dgm:pt>
    <dgm:pt modelId="{AF0E7F57-ADE6-6149-9AB2-4E6E6679226E}" type="pres">
      <dgm:prSet presAssocID="{5081C1AF-2E8F-6C49-B64E-4FC9E7A45593}" presName="conn2-1" presStyleLbl="parChTrans1D4" presStyleIdx="12" presStyleCnt="24"/>
      <dgm:spPr/>
      <dgm:t>
        <a:bodyPr/>
        <a:lstStyle/>
        <a:p>
          <a:endParaRPr lang="zh-CN" altLang="en-US"/>
        </a:p>
      </dgm:t>
    </dgm:pt>
    <dgm:pt modelId="{0A4D8F0C-1BB3-4B48-B9BF-67BA1CC2FFC2}" type="pres">
      <dgm:prSet presAssocID="{5081C1AF-2E8F-6C49-B64E-4FC9E7A45593}" presName="connTx" presStyleLbl="parChTrans1D4" presStyleIdx="12" presStyleCnt="24"/>
      <dgm:spPr/>
      <dgm:t>
        <a:bodyPr/>
        <a:lstStyle/>
        <a:p>
          <a:endParaRPr lang="zh-CN" altLang="en-US"/>
        </a:p>
      </dgm:t>
    </dgm:pt>
    <dgm:pt modelId="{F9B3D0FB-2FFA-2941-BD97-01A397F02AE5}" type="pres">
      <dgm:prSet presAssocID="{29BBB168-0B4C-544D-A635-27401B4D1425}" presName="root2" presStyleCnt="0"/>
      <dgm:spPr/>
    </dgm:pt>
    <dgm:pt modelId="{8B696E55-A57F-9945-8D12-42BD678E455F}" type="pres">
      <dgm:prSet presAssocID="{29BBB168-0B4C-544D-A635-27401B4D1425}" presName="LevelTwoTextNode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ABC72E-12C6-E042-8264-054CEE080EE3}" type="pres">
      <dgm:prSet presAssocID="{29BBB168-0B4C-544D-A635-27401B4D1425}" presName="level3hierChild" presStyleCnt="0"/>
      <dgm:spPr/>
    </dgm:pt>
    <dgm:pt modelId="{C45DFC43-8705-A74D-8BF4-1AF14101681A}" type="pres">
      <dgm:prSet presAssocID="{A01718AD-0652-4442-A0A0-827930B75134}" presName="conn2-1" presStyleLbl="parChTrans1D4" presStyleIdx="13" presStyleCnt="24"/>
      <dgm:spPr/>
      <dgm:t>
        <a:bodyPr/>
        <a:lstStyle/>
        <a:p>
          <a:endParaRPr lang="zh-CN" altLang="en-US"/>
        </a:p>
      </dgm:t>
    </dgm:pt>
    <dgm:pt modelId="{D8D5A19F-FC8C-B44A-9C1B-F51DF50FD699}" type="pres">
      <dgm:prSet presAssocID="{A01718AD-0652-4442-A0A0-827930B75134}" presName="connTx" presStyleLbl="parChTrans1D4" presStyleIdx="13" presStyleCnt="24"/>
      <dgm:spPr/>
      <dgm:t>
        <a:bodyPr/>
        <a:lstStyle/>
        <a:p>
          <a:endParaRPr lang="zh-CN" altLang="en-US"/>
        </a:p>
      </dgm:t>
    </dgm:pt>
    <dgm:pt modelId="{A8B47A9F-A973-BB40-9517-FD0CEFFD8788}" type="pres">
      <dgm:prSet presAssocID="{033A9099-F48C-7640-B8F1-C2CC95C49AF0}" presName="root2" presStyleCnt="0"/>
      <dgm:spPr/>
    </dgm:pt>
    <dgm:pt modelId="{CB8F69CF-F538-6741-A34E-313AA6C6F48C}" type="pres">
      <dgm:prSet presAssocID="{033A9099-F48C-7640-B8F1-C2CC95C49AF0}" presName="LevelTwoTextNode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7C305E-F1E7-0E4C-9845-CE29860027AF}" type="pres">
      <dgm:prSet presAssocID="{033A9099-F48C-7640-B8F1-C2CC95C49AF0}" presName="level3hierChild" presStyleCnt="0"/>
      <dgm:spPr/>
    </dgm:pt>
    <dgm:pt modelId="{14122BFC-223D-2140-B2FA-98A8D6AD6FE4}" type="pres">
      <dgm:prSet presAssocID="{08C715E3-3F02-0742-AADD-0C02F50D3275}" presName="conn2-1" presStyleLbl="parChTrans1D4" presStyleIdx="14" presStyleCnt="24"/>
      <dgm:spPr/>
      <dgm:t>
        <a:bodyPr/>
        <a:lstStyle/>
        <a:p>
          <a:endParaRPr lang="zh-CN" altLang="en-US"/>
        </a:p>
      </dgm:t>
    </dgm:pt>
    <dgm:pt modelId="{1DC030B4-C187-1B47-86CA-1A2339C4EBF2}" type="pres">
      <dgm:prSet presAssocID="{08C715E3-3F02-0742-AADD-0C02F50D3275}" presName="connTx" presStyleLbl="parChTrans1D4" presStyleIdx="14" presStyleCnt="24"/>
      <dgm:spPr/>
      <dgm:t>
        <a:bodyPr/>
        <a:lstStyle/>
        <a:p>
          <a:endParaRPr lang="zh-CN" altLang="en-US"/>
        </a:p>
      </dgm:t>
    </dgm:pt>
    <dgm:pt modelId="{0E59AD28-E837-EB46-B77F-A216877FD1F4}" type="pres">
      <dgm:prSet presAssocID="{C01C4433-239D-E942-B2EA-BDE778E189E7}" presName="root2" presStyleCnt="0"/>
      <dgm:spPr/>
    </dgm:pt>
    <dgm:pt modelId="{4684730E-E500-8E44-B530-0D10BE4FDAA7}" type="pres">
      <dgm:prSet presAssocID="{C01C4433-239D-E942-B2EA-BDE778E189E7}" presName="LevelTwoTextNode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85E4D-6695-E44E-AAEC-917A748AA16E}" type="pres">
      <dgm:prSet presAssocID="{C01C4433-239D-E942-B2EA-BDE778E189E7}" presName="level3hierChild" presStyleCnt="0"/>
      <dgm:spPr/>
    </dgm:pt>
    <dgm:pt modelId="{1B9BEBFF-3630-DF44-B89B-2DF57F5F2DE1}" type="pres">
      <dgm:prSet presAssocID="{06A8AC00-1E0F-8A4E-86CD-FED2A2B601E4}" presName="conn2-1" presStyleLbl="parChTrans1D4" presStyleIdx="15" presStyleCnt="24"/>
      <dgm:spPr/>
      <dgm:t>
        <a:bodyPr/>
        <a:lstStyle/>
        <a:p>
          <a:endParaRPr lang="zh-CN" altLang="en-US"/>
        </a:p>
      </dgm:t>
    </dgm:pt>
    <dgm:pt modelId="{D7D2DB3D-9230-FC45-ADDD-965CCAAE3E94}" type="pres">
      <dgm:prSet presAssocID="{06A8AC00-1E0F-8A4E-86CD-FED2A2B601E4}" presName="connTx" presStyleLbl="parChTrans1D4" presStyleIdx="15" presStyleCnt="24"/>
      <dgm:spPr/>
      <dgm:t>
        <a:bodyPr/>
        <a:lstStyle/>
        <a:p>
          <a:endParaRPr lang="zh-CN" altLang="en-US"/>
        </a:p>
      </dgm:t>
    </dgm:pt>
    <dgm:pt modelId="{F21A58BE-7132-DF40-A6D5-42EDCE41767F}" type="pres">
      <dgm:prSet presAssocID="{0DA21F28-22F5-6A44-AFDA-EB661C1767FE}" presName="root2" presStyleCnt="0"/>
      <dgm:spPr/>
    </dgm:pt>
    <dgm:pt modelId="{43791F4F-6FE2-9C4E-B51B-FCC46A1C4ED7}" type="pres">
      <dgm:prSet presAssocID="{0DA21F28-22F5-6A44-AFDA-EB661C1767FE}" presName="LevelTwoTextNode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8C550-92C8-5143-8F24-0B52CB1C766C}" type="pres">
      <dgm:prSet presAssocID="{0DA21F28-22F5-6A44-AFDA-EB661C1767FE}" presName="level3hierChild" presStyleCnt="0"/>
      <dgm:spPr/>
    </dgm:pt>
    <dgm:pt modelId="{0702024D-6A5C-5149-942F-E23C80EEAC29}" type="pres">
      <dgm:prSet presAssocID="{B23ABB29-AFED-C544-AE79-2A598DB20930}" presName="conn2-1" presStyleLbl="parChTrans1D4" presStyleIdx="16" presStyleCnt="24"/>
      <dgm:spPr/>
      <dgm:t>
        <a:bodyPr/>
        <a:lstStyle/>
        <a:p>
          <a:endParaRPr lang="zh-CN" altLang="en-US"/>
        </a:p>
      </dgm:t>
    </dgm:pt>
    <dgm:pt modelId="{B1ED2EBF-CCCD-CD49-A50C-1BD97212D46A}" type="pres">
      <dgm:prSet presAssocID="{B23ABB29-AFED-C544-AE79-2A598DB20930}" presName="connTx" presStyleLbl="parChTrans1D4" presStyleIdx="16" presStyleCnt="24"/>
      <dgm:spPr/>
      <dgm:t>
        <a:bodyPr/>
        <a:lstStyle/>
        <a:p>
          <a:endParaRPr lang="zh-CN" altLang="en-US"/>
        </a:p>
      </dgm:t>
    </dgm:pt>
    <dgm:pt modelId="{3F6FF893-3EB3-3F46-9642-D7E90ABC7393}" type="pres">
      <dgm:prSet presAssocID="{E7C3C8CB-2649-F14C-A116-5C399AE8F99B}" presName="root2" presStyleCnt="0"/>
      <dgm:spPr/>
    </dgm:pt>
    <dgm:pt modelId="{4B111CCB-232E-8C42-8196-87000AE65E35}" type="pres">
      <dgm:prSet presAssocID="{E7C3C8CB-2649-F14C-A116-5C399AE8F99B}" presName="LevelTwoTextNode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4E0ABC-FCAB-6646-82D1-A8DEF22DC4BD}" type="pres">
      <dgm:prSet presAssocID="{E7C3C8CB-2649-F14C-A116-5C399AE8F99B}" presName="level3hierChild" presStyleCnt="0"/>
      <dgm:spPr/>
    </dgm:pt>
    <dgm:pt modelId="{CDD3B2D0-0077-8040-9736-5564A4615615}" type="pres">
      <dgm:prSet presAssocID="{00565D0F-91ED-1F48-A31D-08A142169907}" presName="conn2-1" presStyleLbl="parChTrans1D4" presStyleIdx="17" presStyleCnt="24"/>
      <dgm:spPr/>
      <dgm:t>
        <a:bodyPr/>
        <a:lstStyle/>
        <a:p>
          <a:endParaRPr lang="zh-CN" altLang="en-US"/>
        </a:p>
      </dgm:t>
    </dgm:pt>
    <dgm:pt modelId="{D4A59A3B-B340-F949-9D1D-A1324A484339}" type="pres">
      <dgm:prSet presAssocID="{00565D0F-91ED-1F48-A31D-08A142169907}" presName="connTx" presStyleLbl="parChTrans1D4" presStyleIdx="17" presStyleCnt="24"/>
      <dgm:spPr/>
      <dgm:t>
        <a:bodyPr/>
        <a:lstStyle/>
        <a:p>
          <a:endParaRPr lang="zh-CN" altLang="en-US"/>
        </a:p>
      </dgm:t>
    </dgm:pt>
    <dgm:pt modelId="{44B787E7-AD23-E24D-A101-614FBE89BAD9}" type="pres">
      <dgm:prSet presAssocID="{EE6CD413-AB6E-FA4D-AE44-266EE1FDD2E1}" presName="root2" presStyleCnt="0"/>
      <dgm:spPr/>
    </dgm:pt>
    <dgm:pt modelId="{4C11E06A-C745-234F-8C07-1D41224BEAEC}" type="pres">
      <dgm:prSet presAssocID="{EE6CD413-AB6E-FA4D-AE44-266EE1FDD2E1}" presName="LevelTwoTextNode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CF7578-6CE1-134A-8CC3-CB3E074A88A5}" type="pres">
      <dgm:prSet presAssocID="{EE6CD413-AB6E-FA4D-AE44-266EE1FDD2E1}" presName="level3hierChild" presStyleCnt="0"/>
      <dgm:spPr/>
    </dgm:pt>
    <dgm:pt modelId="{39EABEBC-FB4F-2444-8FD6-DD7DFF8EC879}" type="pres">
      <dgm:prSet presAssocID="{29390A08-5884-234C-8DB1-67F7ACE464F9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9E23008B-2B3B-B84C-805D-C828E1E8D03F}" type="pres">
      <dgm:prSet presAssocID="{29390A08-5884-234C-8DB1-67F7ACE464F9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DED43947-66AD-8545-8BCF-6CA43EF63AB1}" type="pres">
      <dgm:prSet presAssocID="{25A05A22-5715-EA4D-8F9D-90E61C2AEBB4}" presName="root2" presStyleCnt="0"/>
      <dgm:spPr/>
    </dgm:pt>
    <dgm:pt modelId="{D7B2C642-DF0D-3E4C-912E-CCBC804DF07E}" type="pres">
      <dgm:prSet presAssocID="{25A05A22-5715-EA4D-8F9D-90E61C2AEBB4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F43CD3-C279-4E46-BBD0-634597DC8F79}" type="pres">
      <dgm:prSet presAssocID="{25A05A22-5715-EA4D-8F9D-90E61C2AEBB4}" presName="level3hierChild" presStyleCnt="0"/>
      <dgm:spPr/>
    </dgm:pt>
    <dgm:pt modelId="{0D55C7A8-12D1-F449-881A-4296CD6E447A}" type="pres">
      <dgm:prSet presAssocID="{8426FFEC-68C3-A045-857D-FA44F0A92DD5}" presName="conn2-1" presStyleLbl="parChTrans1D4" presStyleIdx="18" presStyleCnt="24"/>
      <dgm:spPr/>
      <dgm:t>
        <a:bodyPr/>
        <a:lstStyle/>
        <a:p>
          <a:endParaRPr lang="zh-CN" altLang="en-US"/>
        </a:p>
      </dgm:t>
    </dgm:pt>
    <dgm:pt modelId="{945176F1-FC25-B64B-869C-40CE1D66D6CC}" type="pres">
      <dgm:prSet presAssocID="{8426FFEC-68C3-A045-857D-FA44F0A92DD5}" presName="connTx" presStyleLbl="parChTrans1D4" presStyleIdx="18" presStyleCnt="24"/>
      <dgm:spPr/>
      <dgm:t>
        <a:bodyPr/>
        <a:lstStyle/>
        <a:p>
          <a:endParaRPr lang="zh-CN" altLang="en-US"/>
        </a:p>
      </dgm:t>
    </dgm:pt>
    <dgm:pt modelId="{BE270027-B237-FF41-A916-552F00E6FD5A}" type="pres">
      <dgm:prSet presAssocID="{D73E8419-030B-764B-B066-9DB2B095364C}" presName="root2" presStyleCnt="0"/>
      <dgm:spPr/>
    </dgm:pt>
    <dgm:pt modelId="{F093C4C7-FC19-0542-8CDA-12FE6D706288}" type="pres">
      <dgm:prSet presAssocID="{D73E8419-030B-764B-B066-9DB2B095364C}" presName="LevelTwoTextNode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6CB655-41D5-C945-B594-14FDE6C3717D}" type="pres">
      <dgm:prSet presAssocID="{D73E8419-030B-764B-B066-9DB2B095364C}" presName="level3hierChild" presStyleCnt="0"/>
      <dgm:spPr/>
    </dgm:pt>
    <dgm:pt modelId="{D15594B0-D30A-A341-85F0-31A97478297F}" type="pres">
      <dgm:prSet presAssocID="{A3B09B6A-5D77-D54B-A4C4-E5B5D718CA3E}" presName="conn2-1" presStyleLbl="parChTrans1D4" presStyleIdx="19" presStyleCnt="24"/>
      <dgm:spPr/>
      <dgm:t>
        <a:bodyPr/>
        <a:lstStyle/>
        <a:p>
          <a:endParaRPr lang="zh-CN" altLang="en-US"/>
        </a:p>
      </dgm:t>
    </dgm:pt>
    <dgm:pt modelId="{CB463DCC-028F-9A42-B2EF-FE411ACA3941}" type="pres">
      <dgm:prSet presAssocID="{A3B09B6A-5D77-D54B-A4C4-E5B5D718CA3E}" presName="connTx" presStyleLbl="parChTrans1D4" presStyleIdx="19" presStyleCnt="24"/>
      <dgm:spPr/>
      <dgm:t>
        <a:bodyPr/>
        <a:lstStyle/>
        <a:p>
          <a:endParaRPr lang="zh-CN" altLang="en-US"/>
        </a:p>
      </dgm:t>
    </dgm:pt>
    <dgm:pt modelId="{A1EF3F7E-FF42-4941-87A8-DA45763B8E6C}" type="pres">
      <dgm:prSet presAssocID="{78EFD06A-99ED-6945-85AA-E129588C61CE}" presName="root2" presStyleCnt="0"/>
      <dgm:spPr/>
    </dgm:pt>
    <dgm:pt modelId="{DFC51D16-93A1-C749-9391-40FDBED9BF54}" type="pres">
      <dgm:prSet presAssocID="{78EFD06A-99ED-6945-85AA-E129588C61CE}" presName="LevelTwoTextNode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C5DAD4-DE04-BC44-A743-6921B0391CB8}" type="pres">
      <dgm:prSet presAssocID="{78EFD06A-99ED-6945-85AA-E129588C61CE}" presName="level3hierChild" presStyleCnt="0"/>
      <dgm:spPr/>
    </dgm:pt>
    <dgm:pt modelId="{C2ECCD05-C634-8F41-8E27-FF9A2507EF22}" type="pres">
      <dgm:prSet presAssocID="{2458D589-11AD-9641-99B9-9F2E020B171D}" presName="conn2-1" presStyleLbl="parChTrans1D4" presStyleIdx="20" presStyleCnt="24"/>
      <dgm:spPr/>
      <dgm:t>
        <a:bodyPr/>
        <a:lstStyle/>
        <a:p>
          <a:endParaRPr lang="zh-CN" altLang="en-US"/>
        </a:p>
      </dgm:t>
    </dgm:pt>
    <dgm:pt modelId="{788D41F1-076A-2541-AC32-035BBF4239B0}" type="pres">
      <dgm:prSet presAssocID="{2458D589-11AD-9641-99B9-9F2E020B171D}" presName="connTx" presStyleLbl="parChTrans1D4" presStyleIdx="20" presStyleCnt="24"/>
      <dgm:spPr/>
      <dgm:t>
        <a:bodyPr/>
        <a:lstStyle/>
        <a:p>
          <a:endParaRPr lang="zh-CN" altLang="en-US"/>
        </a:p>
      </dgm:t>
    </dgm:pt>
    <dgm:pt modelId="{3CF70142-D720-0C43-B091-EE3BD6B2458E}" type="pres">
      <dgm:prSet presAssocID="{770DC460-8836-D241-BBFA-51988DBEA416}" presName="root2" presStyleCnt="0"/>
      <dgm:spPr/>
    </dgm:pt>
    <dgm:pt modelId="{B5BF775F-AB65-384B-88D4-1CDF81EB8E49}" type="pres">
      <dgm:prSet presAssocID="{770DC460-8836-D241-BBFA-51988DBEA416}" presName="LevelTwoTextNode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F3FDC7-7DDE-9C4A-BDF4-C52B23F8F788}" type="pres">
      <dgm:prSet presAssocID="{770DC460-8836-D241-BBFA-51988DBEA416}" presName="level3hierChild" presStyleCnt="0"/>
      <dgm:spPr/>
    </dgm:pt>
    <dgm:pt modelId="{91F8C3AE-0E26-1347-9D15-093AE8C19F2F}" type="pres">
      <dgm:prSet presAssocID="{B054D39C-F4DB-144C-97C5-4F5573139D89}" presName="conn2-1" presStyleLbl="parChTrans1D4" presStyleIdx="21" presStyleCnt="24"/>
      <dgm:spPr/>
      <dgm:t>
        <a:bodyPr/>
        <a:lstStyle/>
        <a:p>
          <a:endParaRPr lang="zh-CN" altLang="en-US"/>
        </a:p>
      </dgm:t>
    </dgm:pt>
    <dgm:pt modelId="{46FBA751-2D37-7240-B0EF-B26CD7EDDBC7}" type="pres">
      <dgm:prSet presAssocID="{B054D39C-F4DB-144C-97C5-4F5573139D89}" presName="connTx" presStyleLbl="parChTrans1D4" presStyleIdx="21" presStyleCnt="24"/>
      <dgm:spPr/>
      <dgm:t>
        <a:bodyPr/>
        <a:lstStyle/>
        <a:p>
          <a:endParaRPr lang="zh-CN" altLang="en-US"/>
        </a:p>
      </dgm:t>
    </dgm:pt>
    <dgm:pt modelId="{DCEE6669-F965-B64D-929E-96F23AE1B9A8}" type="pres">
      <dgm:prSet presAssocID="{34618154-0FD9-CD43-AB9B-104AF9823759}" presName="root2" presStyleCnt="0"/>
      <dgm:spPr/>
    </dgm:pt>
    <dgm:pt modelId="{F609BD3E-24D1-A84E-870B-2D06C6C69139}" type="pres">
      <dgm:prSet presAssocID="{34618154-0FD9-CD43-AB9B-104AF9823759}" presName="LevelTwoTextNode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25C763-E26E-2746-B80A-35014563B906}" type="pres">
      <dgm:prSet presAssocID="{34618154-0FD9-CD43-AB9B-104AF9823759}" presName="level3hierChild" presStyleCnt="0"/>
      <dgm:spPr/>
    </dgm:pt>
    <dgm:pt modelId="{1FE2DF95-FC4B-8E4E-A837-F44D4CD5F1A4}" type="pres">
      <dgm:prSet presAssocID="{90E6F975-EA4C-6B43-B5DD-0B0A05717DDD}" presName="conn2-1" presStyleLbl="parChTrans1D4" presStyleIdx="22" presStyleCnt="24"/>
      <dgm:spPr/>
      <dgm:t>
        <a:bodyPr/>
        <a:lstStyle/>
        <a:p>
          <a:endParaRPr lang="zh-CN" altLang="en-US"/>
        </a:p>
      </dgm:t>
    </dgm:pt>
    <dgm:pt modelId="{1E80E4C3-83A3-0146-B7CB-37AF27E6139F}" type="pres">
      <dgm:prSet presAssocID="{90E6F975-EA4C-6B43-B5DD-0B0A05717DDD}" presName="connTx" presStyleLbl="parChTrans1D4" presStyleIdx="22" presStyleCnt="24"/>
      <dgm:spPr/>
      <dgm:t>
        <a:bodyPr/>
        <a:lstStyle/>
        <a:p>
          <a:endParaRPr lang="zh-CN" altLang="en-US"/>
        </a:p>
      </dgm:t>
    </dgm:pt>
    <dgm:pt modelId="{2DBEAC7C-14B8-CA4A-BE4E-4B19C093E292}" type="pres">
      <dgm:prSet presAssocID="{B56AB6D0-A67D-2246-A3C0-0FB86BC63577}" presName="root2" presStyleCnt="0"/>
      <dgm:spPr/>
    </dgm:pt>
    <dgm:pt modelId="{5B7FC54D-842C-D84A-BF15-B40114F9B8CD}" type="pres">
      <dgm:prSet presAssocID="{B56AB6D0-A67D-2246-A3C0-0FB86BC63577}" presName="LevelTwoTextNode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A15AE3-BCF3-9D45-8161-4C756A892A1C}" type="pres">
      <dgm:prSet presAssocID="{B56AB6D0-A67D-2246-A3C0-0FB86BC63577}" presName="level3hierChild" presStyleCnt="0"/>
      <dgm:spPr/>
    </dgm:pt>
    <dgm:pt modelId="{BB6CB643-0FFB-7D47-B08A-AE4BF65A6612}" type="pres">
      <dgm:prSet presAssocID="{2AECCC4F-F7A3-6A43-AABC-98C01E4BAE56}" presName="conn2-1" presStyleLbl="parChTrans1D4" presStyleIdx="23" presStyleCnt="24"/>
      <dgm:spPr/>
      <dgm:t>
        <a:bodyPr/>
        <a:lstStyle/>
        <a:p>
          <a:endParaRPr lang="zh-CN" altLang="en-US"/>
        </a:p>
      </dgm:t>
    </dgm:pt>
    <dgm:pt modelId="{34498E47-5F75-5644-BF10-3E5C9A2D769C}" type="pres">
      <dgm:prSet presAssocID="{2AECCC4F-F7A3-6A43-AABC-98C01E4BAE56}" presName="connTx" presStyleLbl="parChTrans1D4" presStyleIdx="23" presStyleCnt="24"/>
      <dgm:spPr/>
      <dgm:t>
        <a:bodyPr/>
        <a:lstStyle/>
        <a:p>
          <a:endParaRPr lang="zh-CN" altLang="en-US"/>
        </a:p>
      </dgm:t>
    </dgm:pt>
    <dgm:pt modelId="{1A6FCB6E-68EC-0C49-9FA4-1ADA0EAAA2EC}" type="pres">
      <dgm:prSet presAssocID="{2B8DAEA8-CB61-2040-8995-3D84DB4A1FCF}" presName="root2" presStyleCnt="0"/>
      <dgm:spPr/>
    </dgm:pt>
    <dgm:pt modelId="{2251A8A9-0F9F-E746-90B2-F85875919AC1}" type="pres">
      <dgm:prSet presAssocID="{2B8DAEA8-CB61-2040-8995-3D84DB4A1FCF}" presName="LevelTwoTextNode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C9ACA2-F2C9-C74C-8DB0-04894D335FEC}" type="pres">
      <dgm:prSet presAssocID="{2B8DAEA8-CB61-2040-8995-3D84DB4A1FCF}" presName="level3hierChild" presStyleCnt="0"/>
      <dgm:spPr/>
    </dgm:pt>
  </dgm:ptLst>
  <dgm:cxnLst>
    <dgm:cxn modelId="{33E8F48C-AD20-884F-8551-E41800A4F1D6}" srcId="{B829F0A0-CDA4-7B4C-942E-BCF9EC20EECF}" destId="{A04338C1-939C-3142-83EA-14E30D828810}" srcOrd="1" destOrd="0" parTransId="{8BBB215D-1862-0249-8F65-D6B7E64BDD98}" sibTransId="{574634F3-70B6-8549-B9EF-FC324EC6819A}"/>
    <dgm:cxn modelId="{92725BBC-54AA-C948-A5DF-002823E1E093}" type="presOf" srcId="{346FB5D9-DAC3-934A-8D17-EDBF4E10B445}" destId="{C24B94EE-101D-7E41-ADE7-D356A8117A0D}" srcOrd="0" destOrd="0" presId="urn:microsoft.com/office/officeart/2008/layout/HorizontalMultiLevelHierarchy"/>
    <dgm:cxn modelId="{883E4252-D05F-184E-AF07-5500D1E1F68B}" type="presOf" srcId="{B054D39C-F4DB-144C-97C5-4F5573139D89}" destId="{91F8C3AE-0E26-1347-9D15-093AE8C19F2F}" srcOrd="0" destOrd="0" presId="urn:microsoft.com/office/officeart/2008/layout/HorizontalMultiLevelHierarchy"/>
    <dgm:cxn modelId="{A533CEFF-9F00-7F48-AD50-3361F8636622}" srcId="{7474C870-A796-E34E-8A6F-3E2E1B22CA5B}" destId="{ACBAB1FD-E365-BD4D-B1FB-13D65E7C6DA2}" srcOrd="1" destOrd="0" parTransId="{3A88C92A-3EBB-244F-B272-4BB589C8A19C}" sibTransId="{B5861FF6-0E61-0141-8B7A-06BE85CB1F88}"/>
    <dgm:cxn modelId="{8D247359-4353-A94F-945C-B760D4470E07}" type="presOf" srcId="{C3A60E86-8914-CA44-ABC9-69087B3C6D02}" destId="{37AF0531-6F88-8E43-8D18-809DAFB3C394}" srcOrd="1" destOrd="0" presId="urn:microsoft.com/office/officeart/2008/layout/HorizontalMultiLevelHierarchy"/>
    <dgm:cxn modelId="{47652353-3926-E44C-A3EB-5DED26D2DC95}" srcId="{B829F0A0-CDA4-7B4C-942E-BCF9EC20EECF}" destId="{4C7E53C2-C87F-B54B-A5D3-311C482E27EF}" srcOrd="2" destOrd="0" parTransId="{19BAE82C-1C92-D04A-A576-8296D2EA4442}" sibTransId="{285D8F6D-1C95-434F-8C51-8E7184750BB4}"/>
    <dgm:cxn modelId="{6C721943-FCF0-4D41-8EB1-2A37D716E9FA}" type="presOf" srcId="{2AECCC4F-F7A3-6A43-AABC-98C01E4BAE56}" destId="{34498E47-5F75-5644-BF10-3E5C9A2D769C}" srcOrd="1" destOrd="0" presId="urn:microsoft.com/office/officeart/2008/layout/HorizontalMultiLevelHierarchy"/>
    <dgm:cxn modelId="{0D6305E7-3D00-DF42-AC73-6211C6BCA1BF}" type="presOf" srcId="{78EFD06A-99ED-6945-85AA-E129588C61CE}" destId="{DFC51D16-93A1-C749-9391-40FDBED9BF54}" srcOrd="0" destOrd="0" presId="urn:microsoft.com/office/officeart/2008/layout/HorizontalMultiLevelHierarchy"/>
    <dgm:cxn modelId="{4273A69A-74EB-F943-8BF3-1B20636D687D}" type="presOf" srcId="{3A88C92A-3EBB-244F-B272-4BB589C8A19C}" destId="{516D1829-0441-4543-AA3F-931258D63162}" srcOrd="1" destOrd="0" presId="urn:microsoft.com/office/officeart/2008/layout/HorizontalMultiLevelHierarchy"/>
    <dgm:cxn modelId="{0F2F875E-0221-BC4A-A5CA-BC9BF034389C}" type="presOf" srcId="{B829F0A0-CDA4-7B4C-942E-BCF9EC20EECF}" destId="{5C9E9169-B2C3-E648-8A4B-6498BF6CF0E7}" srcOrd="0" destOrd="0" presId="urn:microsoft.com/office/officeart/2008/layout/HorizontalMultiLevelHierarchy"/>
    <dgm:cxn modelId="{6BF97364-B25F-474F-8E79-5C80D79F20FA}" srcId="{B48449EE-A26B-9F4D-B448-79027F5F1B79}" destId="{B829F0A0-CDA4-7B4C-942E-BCF9EC20EECF}" srcOrd="1" destOrd="0" parTransId="{6C1AFD12-95CD-394E-ACEB-0678D666DFF2}" sibTransId="{D1B454D1-75A7-6E41-848D-80B19164C969}"/>
    <dgm:cxn modelId="{0FEEF919-A534-4747-8530-698425191163}" type="presOf" srcId="{2B8DAEA8-CB61-2040-8995-3D84DB4A1FCF}" destId="{2251A8A9-0F9F-E746-90B2-F85875919AC1}" srcOrd="0" destOrd="0" presId="urn:microsoft.com/office/officeart/2008/layout/HorizontalMultiLevelHierarchy"/>
    <dgm:cxn modelId="{1B18EE39-CF08-CB48-9754-04A46E3745B9}" type="presOf" srcId="{34618154-0FD9-CD43-AB9B-104AF9823759}" destId="{F609BD3E-24D1-A84E-870B-2D06C6C69139}" srcOrd="0" destOrd="0" presId="urn:microsoft.com/office/officeart/2008/layout/HorizontalMultiLevelHierarchy"/>
    <dgm:cxn modelId="{899A17D9-5A08-2846-9077-D4ABBF95CF12}" type="presOf" srcId="{F7B6A9C9-5D65-8948-9B0E-52A44386B6CC}" destId="{F40569F1-993E-E946-B782-A9C0E22AC681}" srcOrd="0" destOrd="0" presId="urn:microsoft.com/office/officeart/2008/layout/HorizontalMultiLevelHierarchy"/>
    <dgm:cxn modelId="{1CF4FB79-0B56-084E-9916-55C7005DB569}" type="presOf" srcId="{B23ABB29-AFED-C544-AE79-2A598DB20930}" destId="{0702024D-6A5C-5149-942F-E23C80EEAC29}" srcOrd="0" destOrd="0" presId="urn:microsoft.com/office/officeart/2008/layout/HorizontalMultiLevelHierarchy"/>
    <dgm:cxn modelId="{4B054547-9712-384D-9EA4-5CE3FAD13851}" type="presOf" srcId="{EA6DB43B-C801-8C48-9F37-1E4BEB52C7EE}" destId="{01ED827B-7FA4-F845-A2E4-D05717DA6B00}" srcOrd="0" destOrd="0" presId="urn:microsoft.com/office/officeart/2008/layout/HorizontalMultiLevelHierarchy"/>
    <dgm:cxn modelId="{67F8016C-F57E-BD4E-ABBA-20EA40466498}" type="presOf" srcId="{D73E8419-030B-764B-B066-9DB2B095364C}" destId="{F093C4C7-FC19-0542-8CDA-12FE6D706288}" srcOrd="0" destOrd="0" presId="urn:microsoft.com/office/officeart/2008/layout/HorizontalMultiLevelHierarchy"/>
    <dgm:cxn modelId="{A0E9E84F-B964-2742-B789-C220CC44013D}" type="presOf" srcId="{00565D0F-91ED-1F48-A31D-08A142169907}" destId="{D4A59A3B-B340-F949-9D1D-A1324A484339}" srcOrd="1" destOrd="0" presId="urn:microsoft.com/office/officeart/2008/layout/HorizontalMultiLevelHierarchy"/>
    <dgm:cxn modelId="{DB6E87F2-D874-FC4D-9A09-52725F2F0E20}" srcId="{B48449EE-A26B-9F4D-B448-79027F5F1B79}" destId="{870F2D7E-DD6F-BB4D-9B61-4BF889EC0364}" srcOrd="0" destOrd="0" parTransId="{6FD7B157-6D2B-D540-9187-D796C1B249C6}" sibTransId="{165308F2-D05F-4F42-8223-520834D29906}"/>
    <dgm:cxn modelId="{F6635859-60C1-0F4C-9078-72DC7E12AFA4}" type="presOf" srcId="{88161481-0064-E947-8728-6B4281E914D3}" destId="{80EA0E43-CD3F-114A-9534-C94DBDF447EA}" srcOrd="0" destOrd="0" presId="urn:microsoft.com/office/officeart/2008/layout/HorizontalMultiLevelHierarchy"/>
    <dgm:cxn modelId="{ACC3E9B4-CCD6-544D-8082-0DA99A821986}" type="presOf" srcId="{6C1AFD12-95CD-394E-ACEB-0678D666DFF2}" destId="{2277A3D4-66A5-DF49-BD30-4C8D95FA4A80}" srcOrd="0" destOrd="0" presId="urn:microsoft.com/office/officeart/2008/layout/HorizontalMultiLevelHierarchy"/>
    <dgm:cxn modelId="{DEE05CCB-748A-6044-9179-943A87E066D6}" srcId="{870F2D7E-DD6F-BB4D-9B61-4BF889EC0364}" destId="{1A524A9A-CF18-784F-8B15-98CC66FEDB24}" srcOrd="0" destOrd="0" parTransId="{07DA53A7-0B89-5844-B250-5DC8C0DBD184}" sibTransId="{B736731F-E2AD-7B4B-83C0-38CFD40F7618}"/>
    <dgm:cxn modelId="{0D523141-903A-5746-B0B7-3EB666A53C78}" type="presOf" srcId="{EE6CD413-AB6E-FA4D-AE44-266EE1FDD2E1}" destId="{4C11E06A-C745-234F-8C07-1D41224BEAEC}" srcOrd="0" destOrd="0" presId="urn:microsoft.com/office/officeart/2008/layout/HorizontalMultiLevelHierarchy"/>
    <dgm:cxn modelId="{512A09F7-000E-9E40-9AE9-E74BFA485618}" type="presOf" srcId="{B1E12668-AADD-DF4E-8DAC-886BCE94E3DA}" destId="{F803E700-A330-9947-9CF0-F810942FFD48}" srcOrd="0" destOrd="0" presId="urn:microsoft.com/office/officeart/2008/layout/HorizontalMultiLevelHierarchy"/>
    <dgm:cxn modelId="{92A2407D-025E-C74D-9EBF-CE7916CFFA3A}" type="presOf" srcId="{F85796CC-1984-C14B-BD09-A16CC373869D}" destId="{CA10424B-DD8F-C94C-8124-CF82C0A5DF5A}" srcOrd="0" destOrd="0" presId="urn:microsoft.com/office/officeart/2008/layout/HorizontalMultiLevelHierarchy"/>
    <dgm:cxn modelId="{AE49691C-6972-C846-9524-7CDAE82670A5}" type="presOf" srcId="{A01718AD-0652-4442-A0A0-827930B75134}" destId="{D8D5A19F-FC8C-B44A-9C1B-F51DF50FD699}" srcOrd="1" destOrd="0" presId="urn:microsoft.com/office/officeart/2008/layout/HorizontalMultiLevelHierarchy"/>
    <dgm:cxn modelId="{B0D88CAD-F22E-A443-B1C7-FA7337DF460C}" type="presOf" srcId="{1A524A9A-CF18-784F-8B15-98CC66FEDB24}" destId="{278B91FA-F540-5C4E-B801-B8ACA0815FBF}" srcOrd="0" destOrd="0" presId="urn:microsoft.com/office/officeart/2008/layout/HorizontalMultiLevelHierarchy"/>
    <dgm:cxn modelId="{96DF35D7-6B65-954A-B33E-2FBC05F684D2}" type="presOf" srcId="{B23ABB29-AFED-C544-AE79-2A598DB20930}" destId="{B1ED2EBF-CCCD-CD49-A50C-1BD97212D46A}" srcOrd="1" destOrd="0" presId="urn:microsoft.com/office/officeart/2008/layout/HorizontalMultiLevelHierarchy"/>
    <dgm:cxn modelId="{EF422C4A-266F-F144-83F9-1B062E0520B0}" type="presOf" srcId="{CBFE2DBB-5000-FF4D-96B9-6170B242DC9F}" destId="{0F4BA06E-0676-CF4D-B4F0-A2BC84A0FAFE}" srcOrd="0" destOrd="0" presId="urn:microsoft.com/office/officeart/2008/layout/HorizontalMultiLevelHierarchy"/>
    <dgm:cxn modelId="{4D4B7939-FA5C-BB4A-A193-348EEDC3C669}" type="presOf" srcId="{19BAE82C-1C92-D04A-A576-8296D2EA4442}" destId="{C7A40A1A-DDA3-514D-9256-BD4C61901B51}" srcOrd="1" destOrd="0" presId="urn:microsoft.com/office/officeart/2008/layout/HorizontalMultiLevelHierarchy"/>
    <dgm:cxn modelId="{EDD7F459-0037-C140-8F7B-4D778D247280}" srcId="{B829F0A0-CDA4-7B4C-942E-BCF9EC20EECF}" destId="{F107F480-1BB2-E144-ACBC-E3F75AFD9E09}" srcOrd="0" destOrd="0" parTransId="{0167D1C9-0086-874F-B71D-064A03B45071}" sibTransId="{186435F0-CAC6-5A49-8753-A3CE95FDABE1}"/>
    <dgm:cxn modelId="{F17DE272-DEB1-0541-A147-3E4E79B518BA}" srcId="{25A05A22-5715-EA4D-8F9D-90E61C2AEBB4}" destId="{770DC460-8836-D241-BBFA-51988DBEA416}" srcOrd="2" destOrd="0" parTransId="{2458D589-11AD-9641-99B9-9F2E020B171D}" sibTransId="{A8A72190-F315-3E40-BC02-AB9ED906101C}"/>
    <dgm:cxn modelId="{4DA00E52-CFD5-6549-A28B-00B9CB1D0F5E}" type="presOf" srcId="{F7B6A9C9-5D65-8948-9B0E-52A44386B6CC}" destId="{5412D439-6E90-304D-84A8-6CED155653F0}" srcOrd="1" destOrd="0" presId="urn:microsoft.com/office/officeart/2008/layout/HorizontalMultiLevelHierarchy"/>
    <dgm:cxn modelId="{DAB63227-C8B0-B34B-AA86-7796EC682417}" type="presOf" srcId="{B054D39C-F4DB-144C-97C5-4F5573139D89}" destId="{46FBA751-2D37-7240-B0EF-B26CD7EDDBC7}" srcOrd="1" destOrd="0" presId="urn:microsoft.com/office/officeart/2008/layout/HorizontalMultiLevelHierarchy"/>
    <dgm:cxn modelId="{F7706EAC-6780-F747-A49A-232096E8BAF5}" type="presOf" srcId="{19BAE82C-1C92-D04A-A576-8296D2EA4442}" destId="{284C18F9-273D-3E40-A270-A50001510B01}" srcOrd="0" destOrd="0" presId="urn:microsoft.com/office/officeart/2008/layout/HorizontalMultiLevelHierarchy"/>
    <dgm:cxn modelId="{943F0407-31ED-994D-9E1D-B7573C5CC272}" type="presOf" srcId="{06A8AC00-1E0F-8A4E-86CD-FED2A2B601E4}" destId="{1B9BEBFF-3630-DF44-B89B-2DF57F5F2DE1}" srcOrd="0" destOrd="0" presId="urn:microsoft.com/office/officeart/2008/layout/HorizontalMultiLevelHierarchy"/>
    <dgm:cxn modelId="{43BFB8B8-AA14-BA46-87DF-888568A2DDAA}" type="presOf" srcId="{BA036CA6-E5BF-A141-AC0C-45B9201BEB23}" destId="{4CAD205F-4FC5-8648-9369-FC135226632D}" srcOrd="0" destOrd="0" presId="urn:microsoft.com/office/officeart/2008/layout/HorizontalMultiLevelHierarchy"/>
    <dgm:cxn modelId="{3EBB0CCC-E765-0F46-96DC-A6532DBDFC17}" type="presOf" srcId="{86D945B6-DB37-EB45-B09D-654DD6701D9C}" destId="{B1A46F1A-764B-6F44-8002-8DFA3BC7F422}" srcOrd="0" destOrd="0" presId="urn:microsoft.com/office/officeart/2008/layout/HorizontalMultiLevelHierarchy"/>
    <dgm:cxn modelId="{6BCE8F23-3E43-C040-B1A0-A52EE5D04C58}" srcId="{870F2D7E-DD6F-BB4D-9B61-4BF889EC0364}" destId="{86E1550D-7398-2446-83C7-029D36938731}" srcOrd="2" destOrd="0" parTransId="{88161481-0064-E947-8728-6B4281E914D3}" sibTransId="{89789653-1E72-0D4A-9148-E6F52B60CE3F}"/>
    <dgm:cxn modelId="{5E13ED76-9468-E442-9966-40D6484B21CC}" type="presOf" srcId="{F3DC6972-B337-E147-9C07-9D8DFB007DF8}" destId="{CEBDF988-C7FE-8049-BAD0-A232E21FB2A8}" srcOrd="1" destOrd="0" presId="urn:microsoft.com/office/officeart/2008/layout/HorizontalMultiLevelHierarchy"/>
    <dgm:cxn modelId="{17CD1B86-98C3-664C-8052-B6250E190951}" type="presOf" srcId="{033A9099-F48C-7640-B8F1-C2CC95C49AF0}" destId="{CB8F69CF-F538-6741-A34E-313AA6C6F48C}" srcOrd="0" destOrd="0" presId="urn:microsoft.com/office/officeart/2008/layout/HorizontalMultiLevelHierarchy"/>
    <dgm:cxn modelId="{1183ACC0-D8CF-674C-A75B-1D5E17B29E51}" type="presOf" srcId="{83900725-7935-154E-84DE-277802762332}" destId="{8719BF33-3CDF-7C4C-A3A3-075A01BA5B71}" srcOrd="0" destOrd="0" presId="urn:microsoft.com/office/officeart/2008/layout/HorizontalMultiLevelHierarchy"/>
    <dgm:cxn modelId="{F02ED86C-0032-544B-BED6-2B764777FDD2}" type="presOf" srcId="{E59A93CB-8C8A-1843-8521-9E1E5DF25548}" destId="{FC8A5DD9-4DF9-BE46-972C-E0558B4450B1}" srcOrd="1" destOrd="0" presId="urn:microsoft.com/office/officeart/2008/layout/HorizontalMultiLevelHierarchy"/>
    <dgm:cxn modelId="{DC6332CD-7ED1-DB4A-A0DB-2D9146BC94AE}" type="presOf" srcId="{A04338C1-939C-3142-83EA-14E30D828810}" destId="{B8431695-BB5F-E340-BE8C-F9A4CC1526BA}" srcOrd="0" destOrd="0" presId="urn:microsoft.com/office/officeart/2008/layout/HorizontalMultiLevelHierarchy"/>
    <dgm:cxn modelId="{625E7A8E-FB64-0B44-969B-84D8BF2180F1}" srcId="{770DC460-8836-D241-BBFA-51988DBEA416}" destId="{34618154-0FD9-CD43-AB9B-104AF9823759}" srcOrd="0" destOrd="0" parTransId="{B054D39C-F4DB-144C-97C5-4F5573139D89}" sibTransId="{D0D38759-B7D6-BC47-8799-C1E803F77C18}"/>
    <dgm:cxn modelId="{8D2B0178-F082-604D-868C-455549DC1B89}" type="presOf" srcId="{5081C1AF-2E8F-6C49-B64E-4FC9E7A45593}" destId="{AF0E7F57-ADE6-6149-9AB2-4E6E6679226E}" srcOrd="0" destOrd="0" presId="urn:microsoft.com/office/officeart/2008/layout/HorizontalMultiLevelHierarchy"/>
    <dgm:cxn modelId="{B62CD16E-2D5C-DA44-A268-FC73862EC7A8}" srcId="{375BDBE2-3D1D-D643-A38D-0D2F02875091}" destId="{C01C4433-239D-E942-B2EA-BDE778E189E7}" srcOrd="2" destOrd="0" parTransId="{08C715E3-3F02-0742-AADD-0C02F50D3275}" sibTransId="{9BE21C6F-D7DA-874A-893C-280B30459126}"/>
    <dgm:cxn modelId="{51C8EEA3-AF65-5843-BF0F-D616F008611A}" type="presOf" srcId="{4C7E53C2-C87F-B54B-A5D3-311C482E27EF}" destId="{FC94E6AF-B4D7-7C46-A784-573AE62702D8}" srcOrd="0" destOrd="0" presId="urn:microsoft.com/office/officeart/2008/layout/HorizontalMultiLevelHierarchy"/>
    <dgm:cxn modelId="{EC190E12-4691-A440-B498-36D18618C9E0}" srcId="{86E1550D-7398-2446-83C7-029D36938731}" destId="{CBFE2DBB-5000-FF4D-96B9-6170B242DC9F}" srcOrd="2" destOrd="0" parTransId="{83900725-7935-154E-84DE-277802762332}" sibTransId="{C2978E2A-6B76-4E45-A4B1-C20A6CBDB895}"/>
    <dgm:cxn modelId="{D23FAB3F-1E82-CF46-8585-2EFF8499AD28}" srcId="{375BDBE2-3D1D-D643-A38D-0D2F02875091}" destId="{29BBB168-0B4C-544D-A635-27401B4D1425}" srcOrd="0" destOrd="0" parTransId="{5081C1AF-2E8F-6C49-B64E-4FC9E7A45593}" sibTransId="{4D856CD7-7168-DF44-AFBB-FE9F0E35946F}"/>
    <dgm:cxn modelId="{C388E50F-59FF-D04F-8C26-FBDB56EA2C6C}" srcId="{C01C4433-239D-E942-B2EA-BDE778E189E7}" destId="{E7C3C8CB-2649-F14C-A116-5C399AE8F99B}" srcOrd="1" destOrd="0" parTransId="{B23ABB29-AFED-C544-AE79-2A598DB20930}" sibTransId="{2A4B3365-AAC0-6141-BF87-AA4715D87B60}"/>
    <dgm:cxn modelId="{16F3A08B-1B80-9140-BBAB-F078A44F8F8B}" type="presOf" srcId="{06A8AC00-1E0F-8A4E-86CD-FED2A2B601E4}" destId="{D7D2DB3D-9230-FC45-ADDD-965CCAAE3E94}" srcOrd="1" destOrd="0" presId="urn:microsoft.com/office/officeart/2008/layout/HorizontalMultiLevelHierarchy"/>
    <dgm:cxn modelId="{13439CAF-D86D-7840-A036-EDC88563028A}" type="presOf" srcId="{3A88C92A-3EBB-244F-B272-4BB589C8A19C}" destId="{77B3A4F0-236E-294E-B603-6B2BA394B9E5}" srcOrd="0" destOrd="0" presId="urn:microsoft.com/office/officeart/2008/layout/HorizontalMultiLevelHierarchy"/>
    <dgm:cxn modelId="{DAFA78CC-9B63-1D46-B7C0-E48BD7D02ADE}" type="presOf" srcId="{2458D589-11AD-9641-99B9-9F2E020B171D}" destId="{788D41F1-076A-2541-AC32-035BBF4239B0}" srcOrd="1" destOrd="0" presId="urn:microsoft.com/office/officeart/2008/layout/HorizontalMultiLevelHierarchy"/>
    <dgm:cxn modelId="{C918DCBC-B834-9448-B30D-1013997BCA41}" srcId="{870F2D7E-DD6F-BB4D-9B61-4BF889EC0364}" destId="{86D945B6-DB37-EB45-B09D-654DD6701D9C}" srcOrd="1" destOrd="0" parTransId="{C3A60E86-8914-CA44-ABC9-69087B3C6D02}" sibTransId="{91D61003-A369-754F-951B-0F1001DDB95B}"/>
    <dgm:cxn modelId="{4E9CBFC7-7342-6B49-8E36-FD79F694E73D}" type="presOf" srcId="{6FD7B157-6D2B-D540-9187-D796C1B249C6}" destId="{F600D869-9C94-FF4C-9575-9D11BEEFF684}" srcOrd="1" destOrd="0" presId="urn:microsoft.com/office/officeart/2008/layout/HorizontalMultiLevelHierarchy"/>
    <dgm:cxn modelId="{6AAD8F21-9CF9-CE42-A259-D3AF1AECE2E9}" type="presOf" srcId="{B48449EE-A26B-9F4D-B448-79027F5F1B79}" destId="{E7D7DF02-E562-764F-9E71-A0EF0BA31671}" srcOrd="0" destOrd="0" presId="urn:microsoft.com/office/officeart/2008/layout/HorizontalMultiLevelHierarchy"/>
    <dgm:cxn modelId="{9B5CC9C4-F524-A241-A6EA-DC37FABD7FD7}" type="presOf" srcId="{6C1AFD12-95CD-394E-ACEB-0678D666DFF2}" destId="{C15037B7-B569-A34F-95AC-287ACF59DC71}" srcOrd="1" destOrd="0" presId="urn:microsoft.com/office/officeart/2008/layout/HorizontalMultiLevelHierarchy"/>
    <dgm:cxn modelId="{0B920211-8035-D340-89E3-91F9E2571D59}" type="presOf" srcId="{08C715E3-3F02-0742-AADD-0C02F50D3275}" destId="{1DC030B4-C187-1B47-86CA-1A2339C4EBF2}" srcOrd="1" destOrd="0" presId="urn:microsoft.com/office/officeart/2008/layout/HorizontalMultiLevelHierarchy"/>
    <dgm:cxn modelId="{E7C8D9B1-DCE9-D040-A431-5D7657B80CED}" srcId="{770DC460-8836-D241-BBFA-51988DBEA416}" destId="{2B8DAEA8-CB61-2040-8995-3D84DB4A1FCF}" srcOrd="1" destOrd="0" parTransId="{2AECCC4F-F7A3-6A43-AABC-98C01E4BAE56}" sibTransId="{982E4CB1-0811-6A46-85FC-2148015AC7BD}"/>
    <dgm:cxn modelId="{000AB00D-017E-B844-926C-8FED81A30A33}" srcId="{4C7E53C2-C87F-B54B-A5D3-311C482E27EF}" destId="{E198DDCA-7E85-E649-BFAA-03A03B64C39B}" srcOrd="1" destOrd="0" parTransId="{F7B6A9C9-5D65-8948-9B0E-52A44386B6CC}" sibTransId="{9907531A-8D02-0048-834D-BC86E28F29C9}"/>
    <dgm:cxn modelId="{84DEC774-859F-A047-B512-6F3D7EBF2C1F}" type="presOf" srcId="{83900725-7935-154E-84DE-277802762332}" destId="{144A92D0-63C9-A146-88B1-95197F126556}" srcOrd="1" destOrd="0" presId="urn:microsoft.com/office/officeart/2008/layout/HorizontalMultiLevelHierarchy"/>
    <dgm:cxn modelId="{7BB54052-8D2C-7645-9A4E-CE6EE9743B0D}" srcId="{ACBAB1FD-E365-BD4D-B1FB-13D65E7C6DA2}" destId="{25A05A22-5715-EA4D-8F9D-90E61C2AEBB4}" srcOrd="1" destOrd="0" parTransId="{29390A08-5884-234C-8DB1-67F7ACE464F9}" sibTransId="{CE2F9F09-CC72-7347-A9F2-A5976D26611C}"/>
    <dgm:cxn modelId="{B592C051-01B8-E740-B65C-B3346EB516E3}" type="presOf" srcId="{2AECCC4F-F7A3-6A43-AABC-98C01E4BAE56}" destId="{BB6CB643-0FFB-7D47-B08A-AE4BF65A6612}" srcOrd="0" destOrd="0" presId="urn:microsoft.com/office/officeart/2008/layout/HorizontalMultiLevelHierarchy"/>
    <dgm:cxn modelId="{39F9D315-A124-B546-BBE6-C27753D7CCE9}" type="presOf" srcId="{29390A08-5884-234C-8DB1-67F7ACE464F9}" destId="{39EABEBC-FB4F-2444-8FD6-DD7DFF8EC879}" srcOrd="0" destOrd="0" presId="urn:microsoft.com/office/officeart/2008/layout/HorizontalMultiLevelHierarchy"/>
    <dgm:cxn modelId="{E0E1FFBA-1FB2-884D-BF16-96D3BE817E36}" srcId="{34618154-0FD9-CD43-AB9B-104AF9823759}" destId="{B56AB6D0-A67D-2246-A3C0-0FB86BC63577}" srcOrd="0" destOrd="0" parTransId="{90E6F975-EA4C-6B43-B5DD-0B0A05717DDD}" sibTransId="{CA464C3F-E13B-7247-9A3F-333E966B5CFE}"/>
    <dgm:cxn modelId="{3E68045B-B37E-EE4E-9369-4E814084FA30}" type="presOf" srcId="{A3B09B6A-5D77-D54B-A4C4-E5B5D718CA3E}" destId="{CB463DCC-028F-9A42-B2EF-FE411ACA3941}" srcOrd="1" destOrd="0" presId="urn:microsoft.com/office/officeart/2008/layout/HorizontalMultiLevelHierarchy"/>
    <dgm:cxn modelId="{5C9689DC-B999-6F4D-83EB-311FD60CDE86}" srcId="{25A05A22-5715-EA4D-8F9D-90E61C2AEBB4}" destId="{D73E8419-030B-764B-B066-9DB2B095364C}" srcOrd="0" destOrd="0" parTransId="{8426FFEC-68C3-A045-857D-FA44F0A92DD5}" sibTransId="{05665ACD-6765-7B47-9C72-C3908D9769B7}"/>
    <dgm:cxn modelId="{403FDFF5-87C5-AB4B-A8CF-2440BBAEE540}" type="presOf" srcId="{EB92F74D-144A-0949-B068-8CD6AD1F9A9E}" destId="{E81078D5-6E6B-7F4E-9172-EC6DA369B328}" srcOrd="0" destOrd="0" presId="urn:microsoft.com/office/officeart/2008/layout/HorizontalMultiLevelHierarchy"/>
    <dgm:cxn modelId="{F915CC1D-6FFC-5841-AE10-8DE7A0C43CE2}" type="presOf" srcId="{C01C4433-239D-E942-B2EA-BDE778E189E7}" destId="{4684730E-E500-8E44-B530-0D10BE4FDAA7}" srcOrd="0" destOrd="0" presId="urn:microsoft.com/office/officeart/2008/layout/HorizontalMultiLevelHierarchy"/>
    <dgm:cxn modelId="{B189D11B-16B8-C648-A65B-DB5C18FFE539}" srcId="{5973FF56-26F9-9744-9BA9-5565AF1F696F}" destId="{7474C870-A796-E34E-8A6F-3E2E1B22CA5B}" srcOrd="0" destOrd="0" parTransId="{77A0D03F-3397-0047-B5B2-7ED7997BBED8}" sibTransId="{B7AAA19E-0A33-894E-9100-EA48B028165C}"/>
    <dgm:cxn modelId="{56765D3A-7600-E14D-A061-D8B0A0BD99B3}" type="presOf" srcId="{90E6F975-EA4C-6B43-B5DD-0B0A05717DDD}" destId="{1FE2DF95-FC4B-8E4E-A837-F44D4CD5F1A4}" srcOrd="0" destOrd="0" presId="urn:microsoft.com/office/officeart/2008/layout/HorizontalMultiLevelHierarchy"/>
    <dgm:cxn modelId="{042CDACA-63A4-2D4D-8363-8796E8B90335}" type="presOf" srcId="{6FD7B157-6D2B-D540-9187-D796C1B249C6}" destId="{F711A9BE-8DC5-3444-9E9A-CE37AFEA4AFF}" srcOrd="0" destOrd="0" presId="urn:microsoft.com/office/officeart/2008/layout/HorizontalMultiLevelHierarchy"/>
    <dgm:cxn modelId="{AFF0F447-4AD1-D542-ADB2-FC256E71DD87}" type="presOf" srcId="{07DA53A7-0B89-5844-B250-5DC8C0DBD184}" destId="{18C92263-BEBA-D647-ABDB-DD7525ABC477}" srcOrd="0" destOrd="0" presId="urn:microsoft.com/office/officeart/2008/layout/HorizontalMultiLevelHierarchy"/>
    <dgm:cxn modelId="{3986E655-0C33-9249-95C3-D3248EE9A666}" type="presOf" srcId="{E7C3C8CB-2649-F14C-A116-5C399AE8F99B}" destId="{4B111CCB-232E-8C42-8196-87000AE65E35}" srcOrd="0" destOrd="0" presId="urn:microsoft.com/office/officeart/2008/layout/HorizontalMultiLevelHierarchy"/>
    <dgm:cxn modelId="{B9BEBDBD-D674-214E-B702-D4A9DAC0C08B}" type="presOf" srcId="{8426FFEC-68C3-A045-857D-FA44F0A92DD5}" destId="{945176F1-FC25-B64B-869C-40CE1D66D6CC}" srcOrd="1" destOrd="0" presId="urn:microsoft.com/office/officeart/2008/layout/HorizontalMultiLevelHierarchy"/>
    <dgm:cxn modelId="{91C44152-FD25-3C4A-866C-AB716609409B}" srcId="{86E1550D-7398-2446-83C7-029D36938731}" destId="{346FB5D9-DAC3-934A-8D17-EDBF4E10B445}" srcOrd="1" destOrd="0" parTransId="{E59A93CB-8C8A-1843-8521-9E1E5DF25548}" sibTransId="{EDB05BAA-9228-424C-8A9A-F19F60C586D5}"/>
    <dgm:cxn modelId="{14C4E5E2-31F8-5144-93B8-BF738F8AD920}" type="presOf" srcId="{A3B09B6A-5D77-D54B-A4C4-E5B5D718CA3E}" destId="{D15594B0-D30A-A341-85F0-31A97478297F}" srcOrd="0" destOrd="0" presId="urn:microsoft.com/office/officeart/2008/layout/HorizontalMultiLevelHierarchy"/>
    <dgm:cxn modelId="{8B6F4554-BAB6-C740-9303-408822B45535}" type="presOf" srcId="{F107F480-1BB2-E144-ACBC-E3F75AFD9E09}" destId="{85780091-388D-E74E-BAAC-8E3209A8856F}" srcOrd="0" destOrd="0" presId="urn:microsoft.com/office/officeart/2008/layout/HorizontalMultiLevelHierarchy"/>
    <dgm:cxn modelId="{BF7ABE80-5BEA-684E-9F53-DCB8DE890BED}" type="presOf" srcId="{A01718AD-0652-4442-A0A0-827930B75134}" destId="{C45DFC43-8705-A74D-8BF4-1AF14101681A}" srcOrd="0" destOrd="0" presId="urn:microsoft.com/office/officeart/2008/layout/HorizontalMultiLevelHierarchy"/>
    <dgm:cxn modelId="{BE4F0F0D-AAF1-D349-9D8A-8B98182877B1}" type="presOf" srcId="{7474C870-A796-E34E-8A6F-3E2E1B22CA5B}" destId="{3957E697-F26F-1848-8196-C1734A39E8FD}" srcOrd="0" destOrd="0" presId="urn:microsoft.com/office/officeart/2008/layout/HorizontalMultiLevelHierarchy"/>
    <dgm:cxn modelId="{ED0C1B33-FE8B-064D-8264-B676494389B8}" type="presOf" srcId="{8BBB215D-1862-0249-8F65-D6B7E64BDD98}" destId="{F2C5DC53-EF38-694E-9D8E-172C262BD0AF}" srcOrd="1" destOrd="0" presId="urn:microsoft.com/office/officeart/2008/layout/HorizontalMultiLevelHierarchy"/>
    <dgm:cxn modelId="{EDE80A36-CCB2-8944-AE5E-2025E900FE77}" type="presOf" srcId="{8426FFEC-68C3-A045-857D-FA44F0A92DD5}" destId="{0D55C7A8-12D1-F449-881A-4296CD6E447A}" srcOrd="0" destOrd="0" presId="urn:microsoft.com/office/officeart/2008/layout/HorizontalMultiLevelHierarchy"/>
    <dgm:cxn modelId="{58824238-C2E6-174D-A1D4-E8953D92A0F8}" type="presOf" srcId="{5081C1AF-2E8F-6C49-B64E-4FC9E7A45593}" destId="{0A4D8F0C-1BB3-4B48-B9BF-67BA1CC2FFC2}" srcOrd="1" destOrd="0" presId="urn:microsoft.com/office/officeart/2008/layout/HorizontalMultiLevelHierarchy"/>
    <dgm:cxn modelId="{26A9DC02-29A1-C943-B81D-5CC3AFCC5C8C}" type="presOf" srcId="{29A6F0DB-AD47-5F43-B332-19F28D0A27A7}" destId="{9A63DA5D-38F3-954E-BE14-601990B14496}" srcOrd="1" destOrd="0" presId="urn:microsoft.com/office/officeart/2008/layout/HorizontalMultiLevelHierarchy"/>
    <dgm:cxn modelId="{1B95ED0C-DBD2-6A45-BECE-333E86A8AEBB}" type="presOf" srcId="{B56AB6D0-A67D-2246-A3C0-0FB86BC63577}" destId="{5B7FC54D-842C-D84A-BF15-B40114F9B8CD}" srcOrd="0" destOrd="0" presId="urn:microsoft.com/office/officeart/2008/layout/HorizontalMultiLevelHierarchy"/>
    <dgm:cxn modelId="{68847A5D-133C-7C48-B303-164858A4C0F8}" type="presOf" srcId="{0167D1C9-0086-874F-B71D-064A03B45071}" destId="{C300DE2C-31DD-EA4D-8B1A-361317665AF4}" srcOrd="1" destOrd="0" presId="urn:microsoft.com/office/officeart/2008/layout/HorizontalMultiLevelHierarchy"/>
    <dgm:cxn modelId="{90B9DF18-23A8-E245-A6A1-D71378F006C8}" type="presOf" srcId="{29BBB168-0B4C-544D-A635-27401B4D1425}" destId="{8B696E55-A57F-9945-8D12-42BD678E455F}" srcOrd="0" destOrd="0" presId="urn:microsoft.com/office/officeart/2008/layout/HorizontalMultiLevelHierarchy"/>
    <dgm:cxn modelId="{1D1B95F4-8846-454B-B951-7D605DA19464}" type="presOf" srcId="{EA6DB43B-C801-8C48-9F37-1E4BEB52C7EE}" destId="{CC71906A-3C30-7449-881C-BF88E744149D}" srcOrd="1" destOrd="0" presId="urn:microsoft.com/office/officeart/2008/layout/HorizontalMultiLevelHierarchy"/>
    <dgm:cxn modelId="{6D87609C-439E-6147-AC8E-50E109ABB1C7}" srcId="{7474C870-A796-E34E-8A6F-3E2E1B22CA5B}" destId="{B48449EE-A26B-9F4D-B448-79027F5F1B79}" srcOrd="0" destOrd="0" parTransId="{29A6F0DB-AD47-5F43-B332-19F28D0A27A7}" sibTransId="{85E338E6-C7D3-7744-8995-CE2E12087600}"/>
    <dgm:cxn modelId="{032D1646-61DF-174D-A0DE-6E8E40CF2C3C}" srcId="{C01C4433-239D-E942-B2EA-BDE778E189E7}" destId="{0DA21F28-22F5-6A44-AFDA-EB661C1767FE}" srcOrd="0" destOrd="0" parTransId="{06A8AC00-1E0F-8A4E-86CD-FED2A2B601E4}" sibTransId="{5D2DB91F-E398-7344-9C25-DC8AEAA6ACC5}"/>
    <dgm:cxn modelId="{365E04BC-5359-DE42-879B-A8CC7EC7B714}" type="presOf" srcId="{07DA53A7-0B89-5844-B250-5DC8C0DBD184}" destId="{A9D96A3D-C85C-D843-9BDB-11CD821DA37E}" srcOrd="1" destOrd="0" presId="urn:microsoft.com/office/officeart/2008/layout/HorizontalMultiLevelHierarchy"/>
    <dgm:cxn modelId="{CC6B55D0-0BE7-A44F-9010-49100B4CD7AB}" type="presOf" srcId="{0DA21F28-22F5-6A44-AFDA-EB661C1767FE}" destId="{43791F4F-6FE2-9C4E-B51B-FCC46A1C4ED7}" srcOrd="0" destOrd="0" presId="urn:microsoft.com/office/officeart/2008/layout/HorizontalMultiLevelHierarchy"/>
    <dgm:cxn modelId="{0F1AEEA4-AE0A-6842-A225-8F0C3721007F}" type="presOf" srcId="{86E1550D-7398-2446-83C7-029D36938731}" destId="{4BA79402-0023-AE43-8360-00608B8F1BE1}" srcOrd="0" destOrd="0" presId="urn:microsoft.com/office/officeart/2008/layout/HorizontalMultiLevelHierarchy"/>
    <dgm:cxn modelId="{3D178E53-0C3B-BE45-989A-50F4CEE19C2A}" srcId="{25A05A22-5715-EA4D-8F9D-90E61C2AEBB4}" destId="{78EFD06A-99ED-6945-85AA-E129588C61CE}" srcOrd="1" destOrd="0" parTransId="{A3B09B6A-5D77-D54B-A4C4-E5B5D718CA3E}" sibTransId="{6B4F32E2-1D5B-2A49-A196-107D85352A92}"/>
    <dgm:cxn modelId="{487AC2BD-2E8B-1C4C-BA27-6DB4F511EA11}" type="presOf" srcId="{88161481-0064-E947-8728-6B4281E914D3}" destId="{E6CD9B57-C023-E64D-ABD6-4167B878BC51}" srcOrd="1" destOrd="0" presId="urn:microsoft.com/office/officeart/2008/layout/HorizontalMultiLevelHierarchy"/>
    <dgm:cxn modelId="{A50E7FE6-41CA-BD4B-82C4-9212BF901E55}" type="presOf" srcId="{F85796CC-1984-C14B-BD09-A16CC373869D}" destId="{590B335D-C129-7943-9E0B-FED85DFE6EBB}" srcOrd="1" destOrd="0" presId="urn:microsoft.com/office/officeart/2008/layout/HorizontalMultiLevelHierarchy"/>
    <dgm:cxn modelId="{B14A0978-75E5-3044-8024-63B9CAF3479C}" type="presOf" srcId="{870F2D7E-DD6F-BB4D-9B61-4BF889EC0364}" destId="{517E0DF8-2C74-8B45-A85F-B19DF670A035}" srcOrd="0" destOrd="0" presId="urn:microsoft.com/office/officeart/2008/layout/HorizontalMultiLevelHierarchy"/>
    <dgm:cxn modelId="{F62E6EEC-F4FC-1649-9333-384C40E311CB}" srcId="{ACBAB1FD-E365-BD4D-B1FB-13D65E7C6DA2}" destId="{375BDBE2-3D1D-D643-A38D-0D2F02875091}" srcOrd="0" destOrd="0" parTransId="{F85796CC-1984-C14B-BD09-A16CC373869D}" sibTransId="{B10E8E43-A0EC-FE46-9CBE-2D997BAB7F4A}"/>
    <dgm:cxn modelId="{310EAE97-9754-7F46-8438-8C0CA96F4238}" srcId="{86E1550D-7398-2446-83C7-029D36938731}" destId="{EB92F74D-144A-0949-B068-8CD6AD1F9A9E}" srcOrd="0" destOrd="0" parTransId="{EA6DB43B-C801-8C48-9F37-1E4BEB52C7EE}" sibTransId="{E808623E-361B-534F-B552-D1B3685144FB}"/>
    <dgm:cxn modelId="{0A91F797-5F81-AE4D-98A8-D384A9EEA5D4}" type="presOf" srcId="{25A05A22-5715-EA4D-8F9D-90E61C2AEBB4}" destId="{D7B2C642-DF0D-3E4C-912E-CCBC804DF07E}" srcOrd="0" destOrd="0" presId="urn:microsoft.com/office/officeart/2008/layout/HorizontalMultiLevelHierarchy"/>
    <dgm:cxn modelId="{FCE079A2-2C2E-414F-BF6B-4E81D4193C13}" type="presOf" srcId="{375BDBE2-3D1D-D643-A38D-0D2F02875091}" destId="{181F823B-9578-7E4C-B8C5-B52839A88149}" srcOrd="0" destOrd="0" presId="urn:microsoft.com/office/officeart/2008/layout/HorizontalMultiLevelHierarchy"/>
    <dgm:cxn modelId="{E4D4BC9F-4A4E-2749-A39B-FF0170C8CBFE}" type="presOf" srcId="{BA036CA6-E5BF-A141-AC0C-45B9201BEB23}" destId="{EA3EE95D-D35F-9646-B805-D144374D837E}" srcOrd="1" destOrd="0" presId="urn:microsoft.com/office/officeart/2008/layout/HorizontalMultiLevelHierarchy"/>
    <dgm:cxn modelId="{706868D9-B518-B74C-AB2C-475B11A5C805}" type="presOf" srcId="{2458D589-11AD-9641-99B9-9F2E020B171D}" destId="{C2ECCD05-C634-8F41-8E27-FF9A2507EF22}" srcOrd="0" destOrd="0" presId="urn:microsoft.com/office/officeart/2008/layout/HorizontalMultiLevelHierarchy"/>
    <dgm:cxn modelId="{0D873E6C-5AE9-A74C-A9EF-7AFE8F576F20}" type="presOf" srcId="{C3A60E86-8914-CA44-ABC9-69087B3C6D02}" destId="{B5E3301D-F40B-1642-A677-8291D8A48F8F}" srcOrd="0" destOrd="0" presId="urn:microsoft.com/office/officeart/2008/layout/HorizontalMultiLevelHierarchy"/>
    <dgm:cxn modelId="{FDF3B719-24EF-2544-93B8-4FDDB4CBC330}" type="presOf" srcId="{E59A93CB-8C8A-1843-8521-9E1E5DF25548}" destId="{018D52EC-4377-9640-ABE3-A0CE54029E77}" srcOrd="0" destOrd="0" presId="urn:microsoft.com/office/officeart/2008/layout/HorizontalMultiLevelHierarchy"/>
    <dgm:cxn modelId="{6F96A141-B32A-3F43-88D4-0DC4EF13512D}" type="presOf" srcId="{08C715E3-3F02-0742-AADD-0C02F50D3275}" destId="{14122BFC-223D-2140-B2FA-98A8D6AD6FE4}" srcOrd="0" destOrd="0" presId="urn:microsoft.com/office/officeart/2008/layout/HorizontalMultiLevelHierarchy"/>
    <dgm:cxn modelId="{F97646C7-9611-1542-B84A-6861B4FCBE51}" srcId="{4C7E53C2-C87F-B54B-A5D3-311C482E27EF}" destId="{51BDC64A-8879-C24C-93B8-58C18BDC5072}" srcOrd="0" destOrd="0" parTransId="{BA036CA6-E5BF-A141-AC0C-45B9201BEB23}" sibTransId="{9F4F7B35-BCA0-BE46-A195-B418F1E1E4E6}"/>
    <dgm:cxn modelId="{95BD5231-AD6E-364B-AA6D-F8034107A07A}" type="presOf" srcId="{29390A08-5884-234C-8DB1-67F7ACE464F9}" destId="{9E23008B-2B3B-B84C-805D-C828E1E8D03F}" srcOrd="1" destOrd="0" presId="urn:microsoft.com/office/officeart/2008/layout/HorizontalMultiLevelHierarchy"/>
    <dgm:cxn modelId="{EAD62680-C261-C045-8BDC-2A22A356AF11}" type="presOf" srcId="{00565D0F-91ED-1F48-A31D-08A142169907}" destId="{CDD3B2D0-0077-8040-9736-5564A4615615}" srcOrd="0" destOrd="0" presId="urn:microsoft.com/office/officeart/2008/layout/HorizontalMultiLevelHierarchy"/>
    <dgm:cxn modelId="{C02D855D-4451-0A4A-95AD-85CB0E4FB96D}" srcId="{375BDBE2-3D1D-D643-A38D-0D2F02875091}" destId="{033A9099-F48C-7640-B8F1-C2CC95C49AF0}" srcOrd="1" destOrd="0" parTransId="{A01718AD-0652-4442-A0A0-827930B75134}" sibTransId="{474E7C8B-FAB1-8E4C-A508-940382E533FA}"/>
    <dgm:cxn modelId="{F328681D-D17A-7D46-990F-D2CC8417BBAD}" type="presOf" srcId="{ACBAB1FD-E365-BD4D-B1FB-13D65E7C6DA2}" destId="{297F643F-5790-6D49-ACC0-885FAAAFB434}" srcOrd="0" destOrd="0" presId="urn:microsoft.com/office/officeart/2008/layout/HorizontalMultiLevelHierarchy"/>
    <dgm:cxn modelId="{C24962A7-E79D-384C-8FA9-16F40BBA4C99}" type="presOf" srcId="{8BBB215D-1862-0249-8F65-D6B7E64BDD98}" destId="{D1095DD7-FD49-1745-9506-3B05A2FD042C}" srcOrd="0" destOrd="0" presId="urn:microsoft.com/office/officeart/2008/layout/HorizontalMultiLevelHierarchy"/>
    <dgm:cxn modelId="{46127A57-CD11-F249-8203-059F50D9B996}" type="presOf" srcId="{F3DC6972-B337-E147-9C07-9D8DFB007DF8}" destId="{A64E2D62-6C19-BE45-8B67-4612975AF46F}" srcOrd="0" destOrd="0" presId="urn:microsoft.com/office/officeart/2008/layout/HorizontalMultiLevelHierarchy"/>
    <dgm:cxn modelId="{5FB68E01-CC33-2F4E-AA2D-9B1F623B3C2F}" type="presOf" srcId="{51BDC64A-8879-C24C-93B8-58C18BDC5072}" destId="{7D2EA4E7-B9C8-7245-8E76-B7B5616A1C6A}" srcOrd="0" destOrd="0" presId="urn:microsoft.com/office/officeart/2008/layout/HorizontalMultiLevelHierarchy"/>
    <dgm:cxn modelId="{26FCD072-49F6-134A-80BC-74DDD6771E1F}" type="presOf" srcId="{770DC460-8836-D241-BBFA-51988DBEA416}" destId="{B5BF775F-AB65-384B-88D4-1CDF81EB8E49}" srcOrd="0" destOrd="0" presId="urn:microsoft.com/office/officeart/2008/layout/HorizontalMultiLevelHierarchy"/>
    <dgm:cxn modelId="{45FFAFCE-7AAA-E64A-8DE4-E86A594421C3}" srcId="{C01C4433-239D-E942-B2EA-BDE778E189E7}" destId="{EE6CD413-AB6E-FA4D-AE44-266EE1FDD2E1}" srcOrd="2" destOrd="0" parTransId="{00565D0F-91ED-1F48-A31D-08A142169907}" sibTransId="{4E13E94F-7471-B941-B189-649DB663B283}"/>
    <dgm:cxn modelId="{89B59542-C6B0-4648-AA9A-5856D1D2BA32}" type="presOf" srcId="{5973FF56-26F9-9744-9BA9-5565AF1F696F}" destId="{AC3E365F-41F5-8940-B98E-FE0DD9B58163}" srcOrd="0" destOrd="0" presId="urn:microsoft.com/office/officeart/2008/layout/HorizontalMultiLevelHierarchy"/>
    <dgm:cxn modelId="{78E371A3-9F6B-3D4E-AC93-B6BA8936425E}" type="presOf" srcId="{90E6F975-EA4C-6B43-B5DD-0B0A05717DDD}" destId="{1E80E4C3-83A3-0146-B7CB-37AF27E6139F}" srcOrd="1" destOrd="0" presId="urn:microsoft.com/office/officeart/2008/layout/HorizontalMultiLevelHierarchy"/>
    <dgm:cxn modelId="{238BBCF4-5375-8542-8F1F-882E5AC25928}" type="presOf" srcId="{E198DDCA-7E85-E649-BFAA-03A03B64C39B}" destId="{8B5B97DF-F927-E342-95B1-5B8814E4B8C4}" srcOrd="0" destOrd="0" presId="urn:microsoft.com/office/officeart/2008/layout/HorizontalMultiLevelHierarchy"/>
    <dgm:cxn modelId="{7554FC61-8518-1843-BB67-61C7011FF70D}" type="presOf" srcId="{29A6F0DB-AD47-5F43-B332-19F28D0A27A7}" destId="{7634CCEC-5841-8646-B90F-9B1EAE47D87D}" srcOrd="0" destOrd="0" presId="urn:microsoft.com/office/officeart/2008/layout/HorizontalMultiLevelHierarchy"/>
    <dgm:cxn modelId="{E5E2C5C7-76BC-B748-A747-EFA9620C5CE4}" srcId="{4C7E53C2-C87F-B54B-A5D3-311C482E27EF}" destId="{B1E12668-AADD-DF4E-8DAC-886BCE94E3DA}" srcOrd="2" destOrd="0" parTransId="{F3DC6972-B337-E147-9C07-9D8DFB007DF8}" sibTransId="{9D2C4639-2EC4-EC47-8F64-BE16B02E65B6}"/>
    <dgm:cxn modelId="{CA05CFC4-55A7-7F43-BDF5-BCD8EE11C627}" type="presOf" srcId="{0167D1C9-0086-874F-B71D-064A03B45071}" destId="{3FDE1F31-7102-F044-B577-F65981337C79}" srcOrd="0" destOrd="0" presId="urn:microsoft.com/office/officeart/2008/layout/HorizontalMultiLevelHierarchy"/>
    <dgm:cxn modelId="{75605E2E-CC10-F74D-BD71-1C1EA6660506}" type="presParOf" srcId="{AC3E365F-41F5-8940-B98E-FE0DD9B58163}" destId="{9052F946-B721-214F-A6E0-1874C79035C2}" srcOrd="0" destOrd="0" presId="urn:microsoft.com/office/officeart/2008/layout/HorizontalMultiLevelHierarchy"/>
    <dgm:cxn modelId="{33FF3955-F6D1-6C47-8397-E32244ADE1FB}" type="presParOf" srcId="{9052F946-B721-214F-A6E0-1874C79035C2}" destId="{3957E697-F26F-1848-8196-C1734A39E8FD}" srcOrd="0" destOrd="0" presId="urn:microsoft.com/office/officeart/2008/layout/HorizontalMultiLevelHierarchy"/>
    <dgm:cxn modelId="{4614EDE2-15EA-654A-B41A-334D198F2EAA}" type="presParOf" srcId="{9052F946-B721-214F-A6E0-1874C79035C2}" destId="{6E2058B3-CC6D-9D46-8E0F-AD16AA007FBF}" srcOrd="1" destOrd="0" presId="urn:microsoft.com/office/officeart/2008/layout/HorizontalMultiLevelHierarchy"/>
    <dgm:cxn modelId="{D0E7C3F1-FFDD-6E4F-BCDA-7EB2D2D21420}" type="presParOf" srcId="{6E2058B3-CC6D-9D46-8E0F-AD16AA007FBF}" destId="{7634CCEC-5841-8646-B90F-9B1EAE47D87D}" srcOrd="0" destOrd="0" presId="urn:microsoft.com/office/officeart/2008/layout/HorizontalMultiLevelHierarchy"/>
    <dgm:cxn modelId="{F1B0F78A-14C0-9E40-9265-AE80587BEDE2}" type="presParOf" srcId="{7634CCEC-5841-8646-B90F-9B1EAE47D87D}" destId="{9A63DA5D-38F3-954E-BE14-601990B14496}" srcOrd="0" destOrd="0" presId="urn:microsoft.com/office/officeart/2008/layout/HorizontalMultiLevelHierarchy"/>
    <dgm:cxn modelId="{5EAD5832-8717-9140-AEE1-08635F3A7DCD}" type="presParOf" srcId="{6E2058B3-CC6D-9D46-8E0F-AD16AA007FBF}" destId="{71DA0B89-531D-AA44-A96B-EAA499318CF2}" srcOrd="1" destOrd="0" presId="urn:microsoft.com/office/officeart/2008/layout/HorizontalMultiLevelHierarchy"/>
    <dgm:cxn modelId="{A0E4ADB9-E961-B748-9576-7E462CFB5712}" type="presParOf" srcId="{71DA0B89-531D-AA44-A96B-EAA499318CF2}" destId="{E7D7DF02-E562-764F-9E71-A0EF0BA31671}" srcOrd="0" destOrd="0" presId="urn:microsoft.com/office/officeart/2008/layout/HorizontalMultiLevelHierarchy"/>
    <dgm:cxn modelId="{DB8F4072-12F9-8C4F-B2B7-A0DB54720A41}" type="presParOf" srcId="{71DA0B89-531D-AA44-A96B-EAA499318CF2}" destId="{8A92CB60-9E15-8043-A90A-80115F93FD69}" srcOrd="1" destOrd="0" presId="urn:microsoft.com/office/officeart/2008/layout/HorizontalMultiLevelHierarchy"/>
    <dgm:cxn modelId="{46B64A78-61E8-CF4E-99E4-1AAD8E8F4B77}" type="presParOf" srcId="{8A92CB60-9E15-8043-A90A-80115F93FD69}" destId="{F711A9BE-8DC5-3444-9E9A-CE37AFEA4AFF}" srcOrd="0" destOrd="0" presId="urn:microsoft.com/office/officeart/2008/layout/HorizontalMultiLevelHierarchy"/>
    <dgm:cxn modelId="{635667CE-2F97-424F-AFEA-BDF42A4269AC}" type="presParOf" srcId="{F711A9BE-8DC5-3444-9E9A-CE37AFEA4AFF}" destId="{F600D869-9C94-FF4C-9575-9D11BEEFF684}" srcOrd="0" destOrd="0" presId="urn:microsoft.com/office/officeart/2008/layout/HorizontalMultiLevelHierarchy"/>
    <dgm:cxn modelId="{58C8F0BD-6B4D-2E44-B824-A10FAE8F2958}" type="presParOf" srcId="{8A92CB60-9E15-8043-A90A-80115F93FD69}" destId="{37DF7376-D210-D541-856B-068C1EC967AE}" srcOrd="1" destOrd="0" presId="urn:microsoft.com/office/officeart/2008/layout/HorizontalMultiLevelHierarchy"/>
    <dgm:cxn modelId="{0F9A30EF-FC41-A445-8199-17DC86B6087C}" type="presParOf" srcId="{37DF7376-D210-D541-856B-068C1EC967AE}" destId="{517E0DF8-2C74-8B45-A85F-B19DF670A035}" srcOrd="0" destOrd="0" presId="urn:microsoft.com/office/officeart/2008/layout/HorizontalMultiLevelHierarchy"/>
    <dgm:cxn modelId="{FE83BA22-BDB2-7447-BF8B-DB1914F18B4D}" type="presParOf" srcId="{37DF7376-D210-D541-856B-068C1EC967AE}" destId="{610F69C2-2774-D84C-80BE-F9EDAEF06C2B}" srcOrd="1" destOrd="0" presId="urn:microsoft.com/office/officeart/2008/layout/HorizontalMultiLevelHierarchy"/>
    <dgm:cxn modelId="{6C88657F-D270-1F4C-B11E-0AA1D987157A}" type="presParOf" srcId="{610F69C2-2774-D84C-80BE-F9EDAEF06C2B}" destId="{18C92263-BEBA-D647-ABDB-DD7525ABC477}" srcOrd="0" destOrd="0" presId="urn:microsoft.com/office/officeart/2008/layout/HorizontalMultiLevelHierarchy"/>
    <dgm:cxn modelId="{1FE85C66-A712-4B4D-AD2B-715A0B5C6CC0}" type="presParOf" srcId="{18C92263-BEBA-D647-ABDB-DD7525ABC477}" destId="{A9D96A3D-C85C-D843-9BDB-11CD821DA37E}" srcOrd="0" destOrd="0" presId="urn:microsoft.com/office/officeart/2008/layout/HorizontalMultiLevelHierarchy"/>
    <dgm:cxn modelId="{0D15F616-7778-9E4E-9435-F39173B81993}" type="presParOf" srcId="{610F69C2-2774-D84C-80BE-F9EDAEF06C2B}" destId="{EF343CE8-01EA-3543-B87E-2A83AE24351E}" srcOrd="1" destOrd="0" presId="urn:microsoft.com/office/officeart/2008/layout/HorizontalMultiLevelHierarchy"/>
    <dgm:cxn modelId="{B1766A85-B851-B644-8A08-A51FF857F4D0}" type="presParOf" srcId="{EF343CE8-01EA-3543-B87E-2A83AE24351E}" destId="{278B91FA-F540-5C4E-B801-B8ACA0815FBF}" srcOrd="0" destOrd="0" presId="urn:microsoft.com/office/officeart/2008/layout/HorizontalMultiLevelHierarchy"/>
    <dgm:cxn modelId="{10F2C02B-D08D-8142-998B-C7FAF820A754}" type="presParOf" srcId="{EF343CE8-01EA-3543-B87E-2A83AE24351E}" destId="{1CCC9A89-CE3F-6646-8C9E-0A6400E3F414}" srcOrd="1" destOrd="0" presId="urn:microsoft.com/office/officeart/2008/layout/HorizontalMultiLevelHierarchy"/>
    <dgm:cxn modelId="{9C39AA49-52D2-AA45-9A90-6009458B4EDA}" type="presParOf" srcId="{610F69C2-2774-D84C-80BE-F9EDAEF06C2B}" destId="{B5E3301D-F40B-1642-A677-8291D8A48F8F}" srcOrd="2" destOrd="0" presId="urn:microsoft.com/office/officeart/2008/layout/HorizontalMultiLevelHierarchy"/>
    <dgm:cxn modelId="{FEC1B4DA-73E9-D340-8F41-24E78AECEAAF}" type="presParOf" srcId="{B5E3301D-F40B-1642-A677-8291D8A48F8F}" destId="{37AF0531-6F88-8E43-8D18-809DAFB3C394}" srcOrd="0" destOrd="0" presId="urn:microsoft.com/office/officeart/2008/layout/HorizontalMultiLevelHierarchy"/>
    <dgm:cxn modelId="{F16B78EC-3D1A-7D49-9368-F547E3ACFE59}" type="presParOf" srcId="{610F69C2-2774-D84C-80BE-F9EDAEF06C2B}" destId="{BAC16256-B944-F442-9ABC-772FE82D0922}" srcOrd="3" destOrd="0" presId="urn:microsoft.com/office/officeart/2008/layout/HorizontalMultiLevelHierarchy"/>
    <dgm:cxn modelId="{9FD0BA3F-47EE-5D45-844D-2E79A1BE4B2D}" type="presParOf" srcId="{BAC16256-B944-F442-9ABC-772FE82D0922}" destId="{B1A46F1A-764B-6F44-8002-8DFA3BC7F422}" srcOrd="0" destOrd="0" presId="urn:microsoft.com/office/officeart/2008/layout/HorizontalMultiLevelHierarchy"/>
    <dgm:cxn modelId="{9C3D4133-A1A4-5942-8644-8F3AA5A62C3E}" type="presParOf" srcId="{BAC16256-B944-F442-9ABC-772FE82D0922}" destId="{FC3A7937-16BC-AD49-9441-EDC09B423733}" srcOrd="1" destOrd="0" presId="urn:microsoft.com/office/officeart/2008/layout/HorizontalMultiLevelHierarchy"/>
    <dgm:cxn modelId="{1A200A81-8F28-1145-BD5A-951173ED731C}" type="presParOf" srcId="{610F69C2-2774-D84C-80BE-F9EDAEF06C2B}" destId="{80EA0E43-CD3F-114A-9534-C94DBDF447EA}" srcOrd="4" destOrd="0" presId="urn:microsoft.com/office/officeart/2008/layout/HorizontalMultiLevelHierarchy"/>
    <dgm:cxn modelId="{0482A9BB-E30F-EA45-BBC5-9030FBDEF1A9}" type="presParOf" srcId="{80EA0E43-CD3F-114A-9534-C94DBDF447EA}" destId="{E6CD9B57-C023-E64D-ABD6-4167B878BC51}" srcOrd="0" destOrd="0" presId="urn:microsoft.com/office/officeart/2008/layout/HorizontalMultiLevelHierarchy"/>
    <dgm:cxn modelId="{C44B162A-EFD4-F446-98D7-D359DF66859B}" type="presParOf" srcId="{610F69C2-2774-D84C-80BE-F9EDAEF06C2B}" destId="{667FD921-2769-FC4B-87E2-27ADFFA71684}" srcOrd="5" destOrd="0" presId="urn:microsoft.com/office/officeart/2008/layout/HorizontalMultiLevelHierarchy"/>
    <dgm:cxn modelId="{19F4FF10-CD55-A64E-86B5-05CE918F3630}" type="presParOf" srcId="{667FD921-2769-FC4B-87E2-27ADFFA71684}" destId="{4BA79402-0023-AE43-8360-00608B8F1BE1}" srcOrd="0" destOrd="0" presId="urn:microsoft.com/office/officeart/2008/layout/HorizontalMultiLevelHierarchy"/>
    <dgm:cxn modelId="{251B317C-68F4-5847-864D-549377E014BA}" type="presParOf" srcId="{667FD921-2769-FC4B-87E2-27ADFFA71684}" destId="{CD158198-E0DF-6E4A-83E9-40B75AF16264}" srcOrd="1" destOrd="0" presId="urn:microsoft.com/office/officeart/2008/layout/HorizontalMultiLevelHierarchy"/>
    <dgm:cxn modelId="{BA1C9624-12D0-A246-807A-33F173ADFDB1}" type="presParOf" srcId="{CD158198-E0DF-6E4A-83E9-40B75AF16264}" destId="{01ED827B-7FA4-F845-A2E4-D05717DA6B00}" srcOrd="0" destOrd="0" presId="urn:microsoft.com/office/officeart/2008/layout/HorizontalMultiLevelHierarchy"/>
    <dgm:cxn modelId="{00D4BC93-7B9D-A14F-9400-A5C72542F23F}" type="presParOf" srcId="{01ED827B-7FA4-F845-A2E4-D05717DA6B00}" destId="{CC71906A-3C30-7449-881C-BF88E744149D}" srcOrd="0" destOrd="0" presId="urn:microsoft.com/office/officeart/2008/layout/HorizontalMultiLevelHierarchy"/>
    <dgm:cxn modelId="{812332D3-1E86-4143-B033-0AE49B190B2D}" type="presParOf" srcId="{CD158198-E0DF-6E4A-83E9-40B75AF16264}" destId="{A8CE3629-1304-B44C-B2DE-2AD567C0A350}" srcOrd="1" destOrd="0" presId="urn:microsoft.com/office/officeart/2008/layout/HorizontalMultiLevelHierarchy"/>
    <dgm:cxn modelId="{B73A888F-C9B5-9B48-B15F-1BF288A485A6}" type="presParOf" srcId="{A8CE3629-1304-B44C-B2DE-2AD567C0A350}" destId="{E81078D5-6E6B-7F4E-9172-EC6DA369B328}" srcOrd="0" destOrd="0" presId="urn:microsoft.com/office/officeart/2008/layout/HorizontalMultiLevelHierarchy"/>
    <dgm:cxn modelId="{C24CCFE3-D901-A548-B13A-E621DEBD2257}" type="presParOf" srcId="{A8CE3629-1304-B44C-B2DE-2AD567C0A350}" destId="{7303F7DF-2C94-FC4A-970E-655C0DCF39B8}" srcOrd="1" destOrd="0" presId="urn:microsoft.com/office/officeart/2008/layout/HorizontalMultiLevelHierarchy"/>
    <dgm:cxn modelId="{E032CB0C-3B37-3D48-A05A-6235F422D43F}" type="presParOf" srcId="{CD158198-E0DF-6E4A-83E9-40B75AF16264}" destId="{018D52EC-4377-9640-ABE3-A0CE54029E77}" srcOrd="2" destOrd="0" presId="urn:microsoft.com/office/officeart/2008/layout/HorizontalMultiLevelHierarchy"/>
    <dgm:cxn modelId="{ACC6A6E7-949D-C947-8F71-60205537DF64}" type="presParOf" srcId="{018D52EC-4377-9640-ABE3-A0CE54029E77}" destId="{FC8A5DD9-4DF9-BE46-972C-E0558B4450B1}" srcOrd="0" destOrd="0" presId="urn:microsoft.com/office/officeart/2008/layout/HorizontalMultiLevelHierarchy"/>
    <dgm:cxn modelId="{81E14BD2-4FBE-F84F-B823-B11584E5B4FF}" type="presParOf" srcId="{CD158198-E0DF-6E4A-83E9-40B75AF16264}" destId="{9CF415F6-3646-6E45-AAD6-D6CC4EA4F87F}" srcOrd="3" destOrd="0" presId="urn:microsoft.com/office/officeart/2008/layout/HorizontalMultiLevelHierarchy"/>
    <dgm:cxn modelId="{AC621DA8-E1E2-EE4C-B6F2-75D32DC81E63}" type="presParOf" srcId="{9CF415F6-3646-6E45-AAD6-D6CC4EA4F87F}" destId="{C24B94EE-101D-7E41-ADE7-D356A8117A0D}" srcOrd="0" destOrd="0" presId="urn:microsoft.com/office/officeart/2008/layout/HorizontalMultiLevelHierarchy"/>
    <dgm:cxn modelId="{B7F9E2DB-2E2A-9544-8E65-7CAF8A9A1698}" type="presParOf" srcId="{9CF415F6-3646-6E45-AAD6-D6CC4EA4F87F}" destId="{2A097534-820B-3C47-90A1-6800C152DDD1}" srcOrd="1" destOrd="0" presId="urn:microsoft.com/office/officeart/2008/layout/HorizontalMultiLevelHierarchy"/>
    <dgm:cxn modelId="{42C21E3C-7748-8944-867E-2FDAB3DAC0B2}" type="presParOf" srcId="{CD158198-E0DF-6E4A-83E9-40B75AF16264}" destId="{8719BF33-3CDF-7C4C-A3A3-075A01BA5B71}" srcOrd="4" destOrd="0" presId="urn:microsoft.com/office/officeart/2008/layout/HorizontalMultiLevelHierarchy"/>
    <dgm:cxn modelId="{E9CB26ED-16C5-9F47-9566-480AA6E6C3CF}" type="presParOf" srcId="{8719BF33-3CDF-7C4C-A3A3-075A01BA5B71}" destId="{144A92D0-63C9-A146-88B1-95197F126556}" srcOrd="0" destOrd="0" presId="urn:microsoft.com/office/officeart/2008/layout/HorizontalMultiLevelHierarchy"/>
    <dgm:cxn modelId="{396F75D7-F680-9F42-B6A2-40AFD0F36F10}" type="presParOf" srcId="{CD158198-E0DF-6E4A-83E9-40B75AF16264}" destId="{FA7DCDBE-5517-BA42-A433-598977935030}" srcOrd="5" destOrd="0" presId="urn:microsoft.com/office/officeart/2008/layout/HorizontalMultiLevelHierarchy"/>
    <dgm:cxn modelId="{5F035C39-5D8A-3B41-A9EB-E757B40B8392}" type="presParOf" srcId="{FA7DCDBE-5517-BA42-A433-598977935030}" destId="{0F4BA06E-0676-CF4D-B4F0-A2BC84A0FAFE}" srcOrd="0" destOrd="0" presId="urn:microsoft.com/office/officeart/2008/layout/HorizontalMultiLevelHierarchy"/>
    <dgm:cxn modelId="{6776668E-329A-BD42-AFA6-2C37A5B242A5}" type="presParOf" srcId="{FA7DCDBE-5517-BA42-A433-598977935030}" destId="{96052D02-1D90-2A4F-9940-7A84040E481F}" srcOrd="1" destOrd="0" presId="urn:microsoft.com/office/officeart/2008/layout/HorizontalMultiLevelHierarchy"/>
    <dgm:cxn modelId="{C7B6D620-D36F-9D4B-B0E1-C9F754E393E2}" type="presParOf" srcId="{8A92CB60-9E15-8043-A90A-80115F93FD69}" destId="{2277A3D4-66A5-DF49-BD30-4C8D95FA4A80}" srcOrd="2" destOrd="0" presId="urn:microsoft.com/office/officeart/2008/layout/HorizontalMultiLevelHierarchy"/>
    <dgm:cxn modelId="{ECDD9A1D-7FB6-5242-8043-52485FEE9428}" type="presParOf" srcId="{2277A3D4-66A5-DF49-BD30-4C8D95FA4A80}" destId="{C15037B7-B569-A34F-95AC-287ACF59DC71}" srcOrd="0" destOrd="0" presId="urn:microsoft.com/office/officeart/2008/layout/HorizontalMultiLevelHierarchy"/>
    <dgm:cxn modelId="{28B2C1D6-91C0-1346-8C27-65F32F82A696}" type="presParOf" srcId="{8A92CB60-9E15-8043-A90A-80115F93FD69}" destId="{43E2C502-7727-B442-87B5-D135AC43B8B8}" srcOrd="3" destOrd="0" presId="urn:microsoft.com/office/officeart/2008/layout/HorizontalMultiLevelHierarchy"/>
    <dgm:cxn modelId="{02F9F139-3651-9747-95EF-AFB5C58DF7A7}" type="presParOf" srcId="{43E2C502-7727-B442-87B5-D135AC43B8B8}" destId="{5C9E9169-B2C3-E648-8A4B-6498BF6CF0E7}" srcOrd="0" destOrd="0" presId="urn:microsoft.com/office/officeart/2008/layout/HorizontalMultiLevelHierarchy"/>
    <dgm:cxn modelId="{8C293173-B96F-724F-8C12-7D88BE52E1BA}" type="presParOf" srcId="{43E2C502-7727-B442-87B5-D135AC43B8B8}" destId="{B8E07B4E-58D5-954A-BF39-16A1573F47C4}" srcOrd="1" destOrd="0" presId="urn:microsoft.com/office/officeart/2008/layout/HorizontalMultiLevelHierarchy"/>
    <dgm:cxn modelId="{105DA1C6-CAB7-D042-B566-93687B592D10}" type="presParOf" srcId="{B8E07B4E-58D5-954A-BF39-16A1573F47C4}" destId="{3FDE1F31-7102-F044-B577-F65981337C79}" srcOrd="0" destOrd="0" presId="urn:microsoft.com/office/officeart/2008/layout/HorizontalMultiLevelHierarchy"/>
    <dgm:cxn modelId="{BCCACCA4-3B04-7046-B2AE-207627F94EFB}" type="presParOf" srcId="{3FDE1F31-7102-F044-B577-F65981337C79}" destId="{C300DE2C-31DD-EA4D-8B1A-361317665AF4}" srcOrd="0" destOrd="0" presId="urn:microsoft.com/office/officeart/2008/layout/HorizontalMultiLevelHierarchy"/>
    <dgm:cxn modelId="{A9CA910E-9AB2-8447-AE06-890FF0AD41EA}" type="presParOf" srcId="{B8E07B4E-58D5-954A-BF39-16A1573F47C4}" destId="{AC22AFE2-5D8F-E142-9B43-8DA68437FCAC}" srcOrd="1" destOrd="0" presId="urn:microsoft.com/office/officeart/2008/layout/HorizontalMultiLevelHierarchy"/>
    <dgm:cxn modelId="{1AA5C141-124E-744B-9120-3BAAD0F8F00A}" type="presParOf" srcId="{AC22AFE2-5D8F-E142-9B43-8DA68437FCAC}" destId="{85780091-388D-E74E-BAAC-8E3209A8856F}" srcOrd="0" destOrd="0" presId="urn:microsoft.com/office/officeart/2008/layout/HorizontalMultiLevelHierarchy"/>
    <dgm:cxn modelId="{E825E65B-B360-DB45-864E-1879D44FB435}" type="presParOf" srcId="{AC22AFE2-5D8F-E142-9B43-8DA68437FCAC}" destId="{04ADB4FB-FBA6-E648-A96C-92DF7973D395}" srcOrd="1" destOrd="0" presId="urn:microsoft.com/office/officeart/2008/layout/HorizontalMultiLevelHierarchy"/>
    <dgm:cxn modelId="{502D0D8C-4867-6C43-8C4B-C1C9F9CF4750}" type="presParOf" srcId="{B8E07B4E-58D5-954A-BF39-16A1573F47C4}" destId="{D1095DD7-FD49-1745-9506-3B05A2FD042C}" srcOrd="2" destOrd="0" presId="urn:microsoft.com/office/officeart/2008/layout/HorizontalMultiLevelHierarchy"/>
    <dgm:cxn modelId="{7AD901A8-8B21-6245-B64D-B998C181B116}" type="presParOf" srcId="{D1095DD7-FD49-1745-9506-3B05A2FD042C}" destId="{F2C5DC53-EF38-694E-9D8E-172C262BD0AF}" srcOrd="0" destOrd="0" presId="urn:microsoft.com/office/officeart/2008/layout/HorizontalMultiLevelHierarchy"/>
    <dgm:cxn modelId="{C32EDC3C-E0D2-734C-AC62-59DD2434B398}" type="presParOf" srcId="{B8E07B4E-58D5-954A-BF39-16A1573F47C4}" destId="{89299DC7-4A5C-F54A-AA6F-F0EDC259044B}" srcOrd="3" destOrd="0" presId="urn:microsoft.com/office/officeart/2008/layout/HorizontalMultiLevelHierarchy"/>
    <dgm:cxn modelId="{44F2CB6E-388F-6D46-A4D3-3600CC96C446}" type="presParOf" srcId="{89299DC7-4A5C-F54A-AA6F-F0EDC259044B}" destId="{B8431695-BB5F-E340-BE8C-F9A4CC1526BA}" srcOrd="0" destOrd="0" presId="urn:microsoft.com/office/officeart/2008/layout/HorizontalMultiLevelHierarchy"/>
    <dgm:cxn modelId="{F1D9561A-25BE-4B40-80CB-862EA9BF9A69}" type="presParOf" srcId="{89299DC7-4A5C-F54A-AA6F-F0EDC259044B}" destId="{785DDE72-C069-B640-A1B0-38DDB4F9D2E2}" srcOrd="1" destOrd="0" presId="urn:microsoft.com/office/officeart/2008/layout/HorizontalMultiLevelHierarchy"/>
    <dgm:cxn modelId="{677A564C-0D98-B348-B506-B241DA09076D}" type="presParOf" srcId="{B8E07B4E-58D5-954A-BF39-16A1573F47C4}" destId="{284C18F9-273D-3E40-A270-A50001510B01}" srcOrd="4" destOrd="0" presId="urn:microsoft.com/office/officeart/2008/layout/HorizontalMultiLevelHierarchy"/>
    <dgm:cxn modelId="{25BF1563-C7F3-9A4A-B274-9104C0FB9783}" type="presParOf" srcId="{284C18F9-273D-3E40-A270-A50001510B01}" destId="{C7A40A1A-DDA3-514D-9256-BD4C61901B51}" srcOrd="0" destOrd="0" presId="urn:microsoft.com/office/officeart/2008/layout/HorizontalMultiLevelHierarchy"/>
    <dgm:cxn modelId="{C600C83B-2C8A-E047-B944-4BFC003AF4CE}" type="presParOf" srcId="{B8E07B4E-58D5-954A-BF39-16A1573F47C4}" destId="{29445FCF-3254-D44B-A1DA-B228926B809B}" srcOrd="5" destOrd="0" presId="urn:microsoft.com/office/officeart/2008/layout/HorizontalMultiLevelHierarchy"/>
    <dgm:cxn modelId="{349918A6-638D-F14D-BCF1-242021B26EBD}" type="presParOf" srcId="{29445FCF-3254-D44B-A1DA-B228926B809B}" destId="{FC94E6AF-B4D7-7C46-A784-573AE62702D8}" srcOrd="0" destOrd="0" presId="urn:microsoft.com/office/officeart/2008/layout/HorizontalMultiLevelHierarchy"/>
    <dgm:cxn modelId="{07AD4A2B-0AF1-2B4F-8BFC-15AAA7B78284}" type="presParOf" srcId="{29445FCF-3254-D44B-A1DA-B228926B809B}" destId="{F78314A8-F727-2444-8E5C-BB618F9032F0}" srcOrd="1" destOrd="0" presId="urn:microsoft.com/office/officeart/2008/layout/HorizontalMultiLevelHierarchy"/>
    <dgm:cxn modelId="{F4FF9D63-CE3A-B54E-A9DD-4D849DB4CF5F}" type="presParOf" srcId="{F78314A8-F727-2444-8E5C-BB618F9032F0}" destId="{4CAD205F-4FC5-8648-9369-FC135226632D}" srcOrd="0" destOrd="0" presId="urn:microsoft.com/office/officeart/2008/layout/HorizontalMultiLevelHierarchy"/>
    <dgm:cxn modelId="{0C41D189-4EB0-DC4E-A38A-0FBF71D93850}" type="presParOf" srcId="{4CAD205F-4FC5-8648-9369-FC135226632D}" destId="{EA3EE95D-D35F-9646-B805-D144374D837E}" srcOrd="0" destOrd="0" presId="urn:microsoft.com/office/officeart/2008/layout/HorizontalMultiLevelHierarchy"/>
    <dgm:cxn modelId="{8084CEE4-1FE8-BC48-84B8-E665A13EF4E2}" type="presParOf" srcId="{F78314A8-F727-2444-8E5C-BB618F9032F0}" destId="{4F146A3F-20AF-BB42-B10A-8A8D2CDAB003}" srcOrd="1" destOrd="0" presId="urn:microsoft.com/office/officeart/2008/layout/HorizontalMultiLevelHierarchy"/>
    <dgm:cxn modelId="{262BD015-E6D3-5045-82B0-6CEC6FB938CB}" type="presParOf" srcId="{4F146A3F-20AF-BB42-B10A-8A8D2CDAB003}" destId="{7D2EA4E7-B9C8-7245-8E76-B7B5616A1C6A}" srcOrd="0" destOrd="0" presId="urn:microsoft.com/office/officeart/2008/layout/HorizontalMultiLevelHierarchy"/>
    <dgm:cxn modelId="{15981073-CF2A-2343-8E18-866FA3D83C3E}" type="presParOf" srcId="{4F146A3F-20AF-BB42-B10A-8A8D2CDAB003}" destId="{455D5ED9-DAF3-3A41-A928-EACF7A1A6CA7}" srcOrd="1" destOrd="0" presId="urn:microsoft.com/office/officeart/2008/layout/HorizontalMultiLevelHierarchy"/>
    <dgm:cxn modelId="{304FD373-1E68-7B47-A276-300DCD5CF554}" type="presParOf" srcId="{F78314A8-F727-2444-8E5C-BB618F9032F0}" destId="{F40569F1-993E-E946-B782-A9C0E22AC681}" srcOrd="2" destOrd="0" presId="urn:microsoft.com/office/officeart/2008/layout/HorizontalMultiLevelHierarchy"/>
    <dgm:cxn modelId="{A7BA50B3-BDDA-9948-A58B-B61F8F9CF9F4}" type="presParOf" srcId="{F40569F1-993E-E946-B782-A9C0E22AC681}" destId="{5412D439-6E90-304D-84A8-6CED155653F0}" srcOrd="0" destOrd="0" presId="urn:microsoft.com/office/officeart/2008/layout/HorizontalMultiLevelHierarchy"/>
    <dgm:cxn modelId="{27961A9C-1127-1B47-B492-914744A2953A}" type="presParOf" srcId="{F78314A8-F727-2444-8E5C-BB618F9032F0}" destId="{EEB789BF-A699-5C49-87EE-E118314F3BC2}" srcOrd="3" destOrd="0" presId="urn:microsoft.com/office/officeart/2008/layout/HorizontalMultiLevelHierarchy"/>
    <dgm:cxn modelId="{72458FAD-E009-EA45-BED0-DA46049D924D}" type="presParOf" srcId="{EEB789BF-A699-5C49-87EE-E118314F3BC2}" destId="{8B5B97DF-F927-E342-95B1-5B8814E4B8C4}" srcOrd="0" destOrd="0" presId="urn:microsoft.com/office/officeart/2008/layout/HorizontalMultiLevelHierarchy"/>
    <dgm:cxn modelId="{07EFC309-8549-E044-9C86-769E800DC65A}" type="presParOf" srcId="{EEB789BF-A699-5C49-87EE-E118314F3BC2}" destId="{93491913-61F8-2E4E-AC1C-E10A3474CE26}" srcOrd="1" destOrd="0" presId="urn:microsoft.com/office/officeart/2008/layout/HorizontalMultiLevelHierarchy"/>
    <dgm:cxn modelId="{E0403F9A-990F-8142-8D63-10EAA01D84A7}" type="presParOf" srcId="{F78314A8-F727-2444-8E5C-BB618F9032F0}" destId="{A64E2D62-6C19-BE45-8B67-4612975AF46F}" srcOrd="4" destOrd="0" presId="urn:microsoft.com/office/officeart/2008/layout/HorizontalMultiLevelHierarchy"/>
    <dgm:cxn modelId="{83C17F7B-7BD4-F846-B940-FA21225C9F46}" type="presParOf" srcId="{A64E2D62-6C19-BE45-8B67-4612975AF46F}" destId="{CEBDF988-C7FE-8049-BAD0-A232E21FB2A8}" srcOrd="0" destOrd="0" presId="urn:microsoft.com/office/officeart/2008/layout/HorizontalMultiLevelHierarchy"/>
    <dgm:cxn modelId="{52AE270B-EE43-D94C-B73B-04252A546E7A}" type="presParOf" srcId="{F78314A8-F727-2444-8E5C-BB618F9032F0}" destId="{D2E64EC6-9F1F-9F44-94B2-2C2D5D8964A9}" srcOrd="5" destOrd="0" presId="urn:microsoft.com/office/officeart/2008/layout/HorizontalMultiLevelHierarchy"/>
    <dgm:cxn modelId="{A2BC5633-746A-F64D-8529-3BDB9CE352F8}" type="presParOf" srcId="{D2E64EC6-9F1F-9F44-94B2-2C2D5D8964A9}" destId="{F803E700-A330-9947-9CF0-F810942FFD48}" srcOrd="0" destOrd="0" presId="urn:microsoft.com/office/officeart/2008/layout/HorizontalMultiLevelHierarchy"/>
    <dgm:cxn modelId="{05646FF9-2355-754C-8C3B-C205BAB20028}" type="presParOf" srcId="{D2E64EC6-9F1F-9F44-94B2-2C2D5D8964A9}" destId="{994E4E73-06B6-BF48-A6F0-3BFF4C97DEC4}" srcOrd="1" destOrd="0" presId="urn:microsoft.com/office/officeart/2008/layout/HorizontalMultiLevelHierarchy"/>
    <dgm:cxn modelId="{A6174C93-8DFA-4241-AD7A-7CF1C8AAF965}" type="presParOf" srcId="{6E2058B3-CC6D-9D46-8E0F-AD16AA007FBF}" destId="{77B3A4F0-236E-294E-B603-6B2BA394B9E5}" srcOrd="2" destOrd="0" presId="urn:microsoft.com/office/officeart/2008/layout/HorizontalMultiLevelHierarchy"/>
    <dgm:cxn modelId="{174CC8EE-D980-9449-801E-3C8DBB2B5931}" type="presParOf" srcId="{77B3A4F0-236E-294E-B603-6B2BA394B9E5}" destId="{516D1829-0441-4543-AA3F-931258D63162}" srcOrd="0" destOrd="0" presId="urn:microsoft.com/office/officeart/2008/layout/HorizontalMultiLevelHierarchy"/>
    <dgm:cxn modelId="{793694EB-8F93-6544-B806-98BBEB6C38AA}" type="presParOf" srcId="{6E2058B3-CC6D-9D46-8E0F-AD16AA007FBF}" destId="{57817444-8A3A-1E4D-91F9-049FF3835E8C}" srcOrd="3" destOrd="0" presId="urn:microsoft.com/office/officeart/2008/layout/HorizontalMultiLevelHierarchy"/>
    <dgm:cxn modelId="{C814C4B0-C9A9-8940-B29F-A146B07F7B46}" type="presParOf" srcId="{57817444-8A3A-1E4D-91F9-049FF3835E8C}" destId="{297F643F-5790-6D49-ACC0-885FAAAFB434}" srcOrd="0" destOrd="0" presId="urn:microsoft.com/office/officeart/2008/layout/HorizontalMultiLevelHierarchy"/>
    <dgm:cxn modelId="{C08D70DB-C201-7F4C-B61F-2A81777CA783}" type="presParOf" srcId="{57817444-8A3A-1E4D-91F9-049FF3835E8C}" destId="{2D4F60D2-DDA5-7848-8F63-8E8DCD090A83}" srcOrd="1" destOrd="0" presId="urn:microsoft.com/office/officeart/2008/layout/HorizontalMultiLevelHierarchy"/>
    <dgm:cxn modelId="{61D3885D-BFC6-C74A-B777-71C3CB9D348E}" type="presParOf" srcId="{2D4F60D2-DDA5-7848-8F63-8E8DCD090A83}" destId="{CA10424B-DD8F-C94C-8124-CF82C0A5DF5A}" srcOrd="0" destOrd="0" presId="urn:microsoft.com/office/officeart/2008/layout/HorizontalMultiLevelHierarchy"/>
    <dgm:cxn modelId="{D36FAEB0-4FC6-1240-A565-E89924667755}" type="presParOf" srcId="{CA10424B-DD8F-C94C-8124-CF82C0A5DF5A}" destId="{590B335D-C129-7943-9E0B-FED85DFE6EBB}" srcOrd="0" destOrd="0" presId="urn:microsoft.com/office/officeart/2008/layout/HorizontalMultiLevelHierarchy"/>
    <dgm:cxn modelId="{C3C6F6FD-4E37-B344-8246-BEB9F08F5F49}" type="presParOf" srcId="{2D4F60D2-DDA5-7848-8F63-8E8DCD090A83}" destId="{36459431-1E01-8F40-8D95-6867E6BC5286}" srcOrd="1" destOrd="0" presId="urn:microsoft.com/office/officeart/2008/layout/HorizontalMultiLevelHierarchy"/>
    <dgm:cxn modelId="{38A9C146-2134-464B-A039-4BD6779E1F16}" type="presParOf" srcId="{36459431-1E01-8F40-8D95-6867E6BC5286}" destId="{181F823B-9578-7E4C-B8C5-B52839A88149}" srcOrd="0" destOrd="0" presId="urn:microsoft.com/office/officeart/2008/layout/HorizontalMultiLevelHierarchy"/>
    <dgm:cxn modelId="{553543B1-C1F4-7A4B-934D-BBE89B3CBFF6}" type="presParOf" srcId="{36459431-1E01-8F40-8D95-6867E6BC5286}" destId="{C24C2767-7538-0E41-8ABC-79B2AC4C2B13}" srcOrd="1" destOrd="0" presId="urn:microsoft.com/office/officeart/2008/layout/HorizontalMultiLevelHierarchy"/>
    <dgm:cxn modelId="{751F512B-D1FE-F849-A885-E93660DF8DB8}" type="presParOf" srcId="{C24C2767-7538-0E41-8ABC-79B2AC4C2B13}" destId="{AF0E7F57-ADE6-6149-9AB2-4E6E6679226E}" srcOrd="0" destOrd="0" presId="urn:microsoft.com/office/officeart/2008/layout/HorizontalMultiLevelHierarchy"/>
    <dgm:cxn modelId="{6C57EF87-29E9-DC46-BBA1-8093C9346C8D}" type="presParOf" srcId="{AF0E7F57-ADE6-6149-9AB2-4E6E6679226E}" destId="{0A4D8F0C-1BB3-4B48-B9BF-67BA1CC2FFC2}" srcOrd="0" destOrd="0" presId="urn:microsoft.com/office/officeart/2008/layout/HorizontalMultiLevelHierarchy"/>
    <dgm:cxn modelId="{A87E7CF7-C970-144F-B6B2-521C9F69A0E0}" type="presParOf" srcId="{C24C2767-7538-0E41-8ABC-79B2AC4C2B13}" destId="{F9B3D0FB-2FFA-2941-BD97-01A397F02AE5}" srcOrd="1" destOrd="0" presId="urn:microsoft.com/office/officeart/2008/layout/HorizontalMultiLevelHierarchy"/>
    <dgm:cxn modelId="{40244D2C-4624-ED4B-AFEE-876B5B3235F6}" type="presParOf" srcId="{F9B3D0FB-2FFA-2941-BD97-01A397F02AE5}" destId="{8B696E55-A57F-9945-8D12-42BD678E455F}" srcOrd="0" destOrd="0" presId="urn:microsoft.com/office/officeart/2008/layout/HorizontalMultiLevelHierarchy"/>
    <dgm:cxn modelId="{FED3F7C9-828B-0146-8955-77849DA9E571}" type="presParOf" srcId="{F9B3D0FB-2FFA-2941-BD97-01A397F02AE5}" destId="{A2ABC72E-12C6-E042-8264-054CEE080EE3}" srcOrd="1" destOrd="0" presId="urn:microsoft.com/office/officeart/2008/layout/HorizontalMultiLevelHierarchy"/>
    <dgm:cxn modelId="{B7A42D4D-7DC0-CB4D-A3DB-0F71BCEE7009}" type="presParOf" srcId="{C24C2767-7538-0E41-8ABC-79B2AC4C2B13}" destId="{C45DFC43-8705-A74D-8BF4-1AF14101681A}" srcOrd="2" destOrd="0" presId="urn:microsoft.com/office/officeart/2008/layout/HorizontalMultiLevelHierarchy"/>
    <dgm:cxn modelId="{D6643753-F54A-594F-9762-1B5300B065BB}" type="presParOf" srcId="{C45DFC43-8705-A74D-8BF4-1AF14101681A}" destId="{D8D5A19F-FC8C-B44A-9C1B-F51DF50FD699}" srcOrd="0" destOrd="0" presId="urn:microsoft.com/office/officeart/2008/layout/HorizontalMultiLevelHierarchy"/>
    <dgm:cxn modelId="{6EE67B15-49F3-FC45-829B-C47D5E88AA86}" type="presParOf" srcId="{C24C2767-7538-0E41-8ABC-79B2AC4C2B13}" destId="{A8B47A9F-A973-BB40-9517-FD0CEFFD8788}" srcOrd="3" destOrd="0" presId="urn:microsoft.com/office/officeart/2008/layout/HorizontalMultiLevelHierarchy"/>
    <dgm:cxn modelId="{AF0306FC-B97B-004A-A8D4-E35EA5ADD585}" type="presParOf" srcId="{A8B47A9F-A973-BB40-9517-FD0CEFFD8788}" destId="{CB8F69CF-F538-6741-A34E-313AA6C6F48C}" srcOrd="0" destOrd="0" presId="urn:microsoft.com/office/officeart/2008/layout/HorizontalMultiLevelHierarchy"/>
    <dgm:cxn modelId="{FE54B09D-0C30-6642-9D68-FA5D2B8F64ED}" type="presParOf" srcId="{A8B47A9F-A973-BB40-9517-FD0CEFFD8788}" destId="{907C305E-F1E7-0E4C-9845-CE29860027AF}" srcOrd="1" destOrd="0" presId="urn:microsoft.com/office/officeart/2008/layout/HorizontalMultiLevelHierarchy"/>
    <dgm:cxn modelId="{68758DC6-6014-3848-B24D-A8994F8CADB8}" type="presParOf" srcId="{C24C2767-7538-0E41-8ABC-79B2AC4C2B13}" destId="{14122BFC-223D-2140-B2FA-98A8D6AD6FE4}" srcOrd="4" destOrd="0" presId="urn:microsoft.com/office/officeart/2008/layout/HorizontalMultiLevelHierarchy"/>
    <dgm:cxn modelId="{DD59F0F8-EAFA-194F-8BD4-56575C84D113}" type="presParOf" srcId="{14122BFC-223D-2140-B2FA-98A8D6AD6FE4}" destId="{1DC030B4-C187-1B47-86CA-1A2339C4EBF2}" srcOrd="0" destOrd="0" presId="urn:microsoft.com/office/officeart/2008/layout/HorizontalMultiLevelHierarchy"/>
    <dgm:cxn modelId="{9C5D9725-613C-0847-B299-7DE663FF3CEB}" type="presParOf" srcId="{C24C2767-7538-0E41-8ABC-79B2AC4C2B13}" destId="{0E59AD28-E837-EB46-B77F-A216877FD1F4}" srcOrd="5" destOrd="0" presId="urn:microsoft.com/office/officeart/2008/layout/HorizontalMultiLevelHierarchy"/>
    <dgm:cxn modelId="{7EFDED39-0EB7-B045-BF1C-96820D9A1622}" type="presParOf" srcId="{0E59AD28-E837-EB46-B77F-A216877FD1F4}" destId="{4684730E-E500-8E44-B530-0D10BE4FDAA7}" srcOrd="0" destOrd="0" presId="urn:microsoft.com/office/officeart/2008/layout/HorizontalMultiLevelHierarchy"/>
    <dgm:cxn modelId="{A92A2A04-9684-044A-90FA-3DD8075D344A}" type="presParOf" srcId="{0E59AD28-E837-EB46-B77F-A216877FD1F4}" destId="{0DF85E4D-6695-E44E-AAEC-917A748AA16E}" srcOrd="1" destOrd="0" presId="urn:microsoft.com/office/officeart/2008/layout/HorizontalMultiLevelHierarchy"/>
    <dgm:cxn modelId="{7350C9CF-071A-6541-83F1-209D14CC193F}" type="presParOf" srcId="{0DF85E4D-6695-E44E-AAEC-917A748AA16E}" destId="{1B9BEBFF-3630-DF44-B89B-2DF57F5F2DE1}" srcOrd="0" destOrd="0" presId="urn:microsoft.com/office/officeart/2008/layout/HorizontalMultiLevelHierarchy"/>
    <dgm:cxn modelId="{83774D37-BC26-5042-B0E1-2B8A9DD83FE6}" type="presParOf" srcId="{1B9BEBFF-3630-DF44-B89B-2DF57F5F2DE1}" destId="{D7D2DB3D-9230-FC45-ADDD-965CCAAE3E94}" srcOrd="0" destOrd="0" presId="urn:microsoft.com/office/officeart/2008/layout/HorizontalMultiLevelHierarchy"/>
    <dgm:cxn modelId="{1B604E9A-D941-5746-9E3E-6C2F30381C74}" type="presParOf" srcId="{0DF85E4D-6695-E44E-AAEC-917A748AA16E}" destId="{F21A58BE-7132-DF40-A6D5-42EDCE41767F}" srcOrd="1" destOrd="0" presId="urn:microsoft.com/office/officeart/2008/layout/HorizontalMultiLevelHierarchy"/>
    <dgm:cxn modelId="{31F37F29-3F6A-B74A-A6DB-7ED42B8EA8AC}" type="presParOf" srcId="{F21A58BE-7132-DF40-A6D5-42EDCE41767F}" destId="{43791F4F-6FE2-9C4E-B51B-FCC46A1C4ED7}" srcOrd="0" destOrd="0" presId="urn:microsoft.com/office/officeart/2008/layout/HorizontalMultiLevelHierarchy"/>
    <dgm:cxn modelId="{A7F1516B-0AF0-8C41-BB7D-828C3C1F2B88}" type="presParOf" srcId="{F21A58BE-7132-DF40-A6D5-42EDCE41767F}" destId="{8608C550-92C8-5143-8F24-0B52CB1C766C}" srcOrd="1" destOrd="0" presId="urn:microsoft.com/office/officeart/2008/layout/HorizontalMultiLevelHierarchy"/>
    <dgm:cxn modelId="{BF13E6A6-0D0E-914D-B348-7C1D2A9B412C}" type="presParOf" srcId="{0DF85E4D-6695-E44E-AAEC-917A748AA16E}" destId="{0702024D-6A5C-5149-942F-E23C80EEAC29}" srcOrd="2" destOrd="0" presId="urn:microsoft.com/office/officeart/2008/layout/HorizontalMultiLevelHierarchy"/>
    <dgm:cxn modelId="{DA151D30-451A-0444-AD73-081C1193EE58}" type="presParOf" srcId="{0702024D-6A5C-5149-942F-E23C80EEAC29}" destId="{B1ED2EBF-CCCD-CD49-A50C-1BD97212D46A}" srcOrd="0" destOrd="0" presId="urn:microsoft.com/office/officeart/2008/layout/HorizontalMultiLevelHierarchy"/>
    <dgm:cxn modelId="{663FB214-9093-4B4B-A97C-2A062358E069}" type="presParOf" srcId="{0DF85E4D-6695-E44E-AAEC-917A748AA16E}" destId="{3F6FF893-3EB3-3F46-9642-D7E90ABC7393}" srcOrd="3" destOrd="0" presId="urn:microsoft.com/office/officeart/2008/layout/HorizontalMultiLevelHierarchy"/>
    <dgm:cxn modelId="{84C3B132-1935-9C43-8911-F8E00C427F16}" type="presParOf" srcId="{3F6FF893-3EB3-3F46-9642-D7E90ABC7393}" destId="{4B111CCB-232E-8C42-8196-87000AE65E35}" srcOrd="0" destOrd="0" presId="urn:microsoft.com/office/officeart/2008/layout/HorizontalMultiLevelHierarchy"/>
    <dgm:cxn modelId="{52D5C404-279F-9C49-811B-EE1B175452F0}" type="presParOf" srcId="{3F6FF893-3EB3-3F46-9642-D7E90ABC7393}" destId="{B14E0ABC-FCAB-6646-82D1-A8DEF22DC4BD}" srcOrd="1" destOrd="0" presId="urn:microsoft.com/office/officeart/2008/layout/HorizontalMultiLevelHierarchy"/>
    <dgm:cxn modelId="{56D45FED-E867-364F-8CCC-984EEC460BC5}" type="presParOf" srcId="{0DF85E4D-6695-E44E-AAEC-917A748AA16E}" destId="{CDD3B2D0-0077-8040-9736-5564A4615615}" srcOrd="4" destOrd="0" presId="urn:microsoft.com/office/officeart/2008/layout/HorizontalMultiLevelHierarchy"/>
    <dgm:cxn modelId="{E989A8E0-2607-5F4C-AD65-87BF8FC00AC7}" type="presParOf" srcId="{CDD3B2D0-0077-8040-9736-5564A4615615}" destId="{D4A59A3B-B340-F949-9D1D-A1324A484339}" srcOrd="0" destOrd="0" presId="urn:microsoft.com/office/officeart/2008/layout/HorizontalMultiLevelHierarchy"/>
    <dgm:cxn modelId="{639FD41A-B110-214D-BA69-5C72F983E6E0}" type="presParOf" srcId="{0DF85E4D-6695-E44E-AAEC-917A748AA16E}" destId="{44B787E7-AD23-E24D-A101-614FBE89BAD9}" srcOrd="5" destOrd="0" presId="urn:microsoft.com/office/officeart/2008/layout/HorizontalMultiLevelHierarchy"/>
    <dgm:cxn modelId="{3597B451-E1C2-894C-B907-2B07937BA5C6}" type="presParOf" srcId="{44B787E7-AD23-E24D-A101-614FBE89BAD9}" destId="{4C11E06A-C745-234F-8C07-1D41224BEAEC}" srcOrd="0" destOrd="0" presId="urn:microsoft.com/office/officeart/2008/layout/HorizontalMultiLevelHierarchy"/>
    <dgm:cxn modelId="{03EA8856-C6A4-5842-9FB9-80AFFC594BEB}" type="presParOf" srcId="{44B787E7-AD23-E24D-A101-614FBE89BAD9}" destId="{2FCF7578-6CE1-134A-8CC3-CB3E074A88A5}" srcOrd="1" destOrd="0" presId="urn:microsoft.com/office/officeart/2008/layout/HorizontalMultiLevelHierarchy"/>
    <dgm:cxn modelId="{F9A3AC34-A5A4-C54F-BB65-D51CD141C1BD}" type="presParOf" srcId="{2D4F60D2-DDA5-7848-8F63-8E8DCD090A83}" destId="{39EABEBC-FB4F-2444-8FD6-DD7DFF8EC879}" srcOrd="2" destOrd="0" presId="urn:microsoft.com/office/officeart/2008/layout/HorizontalMultiLevelHierarchy"/>
    <dgm:cxn modelId="{4A5F4412-B236-B340-8DD5-F169C23BE76C}" type="presParOf" srcId="{39EABEBC-FB4F-2444-8FD6-DD7DFF8EC879}" destId="{9E23008B-2B3B-B84C-805D-C828E1E8D03F}" srcOrd="0" destOrd="0" presId="urn:microsoft.com/office/officeart/2008/layout/HorizontalMultiLevelHierarchy"/>
    <dgm:cxn modelId="{EFB340AD-BFA6-5C4E-A13C-F1A8868B41B6}" type="presParOf" srcId="{2D4F60D2-DDA5-7848-8F63-8E8DCD090A83}" destId="{DED43947-66AD-8545-8BCF-6CA43EF63AB1}" srcOrd="3" destOrd="0" presId="urn:microsoft.com/office/officeart/2008/layout/HorizontalMultiLevelHierarchy"/>
    <dgm:cxn modelId="{D1284ED6-3A77-1940-8D4C-F375DC53B093}" type="presParOf" srcId="{DED43947-66AD-8545-8BCF-6CA43EF63AB1}" destId="{D7B2C642-DF0D-3E4C-912E-CCBC804DF07E}" srcOrd="0" destOrd="0" presId="urn:microsoft.com/office/officeart/2008/layout/HorizontalMultiLevelHierarchy"/>
    <dgm:cxn modelId="{0F4F7517-260C-7646-9CCF-4390AFE980FF}" type="presParOf" srcId="{DED43947-66AD-8545-8BCF-6CA43EF63AB1}" destId="{91F43CD3-C279-4E46-BBD0-634597DC8F79}" srcOrd="1" destOrd="0" presId="urn:microsoft.com/office/officeart/2008/layout/HorizontalMultiLevelHierarchy"/>
    <dgm:cxn modelId="{1D0A9084-F0C7-6C43-896C-AC83BEEA73E7}" type="presParOf" srcId="{91F43CD3-C279-4E46-BBD0-634597DC8F79}" destId="{0D55C7A8-12D1-F449-881A-4296CD6E447A}" srcOrd="0" destOrd="0" presId="urn:microsoft.com/office/officeart/2008/layout/HorizontalMultiLevelHierarchy"/>
    <dgm:cxn modelId="{6ADE52E6-5F8C-8545-8220-1D7D7AA86B4C}" type="presParOf" srcId="{0D55C7A8-12D1-F449-881A-4296CD6E447A}" destId="{945176F1-FC25-B64B-869C-40CE1D66D6CC}" srcOrd="0" destOrd="0" presId="urn:microsoft.com/office/officeart/2008/layout/HorizontalMultiLevelHierarchy"/>
    <dgm:cxn modelId="{BCE7B2F6-7AE8-2A44-B25D-4BB7477F6680}" type="presParOf" srcId="{91F43CD3-C279-4E46-BBD0-634597DC8F79}" destId="{BE270027-B237-FF41-A916-552F00E6FD5A}" srcOrd="1" destOrd="0" presId="urn:microsoft.com/office/officeart/2008/layout/HorizontalMultiLevelHierarchy"/>
    <dgm:cxn modelId="{C5A1546C-A4AF-894E-B8F1-941430119FCC}" type="presParOf" srcId="{BE270027-B237-FF41-A916-552F00E6FD5A}" destId="{F093C4C7-FC19-0542-8CDA-12FE6D706288}" srcOrd="0" destOrd="0" presId="urn:microsoft.com/office/officeart/2008/layout/HorizontalMultiLevelHierarchy"/>
    <dgm:cxn modelId="{FA6DC6C2-E908-6E43-AD3A-B00A9C57C940}" type="presParOf" srcId="{BE270027-B237-FF41-A916-552F00E6FD5A}" destId="{496CB655-41D5-C945-B594-14FDE6C3717D}" srcOrd="1" destOrd="0" presId="urn:microsoft.com/office/officeart/2008/layout/HorizontalMultiLevelHierarchy"/>
    <dgm:cxn modelId="{04900B58-B519-6F40-8DA7-90D1DD83EB3D}" type="presParOf" srcId="{91F43CD3-C279-4E46-BBD0-634597DC8F79}" destId="{D15594B0-D30A-A341-85F0-31A97478297F}" srcOrd="2" destOrd="0" presId="urn:microsoft.com/office/officeart/2008/layout/HorizontalMultiLevelHierarchy"/>
    <dgm:cxn modelId="{B751D76D-1740-CE49-A73B-B6CB4DD5B02B}" type="presParOf" srcId="{D15594B0-D30A-A341-85F0-31A97478297F}" destId="{CB463DCC-028F-9A42-B2EF-FE411ACA3941}" srcOrd="0" destOrd="0" presId="urn:microsoft.com/office/officeart/2008/layout/HorizontalMultiLevelHierarchy"/>
    <dgm:cxn modelId="{C9CBC147-5E9E-3948-B56F-6A8C124AA620}" type="presParOf" srcId="{91F43CD3-C279-4E46-BBD0-634597DC8F79}" destId="{A1EF3F7E-FF42-4941-87A8-DA45763B8E6C}" srcOrd="3" destOrd="0" presId="urn:microsoft.com/office/officeart/2008/layout/HorizontalMultiLevelHierarchy"/>
    <dgm:cxn modelId="{219B1AF6-B53D-8E48-B556-A0FAD408D266}" type="presParOf" srcId="{A1EF3F7E-FF42-4941-87A8-DA45763B8E6C}" destId="{DFC51D16-93A1-C749-9391-40FDBED9BF54}" srcOrd="0" destOrd="0" presId="urn:microsoft.com/office/officeart/2008/layout/HorizontalMultiLevelHierarchy"/>
    <dgm:cxn modelId="{8C1A5D76-E6D6-C147-8437-E8D04CCCF901}" type="presParOf" srcId="{A1EF3F7E-FF42-4941-87A8-DA45763B8E6C}" destId="{22C5DAD4-DE04-BC44-A743-6921B0391CB8}" srcOrd="1" destOrd="0" presId="urn:microsoft.com/office/officeart/2008/layout/HorizontalMultiLevelHierarchy"/>
    <dgm:cxn modelId="{F01A93A0-A6E1-DF45-9518-8D1B95FD2A06}" type="presParOf" srcId="{91F43CD3-C279-4E46-BBD0-634597DC8F79}" destId="{C2ECCD05-C634-8F41-8E27-FF9A2507EF22}" srcOrd="4" destOrd="0" presId="urn:microsoft.com/office/officeart/2008/layout/HorizontalMultiLevelHierarchy"/>
    <dgm:cxn modelId="{C690794A-2FB0-8641-B63F-089E66B98437}" type="presParOf" srcId="{C2ECCD05-C634-8F41-8E27-FF9A2507EF22}" destId="{788D41F1-076A-2541-AC32-035BBF4239B0}" srcOrd="0" destOrd="0" presId="urn:microsoft.com/office/officeart/2008/layout/HorizontalMultiLevelHierarchy"/>
    <dgm:cxn modelId="{050AB9C1-0FF6-7B40-8639-4C13F0A52C3C}" type="presParOf" srcId="{91F43CD3-C279-4E46-BBD0-634597DC8F79}" destId="{3CF70142-D720-0C43-B091-EE3BD6B2458E}" srcOrd="5" destOrd="0" presId="urn:microsoft.com/office/officeart/2008/layout/HorizontalMultiLevelHierarchy"/>
    <dgm:cxn modelId="{B499FA15-3260-3848-A964-CF27BA51000B}" type="presParOf" srcId="{3CF70142-D720-0C43-B091-EE3BD6B2458E}" destId="{B5BF775F-AB65-384B-88D4-1CDF81EB8E49}" srcOrd="0" destOrd="0" presId="urn:microsoft.com/office/officeart/2008/layout/HorizontalMultiLevelHierarchy"/>
    <dgm:cxn modelId="{2E29B7CC-D36B-ED4A-A233-5DA5186D31E1}" type="presParOf" srcId="{3CF70142-D720-0C43-B091-EE3BD6B2458E}" destId="{53F3FDC7-7DDE-9C4A-BDF4-C52B23F8F788}" srcOrd="1" destOrd="0" presId="urn:microsoft.com/office/officeart/2008/layout/HorizontalMultiLevelHierarchy"/>
    <dgm:cxn modelId="{D87E1A99-DD34-454B-B519-ECB15AD165D9}" type="presParOf" srcId="{53F3FDC7-7DDE-9C4A-BDF4-C52B23F8F788}" destId="{91F8C3AE-0E26-1347-9D15-093AE8C19F2F}" srcOrd="0" destOrd="0" presId="urn:microsoft.com/office/officeart/2008/layout/HorizontalMultiLevelHierarchy"/>
    <dgm:cxn modelId="{3E9F0E8B-E7DC-5443-A24A-03AEE46C7E4A}" type="presParOf" srcId="{91F8C3AE-0E26-1347-9D15-093AE8C19F2F}" destId="{46FBA751-2D37-7240-B0EF-B26CD7EDDBC7}" srcOrd="0" destOrd="0" presId="urn:microsoft.com/office/officeart/2008/layout/HorizontalMultiLevelHierarchy"/>
    <dgm:cxn modelId="{842005EE-A81A-7847-9D14-5C63C7FCCD1C}" type="presParOf" srcId="{53F3FDC7-7DDE-9C4A-BDF4-C52B23F8F788}" destId="{DCEE6669-F965-B64D-929E-96F23AE1B9A8}" srcOrd="1" destOrd="0" presId="urn:microsoft.com/office/officeart/2008/layout/HorizontalMultiLevelHierarchy"/>
    <dgm:cxn modelId="{2CE961CC-3370-AD40-B0F6-34D4529BD4C3}" type="presParOf" srcId="{DCEE6669-F965-B64D-929E-96F23AE1B9A8}" destId="{F609BD3E-24D1-A84E-870B-2D06C6C69139}" srcOrd="0" destOrd="0" presId="urn:microsoft.com/office/officeart/2008/layout/HorizontalMultiLevelHierarchy"/>
    <dgm:cxn modelId="{3A0A3F33-69C3-5240-A2C6-738B4E7F493A}" type="presParOf" srcId="{DCEE6669-F965-B64D-929E-96F23AE1B9A8}" destId="{3425C763-E26E-2746-B80A-35014563B906}" srcOrd="1" destOrd="0" presId="urn:microsoft.com/office/officeart/2008/layout/HorizontalMultiLevelHierarchy"/>
    <dgm:cxn modelId="{6DDE6A28-7EC2-1748-8ECA-9826D357EBA6}" type="presParOf" srcId="{3425C763-E26E-2746-B80A-35014563B906}" destId="{1FE2DF95-FC4B-8E4E-A837-F44D4CD5F1A4}" srcOrd="0" destOrd="0" presId="urn:microsoft.com/office/officeart/2008/layout/HorizontalMultiLevelHierarchy"/>
    <dgm:cxn modelId="{0AD56132-AFF6-464E-8E9C-36F697CA591A}" type="presParOf" srcId="{1FE2DF95-FC4B-8E4E-A837-F44D4CD5F1A4}" destId="{1E80E4C3-83A3-0146-B7CB-37AF27E6139F}" srcOrd="0" destOrd="0" presId="urn:microsoft.com/office/officeart/2008/layout/HorizontalMultiLevelHierarchy"/>
    <dgm:cxn modelId="{C9E18E47-E840-9041-8596-16FDA978A8A1}" type="presParOf" srcId="{3425C763-E26E-2746-B80A-35014563B906}" destId="{2DBEAC7C-14B8-CA4A-BE4E-4B19C093E292}" srcOrd="1" destOrd="0" presId="urn:microsoft.com/office/officeart/2008/layout/HorizontalMultiLevelHierarchy"/>
    <dgm:cxn modelId="{B8CD899D-B172-534C-9EDA-3433089D5951}" type="presParOf" srcId="{2DBEAC7C-14B8-CA4A-BE4E-4B19C093E292}" destId="{5B7FC54D-842C-D84A-BF15-B40114F9B8CD}" srcOrd="0" destOrd="0" presId="urn:microsoft.com/office/officeart/2008/layout/HorizontalMultiLevelHierarchy"/>
    <dgm:cxn modelId="{E6474418-8B2A-214B-913D-41C09E17C6C2}" type="presParOf" srcId="{2DBEAC7C-14B8-CA4A-BE4E-4B19C093E292}" destId="{C7A15AE3-BCF3-9D45-8161-4C756A892A1C}" srcOrd="1" destOrd="0" presId="urn:microsoft.com/office/officeart/2008/layout/HorizontalMultiLevelHierarchy"/>
    <dgm:cxn modelId="{04218A4C-8964-C74A-80BE-7B722AA51503}" type="presParOf" srcId="{53F3FDC7-7DDE-9C4A-BDF4-C52B23F8F788}" destId="{BB6CB643-0FFB-7D47-B08A-AE4BF65A6612}" srcOrd="2" destOrd="0" presId="urn:microsoft.com/office/officeart/2008/layout/HorizontalMultiLevelHierarchy"/>
    <dgm:cxn modelId="{D05EB48A-FA72-F943-8823-88885EEF3A0D}" type="presParOf" srcId="{BB6CB643-0FFB-7D47-B08A-AE4BF65A6612}" destId="{34498E47-5F75-5644-BF10-3E5C9A2D769C}" srcOrd="0" destOrd="0" presId="urn:microsoft.com/office/officeart/2008/layout/HorizontalMultiLevelHierarchy"/>
    <dgm:cxn modelId="{EADFFCFB-55F2-9C4F-A07E-6E56C3AB4795}" type="presParOf" srcId="{53F3FDC7-7DDE-9C4A-BDF4-C52B23F8F788}" destId="{1A6FCB6E-68EC-0C49-9FA4-1ADA0EAAA2EC}" srcOrd="3" destOrd="0" presId="urn:microsoft.com/office/officeart/2008/layout/HorizontalMultiLevelHierarchy"/>
    <dgm:cxn modelId="{2ED49626-41DC-6E49-8010-C13642CEE8A9}" type="presParOf" srcId="{1A6FCB6E-68EC-0C49-9FA4-1ADA0EAAA2EC}" destId="{2251A8A9-0F9F-E746-90B2-F85875919AC1}" srcOrd="0" destOrd="0" presId="urn:microsoft.com/office/officeart/2008/layout/HorizontalMultiLevelHierarchy"/>
    <dgm:cxn modelId="{A62E0EDE-1ACA-EE41-BAC0-FCEA38E164D0}" type="presParOf" srcId="{1A6FCB6E-68EC-0C49-9FA4-1ADA0EAAA2EC}" destId="{D5C9ACA2-F2C9-C74C-8DB0-04894D335F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0087ECD-7BED-8B44-B19F-2161078BE3F5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7062E2-5B5D-4B45-A623-D393BC0B82FC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基础知识</a:t>
          </a:r>
          <a:endParaRPr lang="zh-CN" altLang="en-US" dirty="0"/>
        </a:p>
      </dgm:t>
    </dgm:pt>
    <dgm:pt modelId="{DAF53BA6-9DB2-0342-BB62-9FCF6E0D73A0}" type="parTrans" cxnId="{A9D82E48-B787-D949-85FA-DCE8E36C456C}">
      <dgm:prSet/>
      <dgm:spPr/>
      <dgm:t>
        <a:bodyPr/>
        <a:lstStyle/>
        <a:p>
          <a:endParaRPr lang="zh-CN" altLang="en-US"/>
        </a:p>
      </dgm:t>
    </dgm:pt>
    <dgm:pt modelId="{A9CF3D4C-5106-8F48-998B-0FB7C8EAE6E2}" type="sibTrans" cxnId="{A9D82E48-B787-D949-85FA-DCE8E36C456C}">
      <dgm:prSet/>
      <dgm:spPr/>
      <dgm:t>
        <a:bodyPr/>
        <a:lstStyle/>
        <a:p>
          <a:endParaRPr lang="zh-CN" altLang="en-US"/>
        </a:p>
      </dgm:t>
    </dgm:pt>
    <dgm:pt modelId="{0CBFDB61-F755-4541-BC51-716A206F21A4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基础知识</a:t>
          </a:r>
          <a:endParaRPr lang="zh-CN" altLang="en-US" dirty="0"/>
        </a:p>
      </dgm:t>
    </dgm:pt>
    <dgm:pt modelId="{A656593C-D31C-8042-9A7E-10AA8F1F7DFA}" type="parTrans" cxnId="{38FA3310-BBB5-6F4C-A93E-3219B6A90936}">
      <dgm:prSet/>
      <dgm:spPr/>
      <dgm:t>
        <a:bodyPr/>
        <a:lstStyle/>
        <a:p>
          <a:endParaRPr lang="zh-CN" altLang="en-US"/>
        </a:p>
      </dgm:t>
    </dgm:pt>
    <dgm:pt modelId="{FD659857-62CC-0B4D-A169-7FF9D475F570}" type="sibTrans" cxnId="{38FA3310-BBB5-6F4C-A93E-3219B6A90936}">
      <dgm:prSet/>
      <dgm:spPr/>
      <dgm:t>
        <a:bodyPr/>
        <a:lstStyle/>
        <a:p>
          <a:endParaRPr lang="zh-CN" altLang="en-US"/>
        </a:p>
      </dgm:t>
    </dgm:pt>
    <dgm:pt modelId="{D28F1073-5DC0-014A-98B1-EB399227FCDC}">
      <dgm:prSet phldrT="[文本]"/>
      <dgm:spPr/>
      <dgm:t>
        <a:bodyPr/>
        <a:lstStyle/>
        <a:p>
          <a:r>
            <a:rPr lang="en-US" altLang="zh-CN" dirty="0" smtClean="0"/>
            <a:t>CSS</a:t>
          </a:r>
          <a:r>
            <a:rPr lang="zh-CN" altLang="en-US" dirty="0" smtClean="0"/>
            <a:t>基础知识</a:t>
          </a:r>
          <a:endParaRPr lang="zh-CN" altLang="en-US" dirty="0"/>
        </a:p>
      </dgm:t>
    </dgm:pt>
    <dgm:pt modelId="{117A6299-924F-EF46-88A2-842DF8CD0451}" type="parTrans" cxnId="{31ED6EAE-8B3F-1D49-AFA6-772B5220AC44}">
      <dgm:prSet/>
      <dgm:spPr/>
      <dgm:t>
        <a:bodyPr/>
        <a:lstStyle/>
        <a:p>
          <a:endParaRPr lang="zh-CN" altLang="en-US"/>
        </a:p>
      </dgm:t>
    </dgm:pt>
    <dgm:pt modelId="{2BC71F54-D4E6-924F-89A0-D1E5083DAB06}" type="sibTrans" cxnId="{31ED6EAE-8B3F-1D49-AFA6-772B5220AC44}">
      <dgm:prSet/>
      <dgm:spPr/>
      <dgm:t>
        <a:bodyPr/>
        <a:lstStyle/>
        <a:p>
          <a:endParaRPr lang="zh-CN" altLang="en-US"/>
        </a:p>
      </dgm:t>
    </dgm:pt>
    <dgm:pt modelId="{8C8DB1A5-8C13-F442-9B63-A92564B0288B}">
      <dgm:prSet phldrT="[文本]"/>
      <dgm:spPr/>
      <dgm:t>
        <a:bodyPr/>
        <a:lstStyle/>
        <a:p>
          <a:r>
            <a:rPr lang="en-US" altLang="zh-CN" dirty="0" smtClean="0"/>
            <a:t>AngularJS</a:t>
          </a:r>
          <a:r>
            <a:rPr lang="zh-CN" altLang="en-US" dirty="0" smtClean="0"/>
            <a:t>（</a:t>
          </a:r>
          <a:r>
            <a:rPr lang="en-US" altLang="zh-CN" dirty="0" smtClean="0"/>
            <a:t>ionic</a:t>
          </a:r>
          <a:r>
            <a:rPr lang="zh-CN" altLang="en-US" dirty="0" smtClean="0"/>
            <a:t>）开发教程</a:t>
          </a:r>
          <a:endParaRPr lang="zh-CN" altLang="en-US" dirty="0"/>
        </a:p>
      </dgm:t>
    </dgm:pt>
    <dgm:pt modelId="{437C5E14-6127-154A-ACD6-B774D414F593}" type="parTrans" cxnId="{DA707C18-140C-D042-A1E8-D48BA75A54E0}">
      <dgm:prSet/>
      <dgm:spPr/>
      <dgm:t>
        <a:bodyPr/>
        <a:lstStyle/>
        <a:p>
          <a:endParaRPr lang="zh-CN" altLang="en-US"/>
        </a:p>
      </dgm:t>
    </dgm:pt>
    <dgm:pt modelId="{91A42321-8225-6341-961E-111181AA7770}" type="sibTrans" cxnId="{DA707C18-140C-D042-A1E8-D48BA75A54E0}">
      <dgm:prSet/>
      <dgm:spPr/>
      <dgm:t>
        <a:bodyPr/>
        <a:lstStyle/>
        <a:p>
          <a:endParaRPr lang="zh-CN" altLang="en-US"/>
        </a:p>
      </dgm:t>
    </dgm:pt>
    <dgm:pt modelId="{38C7F7D3-9340-B148-ADBF-2DA33B146CF9}">
      <dgm:prSet phldrT="[文本]"/>
      <dgm:spPr/>
      <dgm:t>
        <a:bodyPr/>
        <a:lstStyle/>
        <a:p>
          <a:r>
            <a:rPr lang="zh-CN" altLang="en-US" dirty="0" smtClean="0"/>
            <a:t>中文教程（</a:t>
          </a:r>
          <a:r>
            <a:rPr lang="en-US" altLang="en-US" dirty="0" smtClean="0"/>
            <a:t>http://</a:t>
          </a:r>
          <a:r>
            <a:rPr lang="en-US" altLang="en-US" dirty="0" err="1" smtClean="0"/>
            <a:t>www.ionic.wang</a:t>
          </a:r>
          <a:r>
            <a:rPr lang="en-US" altLang="en-US" dirty="0" smtClean="0"/>
            <a:t>/</a:t>
          </a:r>
          <a:r>
            <a:rPr lang="en-US" altLang="en-US" dirty="0" err="1" smtClean="0"/>
            <a:t>js_doc-index.html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DAAD3D9-E90D-774C-97CE-4CEE2A6DB5EA}" type="parTrans" cxnId="{8D2CFC76-0C15-F84F-958A-17A855F05C35}">
      <dgm:prSet/>
      <dgm:spPr/>
      <dgm:t>
        <a:bodyPr/>
        <a:lstStyle/>
        <a:p>
          <a:endParaRPr lang="zh-CN" altLang="en-US"/>
        </a:p>
      </dgm:t>
    </dgm:pt>
    <dgm:pt modelId="{0EA1A392-35A9-4349-8FE5-7E94A9B51378}" type="sibTrans" cxnId="{8D2CFC76-0C15-F84F-958A-17A855F05C35}">
      <dgm:prSet/>
      <dgm:spPr/>
      <dgm:t>
        <a:bodyPr/>
        <a:lstStyle/>
        <a:p>
          <a:endParaRPr lang="zh-CN" altLang="en-US"/>
        </a:p>
      </dgm:t>
    </dgm:pt>
    <dgm:pt modelId="{B374CB1F-1BBA-3A40-AA3D-72A4260808C5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r>
            <a:rPr lang="zh-CN" altLang="en-US" dirty="0" smtClean="0"/>
            <a:t>（</a:t>
          </a:r>
          <a:r>
            <a:rPr lang="en-US" altLang="zh-CN" dirty="0" err="1" smtClean="0"/>
            <a:t>weex</a:t>
          </a:r>
          <a:r>
            <a:rPr lang="zh-CN" altLang="en-US" dirty="0" smtClean="0"/>
            <a:t>）开发教程</a:t>
          </a:r>
          <a:endParaRPr lang="zh-CN" altLang="en-US" dirty="0"/>
        </a:p>
      </dgm:t>
    </dgm:pt>
    <dgm:pt modelId="{AE848168-57B6-5145-BDA7-D6D386C774B2}" type="parTrans" cxnId="{C3A73D24-78ED-4B42-9266-0F0F5F5B00A0}">
      <dgm:prSet/>
      <dgm:spPr/>
      <dgm:t>
        <a:bodyPr/>
        <a:lstStyle/>
        <a:p>
          <a:endParaRPr lang="zh-CN" altLang="en-US"/>
        </a:p>
      </dgm:t>
    </dgm:pt>
    <dgm:pt modelId="{E4FDD8EA-93E2-1D4B-B635-44BF81BE8FEA}" type="sibTrans" cxnId="{C3A73D24-78ED-4B42-9266-0F0F5F5B00A0}">
      <dgm:prSet/>
      <dgm:spPr/>
      <dgm:t>
        <a:bodyPr/>
        <a:lstStyle/>
        <a:p>
          <a:endParaRPr lang="zh-CN" altLang="en-US"/>
        </a:p>
      </dgm:t>
    </dgm:pt>
    <dgm:pt modelId="{844020B3-495C-AE46-BE38-028745D8EE82}">
      <dgm:prSet phldrT="[文本]"/>
      <dgm:spPr/>
      <dgm:t>
        <a:bodyPr/>
        <a:lstStyle/>
        <a:p>
          <a:r>
            <a:rPr lang="zh-CN" altLang="en-US" dirty="0" smtClean="0"/>
            <a:t>中文教程（</a:t>
          </a:r>
          <a:r>
            <a:rPr lang="en-US" altLang="en-US" dirty="0" smtClean="0"/>
            <a:t>http://</a:t>
          </a:r>
          <a:r>
            <a:rPr lang="en-US" altLang="en-US" dirty="0" err="1" smtClean="0"/>
            <a:t>weex.apache.org</a:t>
          </a:r>
          <a:r>
            <a:rPr lang="en-US" altLang="en-US" dirty="0" smtClean="0"/>
            <a:t>/</a:t>
          </a:r>
          <a:r>
            <a:rPr lang="en-US" altLang="en-US" dirty="0" err="1" smtClean="0"/>
            <a:t>cn</a:t>
          </a:r>
          <a:r>
            <a:rPr lang="en-US" altLang="en-US" dirty="0" smtClean="0"/>
            <a:t>/guide/</a:t>
          </a:r>
          <a:r>
            <a:rPr lang="en-US" altLang="en-US" dirty="0" err="1" smtClean="0"/>
            <a:t>index.html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E0F8790-BFD2-2B40-B2AE-044F084DD600}" type="parTrans" cxnId="{AF597087-56EB-8848-8369-4227682EFE2F}">
      <dgm:prSet/>
      <dgm:spPr/>
      <dgm:t>
        <a:bodyPr/>
        <a:lstStyle/>
        <a:p>
          <a:endParaRPr lang="zh-CN" altLang="en-US"/>
        </a:p>
      </dgm:t>
    </dgm:pt>
    <dgm:pt modelId="{1538AA52-32FE-EA4F-8837-BE4C6B3CB0A4}" type="sibTrans" cxnId="{AF597087-56EB-8848-8369-4227682EFE2F}">
      <dgm:prSet/>
      <dgm:spPr/>
      <dgm:t>
        <a:bodyPr/>
        <a:lstStyle/>
        <a:p>
          <a:endParaRPr lang="zh-CN" altLang="en-US"/>
        </a:p>
      </dgm:t>
    </dgm:pt>
    <dgm:pt modelId="{80595248-72E5-434E-80E8-F2C4E0D905A8}">
      <dgm:prSet phldrT="[文本]"/>
      <dgm:spPr/>
      <dgm:t>
        <a:bodyPr/>
        <a:lstStyle/>
        <a:p>
          <a:r>
            <a:rPr lang="zh-CN" altLang="en-US" dirty="0" smtClean="0"/>
            <a:t>平台自定义服务使用教程</a:t>
          </a:r>
          <a:endParaRPr lang="zh-CN" altLang="en-US" dirty="0"/>
        </a:p>
      </dgm:t>
    </dgm:pt>
    <dgm:pt modelId="{D0E1B54F-C909-E341-BD87-F2CD46EC0A8C}" type="parTrans" cxnId="{CCEBD0CA-7900-A94D-9FCA-E49564DA7EA3}">
      <dgm:prSet/>
      <dgm:spPr/>
      <dgm:t>
        <a:bodyPr/>
        <a:lstStyle/>
        <a:p>
          <a:endParaRPr lang="zh-CN" altLang="en-US"/>
        </a:p>
      </dgm:t>
    </dgm:pt>
    <dgm:pt modelId="{54D70748-F5F9-CD4D-8DEC-C7CAD9E33C49}" type="sibTrans" cxnId="{CCEBD0CA-7900-A94D-9FCA-E49564DA7EA3}">
      <dgm:prSet/>
      <dgm:spPr/>
      <dgm:t>
        <a:bodyPr/>
        <a:lstStyle/>
        <a:p>
          <a:endParaRPr lang="zh-CN" altLang="en-US"/>
        </a:p>
      </dgm:t>
    </dgm:pt>
    <dgm:pt modelId="{98C28BC8-2A95-AA48-AE59-A77A5D725E68}">
      <dgm:prSet phldrT="[文本]"/>
      <dgm:spPr/>
      <dgm:t>
        <a:bodyPr/>
        <a:lstStyle/>
        <a:p>
          <a:r>
            <a:rPr lang="zh-CN" altLang="en-US" dirty="0" smtClean="0"/>
            <a:t>通信安全服务使用教程（</a:t>
          </a:r>
          <a:r>
            <a:rPr lang="en-US" altLang="en-US" dirty="0" smtClean="0"/>
            <a:t>https://</a:t>
          </a:r>
          <a:r>
            <a:rPr lang="en-US" altLang="en-US" dirty="0" err="1" smtClean="0"/>
            <a:t>github.com</a:t>
          </a:r>
          <a:r>
            <a:rPr lang="en-US" altLang="en-US" dirty="0" smtClean="0"/>
            <a:t>/</a:t>
          </a:r>
          <a:r>
            <a:rPr lang="en-US" altLang="en-US" dirty="0" err="1" smtClean="0"/>
            <a:t>pastryTeam</a:t>
          </a:r>
          <a:r>
            <a:rPr lang="en-US" altLang="en-US" dirty="0" smtClean="0"/>
            <a:t>/pastry-plugin-request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11EC8F86-1E16-754D-AC0B-1796034FDE65}" type="parTrans" cxnId="{93F256A3-B041-EB4B-BF51-55EA5B254D18}">
      <dgm:prSet/>
      <dgm:spPr/>
      <dgm:t>
        <a:bodyPr/>
        <a:lstStyle/>
        <a:p>
          <a:endParaRPr lang="zh-CN" altLang="en-US"/>
        </a:p>
      </dgm:t>
    </dgm:pt>
    <dgm:pt modelId="{B6028285-2B29-3847-AA6B-69BB488D39EB}" type="sibTrans" cxnId="{93F256A3-B041-EB4B-BF51-55EA5B254D18}">
      <dgm:prSet/>
      <dgm:spPr/>
      <dgm:t>
        <a:bodyPr/>
        <a:lstStyle/>
        <a:p>
          <a:endParaRPr lang="zh-CN" altLang="en-US"/>
        </a:p>
      </dgm:t>
    </dgm:pt>
    <dgm:pt modelId="{FDFD42C3-70AF-B141-B2BA-0140A7421FB1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F8DC7F9D-1796-8045-BE15-CA8F476BA34C}" type="parTrans" cxnId="{0DFA0463-27B5-E946-A495-9E57D07F6221}">
      <dgm:prSet/>
      <dgm:spPr/>
      <dgm:t>
        <a:bodyPr/>
        <a:lstStyle/>
        <a:p>
          <a:endParaRPr lang="zh-CN" altLang="en-US"/>
        </a:p>
      </dgm:t>
    </dgm:pt>
    <dgm:pt modelId="{5366441C-CC9C-0747-86D0-DA4E8C0D1D24}" type="sibTrans" cxnId="{0DFA0463-27B5-E946-A495-9E57D07F6221}">
      <dgm:prSet/>
      <dgm:spPr/>
      <dgm:t>
        <a:bodyPr/>
        <a:lstStyle/>
        <a:p>
          <a:endParaRPr lang="zh-CN" altLang="en-US"/>
        </a:p>
      </dgm:t>
    </dgm:pt>
    <dgm:pt modelId="{55F61A6E-A1EC-574A-9F26-AF8BCB7BBF88}" type="pres">
      <dgm:prSet presAssocID="{B0087ECD-7BED-8B44-B19F-2161078BE3F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BB1136-EE3D-8D48-B500-2E4B8C2C60E0}" type="pres">
      <dgm:prSet presAssocID="{4F7062E2-5B5D-4B45-A623-D393BC0B82FC}" presName="linNode" presStyleCnt="0"/>
      <dgm:spPr/>
    </dgm:pt>
    <dgm:pt modelId="{2438BE2B-AF6A-3648-B7EB-B1919AF1427C}" type="pres">
      <dgm:prSet presAssocID="{4F7062E2-5B5D-4B45-A623-D393BC0B82FC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BF9C4B-2537-1D49-9838-F4266F97F7FC}" type="pres">
      <dgm:prSet presAssocID="{4F7062E2-5B5D-4B45-A623-D393BC0B82FC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2C1E1-D6DC-914E-B2B8-B9E558DCB8F6}" type="pres">
      <dgm:prSet presAssocID="{A9CF3D4C-5106-8F48-998B-0FB7C8EAE6E2}" presName="spacing" presStyleCnt="0"/>
      <dgm:spPr/>
    </dgm:pt>
    <dgm:pt modelId="{854CF873-3E98-1849-A98C-CCEF8CF8B367}" type="pres">
      <dgm:prSet presAssocID="{8C8DB1A5-8C13-F442-9B63-A92564B0288B}" presName="linNode" presStyleCnt="0"/>
      <dgm:spPr/>
    </dgm:pt>
    <dgm:pt modelId="{BAFDCC8A-A107-BA41-A1F9-BAE5F80674F0}" type="pres">
      <dgm:prSet presAssocID="{8C8DB1A5-8C13-F442-9B63-A92564B0288B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1A692-11C2-E34A-853E-F2BCBE71E9DB}" type="pres">
      <dgm:prSet presAssocID="{8C8DB1A5-8C13-F442-9B63-A92564B0288B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C888C-69FD-A849-B0CB-5180F954591B}" type="pres">
      <dgm:prSet presAssocID="{91A42321-8225-6341-961E-111181AA7770}" presName="spacing" presStyleCnt="0"/>
      <dgm:spPr/>
    </dgm:pt>
    <dgm:pt modelId="{0170C323-E867-0841-95D7-33CD0F51A0DD}" type="pres">
      <dgm:prSet presAssocID="{B374CB1F-1BBA-3A40-AA3D-72A4260808C5}" presName="linNode" presStyleCnt="0"/>
      <dgm:spPr/>
    </dgm:pt>
    <dgm:pt modelId="{8E12CB04-D574-784B-AE9B-2CB1D7D0684D}" type="pres">
      <dgm:prSet presAssocID="{B374CB1F-1BBA-3A40-AA3D-72A4260808C5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C95041-D084-4B42-9F19-452072214779}" type="pres">
      <dgm:prSet presAssocID="{B374CB1F-1BBA-3A40-AA3D-72A4260808C5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FC7489-8F22-6643-B9A9-6720794CC1D4}" type="pres">
      <dgm:prSet presAssocID="{E4FDD8EA-93E2-1D4B-B635-44BF81BE8FEA}" presName="spacing" presStyleCnt="0"/>
      <dgm:spPr/>
    </dgm:pt>
    <dgm:pt modelId="{CA4E2A8E-7691-134F-B851-9E40AAA662A6}" type="pres">
      <dgm:prSet presAssocID="{80595248-72E5-434E-80E8-F2C4E0D905A8}" presName="linNode" presStyleCnt="0"/>
      <dgm:spPr/>
    </dgm:pt>
    <dgm:pt modelId="{98A0CA67-6EA7-854E-A6C7-A5CAFE6D37B0}" type="pres">
      <dgm:prSet presAssocID="{80595248-72E5-434E-80E8-F2C4E0D905A8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DF51E0-3168-F746-A063-695226C52925}" type="pres">
      <dgm:prSet presAssocID="{80595248-72E5-434E-80E8-F2C4E0D905A8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ED4D59-F056-8248-8A57-E320C2782E90}" type="presOf" srcId="{4F7062E2-5B5D-4B45-A623-D393BC0B82FC}" destId="{2438BE2B-AF6A-3648-B7EB-B1919AF1427C}" srcOrd="0" destOrd="0" presId="urn:microsoft.com/office/officeart/2005/8/layout/vList6"/>
    <dgm:cxn modelId="{A621D44E-F860-3645-A659-8AA301F73085}" type="presOf" srcId="{B0087ECD-7BED-8B44-B19F-2161078BE3F5}" destId="{55F61A6E-A1EC-574A-9F26-AF8BCB7BBF88}" srcOrd="0" destOrd="0" presId="urn:microsoft.com/office/officeart/2005/8/layout/vList6"/>
    <dgm:cxn modelId="{A9D82E48-B787-D949-85FA-DCE8E36C456C}" srcId="{B0087ECD-7BED-8B44-B19F-2161078BE3F5}" destId="{4F7062E2-5B5D-4B45-A623-D393BC0B82FC}" srcOrd="0" destOrd="0" parTransId="{DAF53BA6-9DB2-0342-BB62-9FCF6E0D73A0}" sibTransId="{A9CF3D4C-5106-8F48-998B-0FB7C8EAE6E2}"/>
    <dgm:cxn modelId="{6E85823C-6A75-9C43-AD83-B9FFFE9A2E2B}" type="presOf" srcId="{D28F1073-5DC0-014A-98B1-EB399227FCDC}" destId="{2FBF9C4B-2537-1D49-9838-F4266F97F7FC}" srcOrd="0" destOrd="1" presId="urn:microsoft.com/office/officeart/2005/8/layout/vList6"/>
    <dgm:cxn modelId="{C16C5126-FF9A-3E47-8DFC-97D7DC4B5EFC}" type="presOf" srcId="{80595248-72E5-434E-80E8-F2C4E0D905A8}" destId="{98A0CA67-6EA7-854E-A6C7-A5CAFE6D37B0}" srcOrd="0" destOrd="0" presId="urn:microsoft.com/office/officeart/2005/8/layout/vList6"/>
    <dgm:cxn modelId="{C3A73D24-78ED-4B42-9266-0F0F5F5B00A0}" srcId="{B0087ECD-7BED-8B44-B19F-2161078BE3F5}" destId="{B374CB1F-1BBA-3A40-AA3D-72A4260808C5}" srcOrd="2" destOrd="0" parTransId="{AE848168-57B6-5145-BDA7-D6D386C774B2}" sibTransId="{E4FDD8EA-93E2-1D4B-B635-44BF81BE8FEA}"/>
    <dgm:cxn modelId="{7082EA00-5F9A-E742-9F4C-5BBE1B225E6F}" type="presOf" srcId="{FDFD42C3-70AF-B141-B2BA-0140A7421FB1}" destId="{44DF51E0-3168-F746-A063-695226C52925}" srcOrd="0" destOrd="1" presId="urn:microsoft.com/office/officeart/2005/8/layout/vList6"/>
    <dgm:cxn modelId="{CC21A100-F541-DC44-87DA-C39C2A60D90A}" type="presOf" srcId="{0CBFDB61-F755-4541-BC51-716A206F21A4}" destId="{2FBF9C4B-2537-1D49-9838-F4266F97F7FC}" srcOrd="0" destOrd="0" presId="urn:microsoft.com/office/officeart/2005/8/layout/vList6"/>
    <dgm:cxn modelId="{DA707C18-140C-D042-A1E8-D48BA75A54E0}" srcId="{B0087ECD-7BED-8B44-B19F-2161078BE3F5}" destId="{8C8DB1A5-8C13-F442-9B63-A92564B0288B}" srcOrd="1" destOrd="0" parTransId="{437C5E14-6127-154A-ACD6-B774D414F593}" sibTransId="{91A42321-8225-6341-961E-111181AA7770}"/>
    <dgm:cxn modelId="{AF597087-56EB-8848-8369-4227682EFE2F}" srcId="{B374CB1F-1BBA-3A40-AA3D-72A4260808C5}" destId="{844020B3-495C-AE46-BE38-028745D8EE82}" srcOrd="0" destOrd="0" parTransId="{4E0F8790-BFD2-2B40-B2AE-044F084DD600}" sibTransId="{1538AA52-32FE-EA4F-8837-BE4C6B3CB0A4}"/>
    <dgm:cxn modelId="{9ED785E3-66AC-0448-BF0A-B0FA7D9A83A5}" type="presOf" srcId="{98C28BC8-2A95-AA48-AE59-A77A5D725E68}" destId="{44DF51E0-3168-F746-A063-695226C52925}" srcOrd="0" destOrd="0" presId="urn:microsoft.com/office/officeart/2005/8/layout/vList6"/>
    <dgm:cxn modelId="{98505872-4356-8040-973F-6A54EB605C03}" type="presOf" srcId="{38C7F7D3-9340-B148-ADBF-2DA33B146CF9}" destId="{9751A692-11C2-E34A-853E-F2BCBE71E9DB}" srcOrd="0" destOrd="0" presId="urn:microsoft.com/office/officeart/2005/8/layout/vList6"/>
    <dgm:cxn modelId="{69FBDF62-0F6C-1845-9103-51E08F197A88}" type="presOf" srcId="{8C8DB1A5-8C13-F442-9B63-A92564B0288B}" destId="{BAFDCC8A-A107-BA41-A1F9-BAE5F80674F0}" srcOrd="0" destOrd="0" presId="urn:microsoft.com/office/officeart/2005/8/layout/vList6"/>
    <dgm:cxn modelId="{38FA3310-BBB5-6F4C-A93E-3219B6A90936}" srcId="{4F7062E2-5B5D-4B45-A623-D393BC0B82FC}" destId="{0CBFDB61-F755-4541-BC51-716A206F21A4}" srcOrd="0" destOrd="0" parTransId="{A656593C-D31C-8042-9A7E-10AA8F1F7DFA}" sibTransId="{FD659857-62CC-0B4D-A169-7FF9D475F570}"/>
    <dgm:cxn modelId="{31ED6EAE-8B3F-1D49-AFA6-772B5220AC44}" srcId="{4F7062E2-5B5D-4B45-A623-D393BC0B82FC}" destId="{D28F1073-5DC0-014A-98B1-EB399227FCDC}" srcOrd="1" destOrd="0" parTransId="{117A6299-924F-EF46-88A2-842DF8CD0451}" sibTransId="{2BC71F54-D4E6-924F-89A0-D1E5083DAB06}"/>
    <dgm:cxn modelId="{8D2CFC76-0C15-F84F-958A-17A855F05C35}" srcId="{8C8DB1A5-8C13-F442-9B63-A92564B0288B}" destId="{38C7F7D3-9340-B148-ADBF-2DA33B146CF9}" srcOrd="0" destOrd="0" parTransId="{4DAAD3D9-E90D-774C-97CE-4CEE2A6DB5EA}" sibTransId="{0EA1A392-35A9-4349-8FE5-7E94A9B51378}"/>
    <dgm:cxn modelId="{5421C924-0220-4846-AED9-45202BD345D2}" type="presOf" srcId="{B374CB1F-1BBA-3A40-AA3D-72A4260808C5}" destId="{8E12CB04-D574-784B-AE9B-2CB1D7D0684D}" srcOrd="0" destOrd="0" presId="urn:microsoft.com/office/officeart/2005/8/layout/vList6"/>
    <dgm:cxn modelId="{CCEBD0CA-7900-A94D-9FCA-E49564DA7EA3}" srcId="{B0087ECD-7BED-8B44-B19F-2161078BE3F5}" destId="{80595248-72E5-434E-80E8-F2C4E0D905A8}" srcOrd="3" destOrd="0" parTransId="{D0E1B54F-C909-E341-BD87-F2CD46EC0A8C}" sibTransId="{54D70748-F5F9-CD4D-8DEC-C7CAD9E33C49}"/>
    <dgm:cxn modelId="{93F256A3-B041-EB4B-BF51-55EA5B254D18}" srcId="{80595248-72E5-434E-80E8-F2C4E0D905A8}" destId="{98C28BC8-2A95-AA48-AE59-A77A5D725E68}" srcOrd="0" destOrd="0" parTransId="{11EC8F86-1E16-754D-AC0B-1796034FDE65}" sibTransId="{B6028285-2B29-3847-AA6B-69BB488D39EB}"/>
    <dgm:cxn modelId="{0DFA0463-27B5-E946-A495-9E57D07F6221}" srcId="{80595248-72E5-434E-80E8-F2C4E0D905A8}" destId="{FDFD42C3-70AF-B141-B2BA-0140A7421FB1}" srcOrd="1" destOrd="0" parTransId="{F8DC7F9D-1796-8045-BE15-CA8F476BA34C}" sibTransId="{5366441C-CC9C-0747-86D0-DA4E8C0D1D24}"/>
    <dgm:cxn modelId="{70E634A5-DD03-C641-97C6-A43924C75675}" type="presOf" srcId="{844020B3-495C-AE46-BE38-028745D8EE82}" destId="{CAC95041-D084-4B42-9F19-452072214779}" srcOrd="0" destOrd="0" presId="urn:microsoft.com/office/officeart/2005/8/layout/vList6"/>
    <dgm:cxn modelId="{1B8BBE2A-978A-E243-83AC-D263FAA4967C}" type="presParOf" srcId="{55F61A6E-A1EC-574A-9F26-AF8BCB7BBF88}" destId="{71BB1136-EE3D-8D48-B500-2E4B8C2C60E0}" srcOrd="0" destOrd="0" presId="urn:microsoft.com/office/officeart/2005/8/layout/vList6"/>
    <dgm:cxn modelId="{7AB93A91-1106-5743-A190-69F068EB85A9}" type="presParOf" srcId="{71BB1136-EE3D-8D48-B500-2E4B8C2C60E0}" destId="{2438BE2B-AF6A-3648-B7EB-B1919AF1427C}" srcOrd="0" destOrd="0" presId="urn:microsoft.com/office/officeart/2005/8/layout/vList6"/>
    <dgm:cxn modelId="{1EEBA727-7EEB-814A-B95B-7B7D8FBB8ED9}" type="presParOf" srcId="{71BB1136-EE3D-8D48-B500-2E4B8C2C60E0}" destId="{2FBF9C4B-2537-1D49-9838-F4266F97F7FC}" srcOrd="1" destOrd="0" presId="urn:microsoft.com/office/officeart/2005/8/layout/vList6"/>
    <dgm:cxn modelId="{51074965-A071-6F49-8CE4-80DF74330744}" type="presParOf" srcId="{55F61A6E-A1EC-574A-9F26-AF8BCB7BBF88}" destId="{AD72C1E1-D6DC-914E-B2B8-B9E558DCB8F6}" srcOrd="1" destOrd="0" presId="urn:microsoft.com/office/officeart/2005/8/layout/vList6"/>
    <dgm:cxn modelId="{BE8A0F29-581C-9B43-BCB6-65BE1B85B646}" type="presParOf" srcId="{55F61A6E-A1EC-574A-9F26-AF8BCB7BBF88}" destId="{854CF873-3E98-1849-A98C-CCEF8CF8B367}" srcOrd="2" destOrd="0" presId="urn:microsoft.com/office/officeart/2005/8/layout/vList6"/>
    <dgm:cxn modelId="{4EBEA04B-BB3E-CD4E-805C-670EBC9FD441}" type="presParOf" srcId="{854CF873-3E98-1849-A98C-CCEF8CF8B367}" destId="{BAFDCC8A-A107-BA41-A1F9-BAE5F80674F0}" srcOrd="0" destOrd="0" presId="urn:microsoft.com/office/officeart/2005/8/layout/vList6"/>
    <dgm:cxn modelId="{8A0713B9-A56B-EE49-A6AE-DB15532D3467}" type="presParOf" srcId="{854CF873-3E98-1849-A98C-CCEF8CF8B367}" destId="{9751A692-11C2-E34A-853E-F2BCBE71E9DB}" srcOrd="1" destOrd="0" presId="urn:microsoft.com/office/officeart/2005/8/layout/vList6"/>
    <dgm:cxn modelId="{222FFCA2-CE13-8C4F-BB97-AC3B1AD56BCA}" type="presParOf" srcId="{55F61A6E-A1EC-574A-9F26-AF8BCB7BBF88}" destId="{141C888C-69FD-A849-B0CB-5180F954591B}" srcOrd="3" destOrd="0" presId="urn:microsoft.com/office/officeart/2005/8/layout/vList6"/>
    <dgm:cxn modelId="{5338F5C1-7DB7-A242-B70B-DF53AD9A3F93}" type="presParOf" srcId="{55F61A6E-A1EC-574A-9F26-AF8BCB7BBF88}" destId="{0170C323-E867-0841-95D7-33CD0F51A0DD}" srcOrd="4" destOrd="0" presId="urn:microsoft.com/office/officeart/2005/8/layout/vList6"/>
    <dgm:cxn modelId="{A0858442-86B6-C641-9CBF-D2FF8AF8E8B3}" type="presParOf" srcId="{0170C323-E867-0841-95D7-33CD0F51A0DD}" destId="{8E12CB04-D574-784B-AE9B-2CB1D7D0684D}" srcOrd="0" destOrd="0" presId="urn:microsoft.com/office/officeart/2005/8/layout/vList6"/>
    <dgm:cxn modelId="{C0701830-51F6-C541-8F3B-964283E43E02}" type="presParOf" srcId="{0170C323-E867-0841-95D7-33CD0F51A0DD}" destId="{CAC95041-D084-4B42-9F19-452072214779}" srcOrd="1" destOrd="0" presId="urn:microsoft.com/office/officeart/2005/8/layout/vList6"/>
    <dgm:cxn modelId="{A259FF99-8A30-4B4A-966E-98D0BBF4A7D9}" type="presParOf" srcId="{55F61A6E-A1EC-574A-9F26-AF8BCB7BBF88}" destId="{06FC7489-8F22-6643-B9A9-6720794CC1D4}" srcOrd="5" destOrd="0" presId="urn:microsoft.com/office/officeart/2005/8/layout/vList6"/>
    <dgm:cxn modelId="{4E54F11A-DC6C-594C-9775-F8483AB9963C}" type="presParOf" srcId="{55F61A6E-A1EC-574A-9F26-AF8BCB7BBF88}" destId="{CA4E2A8E-7691-134F-B851-9E40AAA662A6}" srcOrd="6" destOrd="0" presId="urn:microsoft.com/office/officeart/2005/8/layout/vList6"/>
    <dgm:cxn modelId="{459147A7-A6C8-9A48-8588-B4259AD7E9D0}" type="presParOf" srcId="{CA4E2A8E-7691-134F-B851-9E40AAA662A6}" destId="{98A0CA67-6EA7-854E-A6C7-A5CAFE6D37B0}" srcOrd="0" destOrd="0" presId="urn:microsoft.com/office/officeart/2005/8/layout/vList6"/>
    <dgm:cxn modelId="{10550102-AD25-B84B-A561-B7876DBFA58D}" type="presParOf" srcId="{CA4E2A8E-7691-134F-B851-9E40AAA662A6}" destId="{44DF51E0-3168-F746-A063-695226C5292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8FDACF-E60E-DD49-8BF3-91E96D4523CF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9A1A2E-1F45-3342-BDF1-C762B547C540}">
      <dgm:prSet phldrT="[文本]"/>
      <dgm:spPr/>
      <dgm:t>
        <a:bodyPr/>
        <a:lstStyle/>
        <a:p>
          <a:r>
            <a:rPr lang="zh-CN" altLang="en-US" dirty="0" smtClean="0"/>
            <a:t>基础服务</a:t>
          </a:r>
          <a:endParaRPr lang="zh-CN" altLang="en-US" dirty="0"/>
        </a:p>
      </dgm:t>
    </dgm:pt>
    <dgm:pt modelId="{BF526D45-5F62-BA4D-91C6-6C30ADF87F3F}" type="par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59F3A1E5-89B2-284F-800D-7B4209E27DAC}" type="sib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14E4B048-6F00-F349-BAF5-30088F17C9CB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2174C39-DE9E-ED4E-B70C-3DCC3C0A1872}" type="par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16957D0F-AFA3-7840-939B-9982F86F849A}" type="sib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F0CBD4C2-77D6-9A47-A82D-298728E78ACA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D2CE88C7-D8A1-1040-A405-6C1B7057AE7E}" type="par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F2A1AC90-E2C4-F847-9EB6-30605814643C}" type="sib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B8C44E37-067F-C446-AD1C-103F3BDED774}">
      <dgm:prSet phldrT="[文本]"/>
      <dgm:spPr/>
      <dgm:t>
        <a:bodyPr/>
        <a:lstStyle/>
        <a:p>
          <a:r>
            <a:rPr lang="zh-CN" altLang="en-US" dirty="0" smtClean="0"/>
            <a:t>通用业务服务</a:t>
          </a:r>
          <a:endParaRPr lang="zh-CN" altLang="en-US" dirty="0"/>
        </a:p>
      </dgm:t>
    </dgm:pt>
    <dgm:pt modelId="{61D30C9F-A1D2-764B-ACB5-6F65C9139E57}" type="par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9A80BB14-56CA-F646-8FB5-1B97916958FF}" type="sib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3C501506-EB53-AC46-835F-CDAEC0146D8E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4751FB73-EBA6-8944-AA6C-54837DAC1052}" type="par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F4FEA025-BCA9-A541-AE3F-08E6DDE0DD2E}" type="sib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B348E75E-E080-BA40-9D64-1624CFE7F498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08592A3D-30C3-CA44-BF33-2FB220B8954A}" type="par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BB4D2922-AD88-4246-ABC3-7369848C118F}" type="sib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F79C4117-D953-C841-8E51-08976EFFAACE}">
      <dgm:prSet/>
      <dgm:spPr/>
      <dgm:t>
        <a:bodyPr/>
        <a:lstStyle/>
        <a:p>
          <a:r>
            <a:rPr lang="zh-CN" altLang="en-US" dirty="0" smtClean="0"/>
            <a:t>特定领域业务服务</a:t>
          </a:r>
          <a:endParaRPr lang="zh-CN" altLang="en-US" dirty="0"/>
        </a:p>
      </dgm:t>
    </dgm:pt>
    <dgm:pt modelId="{2843CA9A-A33C-C445-919F-9152BFCD37EF}" type="par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FB5ACCEF-BD85-7A4C-A718-05BFF5C36520}" type="sib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8A2960E6-50A4-D04A-A9D8-81242331B7A3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82D9E526-E588-8244-BE70-0F54FF6C0187}" type="parTrans" cxnId="{8C40E6C5-43D6-2845-93B4-09925E2404FE}">
      <dgm:prSet/>
      <dgm:spPr/>
    </dgm:pt>
    <dgm:pt modelId="{2C07170C-6E47-2743-A2C4-EB26CC711934}" type="sibTrans" cxnId="{8C40E6C5-43D6-2845-93B4-09925E2404FE}">
      <dgm:prSet/>
      <dgm:spPr/>
    </dgm:pt>
    <dgm:pt modelId="{EA546F81-319E-CC42-92B6-0BD425E7CA84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493657B6-E4C9-224B-92F4-61703945EF59}" type="parTrans" cxnId="{A9634EE6-B966-F44B-A001-83AB5DF172D2}">
      <dgm:prSet/>
      <dgm:spPr/>
    </dgm:pt>
    <dgm:pt modelId="{2CD74106-7C12-C246-8264-240223F71395}" type="sibTrans" cxnId="{A9634EE6-B966-F44B-A001-83AB5DF172D2}">
      <dgm:prSet/>
      <dgm:spPr/>
    </dgm:pt>
    <dgm:pt modelId="{FE105415-6FAC-7E4C-BE3A-72523E850A6A}" type="pres">
      <dgm:prSet presAssocID="{CE8FDACF-E60E-DD49-8BF3-91E96D4523C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87F037F-095C-5642-915A-FC88FB7984F1}" type="pres">
      <dgm:prSet presAssocID="{DE9A1A2E-1F45-3342-BDF1-C762B547C540}" presName="linNode" presStyleCnt="0"/>
      <dgm:spPr/>
    </dgm:pt>
    <dgm:pt modelId="{C5FF912C-053B-E144-B33B-C90BBF3AF6BC}" type="pres">
      <dgm:prSet presAssocID="{DE9A1A2E-1F45-3342-BDF1-C762B547C54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4A523-7B44-D942-AE98-45F7DD195844}" type="pres">
      <dgm:prSet presAssocID="{DE9A1A2E-1F45-3342-BDF1-C762B547C54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CFC73A-BBC3-DC4D-A575-4CADC944ED69}" type="pres">
      <dgm:prSet presAssocID="{59F3A1E5-89B2-284F-800D-7B4209E27DAC}" presName="spacing" presStyleCnt="0"/>
      <dgm:spPr/>
    </dgm:pt>
    <dgm:pt modelId="{2057F195-9521-4342-B0A9-CAD4AFCB1C1C}" type="pres">
      <dgm:prSet presAssocID="{B8C44E37-067F-C446-AD1C-103F3BDED774}" presName="linNode" presStyleCnt="0"/>
      <dgm:spPr/>
    </dgm:pt>
    <dgm:pt modelId="{9526D916-F644-1042-B4E8-A713C07651D1}" type="pres">
      <dgm:prSet presAssocID="{B8C44E37-067F-C446-AD1C-103F3BDED774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15708-ACC6-1644-BF46-6B4FC365192C}" type="pres">
      <dgm:prSet presAssocID="{B8C44E37-067F-C446-AD1C-103F3BDED774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33A33-AEA3-2348-AB58-4682D5CB578B}" type="pres">
      <dgm:prSet presAssocID="{9A80BB14-56CA-F646-8FB5-1B97916958FF}" presName="spacing" presStyleCnt="0"/>
      <dgm:spPr/>
    </dgm:pt>
    <dgm:pt modelId="{A2D8F474-8584-6348-A4CC-B5CAA12ED02A}" type="pres">
      <dgm:prSet presAssocID="{F79C4117-D953-C841-8E51-08976EFFAACE}" presName="linNode" presStyleCnt="0"/>
      <dgm:spPr/>
    </dgm:pt>
    <dgm:pt modelId="{2E7B319B-998D-CE48-833F-0A984C00E5BC}" type="pres">
      <dgm:prSet presAssocID="{F79C4117-D953-C841-8E51-08976EFFAAC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EF72E-83C4-9A4E-98CD-6767054FC2F5}" type="pres">
      <dgm:prSet presAssocID="{F79C4117-D953-C841-8E51-08976EFFAACE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83B42F-86B9-4241-8679-952604692E3F}" type="presOf" srcId="{CE8FDACF-E60E-DD49-8BF3-91E96D4523CF}" destId="{FE105415-6FAC-7E4C-BE3A-72523E850A6A}" srcOrd="0" destOrd="0" presId="urn:microsoft.com/office/officeart/2005/8/layout/vList6"/>
    <dgm:cxn modelId="{3514A34A-B8F2-BB4C-B6CE-91A7403EC2D3}" type="presOf" srcId="{B348E75E-E080-BA40-9D64-1624CFE7F498}" destId="{6E415708-ACC6-1644-BF46-6B4FC365192C}" srcOrd="0" destOrd="1" presId="urn:microsoft.com/office/officeart/2005/8/layout/vList6"/>
    <dgm:cxn modelId="{221EEB1C-1A50-4346-B1F6-1F329C1CE14A}" type="presOf" srcId="{14E4B048-6F00-F349-BAF5-30088F17C9CB}" destId="{97B4A523-7B44-D942-AE98-45F7DD195844}" srcOrd="0" destOrd="0" presId="urn:microsoft.com/office/officeart/2005/8/layout/vList6"/>
    <dgm:cxn modelId="{5107057E-6B9F-4543-BBB8-0B382249A474}" srcId="{DE9A1A2E-1F45-3342-BDF1-C762B547C540}" destId="{14E4B048-6F00-F349-BAF5-30088F17C9CB}" srcOrd="0" destOrd="0" parTransId="{12174C39-DE9E-ED4E-B70C-3DCC3C0A1872}" sibTransId="{16957D0F-AFA3-7840-939B-9982F86F849A}"/>
    <dgm:cxn modelId="{70ED8A41-9D55-854C-9260-CFA5574794AE}" srcId="{DE9A1A2E-1F45-3342-BDF1-C762B547C540}" destId="{F0CBD4C2-77D6-9A47-A82D-298728E78ACA}" srcOrd="1" destOrd="0" parTransId="{D2CE88C7-D8A1-1040-A405-6C1B7057AE7E}" sibTransId="{F2A1AC90-E2C4-F847-9EB6-30605814643C}"/>
    <dgm:cxn modelId="{BEB1ADB8-63B6-1A47-8A18-8ABC7B238214}" type="presOf" srcId="{8A2960E6-50A4-D04A-A9D8-81242331B7A3}" destId="{328EF72E-83C4-9A4E-98CD-6767054FC2F5}" srcOrd="0" destOrd="0" presId="urn:microsoft.com/office/officeart/2005/8/layout/vList6"/>
    <dgm:cxn modelId="{BBD36CEF-3DAF-744C-9023-89473C716AF9}" srcId="{CE8FDACF-E60E-DD49-8BF3-91E96D4523CF}" destId="{B8C44E37-067F-C446-AD1C-103F3BDED774}" srcOrd="1" destOrd="0" parTransId="{61D30C9F-A1D2-764B-ACB5-6F65C9139E57}" sibTransId="{9A80BB14-56CA-F646-8FB5-1B97916958FF}"/>
    <dgm:cxn modelId="{A9634EE6-B966-F44B-A001-83AB5DF172D2}" srcId="{F79C4117-D953-C841-8E51-08976EFFAACE}" destId="{EA546F81-319E-CC42-92B6-0BD425E7CA84}" srcOrd="1" destOrd="0" parTransId="{493657B6-E4C9-224B-92F4-61703945EF59}" sibTransId="{2CD74106-7C12-C246-8264-240223F71395}"/>
    <dgm:cxn modelId="{01CEBB8A-AF0D-8447-94F6-AE44FD597E2E}" srcId="{B8C44E37-067F-C446-AD1C-103F3BDED774}" destId="{B348E75E-E080-BA40-9D64-1624CFE7F498}" srcOrd="1" destOrd="0" parTransId="{08592A3D-30C3-CA44-BF33-2FB220B8954A}" sibTransId="{BB4D2922-AD88-4246-ABC3-7369848C118F}"/>
    <dgm:cxn modelId="{4BE6F33D-D0CD-9142-B25E-C2C78BB20BFF}" type="presOf" srcId="{EA546F81-319E-CC42-92B6-0BD425E7CA84}" destId="{328EF72E-83C4-9A4E-98CD-6767054FC2F5}" srcOrd="0" destOrd="1" presId="urn:microsoft.com/office/officeart/2005/8/layout/vList6"/>
    <dgm:cxn modelId="{92FBAA8D-67FE-B846-A97E-FE4E5378576D}" type="presOf" srcId="{F79C4117-D953-C841-8E51-08976EFFAACE}" destId="{2E7B319B-998D-CE48-833F-0A984C00E5BC}" srcOrd="0" destOrd="0" presId="urn:microsoft.com/office/officeart/2005/8/layout/vList6"/>
    <dgm:cxn modelId="{ED7FF1DB-55E3-A144-805A-6BD46CFC14EE}" type="presOf" srcId="{DE9A1A2E-1F45-3342-BDF1-C762B547C540}" destId="{C5FF912C-053B-E144-B33B-C90BBF3AF6BC}" srcOrd="0" destOrd="0" presId="urn:microsoft.com/office/officeart/2005/8/layout/vList6"/>
    <dgm:cxn modelId="{0301CBC6-35AA-8C48-98BF-3737DAAC0F6A}" srcId="{B8C44E37-067F-C446-AD1C-103F3BDED774}" destId="{3C501506-EB53-AC46-835F-CDAEC0146D8E}" srcOrd="0" destOrd="0" parTransId="{4751FB73-EBA6-8944-AA6C-54837DAC1052}" sibTransId="{F4FEA025-BCA9-A541-AE3F-08E6DDE0DD2E}"/>
    <dgm:cxn modelId="{8514A12F-C169-6B4F-BE4E-D23BF97C810E}" srcId="{CE8FDACF-E60E-DD49-8BF3-91E96D4523CF}" destId="{DE9A1A2E-1F45-3342-BDF1-C762B547C540}" srcOrd="0" destOrd="0" parTransId="{BF526D45-5F62-BA4D-91C6-6C30ADF87F3F}" sibTransId="{59F3A1E5-89B2-284F-800D-7B4209E27DAC}"/>
    <dgm:cxn modelId="{423C311E-624C-6D4D-8F5E-DF8C38E80FBA}" type="presOf" srcId="{B8C44E37-067F-C446-AD1C-103F3BDED774}" destId="{9526D916-F644-1042-B4E8-A713C07651D1}" srcOrd="0" destOrd="0" presId="urn:microsoft.com/office/officeart/2005/8/layout/vList6"/>
    <dgm:cxn modelId="{8C40E6C5-43D6-2845-93B4-09925E2404FE}" srcId="{F79C4117-D953-C841-8E51-08976EFFAACE}" destId="{8A2960E6-50A4-D04A-A9D8-81242331B7A3}" srcOrd="0" destOrd="0" parTransId="{82D9E526-E588-8244-BE70-0F54FF6C0187}" sibTransId="{2C07170C-6E47-2743-A2C4-EB26CC711934}"/>
    <dgm:cxn modelId="{E5D846C6-6E31-2E45-AD86-971A870A84D7}" type="presOf" srcId="{F0CBD4C2-77D6-9A47-A82D-298728E78ACA}" destId="{97B4A523-7B44-D942-AE98-45F7DD195844}" srcOrd="0" destOrd="1" presId="urn:microsoft.com/office/officeart/2005/8/layout/vList6"/>
    <dgm:cxn modelId="{2AEF5E22-7C3A-BA4D-8D4D-63EF658FB997}" srcId="{CE8FDACF-E60E-DD49-8BF3-91E96D4523CF}" destId="{F79C4117-D953-C841-8E51-08976EFFAACE}" srcOrd="2" destOrd="0" parTransId="{2843CA9A-A33C-C445-919F-9152BFCD37EF}" sibTransId="{FB5ACCEF-BD85-7A4C-A718-05BFF5C36520}"/>
    <dgm:cxn modelId="{748730B6-21FF-E849-9354-D8561B8EC22A}" type="presOf" srcId="{3C501506-EB53-AC46-835F-CDAEC0146D8E}" destId="{6E415708-ACC6-1644-BF46-6B4FC365192C}" srcOrd="0" destOrd="0" presId="urn:microsoft.com/office/officeart/2005/8/layout/vList6"/>
    <dgm:cxn modelId="{7D6726CE-2117-E640-9E41-6F95DEE30AAD}" type="presParOf" srcId="{FE105415-6FAC-7E4C-BE3A-72523E850A6A}" destId="{E87F037F-095C-5642-915A-FC88FB7984F1}" srcOrd="0" destOrd="0" presId="urn:microsoft.com/office/officeart/2005/8/layout/vList6"/>
    <dgm:cxn modelId="{68C26884-9867-BD48-A61D-17EA717E2406}" type="presParOf" srcId="{E87F037F-095C-5642-915A-FC88FB7984F1}" destId="{C5FF912C-053B-E144-B33B-C90BBF3AF6BC}" srcOrd="0" destOrd="0" presId="urn:microsoft.com/office/officeart/2005/8/layout/vList6"/>
    <dgm:cxn modelId="{DF96B23E-A826-4B42-BD66-DF187C828182}" type="presParOf" srcId="{E87F037F-095C-5642-915A-FC88FB7984F1}" destId="{97B4A523-7B44-D942-AE98-45F7DD195844}" srcOrd="1" destOrd="0" presId="urn:microsoft.com/office/officeart/2005/8/layout/vList6"/>
    <dgm:cxn modelId="{0D36D193-0234-C147-97B3-DB34ED968B37}" type="presParOf" srcId="{FE105415-6FAC-7E4C-BE3A-72523E850A6A}" destId="{5BCFC73A-BBC3-DC4D-A575-4CADC944ED69}" srcOrd="1" destOrd="0" presId="urn:microsoft.com/office/officeart/2005/8/layout/vList6"/>
    <dgm:cxn modelId="{FBCA7409-F7CF-8045-AA4C-2417A254C42E}" type="presParOf" srcId="{FE105415-6FAC-7E4C-BE3A-72523E850A6A}" destId="{2057F195-9521-4342-B0A9-CAD4AFCB1C1C}" srcOrd="2" destOrd="0" presId="urn:microsoft.com/office/officeart/2005/8/layout/vList6"/>
    <dgm:cxn modelId="{C3DD30A8-3532-694B-B2C3-A7ACDB1ED74E}" type="presParOf" srcId="{2057F195-9521-4342-B0A9-CAD4AFCB1C1C}" destId="{9526D916-F644-1042-B4E8-A713C07651D1}" srcOrd="0" destOrd="0" presId="urn:microsoft.com/office/officeart/2005/8/layout/vList6"/>
    <dgm:cxn modelId="{DF166D32-1A6B-4F48-B9CB-A0D1B73CD480}" type="presParOf" srcId="{2057F195-9521-4342-B0A9-CAD4AFCB1C1C}" destId="{6E415708-ACC6-1644-BF46-6B4FC365192C}" srcOrd="1" destOrd="0" presId="urn:microsoft.com/office/officeart/2005/8/layout/vList6"/>
    <dgm:cxn modelId="{6EC9E996-E745-4243-A568-E2F3AFE03AEA}" type="presParOf" srcId="{FE105415-6FAC-7E4C-BE3A-72523E850A6A}" destId="{43B33A33-AEA3-2348-AB58-4682D5CB578B}" srcOrd="3" destOrd="0" presId="urn:microsoft.com/office/officeart/2005/8/layout/vList6"/>
    <dgm:cxn modelId="{9ECD7509-60CC-024A-A490-C30615B2AF01}" type="presParOf" srcId="{FE105415-6FAC-7E4C-BE3A-72523E850A6A}" destId="{A2D8F474-8584-6348-A4CC-B5CAA12ED02A}" srcOrd="4" destOrd="0" presId="urn:microsoft.com/office/officeart/2005/8/layout/vList6"/>
    <dgm:cxn modelId="{CF77216B-80A9-6C4C-B603-FBE9D239A2B3}" type="presParOf" srcId="{A2D8F474-8584-6348-A4CC-B5CAA12ED02A}" destId="{2E7B319B-998D-CE48-833F-0A984C00E5BC}" srcOrd="0" destOrd="0" presId="urn:microsoft.com/office/officeart/2005/8/layout/vList6"/>
    <dgm:cxn modelId="{60949749-636D-9F47-9FD2-66E0DEE0A1D2}" type="presParOf" srcId="{A2D8F474-8584-6348-A4CC-B5CAA12ED02A}" destId="{328EF72E-83C4-9A4E-98CD-6767054FC2F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E8FDACF-E60E-DD49-8BF3-91E96D4523CF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9A1A2E-1F45-3342-BDF1-C762B547C540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教程</a:t>
          </a:r>
          <a:endParaRPr lang="zh-CN" altLang="en-US" dirty="0"/>
        </a:p>
      </dgm:t>
    </dgm:pt>
    <dgm:pt modelId="{BF526D45-5F62-BA4D-91C6-6C30ADF87F3F}" type="par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59F3A1E5-89B2-284F-800D-7B4209E27DAC}" type="sibTrans" cxnId="{8514A12F-C169-6B4F-BE4E-D23BF97C810E}">
      <dgm:prSet/>
      <dgm:spPr/>
      <dgm:t>
        <a:bodyPr/>
        <a:lstStyle/>
        <a:p>
          <a:endParaRPr lang="zh-CN" altLang="en-US"/>
        </a:p>
      </dgm:t>
    </dgm:pt>
    <dgm:pt modelId="{14E4B048-6F00-F349-BAF5-30088F17C9CB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2174C39-DE9E-ED4E-B70C-3DCC3C0A1872}" type="par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16957D0F-AFA3-7840-939B-9982F86F849A}" type="sibTrans" cxnId="{5107057E-6B9F-4543-BBB8-0B382249A474}">
      <dgm:prSet/>
      <dgm:spPr/>
      <dgm:t>
        <a:bodyPr/>
        <a:lstStyle/>
        <a:p>
          <a:endParaRPr lang="zh-CN" altLang="en-US"/>
        </a:p>
      </dgm:t>
    </dgm:pt>
    <dgm:pt modelId="{F0CBD4C2-77D6-9A47-A82D-298728E78ACA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D2CE88C7-D8A1-1040-A405-6C1B7057AE7E}" type="par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F2A1AC90-E2C4-F847-9EB6-30605814643C}" type="sibTrans" cxnId="{70ED8A41-9D55-854C-9260-CFA5574794AE}">
      <dgm:prSet/>
      <dgm:spPr/>
      <dgm:t>
        <a:bodyPr/>
        <a:lstStyle/>
        <a:p>
          <a:endParaRPr lang="zh-CN" altLang="en-US"/>
        </a:p>
      </dgm:t>
    </dgm:pt>
    <dgm:pt modelId="{B8C44E37-067F-C446-AD1C-103F3BDED774}">
      <dgm:prSet phldrT="[文本]"/>
      <dgm:spPr/>
      <dgm:t>
        <a:bodyPr/>
        <a:lstStyle/>
        <a:p>
          <a:r>
            <a:rPr lang="zh-CN" altLang="en-US" dirty="0" smtClean="0"/>
            <a:t>自定义命令行工具教程</a:t>
          </a:r>
          <a:endParaRPr lang="zh-CN" altLang="en-US" dirty="0"/>
        </a:p>
      </dgm:t>
    </dgm:pt>
    <dgm:pt modelId="{61D30C9F-A1D2-764B-ACB5-6F65C9139E57}" type="par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9A80BB14-56CA-F646-8FB5-1B97916958FF}" type="sibTrans" cxnId="{BBD36CEF-3DAF-744C-9023-89473C716AF9}">
      <dgm:prSet/>
      <dgm:spPr/>
      <dgm:t>
        <a:bodyPr/>
        <a:lstStyle/>
        <a:p>
          <a:endParaRPr lang="zh-CN" altLang="en-US"/>
        </a:p>
      </dgm:t>
    </dgm:pt>
    <dgm:pt modelId="{3C501506-EB53-AC46-835F-CDAEC0146D8E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4751FB73-EBA6-8944-AA6C-54837DAC1052}" type="par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F4FEA025-BCA9-A541-AE3F-08E6DDE0DD2E}" type="sibTrans" cxnId="{0301CBC6-35AA-8C48-98BF-3737DAAC0F6A}">
      <dgm:prSet/>
      <dgm:spPr/>
      <dgm:t>
        <a:bodyPr/>
        <a:lstStyle/>
        <a:p>
          <a:endParaRPr lang="zh-CN" altLang="en-US"/>
        </a:p>
      </dgm:t>
    </dgm:pt>
    <dgm:pt modelId="{B348E75E-E080-BA40-9D64-1624CFE7F498}">
      <dgm:prSet phldrT="[文本]"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08592A3D-30C3-CA44-BF33-2FB220B8954A}" type="par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BB4D2922-AD88-4246-ABC3-7369848C118F}" type="sibTrans" cxnId="{01CEBB8A-AF0D-8447-94F6-AE44FD597E2E}">
      <dgm:prSet/>
      <dgm:spPr/>
      <dgm:t>
        <a:bodyPr/>
        <a:lstStyle/>
        <a:p>
          <a:endParaRPr lang="zh-CN" altLang="en-US"/>
        </a:p>
      </dgm:t>
    </dgm:pt>
    <dgm:pt modelId="{F79C4117-D953-C841-8E51-08976EFFAACE}">
      <dgm:prSet/>
      <dgm:spPr/>
      <dgm:t>
        <a:bodyPr/>
        <a:lstStyle/>
        <a:p>
          <a:r>
            <a:rPr lang="zh-CN" altLang="en-US" dirty="0" smtClean="0"/>
            <a:t>自动化测试教程</a:t>
          </a:r>
          <a:endParaRPr lang="zh-CN" altLang="en-US" dirty="0"/>
        </a:p>
      </dgm:t>
    </dgm:pt>
    <dgm:pt modelId="{2843CA9A-A33C-C445-919F-9152BFCD37EF}" type="par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FB5ACCEF-BD85-7A4C-A718-05BFF5C36520}" type="sibTrans" cxnId="{2AEF5E22-7C3A-BA4D-8D4D-63EF658FB997}">
      <dgm:prSet/>
      <dgm:spPr/>
      <dgm:t>
        <a:bodyPr/>
        <a:lstStyle/>
        <a:p>
          <a:endParaRPr lang="zh-CN" altLang="en-US"/>
        </a:p>
      </dgm:t>
    </dgm:pt>
    <dgm:pt modelId="{865F3457-0FF8-EE48-B016-38E652DB1078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8795AD8B-597D-174E-831C-399BA9FC9B3A}" type="parTrans" cxnId="{31AA79EB-7125-6D45-8ACF-1CCE18B4D116}">
      <dgm:prSet/>
      <dgm:spPr/>
      <dgm:t>
        <a:bodyPr/>
        <a:lstStyle/>
        <a:p>
          <a:endParaRPr lang="zh-CN" altLang="en-US"/>
        </a:p>
      </dgm:t>
    </dgm:pt>
    <dgm:pt modelId="{CEC51AB8-8E57-4A46-9298-0431F08C94B9}" type="sibTrans" cxnId="{31AA79EB-7125-6D45-8ACF-1CCE18B4D116}">
      <dgm:prSet/>
      <dgm:spPr/>
      <dgm:t>
        <a:bodyPr/>
        <a:lstStyle/>
        <a:p>
          <a:endParaRPr lang="zh-CN" altLang="en-US"/>
        </a:p>
      </dgm:t>
    </dgm:pt>
    <dgm:pt modelId="{0FDF1154-DDB9-434F-A1D9-35319BDA8CD4}">
      <dgm:prSet/>
      <dgm:spPr/>
      <dgm:t>
        <a:bodyPr/>
        <a:lstStyle/>
        <a:p>
          <a:r>
            <a:rPr lang="zh-CN" altLang="en-US" dirty="0" smtClean="0"/>
            <a:t>扩展工具</a:t>
          </a:r>
          <a:endParaRPr lang="zh-CN" altLang="en-US" dirty="0"/>
        </a:p>
      </dgm:t>
    </dgm:pt>
    <dgm:pt modelId="{CD9B2219-1D72-3E46-B6F2-7D0066D2C489}" type="parTrans" cxnId="{7C5B5269-CDD4-0645-80D6-3CE2351B9F15}">
      <dgm:prSet/>
      <dgm:spPr/>
      <dgm:t>
        <a:bodyPr/>
        <a:lstStyle/>
        <a:p>
          <a:endParaRPr lang="zh-CN" altLang="en-US"/>
        </a:p>
      </dgm:t>
    </dgm:pt>
    <dgm:pt modelId="{C9F46F9D-3A48-CA4A-A625-C5CB40DB45B6}" type="sibTrans" cxnId="{7C5B5269-CDD4-0645-80D6-3CE2351B9F15}">
      <dgm:prSet/>
      <dgm:spPr/>
      <dgm:t>
        <a:bodyPr/>
        <a:lstStyle/>
        <a:p>
          <a:endParaRPr lang="zh-CN" altLang="en-US"/>
        </a:p>
      </dgm:t>
    </dgm:pt>
    <dgm:pt modelId="{1A664FF2-23F0-B942-9478-73F29F2938C9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A0E0AEDC-7473-E244-ABD7-5C2CDAA3A470}" type="parTrans" cxnId="{B6693CB3-2C29-3640-A1EB-3C3159F96ACE}">
      <dgm:prSet/>
      <dgm:spPr/>
      <dgm:t>
        <a:bodyPr/>
        <a:lstStyle/>
        <a:p>
          <a:endParaRPr lang="zh-CN" altLang="en-US"/>
        </a:p>
      </dgm:t>
    </dgm:pt>
    <dgm:pt modelId="{911390CB-ADDA-B44A-930C-890DC927EFB5}" type="sibTrans" cxnId="{B6693CB3-2C29-3640-A1EB-3C3159F96ACE}">
      <dgm:prSet/>
      <dgm:spPr/>
      <dgm:t>
        <a:bodyPr/>
        <a:lstStyle/>
        <a:p>
          <a:endParaRPr lang="zh-CN" altLang="en-US"/>
        </a:p>
      </dgm:t>
    </dgm:pt>
    <dgm:pt modelId="{409DA971-2638-F047-906A-36955A2BB5B4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A9B3CCD-D321-3540-A308-6E93E70BAB56}" type="parTrans" cxnId="{E4E2ACC7-9001-964F-95BF-A564F535367B}">
      <dgm:prSet/>
      <dgm:spPr/>
      <dgm:t>
        <a:bodyPr/>
        <a:lstStyle/>
        <a:p>
          <a:endParaRPr lang="zh-CN" altLang="en-US"/>
        </a:p>
      </dgm:t>
    </dgm:pt>
    <dgm:pt modelId="{80FDDE74-1CE9-C943-8A37-C668D00D87CF}" type="sibTrans" cxnId="{E4E2ACC7-9001-964F-95BF-A564F535367B}">
      <dgm:prSet/>
      <dgm:spPr/>
      <dgm:t>
        <a:bodyPr/>
        <a:lstStyle/>
        <a:p>
          <a:endParaRPr lang="zh-CN" altLang="en-US"/>
        </a:p>
      </dgm:t>
    </dgm:pt>
    <dgm:pt modelId="{6D5C99FA-0387-3344-93D5-4ABB41197234}">
      <dgm:prSet/>
      <dgm:spPr/>
      <dgm:t>
        <a:bodyPr/>
        <a:lstStyle/>
        <a:p>
          <a:r>
            <a:rPr lang="zh-CN" altLang="en-US" dirty="0" smtClean="0"/>
            <a:t>待补充</a:t>
          </a:r>
          <a:endParaRPr lang="zh-CN" altLang="en-US" dirty="0"/>
        </a:p>
      </dgm:t>
    </dgm:pt>
    <dgm:pt modelId="{1816FAFB-97B5-494F-BBEE-EFCC347EB467}" type="parTrans" cxnId="{C01AF66E-042C-1544-A066-00A6767D4B0A}">
      <dgm:prSet/>
      <dgm:spPr/>
      <dgm:t>
        <a:bodyPr/>
        <a:lstStyle/>
        <a:p>
          <a:endParaRPr lang="zh-CN" altLang="en-US"/>
        </a:p>
      </dgm:t>
    </dgm:pt>
    <dgm:pt modelId="{0181EF9C-FD3E-D641-9D24-DA68F8C8317B}" type="sibTrans" cxnId="{C01AF66E-042C-1544-A066-00A6767D4B0A}">
      <dgm:prSet/>
      <dgm:spPr/>
      <dgm:t>
        <a:bodyPr/>
        <a:lstStyle/>
        <a:p>
          <a:endParaRPr lang="zh-CN" altLang="en-US"/>
        </a:p>
      </dgm:t>
    </dgm:pt>
    <dgm:pt modelId="{FE105415-6FAC-7E4C-BE3A-72523E850A6A}" type="pres">
      <dgm:prSet presAssocID="{CE8FDACF-E60E-DD49-8BF3-91E96D4523C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87F037F-095C-5642-915A-FC88FB7984F1}" type="pres">
      <dgm:prSet presAssocID="{DE9A1A2E-1F45-3342-BDF1-C762B547C540}" presName="linNode" presStyleCnt="0"/>
      <dgm:spPr/>
    </dgm:pt>
    <dgm:pt modelId="{C5FF912C-053B-E144-B33B-C90BBF3AF6BC}" type="pres">
      <dgm:prSet presAssocID="{DE9A1A2E-1F45-3342-BDF1-C762B547C540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4A523-7B44-D942-AE98-45F7DD195844}" type="pres">
      <dgm:prSet presAssocID="{DE9A1A2E-1F45-3342-BDF1-C762B547C540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CFC73A-BBC3-DC4D-A575-4CADC944ED69}" type="pres">
      <dgm:prSet presAssocID="{59F3A1E5-89B2-284F-800D-7B4209E27DAC}" presName="spacing" presStyleCnt="0"/>
      <dgm:spPr/>
    </dgm:pt>
    <dgm:pt modelId="{2057F195-9521-4342-B0A9-CAD4AFCB1C1C}" type="pres">
      <dgm:prSet presAssocID="{B8C44E37-067F-C446-AD1C-103F3BDED774}" presName="linNode" presStyleCnt="0"/>
      <dgm:spPr/>
    </dgm:pt>
    <dgm:pt modelId="{9526D916-F644-1042-B4E8-A713C07651D1}" type="pres">
      <dgm:prSet presAssocID="{B8C44E37-067F-C446-AD1C-103F3BDED774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15708-ACC6-1644-BF46-6B4FC365192C}" type="pres">
      <dgm:prSet presAssocID="{B8C44E37-067F-C446-AD1C-103F3BDED774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B33A33-AEA3-2348-AB58-4682D5CB578B}" type="pres">
      <dgm:prSet presAssocID="{9A80BB14-56CA-F646-8FB5-1B97916958FF}" presName="spacing" presStyleCnt="0"/>
      <dgm:spPr/>
    </dgm:pt>
    <dgm:pt modelId="{A2D8F474-8584-6348-A4CC-B5CAA12ED02A}" type="pres">
      <dgm:prSet presAssocID="{F79C4117-D953-C841-8E51-08976EFFAACE}" presName="linNode" presStyleCnt="0"/>
      <dgm:spPr/>
    </dgm:pt>
    <dgm:pt modelId="{2E7B319B-998D-CE48-833F-0A984C00E5BC}" type="pres">
      <dgm:prSet presAssocID="{F79C4117-D953-C841-8E51-08976EFFAACE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8EF72E-83C4-9A4E-98CD-6767054FC2F5}" type="pres">
      <dgm:prSet presAssocID="{F79C4117-D953-C841-8E51-08976EFFAACE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ADB69-8951-1743-90CF-2F194371FAED}" type="pres">
      <dgm:prSet presAssocID="{FB5ACCEF-BD85-7A4C-A718-05BFF5C36520}" presName="spacing" presStyleCnt="0"/>
      <dgm:spPr/>
    </dgm:pt>
    <dgm:pt modelId="{41A69260-5746-B341-A7B0-B4E99DA915FF}" type="pres">
      <dgm:prSet presAssocID="{0FDF1154-DDB9-434F-A1D9-35319BDA8CD4}" presName="linNode" presStyleCnt="0"/>
      <dgm:spPr/>
    </dgm:pt>
    <dgm:pt modelId="{1DC5C9A8-43DB-594B-92B3-71C2FF94DA33}" type="pres">
      <dgm:prSet presAssocID="{0FDF1154-DDB9-434F-A1D9-35319BDA8CD4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E3435-2658-8141-A449-CFC13FD92C7A}" type="pres">
      <dgm:prSet presAssocID="{0FDF1154-DDB9-434F-A1D9-35319BDA8CD4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8EE897-4A86-184E-8568-E2BEFDE70DD6}" type="presOf" srcId="{B8C44E37-067F-C446-AD1C-103F3BDED774}" destId="{9526D916-F644-1042-B4E8-A713C07651D1}" srcOrd="0" destOrd="0" presId="urn:microsoft.com/office/officeart/2005/8/layout/vList6"/>
    <dgm:cxn modelId="{0F608B0E-9157-F749-86F0-42C5168431D0}" type="presOf" srcId="{F0CBD4C2-77D6-9A47-A82D-298728E78ACA}" destId="{97B4A523-7B44-D942-AE98-45F7DD195844}" srcOrd="0" destOrd="1" presId="urn:microsoft.com/office/officeart/2005/8/layout/vList6"/>
    <dgm:cxn modelId="{57781888-454E-094B-B4A8-EBE7C7EC007B}" type="presOf" srcId="{B348E75E-E080-BA40-9D64-1624CFE7F498}" destId="{6E415708-ACC6-1644-BF46-6B4FC365192C}" srcOrd="0" destOrd="1" presId="urn:microsoft.com/office/officeart/2005/8/layout/vList6"/>
    <dgm:cxn modelId="{7C5B5269-CDD4-0645-80D6-3CE2351B9F15}" srcId="{CE8FDACF-E60E-DD49-8BF3-91E96D4523CF}" destId="{0FDF1154-DDB9-434F-A1D9-35319BDA8CD4}" srcOrd="3" destOrd="0" parTransId="{CD9B2219-1D72-3E46-B6F2-7D0066D2C489}" sibTransId="{C9F46F9D-3A48-CA4A-A625-C5CB40DB45B6}"/>
    <dgm:cxn modelId="{44AA80D1-8D38-7B4D-9F28-C64AD4A5E3E9}" type="presOf" srcId="{14E4B048-6F00-F349-BAF5-30088F17C9CB}" destId="{97B4A523-7B44-D942-AE98-45F7DD195844}" srcOrd="0" destOrd="0" presId="urn:microsoft.com/office/officeart/2005/8/layout/vList6"/>
    <dgm:cxn modelId="{E4E2ACC7-9001-964F-95BF-A564F535367B}" srcId="{F79C4117-D953-C841-8E51-08976EFFAACE}" destId="{409DA971-2638-F047-906A-36955A2BB5B4}" srcOrd="1" destOrd="0" parTransId="{1A9B3CCD-D321-3540-A308-6E93E70BAB56}" sibTransId="{80FDDE74-1CE9-C943-8A37-C668D00D87CF}"/>
    <dgm:cxn modelId="{5107057E-6B9F-4543-BBB8-0B382249A474}" srcId="{DE9A1A2E-1F45-3342-BDF1-C762B547C540}" destId="{14E4B048-6F00-F349-BAF5-30088F17C9CB}" srcOrd="0" destOrd="0" parTransId="{12174C39-DE9E-ED4E-B70C-3DCC3C0A1872}" sibTransId="{16957D0F-AFA3-7840-939B-9982F86F849A}"/>
    <dgm:cxn modelId="{B6693CB3-2C29-3640-A1EB-3C3159F96ACE}" srcId="{0FDF1154-DDB9-434F-A1D9-35319BDA8CD4}" destId="{1A664FF2-23F0-B942-9478-73F29F2938C9}" srcOrd="0" destOrd="0" parTransId="{A0E0AEDC-7473-E244-ABD7-5C2CDAA3A470}" sibTransId="{911390CB-ADDA-B44A-930C-890DC927EFB5}"/>
    <dgm:cxn modelId="{70ED8A41-9D55-854C-9260-CFA5574794AE}" srcId="{DE9A1A2E-1F45-3342-BDF1-C762B547C540}" destId="{F0CBD4C2-77D6-9A47-A82D-298728E78ACA}" srcOrd="1" destOrd="0" parTransId="{D2CE88C7-D8A1-1040-A405-6C1B7057AE7E}" sibTransId="{F2A1AC90-E2C4-F847-9EB6-30605814643C}"/>
    <dgm:cxn modelId="{BBD36CEF-3DAF-744C-9023-89473C716AF9}" srcId="{CE8FDACF-E60E-DD49-8BF3-91E96D4523CF}" destId="{B8C44E37-067F-C446-AD1C-103F3BDED774}" srcOrd="1" destOrd="0" parTransId="{61D30C9F-A1D2-764B-ACB5-6F65C9139E57}" sibTransId="{9A80BB14-56CA-F646-8FB5-1B97916958FF}"/>
    <dgm:cxn modelId="{19C2B492-5AE4-5B4F-8B5F-312D0C6377AC}" type="presOf" srcId="{409DA971-2638-F047-906A-36955A2BB5B4}" destId="{328EF72E-83C4-9A4E-98CD-6767054FC2F5}" srcOrd="0" destOrd="1" presId="urn:microsoft.com/office/officeart/2005/8/layout/vList6"/>
    <dgm:cxn modelId="{01CEBB8A-AF0D-8447-94F6-AE44FD597E2E}" srcId="{B8C44E37-067F-C446-AD1C-103F3BDED774}" destId="{B348E75E-E080-BA40-9D64-1624CFE7F498}" srcOrd="1" destOrd="0" parTransId="{08592A3D-30C3-CA44-BF33-2FB220B8954A}" sibTransId="{BB4D2922-AD88-4246-ABC3-7369848C118F}"/>
    <dgm:cxn modelId="{91CA7E18-4DF4-CF4F-A15D-AD4CB754562D}" type="presOf" srcId="{865F3457-0FF8-EE48-B016-38E652DB1078}" destId="{328EF72E-83C4-9A4E-98CD-6767054FC2F5}" srcOrd="0" destOrd="0" presId="urn:microsoft.com/office/officeart/2005/8/layout/vList6"/>
    <dgm:cxn modelId="{A1477288-0A7C-AE4C-9011-528EFA1A721C}" type="presOf" srcId="{F79C4117-D953-C841-8E51-08976EFFAACE}" destId="{2E7B319B-998D-CE48-833F-0A984C00E5BC}" srcOrd="0" destOrd="0" presId="urn:microsoft.com/office/officeart/2005/8/layout/vList6"/>
    <dgm:cxn modelId="{47D36D5E-078B-0B4D-9C6C-70F0368D6E5E}" type="presOf" srcId="{1A664FF2-23F0-B942-9478-73F29F2938C9}" destId="{960E3435-2658-8141-A449-CFC13FD92C7A}" srcOrd="0" destOrd="0" presId="urn:microsoft.com/office/officeart/2005/8/layout/vList6"/>
    <dgm:cxn modelId="{31AA79EB-7125-6D45-8ACF-1CCE18B4D116}" srcId="{F79C4117-D953-C841-8E51-08976EFFAACE}" destId="{865F3457-0FF8-EE48-B016-38E652DB1078}" srcOrd="0" destOrd="0" parTransId="{8795AD8B-597D-174E-831C-399BA9FC9B3A}" sibTransId="{CEC51AB8-8E57-4A46-9298-0431F08C94B9}"/>
    <dgm:cxn modelId="{FC6401DF-D5EB-C241-B4DE-1A5D759672A3}" type="presOf" srcId="{6D5C99FA-0387-3344-93D5-4ABB41197234}" destId="{960E3435-2658-8141-A449-CFC13FD92C7A}" srcOrd="0" destOrd="1" presId="urn:microsoft.com/office/officeart/2005/8/layout/vList6"/>
    <dgm:cxn modelId="{1A70D8DA-D0A2-FF46-B35A-3C4EA5DDDEE1}" type="presOf" srcId="{DE9A1A2E-1F45-3342-BDF1-C762B547C540}" destId="{C5FF912C-053B-E144-B33B-C90BBF3AF6BC}" srcOrd="0" destOrd="0" presId="urn:microsoft.com/office/officeart/2005/8/layout/vList6"/>
    <dgm:cxn modelId="{1B817938-4B29-3043-85B7-074355C230E7}" type="presOf" srcId="{CE8FDACF-E60E-DD49-8BF3-91E96D4523CF}" destId="{FE105415-6FAC-7E4C-BE3A-72523E850A6A}" srcOrd="0" destOrd="0" presId="urn:microsoft.com/office/officeart/2005/8/layout/vList6"/>
    <dgm:cxn modelId="{0301CBC6-35AA-8C48-98BF-3737DAAC0F6A}" srcId="{B8C44E37-067F-C446-AD1C-103F3BDED774}" destId="{3C501506-EB53-AC46-835F-CDAEC0146D8E}" srcOrd="0" destOrd="0" parTransId="{4751FB73-EBA6-8944-AA6C-54837DAC1052}" sibTransId="{F4FEA025-BCA9-A541-AE3F-08E6DDE0DD2E}"/>
    <dgm:cxn modelId="{8514A12F-C169-6B4F-BE4E-D23BF97C810E}" srcId="{CE8FDACF-E60E-DD49-8BF3-91E96D4523CF}" destId="{DE9A1A2E-1F45-3342-BDF1-C762B547C540}" srcOrd="0" destOrd="0" parTransId="{BF526D45-5F62-BA4D-91C6-6C30ADF87F3F}" sibTransId="{59F3A1E5-89B2-284F-800D-7B4209E27DAC}"/>
    <dgm:cxn modelId="{3FE40F2B-0A13-AB47-AFAD-9E50D314D938}" type="presOf" srcId="{3C501506-EB53-AC46-835F-CDAEC0146D8E}" destId="{6E415708-ACC6-1644-BF46-6B4FC365192C}" srcOrd="0" destOrd="0" presId="urn:microsoft.com/office/officeart/2005/8/layout/vList6"/>
    <dgm:cxn modelId="{C01AF66E-042C-1544-A066-00A6767D4B0A}" srcId="{0FDF1154-DDB9-434F-A1D9-35319BDA8CD4}" destId="{6D5C99FA-0387-3344-93D5-4ABB41197234}" srcOrd="1" destOrd="0" parTransId="{1816FAFB-97B5-494F-BBEE-EFCC347EB467}" sibTransId="{0181EF9C-FD3E-D641-9D24-DA68F8C8317B}"/>
    <dgm:cxn modelId="{2AEF5E22-7C3A-BA4D-8D4D-63EF658FB997}" srcId="{CE8FDACF-E60E-DD49-8BF3-91E96D4523CF}" destId="{F79C4117-D953-C841-8E51-08976EFFAACE}" srcOrd="2" destOrd="0" parTransId="{2843CA9A-A33C-C445-919F-9152BFCD37EF}" sibTransId="{FB5ACCEF-BD85-7A4C-A718-05BFF5C36520}"/>
    <dgm:cxn modelId="{5DAFCDBE-DE98-DC43-8C2A-4635DD218BE2}" type="presOf" srcId="{0FDF1154-DDB9-434F-A1D9-35319BDA8CD4}" destId="{1DC5C9A8-43DB-594B-92B3-71C2FF94DA33}" srcOrd="0" destOrd="0" presId="urn:microsoft.com/office/officeart/2005/8/layout/vList6"/>
    <dgm:cxn modelId="{950602FA-6DCA-1B4E-9235-86C7930384FF}" type="presParOf" srcId="{FE105415-6FAC-7E4C-BE3A-72523E850A6A}" destId="{E87F037F-095C-5642-915A-FC88FB7984F1}" srcOrd="0" destOrd="0" presId="urn:microsoft.com/office/officeart/2005/8/layout/vList6"/>
    <dgm:cxn modelId="{28DA8C0E-00A8-9A4E-9C87-B07F78A1BABE}" type="presParOf" srcId="{E87F037F-095C-5642-915A-FC88FB7984F1}" destId="{C5FF912C-053B-E144-B33B-C90BBF3AF6BC}" srcOrd="0" destOrd="0" presId="urn:microsoft.com/office/officeart/2005/8/layout/vList6"/>
    <dgm:cxn modelId="{08D37A76-51FA-DE47-810A-9BD4C647B51B}" type="presParOf" srcId="{E87F037F-095C-5642-915A-FC88FB7984F1}" destId="{97B4A523-7B44-D942-AE98-45F7DD195844}" srcOrd="1" destOrd="0" presId="urn:microsoft.com/office/officeart/2005/8/layout/vList6"/>
    <dgm:cxn modelId="{E9B1A8C0-34EE-774B-9CA4-E3C843BE8763}" type="presParOf" srcId="{FE105415-6FAC-7E4C-BE3A-72523E850A6A}" destId="{5BCFC73A-BBC3-DC4D-A575-4CADC944ED69}" srcOrd="1" destOrd="0" presId="urn:microsoft.com/office/officeart/2005/8/layout/vList6"/>
    <dgm:cxn modelId="{62C42EEC-A990-6F43-9203-24B489C40389}" type="presParOf" srcId="{FE105415-6FAC-7E4C-BE3A-72523E850A6A}" destId="{2057F195-9521-4342-B0A9-CAD4AFCB1C1C}" srcOrd="2" destOrd="0" presId="urn:microsoft.com/office/officeart/2005/8/layout/vList6"/>
    <dgm:cxn modelId="{B37197D4-5B5E-A54C-AF0A-D87AA08A7C50}" type="presParOf" srcId="{2057F195-9521-4342-B0A9-CAD4AFCB1C1C}" destId="{9526D916-F644-1042-B4E8-A713C07651D1}" srcOrd="0" destOrd="0" presId="urn:microsoft.com/office/officeart/2005/8/layout/vList6"/>
    <dgm:cxn modelId="{30E466D0-0181-6942-B788-D984942384CD}" type="presParOf" srcId="{2057F195-9521-4342-B0A9-CAD4AFCB1C1C}" destId="{6E415708-ACC6-1644-BF46-6B4FC365192C}" srcOrd="1" destOrd="0" presId="urn:microsoft.com/office/officeart/2005/8/layout/vList6"/>
    <dgm:cxn modelId="{F009329A-B28D-C24B-B4F4-2375BB7F6132}" type="presParOf" srcId="{FE105415-6FAC-7E4C-BE3A-72523E850A6A}" destId="{43B33A33-AEA3-2348-AB58-4682D5CB578B}" srcOrd="3" destOrd="0" presId="urn:microsoft.com/office/officeart/2005/8/layout/vList6"/>
    <dgm:cxn modelId="{FEC744D0-703B-4247-824A-8967FDCA5269}" type="presParOf" srcId="{FE105415-6FAC-7E4C-BE3A-72523E850A6A}" destId="{A2D8F474-8584-6348-A4CC-B5CAA12ED02A}" srcOrd="4" destOrd="0" presId="urn:microsoft.com/office/officeart/2005/8/layout/vList6"/>
    <dgm:cxn modelId="{9C2858F7-07D6-4441-A052-D4876355D4C1}" type="presParOf" srcId="{A2D8F474-8584-6348-A4CC-B5CAA12ED02A}" destId="{2E7B319B-998D-CE48-833F-0A984C00E5BC}" srcOrd="0" destOrd="0" presId="urn:microsoft.com/office/officeart/2005/8/layout/vList6"/>
    <dgm:cxn modelId="{0B925FB7-9DDF-4C44-B454-76EA7353A823}" type="presParOf" srcId="{A2D8F474-8584-6348-A4CC-B5CAA12ED02A}" destId="{328EF72E-83C4-9A4E-98CD-6767054FC2F5}" srcOrd="1" destOrd="0" presId="urn:microsoft.com/office/officeart/2005/8/layout/vList6"/>
    <dgm:cxn modelId="{67950E8C-639F-D74F-A030-7996274B4203}" type="presParOf" srcId="{FE105415-6FAC-7E4C-BE3A-72523E850A6A}" destId="{395ADB69-8951-1743-90CF-2F194371FAED}" srcOrd="5" destOrd="0" presId="urn:microsoft.com/office/officeart/2005/8/layout/vList6"/>
    <dgm:cxn modelId="{443C6F3C-49BF-B64A-A7DC-D7E454848A08}" type="presParOf" srcId="{FE105415-6FAC-7E4C-BE3A-72523E850A6A}" destId="{41A69260-5746-B341-A7B0-B4E99DA915FF}" srcOrd="6" destOrd="0" presId="urn:microsoft.com/office/officeart/2005/8/layout/vList6"/>
    <dgm:cxn modelId="{546BD4A6-E006-6646-B13A-CA4AD4361C7A}" type="presParOf" srcId="{41A69260-5746-B341-A7B0-B4E99DA915FF}" destId="{1DC5C9A8-43DB-594B-92B3-71C2FF94DA33}" srcOrd="0" destOrd="0" presId="urn:microsoft.com/office/officeart/2005/8/layout/vList6"/>
    <dgm:cxn modelId="{550E7E7C-AB4F-1343-BCF0-E6AAB7A391C1}" type="presParOf" srcId="{41A69260-5746-B341-A7B0-B4E99DA915FF}" destId="{960E3435-2658-8141-A449-CFC13FD92C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2A46083-38B4-1748-AC96-A7E453797D54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1B3CE4-FA6B-F44D-8C43-5C9908AD0E51}">
      <dgm:prSet phldrT="[文本]"/>
      <dgm:spPr/>
      <dgm:t>
        <a:bodyPr/>
        <a:lstStyle/>
        <a:p>
          <a:r>
            <a:rPr lang="zh-CN" altLang="en-US" dirty="0" smtClean="0"/>
            <a:t>学习平台标准</a:t>
          </a:r>
          <a:endParaRPr lang="zh-CN" altLang="en-US" dirty="0"/>
        </a:p>
      </dgm:t>
    </dgm:pt>
    <dgm:pt modelId="{E61F970E-7139-344B-B66F-3FA2C07A084C}" type="parTrans" cxnId="{CFA0CDD6-E89F-E347-B302-3982131B0EE6}">
      <dgm:prSet/>
      <dgm:spPr/>
      <dgm:t>
        <a:bodyPr/>
        <a:lstStyle/>
        <a:p>
          <a:endParaRPr lang="zh-CN" altLang="en-US"/>
        </a:p>
      </dgm:t>
    </dgm:pt>
    <dgm:pt modelId="{99A9DEFB-F23C-4F4D-B27C-5B9946D1B7BB}" type="sibTrans" cxnId="{CFA0CDD6-E89F-E347-B302-3982131B0EE6}">
      <dgm:prSet/>
      <dgm:spPr/>
      <dgm:t>
        <a:bodyPr/>
        <a:lstStyle/>
        <a:p>
          <a:endParaRPr lang="zh-CN" altLang="en-US"/>
        </a:p>
      </dgm:t>
    </dgm:pt>
    <dgm:pt modelId="{5A72508C-CF65-5243-B3EF-EADCFD0A3C97}">
      <dgm:prSet phldrT="[文本]"/>
      <dgm:spPr/>
      <dgm:t>
        <a:bodyPr/>
        <a:lstStyle/>
        <a:p>
          <a:r>
            <a:rPr lang="zh-CN" altLang="en-US" dirty="0" smtClean="0"/>
            <a:t>平台架构</a:t>
          </a:r>
          <a:endParaRPr lang="zh-CN" altLang="en-US" dirty="0"/>
        </a:p>
      </dgm:t>
    </dgm:pt>
    <dgm:pt modelId="{B92070BE-7B25-7C42-9CEB-2984A5EE6A22}" type="parTrans" cxnId="{EBB27CF4-6822-FF47-BE0D-3A94586E3E2F}">
      <dgm:prSet/>
      <dgm:spPr/>
      <dgm:t>
        <a:bodyPr/>
        <a:lstStyle/>
        <a:p>
          <a:endParaRPr lang="zh-CN" altLang="en-US"/>
        </a:p>
      </dgm:t>
    </dgm:pt>
    <dgm:pt modelId="{F402EDC5-A8F8-BA45-B98D-EE506CD9B487}" type="sibTrans" cxnId="{EBB27CF4-6822-FF47-BE0D-3A94586E3E2F}">
      <dgm:prSet/>
      <dgm:spPr/>
      <dgm:t>
        <a:bodyPr/>
        <a:lstStyle/>
        <a:p>
          <a:endParaRPr lang="zh-CN" altLang="en-US"/>
        </a:p>
      </dgm:t>
    </dgm:pt>
    <dgm:pt modelId="{49A6375C-371E-1746-B695-3A39D82A615C}">
      <dgm:prSet phldrT="[文本]"/>
      <dgm:spPr/>
      <dgm:t>
        <a:bodyPr/>
        <a:lstStyle/>
        <a:p>
          <a:r>
            <a:rPr lang="zh-CN" altLang="en-US" dirty="0" smtClean="0"/>
            <a:t>选择项目团队组合方式</a:t>
          </a:r>
          <a:endParaRPr lang="zh-CN" altLang="en-US" dirty="0"/>
        </a:p>
      </dgm:t>
    </dgm:pt>
    <dgm:pt modelId="{0C4D38E1-2B0A-9643-AD9A-035F7936A58E}" type="parTrans" cxnId="{FDD3C08B-2658-7249-8D91-5E1A838204F3}">
      <dgm:prSet/>
      <dgm:spPr/>
      <dgm:t>
        <a:bodyPr/>
        <a:lstStyle/>
        <a:p>
          <a:endParaRPr lang="zh-CN" altLang="en-US"/>
        </a:p>
      </dgm:t>
    </dgm:pt>
    <dgm:pt modelId="{5656FBC4-F9AB-BD45-9286-AB93EE199B3D}" type="sibTrans" cxnId="{FDD3C08B-2658-7249-8D91-5E1A838204F3}">
      <dgm:prSet/>
      <dgm:spPr/>
      <dgm:t>
        <a:bodyPr/>
        <a:lstStyle/>
        <a:p>
          <a:endParaRPr lang="zh-CN" altLang="en-US"/>
        </a:p>
      </dgm:t>
    </dgm:pt>
    <dgm:pt modelId="{2D455737-720F-9D49-BC32-7F2B709705A8}">
      <dgm:prSet phldrT="[文本]" phldr="1"/>
      <dgm:spPr/>
      <dgm:t>
        <a:bodyPr/>
        <a:lstStyle/>
        <a:p>
          <a:endParaRPr lang="zh-CN" altLang="en-US"/>
        </a:p>
      </dgm:t>
    </dgm:pt>
    <dgm:pt modelId="{77DCC858-0DE8-104C-A6DB-39B65E1B8B3D}" type="parTrans" cxnId="{B2BDFBE8-0720-4045-880F-3A9440F3ECBE}">
      <dgm:prSet/>
      <dgm:spPr/>
      <dgm:t>
        <a:bodyPr/>
        <a:lstStyle/>
        <a:p>
          <a:endParaRPr lang="zh-CN" altLang="en-US"/>
        </a:p>
      </dgm:t>
    </dgm:pt>
    <dgm:pt modelId="{07E20D14-3EA5-EE48-8AE4-2AEC365B780D}" type="sibTrans" cxnId="{B2BDFBE8-0720-4045-880F-3A9440F3ECBE}">
      <dgm:prSet/>
      <dgm:spPr/>
      <dgm:t>
        <a:bodyPr/>
        <a:lstStyle/>
        <a:p>
          <a:endParaRPr lang="zh-CN" altLang="en-US"/>
        </a:p>
      </dgm:t>
    </dgm:pt>
    <dgm:pt modelId="{9D3CD2C9-A4C0-8847-B68A-2305BC0AED01}">
      <dgm:prSet phldrT="[文本]"/>
      <dgm:spPr/>
      <dgm:t>
        <a:bodyPr/>
        <a:lstStyle/>
        <a:p>
          <a:r>
            <a:rPr lang="zh-CN" altLang="en-US" dirty="0" smtClean="0"/>
            <a:t>根据团队成员培训对应角色的技能</a:t>
          </a:r>
          <a:endParaRPr lang="zh-CN" altLang="en-US" dirty="0"/>
        </a:p>
      </dgm:t>
    </dgm:pt>
    <dgm:pt modelId="{2FDFA80A-1830-4946-8722-BCB357300D76}" type="parTrans" cxnId="{885B083F-5DD1-344C-A71E-84D537FA30B5}">
      <dgm:prSet/>
      <dgm:spPr/>
      <dgm:t>
        <a:bodyPr/>
        <a:lstStyle/>
        <a:p>
          <a:endParaRPr lang="zh-CN" altLang="en-US"/>
        </a:p>
      </dgm:t>
    </dgm:pt>
    <dgm:pt modelId="{964A0528-1460-A64F-9B73-F549CD93F032}" type="sibTrans" cxnId="{885B083F-5DD1-344C-A71E-84D537FA30B5}">
      <dgm:prSet/>
      <dgm:spPr/>
      <dgm:t>
        <a:bodyPr/>
        <a:lstStyle/>
        <a:p>
          <a:endParaRPr lang="zh-CN" altLang="en-US"/>
        </a:p>
      </dgm:t>
    </dgm:pt>
    <dgm:pt modelId="{3AD79BF6-AB46-4442-84D2-38DADD253303}">
      <dgm:prSet phldrT="[文本]"/>
      <dgm:spPr/>
      <dgm:t>
        <a:bodyPr/>
        <a:lstStyle/>
        <a:p>
          <a:r>
            <a:rPr lang="zh-CN" altLang="en-US" dirty="0" smtClean="0"/>
            <a:t>移动基础平台教程</a:t>
          </a:r>
          <a:endParaRPr lang="zh-CN" altLang="en-US" dirty="0"/>
        </a:p>
      </dgm:t>
    </dgm:pt>
    <dgm:pt modelId="{830B6D8C-104A-3944-BEBA-9065A1C0182F}" type="parTrans" cxnId="{B64895BF-1F16-3E4E-A1F1-630ECBEB4049}">
      <dgm:prSet/>
      <dgm:spPr/>
      <dgm:t>
        <a:bodyPr/>
        <a:lstStyle/>
        <a:p>
          <a:endParaRPr lang="zh-CN" altLang="en-US"/>
        </a:p>
      </dgm:t>
    </dgm:pt>
    <dgm:pt modelId="{8918A674-8ECE-504C-B92F-0E978966178C}" type="sibTrans" cxnId="{B64895BF-1F16-3E4E-A1F1-630ECBEB4049}">
      <dgm:prSet/>
      <dgm:spPr/>
      <dgm:t>
        <a:bodyPr/>
        <a:lstStyle/>
        <a:p>
          <a:endParaRPr lang="zh-CN" altLang="en-US"/>
        </a:p>
      </dgm:t>
    </dgm:pt>
    <dgm:pt modelId="{680E42D9-47A2-DE44-A3BE-0D49F60DA462}">
      <dgm:prSet phldrT="[文本]"/>
      <dgm:spPr/>
      <dgm:t>
        <a:bodyPr/>
        <a:lstStyle/>
        <a:p>
          <a:r>
            <a:rPr lang="zh-CN" altLang="en-US" dirty="0" smtClean="0"/>
            <a:t>部署项目环境</a:t>
          </a:r>
          <a:endParaRPr lang="zh-CN" altLang="en-US" dirty="0"/>
        </a:p>
      </dgm:t>
    </dgm:pt>
    <dgm:pt modelId="{5DEAE7A3-5A29-BE46-913B-301735931B50}" type="parTrans" cxnId="{0DCE7486-4E13-6248-A4BC-CAE36F64FC5A}">
      <dgm:prSet/>
      <dgm:spPr/>
      <dgm:t>
        <a:bodyPr/>
        <a:lstStyle/>
        <a:p>
          <a:endParaRPr lang="zh-CN" altLang="en-US"/>
        </a:p>
      </dgm:t>
    </dgm:pt>
    <dgm:pt modelId="{4AD2B6CF-BCB2-C948-8DCD-12C3C95195F2}" type="sibTrans" cxnId="{0DCE7486-4E13-6248-A4BC-CAE36F64FC5A}">
      <dgm:prSet/>
      <dgm:spPr/>
      <dgm:t>
        <a:bodyPr/>
        <a:lstStyle/>
        <a:p>
          <a:endParaRPr lang="zh-CN" altLang="en-US"/>
        </a:p>
      </dgm:t>
    </dgm:pt>
    <dgm:pt modelId="{1CE3261A-7185-214A-8427-BC1BF9A2CFD5}">
      <dgm:prSet phldrT="[文本]"/>
      <dgm:spPr/>
      <dgm:t>
        <a:bodyPr/>
        <a:lstStyle/>
        <a:p>
          <a:r>
            <a:rPr lang="zh-CN" altLang="en-US" dirty="0" smtClean="0"/>
            <a:t>实施项目</a:t>
          </a:r>
          <a:endParaRPr lang="zh-CN" altLang="en-US" dirty="0"/>
        </a:p>
      </dgm:t>
    </dgm:pt>
    <dgm:pt modelId="{A6FD5709-F524-6447-8543-E4088AC1471F}" type="parTrans" cxnId="{21311754-6DC5-154E-A226-DDB27379B628}">
      <dgm:prSet/>
      <dgm:spPr/>
      <dgm:t>
        <a:bodyPr/>
        <a:lstStyle/>
        <a:p>
          <a:endParaRPr lang="zh-CN" altLang="en-US"/>
        </a:p>
      </dgm:t>
    </dgm:pt>
    <dgm:pt modelId="{27AE5BE7-8F15-DC48-86D6-0B99D6747485}" type="sibTrans" cxnId="{21311754-6DC5-154E-A226-DDB27379B628}">
      <dgm:prSet/>
      <dgm:spPr/>
      <dgm:t>
        <a:bodyPr/>
        <a:lstStyle/>
        <a:p>
          <a:endParaRPr lang="zh-CN" altLang="en-US"/>
        </a:p>
      </dgm:t>
    </dgm:pt>
    <dgm:pt modelId="{7FA51D09-2E91-D041-B002-0480E42B2313}">
      <dgm:prSet phldrT="[文本]"/>
      <dgm:spPr/>
      <dgm:t>
        <a:bodyPr/>
        <a:lstStyle/>
        <a:p>
          <a:endParaRPr lang="zh-CN" altLang="en-US" dirty="0"/>
        </a:p>
      </dgm:t>
    </dgm:pt>
    <dgm:pt modelId="{576D1733-071C-6746-A5AC-2A97967C5D9A}" type="parTrans" cxnId="{D5850BDF-E2F5-334C-A15B-735861BE83B4}">
      <dgm:prSet/>
      <dgm:spPr/>
      <dgm:t>
        <a:bodyPr/>
        <a:lstStyle/>
        <a:p>
          <a:endParaRPr lang="zh-CN" altLang="en-US"/>
        </a:p>
      </dgm:t>
    </dgm:pt>
    <dgm:pt modelId="{1108E070-EE4F-9742-AF2C-20F416AFC456}" type="sibTrans" cxnId="{D5850BDF-E2F5-334C-A15B-735861BE83B4}">
      <dgm:prSet/>
      <dgm:spPr/>
      <dgm:t>
        <a:bodyPr/>
        <a:lstStyle/>
        <a:p>
          <a:endParaRPr lang="zh-CN" altLang="en-US"/>
        </a:p>
      </dgm:t>
    </dgm:pt>
    <dgm:pt modelId="{BA2ABF68-8681-8C4F-AE41-AE1498533DD7}">
      <dgm:prSet phldrT="[文本]"/>
      <dgm:spPr/>
      <dgm:t>
        <a:bodyPr/>
        <a:lstStyle/>
        <a:p>
          <a:endParaRPr lang="zh-CN" altLang="en-US" dirty="0"/>
        </a:p>
      </dgm:t>
    </dgm:pt>
    <dgm:pt modelId="{85D6AB81-9003-0747-8490-C49126E4C092}" type="parTrans" cxnId="{D529A7F7-CC9E-2648-8495-70570A454D2C}">
      <dgm:prSet/>
      <dgm:spPr/>
      <dgm:t>
        <a:bodyPr/>
        <a:lstStyle/>
        <a:p>
          <a:endParaRPr lang="zh-CN" altLang="en-US"/>
        </a:p>
      </dgm:t>
    </dgm:pt>
    <dgm:pt modelId="{2493A2C5-602E-2C48-9E5C-CC15A3BA359E}" type="sibTrans" cxnId="{D529A7F7-CC9E-2648-8495-70570A454D2C}">
      <dgm:prSet/>
      <dgm:spPr/>
      <dgm:t>
        <a:bodyPr/>
        <a:lstStyle/>
        <a:p>
          <a:endParaRPr lang="zh-CN" altLang="en-US"/>
        </a:p>
      </dgm:t>
    </dgm:pt>
    <dgm:pt modelId="{B2EF6197-CD43-2B41-BB92-D7859CF31FBB}">
      <dgm:prSet phldrT="[文本]"/>
      <dgm:spPr/>
      <dgm:t>
        <a:bodyPr/>
        <a:lstStyle/>
        <a:p>
          <a:r>
            <a:rPr lang="zh-CN" altLang="en-US" dirty="0" smtClean="0"/>
            <a:t>平台服务</a:t>
          </a:r>
          <a:endParaRPr lang="zh-CN" altLang="en-US" dirty="0"/>
        </a:p>
      </dgm:t>
    </dgm:pt>
    <dgm:pt modelId="{14874BA8-6ADC-6940-9E22-E7C79777B012}" type="parTrans" cxnId="{EE5DB523-161D-D743-871F-A57BDC738FEF}">
      <dgm:prSet/>
      <dgm:spPr/>
      <dgm:t>
        <a:bodyPr/>
        <a:lstStyle/>
        <a:p>
          <a:endParaRPr lang="zh-CN" altLang="en-US"/>
        </a:p>
      </dgm:t>
    </dgm:pt>
    <dgm:pt modelId="{011D182E-3AEC-8744-9D74-E6A35D1D4671}" type="sibTrans" cxnId="{EE5DB523-161D-D743-871F-A57BDC738FEF}">
      <dgm:prSet/>
      <dgm:spPr/>
      <dgm:t>
        <a:bodyPr/>
        <a:lstStyle/>
        <a:p>
          <a:endParaRPr lang="zh-CN" altLang="en-US"/>
        </a:p>
      </dgm:t>
    </dgm:pt>
    <dgm:pt modelId="{09C3AADB-03D9-7547-9AF1-F3672EBF4766}">
      <dgm:prSet phldrT="[文本]"/>
      <dgm:spPr/>
      <dgm:t>
        <a:bodyPr/>
        <a:lstStyle/>
        <a:p>
          <a:r>
            <a:rPr lang="zh-CN" altLang="en-US" dirty="0" smtClean="0"/>
            <a:t>平台项目团队架构</a:t>
          </a:r>
          <a:endParaRPr lang="zh-CN" altLang="en-US" dirty="0"/>
        </a:p>
      </dgm:t>
    </dgm:pt>
    <dgm:pt modelId="{D668C236-757B-634F-B6B4-B53A49CE59B7}" type="parTrans" cxnId="{56FE0CDB-D9ED-A540-B1C7-24A60558993A}">
      <dgm:prSet/>
      <dgm:spPr/>
      <dgm:t>
        <a:bodyPr/>
        <a:lstStyle/>
        <a:p>
          <a:endParaRPr lang="zh-CN" altLang="en-US"/>
        </a:p>
      </dgm:t>
    </dgm:pt>
    <dgm:pt modelId="{E0C11ED3-C52C-9642-9524-5186B605B0A3}" type="sibTrans" cxnId="{56FE0CDB-D9ED-A540-B1C7-24A60558993A}">
      <dgm:prSet/>
      <dgm:spPr/>
      <dgm:t>
        <a:bodyPr/>
        <a:lstStyle/>
        <a:p>
          <a:endParaRPr lang="zh-CN" altLang="en-US"/>
        </a:p>
      </dgm:t>
    </dgm:pt>
    <dgm:pt modelId="{97B8834B-71DC-AE4E-863F-2987F3F77A78}">
      <dgm:prSet phldrT="[文本]"/>
      <dgm:spPr/>
      <dgm:t>
        <a:bodyPr/>
        <a:lstStyle/>
        <a:p>
          <a:endParaRPr lang="zh-CN" altLang="en-US" dirty="0"/>
        </a:p>
      </dgm:t>
    </dgm:pt>
    <dgm:pt modelId="{7C2014F4-234A-584B-8087-DF50CF700C3C}" type="parTrans" cxnId="{53A8E8D8-3B2B-3549-A013-EA2C4CD072A9}">
      <dgm:prSet/>
      <dgm:spPr/>
      <dgm:t>
        <a:bodyPr/>
        <a:lstStyle/>
        <a:p>
          <a:endParaRPr lang="zh-CN" altLang="en-US"/>
        </a:p>
      </dgm:t>
    </dgm:pt>
    <dgm:pt modelId="{71EA2816-0A35-6A43-8124-FB2D48854361}" type="sibTrans" cxnId="{53A8E8D8-3B2B-3549-A013-EA2C4CD072A9}">
      <dgm:prSet/>
      <dgm:spPr/>
      <dgm:t>
        <a:bodyPr/>
        <a:lstStyle/>
        <a:p>
          <a:endParaRPr lang="zh-CN" altLang="en-US"/>
        </a:p>
      </dgm:t>
    </dgm:pt>
    <dgm:pt modelId="{D0239AE2-FB49-4043-ACC2-9E750E2281A3}">
      <dgm:prSet phldrT="[文本]"/>
      <dgm:spPr/>
      <dgm:t>
        <a:bodyPr/>
        <a:lstStyle/>
        <a:p>
          <a:r>
            <a:rPr lang="zh-CN" altLang="en-US" dirty="0" smtClean="0"/>
            <a:t>工程目录标准教程</a:t>
          </a:r>
          <a:endParaRPr lang="zh-CN" altLang="en-US" dirty="0"/>
        </a:p>
      </dgm:t>
    </dgm:pt>
    <dgm:pt modelId="{C3270978-6EE6-1A4B-8793-D9F885F8B4A5}" type="parTrans" cxnId="{1EC1504D-677B-0546-87A9-7B7DD741FE6F}">
      <dgm:prSet/>
      <dgm:spPr/>
      <dgm:t>
        <a:bodyPr/>
        <a:lstStyle/>
        <a:p>
          <a:endParaRPr lang="zh-CN" altLang="en-US"/>
        </a:p>
      </dgm:t>
    </dgm:pt>
    <dgm:pt modelId="{5C539ACE-8AEB-CC46-AC76-DECC9CEA5DA3}" type="sibTrans" cxnId="{1EC1504D-677B-0546-87A9-7B7DD741FE6F}">
      <dgm:prSet/>
      <dgm:spPr/>
      <dgm:t>
        <a:bodyPr/>
        <a:lstStyle/>
        <a:p>
          <a:endParaRPr lang="zh-CN" altLang="en-US"/>
        </a:p>
      </dgm:t>
    </dgm:pt>
    <dgm:pt modelId="{ECFED3FB-A617-0E45-BFEE-CEDDD205CCA0}">
      <dgm:prSet phldrT="[文本]"/>
      <dgm:spPr/>
      <dgm:t>
        <a:bodyPr/>
        <a:lstStyle/>
        <a:p>
          <a:r>
            <a:rPr lang="en-US" altLang="en-US" dirty="0" smtClean="0"/>
            <a:t>JS</a:t>
          </a:r>
          <a:r>
            <a:rPr lang="zh-CN" altLang="en-US" dirty="0" smtClean="0"/>
            <a:t>开发教程</a:t>
          </a:r>
          <a:endParaRPr lang="zh-CN" altLang="en-US" dirty="0"/>
        </a:p>
      </dgm:t>
    </dgm:pt>
    <dgm:pt modelId="{CF7A32D1-632E-0847-8FC0-F4E1B0333390}" type="parTrans" cxnId="{29E92B71-FDC6-844B-ADD5-3604A7F3B353}">
      <dgm:prSet/>
      <dgm:spPr/>
      <dgm:t>
        <a:bodyPr/>
        <a:lstStyle/>
        <a:p>
          <a:endParaRPr lang="zh-CN" altLang="en-US"/>
        </a:p>
      </dgm:t>
    </dgm:pt>
    <dgm:pt modelId="{E59B7203-C72E-B14B-8949-3C7FDF4BAD57}" type="sibTrans" cxnId="{29E92B71-FDC6-844B-ADD5-3604A7F3B353}">
      <dgm:prSet/>
      <dgm:spPr/>
      <dgm:t>
        <a:bodyPr/>
        <a:lstStyle/>
        <a:p>
          <a:endParaRPr lang="zh-CN" altLang="en-US"/>
        </a:p>
      </dgm:t>
    </dgm:pt>
    <dgm:pt modelId="{71047A4A-464D-734F-A3F4-1A4CC06794CC}">
      <dgm:prSet phldrT="[文本]"/>
      <dgm:spPr/>
      <dgm:t>
        <a:bodyPr/>
        <a:lstStyle/>
        <a:p>
          <a:r>
            <a:rPr lang="zh-CN" altLang="en-US" dirty="0" smtClean="0"/>
            <a:t>管理集成平台使用教程</a:t>
          </a:r>
          <a:endParaRPr lang="zh-CN" altLang="en-US" dirty="0"/>
        </a:p>
      </dgm:t>
    </dgm:pt>
    <dgm:pt modelId="{F7FB8696-8174-CF4E-B93E-0766DB99C9BC}" type="parTrans" cxnId="{0DF4B03E-3379-0D4F-BE79-52024ADB1251}">
      <dgm:prSet/>
      <dgm:spPr/>
      <dgm:t>
        <a:bodyPr/>
        <a:lstStyle/>
        <a:p>
          <a:endParaRPr lang="zh-CN" altLang="en-US"/>
        </a:p>
      </dgm:t>
    </dgm:pt>
    <dgm:pt modelId="{E73EBB64-9944-3C4D-B87B-B62AFDD29821}" type="sibTrans" cxnId="{0DF4B03E-3379-0D4F-BE79-52024ADB1251}">
      <dgm:prSet/>
      <dgm:spPr/>
      <dgm:t>
        <a:bodyPr/>
        <a:lstStyle/>
        <a:p>
          <a:endParaRPr lang="zh-CN" altLang="en-US"/>
        </a:p>
      </dgm:t>
    </dgm:pt>
    <dgm:pt modelId="{C6E166AD-2E88-A248-BCC3-991D6F6706CB}">
      <dgm:prSet phldrT="[文本]"/>
      <dgm:spPr/>
      <dgm:t>
        <a:bodyPr/>
        <a:lstStyle/>
        <a:p>
          <a:r>
            <a:rPr lang="zh-CN" altLang="en-US" dirty="0" smtClean="0"/>
            <a:t>开发集成平台使用教程</a:t>
          </a:r>
          <a:endParaRPr lang="zh-CN" altLang="en-US" dirty="0"/>
        </a:p>
      </dgm:t>
    </dgm:pt>
    <dgm:pt modelId="{84BA23E4-6110-E040-BA9C-882FC8DB07D5}" type="parTrans" cxnId="{C75DBDA7-1CAA-C740-B6FD-A99470096D10}">
      <dgm:prSet/>
      <dgm:spPr/>
      <dgm:t>
        <a:bodyPr/>
        <a:lstStyle/>
        <a:p>
          <a:endParaRPr lang="zh-CN" altLang="en-US"/>
        </a:p>
      </dgm:t>
    </dgm:pt>
    <dgm:pt modelId="{F917BB3B-0E04-B54A-896A-9DE7BFA41C3F}" type="sibTrans" cxnId="{C75DBDA7-1CAA-C740-B6FD-A99470096D10}">
      <dgm:prSet/>
      <dgm:spPr/>
      <dgm:t>
        <a:bodyPr/>
        <a:lstStyle/>
        <a:p>
          <a:endParaRPr lang="zh-CN" altLang="en-US"/>
        </a:p>
      </dgm:t>
    </dgm:pt>
    <dgm:pt modelId="{60C9D39B-781F-B349-94F9-75D876690581}" type="pres">
      <dgm:prSet presAssocID="{D2A46083-38B4-1748-AC96-A7E453797D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BB4109-7B47-1849-A6E3-AB194DA617EF}" type="pres">
      <dgm:prSet presAssocID="{DB1B3CE4-FA6B-F44D-8C43-5C9908AD0E51}" presName="composite" presStyleCnt="0"/>
      <dgm:spPr/>
    </dgm:pt>
    <dgm:pt modelId="{FE2468C5-C308-3B4B-AA28-8946F6A6D84B}" type="pres">
      <dgm:prSet presAssocID="{DB1B3CE4-FA6B-F44D-8C43-5C9908AD0E51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EA18A-2BBF-BF4C-8F2F-25DD32E98303}" type="pres">
      <dgm:prSet presAssocID="{DB1B3CE4-FA6B-F44D-8C43-5C9908AD0E51}" presName="parSh" presStyleLbl="node1" presStyleIdx="0" presStyleCnt="5"/>
      <dgm:spPr/>
      <dgm:t>
        <a:bodyPr/>
        <a:lstStyle/>
        <a:p>
          <a:endParaRPr lang="zh-CN" altLang="en-US"/>
        </a:p>
      </dgm:t>
    </dgm:pt>
    <dgm:pt modelId="{D1FA1F4C-2099-264F-A6F3-7B105A58525C}" type="pres">
      <dgm:prSet presAssocID="{DB1B3CE4-FA6B-F44D-8C43-5C9908AD0E51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1B70F-48D1-F440-AE5B-B3B78D66F99D}" type="pres">
      <dgm:prSet presAssocID="{99A9DEFB-F23C-4F4D-B27C-5B9946D1B7B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94662E9-6C5B-524C-83C9-017B2347D6DD}" type="pres">
      <dgm:prSet presAssocID="{99A9DEFB-F23C-4F4D-B27C-5B9946D1B7BB}" presName="connTx" presStyleLbl="sibTrans2D1" presStyleIdx="0" presStyleCnt="4"/>
      <dgm:spPr/>
      <dgm:t>
        <a:bodyPr/>
        <a:lstStyle/>
        <a:p>
          <a:endParaRPr lang="zh-CN" altLang="en-US"/>
        </a:p>
      </dgm:t>
    </dgm:pt>
    <dgm:pt modelId="{4EACF4C3-77C2-BE42-927F-72331DC5EBCE}" type="pres">
      <dgm:prSet presAssocID="{49A6375C-371E-1746-B695-3A39D82A615C}" presName="composite" presStyleCnt="0"/>
      <dgm:spPr/>
    </dgm:pt>
    <dgm:pt modelId="{39978378-562A-2448-B677-DE86E860523C}" type="pres">
      <dgm:prSet presAssocID="{49A6375C-371E-1746-B695-3A39D82A615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37BB1-8228-DE41-AB4C-1A29C7D83030}" type="pres">
      <dgm:prSet presAssocID="{49A6375C-371E-1746-B695-3A39D82A615C}" presName="parSh" presStyleLbl="node1" presStyleIdx="1" presStyleCnt="5"/>
      <dgm:spPr/>
      <dgm:t>
        <a:bodyPr/>
        <a:lstStyle/>
        <a:p>
          <a:endParaRPr lang="zh-CN" altLang="en-US"/>
        </a:p>
      </dgm:t>
    </dgm:pt>
    <dgm:pt modelId="{48D9A4D2-C500-0841-9B07-C345FD1CE9DA}" type="pres">
      <dgm:prSet presAssocID="{49A6375C-371E-1746-B695-3A39D82A615C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6D79A7-43B5-C54C-9276-B3A0F67D030F}" type="pres">
      <dgm:prSet presAssocID="{5656FBC4-F9AB-BD45-9286-AB93EE199B3D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460BE93-686D-6049-89BC-4013337650DE}" type="pres">
      <dgm:prSet presAssocID="{5656FBC4-F9AB-BD45-9286-AB93EE199B3D}" presName="connTx" presStyleLbl="sibTrans2D1" presStyleIdx="1" presStyleCnt="4"/>
      <dgm:spPr/>
      <dgm:t>
        <a:bodyPr/>
        <a:lstStyle/>
        <a:p>
          <a:endParaRPr lang="zh-CN" altLang="en-US"/>
        </a:p>
      </dgm:t>
    </dgm:pt>
    <dgm:pt modelId="{D76513D1-9CF9-144E-A3A1-3D7F527ED269}" type="pres">
      <dgm:prSet presAssocID="{9D3CD2C9-A4C0-8847-B68A-2305BC0AED01}" presName="composite" presStyleCnt="0"/>
      <dgm:spPr/>
    </dgm:pt>
    <dgm:pt modelId="{9298C233-51B8-3846-A9DE-3682C9125BAB}" type="pres">
      <dgm:prSet presAssocID="{9D3CD2C9-A4C0-8847-B68A-2305BC0AED01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7E4AD-9DA1-6546-9DEB-48871E21CC1A}" type="pres">
      <dgm:prSet presAssocID="{9D3CD2C9-A4C0-8847-B68A-2305BC0AED01}" presName="parSh" presStyleLbl="node1" presStyleIdx="2" presStyleCnt="5"/>
      <dgm:spPr/>
      <dgm:t>
        <a:bodyPr/>
        <a:lstStyle/>
        <a:p>
          <a:endParaRPr lang="zh-CN" altLang="en-US"/>
        </a:p>
      </dgm:t>
    </dgm:pt>
    <dgm:pt modelId="{D6EAB285-F29B-3846-9231-1986AB5CBBC5}" type="pres">
      <dgm:prSet presAssocID="{9D3CD2C9-A4C0-8847-B68A-2305BC0AED01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A6682-4F6E-0A42-9F9D-2D607DA02F39}" type="pres">
      <dgm:prSet presAssocID="{964A0528-1460-A64F-9B73-F549CD93F03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CF339A7-F464-EA41-849A-018A0DDDF4B4}" type="pres">
      <dgm:prSet presAssocID="{964A0528-1460-A64F-9B73-F549CD93F032}" presName="connTx" presStyleLbl="sibTrans2D1" presStyleIdx="2" presStyleCnt="4"/>
      <dgm:spPr/>
      <dgm:t>
        <a:bodyPr/>
        <a:lstStyle/>
        <a:p>
          <a:endParaRPr lang="zh-CN" altLang="en-US"/>
        </a:p>
      </dgm:t>
    </dgm:pt>
    <dgm:pt modelId="{298B612A-996A-3044-BD6E-3409E0F71017}" type="pres">
      <dgm:prSet presAssocID="{680E42D9-47A2-DE44-A3BE-0D49F60DA462}" presName="composite" presStyleCnt="0"/>
      <dgm:spPr/>
    </dgm:pt>
    <dgm:pt modelId="{D5D44016-CEE8-B147-800F-F671B8B67016}" type="pres">
      <dgm:prSet presAssocID="{680E42D9-47A2-DE44-A3BE-0D49F60DA462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9CC966-35CD-0B4A-B82E-D45E068CE87D}" type="pres">
      <dgm:prSet presAssocID="{680E42D9-47A2-DE44-A3BE-0D49F60DA462}" presName="parSh" presStyleLbl="node1" presStyleIdx="3" presStyleCnt="5"/>
      <dgm:spPr/>
      <dgm:t>
        <a:bodyPr/>
        <a:lstStyle/>
        <a:p>
          <a:endParaRPr lang="zh-CN" altLang="en-US"/>
        </a:p>
      </dgm:t>
    </dgm:pt>
    <dgm:pt modelId="{E975497D-170E-C945-A95E-D3853FEF6F9C}" type="pres">
      <dgm:prSet presAssocID="{680E42D9-47A2-DE44-A3BE-0D49F60DA462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0C41F-2E0F-3348-830B-4F2331BC3577}" type="pres">
      <dgm:prSet presAssocID="{4AD2B6CF-BCB2-C948-8DCD-12C3C95195F2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4FC4403-931E-9947-BE10-E88792F4815C}" type="pres">
      <dgm:prSet presAssocID="{4AD2B6CF-BCB2-C948-8DCD-12C3C95195F2}" presName="connTx" presStyleLbl="sibTrans2D1" presStyleIdx="3" presStyleCnt="4"/>
      <dgm:spPr/>
      <dgm:t>
        <a:bodyPr/>
        <a:lstStyle/>
        <a:p>
          <a:endParaRPr lang="zh-CN" altLang="en-US"/>
        </a:p>
      </dgm:t>
    </dgm:pt>
    <dgm:pt modelId="{8DF12608-FEE4-2F4D-8B9C-43CF666FC456}" type="pres">
      <dgm:prSet presAssocID="{1CE3261A-7185-214A-8427-BC1BF9A2CFD5}" presName="composite" presStyleCnt="0"/>
      <dgm:spPr/>
    </dgm:pt>
    <dgm:pt modelId="{84E14ECA-A7A4-0346-B82E-CB7D6AF187D0}" type="pres">
      <dgm:prSet presAssocID="{1CE3261A-7185-214A-8427-BC1BF9A2CFD5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5B87C-347E-B24D-A8FA-3DE8F0D64B83}" type="pres">
      <dgm:prSet presAssocID="{1CE3261A-7185-214A-8427-BC1BF9A2CFD5}" presName="parSh" presStyleLbl="node1" presStyleIdx="4" presStyleCnt="5"/>
      <dgm:spPr/>
      <dgm:t>
        <a:bodyPr/>
        <a:lstStyle/>
        <a:p>
          <a:endParaRPr lang="zh-CN" altLang="en-US"/>
        </a:p>
      </dgm:t>
    </dgm:pt>
    <dgm:pt modelId="{4610E494-8424-9843-A7A4-D1D916B7365F}" type="pres">
      <dgm:prSet presAssocID="{1CE3261A-7185-214A-8427-BC1BF9A2CFD5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366D69-203A-F44A-AE61-E837D1CF2B2F}" type="presOf" srcId="{C6E166AD-2E88-A248-BCC3-991D6F6706CB}" destId="{D6EAB285-F29B-3846-9231-1986AB5CBBC5}" srcOrd="0" destOrd="4" presId="urn:microsoft.com/office/officeart/2005/8/layout/process3"/>
    <dgm:cxn modelId="{320B5338-1442-BD4D-84F5-F1FC882F425F}" type="presOf" srcId="{09C3AADB-03D9-7547-9AF1-F3672EBF4766}" destId="{D1FA1F4C-2099-264F-A6F3-7B105A58525C}" srcOrd="0" destOrd="2" presId="urn:microsoft.com/office/officeart/2005/8/layout/process3"/>
    <dgm:cxn modelId="{29E92B71-FDC6-844B-ADD5-3604A7F3B353}" srcId="{9D3CD2C9-A4C0-8847-B68A-2305BC0AED01}" destId="{ECFED3FB-A617-0E45-BFEE-CEDDD205CCA0}" srcOrd="2" destOrd="0" parTransId="{CF7A32D1-632E-0847-8FC0-F4E1B0333390}" sibTransId="{E59B7203-C72E-B14B-8949-3C7FDF4BAD57}"/>
    <dgm:cxn modelId="{5206599D-3F40-9A4A-B3E0-ED1BB45F1EBB}" type="presOf" srcId="{964A0528-1460-A64F-9B73-F549CD93F032}" destId="{640A6682-4F6E-0A42-9F9D-2D607DA02F39}" srcOrd="0" destOrd="0" presId="urn:microsoft.com/office/officeart/2005/8/layout/process3"/>
    <dgm:cxn modelId="{2A9DD48B-205E-FD49-A3D8-70B0374957AD}" type="presOf" srcId="{71047A4A-464D-734F-A3F4-1A4CC06794CC}" destId="{D6EAB285-F29B-3846-9231-1986AB5CBBC5}" srcOrd="0" destOrd="3" presId="urn:microsoft.com/office/officeart/2005/8/layout/process3"/>
    <dgm:cxn modelId="{008E224E-9181-3A4A-BA97-1C3B7810FCC2}" type="presOf" srcId="{964A0528-1460-A64F-9B73-F549CD93F032}" destId="{FCF339A7-F464-EA41-849A-018A0DDDF4B4}" srcOrd="1" destOrd="0" presId="urn:microsoft.com/office/officeart/2005/8/layout/process3"/>
    <dgm:cxn modelId="{EBB27CF4-6822-FF47-BE0D-3A94586E3E2F}" srcId="{DB1B3CE4-FA6B-F44D-8C43-5C9908AD0E51}" destId="{5A72508C-CF65-5243-B3EF-EADCFD0A3C97}" srcOrd="0" destOrd="0" parTransId="{B92070BE-7B25-7C42-9CEB-2984A5EE6A22}" sibTransId="{F402EDC5-A8F8-BA45-B98D-EE506CD9B487}"/>
    <dgm:cxn modelId="{B64895BF-1F16-3E4E-A1F1-630ECBEB4049}" srcId="{9D3CD2C9-A4C0-8847-B68A-2305BC0AED01}" destId="{3AD79BF6-AB46-4442-84D2-38DADD253303}" srcOrd="0" destOrd="0" parTransId="{830B6D8C-104A-3944-BEBA-9065A1C0182F}" sibTransId="{8918A674-8ECE-504C-B92F-0E978966178C}"/>
    <dgm:cxn modelId="{8826635D-411B-A94D-9E1B-4D0672498D51}" type="presOf" srcId="{3AD79BF6-AB46-4442-84D2-38DADD253303}" destId="{D6EAB285-F29B-3846-9231-1986AB5CBBC5}" srcOrd="0" destOrd="0" presId="urn:microsoft.com/office/officeart/2005/8/layout/process3"/>
    <dgm:cxn modelId="{97F4550B-BFEE-CE45-8CFB-A987077DB54F}" type="presOf" srcId="{4AD2B6CF-BCB2-C948-8DCD-12C3C95195F2}" destId="{14A0C41F-2E0F-3348-830B-4F2331BC3577}" srcOrd="0" destOrd="0" presId="urn:microsoft.com/office/officeart/2005/8/layout/process3"/>
    <dgm:cxn modelId="{92FCBCC5-6FD4-A64E-B6F7-C0081200B6D3}" type="presOf" srcId="{4AD2B6CF-BCB2-C948-8DCD-12C3C95195F2}" destId="{04FC4403-931E-9947-BE10-E88792F4815C}" srcOrd="1" destOrd="0" presId="urn:microsoft.com/office/officeart/2005/8/layout/process3"/>
    <dgm:cxn modelId="{BD45C3FF-E264-F543-906C-35922750C525}" type="presOf" srcId="{DB1B3CE4-FA6B-F44D-8C43-5C9908AD0E51}" destId="{B1EEA18A-2BBF-BF4C-8F2F-25DD32E98303}" srcOrd="1" destOrd="0" presId="urn:microsoft.com/office/officeart/2005/8/layout/process3"/>
    <dgm:cxn modelId="{21311754-6DC5-154E-A226-DDB27379B628}" srcId="{D2A46083-38B4-1748-AC96-A7E453797D54}" destId="{1CE3261A-7185-214A-8427-BC1BF9A2CFD5}" srcOrd="4" destOrd="0" parTransId="{A6FD5709-F524-6447-8543-E4088AC1471F}" sibTransId="{27AE5BE7-8F15-DC48-86D6-0B99D6747485}"/>
    <dgm:cxn modelId="{0DCE7486-4E13-6248-A4BC-CAE36F64FC5A}" srcId="{D2A46083-38B4-1748-AC96-A7E453797D54}" destId="{680E42D9-47A2-DE44-A3BE-0D49F60DA462}" srcOrd="3" destOrd="0" parTransId="{5DEAE7A3-5A29-BE46-913B-301735931B50}" sibTransId="{4AD2B6CF-BCB2-C948-8DCD-12C3C95195F2}"/>
    <dgm:cxn modelId="{FDD3C08B-2658-7249-8D91-5E1A838204F3}" srcId="{D2A46083-38B4-1748-AC96-A7E453797D54}" destId="{49A6375C-371E-1746-B695-3A39D82A615C}" srcOrd="1" destOrd="0" parTransId="{0C4D38E1-2B0A-9643-AD9A-035F7936A58E}" sibTransId="{5656FBC4-F9AB-BD45-9286-AB93EE199B3D}"/>
    <dgm:cxn modelId="{1EC1504D-677B-0546-87A9-7B7DD741FE6F}" srcId="{9D3CD2C9-A4C0-8847-B68A-2305BC0AED01}" destId="{D0239AE2-FB49-4043-ACC2-9E750E2281A3}" srcOrd="1" destOrd="0" parTransId="{C3270978-6EE6-1A4B-8793-D9F885F8B4A5}" sibTransId="{5C539ACE-8AEB-CC46-AC76-DECC9CEA5DA3}"/>
    <dgm:cxn modelId="{CFDF6E47-8648-DA40-869F-FFBCCD4E9C72}" type="presOf" srcId="{D0239AE2-FB49-4043-ACC2-9E750E2281A3}" destId="{D6EAB285-F29B-3846-9231-1986AB5CBBC5}" srcOrd="0" destOrd="1" presId="urn:microsoft.com/office/officeart/2005/8/layout/process3"/>
    <dgm:cxn modelId="{CFA0CDD6-E89F-E347-B302-3982131B0EE6}" srcId="{D2A46083-38B4-1748-AC96-A7E453797D54}" destId="{DB1B3CE4-FA6B-F44D-8C43-5C9908AD0E51}" srcOrd="0" destOrd="0" parTransId="{E61F970E-7139-344B-B66F-3FA2C07A084C}" sibTransId="{99A9DEFB-F23C-4F4D-B27C-5B9946D1B7BB}"/>
    <dgm:cxn modelId="{4B752EAB-5356-A34A-B935-E671A24C76A4}" type="presOf" srcId="{49A6375C-371E-1746-B695-3A39D82A615C}" destId="{39978378-562A-2448-B677-DE86E860523C}" srcOrd="0" destOrd="0" presId="urn:microsoft.com/office/officeart/2005/8/layout/process3"/>
    <dgm:cxn modelId="{D529A7F7-CC9E-2648-8495-70570A454D2C}" srcId="{1CE3261A-7185-214A-8427-BC1BF9A2CFD5}" destId="{BA2ABF68-8681-8C4F-AE41-AE1498533DD7}" srcOrd="0" destOrd="0" parTransId="{85D6AB81-9003-0747-8490-C49126E4C092}" sibTransId="{2493A2C5-602E-2C48-9E5C-CC15A3BA359E}"/>
    <dgm:cxn modelId="{544CF337-1EAB-5644-91FE-C740F202EBC2}" type="presOf" srcId="{99A9DEFB-F23C-4F4D-B27C-5B9946D1B7BB}" destId="{DD71B70F-48D1-F440-AE5B-B3B78D66F99D}" srcOrd="0" destOrd="0" presId="urn:microsoft.com/office/officeart/2005/8/layout/process3"/>
    <dgm:cxn modelId="{A3E6A201-2577-D849-806E-121958480374}" type="presOf" srcId="{5656FBC4-F9AB-BD45-9286-AB93EE199B3D}" destId="{696D79A7-43B5-C54C-9276-B3A0F67D030F}" srcOrd="0" destOrd="0" presId="urn:microsoft.com/office/officeart/2005/8/layout/process3"/>
    <dgm:cxn modelId="{696B9913-59F9-C04A-A631-0A6BB848EE04}" type="presOf" srcId="{99A9DEFB-F23C-4F4D-B27C-5B9946D1B7BB}" destId="{794662E9-6C5B-524C-83C9-017B2347D6DD}" srcOrd="1" destOrd="0" presId="urn:microsoft.com/office/officeart/2005/8/layout/process3"/>
    <dgm:cxn modelId="{598B2E83-FAC7-EA4B-A4DA-63D5F5B58FD1}" type="presOf" srcId="{2D455737-720F-9D49-BC32-7F2B709705A8}" destId="{48D9A4D2-C500-0841-9B07-C345FD1CE9DA}" srcOrd="0" destOrd="0" presId="urn:microsoft.com/office/officeart/2005/8/layout/process3"/>
    <dgm:cxn modelId="{EE5DB523-161D-D743-871F-A57BDC738FEF}" srcId="{DB1B3CE4-FA6B-F44D-8C43-5C9908AD0E51}" destId="{B2EF6197-CD43-2B41-BB92-D7859CF31FBB}" srcOrd="1" destOrd="0" parTransId="{14874BA8-6ADC-6940-9E22-E7C79777B012}" sibTransId="{011D182E-3AEC-8744-9D74-E6A35D1D4671}"/>
    <dgm:cxn modelId="{F24E5407-59F0-E847-B475-4067961ACF02}" type="presOf" srcId="{DB1B3CE4-FA6B-F44D-8C43-5C9908AD0E51}" destId="{FE2468C5-C308-3B4B-AA28-8946F6A6D84B}" srcOrd="0" destOrd="0" presId="urn:microsoft.com/office/officeart/2005/8/layout/process3"/>
    <dgm:cxn modelId="{89FCB2C0-8C83-8642-9870-2E35CA8798B1}" type="presOf" srcId="{7FA51D09-2E91-D041-B002-0480E42B2313}" destId="{E975497D-170E-C945-A95E-D3853FEF6F9C}" srcOrd="0" destOrd="0" presId="urn:microsoft.com/office/officeart/2005/8/layout/process3"/>
    <dgm:cxn modelId="{18D53372-E8E1-F141-A0C9-735B7B6ACF32}" type="presOf" srcId="{ECFED3FB-A617-0E45-BFEE-CEDDD205CCA0}" destId="{D6EAB285-F29B-3846-9231-1986AB5CBBC5}" srcOrd="0" destOrd="2" presId="urn:microsoft.com/office/officeart/2005/8/layout/process3"/>
    <dgm:cxn modelId="{67A4F088-CAC8-844A-ABEC-9607EC8D1E28}" type="presOf" srcId="{49A6375C-371E-1746-B695-3A39D82A615C}" destId="{61637BB1-8228-DE41-AB4C-1A29C7D83030}" srcOrd="1" destOrd="0" presId="urn:microsoft.com/office/officeart/2005/8/layout/process3"/>
    <dgm:cxn modelId="{54D7DBA5-3A22-E44F-91D4-5C37E72C113D}" type="presOf" srcId="{1CE3261A-7185-214A-8427-BC1BF9A2CFD5}" destId="{84E14ECA-A7A4-0346-B82E-CB7D6AF187D0}" srcOrd="0" destOrd="0" presId="urn:microsoft.com/office/officeart/2005/8/layout/process3"/>
    <dgm:cxn modelId="{56FE0CDB-D9ED-A540-B1C7-24A60558993A}" srcId="{DB1B3CE4-FA6B-F44D-8C43-5C9908AD0E51}" destId="{09C3AADB-03D9-7547-9AF1-F3672EBF4766}" srcOrd="2" destOrd="0" parTransId="{D668C236-757B-634F-B6B4-B53A49CE59B7}" sibTransId="{E0C11ED3-C52C-9642-9524-5186B605B0A3}"/>
    <dgm:cxn modelId="{2A52A68A-89D8-E943-82CE-C197B48B4BDF}" type="presOf" srcId="{680E42D9-47A2-DE44-A3BE-0D49F60DA462}" destId="{8C9CC966-35CD-0B4A-B82E-D45E068CE87D}" srcOrd="1" destOrd="0" presId="urn:microsoft.com/office/officeart/2005/8/layout/process3"/>
    <dgm:cxn modelId="{0DF4B03E-3379-0D4F-BE79-52024ADB1251}" srcId="{9D3CD2C9-A4C0-8847-B68A-2305BC0AED01}" destId="{71047A4A-464D-734F-A3F4-1A4CC06794CC}" srcOrd="3" destOrd="0" parTransId="{F7FB8696-8174-CF4E-B93E-0766DB99C9BC}" sibTransId="{E73EBB64-9944-3C4D-B87B-B62AFDD29821}"/>
    <dgm:cxn modelId="{381238C5-9805-6F4D-88AB-F1815FE141A0}" type="presOf" srcId="{B2EF6197-CD43-2B41-BB92-D7859CF31FBB}" destId="{D1FA1F4C-2099-264F-A6F3-7B105A58525C}" srcOrd="0" destOrd="1" presId="urn:microsoft.com/office/officeart/2005/8/layout/process3"/>
    <dgm:cxn modelId="{D5850BDF-E2F5-334C-A15B-735861BE83B4}" srcId="{680E42D9-47A2-DE44-A3BE-0D49F60DA462}" destId="{7FA51D09-2E91-D041-B002-0480E42B2313}" srcOrd="0" destOrd="0" parTransId="{576D1733-071C-6746-A5AC-2A97967C5D9A}" sibTransId="{1108E070-EE4F-9742-AF2C-20F416AFC456}"/>
    <dgm:cxn modelId="{D1734625-D597-FD49-8388-E8B52B6AB5A6}" type="presOf" srcId="{9D3CD2C9-A4C0-8847-B68A-2305BC0AED01}" destId="{94A7E4AD-9DA1-6546-9DEB-48871E21CC1A}" srcOrd="1" destOrd="0" presId="urn:microsoft.com/office/officeart/2005/8/layout/process3"/>
    <dgm:cxn modelId="{B2BDFBE8-0720-4045-880F-3A9440F3ECBE}" srcId="{49A6375C-371E-1746-B695-3A39D82A615C}" destId="{2D455737-720F-9D49-BC32-7F2B709705A8}" srcOrd="0" destOrd="0" parTransId="{77DCC858-0DE8-104C-A6DB-39B65E1B8B3D}" sibTransId="{07E20D14-3EA5-EE48-8AE4-2AEC365B780D}"/>
    <dgm:cxn modelId="{AB6DD346-2345-BA45-B9FF-B0C61A614397}" type="presOf" srcId="{BA2ABF68-8681-8C4F-AE41-AE1498533DD7}" destId="{4610E494-8424-9843-A7A4-D1D916B7365F}" srcOrd="0" destOrd="0" presId="urn:microsoft.com/office/officeart/2005/8/layout/process3"/>
    <dgm:cxn modelId="{C75DBDA7-1CAA-C740-B6FD-A99470096D10}" srcId="{9D3CD2C9-A4C0-8847-B68A-2305BC0AED01}" destId="{C6E166AD-2E88-A248-BCC3-991D6F6706CB}" srcOrd="4" destOrd="0" parTransId="{84BA23E4-6110-E040-BA9C-882FC8DB07D5}" sibTransId="{F917BB3B-0E04-B54A-896A-9DE7BFA41C3F}"/>
    <dgm:cxn modelId="{D9CD9FA2-BD1B-D64D-864C-6D428292BFD3}" type="presOf" srcId="{680E42D9-47A2-DE44-A3BE-0D49F60DA462}" destId="{D5D44016-CEE8-B147-800F-F671B8B67016}" srcOrd="0" destOrd="0" presId="urn:microsoft.com/office/officeart/2005/8/layout/process3"/>
    <dgm:cxn modelId="{AD246E68-99F3-6E44-B032-601909FDB47A}" type="presOf" srcId="{5A72508C-CF65-5243-B3EF-EADCFD0A3C97}" destId="{D1FA1F4C-2099-264F-A6F3-7B105A58525C}" srcOrd="0" destOrd="0" presId="urn:microsoft.com/office/officeart/2005/8/layout/process3"/>
    <dgm:cxn modelId="{62A2664D-36B8-CA46-B493-C77226CD75D3}" type="presOf" srcId="{97B8834B-71DC-AE4E-863F-2987F3F77A78}" destId="{D6EAB285-F29B-3846-9231-1986AB5CBBC5}" srcOrd="0" destOrd="5" presId="urn:microsoft.com/office/officeart/2005/8/layout/process3"/>
    <dgm:cxn modelId="{53A8E8D8-3B2B-3549-A013-EA2C4CD072A9}" srcId="{9D3CD2C9-A4C0-8847-B68A-2305BC0AED01}" destId="{97B8834B-71DC-AE4E-863F-2987F3F77A78}" srcOrd="5" destOrd="0" parTransId="{7C2014F4-234A-584B-8087-DF50CF700C3C}" sibTransId="{71EA2816-0A35-6A43-8124-FB2D48854361}"/>
    <dgm:cxn modelId="{F4170F9D-EB48-E84E-8C67-CB510ACCC64B}" type="presOf" srcId="{5656FBC4-F9AB-BD45-9286-AB93EE199B3D}" destId="{D460BE93-686D-6049-89BC-4013337650DE}" srcOrd="1" destOrd="0" presId="urn:microsoft.com/office/officeart/2005/8/layout/process3"/>
    <dgm:cxn modelId="{885B083F-5DD1-344C-A71E-84D537FA30B5}" srcId="{D2A46083-38B4-1748-AC96-A7E453797D54}" destId="{9D3CD2C9-A4C0-8847-B68A-2305BC0AED01}" srcOrd="2" destOrd="0" parTransId="{2FDFA80A-1830-4946-8722-BCB357300D76}" sibTransId="{964A0528-1460-A64F-9B73-F549CD93F032}"/>
    <dgm:cxn modelId="{476EDCC8-D282-0C4C-8283-085EDBE6F3CF}" type="presOf" srcId="{9D3CD2C9-A4C0-8847-B68A-2305BC0AED01}" destId="{9298C233-51B8-3846-A9DE-3682C9125BAB}" srcOrd="0" destOrd="0" presId="urn:microsoft.com/office/officeart/2005/8/layout/process3"/>
    <dgm:cxn modelId="{685EBE5D-80CF-D04E-A5CA-9499D46319C8}" type="presOf" srcId="{1CE3261A-7185-214A-8427-BC1BF9A2CFD5}" destId="{2945B87C-347E-B24D-A8FA-3DE8F0D64B83}" srcOrd="1" destOrd="0" presId="urn:microsoft.com/office/officeart/2005/8/layout/process3"/>
    <dgm:cxn modelId="{BA316A71-FDBD-CF41-8E8D-03E83554B247}" type="presOf" srcId="{D2A46083-38B4-1748-AC96-A7E453797D54}" destId="{60C9D39B-781F-B349-94F9-75D876690581}" srcOrd="0" destOrd="0" presId="urn:microsoft.com/office/officeart/2005/8/layout/process3"/>
    <dgm:cxn modelId="{A8D18037-0A0F-7649-BB27-8D453975C53D}" type="presParOf" srcId="{60C9D39B-781F-B349-94F9-75D876690581}" destId="{CABB4109-7B47-1849-A6E3-AB194DA617EF}" srcOrd="0" destOrd="0" presId="urn:microsoft.com/office/officeart/2005/8/layout/process3"/>
    <dgm:cxn modelId="{9E76FAFB-0E63-1C41-AC95-CD2B971F9D05}" type="presParOf" srcId="{CABB4109-7B47-1849-A6E3-AB194DA617EF}" destId="{FE2468C5-C308-3B4B-AA28-8946F6A6D84B}" srcOrd="0" destOrd="0" presId="urn:microsoft.com/office/officeart/2005/8/layout/process3"/>
    <dgm:cxn modelId="{3D9A4AF3-9747-2B40-84FB-8B1C91767D30}" type="presParOf" srcId="{CABB4109-7B47-1849-A6E3-AB194DA617EF}" destId="{B1EEA18A-2BBF-BF4C-8F2F-25DD32E98303}" srcOrd="1" destOrd="0" presId="urn:microsoft.com/office/officeart/2005/8/layout/process3"/>
    <dgm:cxn modelId="{D4DEE7C9-C5EA-2142-8E5F-22D0C5B0A813}" type="presParOf" srcId="{CABB4109-7B47-1849-A6E3-AB194DA617EF}" destId="{D1FA1F4C-2099-264F-A6F3-7B105A58525C}" srcOrd="2" destOrd="0" presId="urn:microsoft.com/office/officeart/2005/8/layout/process3"/>
    <dgm:cxn modelId="{4EA8345B-AB97-9A43-A225-6CF7C6B11EAE}" type="presParOf" srcId="{60C9D39B-781F-B349-94F9-75D876690581}" destId="{DD71B70F-48D1-F440-AE5B-B3B78D66F99D}" srcOrd="1" destOrd="0" presId="urn:microsoft.com/office/officeart/2005/8/layout/process3"/>
    <dgm:cxn modelId="{1DFFD8A2-965E-1B4C-9B24-7802E754A3AB}" type="presParOf" srcId="{DD71B70F-48D1-F440-AE5B-B3B78D66F99D}" destId="{794662E9-6C5B-524C-83C9-017B2347D6DD}" srcOrd="0" destOrd="0" presId="urn:microsoft.com/office/officeart/2005/8/layout/process3"/>
    <dgm:cxn modelId="{9173959A-B74F-D942-886F-F8C166A0B2C6}" type="presParOf" srcId="{60C9D39B-781F-B349-94F9-75D876690581}" destId="{4EACF4C3-77C2-BE42-927F-72331DC5EBCE}" srcOrd="2" destOrd="0" presId="urn:microsoft.com/office/officeart/2005/8/layout/process3"/>
    <dgm:cxn modelId="{CA84198B-57B5-1D4F-ADBC-5B332EAC9163}" type="presParOf" srcId="{4EACF4C3-77C2-BE42-927F-72331DC5EBCE}" destId="{39978378-562A-2448-B677-DE86E860523C}" srcOrd="0" destOrd="0" presId="urn:microsoft.com/office/officeart/2005/8/layout/process3"/>
    <dgm:cxn modelId="{B8D41599-A13B-8D46-8C1F-C2B30468AF17}" type="presParOf" srcId="{4EACF4C3-77C2-BE42-927F-72331DC5EBCE}" destId="{61637BB1-8228-DE41-AB4C-1A29C7D83030}" srcOrd="1" destOrd="0" presId="urn:microsoft.com/office/officeart/2005/8/layout/process3"/>
    <dgm:cxn modelId="{73D9E5E4-5090-BF4C-B689-09B3802F3D62}" type="presParOf" srcId="{4EACF4C3-77C2-BE42-927F-72331DC5EBCE}" destId="{48D9A4D2-C500-0841-9B07-C345FD1CE9DA}" srcOrd="2" destOrd="0" presId="urn:microsoft.com/office/officeart/2005/8/layout/process3"/>
    <dgm:cxn modelId="{D78B66DB-C211-C941-A72C-C157992E0122}" type="presParOf" srcId="{60C9D39B-781F-B349-94F9-75D876690581}" destId="{696D79A7-43B5-C54C-9276-B3A0F67D030F}" srcOrd="3" destOrd="0" presId="urn:microsoft.com/office/officeart/2005/8/layout/process3"/>
    <dgm:cxn modelId="{C44AD6CB-48CF-964B-BED7-1D3FB935F59C}" type="presParOf" srcId="{696D79A7-43B5-C54C-9276-B3A0F67D030F}" destId="{D460BE93-686D-6049-89BC-4013337650DE}" srcOrd="0" destOrd="0" presId="urn:microsoft.com/office/officeart/2005/8/layout/process3"/>
    <dgm:cxn modelId="{AC048CBE-284F-C640-9866-1F80C942BA04}" type="presParOf" srcId="{60C9D39B-781F-B349-94F9-75D876690581}" destId="{D76513D1-9CF9-144E-A3A1-3D7F527ED269}" srcOrd="4" destOrd="0" presId="urn:microsoft.com/office/officeart/2005/8/layout/process3"/>
    <dgm:cxn modelId="{2C858856-D9C8-2847-B464-2CD2DC3E204A}" type="presParOf" srcId="{D76513D1-9CF9-144E-A3A1-3D7F527ED269}" destId="{9298C233-51B8-3846-A9DE-3682C9125BAB}" srcOrd="0" destOrd="0" presId="urn:microsoft.com/office/officeart/2005/8/layout/process3"/>
    <dgm:cxn modelId="{C19B8DFA-BAB9-1E44-A8C4-8092D2D83ED0}" type="presParOf" srcId="{D76513D1-9CF9-144E-A3A1-3D7F527ED269}" destId="{94A7E4AD-9DA1-6546-9DEB-48871E21CC1A}" srcOrd="1" destOrd="0" presId="urn:microsoft.com/office/officeart/2005/8/layout/process3"/>
    <dgm:cxn modelId="{7D371601-1519-D643-A2E6-C535B7190FF1}" type="presParOf" srcId="{D76513D1-9CF9-144E-A3A1-3D7F527ED269}" destId="{D6EAB285-F29B-3846-9231-1986AB5CBBC5}" srcOrd="2" destOrd="0" presId="urn:microsoft.com/office/officeart/2005/8/layout/process3"/>
    <dgm:cxn modelId="{60A7DE97-F5AB-5248-A8C6-5C6A9C06E2A5}" type="presParOf" srcId="{60C9D39B-781F-B349-94F9-75D876690581}" destId="{640A6682-4F6E-0A42-9F9D-2D607DA02F39}" srcOrd="5" destOrd="0" presId="urn:microsoft.com/office/officeart/2005/8/layout/process3"/>
    <dgm:cxn modelId="{EBA4D4E8-D84F-D24F-B73D-DA42ED15BA6A}" type="presParOf" srcId="{640A6682-4F6E-0A42-9F9D-2D607DA02F39}" destId="{FCF339A7-F464-EA41-849A-018A0DDDF4B4}" srcOrd="0" destOrd="0" presId="urn:microsoft.com/office/officeart/2005/8/layout/process3"/>
    <dgm:cxn modelId="{1DE16EF1-CE75-CF43-A671-3D4489BC7726}" type="presParOf" srcId="{60C9D39B-781F-B349-94F9-75D876690581}" destId="{298B612A-996A-3044-BD6E-3409E0F71017}" srcOrd="6" destOrd="0" presId="urn:microsoft.com/office/officeart/2005/8/layout/process3"/>
    <dgm:cxn modelId="{C97B9AE2-3907-4A4E-A775-41FEE0485743}" type="presParOf" srcId="{298B612A-996A-3044-BD6E-3409E0F71017}" destId="{D5D44016-CEE8-B147-800F-F671B8B67016}" srcOrd="0" destOrd="0" presId="urn:microsoft.com/office/officeart/2005/8/layout/process3"/>
    <dgm:cxn modelId="{4288AD24-F500-7946-802D-13EC37674BEB}" type="presParOf" srcId="{298B612A-996A-3044-BD6E-3409E0F71017}" destId="{8C9CC966-35CD-0B4A-B82E-D45E068CE87D}" srcOrd="1" destOrd="0" presId="urn:microsoft.com/office/officeart/2005/8/layout/process3"/>
    <dgm:cxn modelId="{6BBF111E-3F6D-BE45-A063-C9E8D31CB6F2}" type="presParOf" srcId="{298B612A-996A-3044-BD6E-3409E0F71017}" destId="{E975497D-170E-C945-A95E-D3853FEF6F9C}" srcOrd="2" destOrd="0" presId="urn:microsoft.com/office/officeart/2005/8/layout/process3"/>
    <dgm:cxn modelId="{435CAC69-8695-7644-B62D-002AAD8E4241}" type="presParOf" srcId="{60C9D39B-781F-B349-94F9-75D876690581}" destId="{14A0C41F-2E0F-3348-830B-4F2331BC3577}" srcOrd="7" destOrd="0" presId="urn:microsoft.com/office/officeart/2005/8/layout/process3"/>
    <dgm:cxn modelId="{7CE30348-8924-9148-B7F7-0443316FAC6F}" type="presParOf" srcId="{14A0C41F-2E0F-3348-830B-4F2331BC3577}" destId="{04FC4403-931E-9947-BE10-E88792F4815C}" srcOrd="0" destOrd="0" presId="urn:microsoft.com/office/officeart/2005/8/layout/process3"/>
    <dgm:cxn modelId="{3871CA7A-3389-C34B-8EF2-533A00F6B6B6}" type="presParOf" srcId="{60C9D39B-781F-B349-94F9-75D876690581}" destId="{8DF12608-FEE4-2F4D-8B9C-43CF666FC456}" srcOrd="8" destOrd="0" presId="urn:microsoft.com/office/officeart/2005/8/layout/process3"/>
    <dgm:cxn modelId="{5EE3CF31-8E3B-E94C-AABD-AACF2EB46039}" type="presParOf" srcId="{8DF12608-FEE4-2F4D-8B9C-43CF666FC456}" destId="{84E14ECA-A7A4-0346-B82E-CB7D6AF187D0}" srcOrd="0" destOrd="0" presId="urn:microsoft.com/office/officeart/2005/8/layout/process3"/>
    <dgm:cxn modelId="{78C93309-73D1-AF4D-AA0D-263CC42EEE4A}" type="presParOf" srcId="{8DF12608-FEE4-2F4D-8B9C-43CF666FC456}" destId="{2945B87C-347E-B24D-A8FA-3DE8F0D64B83}" srcOrd="1" destOrd="0" presId="urn:microsoft.com/office/officeart/2005/8/layout/process3"/>
    <dgm:cxn modelId="{70ED294E-FF11-364B-AD9D-DC0FDF7F9BCE}" type="presParOf" srcId="{8DF12608-FEE4-2F4D-8B9C-43CF666FC456}" destId="{4610E494-8424-9843-A7A4-D1D916B7365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676FA56-6EB8-43F2-97C2-9637A98B1DB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3E1230-9C1B-4952-B434-C7840BFDC8BD}">
      <dgm:prSet phldrT="[文本]" custT="1"/>
      <dgm:spPr/>
      <dgm:t>
        <a:bodyPr/>
        <a:lstStyle/>
        <a:p>
          <a:r>
            <a:rPr lang="en-US" altLang="zh-CN" sz="1200" dirty="0" smtClean="0"/>
            <a:t>Web</a:t>
          </a:r>
          <a:r>
            <a:rPr lang="zh-CN" altLang="en-US" sz="1200" dirty="0" smtClean="0"/>
            <a:t>主体型</a:t>
          </a:r>
          <a:endParaRPr lang="zh-CN" altLang="en-US" sz="1200" dirty="0"/>
        </a:p>
      </dgm:t>
    </dgm:pt>
    <dgm:pt modelId="{A113AB34-05CF-4687-B94D-15C6C4FD097E}" type="par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2B49F57A-1C55-45E3-ADFA-67EB1E33E483}" type="sib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B4E82AB2-0A56-474F-9E0F-99D6F7E2F860}">
      <dgm:prSet phldrT="[文本]" custT="1"/>
      <dgm:spPr/>
      <dgm:t>
        <a:bodyPr/>
        <a:lstStyle/>
        <a:p>
          <a:r>
            <a:rPr lang="zh-CN" altLang="en-US" sz="1200" dirty="0" smtClean="0"/>
            <a:t>多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混合型</a:t>
          </a:r>
          <a:endParaRPr lang="zh-CN" altLang="en-US" sz="1200" dirty="0"/>
        </a:p>
      </dgm:t>
    </dgm:pt>
    <dgm:pt modelId="{0FAD7965-9C20-433E-A9A2-7A5BF3387E92}" type="par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88FCD674-83C8-4706-9737-D06E7F2CB122}" type="sib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C66670D4-B105-43DD-A8DB-2AFFED120A6E}">
      <dgm:prSet phldrT="[文本]" custT="1"/>
      <dgm:spPr/>
      <dgm:t>
        <a:bodyPr/>
        <a:lstStyle/>
        <a:p>
          <a:r>
            <a:rPr lang="zh-CN" altLang="en-US" sz="800" dirty="0" smtClean="0"/>
            <a:t>项目低配</a:t>
          </a:r>
          <a:endParaRPr lang="zh-CN" altLang="en-US" sz="800" dirty="0"/>
        </a:p>
      </dgm:t>
    </dgm:pt>
    <dgm:pt modelId="{2C34756D-2FCF-42ED-9D51-578B1A144AC7}" type="par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8C721F55-1C84-48A7-86DC-4FF0DD70FF74}" type="sib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62E893C7-15DB-4419-BD3F-B915901B204D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依赖关系（</a:t>
          </a:r>
          <a:r>
            <a:rPr lang="en-US" altLang="zh-CN" sz="800" dirty="0" smtClean="0">
              <a:solidFill>
                <a:srgbClr val="FF0000"/>
              </a:solidFill>
            </a:rPr>
            <a:t>JS</a:t>
          </a:r>
          <a:r>
            <a:rPr lang="zh-CN" altLang="en-US" sz="800" dirty="0" smtClean="0">
              <a:solidFill>
                <a:srgbClr val="FF0000"/>
              </a:solidFill>
            </a:rPr>
            <a:t>与原生端）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35D31116-5B8E-4F11-AF58-B24CC434B5C1}" type="par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6D29CDF8-432A-4770-AFFC-F78565AE8607}" type="sib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CDF3DCA1-27FF-49A2-B395-A92187D8C7FE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     技术规则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B30B227E-3D91-4F05-B40E-A3D4C56929FB}" type="par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751BC34A-D9B6-4182-9600-92099A427017}" type="sib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AA6A6CC0-3FA9-498A-A147-C74B6A8E56CE}">
      <dgm:prSet phldrT="[文本]" custT="1"/>
      <dgm:spPr/>
      <dgm:t>
        <a:bodyPr/>
        <a:lstStyle/>
        <a:p>
          <a:r>
            <a:rPr lang="zh-CN" altLang="en-US" sz="800" dirty="0" smtClean="0"/>
            <a:t>层级结构</a:t>
          </a:r>
          <a:endParaRPr lang="zh-CN" altLang="en-US" sz="800" dirty="0"/>
        </a:p>
      </dgm:t>
    </dgm:pt>
    <dgm:pt modelId="{3307F880-AAFC-4A26-81A9-6AA4721AF545}" type="par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1C24976A-AF5C-449F-9087-1F9701F55794}" type="sib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61490778-CC3D-4AF5-B99D-559B2ED33498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3</a:t>
          </a:r>
          <a:r>
            <a:rPr lang="zh-CN" altLang="en-US" sz="800" dirty="0" smtClean="0"/>
            <a:t>层</a:t>
          </a:r>
          <a:endParaRPr lang="zh-CN" altLang="en-US" sz="800" dirty="0"/>
        </a:p>
      </dgm:t>
    </dgm:pt>
    <dgm:pt modelId="{EF4B1035-1207-473C-90C4-742F21BAC88D}" type="par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5E67862F-B9DB-412F-89E5-158D8013735A}" type="sib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9814CFE5-9DF4-445E-8D81-DDAC55820C87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1</a:t>
          </a:r>
          <a:r>
            <a:rPr lang="zh-CN" altLang="en-US" sz="800" dirty="0" smtClean="0"/>
            <a:t>人</a:t>
          </a:r>
          <a:endParaRPr lang="zh-CN" altLang="en-US" sz="800" dirty="0"/>
        </a:p>
      </dgm:t>
    </dgm:pt>
    <dgm:pt modelId="{AD2DFC5C-6B0B-496B-9232-6BC609DB1332}" type="par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0EA5511B-170E-4FB5-B2F8-7B325B83F34B}" type="sib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94BA73D6-57B9-4023-A802-FF73E260DFBA}">
      <dgm:prSet phldrT="[文本]" custT="1"/>
      <dgm:spPr/>
      <dgm:t>
        <a:bodyPr/>
        <a:lstStyle/>
        <a:p>
          <a:r>
            <a:rPr lang="zh-CN" altLang="en-US" sz="900" dirty="0" smtClean="0"/>
            <a:t>项目低配</a:t>
          </a:r>
          <a:endParaRPr lang="zh-CN" altLang="en-US" sz="900" dirty="0"/>
        </a:p>
      </dgm:t>
    </dgm:pt>
    <dgm:pt modelId="{AD6EEE8B-5742-4F90-B3D9-026FF203AF89}" type="par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6ED068B3-7794-4A4C-80B5-B1DD08814D04}" type="sib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26CDE1DE-E640-4244-99D4-E0687307DCA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3+1</a:t>
          </a:r>
          <a:r>
            <a:rPr lang="zh-CN" altLang="en-US" sz="900" dirty="0" smtClean="0"/>
            <a:t>人</a:t>
          </a:r>
          <a:endParaRPr lang="zh-CN" altLang="en-US" sz="900" dirty="0"/>
        </a:p>
      </dgm:t>
    </dgm:pt>
    <dgm:pt modelId="{F88C0A55-1C69-4442-BD39-30441CF960E5}" type="par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18053909-4C16-41A4-9EFE-113E2D452C60}" type="sib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E7304FF8-4078-4A72-A4A2-13329A59AE08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依赖关系（</a:t>
          </a:r>
          <a:r>
            <a:rPr lang="en-US" altLang="zh-CN" sz="900" dirty="0" smtClean="0">
              <a:solidFill>
                <a:srgbClr val="FF0000"/>
              </a:solidFill>
            </a:rPr>
            <a:t>JS</a:t>
          </a:r>
          <a:r>
            <a:rPr lang="zh-CN" altLang="en-US" sz="900" dirty="0" smtClean="0">
              <a:solidFill>
                <a:srgbClr val="FF0000"/>
              </a:solidFill>
            </a:rPr>
            <a:t>与原生端）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25F829A3-A6FB-4C73-B854-BCB010823741}" type="par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E5B9DC7D-2CA9-41D1-91A3-DD87F93DB758}" type="sib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B4990868-0F82-4A18-80E9-39C3A39E8924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业务规则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61803808-A696-45C1-A094-012695773122}" type="par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588C59C7-C382-4847-9604-ABB4288852B6}" type="sib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6E4076D8-825F-408D-9A55-6821CDD54A06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技术规则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E73B1661-33C5-4E21-9A72-77B0DB5E03AD}" type="par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52E59079-468D-4933-B6CA-A2C46C3E26DF}" type="sib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4223E6AE-334B-45A8-8202-63259155B55B}">
      <dgm:prSet phldrT="[文本]" custT="1"/>
      <dgm:spPr/>
      <dgm:t>
        <a:bodyPr/>
        <a:lstStyle/>
        <a:p>
          <a:r>
            <a:rPr lang="zh-CN" altLang="en-US" sz="900" dirty="0" smtClean="0"/>
            <a:t>层级结构</a:t>
          </a:r>
          <a:endParaRPr lang="zh-CN" altLang="en-US" sz="900" dirty="0"/>
        </a:p>
      </dgm:t>
    </dgm:pt>
    <dgm:pt modelId="{BAEFCA14-1753-457D-9375-1741169E9087}" type="par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D04B6AA9-190D-4EB9-827D-A17D47A75AC5}" type="sib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080C690A-8391-4E02-9C4E-55D80E5B092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2</a:t>
          </a:r>
          <a:r>
            <a:rPr lang="zh-CN" altLang="en-US" sz="900" dirty="0" smtClean="0"/>
            <a:t>层</a:t>
          </a:r>
          <a:endParaRPr lang="zh-CN" altLang="en-US" sz="900" dirty="0"/>
        </a:p>
      </dgm:t>
    </dgm:pt>
    <dgm:pt modelId="{FEDABD91-D53B-476E-B303-941ACC506949}" type="par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18B23391-DB6F-473F-9464-09E3DE51CAEF}" type="sib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4BE71BDF-F591-489C-8435-88A104FD0471}" type="pres">
      <dgm:prSet presAssocID="{8676FA56-6EB8-43F2-97C2-9637A98B1DB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FD0367-E09C-48FB-B62D-E2AB01D8B855}" type="pres">
      <dgm:prSet presAssocID="{8676FA56-6EB8-43F2-97C2-9637A98B1DBB}" presName="divider" presStyleLbl="fgShp" presStyleIdx="0" presStyleCnt="1"/>
      <dgm:spPr/>
    </dgm:pt>
    <dgm:pt modelId="{AFDEC708-83CE-492D-8D34-A3058AAEA1CC}" type="pres">
      <dgm:prSet presAssocID="{AC3E1230-9C1B-4952-B434-C7840BFDC8BD}" presName="downArrow" presStyleLbl="node1" presStyleIdx="0" presStyleCnt="2"/>
      <dgm:spPr/>
    </dgm:pt>
    <dgm:pt modelId="{DC7B1079-AC09-43B7-A6AE-7FF16085D461}" type="pres">
      <dgm:prSet presAssocID="{AC3E1230-9C1B-4952-B434-C7840BFDC8B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1BAF0-1030-4C20-BD52-42F27E1167EA}" type="pres">
      <dgm:prSet presAssocID="{B4E82AB2-0A56-474F-9E0F-99D6F7E2F860}" presName="upArrow" presStyleLbl="node1" presStyleIdx="1" presStyleCnt="2"/>
      <dgm:spPr/>
    </dgm:pt>
    <dgm:pt modelId="{001045B9-D655-4FC6-8F2F-3D71DBB8F34D}" type="pres">
      <dgm:prSet presAssocID="{B4E82AB2-0A56-474F-9E0F-99D6F7E2F860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CE744F-0844-8446-9EA9-1052B34C794C}" type="presOf" srcId="{6E4076D8-825F-408D-9A55-6821CDD54A06}" destId="{001045B9-D655-4FC6-8F2F-3D71DBB8F34D}" srcOrd="0" destOrd="5" presId="urn:microsoft.com/office/officeart/2005/8/layout/arrow3"/>
    <dgm:cxn modelId="{E94E4714-9243-1147-A176-250E0A13A0A3}" type="presOf" srcId="{C66670D4-B105-43DD-A8DB-2AFFED120A6E}" destId="{DC7B1079-AC09-43B7-A6AE-7FF16085D461}" srcOrd="0" destOrd="1" presId="urn:microsoft.com/office/officeart/2005/8/layout/arrow3"/>
    <dgm:cxn modelId="{5899204A-E568-2648-A79B-8F9292458E42}" type="presOf" srcId="{E7304FF8-4078-4A72-A4A2-13329A59AE08}" destId="{001045B9-D655-4FC6-8F2F-3D71DBB8F34D}" srcOrd="0" destOrd="3" presId="urn:microsoft.com/office/officeart/2005/8/layout/arrow3"/>
    <dgm:cxn modelId="{2B1D7321-6CE4-0A44-96FB-9BBF70990E62}" type="presOf" srcId="{26CDE1DE-E640-4244-99D4-E0687307DCA5}" destId="{001045B9-D655-4FC6-8F2F-3D71DBB8F34D}" srcOrd="0" destOrd="2" presId="urn:microsoft.com/office/officeart/2005/8/layout/arrow3"/>
    <dgm:cxn modelId="{57C9EF20-10EC-44E0-A616-1ED5177DD8BB}" srcId="{8676FA56-6EB8-43F2-97C2-9637A98B1DBB}" destId="{AC3E1230-9C1B-4952-B434-C7840BFDC8BD}" srcOrd="0" destOrd="0" parTransId="{A113AB34-05CF-4687-B94D-15C6C4FD097E}" sibTransId="{2B49F57A-1C55-45E3-ADFA-67EB1E33E483}"/>
    <dgm:cxn modelId="{A6A491C4-B5D1-3D40-9EBD-BBE8A48D1C96}" type="presOf" srcId="{B4990868-0F82-4A18-80E9-39C3A39E8924}" destId="{001045B9-D655-4FC6-8F2F-3D71DBB8F34D}" srcOrd="0" destOrd="4" presId="urn:microsoft.com/office/officeart/2005/8/layout/arrow3"/>
    <dgm:cxn modelId="{E8E77A9A-BA2D-744D-9F89-53735E200BEC}" type="presOf" srcId="{9814CFE5-9DF4-445E-8D81-DDAC55820C87}" destId="{DC7B1079-AC09-43B7-A6AE-7FF16085D461}" srcOrd="0" destOrd="2" presId="urn:microsoft.com/office/officeart/2005/8/layout/arrow3"/>
    <dgm:cxn modelId="{84C72558-72AA-1340-801D-948167D50327}" type="presOf" srcId="{61490778-CC3D-4AF5-B99D-559B2ED33498}" destId="{DC7B1079-AC09-43B7-A6AE-7FF16085D461}" srcOrd="0" destOrd="6" presId="urn:microsoft.com/office/officeart/2005/8/layout/arrow3"/>
    <dgm:cxn modelId="{39D73B46-C753-46E2-AA59-17D08AE1E249}" srcId="{AC3E1230-9C1B-4952-B434-C7840BFDC8BD}" destId="{C66670D4-B105-43DD-A8DB-2AFFED120A6E}" srcOrd="0" destOrd="0" parTransId="{2C34756D-2FCF-42ED-9D51-578B1A144AC7}" sibTransId="{8C721F55-1C84-48A7-86DC-4FF0DD70FF74}"/>
    <dgm:cxn modelId="{7A50D28E-64E1-5E4A-8B7B-67AC80D2990F}" type="presOf" srcId="{AA6A6CC0-3FA9-498A-A147-C74B6A8E56CE}" destId="{DC7B1079-AC09-43B7-A6AE-7FF16085D461}" srcOrd="0" destOrd="5" presId="urn:microsoft.com/office/officeart/2005/8/layout/arrow3"/>
    <dgm:cxn modelId="{D2522DFC-752E-904C-B4B9-A4608D6DE3F9}" type="presOf" srcId="{080C690A-8391-4E02-9C4E-55D80E5B0925}" destId="{001045B9-D655-4FC6-8F2F-3D71DBB8F34D}" srcOrd="0" destOrd="7" presId="urn:microsoft.com/office/officeart/2005/8/layout/arrow3"/>
    <dgm:cxn modelId="{A02702EF-6DD4-4B47-9EA6-FB5A26B3B1AC}" srcId="{C66670D4-B105-43DD-A8DB-2AFFED120A6E}" destId="{9814CFE5-9DF4-445E-8D81-DDAC55820C87}" srcOrd="0" destOrd="0" parTransId="{AD2DFC5C-6B0B-496B-9232-6BC609DB1332}" sibTransId="{0EA5511B-170E-4FB5-B2F8-7B325B83F34B}"/>
    <dgm:cxn modelId="{6DE5B49F-952C-CB47-B7A8-CE45BF4F68F3}" type="presOf" srcId="{8676FA56-6EB8-43F2-97C2-9637A98B1DBB}" destId="{4BE71BDF-F591-489C-8435-88A104FD0471}" srcOrd="0" destOrd="0" presId="urn:microsoft.com/office/officeart/2005/8/layout/arrow3"/>
    <dgm:cxn modelId="{D81610E1-4440-4C3C-B469-747CE855F764}" srcId="{62E893C7-15DB-4419-BD3F-B915901B204D}" destId="{CDF3DCA1-27FF-49A2-B395-A92187D8C7FE}" srcOrd="0" destOrd="0" parTransId="{B30B227E-3D91-4F05-B40E-A3D4C56929FB}" sibTransId="{751BC34A-D9B6-4182-9600-92099A427017}"/>
    <dgm:cxn modelId="{5F24467E-8C26-44B1-AEE0-3E7FAA346544}" srcId="{E7304FF8-4078-4A72-A4A2-13329A59AE08}" destId="{B4990868-0F82-4A18-80E9-39C3A39E8924}" srcOrd="0" destOrd="0" parTransId="{61803808-A696-45C1-A094-012695773122}" sibTransId="{588C59C7-C382-4847-9604-ABB4288852B6}"/>
    <dgm:cxn modelId="{CF57A84B-51CC-49E9-AF3D-76676AEE729B}" srcId="{AC3E1230-9C1B-4952-B434-C7840BFDC8BD}" destId="{62E893C7-15DB-4419-BD3F-B915901B204D}" srcOrd="1" destOrd="0" parTransId="{35D31116-5B8E-4F11-AF58-B24CC434B5C1}" sibTransId="{6D29CDF8-432A-4770-AFFC-F78565AE8607}"/>
    <dgm:cxn modelId="{86A9AC75-7417-CB45-BCE3-5CD3012B7A01}" type="presOf" srcId="{62E893C7-15DB-4419-BD3F-B915901B204D}" destId="{DC7B1079-AC09-43B7-A6AE-7FF16085D461}" srcOrd="0" destOrd="3" presId="urn:microsoft.com/office/officeart/2005/8/layout/arrow3"/>
    <dgm:cxn modelId="{BB13B784-E2B0-574F-B3EE-F28F35666877}" type="presOf" srcId="{B4E82AB2-0A56-474F-9E0F-99D6F7E2F860}" destId="{001045B9-D655-4FC6-8F2F-3D71DBB8F34D}" srcOrd="0" destOrd="0" presId="urn:microsoft.com/office/officeart/2005/8/layout/arrow3"/>
    <dgm:cxn modelId="{406F0DF7-68F8-44C6-8F32-2FC175805475}" srcId="{4223E6AE-334B-45A8-8202-63259155B55B}" destId="{080C690A-8391-4E02-9C4E-55D80E5B0925}" srcOrd="0" destOrd="0" parTransId="{FEDABD91-D53B-476E-B303-941ACC506949}" sibTransId="{18B23391-DB6F-473F-9464-09E3DE51CAEF}"/>
    <dgm:cxn modelId="{D3888612-9A29-4C34-9EFD-7804FABDF78D}" srcId="{8676FA56-6EB8-43F2-97C2-9637A98B1DBB}" destId="{B4E82AB2-0A56-474F-9E0F-99D6F7E2F860}" srcOrd="1" destOrd="0" parTransId="{0FAD7965-9C20-433E-A9A2-7A5BF3387E92}" sibTransId="{88FCD674-83C8-4706-9737-D06E7F2CB122}"/>
    <dgm:cxn modelId="{A2CAEE00-DFF0-4D88-8C30-041553AD915B}" srcId="{B4E82AB2-0A56-474F-9E0F-99D6F7E2F860}" destId="{94BA73D6-57B9-4023-A802-FF73E260DFBA}" srcOrd="0" destOrd="0" parTransId="{AD6EEE8B-5742-4F90-B3D9-026FF203AF89}" sibTransId="{6ED068B3-7794-4A4C-80B5-B1DD08814D04}"/>
    <dgm:cxn modelId="{A92530D2-B84D-4E53-89BD-6A6B7CF58B46}" srcId="{B4E82AB2-0A56-474F-9E0F-99D6F7E2F860}" destId="{E7304FF8-4078-4A72-A4A2-13329A59AE08}" srcOrd="1" destOrd="0" parTransId="{25F829A3-A6FB-4C73-B854-BCB010823741}" sibTransId="{E5B9DC7D-2CA9-41D1-91A3-DD87F93DB758}"/>
    <dgm:cxn modelId="{CDF72A25-32DE-431D-8B80-A954D0F50C5C}" srcId="{94BA73D6-57B9-4023-A802-FF73E260DFBA}" destId="{26CDE1DE-E640-4244-99D4-E0687307DCA5}" srcOrd="0" destOrd="0" parTransId="{F88C0A55-1C69-4442-BD39-30441CF960E5}" sibTransId="{18053909-4C16-41A4-9EFE-113E2D452C60}"/>
    <dgm:cxn modelId="{51233659-5D3D-4896-BA1B-8205B2563978}" srcId="{E7304FF8-4078-4A72-A4A2-13329A59AE08}" destId="{6E4076D8-825F-408D-9A55-6821CDD54A06}" srcOrd="1" destOrd="0" parTransId="{E73B1661-33C5-4E21-9A72-77B0DB5E03AD}" sibTransId="{52E59079-468D-4933-B6CA-A2C46C3E26DF}"/>
    <dgm:cxn modelId="{2CB32934-8D2E-477A-BE51-520D63EDDCE3}" srcId="{AC3E1230-9C1B-4952-B434-C7840BFDC8BD}" destId="{AA6A6CC0-3FA9-498A-A147-C74B6A8E56CE}" srcOrd="2" destOrd="0" parTransId="{3307F880-AAFC-4A26-81A9-6AA4721AF545}" sibTransId="{1C24976A-AF5C-449F-9087-1F9701F55794}"/>
    <dgm:cxn modelId="{52466E9C-9B01-AB40-A570-DEC7F40CBEB1}" type="presOf" srcId="{CDF3DCA1-27FF-49A2-B395-A92187D8C7FE}" destId="{DC7B1079-AC09-43B7-A6AE-7FF16085D461}" srcOrd="0" destOrd="4" presId="urn:microsoft.com/office/officeart/2005/8/layout/arrow3"/>
    <dgm:cxn modelId="{22E9EAE5-C930-B04D-883E-D8C5E82B192D}" type="presOf" srcId="{AC3E1230-9C1B-4952-B434-C7840BFDC8BD}" destId="{DC7B1079-AC09-43B7-A6AE-7FF16085D461}" srcOrd="0" destOrd="0" presId="urn:microsoft.com/office/officeart/2005/8/layout/arrow3"/>
    <dgm:cxn modelId="{9B0D8B7D-766A-D344-ACA1-ABC6EC41D1C4}" type="presOf" srcId="{4223E6AE-334B-45A8-8202-63259155B55B}" destId="{001045B9-D655-4FC6-8F2F-3D71DBB8F34D}" srcOrd="0" destOrd="6" presId="urn:microsoft.com/office/officeart/2005/8/layout/arrow3"/>
    <dgm:cxn modelId="{51637609-B04A-654C-B9F9-B6D00834D1CE}" type="presOf" srcId="{94BA73D6-57B9-4023-A802-FF73E260DFBA}" destId="{001045B9-D655-4FC6-8F2F-3D71DBB8F34D}" srcOrd="0" destOrd="1" presId="urn:microsoft.com/office/officeart/2005/8/layout/arrow3"/>
    <dgm:cxn modelId="{BFA89F35-C92D-4FE0-B526-93120C340573}" srcId="{B4E82AB2-0A56-474F-9E0F-99D6F7E2F860}" destId="{4223E6AE-334B-45A8-8202-63259155B55B}" srcOrd="2" destOrd="0" parTransId="{BAEFCA14-1753-457D-9375-1741169E9087}" sibTransId="{D04B6AA9-190D-4EB9-827D-A17D47A75AC5}"/>
    <dgm:cxn modelId="{19C7FBA3-404D-4F91-B6FC-DD6786703811}" srcId="{AA6A6CC0-3FA9-498A-A147-C74B6A8E56CE}" destId="{61490778-CC3D-4AF5-B99D-559B2ED33498}" srcOrd="0" destOrd="0" parTransId="{EF4B1035-1207-473C-90C4-742F21BAC88D}" sibTransId="{5E67862F-B9DB-412F-89E5-158D8013735A}"/>
    <dgm:cxn modelId="{099EEAC0-9819-F044-AA6D-C3B263D6BAE1}" type="presParOf" srcId="{4BE71BDF-F591-489C-8435-88A104FD0471}" destId="{44FD0367-E09C-48FB-B62D-E2AB01D8B855}" srcOrd="0" destOrd="0" presId="urn:microsoft.com/office/officeart/2005/8/layout/arrow3"/>
    <dgm:cxn modelId="{2EDB800B-29BC-C946-9742-7C1B11561E42}" type="presParOf" srcId="{4BE71BDF-F591-489C-8435-88A104FD0471}" destId="{AFDEC708-83CE-492D-8D34-A3058AAEA1CC}" srcOrd="1" destOrd="0" presId="urn:microsoft.com/office/officeart/2005/8/layout/arrow3"/>
    <dgm:cxn modelId="{DB26A794-C6D9-4041-99F1-6C6334F92133}" type="presParOf" srcId="{4BE71BDF-F591-489C-8435-88A104FD0471}" destId="{DC7B1079-AC09-43B7-A6AE-7FF16085D461}" srcOrd="2" destOrd="0" presId="urn:microsoft.com/office/officeart/2005/8/layout/arrow3"/>
    <dgm:cxn modelId="{C3A16A02-C1A3-A745-BE58-DFF0EF8AAAAD}" type="presParOf" srcId="{4BE71BDF-F591-489C-8435-88A104FD0471}" destId="{2611BAF0-1030-4C20-BD52-42F27E1167EA}" srcOrd="3" destOrd="0" presId="urn:microsoft.com/office/officeart/2005/8/layout/arrow3"/>
    <dgm:cxn modelId="{5FADF7C1-1881-6E44-A03C-FD15CCA34EBD}" type="presParOf" srcId="{4BE71BDF-F591-489C-8435-88A104FD0471}" destId="{001045B9-D655-4FC6-8F2F-3D71DBB8F34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A9A8BA-4595-264B-A9EB-BC825B6746FA}" type="presOf" srcId="{656E3F8F-DEA8-3F4C-BDFF-3D96D4CA9040}" destId="{971DA4D7-9B43-2D45-B251-CC4EB191CB65}" srcOrd="0" destOrd="0" presId="urn:microsoft.com/office/officeart/2005/8/layout/equation1"/>
    <dgm:cxn modelId="{AD80731B-E6B2-B54D-95C0-9F81F8669D5D}" type="presOf" srcId="{70755541-4BDB-4845-A7F9-2B69BA72E61E}" destId="{B8622DEF-A6E5-E848-8411-35A4A739A7C9}" srcOrd="0" destOrd="0" presId="urn:microsoft.com/office/officeart/2005/8/layout/equation1"/>
    <dgm:cxn modelId="{4C4DD6D5-0C7A-834C-9CEA-1C103774C54F}" type="presOf" srcId="{35527806-825D-1547-9B23-92F8C7DAC6F4}" destId="{A869993F-94CE-D741-8AE8-537495BEFC87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4E733699-D44B-8D43-8965-0707D5AA90A1}" type="presOf" srcId="{BD64F9F1-CDC4-EB49-B46A-C9F1384767E0}" destId="{99741E28-03FD-C340-8F2C-3D39D8822863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59E48401-6C15-6A45-8DB0-B1FF42C9BA6C}" type="presOf" srcId="{A6AF84EE-57BB-F449-ABF8-6F15A82E499C}" destId="{8F408E65-BD26-B94D-AC9A-DF900512B8A1}" srcOrd="0" destOrd="0" presId="urn:microsoft.com/office/officeart/2005/8/layout/equation1"/>
    <dgm:cxn modelId="{9A3CD3C0-7BC4-B345-B5BD-5B01500C4480}" type="presOf" srcId="{EC4DCB9D-DF6A-584D-9434-DCCB19E9C654}" destId="{CB9861D9-647A-9545-AF56-5BE6C020C0BC}" srcOrd="0" destOrd="0" presId="urn:microsoft.com/office/officeart/2005/8/layout/equation1"/>
    <dgm:cxn modelId="{111332E5-255B-6440-995D-5F5E58626690}" type="presOf" srcId="{3FCDBBF1-1B70-A641-A0EE-DC0B6E3E7ACA}" destId="{5B7AAF29-F308-534A-87DF-9ACEB5E627F2}" srcOrd="0" destOrd="0" presId="urn:microsoft.com/office/officeart/2005/8/layout/equation1"/>
    <dgm:cxn modelId="{1685CDD3-0A3E-874C-B8BF-2E437D93C346}" type="presOf" srcId="{66465762-CD5F-1840-A784-2C2A9EEDF7F4}" destId="{3713940A-6A6A-E642-9564-18E25C0A12EE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F4967D89-356C-104B-ABFF-8EC299BB865A}" type="presOf" srcId="{963AEE24-599D-5E4A-9DFC-58D321676BDE}" destId="{EF2DF7AB-253E-0040-AF39-1EFF03C5412D}" srcOrd="0" destOrd="0" presId="urn:microsoft.com/office/officeart/2005/8/layout/equation1"/>
    <dgm:cxn modelId="{9438D737-76AF-5E4F-B7B4-8B45E02F6EF9}" type="presOf" srcId="{555B72CA-75A6-2348-A067-37D6ADEA50A3}" destId="{D3C091A9-611F-9F40-B65D-CA5A528FFE01}" srcOrd="0" destOrd="0" presId="urn:microsoft.com/office/officeart/2005/8/layout/equation1"/>
    <dgm:cxn modelId="{C11F918A-3175-1F47-802A-BEB07EE7681D}" type="presParOf" srcId="{8F408E65-BD26-B94D-AC9A-DF900512B8A1}" destId="{D3C091A9-611F-9F40-B65D-CA5A528FFE01}" srcOrd="0" destOrd="0" presId="urn:microsoft.com/office/officeart/2005/8/layout/equation1"/>
    <dgm:cxn modelId="{C8E30BC6-12A3-E548-AA11-6BCDD56AD610}" type="presParOf" srcId="{8F408E65-BD26-B94D-AC9A-DF900512B8A1}" destId="{E9C3E050-30B2-E44E-848D-7BDFC94BD58F}" srcOrd="1" destOrd="0" presId="urn:microsoft.com/office/officeart/2005/8/layout/equation1"/>
    <dgm:cxn modelId="{05ACC3A0-3B22-6141-8B81-99E22DBC023C}" type="presParOf" srcId="{8F408E65-BD26-B94D-AC9A-DF900512B8A1}" destId="{CB9861D9-647A-9545-AF56-5BE6C020C0BC}" srcOrd="2" destOrd="0" presId="urn:microsoft.com/office/officeart/2005/8/layout/equation1"/>
    <dgm:cxn modelId="{AF3BFDF3-4134-D042-907F-34FE36490474}" type="presParOf" srcId="{8F408E65-BD26-B94D-AC9A-DF900512B8A1}" destId="{D222CA45-C3FF-9641-9363-1FE880CB4FB4}" srcOrd="3" destOrd="0" presId="urn:microsoft.com/office/officeart/2005/8/layout/equation1"/>
    <dgm:cxn modelId="{0281D1C6-B0EC-D043-9D60-A7A31C72304D}" type="presParOf" srcId="{8F408E65-BD26-B94D-AC9A-DF900512B8A1}" destId="{B8622DEF-A6E5-E848-8411-35A4A739A7C9}" srcOrd="4" destOrd="0" presId="urn:microsoft.com/office/officeart/2005/8/layout/equation1"/>
    <dgm:cxn modelId="{2AB38341-0C4D-7140-92A5-59B3C9DA7927}" type="presParOf" srcId="{8F408E65-BD26-B94D-AC9A-DF900512B8A1}" destId="{8B1BEB36-FE2A-9A4F-91B2-F1F74A22534F}" srcOrd="5" destOrd="0" presId="urn:microsoft.com/office/officeart/2005/8/layout/equation1"/>
    <dgm:cxn modelId="{34E5CB14-7271-854A-A063-6B5390358B27}" type="presParOf" srcId="{8F408E65-BD26-B94D-AC9A-DF900512B8A1}" destId="{EF2DF7AB-253E-0040-AF39-1EFF03C5412D}" srcOrd="6" destOrd="0" presId="urn:microsoft.com/office/officeart/2005/8/layout/equation1"/>
    <dgm:cxn modelId="{4F4F3405-CD82-8240-99B2-6C136E3AAA3F}" type="presParOf" srcId="{8F408E65-BD26-B94D-AC9A-DF900512B8A1}" destId="{9083AC97-24C9-C847-BE6A-B4A43BFBB23C}" srcOrd="7" destOrd="0" presId="urn:microsoft.com/office/officeart/2005/8/layout/equation1"/>
    <dgm:cxn modelId="{D31850F0-1884-E440-9025-80CA2AEA4E33}" type="presParOf" srcId="{8F408E65-BD26-B94D-AC9A-DF900512B8A1}" destId="{99741E28-03FD-C340-8F2C-3D39D8822863}" srcOrd="8" destOrd="0" presId="urn:microsoft.com/office/officeart/2005/8/layout/equation1"/>
    <dgm:cxn modelId="{F4E30C77-A7C7-8C4E-A9D2-7FAE5055FA3D}" type="presParOf" srcId="{8F408E65-BD26-B94D-AC9A-DF900512B8A1}" destId="{4CA5918E-6609-8643-A10A-53CA8B07C6BA}" srcOrd="9" destOrd="0" presId="urn:microsoft.com/office/officeart/2005/8/layout/equation1"/>
    <dgm:cxn modelId="{193DC17A-CD30-F845-BD0B-3089BB534E1F}" type="presParOf" srcId="{8F408E65-BD26-B94D-AC9A-DF900512B8A1}" destId="{971DA4D7-9B43-2D45-B251-CC4EB191CB65}" srcOrd="10" destOrd="0" presId="urn:microsoft.com/office/officeart/2005/8/layout/equation1"/>
    <dgm:cxn modelId="{D3F16B76-29AF-CD4F-90B8-39C5CBE275A5}" type="presParOf" srcId="{8F408E65-BD26-B94D-AC9A-DF900512B8A1}" destId="{A2FA6623-3934-4D47-927F-AA4FAE102106}" srcOrd="11" destOrd="0" presId="urn:microsoft.com/office/officeart/2005/8/layout/equation1"/>
    <dgm:cxn modelId="{59021334-0128-5C41-A754-E08FF52513CE}" type="presParOf" srcId="{8F408E65-BD26-B94D-AC9A-DF900512B8A1}" destId="{3713940A-6A6A-E642-9564-18E25C0A12EE}" srcOrd="12" destOrd="0" presId="urn:microsoft.com/office/officeart/2005/8/layout/equation1"/>
    <dgm:cxn modelId="{5912A135-C281-6E41-AEA7-018F2BC2D507}" type="presParOf" srcId="{8F408E65-BD26-B94D-AC9A-DF900512B8A1}" destId="{D1F575D0-FA7A-994E-8A0E-CFF894148151}" srcOrd="13" destOrd="0" presId="urn:microsoft.com/office/officeart/2005/8/layout/equation1"/>
    <dgm:cxn modelId="{93A8922C-D49C-5946-9C33-EF88238A5332}" type="presParOf" srcId="{8F408E65-BD26-B94D-AC9A-DF900512B8A1}" destId="{5B7AAF29-F308-534A-87DF-9ACEB5E627F2}" srcOrd="14" destOrd="0" presId="urn:microsoft.com/office/officeart/2005/8/layout/equation1"/>
    <dgm:cxn modelId="{D6FF8B95-6C4E-E14F-A9E2-65CE31838C79}" type="presParOf" srcId="{8F408E65-BD26-B94D-AC9A-DF900512B8A1}" destId="{2CF50FE7-2AE0-0942-88CB-DB0244933660}" srcOrd="15" destOrd="0" presId="urn:microsoft.com/office/officeart/2005/8/layout/equation1"/>
    <dgm:cxn modelId="{0E940174-1DF1-4845-A367-846E8DD5B99A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7D4E75-D98F-1649-B174-C26B090240ED}" type="presOf" srcId="{70755541-4BDB-4845-A7F9-2B69BA72E61E}" destId="{B8622DEF-A6E5-E848-8411-35A4A739A7C9}" srcOrd="0" destOrd="0" presId="urn:microsoft.com/office/officeart/2005/8/layout/equation1"/>
    <dgm:cxn modelId="{4C805AA5-A99E-8A41-A13E-6D6451FDE32B}" type="presOf" srcId="{35527806-825D-1547-9B23-92F8C7DAC6F4}" destId="{A869993F-94CE-D741-8AE8-537495BEFC87}" srcOrd="0" destOrd="0" presId="urn:microsoft.com/office/officeart/2005/8/layout/equation1"/>
    <dgm:cxn modelId="{59A61257-F598-E945-A3F5-3977867AEBDF}" type="presOf" srcId="{555B72CA-75A6-2348-A067-37D6ADEA50A3}" destId="{D3C091A9-611F-9F40-B65D-CA5A528FFE01}" srcOrd="0" destOrd="0" presId="urn:microsoft.com/office/officeart/2005/8/layout/equation1"/>
    <dgm:cxn modelId="{0BF2B36A-DDCF-AB41-AE99-026DD54F0089}" type="presOf" srcId="{A6AF84EE-57BB-F449-ABF8-6F15A82E499C}" destId="{8F408E65-BD26-B94D-AC9A-DF900512B8A1}" srcOrd="0" destOrd="0" presId="urn:microsoft.com/office/officeart/2005/8/layout/equation1"/>
    <dgm:cxn modelId="{01ACD049-7C33-F147-81C7-58DB2CF661C7}" type="presOf" srcId="{963AEE24-599D-5E4A-9DFC-58D321676BDE}" destId="{EF2DF7AB-253E-0040-AF39-1EFF03C5412D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26C5F3B3-AC1C-5441-9C2B-88321FFBC471}" type="presOf" srcId="{656E3F8F-DEA8-3F4C-BDFF-3D96D4CA9040}" destId="{971DA4D7-9B43-2D45-B251-CC4EB191CB65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704399FC-4194-7547-BB16-120662A01707}" type="presOf" srcId="{66465762-CD5F-1840-A784-2C2A9EEDF7F4}" destId="{3713940A-6A6A-E642-9564-18E25C0A12EE}" srcOrd="0" destOrd="0" presId="urn:microsoft.com/office/officeart/2005/8/layout/equation1"/>
    <dgm:cxn modelId="{E53BFAC9-911E-DB42-9D92-8908F17A5888}" type="presOf" srcId="{EC4DCB9D-DF6A-584D-9434-DCCB19E9C654}" destId="{CB9861D9-647A-9545-AF56-5BE6C020C0BC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2CFC1FDE-8639-9A44-B550-664A8C9615F7}" type="presOf" srcId="{BD64F9F1-CDC4-EB49-B46A-C9F1384767E0}" destId="{99741E28-03FD-C340-8F2C-3D39D8822863}" srcOrd="0" destOrd="0" presId="urn:microsoft.com/office/officeart/2005/8/layout/equation1"/>
    <dgm:cxn modelId="{18288340-933B-BB46-9FC8-064B6BF99691}" type="presOf" srcId="{3FCDBBF1-1B70-A641-A0EE-DC0B6E3E7ACA}" destId="{5B7AAF29-F308-534A-87DF-9ACEB5E627F2}" srcOrd="0" destOrd="0" presId="urn:microsoft.com/office/officeart/2005/8/layout/equation1"/>
    <dgm:cxn modelId="{FD713650-AC27-DF40-9AE1-C267D4EAD55C}" type="presParOf" srcId="{8F408E65-BD26-B94D-AC9A-DF900512B8A1}" destId="{D3C091A9-611F-9F40-B65D-CA5A528FFE01}" srcOrd="0" destOrd="0" presId="urn:microsoft.com/office/officeart/2005/8/layout/equation1"/>
    <dgm:cxn modelId="{3AB8A068-D0B8-1847-B556-03DFBBB52B38}" type="presParOf" srcId="{8F408E65-BD26-B94D-AC9A-DF900512B8A1}" destId="{E9C3E050-30B2-E44E-848D-7BDFC94BD58F}" srcOrd="1" destOrd="0" presId="urn:microsoft.com/office/officeart/2005/8/layout/equation1"/>
    <dgm:cxn modelId="{E8698CB9-8BD6-CD4D-A412-414C646A83DD}" type="presParOf" srcId="{8F408E65-BD26-B94D-AC9A-DF900512B8A1}" destId="{CB9861D9-647A-9545-AF56-5BE6C020C0BC}" srcOrd="2" destOrd="0" presId="urn:microsoft.com/office/officeart/2005/8/layout/equation1"/>
    <dgm:cxn modelId="{152F90B9-62A5-AC43-A768-620F07396C09}" type="presParOf" srcId="{8F408E65-BD26-B94D-AC9A-DF900512B8A1}" destId="{D222CA45-C3FF-9641-9363-1FE880CB4FB4}" srcOrd="3" destOrd="0" presId="urn:microsoft.com/office/officeart/2005/8/layout/equation1"/>
    <dgm:cxn modelId="{F4A01123-3E9C-4046-A279-6BCCACE621FA}" type="presParOf" srcId="{8F408E65-BD26-B94D-AC9A-DF900512B8A1}" destId="{B8622DEF-A6E5-E848-8411-35A4A739A7C9}" srcOrd="4" destOrd="0" presId="urn:microsoft.com/office/officeart/2005/8/layout/equation1"/>
    <dgm:cxn modelId="{EF5AE905-6539-814E-83C0-A7AD22251041}" type="presParOf" srcId="{8F408E65-BD26-B94D-AC9A-DF900512B8A1}" destId="{8B1BEB36-FE2A-9A4F-91B2-F1F74A22534F}" srcOrd="5" destOrd="0" presId="urn:microsoft.com/office/officeart/2005/8/layout/equation1"/>
    <dgm:cxn modelId="{02FA4340-1535-BD48-8E98-03024DB6255D}" type="presParOf" srcId="{8F408E65-BD26-B94D-AC9A-DF900512B8A1}" destId="{EF2DF7AB-253E-0040-AF39-1EFF03C5412D}" srcOrd="6" destOrd="0" presId="urn:microsoft.com/office/officeart/2005/8/layout/equation1"/>
    <dgm:cxn modelId="{35928555-1353-D34C-AA06-4298843CC4AC}" type="presParOf" srcId="{8F408E65-BD26-B94D-AC9A-DF900512B8A1}" destId="{9083AC97-24C9-C847-BE6A-B4A43BFBB23C}" srcOrd="7" destOrd="0" presId="urn:microsoft.com/office/officeart/2005/8/layout/equation1"/>
    <dgm:cxn modelId="{0CA0FF89-6A76-8A4C-87E3-1BDD3D638791}" type="presParOf" srcId="{8F408E65-BD26-B94D-AC9A-DF900512B8A1}" destId="{99741E28-03FD-C340-8F2C-3D39D8822863}" srcOrd="8" destOrd="0" presId="urn:microsoft.com/office/officeart/2005/8/layout/equation1"/>
    <dgm:cxn modelId="{A6CD0CC7-5512-CF41-A1FF-7A3CA65B0666}" type="presParOf" srcId="{8F408E65-BD26-B94D-AC9A-DF900512B8A1}" destId="{4CA5918E-6609-8643-A10A-53CA8B07C6BA}" srcOrd="9" destOrd="0" presId="urn:microsoft.com/office/officeart/2005/8/layout/equation1"/>
    <dgm:cxn modelId="{E0061299-E3DA-E34E-B146-AD79C71E1E2C}" type="presParOf" srcId="{8F408E65-BD26-B94D-AC9A-DF900512B8A1}" destId="{971DA4D7-9B43-2D45-B251-CC4EB191CB65}" srcOrd="10" destOrd="0" presId="urn:microsoft.com/office/officeart/2005/8/layout/equation1"/>
    <dgm:cxn modelId="{A5A121FA-A5D1-D041-BD36-C2D7133E68CA}" type="presParOf" srcId="{8F408E65-BD26-B94D-AC9A-DF900512B8A1}" destId="{A2FA6623-3934-4D47-927F-AA4FAE102106}" srcOrd="11" destOrd="0" presId="urn:microsoft.com/office/officeart/2005/8/layout/equation1"/>
    <dgm:cxn modelId="{189B1CBD-D9BC-CF4E-80E5-4810129C72A8}" type="presParOf" srcId="{8F408E65-BD26-B94D-AC9A-DF900512B8A1}" destId="{3713940A-6A6A-E642-9564-18E25C0A12EE}" srcOrd="12" destOrd="0" presId="urn:microsoft.com/office/officeart/2005/8/layout/equation1"/>
    <dgm:cxn modelId="{AA4CC69D-A89C-0840-A3F7-F887439BA523}" type="presParOf" srcId="{8F408E65-BD26-B94D-AC9A-DF900512B8A1}" destId="{D1F575D0-FA7A-994E-8A0E-CFF894148151}" srcOrd="13" destOrd="0" presId="urn:microsoft.com/office/officeart/2005/8/layout/equation1"/>
    <dgm:cxn modelId="{6190A303-38B6-DB46-9F4E-2299E3B722A6}" type="presParOf" srcId="{8F408E65-BD26-B94D-AC9A-DF900512B8A1}" destId="{5B7AAF29-F308-534A-87DF-9ACEB5E627F2}" srcOrd="14" destOrd="0" presId="urn:microsoft.com/office/officeart/2005/8/layout/equation1"/>
    <dgm:cxn modelId="{786055C2-5890-6945-B876-C7BC6EC020FD}" type="presParOf" srcId="{8F408E65-BD26-B94D-AC9A-DF900512B8A1}" destId="{2CF50FE7-2AE0-0942-88CB-DB0244933660}" srcOrd="15" destOrd="0" presId="urn:microsoft.com/office/officeart/2005/8/layout/equation1"/>
    <dgm:cxn modelId="{4D879A27-8926-1F4B-8421-5AD222BA973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05B94-8CFC-A249-B7F9-15A587F7EEAE}" type="presOf" srcId="{EC4DCB9D-DF6A-584D-9434-DCCB19E9C654}" destId="{CB9861D9-647A-9545-AF56-5BE6C020C0BC}" srcOrd="0" destOrd="0" presId="urn:microsoft.com/office/officeart/2005/8/layout/equation1"/>
    <dgm:cxn modelId="{14E572F4-EC69-A04A-A454-66AD5A260E8C}" type="presOf" srcId="{3FCDBBF1-1B70-A641-A0EE-DC0B6E3E7ACA}" destId="{5B7AAF29-F308-534A-87DF-9ACEB5E627F2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7C54A584-B1E0-BD4E-A729-2F17A650435A}" type="presOf" srcId="{555B72CA-75A6-2348-A067-37D6ADEA50A3}" destId="{D3C091A9-611F-9F40-B65D-CA5A528FFE01}" srcOrd="0" destOrd="0" presId="urn:microsoft.com/office/officeart/2005/8/layout/equation1"/>
    <dgm:cxn modelId="{81508534-235F-8C49-B6B3-49346C7EE63F}" type="presOf" srcId="{963AEE24-599D-5E4A-9DFC-58D321676BDE}" destId="{EF2DF7AB-253E-0040-AF39-1EFF03C5412D}" srcOrd="0" destOrd="0" presId="urn:microsoft.com/office/officeart/2005/8/layout/equation1"/>
    <dgm:cxn modelId="{76C7BB01-CCAC-8F46-BC55-3F5AE7161672}" type="presOf" srcId="{66465762-CD5F-1840-A784-2C2A9EEDF7F4}" destId="{3713940A-6A6A-E642-9564-18E25C0A12EE}" srcOrd="0" destOrd="0" presId="urn:microsoft.com/office/officeart/2005/8/layout/equation1"/>
    <dgm:cxn modelId="{3BA020C9-9398-F242-BD8D-4D768AC1EE5D}" type="presOf" srcId="{35527806-825D-1547-9B23-92F8C7DAC6F4}" destId="{A869993F-94CE-D741-8AE8-537495BEFC87}" srcOrd="0" destOrd="0" presId="urn:microsoft.com/office/officeart/2005/8/layout/equation1"/>
    <dgm:cxn modelId="{003A408A-6F43-2146-BB6C-4F7411E79B5B}" type="presOf" srcId="{A6AF84EE-57BB-F449-ABF8-6F15A82E499C}" destId="{8F408E65-BD26-B94D-AC9A-DF900512B8A1}" srcOrd="0" destOrd="0" presId="urn:microsoft.com/office/officeart/2005/8/layout/equation1"/>
    <dgm:cxn modelId="{C049B72B-6DAD-2940-B468-82A057080194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B06FC043-89D1-954A-A2A0-F07298323F6F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E15AE3EF-43B8-744C-94AC-7D63B9C95183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1F4FBFA0-B28A-F145-8CD6-DA648E989179}" type="presParOf" srcId="{8F408E65-BD26-B94D-AC9A-DF900512B8A1}" destId="{D3C091A9-611F-9F40-B65D-CA5A528FFE01}" srcOrd="0" destOrd="0" presId="urn:microsoft.com/office/officeart/2005/8/layout/equation1"/>
    <dgm:cxn modelId="{F80650A1-1793-AF43-9AEA-AB3660333F03}" type="presParOf" srcId="{8F408E65-BD26-B94D-AC9A-DF900512B8A1}" destId="{E9C3E050-30B2-E44E-848D-7BDFC94BD58F}" srcOrd="1" destOrd="0" presId="urn:microsoft.com/office/officeart/2005/8/layout/equation1"/>
    <dgm:cxn modelId="{A26B2952-AFEC-374B-A84F-79A20F4E012E}" type="presParOf" srcId="{8F408E65-BD26-B94D-AC9A-DF900512B8A1}" destId="{CB9861D9-647A-9545-AF56-5BE6C020C0BC}" srcOrd="2" destOrd="0" presId="urn:microsoft.com/office/officeart/2005/8/layout/equation1"/>
    <dgm:cxn modelId="{6343A282-B7D5-B243-B4FF-A75DAF1C8385}" type="presParOf" srcId="{8F408E65-BD26-B94D-AC9A-DF900512B8A1}" destId="{D222CA45-C3FF-9641-9363-1FE880CB4FB4}" srcOrd="3" destOrd="0" presId="urn:microsoft.com/office/officeart/2005/8/layout/equation1"/>
    <dgm:cxn modelId="{D88C50EE-20A7-7841-8490-192A0F7BAB59}" type="presParOf" srcId="{8F408E65-BD26-B94D-AC9A-DF900512B8A1}" destId="{B8622DEF-A6E5-E848-8411-35A4A739A7C9}" srcOrd="4" destOrd="0" presId="urn:microsoft.com/office/officeart/2005/8/layout/equation1"/>
    <dgm:cxn modelId="{04F3EA4D-875C-2142-BC84-F050AA7E2917}" type="presParOf" srcId="{8F408E65-BD26-B94D-AC9A-DF900512B8A1}" destId="{8B1BEB36-FE2A-9A4F-91B2-F1F74A22534F}" srcOrd="5" destOrd="0" presId="urn:microsoft.com/office/officeart/2005/8/layout/equation1"/>
    <dgm:cxn modelId="{23BC7C84-6CA3-8945-88F9-4724DDD61FC8}" type="presParOf" srcId="{8F408E65-BD26-B94D-AC9A-DF900512B8A1}" destId="{EF2DF7AB-253E-0040-AF39-1EFF03C5412D}" srcOrd="6" destOrd="0" presId="urn:microsoft.com/office/officeart/2005/8/layout/equation1"/>
    <dgm:cxn modelId="{2F4E51B7-B383-1F4E-AC3A-8FC597BCB446}" type="presParOf" srcId="{8F408E65-BD26-B94D-AC9A-DF900512B8A1}" destId="{9083AC97-24C9-C847-BE6A-B4A43BFBB23C}" srcOrd="7" destOrd="0" presId="urn:microsoft.com/office/officeart/2005/8/layout/equation1"/>
    <dgm:cxn modelId="{DDC30F8F-5718-7D44-878B-8057887ED0DE}" type="presParOf" srcId="{8F408E65-BD26-B94D-AC9A-DF900512B8A1}" destId="{99741E28-03FD-C340-8F2C-3D39D8822863}" srcOrd="8" destOrd="0" presId="urn:microsoft.com/office/officeart/2005/8/layout/equation1"/>
    <dgm:cxn modelId="{E5DA3269-BFCA-1B4A-897C-85AD7F54AC5F}" type="presParOf" srcId="{8F408E65-BD26-B94D-AC9A-DF900512B8A1}" destId="{4CA5918E-6609-8643-A10A-53CA8B07C6BA}" srcOrd="9" destOrd="0" presId="urn:microsoft.com/office/officeart/2005/8/layout/equation1"/>
    <dgm:cxn modelId="{847208FC-608E-2145-B064-8FE71A8081D9}" type="presParOf" srcId="{8F408E65-BD26-B94D-AC9A-DF900512B8A1}" destId="{971DA4D7-9B43-2D45-B251-CC4EB191CB65}" srcOrd="10" destOrd="0" presId="urn:microsoft.com/office/officeart/2005/8/layout/equation1"/>
    <dgm:cxn modelId="{B4976B80-0B11-0444-A284-A2E4D3B2BDC4}" type="presParOf" srcId="{8F408E65-BD26-B94D-AC9A-DF900512B8A1}" destId="{A2FA6623-3934-4D47-927F-AA4FAE102106}" srcOrd="11" destOrd="0" presId="urn:microsoft.com/office/officeart/2005/8/layout/equation1"/>
    <dgm:cxn modelId="{43F98676-001B-8C44-AA6E-82477D78BF4C}" type="presParOf" srcId="{8F408E65-BD26-B94D-AC9A-DF900512B8A1}" destId="{3713940A-6A6A-E642-9564-18E25C0A12EE}" srcOrd="12" destOrd="0" presId="urn:microsoft.com/office/officeart/2005/8/layout/equation1"/>
    <dgm:cxn modelId="{1CFF32A3-B583-0C46-A865-8363C6359430}" type="presParOf" srcId="{8F408E65-BD26-B94D-AC9A-DF900512B8A1}" destId="{D1F575D0-FA7A-994E-8A0E-CFF894148151}" srcOrd="13" destOrd="0" presId="urn:microsoft.com/office/officeart/2005/8/layout/equation1"/>
    <dgm:cxn modelId="{D761CA08-D20B-3C40-BBCB-F6C11DC6FE29}" type="presParOf" srcId="{8F408E65-BD26-B94D-AC9A-DF900512B8A1}" destId="{5B7AAF29-F308-534A-87DF-9ACEB5E627F2}" srcOrd="14" destOrd="0" presId="urn:microsoft.com/office/officeart/2005/8/layout/equation1"/>
    <dgm:cxn modelId="{CEE46060-4929-064F-962E-A71A5E639DE4}" type="presParOf" srcId="{8F408E65-BD26-B94D-AC9A-DF900512B8A1}" destId="{2CF50FE7-2AE0-0942-88CB-DB0244933660}" srcOrd="15" destOrd="0" presId="urn:microsoft.com/office/officeart/2005/8/layout/equation1"/>
    <dgm:cxn modelId="{DE895B24-BA51-8447-8BF8-706D912C6445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5470C2-4D95-4549-956C-065559D1421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DE314C-79E1-8842-9576-C5D458CF7507}">
      <dgm:prSet phldrT="[文本]"/>
      <dgm:spPr/>
      <dgm:t>
        <a:bodyPr/>
        <a:lstStyle/>
        <a:p>
          <a:r>
            <a:rPr lang="zh-CN" altLang="en-US" dirty="0" smtClean="0"/>
            <a:t>混合开发技术栈复杂</a:t>
          </a:r>
          <a:endParaRPr lang="zh-CN" altLang="en-US" dirty="0"/>
        </a:p>
      </dgm:t>
    </dgm:pt>
    <dgm:pt modelId="{FECF24C8-4523-F24C-B247-83981BC819DD}" type="par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13B85827-2AFE-C741-8E2A-652D9262A1FD}" type="sib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87F2BE49-04E1-3D41-A267-321F9C533534}">
      <dgm:prSet phldrT="[文本]"/>
      <dgm:spPr/>
      <dgm:t>
        <a:bodyPr/>
        <a:lstStyle/>
        <a:p>
          <a:r>
            <a:rPr lang="zh-CN" altLang="en-US" smtClean="0"/>
            <a:t>混合开发技术栈复杂，包含 </a:t>
          </a:r>
          <a:r>
            <a:rPr lang="en-US" altLang="zh-CN" smtClean="0"/>
            <a:t>iOS</a:t>
          </a:r>
          <a:r>
            <a:rPr lang="zh-CN" altLang="en-US" smtClean="0"/>
            <a:t>、</a:t>
          </a:r>
          <a:r>
            <a:rPr lang="en-US" altLang="zh-CN" smtClean="0"/>
            <a:t>Android</a:t>
          </a:r>
          <a:r>
            <a:rPr lang="zh-CN" altLang="en-US" smtClean="0"/>
            <a:t>、</a:t>
          </a:r>
          <a:r>
            <a:rPr lang="en-US" altLang="zh-CN" smtClean="0"/>
            <a:t>NodeJS</a:t>
          </a:r>
          <a:r>
            <a:rPr lang="zh-CN" altLang="en-US" smtClean="0"/>
            <a:t>、</a:t>
          </a:r>
          <a:r>
            <a:rPr lang="en-US" altLang="zh-CN" smtClean="0"/>
            <a:t>JS</a:t>
          </a:r>
          <a:r>
            <a:rPr lang="zh-CN" altLang="en-US" smtClean="0"/>
            <a:t>等。</a:t>
          </a:r>
          <a:endParaRPr lang="zh-CN" altLang="en-US"/>
        </a:p>
      </dgm:t>
    </dgm:pt>
    <dgm:pt modelId="{D43CCED9-49BF-F747-B779-28C1FE3633C6}" type="par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E78BB5FE-F394-3342-944A-C4830142705C}" type="sib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43762D87-97A0-B043-8754-97321C7C3ACB}">
      <dgm:prSet/>
      <dgm:spPr/>
      <dgm:t>
        <a:bodyPr/>
        <a:lstStyle/>
        <a:p>
          <a:r>
            <a:rPr lang="zh-CN" altLang="en-US" smtClean="0"/>
            <a:t>依靠个人能力难以保证技术栈的完整性。</a:t>
          </a:r>
          <a:endParaRPr lang="zh-CN" altLang="en-US" dirty="0"/>
        </a:p>
      </dgm:t>
    </dgm:pt>
    <dgm:pt modelId="{52617254-339F-3D46-8626-6618B863049E}" type="par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3394E5AE-EDDD-BC48-ACC7-68D1FD6EE72D}" type="sib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A4E4BFE9-4041-B44D-B359-CC5ACB368357}">
      <dgm:prSet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7C190A63-D5D8-4A4B-9D78-5A95002CC90A}" type="par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6DD4D3D3-B27D-D846-AEF3-08545FF3103A}" type="sib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913E6A1D-623F-BA45-9DA1-A67793D258A9}">
      <dgm:prSet phldrT="[文本]"/>
      <dgm:spPr/>
      <dgm:t>
        <a:bodyPr/>
        <a:lstStyle/>
        <a:p>
          <a:r>
            <a:rPr lang="zh-CN" altLang="en-US" dirty="0" smtClean="0"/>
            <a:t>原生开发</a:t>
          </a:r>
          <a:endParaRPr lang="zh-CN" altLang="en-US" dirty="0"/>
        </a:p>
      </dgm:t>
    </dgm:pt>
    <dgm:pt modelId="{CC73CF7F-E869-8D41-A77D-5B3D005EA2E0}" type="par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64EECF64-FB66-0142-A7D2-6671B8C17AB7}" type="sib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97BDBF54-04B7-A942-872C-8BDC79C3065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需要在</a:t>
          </a:r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两个平台上开发，需要花费</a:t>
          </a:r>
          <a:r>
            <a:rPr lang="en-US" altLang="zh-CN" dirty="0" smtClean="0"/>
            <a:t>2</a:t>
          </a:r>
          <a:r>
            <a:rPr lang="zh-CN" altLang="en-US" dirty="0" smtClean="0"/>
            <a:t>份开发工作量。</a:t>
          </a:r>
          <a:endParaRPr lang="zh-CN" altLang="en-US" dirty="0"/>
        </a:p>
      </dgm:t>
    </dgm:pt>
    <dgm:pt modelId="{11E7A928-8B2E-E84D-9038-A3AF1BC555CC}" type="par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984D9A45-2264-9441-85E3-EA3444D79D09}" type="sib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B0663B28-90CE-7A42-B3DD-9351009880D1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与</a:t>
          </a:r>
          <a:r>
            <a:rPr lang="en-US" altLang="zh-CN" dirty="0" smtClean="0"/>
            <a:t>Android</a:t>
          </a:r>
          <a:r>
            <a:rPr lang="zh-CN" altLang="en-US" dirty="0" smtClean="0"/>
            <a:t>没有任何依赖，减少了沟通成本。</a:t>
          </a:r>
          <a:endParaRPr lang="zh-CN" altLang="en-US" dirty="0"/>
        </a:p>
      </dgm:t>
    </dgm:pt>
    <dgm:pt modelId="{2E6A768E-6619-2A44-A7FA-4EB2025AB0EE}" type="par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4ABB002E-AF6C-3D43-A3D8-8FF6F7307E35}" type="sib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544AA892-9AD4-6D4B-B095-E9EA20C2818E}">
      <dgm:prSet phldrT="[文本]"/>
      <dgm:spPr/>
      <dgm:t>
        <a:bodyPr/>
        <a:lstStyle/>
        <a:p>
          <a:r>
            <a:rPr lang="zh-CN" altLang="en-US" dirty="0" smtClean="0"/>
            <a:t>混合开发</a:t>
          </a:r>
          <a:endParaRPr lang="zh-CN" altLang="en-US" dirty="0"/>
        </a:p>
      </dgm:t>
    </dgm:pt>
    <dgm:pt modelId="{E3C791C4-BDBB-EF4F-8202-49B388C3CDFF}" type="par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5E4DBBC2-C92E-FC41-94AD-785636385652}" type="sib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45885760-1E0C-F342-B7E5-E2BFD41A22D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仅需要</a:t>
          </a:r>
          <a:r>
            <a:rPr lang="en-US" altLang="zh-CN" dirty="0" smtClean="0"/>
            <a:t>1.X</a:t>
          </a:r>
          <a:r>
            <a:rPr lang="zh-CN" altLang="en-US" dirty="0" smtClean="0"/>
            <a:t>份开发工作量（并非只是</a:t>
          </a:r>
          <a:r>
            <a:rPr lang="en-US" altLang="zh-CN" dirty="0" smtClean="0"/>
            <a:t>1</a:t>
          </a:r>
          <a:r>
            <a:rPr lang="zh-CN" altLang="en-US" dirty="0" smtClean="0"/>
            <a:t>份开发工作量）。</a:t>
          </a:r>
          <a:endParaRPr lang="zh-CN" altLang="en-US" dirty="0"/>
        </a:p>
      </dgm:t>
    </dgm:pt>
    <dgm:pt modelId="{F080D297-F701-1A40-B3BA-03FE7947C1AD}" type="par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1FF2D4DC-0A2F-A448-9F91-B027A66871A1}" type="sib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E94E47B7-D5F8-9C4B-8ED7-A046C1EAF5B9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、</a:t>
          </a:r>
          <a:r>
            <a:rPr lang="en-US" altLang="zh-CN" dirty="0" smtClean="0"/>
            <a:t>JS</a:t>
          </a:r>
          <a:r>
            <a:rPr lang="zh-CN" altLang="en-US" dirty="0" smtClean="0"/>
            <a:t>存在依赖，增加了沟通成本。</a:t>
          </a:r>
          <a:endParaRPr lang="zh-CN" altLang="en-US" dirty="0"/>
        </a:p>
      </dgm:t>
    </dgm:pt>
    <dgm:pt modelId="{DBABC9DA-7331-0147-AE91-1F09E85637A8}" type="par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D5EB2C2D-5B8A-AF4C-8FF0-A5B088D94726}" type="sib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0C1FB964-EE3F-D34D-B2B8-B0AEEFF2F9CD}">
      <dgm:prSet/>
      <dgm:spPr/>
      <dgm:t>
        <a:bodyPr/>
        <a:lstStyle/>
        <a:p>
          <a:r>
            <a:rPr lang="zh-CN" altLang="en-US" dirty="0" smtClean="0"/>
            <a:t>混合开发实现方式</a:t>
          </a:r>
          <a:endParaRPr lang="zh-CN" altLang="en-US" dirty="0"/>
        </a:p>
      </dgm:t>
    </dgm:pt>
    <dgm:pt modelId="{9AEB813C-12B4-244F-A057-EE292D81857D}" type="par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A1D5EA72-6960-E544-A48E-C37242DA7929}" type="sib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F3A23616-EA6D-4A4D-9632-3D44AB08FA6B}">
      <dgm:prSet/>
      <dgm:spPr/>
      <dgm:t>
        <a:bodyPr/>
        <a:lstStyle/>
        <a:p>
          <a:r>
            <a:rPr lang="zh-CN" altLang="en-US" dirty="0" smtClean="0"/>
            <a:t>开发人员全部掌握混合开发技术栈。</a:t>
          </a:r>
          <a:endParaRPr lang="zh-CN" altLang="en-US" dirty="0"/>
        </a:p>
      </dgm:t>
    </dgm:pt>
    <dgm:pt modelId="{AA179B03-EC74-4D4B-AF89-52392E45E0BF}" type="par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4ADAF139-3236-E948-A404-E2227A6542A9}" type="sib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A3B855F7-29FD-FE47-8D01-2CD2CD0A8F0F}">
      <dgm:prSet/>
      <dgm:spPr/>
      <dgm:t>
        <a:bodyPr/>
        <a:lstStyle/>
        <a:p>
          <a:r>
            <a:rPr lang="zh-CN" altLang="en-US" dirty="0" smtClean="0"/>
            <a:t>建立有效的组织结构保证混合开发</a:t>
          </a:r>
          <a:r>
            <a:rPr lang="zh-CN" altLang="en-US" smtClean="0"/>
            <a:t>技术栈合理分配到组织成员上。</a:t>
          </a:r>
          <a:endParaRPr lang="zh-CN" altLang="en-US" dirty="0"/>
        </a:p>
      </dgm:t>
    </dgm:pt>
    <dgm:pt modelId="{48C325D8-12BF-534F-A543-287B219AEDD0}" type="par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47D95E41-4F6C-5649-97DA-4D2EA7C83CAE}" type="sib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AC788D8F-859E-E742-9567-02F7D1E6CB42}" type="pres">
      <dgm:prSet presAssocID="{D55470C2-4D95-4549-956C-065559D142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600833-F864-204E-B06F-68052FADB34C}" type="pres">
      <dgm:prSet presAssocID="{913E6A1D-623F-BA45-9DA1-A67793D258A9}" presName="composite" presStyleCnt="0"/>
      <dgm:spPr/>
    </dgm:pt>
    <dgm:pt modelId="{5E5B6B1A-FEAF-3A40-880B-A373E5D6922F}" type="pres">
      <dgm:prSet presAssocID="{913E6A1D-623F-BA45-9DA1-A67793D258A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0537C-558C-1A40-9B37-C2FBDAB8D880}" type="pres">
      <dgm:prSet presAssocID="{913E6A1D-623F-BA45-9DA1-A67793D258A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D1838-B4CC-7F4B-A506-2B382DEC0116}" type="pres">
      <dgm:prSet presAssocID="{64EECF64-FB66-0142-A7D2-6671B8C17AB7}" presName="sp" presStyleCnt="0"/>
      <dgm:spPr/>
    </dgm:pt>
    <dgm:pt modelId="{0B77E6CA-7031-2147-B21E-8F469C29AF79}" type="pres">
      <dgm:prSet presAssocID="{544AA892-9AD4-6D4B-B095-E9EA20C2818E}" presName="composite" presStyleCnt="0"/>
      <dgm:spPr/>
    </dgm:pt>
    <dgm:pt modelId="{E248C962-BAC7-7542-9836-E68B58A0554B}" type="pres">
      <dgm:prSet presAssocID="{544AA892-9AD4-6D4B-B095-E9EA20C2818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653AF-32C8-884D-8803-3B3F045847A0}" type="pres">
      <dgm:prSet presAssocID="{544AA892-9AD4-6D4B-B095-E9EA20C2818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CAF16-4B05-B64B-9B9C-02C2015EB380}" type="pres">
      <dgm:prSet presAssocID="{5E4DBBC2-C92E-FC41-94AD-785636385652}" presName="sp" presStyleCnt="0"/>
      <dgm:spPr/>
    </dgm:pt>
    <dgm:pt modelId="{8442CACC-3FF9-4C44-ABDB-52BAA7C26B1B}" type="pres">
      <dgm:prSet presAssocID="{11DE314C-79E1-8842-9576-C5D458CF7507}" presName="composite" presStyleCnt="0"/>
      <dgm:spPr/>
    </dgm:pt>
    <dgm:pt modelId="{5E0FD0E6-CEC1-1941-9F35-58136A86AE2E}" type="pres">
      <dgm:prSet presAssocID="{11DE314C-79E1-8842-9576-C5D458CF750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914B1-6D9C-9F4C-9924-908AE9792257}" type="pres">
      <dgm:prSet presAssocID="{11DE314C-79E1-8842-9576-C5D458CF750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9A98F-E37C-1445-83DB-B7E82C8FC588}" type="pres">
      <dgm:prSet presAssocID="{13B85827-2AFE-C741-8E2A-652D9262A1FD}" presName="sp" presStyleCnt="0"/>
      <dgm:spPr/>
    </dgm:pt>
    <dgm:pt modelId="{34EF8789-BE34-F841-AC1B-446F1ABAF2FF}" type="pres">
      <dgm:prSet presAssocID="{0C1FB964-EE3F-D34D-B2B8-B0AEEFF2F9CD}" presName="composite" presStyleCnt="0"/>
      <dgm:spPr/>
    </dgm:pt>
    <dgm:pt modelId="{5CCB5BC3-96E6-7340-937E-923FE62BF2DC}" type="pres">
      <dgm:prSet presAssocID="{0C1FB964-EE3F-D34D-B2B8-B0AEEFF2F9C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AD93C-6135-5D49-84A8-87091581C0CC}" type="pres">
      <dgm:prSet presAssocID="{0C1FB964-EE3F-D34D-B2B8-B0AEEFF2F9C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C74117-57DA-3D40-A638-5FA57CD67BEF}" srcId="{D55470C2-4D95-4549-956C-065559D1421C}" destId="{0C1FB964-EE3F-D34D-B2B8-B0AEEFF2F9CD}" srcOrd="3" destOrd="0" parTransId="{9AEB813C-12B4-244F-A057-EE292D81857D}" sibTransId="{A1D5EA72-6960-E544-A48E-C37242DA7929}"/>
    <dgm:cxn modelId="{D51369BA-CB68-2E43-A264-9EEC8CAC1F3C}" type="presOf" srcId="{544AA892-9AD4-6D4B-B095-E9EA20C2818E}" destId="{E248C962-BAC7-7542-9836-E68B58A0554B}" srcOrd="0" destOrd="0" presId="urn:microsoft.com/office/officeart/2005/8/layout/chevron2"/>
    <dgm:cxn modelId="{AD897BAF-AED2-8D46-8771-4BA16174700F}" type="presOf" srcId="{A4E4BFE9-4041-B44D-B359-CC5ACB368357}" destId="{E7E914B1-6D9C-9F4C-9924-908AE9792257}" srcOrd="0" destOrd="2" presId="urn:microsoft.com/office/officeart/2005/8/layout/chevron2"/>
    <dgm:cxn modelId="{E2F1F2C6-2BAB-9C46-9771-8B48747B2167}" type="presOf" srcId="{D55470C2-4D95-4549-956C-065559D1421C}" destId="{AC788D8F-859E-E742-9567-02F7D1E6CB42}" srcOrd="0" destOrd="0" presId="urn:microsoft.com/office/officeart/2005/8/layout/chevron2"/>
    <dgm:cxn modelId="{54E5084B-CD1F-F940-8760-D2C5711C314A}" type="presOf" srcId="{45885760-1E0C-F342-B7E5-E2BFD41A22D5}" destId="{B94653AF-32C8-884D-8803-3B3F045847A0}" srcOrd="0" destOrd="0" presId="urn:microsoft.com/office/officeart/2005/8/layout/chevron2"/>
    <dgm:cxn modelId="{87D876EF-33A4-0844-B41C-85F6EEBE8B08}" type="presOf" srcId="{E94E47B7-D5F8-9C4B-8ED7-A046C1EAF5B9}" destId="{B94653AF-32C8-884D-8803-3B3F045847A0}" srcOrd="0" destOrd="1" presId="urn:microsoft.com/office/officeart/2005/8/layout/chevron2"/>
    <dgm:cxn modelId="{A5D268B9-C803-EF49-9BCA-B59CDB9FB587}" type="presOf" srcId="{0C1FB964-EE3F-D34D-B2B8-B0AEEFF2F9CD}" destId="{5CCB5BC3-96E6-7340-937E-923FE62BF2DC}" srcOrd="0" destOrd="0" presId="urn:microsoft.com/office/officeart/2005/8/layout/chevron2"/>
    <dgm:cxn modelId="{5A097CA3-884A-744C-8EAE-10713246DB57}" srcId="{D55470C2-4D95-4549-956C-065559D1421C}" destId="{544AA892-9AD4-6D4B-B095-E9EA20C2818E}" srcOrd="1" destOrd="0" parTransId="{E3C791C4-BDBB-EF4F-8202-49B388C3CDFF}" sibTransId="{5E4DBBC2-C92E-FC41-94AD-785636385652}"/>
    <dgm:cxn modelId="{9F999392-F5C8-6949-8136-B3463C256700}" srcId="{0C1FB964-EE3F-D34D-B2B8-B0AEEFF2F9CD}" destId="{F3A23616-EA6D-4A4D-9632-3D44AB08FA6B}" srcOrd="0" destOrd="0" parTransId="{AA179B03-EC74-4D4B-AF89-52392E45E0BF}" sibTransId="{4ADAF139-3236-E948-A404-E2227A6542A9}"/>
    <dgm:cxn modelId="{008ED569-3BFF-0749-B5BE-6C4E0B86AD09}" type="presOf" srcId="{87F2BE49-04E1-3D41-A267-321F9C533534}" destId="{E7E914B1-6D9C-9F4C-9924-908AE9792257}" srcOrd="0" destOrd="0" presId="urn:microsoft.com/office/officeart/2005/8/layout/chevron2"/>
    <dgm:cxn modelId="{34298EEC-1FA0-7C49-B24C-564ABA6262FA}" srcId="{0C1FB964-EE3F-D34D-B2B8-B0AEEFF2F9CD}" destId="{A3B855F7-29FD-FE47-8D01-2CD2CD0A8F0F}" srcOrd="1" destOrd="0" parTransId="{48C325D8-12BF-534F-A543-287B219AEDD0}" sibTransId="{47D95E41-4F6C-5649-97DA-4D2EA7C83CAE}"/>
    <dgm:cxn modelId="{8629869B-EFD4-DB4C-909D-B8E13CABC0B4}" type="presOf" srcId="{F3A23616-EA6D-4A4D-9632-3D44AB08FA6B}" destId="{C32AD93C-6135-5D49-84A8-87091581C0CC}" srcOrd="0" destOrd="0" presId="urn:microsoft.com/office/officeart/2005/8/layout/chevron2"/>
    <dgm:cxn modelId="{30C5E86A-0A00-6C45-B4FA-09F4D1A47274}" type="presOf" srcId="{913E6A1D-623F-BA45-9DA1-A67793D258A9}" destId="{5E5B6B1A-FEAF-3A40-880B-A373E5D6922F}" srcOrd="0" destOrd="0" presId="urn:microsoft.com/office/officeart/2005/8/layout/chevron2"/>
    <dgm:cxn modelId="{7AAF44A4-1EF7-2646-802B-B8FEDFBD226B}" srcId="{913E6A1D-623F-BA45-9DA1-A67793D258A9}" destId="{B0663B28-90CE-7A42-B3DD-9351009880D1}" srcOrd="1" destOrd="0" parTransId="{2E6A768E-6619-2A44-A7FA-4EB2025AB0EE}" sibTransId="{4ABB002E-AF6C-3D43-A3D8-8FF6F7307E35}"/>
    <dgm:cxn modelId="{47A346E9-DF0F-9A46-93B6-7FCCDAE0935C}" srcId="{544AA892-9AD4-6D4B-B095-E9EA20C2818E}" destId="{45885760-1E0C-F342-B7E5-E2BFD41A22D5}" srcOrd="0" destOrd="0" parTransId="{F080D297-F701-1A40-B3BA-03FE7947C1AD}" sibTransId="{1FF2D4DC-0A2F-A448-9F91-B027A66871A1}"/>
    <dgm:cxn modelId="{B4B8D9EE-5FFD-0944-A0E8-C8744E0B0801}" srcId="{D55470C2-4D95-4549-956C-065559D1421C}" destId="{11DE314C-79E1-8842-9576-C5D458CF7507}" srcOrd="2" destOrd="0" parTransId="{FECF24C8-4523-F24C-B247-83981BC819DD}" sibTransId="{13B85827-2AFE-C741-8E2A-652D9262A1FD}"/>
    <dgm:cxn modelId="{67B63E9F-2663-494C-9E44-9FEB7382E559}" srcId="{D55470C2-4D95-4549-956C-065559D1421C}" destId="{913E6A1D-623F-BA45-9DA1-A67793D258A9}" srcOrd="0" destOrd="0" parTransId="{CC73CF7F-E869-8D41-A77D-5B3D005EA2E0}" sibTransId="{64EECF64-FB66-0142-A7D2-6671B8C17AB7}"/>
    <dgm:cxn modelId="{4A5FA674-B20C-614D-97DB-176D150F250D}" type="presOf" srcId="{B0663B28-90CE-7A42-B3DD-9351009880D1}" destId="{FA90537C-558C-1A40-9B37-C2FBDAB8D880}" srcOrd="0" destOrd="1" presId="urn:microsoft.com/office/officeart/2005/8/layout/chevron2"/>
    <dgm:cxn modelId="{E2811B9D-FB80-ED43-ACD9-CAE599CAA876}" srcId="{11DE314C-79E1-8842-9576-C5D458CF7507}" destId="{87F2BE49-04E1-3D41-A267-321F9C533534}" srcOrd="0" destOrd="0" parTransId="{D43CCED9-49BF-F747-B779-28C1FE3633C6}" sibTransId="{E78BB5FE-F394-3342-944A-C4830142705C}"/>
    <dgm:cxn modelId="{114ADCF2-AF6B-024F-95EA-6F72959A0FFE}" srcId="{11DE314C-79E1-8842-9576-C5D458CF7507}" destId="{A4E4BFE9-4041-B44D-B359-CC5ACB368357}" srcOrd="2" destOrd="0" parTransId="{7C190A63-D5D8-4A4B-9D78-5A95002CC90A}" sibTransId="{6DD4D3D3-B27D-D846-AEF3-08545FF3103A}"/>
    <dgm:cxn modelId="{F882D9E4-2E2E-DC42-9DFB-53244FCCC040}" srcId="{11DE314C-79E1-8842-9576-C5D458CF7507}" destId="{43762D87-97A0-B043-8754-97321C7C3ACB}" srcOrd="1" destOrd="0" parTransId="{52617254-339F-3D46-8626-6618B863049E}" sibTransId="{3394E5AE-EDDD-BC48-ACC7-68D1FD6EE72D}"/>
    <dgm:cxn modelId="{CE0AD9B8-09FC-D04F-A604-1B0910CF075F}" type="presOf" srcId="{97BDBF54-04B7-A942-872C-8BDC79C30655}" destId="{FA90537C-558C-1A40-9B37-C2FBDAB8D880}" srcOrd="0" destOrd="0" presId="urn:microsoft.com/office/officeart/2005/8/layout/chevron2"/>
    <dgm:cxn modelId="{3AA91713-7183-154F-A34A-B8D16F5D6768}" srcId="{544AA892-9AD4-6D4B-B095-E9EA20C2818E}" destId="{E94E47B7-D5F8-9C4B-8ED7-A046C1EAF5B9}" srcOrd="1" destOrd="0" parTransId="{DBABC9DA-7331-0147-AE91-1F09E85637A8}" sibTransId="{D5EB2C2D-5B8A-AF4C-8FF0-A5B088D94726}"/>
    <dgm:cxn modelId="{48476300-A894-A242-A767-C06C2643D304}" srcId="{913E6A1D-623F-BA45-9DA1-A67793D258A9}" destId="{97BDBF54-04B7-A942-872C-8BDC79C30655}" srcOrd="0" destOrd="0" parTransId="{11E7A928-8B2E-E84D-9038-A3AF1BC555CC}" sibTransId="{984D9A45-2264-9441-85E3-EA3444D79D09}"/>
    <dgm:cxn modelId="{5257AB2D-A9F0-154D-8AB5-3A9A856A5509}" type="presOf" srcId="{11DE314C-79E1-8842-9576-C5D458CF7507}" destId="{5E0FD0E6-CEC1-1941-9F35-58136A86AE2E}" srcOrd="0" destOrd="0" presId="urn:microsoft.com/office/officeart/2005/8/layout/chevron2"/>
    <dgm:cxn modelId="{76CA2CA6-9DFB-DD4E-B074-6F45CE61E657}" type="presOf" srcId="{A3B855F7-29FD-FE47-8D01-2CD2CD0A8F0F}" destId="{C32AD93C-6135-5D49-84A8-87091581C0CC}" srcOrd="0" destOrd="1" presId="urn:microsoft.com/office/officeart/2005/8/layout/chevron2"/>
    <dgm:cxn modelId="{D085BCB5-A8E2-2D4E-BEE0-0EB4E7DBCD93}" type="presOf" srcId="{43762D87-97A0-B043-8754-97321C7C3ACB}" destId="{E7E914B1-6D9C-9F4C-9924-908AE9792257}" srcOrd="0" destOrd="1" presId="urn:microsoft.com/office/officeart/2005/8/layout/chevron2"/>
    <dgm:cxn modelId="{F0B97231-40B3-DF40-A3F2-62D26C23442D}" type="presParOf" srcId="{AC788D8F-859E-E742-9567-02F7D1E6CB42}" destId="{6F600833-F864-204E-B06F-68052FADB34C}" srcOrd="0" destOrd="0" presId="urn:microsoft.com/office/officeart/2005/8/layout/chevron2"/>
    <dgm:cxn modelId="{00EBF3A5-E08B-6640-A54A-DB433E6D359A}" type="presParOf" srcId="{6F600833-F864-204E-B06F-68052FADB34C}" destId="{5E5B6B1A-FEAF-3A40-880B-A373E5D6922F}" srcOrd="0" destOrd="0" presId="urn:microsoft.com/office/officeart/2005/8/layout/chevron2"/>
    <dgm:cxn modelId="{9A6ED40A-4FF4-4C46-AF3A-6AAAF542251C}" type="presParOf" srcId="{6F600833-F864-204E-B06F-68052FADB34C}" destId="{FA90537C-558C-1A40-9B37-C2FBDAB8D880}" srcOrd="1" destOrd="0" presId="urn:microsoft.com/office/officeart/2005/8/layout/chevron2"/>
    <dgm:cxn modelId="{AD0DAA79-6A5E-0C46-9A8D-CBB377560639}" type="presParOf" srcId="{AC788D8F-859E-E742-9567-02F7D1E6CB42}" destId="{D99D1838-B4CC-7F4B-A506-2B382DEC0116}" srcOrd="1" destOrd="0" presId="urn:microsoft.com/office/officeart/2005/8/layout/chevron2"/>
    <dgm:cxn modelId="{F64E6022-E55A-0442-B02D-40DC4E7E0166}" type="presParOf" srcId="{AC788D8F-859E-E742-9567-02F7D1E6CB42}" destId="{0B77E6CA-7031-2147-B21E-8F469C29AF79}" srcOrd="2" destOrd="0" presId="urn:microsoft.com/office/officeart/2005/8/layout/chevron2"/>
    <dgm:cxn modelId="{0BEA3657-2CEC-C245-878A-61E75D9E940E}" type="presParOf" srcId="{0B77E6CA-7031-2147-B21E-8F469C29AF79}" destId="{E248C962-BAC7-7542-9836-E68B58A0554B}" srcOrd="0" destOrd="0" presId="urn:microsoft.com/office/officeart/2005/8/layout/chevron2"/>
    <dgm:cxn modelId="{9F5CBB24-F266-5643-A9AE-F97F79B7A518}" type="presParOf" srcId="{0B77E6CA-7031-2147-B21E-8F469C29AF79}" destId="{B94653AF-32C8-884D-8803-3B3F045847A0}" srcOrd="1" destOrd="0" presId="urn:microsoft.com/office/officeart/2005/8/layout/chevron2"/>
    <dgm:cxn modelId="{BBE32C89-46BF-9544-A9C8-60CD25B3DC7F}" type="presParOf" srcId="{AC788D8F-859E-E742-9567-02F7D1E6CB42}" destId="{344CAF16-4B05-B64B-9B9C-02C2015EB380}" srcOrd="3" destOrd="0" presId="urn:microsoft.com/office/officeart/2005/8/layout/chevron2"/>
    <dgm:cxn modelId="{0E40293A-DC36-6141-BE2D-EE1AE9ED7059}" type="presParOf" srcId="{AC788D8F-859E-E742-9567-02F7D1E6CB42}" destId="{8442CACC-3FF9-4C44-ABDB-52BAA7C26B1B}" srcOrd="4" destOrd="0" presId="urn:microsoft.com/office/officeart/2005/8/layout/chevron2"/>
    <dgm:cxn modelId="{915C8E4F-0145-A84D-9CA4-1A8C3C429330}" type="presParOf" srcId="{8442CACC-3FF9-4C44-ABDB-52BAA7C26B1B}" destId="{5E0FD0E6-CEC1-1941-9F35-58136A86AE2E}" srcOrd="0" destOrd="0" presId="urn:microsoft.com/office/officeart/2005/8/layout/chevron2"/>
    <dgm:cxn modelId="{2A7594C8-67A1-7F46-BAE9-7E5CECC8C4A4}" type="presParOf" srcId="{8442CACC-3FF9-4C44-ABDB-52BAA7C26B1B}" destId="{E7E914B1-6D9C-9F4C-9924-908AE9792257}" srcOrd="1" destOrd="0" presId="urn:microsoft.com/office/officeart/2005/8/layout/chevron2"/>
    <dgm:cxn modelId="{107A8826-C94C-3D46-9738-7DE0724DC712}" type="presParOf" srcId="{AC788D8F-859E-E742-9567-02F7D1E6CB42}" destId="{D2A9A98F-E37C-1445-83DB-B7E82C8FC588}" srcOrd="5" destOrd="0" presId="urn:microsoft.com/office/officeart/2005/8/layout/chevron2"/>
    <dgm:cxn modelId="{C3C8A3DF-7049-AE4E-AAFF-D562F7854BB6}" type="presParOf" srcId="{AC788D8F-859E-E742-9567-02F7D1E6CB42}" destId="{34EF8789-BE34-F841-AC1B-446F1ABAF2FF}" srcOrd="6" destOrd="0" presId="urn:microsoft.com/office/officeart/2005/8/layout/chevron2"/>
    <dgm:cxn modelId="{6B44D4F5-4178-EF4C-A575-2CABFA640324}" type="presParOf" srcId="{34EF8789-BE34-F841-AC1B-446F1ABAF2FF}" destId="{5CCB5BC3-96E6-7340-937E-923FE62BF2DC}" srcOrd="0" destOrd="0" presId="urn:microsoft.com/office/officeart/2005/8/layout/chevron2"/>
    <dgm:cxn modelId="{0A3AF628-4F72-9946-A5F2-2622FE5CB8EA}" type="presParOf" srcId="{34EF8789-BE34-F841-AC1B-446F1ABAF2FF}" destId="{C32AD93C-6135-5D49-84A8-87091581C0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53F21E-B751-9E41-B851-CD756E437B0C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118DF4-2810-5646-B64E-090B7ADF6431}">
      <dgm:prSet phldrT="[文本]"/>
      <dgm:spPr/>
      <dgm:t>
        <a:bodyPr/>
        <a:lstStyle/>
        <a:p>
          <a:r>
            <a:rPr lang="zh-CN" altLang="en-US" dirty="0" smtClean="0"/>
            <a:t>基础框架、平台分类标准</a:t>
          </a:r>
          <a:endParaRPr lang="zh-CN" altLang="en-US" dirty="0"/>
        </a:p>
      </dgm:t>
    </dgm:pt>
    <dgm:pt modelId="{8AB8385C-FC3B-0B40-B58E-175D45C7C0AF}" type="par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6CBB85FC-48B4-5141-A8FA-D2ACEEEC021D}" type="sib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38FA14E3-A7A3-134D-B71B-E0D647ADC104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20DEA7D2-684E-0446-ACF3-BD6E009B694F}" type="par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232AA025-B14B-5B47-868B-0E4CEA4EE366}" type="sib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FA674141-CFFB-A245-9CF4-ADA953D513F9}">
      <dgm:prSet phldrT="[文本]"/>
      <dgm:spPr/>
      <dgm:t>
        <a:bodyPr/>
        <a:lstStyle/>
        <a:p>
          <a:r>
            <a:rPr lang="en-US" altLang="zh-CN" dirty="0" smtClean="0"/>
            <a:t>AngularJS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err="1" smtClean="0"/>
            <a:t>Vue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96AD61F0-4611-164A-87FD-250D61E967BB}" type="par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CA437ABE-691A-9C4F-8911-1E0787F4D9B0}" type="sib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FAB4A747-86B5-B64E-9366-277E72AC43AB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smtClean="0"/>
            <a:t>AngularJS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2C53BE0C-76EA-5C4F-A620-0B66E7863A07}" type="par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5D1A6D8-4319-5F49-BED6-83751A93E40D}" type="sib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A579B3B-C0E8-1D4A-B6EA-CBA0CA13B6A3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2A152AE3-3E6B-C946-A9FD-955EA5A26C90}" type="par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1C4AB18D-859E-9E40-A95E-83953D0A69D6}" type="sib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EBCE0987-D502-6C4C-A741-06CACC021266}">
      <dgm:prSet phldrT="[文本]"/>
      <dgm:spPr/>
      <dgm:t>
        <a:bodyPr/>
        <a:lstStyle/>
        <a:p>
          <a:r>
            <a:rPr lang="en-US" altLang="zh-CN" dirty="0" smtClean="0"/>
            <a:t>UMP</a:t>
          </a:r>
          <a:r>
            <a:rPr lang="zh-CN" altLang="en-US" dirty="0" smtClean="0"/>
            <a:t> </a:t>
          </a:r>
          <a:r>
            <a:rPr lang="en-US" altLang="zh-CN" dirty="0" smtClean="0"/>
            <a:t>JS</a:t>
          </a:r>
          <a:endParaRPr lang="zh-CN" altLang="en-US" dirty="0"/>
        </a:p>
      </dgm:t>
    </dgm:pt>
    <dgm:pt modelId="{626A2448-B484-F64D-9E0B-6029ED34D005}" type="par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384E2783-8805-DC4C-B7CD-D51E78E3B235}" type="sib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58044E29-F4E2-E44A-8007-96EF448342AB}">
      <dgm:prSet phldrT="[文本]"/>
      <dgm:spPr/>
      <dgm:t>
        <a:bodyPr/>
        <a:lstStyle/>
        <a:p>
          <a:r>
            <a:rPr lang="zh-CN" altLang="en-US" dirty="0" smtClean="0"/>
            <a:t>框架（例如：</a:t>
          </a:r>
          <a:r>
            <a:rPr lang="en-US" altLang="zh-CN" dirty="0" smtClean="0"/>
            <a:t>JS</a:t>
          </a:r>
          <a:r>
            <a:rPr lang="zh-CN" altLang="en-US" dirty="0" smtClean="0"/>
            <a:t>端框架）</a:t>
          </a:r>
          <a:endParaRPr lang="zh-CN" altLang="en-US" dirty="0"/>
        </a:p>
      </dgm:t>
    </dgm:pt>
    <dgm:pt modelId="{A38BCE44-B07E-8F45-886E-C3F28BCF8DA5}" type="par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4C5CB415-39E3-0649-A7A3-8C08D850A08D}" type="sib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F6AEFBED-3736-904C-BF36-4EC5AFC8F64C}">
      <dgm:prSet phldrT="[文本]"/>
      <dgm:spPr/>
      <dgm:t>
        <a:bodyPr/>
        <a:lstStyle/>
        <a:p>
          <a:r>
            <a:rPr lang="zh-CN" altLang="en-US" dirty="0" smtClean="0"/>
            <a:t>平台（例如：集成平台）</a:t>
          </a:r>
          <a:endParaRPr lang="zh-CN" altLang="en-US" dirty="0"/>
        </a:p>
      </dgm:t>
    </dgm:pt>
    <dgm:pt modelId="{E3CEDFE6-D0D2-9E4B-804C-A97D9163303E}" type="par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5978563-9BC1-574C-B04D-BABE0E4BD422}" type="sib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7DC9B76-0C18-AC44-B0B8-C4F857007C5D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665B9191-B682-334E-9CA8-98E09ED6C6F1}" type="par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D72800EA-044D-A741-B6E9-747685E5F9AA}" type="sib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8A298FDD-9A2B-B24C-B9D5-B500746D7607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89240550-EC6C-5F47-90C1-8984184AB314}" type="par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71A1C827-CCAA-7849-96DB-8DAC7B872319}" type="sib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9E8B3C88-7FF1-0647-A93B-803FD18E5960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EFFE00AC-6D7E-5B4C-8DBC-047404CA8EB6}" type="par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4626459B-B1B8-6442-94B9-DDDDC205AF0B}" type="sib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36059C12-A948-AD48-89F9-ED22DE2A6FF6}">
      <dgm:prSet phldrT="[文本]"/>
      <dgm:spPr/>
      <dgm:t>
        <a:bodyPr/>
        <a:lstStyle/>
        <a:p>
          <a:r>
            <a:rPr lang="en-US" altLang="zh-CN" dirty="0" smtClean="0"/>
            <a:t>XXX</a:t>
          </a:r>
          <a:endParaRPr lang="zh-CN" altLang="en-US" dirty="0"/>
        </a:p>
      </dgm:t>
    </dgm:pt>
    <dgm:pt modelId="{DD08B5D0-F828-C748-AA24-4B0E6F69D401}" type="par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C924B6D6-7F37-4446-A0D4-7DEAACF79465}" type="sib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93689D06-AAC5-0F4D-B3DE-06AA04A73173}" type="pres">
      <dgm:prSet presAssocID="{F153F21E-B751-9E41-B851-CD756E437B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571811-27AA-6640-975A-A8573E7AB8D9}" type="pres">
      <dgm:prSet presAssocID="{00118DF4-2810-5646-B64E-090B7ADF6431}" presName="root1" presStyleCnt="0"/>
      <dgm:spPr/>
    </dgm:pt>
    <dgm:pt modelId="{E8E9E76B-E585-A646-9B77-F8BCF33C8766}" type="pres">
      <dgm:prSet presAssocID="{00118DF4-2810-5646-B64E-090B7ADF64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CBAEC7-41CD-4D48-9D69-6AA5782D9C2E}" type="pres">
      <dgm:prSet presAssocID="{00118DF4-2810-5646-B64E-090B7ADF6431}" presName="level2hierChild" presStyleCnt="0"/>
      <dgm:spPr/>
    </dgm:pt>
    <dgm:pt modelId="{9973A658-3772-884D-BCCB-F271349F2A5E}" type="pres">
      <dgm:prSet presAssocID="{A38BCE44-B07E-8F45-886E-C3F28BCF8DA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696453C-91B7-6F40-A520-84FE4B5BB653}" type="pres">
      <dgm:prSet presAssocID="{A38BCE44-B07E-8F45-886E-C3F28BCF8DA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4CB1C612-C8DD-CE46-9F6F-7D942229988A}" type="pres">
      <dgm:prSet presAssocID="{58044E29-F4E2-E44A-8007-96EF448342AB}" presName="root2" presStyleCnt="0"/>
      <dgm:spPr/>
    </dgm:pt>
    <dgm:pt modelId="{82606B13-35D1-9749-B3F2-85ED2944E276}" type="pres">
      <dgm:prSet presAssocID="{58044E29-F4E2-E44A-8007-96EF448342A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25B8B9-27B6-5F4F-AAF5-2209829CD33E}" type="pres">
      <dgm:prSet presAssocID="{58044E29-F4E2-E44A-8007-96EF448342AB}" presName="level3hierChild" presStyleCnt="0"/>
      <dgm:spPr/>
    </dgm:pt>
    <dgm:pt modelId="{BCACDB6B-2A77-7443-B781-8D7CF3AC0799}" type="pres">
      <dgm:prSet presAssocID="{20DEA7D2-684E-0446-ACF3-BD6E009B694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2708C1B5-61B1-D34E-80AD-1FF51387036B}" type="pres">
      <dgm:prSet presAssocID="{20DEA7D2-684E-0446-ACF3-BD6E009B694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647E787A-41D5-F64B-A52F-E14CB041ACD4}" type="pres">
      <dgm:prSet presAssocID="{38FA14E3-A7A3-134D-B71B-E0D647ADC104}" presName="root2" presStyleCnt="0"/>
      <dgm:spPr/>
    </dgm:pt>
    <dgm:pt modelId="{36CC0DB4-2159-DD4B-9AE2-49EF89F62CE0}" type="pres">
      <dgm:prSet presAssocID="{38FA14E3-A7A3-134D-B71B-E0D647ADC10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EE8E5-5B09-944A-A9E7-D72151E07C6A}" type="pres">
      <dgm:prSet presAssocID="{38FA14E3-A7A3-134D-B71B-E0D647ADC104}" presName="level3hierChild" presStyleCnt="0"/>
      <dgm:spPr/>
    </dgm:pt>
    <dgm:pt modelId="{3ED7D1C9-DC3D-7145-85A4-24CD1788AF26}" type="pres">
      <dgm:prSet presAssocID="{96AD61F0-4611-164A-87FD-250D61E967BB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BECF6A2A-05E7-B940-AECE-3704954F8D78}" type="pres">
      <dgm:prSet presAssocID="{96AD61F0-4611-164A-87FD-250D61E967BB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E2FA6465-B5D8-2246-8125-1632C37CF822}" type="pres">
      <dgm:prSet presAssocID="{FA674141-CFFB-A245-9CF4-ADA953D513F9}" presName="root2" presStyleCnt="0"/>
      <dgm:spPr/>
    </dgm:pt>
    <dgm:pt modelId="{FCE881E2-569E-D541-B287-2213F0CE0771}" type="pres">
      <dgm:prSet presAssocID="{FA674141-CFFB-A245-9CF4-ADA953D513F9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22DAF0-8A17-1642-888F-E5CB8486A741}" type="pres">
      <dgm:prSet presAssocID="{FA674141-CFFB-A245-9CF4-ADA953D513F9}" presName="level3hierChild" presStyleCnt="0"/>
      <dgm:spPr/>
    </dgm:pt>
    <dgm:pt modelId="{71052B94-0CED-D049-B71D-DCF741AB62D3}" type="pres">
      <dgm:prSet presAssocID="{2C53BE0C-76EA-5C4F-A620-0B66E7863A07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762077E4-A213-4340-911B-61BBE4447B97}" type="pres">
      <dgm:prSet presAssocID="{2C53BE0C-76EA-5C4F-A620-0B66E7863A07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A1776C93-4A11-CE49-AD28-8B80D20725BF}" type="pres">
      <dgm:prSet presAssocID="{FAB4A747-86B5-B64E-9366-277E72AC43AB}" presName="root2" presStyleCnt="0"/>
      <dgm:spPr/>
    </dgm:pt>
    <dgm:pt modelId="{C09F3F0F-C73E-4B4C-8B7B-CFA174AD2764}" type="pres">
      <dgm:prSet presAssocID="{FAB4A747-86B5-B64E-9366-277E72AC43A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C1E658-1E98-8F4B-8E4D-0DC27C044E1B}" type="pres">
      <dgm:prSet presAssocID="{FAB4A747-86B5-B64E-9366-277E72AC43AB}" presName="level3hierChild" presStyleCnt="0"/>
      <dgm:spPr/>
    </dgm:pt>
    <dgm:pt modelId="{B9AC2F25-5564-4A44-9C86-967E2BCBDEB1}" type="pres">
      <dgm:prSet presAssocID="{2A152AE3-3E6B-C946-A9FD-955EA5A26C90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773CEB9D-8749-1448-BE63-AAAC48DF0422}" type="pres">
      <dgm:prSet presAssocID="{2A152AE3-3E6B-C946-A9FD-955EA5A26C90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C526D261-4CF0-CD43-8628-0D652A89D120}" type="pres">
      <dgm:prSet presAssocID="{EA579B3B-C0E8-1D4A-B6EA-CBA0CA13B6A3}" presName="root2" presStyleCnt="0"/>
      <dgm:spPr/>
    </dgm:pt>
    <dgm:pt modelId="{0C78DE95-2DB0-5C46-A863-8AA46D469D21}" type="pres">
      <dgm:prSet presAssocID="{EA579B3B-C0E8-1D4A-B6EA-CBA0CA13B6A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66AEEB-8034-A247-ADCB-173D28EAB04F}" type="pres">
      <dgm:prSet presAssocID="{EA579B3B-C0E8-1D4A-B6EA-CBA0CA13B6A3}" presName="level3hierChild" presStyleCnt="0"/>
      <dgm:spPr/>
    </dgm:pt>
    <dgm:pt modelId="{FF7F6678-C1F8-114C-A220-FDF8228557B0}" type="pres">
      <dgm:prSet presAssocID="{626A2448-B484-F64D-9E0B-6029ED34D005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7E49F1D9-E36C-7248-83F8-3C647911DD9B}" type="pres">
      <dgm:prSet presAssocID="{626A2448-B484-F64D-9E0B-6029ED34D005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C9419B2A-9A89-DC4E-9006-BF9234B77794}" type="pres">
      <dgm:prSet presAssocID="{EBCE0987-D502-6C4C-A741-06CACC021266}" presName="root2" presStyleCnt="0"/>
      <dgm:spPr/>
    </dgm:pt>
    <dgm:pt modelId="{B91AA209-1D4A-7043-BB47-0DEB37C57B53}" type="pres">
      <dgm:prSet presAssocID="{EBCE0987-D502-6C4C-A741-06CACC02126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4B32E4-B91E-8F41-9333-75C9E899B17E}" type="pres">
      <dgm:prSet presAssocID="{EBCE0987-D502-6C4C-A741-06CACC021266}" presName="level3hierChild" presStyleCnt="0"/>
      <dgm:spPr/>
    </dgm:pt>
    <dgm:pt modelId="{F3871906-04E6-BA42-91CA-AFA26FC61E10}" type="pres">
      <dgm:prSet presAssocID="{E3CEDFE6-D0D2-9E4B-804C-A97D9163303E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3DC6C688-2D0E-C145-8C59-986037BFECD3}" type="pres">
      <dgm:prSet presAssocID="{E3CEDFE6-D0D2-9E4B-804C-A97D9163303E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19336B1-DED2-054F-BEED-B8939683B493}" type="pres">
      <dgm:prSet presAssocID="{F6AEFBED-3736-904C-BF36-4EC5AFC8F64C}" presName="root2" presStyleCnt="0"/>
      <dgm:spPr/>
    </dgm:pt>
    <dgm:pt modelId="{5C287A02-DA24-B241-AAD3-4C064FBDD8A6}" type="pres">
      <dgm:prSet presAssocID="{F6AEFBED-3736-904C-BF36-4EC5AFC8F64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7C5117-DF47-5348-810E-44E80047F2B6}" type="pres">
      <dgm:prSet presAssocID="{F6AEFBED-3736-904C-BF36-4EC5AFC8F64C}" presName="level3hierChild" presStyleCnt="0"/>
      <dgm:spPr/>
    </dgm:pt>
    <dgm:pt modelId="{2BF6903D-E271-FF41-98F1-80D34B1EC15D}" type="pres">
      <dgm:prSet presAssocID="{665B9191-B682-334E-9CA8-98E09ED6C6F1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E04B76A4-BDCA-6948-BBDB-FF11ADD66F0D}" type="pres">
      <dgm:prSet presAssocID="{665B9191-B682-334E-9CA8-98E09ED6C6F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E68A4FF0-5E12-E641-A723-28D67B1D4D39}" type="pres">
      <dgm:prSet presAssocID="{57DC9B76-0C18-AC44-B0B8-C4F857007C5D}" presName="root2" presStyleCnt="0"/>
      <dgm:spPr/>
    </dgm:pt>
    <dgm:pt modelId="{63243D8E-B4AA-E340-9137-36DE1EC30039}" type="pres">
      <dgm:prSet presAssocID="{57DC9B76-0C18-AC44-B0B8-C4F857007C5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745F37-30C3-7546-8B57-46279CDECDDD}" type="pres">
      <dgm:prSet presAssocID="{57DC9B76-0C18-AC44-B0B8-C4F857007C5D}" presName="level3hierChild" presStyleCnt="0"/>
      <dgm:spPr/>
    </dgm:pt>
    <dgm:pt modelId="{6F36DF8C-F262-1247-B2E3-FD927358F3BC}" type="pres">
      <dgm:prSet presAssocID="{89240550-EC6C-5F47-90C1-8984184AB314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EE69219F-9F02-7F42-A914-6B49263919B7}" type="pres">
      <dgm:prSet presAssocID="{89240550-EC6C-5F47-90C1-8984184AB314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66F29355-4D0C-7B4C-BCE8-9440F128558D}" type="pres">
      <dgm:prSet presAssocID="{8A298FDD-9A2B-B24C-B9D5-B500746D7607}" presName="root2" presStyleCnt="0"/>
      <dgm:spPr/>
    </dgm:pt>
    <dgm:pt modelId="{BD024AD8-AE55-994D-8F6E-65149A201466}" type="pres">
      <dgm:prSet presAssocID="{8A298FDD-9A2B-B24C-B9D5-B500746D7607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1E532E-5F99-CD47-BC07-C256A0D464F1}" type="pres">
      <dgm:prSet presAssocID="{8A298FDD-9A2B-B24C-B9D5-B500746D7607}" presName="level3hierChild" presStyleCnt="0"/>
      <dgm:spPr/>
    </dgm:pt>
    <dgm:pt modelId="{4524086D-BDD6-3B40-8F58-00334C03A3C1}" type="pres">
      <dgm:prSet presAssocID="{EFFE00AC-6D7E-5B4C-8DBC-047404CA8EB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556E16F-8211-234E-9215-0E8066DBB19C}" type="pres">
      <dgm:prSet presAssocID="{EFFE00AC-6D7E-5B4C-8DBC-047404CA8EB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97A5243A-8384-7E48-AC2E-343CAAD42B01}" type="pres">
      <dgm:prSet presAssocID="{9E8B3C88-7FF1-0647-A93B-803FD18E5960}" presName="root2" presStyleCnt="0"/>
      <dgm:spPr/>
    </dgm:pt>
    <dgm:pt modelId="{6003D35F-3E9A-5A4E-8A47-950154BA414C}" type="pres">
      <dgm:prSet presAssocID="{9E8B3C88-7FF1-0647-A93B-803FD18E596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0AB0F-A840-0444-93EA-1253EE90B909}" type="pres">
      <dgm:prSet presAssocID="{9E8B3C88-7FF1-0647-A93B-803FD18E5960}" presName="level3hierChild" presStyleCnt="0"/>
      <dgm:spPr/>
    </dgm:pt>
    <dgm:pt modelId="{E7FE90E2-97ED-4149-9AD9-737AB1A7B81D}" type="pres">
      <dgm:prSet presAssocID="{DD08B5D0-F828-C748-AA24-4B0E6F69D401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054D3C23-EC07-BE4F-9AC3-81A26E837324}" type="pres">
      <dgm:prSet presAssocID="{DD08B5D0-F828-C748-AA24-4B0E6F69D401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18E35CA5-B2F1-D246-9706-3050F416DD5F}" type="pres">
      <dgm:prSet presAssocID="{36059C12-A948-AD48-89F9-ED22DE2A6FF6}" presName="root2" presStyleCnt="0"/>
      <dgm:spPr/>
    </dgm:pt>
    <dgm:pt modelId="{41C08D46-02C9-584A-9911-0062FBFD6B84}" type="pres">
      <dgm:prSet presAssocID="{36059C12-A948-AD48-89F9-ED22DE2A6FF6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D42523-53F4-CE42-8C02-92633E7F64A0}" type="pres">
      <dgm:prSet presAssocID="{36059C12-A948-AD48-89F9-ED22DE2A6FF6}" presName="level3hierChild" presStyleCnt="0"/>
      <dgm:spPr/>
    </dgm:pt>
  </dgm:ptLst>
  <dgm:cxnLst>
    <dgm:cxn modelId="{B9178A48-E4AF-8C49-B7A2-96FEDFC59861}" type="presOf" srcId="{E3CEDFE6-D0D2-9E4B-804C-A97D9163303E}" destId="{3DC6C688-2D0E-C145-8C59-986037BFECD3}" srcOrd="1" destOrd="0" presId="urn:microsoft.com/office/officeart/2008/layout/HorizontalMultiLevelHierarchy"/>
    <dgm:cxn modelId="{5302824F-06B1-6647-89E9-F96C233ABBE5}" type="presOf" srcId="{36059C12-A948-AD48-89F9-ED22DE2A6FF6}" destId="{41C08D46-02C9-584A-9911-0062FBFD6B84}" srcOrd="0" destOrd="0" presId="urn:microsoft.com/office/officeart/2008/layout/HorizontalMultiLevelHierarchy"/>
    <dgm:cxn modelId="{E5BB4AF7-2BEA-F249-9A18-4AAE31608531}" type="presOf" srcId="{EBCE0987-D502-6C4C-A741-06CACC021266}" destId="{B91AA209-1D4A-7043-BB47-0DEB37C57B53}" srcOrd="0" destOrd="0" presId="urn:microsoft.com/office/officeart/2008/layout/HorizontalMultiLevelHierarchy"/>
    <dgm:cxn modelId="{A2143E24-6D9C-A348-ADD6-853A6C3A9F5C}" type="presOf" srcId="{9E8B3C88-7FF1-0647-A93B-803FD18E5960}" destId="{6003D35F-3E9A-5A4E-8A47-950154BA414C}" srcOrd="0" destOrd="0" presId="urn:microsoft.com/office/officeart/2008/layout/HorizontalMultiLevelHierarchy"/>
    <dgm:cxn modelId="{EE603894-637C-6849-A4BD-09EA01416E4E}" type="presOf" srcId="{20DEA7D2-684E-0446-ACF3-BD6E009B694F}" destId="{BCACDB6B-2A77-7443-B781-8D7CF3AC0799}" srcOrd="0" destOrd="0" presId="urn:microsoft.com/office/officeart/2008/layout/HorizontalMultiLevelHierarchy"/>
    <dgm:cxn modelId="{AFCA0CD0-43AD-8C4D-B579-8B7F738B2532}" type="presOf" srcId="{89240550-EC6C-5F47-90C1-8984184AB314}" destId="{6F36DF8C-F262-1247-B2E3-FD927358F3BC}" srcOrd="0" destOrd="0" presId="urn:microsoft.com/office/officeart/2008/layout/HorizontalMultiLevelHierarchy"/>
    <dgm:cxn modelId="{D230A175-98C7-0F41-A292-1CDF318EA034}" type="presOf" srcId="{665B9191-B682-334E-9CA8-98E09ED6C6F1}" destId="{2BF6903D-E271-FF41-98F1-80D34B1EC15D}" srcOrd="0" destOrd="0" presId="urn:microsoft.com/office/officeart/2008/layout/HorizontalMultiLevelHierarchy"/>
    <dgm:cxn modelId="{F5243F5F-2FE9-3A4F-922D-3DE8BC2C687B}" srcId="{38FA14E3-A7A3-134D-B71B-E0D647ADC104}" destId="{FA674141-CFFB-A245-9CF4-ADA953D513F9}" srcOrd="0" destOrd="0" parTransId="{96AD61F0-4611-164A-87FD-250D61E967BB}" sibTransId="{CA437ABE-691A-9C4F-8911-1E0787F4D9B0}"/>
    <dgm:cxn modelId="{56EB707D-FBF2-0149-BA01-16BEA3721E5D}" srcId="{F6AEFBED-3736-904C-BF36-4EC5AFC8F64C}" destId="{57DC9B76-0C18-AC44-B0B8-C4F857007C5D}" srcOrd="0" destOrd="0" parTransId="{665B9191-B682-334E-9CA8-98E09ED6C6F1}" sibTransId="{D72800EA-044D-A741-B6E9-747685E5F9AA}"/>
    <dgm:cxn modelId="{9F237D7D-4C07-1B46-A0DC-AC6239E9F1A5}" type="presOf" srcId="{57DC9B76-0C18-AC44-B0B8-C4F857007C5D}" destId="{63243D8E-B4AA-E340-9137-36DE1EC30039}" srcOrd="0" destOrd="0" presId="urn:microsoft.com/office/officeart/2008/layout/HorizontalMultiLevelHierarchy"/>
    <dgm:cxn modelId="{0A30A716-B1B8-7C49-BA89-D0C902A2FAAB}" type="presOf" srcId="{DD08B5D0-F828-C748-AA24-4B0E6F69D401}" destId="{E7FE90E2-97ED-4149-9AD9-737AB1A7B81D}" srcOrd="0" destOrd="0" presId="urn:microsoft.com/office/officeart/2008/layout/HorizontalMultiLevelHierarchy"/>
    <dgm:cxn modelId="{FBD892BA-E136-C344-BD8D-C80B8DCFA9FF}" type="presOf" srcId="{2C53BE0C-76EA-5C4F-A620-0B66E7863A07}" destId="{762077E4-A213-4340-911B-61BBE4447B97}" srcOrd="1" destOrd="0" presId="urn:microsoft.com/office/officeart/2008/layout/HorizontalMultiLevelHierarchy"/>
    <dgm:cxn modelId="{73186134-77E8-BF48-B5A8-D519D768E7C5}" type="presOf" srcId="{FAB4A747-86B5-B64E-9366-277E72AC43AB}" destId="{C09F3F0F-C73E-4B4C-8B7B-CFA174AD2764}" srcOrd="0" destOrd="0" presId="urn:microsoft.com/office/officeart/2008/layout/HorizontalMultiLevelHierarchy"/>
    <dgm:cxn modelId="{6B593F93-A2A4-5C47-8796-16D7A6304FE8}" srcId="{00118DF4-2810-5646-B64E-090B7ADF6431}" destId="{F6AEFBED-3736-904C-BF36-4EC5AFC8F64C}" srcOrd="1" destOrd="0" parTransId="{E3CEDFE6-D0D2-9E4B-804C-A97D9163303E}" sibTransId="{55978563-9BC1-574C-B04D-BABE0E4BD422}"/>
    <dgm:cxn modelId="{B33E784E-EDCD-9940-B09F-6424F60844ED}" type="presOf" srcId="{58044E29-F4E2-E44A-8007-96EF448342AB}" destId="{82606B13-35D1-9749-B3F2-85ED2944E276}" srcOrd="0" destOrd="0" presId="urn:microsoft.com/office/officeart/2008/layout/HorizontalMultiLevelHierarchy"/>
    <dgm:cxn modelId="{10FC0FF8-9ACE-304F-89FE-95FC9B48DFC4}" srcId="{57DC9B76-0C18-AC44-B0B8-C4F857007C5D}" destId="{8A298FDD-9A2B-B24C-B9D5-B500746D7607}" srcOrd="0" destOrd="0" parTransId="{89240550-EC6C-5F47-90C1-8984184AB314}" sibTransId="{71A1C827-CCAA-7849-96DB-8DAC7B872319}"/>
    <dgm:cxn modelId="{CB2DA7EE-8FB1-1041-ADA7-A417D98A93B3}" type="presOf" srcId="{EFFE00AC-6D7E-5B4C-8DBC-047404CA8EB6}" destId="{4524086D-BDD6-3B40-8F58-00334C03A3C1}" srcOrd="0" destOrd="0" presId="urn:microsoft.com/office/officeart/2008/layout/HorizontalMultiLevelHierarchy"/>
    <dgm:cxn modelId="{2F45E95A-5022-5944-B47B-0724D8B8B0C1}" type="presOf" srcId="{20DEA7D2-684E-0446-ACF3-BD6E009B694F}" destId="{2708C1B5-61B1-D34E-80AD-1FF51387036B}" srcOrd="1" destOrd="0" presId="urn:microsoft.com/office/officeart/2008/layout/HorizontalMultiLevelHierarchy"/>
    <dgm:cxn modelId="{E584CF8A-8211-9C44-BF56-AD0254BCFB78}" srcId="{38FA14E3-A7A3-134D-B71B-E0D647ADC104}" destId="{FAB4A747-86B5-B64E-9366-277E72AC43AB}" srcOrd="1" destOrd="0" parTransId="{2C53BE0C-76EA-5C4F-A620-0B66E7863A07}" sibTransId="{E5D1A6D8-4319-5F49-BED6-83751A93E40D}"/>
    <dgm:cxn modelId="{1169B9E4-3BA5-7B4D-AE72-8267359F2FF4}" type="presOf" srcId="{626A2448-B484-F64D-9E0B-6029ED34D005}" destId="{FF7F6678-C1F8-114C-A220-FDF8228557B0}" srcOrd="0" destOrd="0" presId="urn:microsoft.com/office/officeart/2008/layout/HorizontalMultiLevelHierarchy"/>
    <dgm:cxn modelId="{D19A6D60-5919-F04A-BBF0-1282E7ED553C}" srcId="{00118DF4-2810-5646-B64E-090B7ADF6431}" destId="{58044E29-F4E2-E44A-8007-96EF448342AB}" srcOrd="0" destOrd="0" parTransId="{A38BCE44-B07E-8F45-886E-C3F28BCF8DA5}" sibTransId="{4C5CB415-39E3-0649-A7A3-8C08D850A08D}"/>
    <dgm:cxn modelId="{1FB335B2-EC44-444D-9600-AE691B50EC44}" type="presOf" srcId="{38FA14E3-A7A3-134D-B71B-E0D647ADC104}" destId="{36CC0DB4-2159-DD4B-9AE2-49EF89F62CE0}" srcOrd="0" destOrd="0" presId="urn:microsoft.com/office/officeart/2008/layout/HorizontalMultiLevelHierarchy"/>
    <dgm:cxn modelId="{82762A3A-87F3-EC46-9CC9-ED97486ED228}" type="presOf" srcId="{89240550-EC6C-5F47-90C1-8984184AB314}" destId="{EE69219F-9F02-7F42-A914-6B49263919B7}" srcOrd="1" destOrd="0" presId="urn:microsoft.com/office/officeart/2008/layout/HorizontalMultiLevelHierarchy"/>
    <dgm:cxn modelId="{E8BFFD2D-FEE7-164C-A14F-31A9A2541C11}" type="presOf" srcId="{2C53BE0C-76EA-5C4F-A620-0B66E7863A07}" destId="{71052B94-0CED-D049-B71D-DCF741AB62D3}" srcOrd="0" destOrd="0" presId="urn:microsoft.com/office/officeart/2008/layout/HorizontalMultiLevelHierarchy"/>
    <dgm:cxn modelId="{C1B354A4-707E-5A4B-82C9-8A40DF274DA8}" type="presOf" srcId="{626A2448-B484-F64D-9E0B-6029ED34D005}" destId="{7E49F1D9-E36C-7248-83F8-3C647911DD9B}" srcOrd="1" destOrd="0" presId="urn:microsoft.com/office/officeart/2008/layout/HorizontalMultiLevelHierarchy"/>
    <dgm:cxn modelId="{FE149281-15E4-AB49-89BD-7415CE006E73}" type="presOf" srcId="{DD08B5D0-F828-C748-AA24-4B0E6F69D401}" destId="{054D3C23-EC07-BE4F-9AC3-81A26E837324}" srcOrd="1" destOrd="0" presId="urn:microsoft.com/office/officeart/2008/layout/HorizontalMultiLevelHierarchy"/>
    <dgm:cxn modelId="{DA391764-4ADD-4C40-8C1B-7BC3F00BF66C}" type="presOf" srcId="{F6AEFBED-3736-904C-BF36-4EC5AFC8F64C}" destId="{5C287A02-DA24-B241-AAD3-4C064FBDD8A6}" srcOrd="0" destOrd="0" presId="urn:microsoft.com/office/officeart/2008/layout/HorizontalMultiLevelHierarchy"/>
    <dgm:cxn modelId="{1C953533-5651-664E-B589-BA6B4A2024C9}" type="presOf" srcId="{F153F21E-B751-9E41-B851-CD756E437B0C}" destId="{93689D06-AAC5-0F4D-B3DE-06AA04A73173}" srcOrd="0" destOrd="0" presId="urn:microsoft.com/office/officeart/2008/layout/HorizontalMultiLevelHierarchy"/>
    <dgm:cxn modelId="{A297885B-7750-1245-99C0-3ACCBD8838F1}" srcId="{58044E29-F4E2-E44A-8007-96EF448342AB}" destId="{EA579B3B-C0E8-1D4A-B6EA-CBA0CA13B6A3}" srcOrd="1" destOrd="0" parTransId="{2A152AE3-3E6B-C946-A9FD-955EA5A26C90}" sibTransId="{1C4AB18D-859E-9E40-A95E-83953D0A69D6}"/>
    <dgm:cxn modelId="{338066F5-FBAD-C243-808E-A429DEFF0FFE}" type="presOf" srcId="{2A152AE3-3E6B-C946-A9FD-955EA5A26C90}" destId="{773CEB9D-8749-1448-BE63-AAAC48DF0422}" srcOrd="1" destOrd="0" presId="urn:microsoft.com/office/officeart/2008/layout/HorizontalMultiLevelHierarchy"/>
    <dgm:cxn modelId="{5039A8DB-3589-1443-B06B-16666ABCE530}" type="presOf" srcId="{00118DF4-2810-5646-B64E-090B7ADF6431}" destId="{E8E9E76B-E585-A646-9B77-F8BCF33C8766}" srcOrd="0" destOrd="0" presId="urn:microsoft.com/office/officeart/2008/layout/HorizontalMultiLevelHierarchy"/>
    <dgm:cxn modelId="{3F2C823D-2022-D94C-9889-563EEBE62C2A}" type="presOf" srcId="{E3CEDFE6-D0D2-9E4B-804C-A97D9163303E}" destId="{F3871906-04E6-BA42-91CA-AFA26FC61E10}" srcOrd="0" destOrd="0" presId="urn:microsoft.com/office/officeart/2008/layout/HorizontalMultiLevelHierarchy"/>
    <dgm:cxn modelId="{2FD013D1-787B-6646-88CA-969F4B2490C8}" srcId="{F6AEFBED-3736-904C-BF36-4EC5AFC8F64C}" destId="{9E8B3C88-7FF1-0647-A93B-803FD18E5960}" srcOrd="1" destOrd="0" parTransId="{EFFE00AC-6D7E-5B4C-8DBC-047404CA8EB6}" sibTransId="{4626459B-B1B8-6442-94B9-DDDDC205AF0B}"/>
    <dgm:cxn modelId="{8D749B23-31CD-A641-82C1-982188F84146}" srcId="{9E8B3C88-7FF1-0647-A93B-803FD18E5960}" destId="{36059C12-A948-AD48-89F9-ED22DE2A6FF6}" srcOrd="0" destOrd="0" parTransId="{DD08B5D0-F828-C748-AA24-4B0E6F69D401}" sibTransId="{C924B6D6-7F37-4446-A0D4-7DEAACF79465}"/>
    <dgm:cxn modelId="{FC30A0A7-0A4B-874B-8584-54F58079037C}" type="presOf" srcId="{EA579B3B-C0E8-1D4A-B6EA-CBA0CA13B6A3}" destId="{0C78DE95-2DB0-5C46-A863-8AA46D469D21}" srcOrd="0" destOrd="0" presId="urn:microsoft.com/office/officeart/2008/layout/HorizontalMultiLevelHierarchy"/>
    <dgm:cxn modelId="{A866FDAB-BAD7-2747-B5D3-6D64459DB9BD}" type="presOf" srcId="{96AD61F0-4611-164A-87FD-250D61E967BB}" destId="{3ED7D1C9-DC3D-7145-85A4-24CD1788AF26}" srcOrd="0" destOrd="0" presId="urn:microsoft.com/office/officeart/2008/layout/HorizontalMultiLevelHierarchy"/>
    <dgm:cxn modelId="{C7129CFE-F6D9-EE44-A15B-E256FD379290}" type="presOf" srcId="{A38BCE44-B07E-8F45-886E-C3F28BCF8DA5}" destId="{F696453C-91B7-6F40-A520-84FE4B5BB653}" srcOrd="1" destOrd="0" presId="urn:microsoft.com/office/officeart/2008/layout/HorizontalMultiLevelHierarchy"/>
    <dgm:cxn modelId="{13D4B599-F5A1-4D46-8BF8-A2B94CDB0DDB}" srcId="{EA579B3B-C0E8-1D4A-B6EA-CBA0CA13B6A3}" destId="{EBCE0987-D502-6C4C-A741-06CACC021266}" srcOrd="0" destOrd="0" parTransId="{626A2448-B484-F64D-9E0B-6029ED34D005}" sibTransId="{384E2783-8805-DC4C-B7CD-D51E78E3B235}"/>
    <dgm:cxn modelId="{630B8E43-1680-0F40-8D5A-519FE18700A8}" type="presOf" srcId="{FA674141-CFFB-A245-9CF4-ADA953D513F9}" destId="{FCE881E2-569E-D541-B287-2213F0CE0771}" srcOrd="0" destOrd="0" presId="urn:microsoft.com/office/officeart/2008/layout/HorizontalMultiLevelHierarchy"/>
    <dgm:cxn modelId="{19EBDDDF-E0A2-744D-B4A8-D38E44F1DCA4}" type="presOf" srcId="{A38BCE44-B07E-8F45-886E-C3F28BCF8DA5}" destId="{9973A658-3772-884D-BCCB-F271349F2A5E}" srcOrd="0" destOrd="0" presId="urn:microsoft.com/office/officeart/2008/layout/HorizontalMultiLevelHierarchy"/>
    <dgm:cxn modelId="{86B1E06E-372D-E140-B236-23F6CE56985C}" type="presOf" srcId="{8A298FDD-9A2B-B24C-B9D5-B500746D7607}" destId="{BD024AD8-AE55-994D-8F6E-65149A201466}" srcOrd="0" destOrd="0" presId="urn:microsoft.com/office/officeart/2008/layout/HorizontalMultiLevelHierarchy"/>
    <dgm:cxn modelId="{AE4C2146-7A88-5248-8BE9-523800E957C9}" type="presOf" srcId="{EFFE00AC-6D7E-5B4C-8DBC-047404CA8EB6}" destId="{4556E16F-8211-234E-9215-0E8066DBB19C}" srcOrd="1" destOrd="0" presId="urn:microsoft.com/office/officeart/2008/layout/HorizontalMultiLevelHierarchy"/>
    <dgm:cxn modelId="{AD6F96C7-C2F3-E948-B9E7-DCE64DAE2BF5}" srcId="{F153F21E-B751-9E41-B851-CD756E437B0C}" destId="{00118DF4-2810-5646-B64E-090B7ADF6431}" srcOrd="0" destOrd="0" parTransId="{8AB8385C-FC3B-0B40-B58E-175D45C7C0AF}" sibTransId="{6CBB85FC-48B4-5141-A8FA-D2ACEEEC021D}"/>
    <dgm:cxn modelId="{00D83224-DDE7-464B-8D39-67BFB9FDF936}" type="presOf" srcId="{96AD61F0-4611-164A-87FD-250D61E967BB}" destId="{BECF6A2A-05E7-B940-AECE-3704954F8D78}" srcOrd="1" destOrd="0" presId="urn:microsoft.com/office/officeart/2008/layout/HorizontalMultiLevelHierarchy"/>
    <dgm:cxn modelId="{68CB3140-DD4E-3843-919B-9D4934D3ACF2}" type="presOf" srcId="{665B9191-B682-334E-9CA8-98E09ED6C6F1}" destId="{E04B76A4-BDCA-6948-BBDB-FF11ADD66F0D}" srcOrd="1" destOrd="0" presId="urn:microsoft.com/office/officeart/2008/layout/HorizontalMultiLevelHierarchy"/>
    <dgm:cxn modelId="{C16D0AF2-67D3-284C-8BB9-C1350A0B3A8E}" srcId="{58044E29-F4E2-E44A-8007-96EF448342AB}" destId="{38FA14E3-A7A3-134D-B71B-E0D647ADC104}" srcOrd="0" destOrd="0" parTransId="{20DEA7D2-684E-0446-ACF3-BD6E009B694F}" sibTransId="{232AA025-B14B-5B47-868B-0E4CEA4EE366}"/>
    <dgm:cxn modelId="{A7694D45-2E67-DB44-9914-807B92094477}" type="presOf" srcId="{2A152AE3-3E6B-C946-A9FD-955EA5A26C90}" destId="{B9AC2F25-5564-4A44-9C86-967E2BCBDEB1}" srcOrd="0" destOrd="0" presId="urn:microsoft.com/office/officeart/2008/layout/HorizontalMultiLevelHierarchy"/>
    <dgm:cxn modelId="{60B54CEE-A8B2-CD40-AE23-815D81B8EC36}" type="presParOf" srcId="{93689D06-AAC5-0F4D-B3DE-06AA04A73173}" destId="{86571811-27AA-6640-975A-A8573E7AB8D9}" srcOrd="0" destOrd="0" presId="urn:microsoft.com/office/officeart/2008/layout/HorizontalMultiLevelHierarchy"/>
    <dgm:cxn modelId="{13C4AFDC-E3C4-234B-81A3-B8F77BF7AE11}" type="presParOf" srcId="{86571811-27AA-6640-975A-A8573E7AB8D9}" destId="{E8E9E76B-E585-A646-9B77-F8BCF33C8766}" srcOrd="0" destOrd="0" presId="urn:microsoft.com/office/officeart/2008/layout/HorizontalMultiLevelHierarchy"/>
    <dgm:cxn modelId="{C2243746-A6DB-3E43-821E-4F8CDBCA0514}" type="presParOf" srcId="{86571811-27AA-6640-975A-A8573E7AB8D9}" destId="{35CBAEC7-41CD-4D48-9D69-6AA5782D9C2E}" srcOrd="1" destOrd="0" presId="urn:microsoft.com/office/officeart/2008/layout/HorizontalMultiLevelHierarchy"/>
    <dgm:cxn modelId="{D565A2B6-923D-0248-BAFD-89E4D8165A50}" type="presParOf" srcId="{35CBAEC7-41CD-4D48-9D69-6AA5782D9C2E}" destId="{9973A658-3772-884D-BCCB-F271349F2A5E}" srcOrd="0" destOrd="0" presId="urn:microsoft.com/office/officeart/2008/layout/HorizontalMultiLevelHierarchy"/>
    <dgm:cxn modelId="{D764C7D1-149E-8940-8662-D2078CB6ED4F}" type="presParOf" srcId="{9973A658-3772-884D-BCCB-F271349F2A5E}" destId="{F696453C-91B7-6F40-A520-84FE4B5BB653}" srcOrd="0" destOrd="0" presId="urn:microsoft.com/office/officeart/2008/layout/HorizontalMultiLevelHierarchy"/>
    <dgm:cxn modelId="{CB7BFCC6-6F42-5C4D-BF58-4BD6DF4F0C68}" type="presParOf" srcId="{35CBAEC7-41CD-4D48-9D69-6AA5782D9C2E}" destId="{4CB1C612-C8DD-CE46-9F6F-7D942229988A}" srcOrd="1" destOrd="0" presId="urn:microsoft.com/office/officeart/2008/layout/HorizontalMultiLevelHierarchy"/>
    <dgm:cxn modelId="{0EE39E41-C15C-FE42-9CC3-C0087E729667}" type="presParOf" srcId="{4CB1C612-C8DD-CE46-9F6F-7D942229988A}" destId="{82606B13-35D1-9749-B3F2-85ED2944E276}" srcOrd="0" destOrd="0" presId="urn:microsoft.com/office/officeart/2008/layout/HorizontalMultiLevelHierarchy"/>
    <dgm:cxn modelId="{B018EE30-BA43-6144-88F9-8C0E2388A86C}" type="presParOf" srcId="{4CB1C612-C8DD-CE46-9F6F-7D942229988A}" destId="{1A25B8B9-27B6-5F4F-AAF5-2209829CD33E}" srcOrd="1" destOrd="0" presId="urn:microsoft.com/office/officeart/2008/layout/HorizontalMultiLevelHierarchy"/>
    <dgm:cxn modelId="{13BF949E-4D1E-7045-A298-4F54D7373237}" type="presParOf" srcId="{1A25B8B9-27B6-5F4F-AAF5-2209829CD33E}" destId="{BCACDB6B-2A77-7443-B781-8D7CF3AC0799}" srcOrd="0" destOrd="0" presId="urn:microsoft.com/office/officeart/2008/layout/HorizontalMultiLevelHierarchy"/>
    <dgm:cxn modelId="{12F8078B-802B-6B4C-9EA5-DF65597D6170}" type="presParOf" srcId="{BCACDB6B-2A77-7443-B781-8D7CF3AC0799}" destId="{2708C1B5-61B1-D34E-80AD-1FF51387036B}" srcOrd="0" destOrd="0" presId="urn:microsoft.com/office/officeart/2008/layout/HorizontalMultiLevelHierarchy"/>
    <dgm:cxn modelId="{6AAC1255-52AD-7441-8584-57D51F832C63}" type="presParOf" srcId="{1A25B8B9-27B6-5F4F-AAF5-2209829CD33E}" destId="{647E787A-41D5-F64B-A52F-E14CB041ACD4}" srcOrd="1" destOrd="0" presId="urn:microsoft.com/office/officeart/2008/layout/HorizontalMultiLevelHierarchy"/>
    <dgm:cxn modelId="{CB0FFECF-2841-4542-AEC6-3898D299BB33}" type="presParOf" srcId="{647E787A-41D5-F64B-A52F-E14CB041ACD4}" destId="{36CC0DB4-2159-DD4B-9AE2-49EF89F62CE0}" srcOrd="0" destOrd="0" presId="urn:microsoft.com/office/officeart/2008/layout/HorizontalMultiLevelHierarchy"/>
    <dgm:cxn modelId="{9617CD3E-BC98-0B4C-A1A3-DD1A49590B4B}" type="presParOf" srcId="{647E787A-41D5-F64B-A52F-E14CB041ACD4}" destId="{F80EE8E5-5B09-944A-A9E7-D72151E07C6A}" srcOrd="1" destOrd="0" presId="urn:microsoft.com/office/officeart/2008/layout/HorizontalMultiLevelHierarchy"/>
    <dgm:cxn modelId="{26A511E3-B92A-F647-AC8C-C4C2B365160A}" type="presParOf" srcId="{F80EE8E5-5B09-944A-A9E7-D72151E07C6A}" destId="{3ED7D1C9-DC3D-7145-85A4-24CD1788AF26}" srcOrd="0" destOrd="0" presId="urn:microsoft.com/office/officeart/2008/layout/HorizontalMultiLevelHierarchy"/>
    <dgm:cxn modelId="{15713C6F-95DE-D54D-8CC6-657908BD3314}" type="presParOf" srcId="{3ED7D1C9-DC3D-7145-85A4-24CD1788AF26}" destId="{BECF6A2A-05E7-B940-AECE-3704954F8D78}" srcOrd="0" destOrd="0" presId="urn:microsoft.com/office/officeart/2008/layout/HorizontalMultiLevelHierarchy"/>
    <dgm:cxn modelId="{E031059D-C936-8B4C-B73A-46FDD20F3890}" type="presParOf" srcId="{F80EE8E5-5B09-944A-A9E7-D72151E07C6A}" destId="{E2FA6465-B5D8-2246-8125-1632C37CF822}" srcOrd="1" destOrd="0" presId="urn:microsoft.com/office/officeart/2008/layout/HorizontalMultiLevelHierarchy"/>
    <dgm:cxn modelId="{0D38D87F-D894-2F4A-8932-DFE0EA9C4816}" type="presParOf" srcId="{E2FA6465-B5D8-2246-8125-1632C37CF822}" destId="{FCE881E2-569E-D541-B287-2213F0CE0771}" srcOrd="0" destOrd="0" presId="urn:microsoft.com/office/officeart/2008/layout/HorizontalMultiLevelHierarchy"/>
    <dgm:cxn modelId="{1676356E-9123-8948-9927-E7167B11BB90}" type="presParOf" srcId="{E2FA6465-B5D8-2246-8125-1632C37CF822}" destId="{D722DAF0-8A17-1642-888F-E5CB8486A741}" srcOrd="1" destOrd="0" presId="urn:microsoft.com/office/officeart/2008/layout/HorizontalMultiLevelHierarchy"/>
    <dgm:cxn modelId="{9B066DE0-DDFA-1541-9A2C-D4D1793CF76B}" type="presParOf" srcId="{F80EE8E5-5B09-944A-A9E7-D72151E07C6A}" destId="{71052B94-0CED-D049-B71D-DCF741AB62D3}" srcOrd="2" destOrd="0" presId="urn:microsoft.com/office/officeart/2008/layout/HorizontalMultiLevelHierarchy"/>
    <dgm:cxn modelId="{FA1DF60E-3A28-C441-8E65-66167C339456}" type="presParOf" srcId="{71052B94-0CED-D049-B71D-DCF741AB62D3}" destId="{762077E4-A213-4340-911B-61BBE4447B97}" srcOrd="0" destOrd="0" presId="urn:microsoft.com/office/officeart/2008/layout/HorizontalMultiLevelHierarchy"/>
    <dgm:cxn modelId="{3799C763-D410-7945-9C0C-E95DAA7F8AFC}" type="presParOf" srcId="{F80EE8E5-5B09-944A-A9E7-D72151E07C6A}" destId="{A1776C93-4A11-CE49-AD28-8B80D20725BF}" srcOrd="3" destOrd="0" presId="urn:microsoft.com/office/officeart/2008/layout/HorizontalMultiLevelHierarchy"/>
    <dgm:cxn modelId="{F4C0A373-5B44-3140-A4C3-7519896013EF}" type="presParOf" srcId="{A1776C93-4A11-CE49-AD28-8B80D20725BF}" destId="{C09F3F0F-C73E-4B4C-8B7B-CFA174AD2764}" srcOrd="0" destOrd="0" presId="urn:microsoft.com/office/officeart/2008/layout/HorizontalMultiLevelHierarchy"/>
    <dgm:cxn modelId="{121881A0-4C62-984C-A661-9992E52F2B4F}" type="presParOf" srcId="{A1776C93-4A11-CE49-AD28-8B80D20725BF}" destId="{8CC1E658-1E98-8F4B-8E4D-0DC27C044E1B}" srcOrd="1" destOrd="0" presId="urn:microsoft.com/office/officeart/2008/layout/HorizontalMultiLevelHierarchy"/>
    <dgm:cxn modelId="{65D3CA9B-0681-6B45-9C96-FD76904181FA}" type="presParOf" srcId="{1A25B8B9-27B6-5F4F-AAF5-2209829CD33E}" destId="{B9AC2F25-5564-4A44-9C86-967E2BCBDEB1}" srcOrd="2" destOrd="0" presId="urn:microsoft.com/office/officeart/2008/layout/HorizontalMultiLevelHierarchy"/>
    <dgm:cxn modelId="{133D8DCC-FD2F-5446-ABEE-337BB9B5A97F}" type="presParOf" srcId="{B9AC2F25-5564-4A44-9C86-967E2BCBDEB1}" destId="{773CEB9D-8749-1448-BE63-AAAC48DF0422}" srcOrd="0" destOrd="0" presId="urn:microsoft.com/office/officeart/2008/layout/HorizontalMultiLevelHierarchy"/>
    <dgm:cxn modelId="{02AD69CE-F5B3-7546-97FF-D422259B0C05}" type="presParOf" srcId="{1A25B8B9-27B6-5F4F-AAF5-2209829CD33E}" destId="{C526D261-4CF0-CD43-8628-0D652A89D120}" srcOrd="3" destOrd="0" presId="urn:microsoft.com/office/officeart/2008/layout/HorizontalMultiLevelHierarchy"/>
    <dgm:cxn modelId="{E8D534FD-D2CD-E443-AE5F-7396A477F5F2}" type="presParOf" srcId="{C526D261-4CF0-CD43-8628-0D652A89D120}" destId="{0C78DE95-2DB0-5C46-A863-8AA46D469D21}" srcOrd="0" destOrd="0" presId="urn:microsoft.com/office/officeart/2008/layout/HorizontalMultiLevelHierarchy"/>
    <dgm:cxn modelId="{036D2837-1CBB-8540-9C2A-131F226225CB}" type="presParOf" srcId="{C526D261-4CF0-CD43-8628-0D652A89D120}" destId="{8966AEEB-8034-A247-ADCB-173D28EAB04F}" srcOrd="1" destOrd="0" presId="urn:microsoft.com/office/officeart/2008/layout/HorizontalMultiLevelHierarchy"/>
    <dgm:cxn modelId="{260C2DB2-07BD-6242-9C22-FB55D85A1B1C}" type="presParOf" srcId="{8966AEEB-8034-A247-ADCB-173D28EAB04F}" destId="{FF7F6678-C1F8-114C-A220-FDF8228557B0}" srcOrd="0" destOrd="0" presId="urn:microsoft.com/office/officeart/2008/layout/HorizontalMultiLevelHierarchy"/>
    <dgm:cxn modelId="{F9C676C4-7F19-9044-A954-ABC9EDD8E152}" type="presParOf" srcId="{FF7F6678-C1F8-114C-A220-FDF8228557B0}" destId="{7E49F1D9-E36C-7248-83F8-3C647911DD9B}" srcOrd="0" destOrd="0" presId="urn:microsoft.com/office/officeart/2008/layout/HorizontalMultiLevelHierarchy"/>
    <dgm:cxn modelId="{B70EC17E-AC52-EF40-9946-8869A80F2810}" type="presParOf" srcId="{8966AEEB-8034-A247-ADCB-173D28EAB04F}" destId="{C9419B2A-9A89-DC4E-9006-BF9234B77794}" srcOrd="1" destOrd="0" presId="urn:microsoft.com/office/officeart/2008/layout/HorizontalMultiLevelHierarchy"/>
    <dgm:cxn modelId="{6D3C2089-9741-0A48-812B-41D3971DDA8A}" type="presParOf" srcId="{C9419B2A-9A89-DC4E-9006-BF9234B77794}" destId="{B91AA209-1D4A-7043-BB47-0DEB37C57B53}" srcOrd="0" destOrd="0" presId="urn:microsoft.com/office/officeart/2008/layout/HorizontalMultiLevelHierarchy"/>
    <dgm:cxn modelId="{54CF91BC-11E4-3143-AA26-B2C13F5EE4B6}" type="presParOf" srcId="{C9419B2A-9A89-DC4E-9006-BF9234B77794}" destId="{0D4B32E4-B91E-8F41-9333-75C9E899B17E}" srcOrd="1" destOrd="0" presId="urn:microsoft.com/office/officeart/2008/layout/HorizontalMultiLevelHierarchy"/>
    <dgm:cxn modelId="{0196677E-D5EB-8745-BD04-0CEC32F4AF6E}" type="presParOf" srcId="{35CBAEC7-41CD-4D48-9D69-6AA5782D9C2E}" destId="{F3871906-04E6-BA42-91CA-AFA26FC61E10}" srcOrd="2" destOrd="0" presId="urn:microsoft.com/office/officeart/2008/layout/HorizontalMultiLevelHierarchy"/>
    <dgm:cxn modelId="{4A3DAEF5-8FAF-5E4F-9D35-A3FD071478A8}" type="presParOf" srcId="{F3871906-04E6-BA42-91CA-AFA26FC61E10}" destId="{3DC6C688-2D0E-C145-8C59-986037BFECD3}" srcOrd="0" destOrd="0" presId="urn:microsoft.com/office/officeart/2008/layout/HorizontalMultiLevelHierarchy"/>
    <dgm:cxn modelId="{5D642835-1C02-354B-BBAD-2400E0FA78AA}" type="presParOf" srcId="{35CBAEC7-41CD-4D48-9D69-6AA5782D9C2E}" destId="{819336B1-DED2-054F-BEED-B8939683B493}" srcOrd="3" destOrd="0" presId="urn:microsoft.com/office/officeart/2008/layout/HorizontalMultiLevelHierarchy"/>
    <dgm:cxn modelId="{C33350ED-F664-D94B-BD1F-DC8E8A8CDA3A}" type="presParOf" srcId="{819336B1-DED2-054F-BEED-B8939683B493}" destId="{5C287A02-DA24-B241-AAD3-4C064FBDD8A6}" srcOrd="0" destOrd="0" presId="urn:microsoft.com/office/officeart/2008/layout/HorizontalMultiLevelHierarchy"/>
    <dgm:cxn modelId="{1622F790-B3BD-9341-B509-31B31EB78BD9}" type="presParOf" srcId="{819336B1-DED2-054F-BEED-B8939683B493}" destId="{B57C5117-DF47-5348-810E-44E80047F2B6}" srcOrd="1" destOrd="0" presId="urn:microsoft.com/office/officeart/2008/layout/HorizontalMultiLevelHierarchy"/>
    <dgm:cxn modelId="{22CD15F9-66CF-0642-9D79-3CC25D5A6AE0}" type="presParOf" srcId="{B57C5117-DF47-5348-810E-44E80047F2B6}" destId="{2BF6903D-E271-FF41-98F1-80D34B1EC15D}" srcOrd="0" destOrd="0" presId="urn:microsoft.com/office/officeart/2008/layout/HorizontalMultiLevelHierarchy"/>
    <dgm:cxn modelId="{894FA10B-894E-184A-98E1-355632280D70}" type="presParOf" srcId="{2BF6903D-E271-FF41-98F1-80D34B1EC15D}" destId="{E04B76A4-BDCA-6948-BBDB-FF11ADD66F0D}" srcOrd="0" destOrd="0" presId="urn:microsoft.com/office/officeart/2008/layout/HorizontalMultiLevelHierarchy"/>
    <dgm:cxn modelId="{046A5BA6-8616-9247-8565-CC350F455653}" type="presParOf" srcId="{B57C5117-DF47-5348-810E-44E80047F2B6}" destId="{E68A4FF0-5E12-E641-A723-28D67B1D4D39}" srcOrd="1" destOrd="0" presId="urn:microsoft.com/office/officeart/2008/layout/HorizontalMultiLevelHierarchy"/>
    <dgm:cxn modelId="{A469E6E0-8CEC-FE4A-A029-B7D38567DA43}" type="presParOf" srcId="{E68A4FF0-5E12-E641-A723-28D67B1D4D39}" destId="{63243D8E-B4AA-E340-9137-36DE1EC30039}" srcOrd="0" destOrd="0" presId="urn:microsoft.com/office/officeart/2008/layout/HorizontalMultiLevelHierarchy"/>
    <dgm:cxn modelId="{D7FF3A2E-A238-744A-968B-C9605842FE72}" type="presParOf" srcId="{E68A4FF0-5E12-E641-A723-28D67B1D4D39}" destId="{FE745F37-30C3-7546-8B57-46279CDECDDD}" srcOrd="1" destOrd="0" presId="urn:microsoft.com/office/officeart/2008/layout/HorizontalMultiLevelHierarchy"/>
    <dgm:cxn modelId="{B2ADD4C6-692C-EC48-90FA-D93C24A8C62D}" type="presParOf" srcId="{FE745F37-30C3-7546-8B57-46279CDECDDD}" destId="{6F36DF8C-F262-1247-B2E3-FD927358F3BC}" srcOrd="0" destOrd="0" presId="urn:microsoft.com/office/officeart/2008/layout/HorizontalMultiLevelHierarchy"/>
    <dgm:cxn modelId="{B5CA04C5-BB80-184D-BFFF-C5D14FC9136E}" type="presParOf" srcId="{6F36DF8C-F262-1247-B2E3-FD927358F3BC}" destId="{EE69219F-9F02-7F42-A914-6B49263919B7}" srcOrd="0" destOrd="0" presId="urn:microsoft.com/office/officeart/2008/layout/HorizontalMultiLevelHierarchy"/>
    <dgm:cxn modelId="{2F7807B6-572E-564B-898B-68CDDC387529}" type="presParOf" srcId="{FE745F37-30C3-7546-8B57-46279CDECDDD}" destId="{66F29355-4D0C-7B4C-BCE8-9440F128558D}" srcOrd="1" destOrd="0" presId="urn:microsoft.com/office/officeart/2008/layout/HorizontalMultiLevelHierarchy"/>
    <dgm:cxn modelId="{F1D534CD-9109-B546-AA2E-8DA81D425A6F}" type="presParOf" srcId="{66F29355-4D0C-7B4C-BCE8-9440F128558D}" destId="{BD024AD8-AE55-994D-8F6E-65149A201466}" srcOrd="0" destOrd="0" presId="urn:microsoft.com/office/officeart/2008/layout/HorizontalMultiLevelHierarchy"/>
    <dgm:cxn modelId="{C02785FE-3351-E64C-BDAE-B958D936D630}" type="presParOf" srcId="{66F29355-4D0C-7B4C-BCE8-9440F128558D}" destId="{821E532E-5F99-CD47-BC07-C256A0D464F1}" srcOrd="1" destOrd="0" presId="urn:microsoft.com/office/officeart/2008/layout/HorizontalMultiLevelHierarchy"/>
    <dgm:cxn modelId="{E71B8FB9-AFD2-E84B-B76C-CD6AF26855FE}" type="presParOf" srcId="{B57C5117-DF47-5348-810E-44E80047F2B6}" destId="{4524086D-BDD6-3B40-8F58-00334C03A3C1}" srcOrd="2" destOrd="0" presId="urn:microsoft.com/office/officeart/2008/layout/HorizontalMultiLevelHierarchy"/>
    <dgm:cxn modelId="{AFE59837-2065-494B-9239-D12DFA52F401}" type="presParOf" srcId="{4524086D-BDD6-3B40-8F58-00334C03A3C1}" destId="{4556E16F-8211-234E-9215-0E8066DBB19C}" srcOrd="0" destOrd="0" presId="urn:microsoft.com/office/officeart/2008/layout/HorizontalMultiLevelHierarchy"/>
    <dgm:cxn modelId="{FF5E2087-5EF0-B246-9AA5-5E618224387E}" type="presParOf" srcId="{B57C5117-DF47-5348-810E-44E80047F2B6}" destId="{97A5243A-8384-7E48-AC2E-343CAAD42B01}" srcOrd="3" destOrd="0" presId="urn:microsoft.com/office/officeart/2008/layout/HorizontalMultiLevelHierarchy"/>
    <dgm:cxn modelId="{7069EC4C-4FBD-FD41-A325-1C8AF7773273}" type="presParOf" srcId="{97A5243A-8384-7E48-AC2E-343CAAD42B01}" destId="{6003D35F-3E9A-5A4E-8A47-950154BA414C}" srcOrd="0" destOrd="0" presId="urn:microsoft.com/office/officeart/2008/layout/HorizontalMultiLevelHierarchy"/>
    <dgm:cxn modelId="{6A0ADAAC-57F7-F843-BFF1-0BBC90A349A5}" type="presParOf" srcId="{97A5243A-8384-7E48-AC2E-343CAAD42B01}" destId="{46D0AB0F-A840-0444-93EA-1253EE90B909}" srcOrd="1" destOrd="0" presId="urn:microsoft.com/office/officeart/2008/layout/HorizontalMultiLevelHierarchy"/>
    <dgm:cxn modelId="{7C349DFE-5612-B648-B3B1-E82EF2FC2C6B}" type="presParOf" srcId="{46D0AB0F-A840-0444-93EA-1253EE90B909}" destId="{E7FE90E2-97ED-4149-9AD9-737AB1A7B81D}" srcOrd="0" destOrd="0" presId="urn:microsoft.com/office/officeart/2008/layout/HorizontalMultiLevelHierarchy"/>
    <dgm:cxn modelId="{B517A9B0-4430-7944-8F3C-23E82462E8BE}" type="presParOf" srcId="{E7FE90E2-97ED-4149-9AD9-737AB1A7B81D}" destId="{054D3C23-EC07-BE4F-9AC3-81A26E837324}" srcOrd="0" destOrd="0" presId="urn:microsoft.com/office/officeart/2008/layout/HorizontalMultiLevelHierarchy"/>
    <dgm:cxn modelId="{7AAD5FBC-2AD4-1048-B50D-D71F97C2CAE3}" type="presParOf" srcId="{46D0AB0F-A840-0444-93EA-1253EE90B909}" destId="{18E35CA5-B2F1-D246-9706-3050F416DD5F}" srcOrd="1" destOrd="0" presId="urn:microsoft.com/office/officeart/2008/layout/HorizontalMultiLevelHierarchy"/>
    <dgm:cxn modelId="{7F231AD1-19C5-F648-90F1-6BE48F75888C}" type="presParOf" srcId="{18E35CA5-B2F1-D246-9706-3050F416DD5F}" destId="{41C08D46-02C9-584A-9911-0062FBFD6B84}" srcOrd="0" destOrd="0" presId="urn:microsoft.com/office/officeart/2008/layout/HorizontalMultiLevelHierarchy"/>
    <dgm:cxn modelId="{7AE2D7EE-FB47-E94A-9BA3-E76FBD369226}" type="presParOf" srcId="{18E35CA5-B2F1-D246-9706-3050F416DD5F}" destId="{08D42523-53F4-CE42-8C02-92633E7F64A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B6F941-6C23-AD4C-9DF6-DE53775CC1D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FFF147-74F1-5F4B-BC9A-6EF543855E96}">
      <dgm:prSet phldrT="[文本]"/>
      <dgm:spPr/>
      <dgm:t>
        <a:bodyPr/>
        <a:lstStyle/>
        <a:p>
          <a:r>
            <a:rPr lang="zh-CN" altLang="en-US" dirty="0" smtClean="0"/>
            <a:t>混合开发平台</a:t>
          </a:r>
          <a:endParaRPr lang="zh-CN" altLang="en-US" dirty="0"/>
        </a:p>
      </dgm:t>
    </dgm:pt>
    <dgm:pt modelId="{D83B0114-97AB-7E49-98B4-AFC55D2699AA}" type="par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6EE1ECF0-9BBC-4548-B5C3-07CECCC8AEF7}" type="sib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B39CAF78-E437-D44B-804E-A7D51AB7BFFE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式</a:t>
          </a:r>
          <a:endParaRPr lang="zh-CN" altLang="en-US" dirty="0"/>
        </a:p>
      </dgm:t>
    </dgm:pt>
    <dgm:pt modelId="{27946935-7E78-3049-A611-2A295263A533}" type="par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688E5709-11B2-6C4C-85C9-73DF23D31B16}" type="sib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87141053-F6F9-2A45-B1A3-C2DE2BBD9AE4}">
      <dgm:prSet phldrT="[文本]"/>
      <dgm:spPr/>
      <dgm:t>
        <a:bodyPr/>
        <a:lstStyle/>
        <a:p>
          <a:r>
            <a:rPr lang="zh-CN" altLang="en-US" dirty="0" smtClean="0"/>
            <a:t>多</a:t>
          </a:r>
          <a:r>
            <a:rPr lang="en-US" altLang="zh-CN" dirty="0" smtClean="0"/>
            <a:t>View</a:t>
          </a:r>
          <a:r>
            <a:rPr lang="zh-CN" altLang="en-US" smtClean="0"/>
            <a:t>混合型</a:t>
          </a:r>
          <a:endParaRPr lang="zh-CN" altLang="en-US" dirty="0"/>
        </a:p>
      </dgm:t>
    </dgm:pt>
    <dgm:pt modelId="{F538FF92-0509-3749-A2E0-23C08B5FBACA}" type="par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E213B775-D89A-0640-80B1-C7880BBB34E3}" type="sib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A3F9895B-8DF1-3E49-9EDD-04043315D8C2}">
      <dgm:prSet phldrT="[文本]"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主体型</a:t>
          </a:r>
          <a:endParaRPr lang="zh-CN" altLang="en-US" dirty="0"/>
        </a:p>
      </dgm:t>
    </dgm:pt>
    <dgm:pt modelId="{EFFE7681-9058-7347-B45A-02917B72D951}" type="par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5559E76E-79A0-B14D-B50F-C236A0EC01F3}" type="sib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9186B8D8-4A84-D14A-8A46-20A15D0AB4E4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转原生代码</a:t>
          </a:r>
          <a:endParaRPr lang="zh-CN" altLang="en-US" dirty="0"/>
        </a:p>
      </dgm:t>
    </dgm:pt>
    <dgm:pt modelId="{35F044AC-0E5B-A441-8798-D0CBDD2461F2}" type="par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901659B2-13DB-3F46-BDA3-406C9094E167}" type="sib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D101DE74-A391-CD4C-996A-24F7570B3DCF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转原生代码分类</a:t>
          </a:r>
          <a:endParaRPr lang="zh-CN" altLang="en-US" dirty="0"/>
        </a:p>
      </dgm:t>
    </dgm:pt>
    <dgm:pt modelId="{D4B9690D-A3B9-CE41-9EC2-70CE9DE9B5E6}" type="parTrans" cxnId="{7EA2E730-6CA1-FB41-ACE7-0B0DDAD3EA99}">
      <dgm:prSet/>
      <dgm:spPr/>
      <dgm:t>
        <a:bodyPr/>
        <a:lstStyle/>
        <a:p>
          <a:endParaRPr lang="zh-CN" altLang="en-US"/>
        </a:p>
      </dgm:t>
    </dgm:pt>
    <dgm:pt modelId="{C79B67D3-DDA2-2C42-B226-8D090BDF16AB}" type="sibTrans" cxnId="{7EA2E730-6CA1-FB41-ACE7-0B0DDAD3EA99}">
      <dgm:prSet/>
      <dgm:spPr/>
      <dgm:t>
        <a:bodyPr/>
        <a:lstStyle/>
        <a:p>
          <a:endParaRPr lang="zh-CN" altLang="en-US"/>
        </a:p>
      </dgm:t>
    </dgm:pt>
    <dgm:pt modelId="{2FEE83C2-12CA-8B4A-8784-1EC003147AA1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A2226709-DC99-EF46-92D3-4263DFA3FBAA}" type="par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5F51772C-B2B8-9B4D-9CE0-C9C3EFAF55CD}" type="sib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9C8D15BE-BF21-B94A-86D2-DBFCD3023F0E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/>
        </a:p>
      </dgm:t>
    </dgm:pt>
    <dgm:pt modelId="{5BF0212A-14EF-B940-A1B9-B2ADD4C52564}" type="par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C123BC69-B688-9244-A495-A61AAF2AB689}" type="sib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3F06F3D2-371A-6549-8870-E37D939F1904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6C592347-029A-5D40-B907-DAE6B6C8FFF4}" type="par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71BD0485-AA6B-D94A-BAC0-7C76A4CF156F}" type="sib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6861C27F-922D-8441-96D8-9AD99C49F52F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EB8C2709-6E48-1E40-B32C-1B7747942A76}" type="par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61727EF-1BB9-C94E-B15D-D5DA46BB6EA9}" type="sib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9E95110-81A1-1944-93EC-A747EE5F6FD6}">
      <dgm:prSet phldrT="[文本]"/>
      <dgm:spPr/>
      <dgm:t>
        <a:bodyPr/>
        <a:lstStyle/>
        <a:p>
          <a:r>
            <a:rPr lang="zh-CN" altLang="en-US" dirty="0" smtClean="0"/>
            <a:t>解决了跨平台、开发效率低的问题</a:t>
          </a:r>
          <a:endParaRPr lang="zh-CN" altLang="en-US" dirty="0"/>
        </a:p>
      </dgm:t>
    </dgm:pt>
    <dgm:pt modelId="{7FE1F7F8-B108-F347-8680-6C1082C1B22E}" type="par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53A40F73-265D-7B4E-84FF-19D5DB097A9F}" type="sib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3D9BD5BE-5C9E-BA44-B387-8901B95D644A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分类</a:t>
          </a:r>
        </a:p>
        <a:p>
          <a:r>
            <a:rPr lang="zh-CN" altLang="en-US" dirty="0" smtClean="0"/>
            <a:t>分类边界：以原生是否侵入</a:t>
          </a:r>
          <a:r>
            <a:rPr lang="en-US" altLang="zh-CN" dirty="0" smtClean="0"/>
            <a:t>UI</a:t>
          </a:r>
          <a:r>
            <a:rPr lang="zh-CN" altLang="en-US" dirty="0" smtClean="0"/>
            <a:t>开发为边界</a:t>
          </a:r>
          <a:endParaRPr lang="zh-CN" altLang="en-US" dirty="0"/>
        </a:p>
      </dgm:t>
    </dgm:pt>
    <dgm:pt modelId="{FAB90A49-A1E9-FA41-99D2-F4233E8B9131}" type="par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35CFB8C7-6EA4-5044-BA01-EC5125FB170B}" type="sib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50761625-4F28-7C42-8970-05BCA56A08D8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327E5001-EC61-F54A-9C32-AFAF8857DDD3}" type="par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E04B801D-9384-AE40-9B77-274252AF0AA5}" type="sib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3E6C2A2A-3E87-F54A-9581-57E342F3080D}">
      <dgm:prSet phldrT="[文本]"/>
      <dgm:spPr/>
      <dgm:t>
        <a:bodyPr/>
        <a:lstStyle/>
        <a:p>
          <a:r>
            <a:rPr lang="zh-CN" altLang="en-US" dirty="0" smtClean="0"/>
            <a:t>保留了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式混合开发模式快速开发的优点</a:t>
          </a:r>
          <a:endParaRPr lang="zh-CN" altLang="en-US" dirty="0"/>
        </a:p>
      </dgm:t>
    </dgm:pt>
    <dgm:pt modelId="{0FF28062-5309-B74D-8871-A66F4072C6CD}" type="par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0C6ED097-6DFF-5F49-A005-DBBA3E409C8F}" type="sib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FD2255C3-0BA5-B147-83CB-E8C36D9CA9BA}">
      <dgm:prSet phldrT="[文本]"/>
      <dgm:spPr/>
      <dgm:t>
        <a:bodyPr/>
        <a:lstStyle/>
        <a:p>
          <a:r>
            <a:rPr lang="zh-CN" altLang="en-US" dirty="0" smtClean="0"/>
            <a:t>解决了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式混合开发的</a:t>
          </a:r>
          <a:r>
            <a:rPr lang="en-US" altLang="en-US" dirty="0" smtClean="0"/>
            <a:t>UI</a:t>
          </a:r>
          <a:r>
            <a:rPr lang="zh-CN" altLang="en-US" dirty="0" smtClean="0"/>
            <a:t>交互用户体验不佳的缺点</a:t>
          </a:r>
          <a:endParaRPr lang="zh-CN" altLang="en-US" dirty="0"/>
        </a:p>
      </dgm:t>
    </dgm:pt>
    <dgm:pt modelId="{4392CD07-6267-FB40-B12E-549B3BED061E}" type="par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F75A3AAC-886A-4249-9FE7-4E38A8FD8170}" type="sib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D45324DF-E47C-A44F-A695-F6D92ECE2E99}">
      <dgm:prSet phldrT="[文本]"/>
      <dgm:spPr/>
      <dgm:t>
        <a:bodyPr/>
        <a:lstStyle/>
        <a:p>
          <a:r>
            <a:rPr lang="zh-CN" altLang="en-US" dirty="0" smtClean="0"/>
            <a:t>代表性产品</a:t>
          </a:r>
          <a:endParaRPr lang="zh-CN" altLang="en-US" dirty="0"/>
        </a:p>
      </dgm:t>
    </dgm:pt>
    <dgm:pt modelId="{6A1ADDB8-DD14-2744-B32B-65CB285AC39F}" type="par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F7D86969-1E12-D04F-A82C-72218B3EE1C3}" type="sib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23AE3E4F-9FFC-A34C-9F41-B62ECAEECA8D}">
      <dgm:prSet phldrT="[文本]"/>
      <dgm:spPr/>
      <dgm:t>
        <a:bodyPr/>
        <a:lstStyle/>
        <a:p>
          <a:r>
            <a:rPr lang="en-US" altLang="zh-CN" dirty="0" err="1" smtClean="0"/>
            <a:t>ReactNative</a:t>
          </a:r>
          <a:endParaRPr lang="zh-CN" altLang="en-US" dirty="0"/>
        </a:p>
      </dgm:t>
    </dgm:pt>
    <dgm:pt modelId="{7D4CD0A4-DE92-174F-984D-086A6207A4C7}" type="par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28B3C6FA-4583-C24C-9E0D-A4B93811F326}" type="sib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5375A489-095C-3A40-8185-3F54178B8134}" type="pres">
      <dgm:prSet presAssocID="{E7B6F941-6C23-AD4C-9DF6-DE53775CC1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21BB5E-BB4A-194C-B6D2-6A6AD17C05A2}" type="pres">
      <dgm:prSet presAssocID="{88FFF147-74F1-5F4B-BC9A-6EF543855E96}" presName="root1" presStyleCnt="0"/>
      <dgm:spPr/>
    </dgm:pt>
    <dgm:pt modelId="{AC5B6E52-DD1F-2D44-9FA5-7E1A657B9223}" type="pres">
      <dgm:prSet presAssocID="{88FFF147-74F1-5F4B-BC9A-6EF543855E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87B5D4-BD41-AD46-982F-B33D9C03065A}" type="pres">
      <dgm:prSet presAssocID="{88FFF147-74F1-5F4B-BC9A-6EF543855E96}" presName="level2hierChild" presStyleCnt="0"/>
      <dgm:spPr/>
    </dgm:pt>
    <dgm:pt modelId="{E98B5347-7A82-F44C-A327-C7C6CDC01DB4}" type="pres">
      <dgm:prSet presAssocID="{27946935-7E78-3049-A611-2A295263A53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5DEAA0F-23F7-344C-9A96-E065F516B54A}" type="pres">
      <dgm:prSet presAssocID="{27946935-7E78-3049-A611-2A295263A53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4C47180-7151-4A42-B202-BBF6EFEB4026}" type="pres">
      <dgm:prSet presAssocID="{B39CAF78-E437-D44B-804E-A7D51AB7BFFE}" presName="root2" presStyleCnt="0"/>
      <dgm:spPr/>
    </dgm:pt>
    <dgm:pt modelId="{4060DEC2-5B58-DE4E-A94A-91CFABCC6880}" type="pres">
      <dgm:prSet presAssocID="{B39CAF78-E437-D44B-804E-A7D51AB7BFF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119DB3-942C-7D43-BF23-3123680F71D1}" type="pres">
      <dgm:prSet presAssocID="{B39CAF78-E437-D44B-804E-A7D51AB7BFFE}" presName="level3hierChild" presStyleCnt="0"/>
      <dgm:spPr/>
    </dgm:pt>
    <dgm:pt modelId="{DDF4187A-DED2-F449-8AF0-595955E3EEB5}" type="pres">
      <dgm:prSet presAssocID="{EB8C2709-6E48-1E40-B32C-1B7747942A7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3828092-5EBF-834C-B3C5-67EFCAD0C105}" type="pres">
      <dgm:prSet presAssocID="{EB8C2709-6E48-1E40-B32C-1B7747942A7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2AE8B89A-CE47-B040-8DBB-B584A8622BFF}" type="pres">
      <dgm:prSet presAssocID="{6861C27F-922D-8441-96D8-9AD99C49F52F}" presName="root2" presStyleCnt="0"/>
      <dgm:spPr/>
    </dgm:pt>
    <dgm:pt modelId="{0F3D035F-2142-2D4B-B5D6-15995ACCF823}" type="pres">
      <dgm:prSet presAssocID="{6861C27F-922D-8441-96D8-9AD99C49F52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9F3D14-8784-534C-97FC-0136C04C2538}" type="pres">
      <dgm:prSet presAssocID="{6861C27F-922D-8441-96D8-9AD99C49F52F}" presName="level3hierChild" presStyleCnt="0"/>
      <dgm:spPr/>
    </dgm:pt>
    <dgm:pt modelId="{2DD3405D-638C-0D43-99BA-80D2D6A08371}" type="pres">
      <dgm:prSet presAssocID="{7FE1F7F8-B108-F347-8680-6C1082C1B22E}" presName="conn2-1" presStyleLbl="parChTrans1D4" presStyleIdx="0" presStyleCnt="10"/>
      <dgm:spPr/>
      <dgm:t>
        <a:bodyPr/>
        <a:lstStyle/>
        <a:p>
          <a:endParaRPr lang="zh-CN" altLang="en-US"/>
        </a:p>
      </dgm:t>
    </dgm:pt>
    <dgm:pt modelId="{AB604C9F-8294-5845-9CB2-64BDB96EE3B6}" type="pres">
      <dgm:prSet presAssocID="{7FE1F7F8-B108-F347-8680-6C1082C1B22E}" presName="connTx" presStyleLbl="parChTrans1D4" presStyleIdx="0" presStyleCnt="10"/>
      <dgm:spPr/>
      <dgm:t>
        <a:bodyPr/>
        <a:lstStyle/>
        <a:p>
          <a:endParaRPr lang="zh-CN" altLang="en-US"/>
        </a:p>
      </dgm:t>
    </dgm:pt>
    <dgm:pt modelId="{E1A2551A-88D6-F94D-A6D6-3697471BDEEE}" type="pres">
      <dgm:prSet presAssocID="{C9E95110-81A1-1944-93EC-A747EE5F6FD6}" presName="root2" presStyleCnt="0"/>
      <dgm:spPr/>
    </dgm:pt>
    <dgm:pt modelId="{C415E39F-3819-404A-8C6E-372336AA0034}" type="pres">
      <dgm:prSet presAssocID="{C9E95110-81A1-1944-93EC-A747EE5F6FD6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C6DAC3-8532-834F-BEF5-0176EECFD054}" type="pres">
      <dgm:prSet presAssocID="{C9E95110-81A1-1944-93EC-A747EE5F6FD6}" presName="level3hierChild" presStyleCnt="0"/>
      <dgm:spPr/>
    </dgm:pt>
    <dgm:pt modelId="{C58C6050-D659-BC4E-93B3-E9B0FB17E1A4}" type="pres">
      <dgm:prSet presAssocID="{FAB90A49-A1E9-FA41-99D2-F4233E8B9131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D28FED7-C163-134E-AFCC-5643D9557036}" type="pres">
      <dgm:prSet presAssocID="{FAB90A49-A1E9-FA41-99D2-F4233E8B9131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09F5F4CE-0E7B-9A4C-B7C5-C314DC12E353}" type="pres">
      <dgm:prSet presAssocID="{3D9BD5BE-5C9E-BA44-B387-8901B95D644A}" presName="root2" presStyleCnt="0"/>
      <dgm:spPr/>
    </dgm:pt>
    <dgm:pt modelId="{12EA3772-E28D-CF45-A262-11D939EB8ED7}" type="pres">
      <dgm:prSet presAssocID="{3D9BD5BE-5C9E-BA44-B387-8901B95D644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BCED3-33DE-4949-B74A-1D605D09ED4C}" type="pres">
      <dgm:prSet presAssocID="{3D9BD5BE-5C9E-BA44-B387-8901B95D644A}" presName="level3hierChild" presStyleCnt="0"/>
      <dgm:spPr/>
    </dgm:pt>
    <dgm:pt modelId="{F88F5601-203E-AF47-9964-B8451097D1C7}" type="pres">
      <dgm:prSet presAssocID="{F538FF92-0509-3749-A2E0-23C08B5FBACA}" presName="conn2-1" presStyleLbl="parChTrans1D4" presStyleIdx="1" presStyleCnt="10"/>
      <dgm:spPr/>
      <dgm:t>
        <a:bodyPr/>
        <a:lstStyle/>
        <a:p>
          <a:endParaRPr lang="zh-CN" altLang="en-US"/>
        </a:p>
      </dgm:t>
    </dgm:pt>
    <dgm:pt modelId="{0F5D2127-9307-DC4B-8164-8F66A66F0952}" type="pres">
      <dgm:prSet presAssocID="{F538FF92-0509-3749-A2E0-23C08B5FBACA}" presName="connTx" presStyleLbl="parChTrans1D4" presStyleIdx="1" presStyleCnt="10"/>
      <dgm:spPr/>
      <dgm:t>
        <a:bodyPr/>
        <a:lstStyle/>
        <a:p>
          <a:endParaRPr lang="zh-CN" altLang="en-US"/>
        </a:p>
      </dgm:t>
    </dgm:pt>
    <dgm:pt modelId="{23C9180D-70BE-5445-BCF3-BAAEE858CF08}" type="pres">
      <dgm:prSet presAssocID="{87141053-F6F9-2A45-B1A3-C2DE2BBD9AE4}" presName="root2" presStyleCnt="0"/>
      <dgm:spPr/>
    </dgm:pt>
    <dgm:pt modelId="{7B6B74A1-B6B9-154E-86A8-27CBB036A096}" type="pres">
      <dgm:prSet presAssocID="{87141053-F6F9-2A45-B1A3-C2DE2BBD9AE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ECC6BF-A21C-C143-9FDD-A370E765BC0B}" type="pres">
      <dgm:prSet presAssocID="{87141053-F6F9-2A45-B1A3-C2DE2BBD9AE4}" presName="level3hierChild" presStyleCnt="0"/>
      <dgm:spPr/>
    </dgm:pt>
    <dgm:pt modelId="{0FA62CF5-7037-6D4B-B8AF-7C37BB8995B6}" type="pres">
      <dgm:prSet presAssocID="{A2226709-DC99-EF46-92D3-4263DFA3FBAA}" presName="conn2-1" presStyleLbl="parChTrans1D4" presStyleIdx="2" presStyleCnt="10"/>
      <dgm:spPr/>
      <dgm:t>
        <a:bodyPr/>
        <a:lstStyle/>
        <a:p>
          <a:endParaRPr lang="zh-CN" altLang="en-US"/>
        </a:p>
      </dgm:t>
    </dgm:pt>
    <dgm:pt modelId="{CD8FE25D-E4D3-744B-85FF-0707F97C2549}" type="pres">
      <dgm:prSet presAssocID="{A2226709-DC99-EF46-92D3-4263DFA3FBAA}" presName="connTx" presStyleLbl="parChTrans1D4" presStyleIdx="2" presStyleCnt="10"/>
      <dgm:spPr/>
      <dgm:t>
        <a:bodyPr/>
        <a:lstStyle/>
        <a:p>
          <a:endParaRPr lang="zh-CN" altLang="en-US"/>
        </a:p>
      </dgm:t>
    </dgm:pt>
    <dgm:pt modelId="{C8BDDB91-8368-AD48-93DD-A972155C6B67}" type="pres">
      <dgm:prSet presAssocID="{2FEE83C2-12CA-8B4A-8784-1EC003147AA1}" presName="root2" presStyleCnt="0"/>
      <dgm:spPr/>
    </dgm:pt>
    <dgm:pt modelId="{02978EDF-1E21-8B4A-902C-F2CAD470B454}" type="pres">
      <dgm:prSet presAssocID="{2FEE83C2-12CA-8B4A-8784-1EC003147AA1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F73810-F7DA-7248-8617-9621A26A74FD}" type="pres">
      <dgm:prSet presAssocID="{2FEE83C2-12CA-8B4A-8784-1EC003147AA1}" presName="level3hierChild" presStyleCnt="0"/>
      <dgm:spPr/>
    </dgm:pt>
    <dgm:pt modelId="{C8A2D3EA-FEB8-0542-A71A-FF0BAB413D2E}" type="pres">
      <dgm:prSet presAssocID="{EFFE7681-9058-7347-B45A-02917B72D951}" presName="conn2-1" presStyleLbl="parChTrans1D4" presStyleIdx="3" presStyleCnt="10"/>
      <dgm:spPr/>
      <dgm:t>
        <a:bodyPr/>
        <a:lstStyle/>
        <a:p>
          <a:endParaRPr lang="zh-CN" altLang="en-US"/>
        </a:p>
      </dgm:t>
    </dgm:pt>
    <dgm:pt modelId="{9857E011-2F6B-4543-9B67-7A858D1BFE97}" type="pres">
      <dgm:prSet presAssocID="{EFFE7681-9058-7347-B45A-02917B72D951}" presName="connTx" presStyleLbl="parChTrans1D4" presStyleIdx="3" presStyleCnt="10"/>
      <dgm:spPr/>
      <dgm:t>
        <a:bodyPr/>
        <a:lstStyle/>
        <a:p>
          <a:endParaRPr lang="zh-CN" altLang="en-US"/>
        </a:p>
      </dgm:t>
    </dgm:pt>
    <dgm:pt modelId="{2B206D81-8E33-8242-93B1-6380BC16D05B}" type="pres">
      <dgm:prSet presAssocID="{A3F9895B-8DF1-3E49-9EDD-04043315D8C2}" presName="root2" presStyleCnt="0"/>
      <dgm:spPr/>
    </dgm:pt>
    <dgm:pt modelId="{5EF7E104-9561-C641-9279-FF23EEB1C254}" type="pres">
      <dgm:prSet presAssocID="{A3F9895B-8DF1-3E49-9EDD-04043315D8C2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4CB1DA-12AE-B64A-B690-790F674B0168}" type="pres">
      <dgm:prSet presAssocID="{A3F9895B-8DF1-3E49-9EDD-04043315D8C2}" presName="level3hierChild" presStyleCnt="0"/>
      <dgm:spPr/>
    </dgm:pt>
    <dgm:pt modelId="{2282A08E-A669-F749-8BFC-DD8C4D46DD58}" type="pres">
      <dgm:prSet presAssocID="{5BF0212A-14EF-B940-A1B9-B2ADD4C52564}" presName="conn2-1" presStyleLbl="parChTrans1D4" presStyleIdx="4" presStyleCnt="10"/>
      <dgm:spPr/>
      <dgm:t>
        <a:bodyPr/>
        <a:lstStyle/>
        <a:p>
          <a:endParaRPr lang="zh-CN" altLang="en-US"/>
        </a:p>
      </dgm:t>
    </dgm:pt>
    <dgm:pt modelId="{A465CCB6-E6DC-494E-A4E8-94C1D72D0799}" type="pres">
      <dgm:prSet presAssocID="{5BF0212A-14EF-B940-A1B9-B2ADD4C52564}" presName="connTx" presStyleLbl="parChTrans1D4" presStyleIdx="4" presStyleCnt="10"/>
      <dgm:spPr/>
      <dgm:t>
        <a:bodyPr/>
        <a:lstStyle/>
        <a:p>
          <a:endParaRPr lang="zh-CN" altLang="en-US"/>
        </a:p>
      </dgm:t>
    </dgm:pt>
    <dgm:pt modelId="{24C6DDA6-54BF-8F4C-9839-2C382CBA314D}" type="pres">
      <dgm:prSet presAssocID="{9C8D15BE-BF21-B94A-86D2-DBFCD3023F0E}" presName="root2" presStyleCnt="0"/>
      <dgm:spPr/>
    </dgm:pt>
    <dgm:pt modelId="{11E42DBB-35EC-BD4D-B26A-F9BA05354A82}" type="pres">
      <dgm:prSet presAssocID="{9C8D15BE-BF21-B94A-86D2-DBFCD3023F0E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00454D-D34F-9B45-A48A-2E62CE10A14C}" type="pres">
      <dgm:prSet presAssocID="{9C8D15BE-BF21-B94A-86D2-DBFCD3023F0E}" presName="level3hierChild" presStyleCnt="0"/>
      <dgm:spPr/>
    </dgm:pt>
    <dgm:pt modelId="{CA3F6B6D-FA72-FA48-A2FC-2824614F3B75}" type="pres">
      <dgm:prSet presAssocID="{35F044AC-0E5B-A441-8798-D0CBDD2461F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DE68950-5B67-7D4C-80F7-52B6C701A443}" type="pres">
      <dgm:prSet presAssocID="{35F044AC-0E5B-A441-8798-D0CBDD2461F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433CE4F-7978-6D4A-9623-C6DA7B346491}" type="pres">
      <dgm:prSet presAssocID="{9186B8D8-4A84-D14A-8A46-20A15D0AB4E4}" presName="root2" presStyleCnt="0"/>
      <dgm:spPr/>
    </dgm:pt>
    <dgm:pt modelId="{6BE9C692-E458-F540-86F9-98AF25A12DC8}" type="pres">
      <dgm:prSet presAssocID="{9186B8D8-4A84-D14A-8A46-20A15D0AB4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F8F52F-DCE3-EF43-9EF3-0F635EEB62B5}" type="pres">
      <dgm:prSet presAssocID="{9186B8D8-4A84-D14A-8A46-20A15D0AB4E4}" presName="level3hierChild" presStyleCnt="0"/>
      <dgm:spPr/>
    </dgm:pt>
    <dgm:pt modelId="{AB49FC57-1E79-EF4E-A334-C80167BDB6E0}" type="pres">
      <dgm:prSet presAssocID="{327E5001-EC61-F54A-9C32-AFAF8857DDD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D44046CE-DE27-1B46-A5DB-0B77597E7539}" type="pres">
      <dgm:prSet presAssocID="{327E5001-EC61-F54A-9C32-AFAF8857DDD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8209AF59-8D56-5645-8A3D-50ED24A9F56E}" type="pres">
      <dgm:prSet presAssocID="{50761625-4F28-7C42-8970-05BCA56A08D8}" presName="root2" presStyleCnt="0"/>
      <dgm:spPr/>
    </dgm:pt>
    <dgm:pt modelId="{DE6AD25A-98DD-9344-9E77-B59F3EE0AD7B}" type="pres">
      <dgm:prSet presAssocID="{50761625-4F28-7C42-8970-05BCA56A08D8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E72A08-FAF8-A947-B0C9-F4D13F45354C}" type="pres">
      <dgm:prSet presAssocID="{50761625-4F28-7C42-8970-05BCA56A08D8}" presName="level3hierChild" presStyleCnt="0"/>
      <dgm:spPr/>
    </dgm:pt>
    <dgm:pt modelId="{7863A18B-7C2B-F84E-82CB-1C18B273FDE1}" type="pres">
      <dgm:prSet presAssocID="{0FF28062-5309-B74D-8871-A66F4072C6CD}" presName="conn2-1" presStyleLbl="parChTrans1D4" presStyleIdx="5" presStyleCnt="10"/>
      <dgm:spPr/>
      <dgm:t>
        <a:bodyPr/>
        <a:lstStyle/>
        <a:p>
          <a:endParaRPr lang="zh-CN" altLang="en-US"/>
        </a:p>
      </dgm:t>
    </dgm:pt>
    <dgm:pt modelId="{02504650-9FA7-C240-9BBC-46A43CFB1360}" type="pres">
      <dgm:prSet presAssocID="{0FF28062-5309-B74D-8871-A66F4072C6CD}" presName="connTx" presStyleLbl="parChTrans1D4" presStyleIdx="5" presStyleCnt="10"/>
      <dgm:spPr/>
      <dgm:t>
        <a:bodyPr/>
        <a:lstStyle/>
        <a:p>
          <a:endParaRPr lang="zh-CN" altLang="en-US"/>
        </a:p>
      </dgm:t>
    </dgm:pt>
    <dgm:pt modelId="{1BAA0DA9-AA60-C74E-BCE7-B0ABA1463B13}" type="pres">
      <dgm:prSet presAssocID="{3E6C2A2A-3E87-F54A-9581-57E342F3080D}" presName="root2" presStyleCnt="0"/>
      <dgm:spPr/>
    </dgm:pt>
    <dgm:pt modelId="{5AC3527E-9CF5-3D48-9C2C-88272FF47583}" type="pres">
      <dgm:prSet presAssocID="{3E6C2A2A-3E87-F54A-9581-57E342F3080D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4C9BA-9989-6649-A364-3B0BC9D00757}" type="pres">
      <dgm:prSet presAssocID="{3E6C2A2A-3E87-F54A-9581-57E342F3080D}" presName="level3hierChild" presStyleCnt="0"/>
      <dgm:spPr/>
    </dgm:pt>
    <dgm:pt modelId="{F57F6F9A-5B61-634F-8408-12AF10CF4C7F}" type="pres">
      <dgm:prSet presAssocID="{4392CD07-6267-FB40-B12E-549B3BED061E}" presName="conn2-1" presStyleLbl="parChTrans1D4" presStyleIdx="6" presStyleCnt="10"/>
      <dgm:spPr/>
      <dgm:t>
        <a:bodyPr/>
        <a:lstStyle/>
        <a:p>
          <a:endParaRPr lang="zh-CN" altLang="en-US"/>
        </a:p>
      </dgm:t>
    </dgm:pt>
    <dgm:pt modelId="{DB7485C8-9FCF-474F-AEDB-465481E631A7}" type="pres">
      <dgm:prSet presAssocID="{4392CD07-6267-FB40-B12E-549B3BED061E}" presName="connTx" presStyleLbl="parChTrans1D4" presStyleIdx="6" presStyleCnt="10"/>
      <dgm:spPr/>
      <dgm:t>
        <a:bodyPr/>
        <a:lstStyle/>
        <a:p>
          <a:endParaRPr lang="zh-CN" altLang="en-US"/>
        </a:p>
      </dgm:t>
    </dgm:pt>
    <dgm:pt modelId="{A24C3F76-8519-AD47-8659-D6D97B916E12}" type="pres">
      <dgm:prSet presAssocID="{FD2255C3-0BA5-B147-83CB-E8C36D9CA9BA}" presName="root2" presStyleCnt="0"/>
      <dgm:spPr/>
    </dgm:pt>
    <dgm:pt modelId="{72CF21F4-6465-D048-92A3-7A4C14283E7A}" type="pres">
      <dgm:prSet presAssocID="{FD2255C3-0BA5-B147-83CB-E8C36D9CA9BA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ADEEBB-2EE9-C54A-B67B-4D0977B82F2F}" type="pres">
      <dgm:prSet presAssocID="{FD2255C3-0BA5-B147-83CB-E8C36D9CA9BA}" presName="level3hierChild" presStyleCnt="0"/>
      <dgm:spPr/>
    </dgm:pt>
    <dgm:pt modelId="{468F6220-4D3D-3A40-8386-DBEC285F0D6E}" type="pres">
      <dgm:prSet presAssocID="{D4B9690D-A3B9-CE41-9EC2-70CE9DE9B5E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925FB416-D498-D849-942F-145AE3C90CE0}" type="pres">
      <dgm:prSet presAssocID="{D4B9690D-A3B9-CE41-9EC2-70CE9DE9B5E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8C8F55B-E25F-1142-AFC5-80972526C38A}" type="pres">
      <dgm:prSet presAssocID="{D101DE74-A391-CD4C-996A-24F7570B3DCF}" presName="root2" presStyleCnt="0"/>
      <dgm:spPr/>
    </dgm:pt>
    <dgm:pt modelId="{786EE1D2-96F6-D243-B48A-EB32CF0BF6DF}" type="pres">
      <dgm:prSet presAssocID="{D101DE74-A391-CD4C-996A-24F7570B3DC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FA5900-E774-BA4E-8E76-6053BEC8F13B}" type="pres">
      <dgm:prSet presAssocID="{D101DE74-A391-CD4C-996A-24F7570B3DCF}" presName="level3hierChild" presStyleCnt="0"/>
      <dgm:spPr/>
    </dgm:pt>
    <dgm:pt modelId="{87D51582-5865-7549-ADEC-384D30DE5EF5}" type="pres">
      <dgm:prSet presAssocID="{6A1ADDB8-DD14-2744-B32B-65CB285AC39F}" presName="conn2-1" presStyleLbl="parChTrans1D4" presStyleIdx="7" presStyleCnt="10"/>
      <dgm:spPr/>
      <dgm:t>
        <a:bodyPr/>
        <a:lstStyle/>
        <a:p>
          <a:endParaRPr lang="zh-CN" altLang="en-US"/>
        </a:p>
      </dgm:t>
    </dgm:pt>
    <dgm:pt modelId="{0B155360-012D-0D43-91C3-D8EEE878F19B}" type="pres">
      <dgm:prSet presAssocID="{6A1ADDB8-DD14-2744-B32B-65CB285AC39F}" presName="connTx" presStyleLbl="parChTrans1D4" presStyleIdx="7" presStyleCnt="10"/>
      <dgm:spPr/>
      <dgm:t>
        <a:bodyPr/>
        <a:lstStyle/>
        <a:p>
          <a:endParaRPr lang="zh-CN" altLang="en-US"/>
        </a:p>
      </dgm:t>
    </dgm:pt>
    <dgm:pt modelId="{0C6996B5-6289-3845-B8A7-7F0A31F0C6E6}" type="pres">
      <dgm:prSet presAssocID="{D45324DF-E47C-A44F-A695-F6D92ECE2E99}" presName="root2" presStyleCnt="0"/>
      <dgm:spPr/>
    </dgm:pt>
    <dgm:pt modelId="{3A00E724-17E0-9846-8C12-9CEC61E2B541}" type="pres">
      <dgm:prSet presAssocID="{D45324DF-E47C-A44F-A695-F6D92ECE2E99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F3EFC-EF5B-1F4E-9FB5-4423EE727F60}" type="pres">
      <dgm:prSet presAssocID="{D45324DF-E47C-A44F-A695-F6D92ECE2E99}" presName="level3hierChild" presStyleCnt="0"/>
      <dgm:spPr/>
    </dgm:pt>
    <dgm:pt modelId="{8DF904C2-7132-244A-A8EB-7141FE94B64D}" type="pres">
      <dgm:prSet presAssocID="{7D4CD0A4-DE92-174F-984D-086A6207A4C7}" presName="conn2-1" presStyleLbl="parChTrans1D4" presStyleIdx="8" presStyleCnt="10"/>
      <dgm:spPr/>
      <dgm:t>
        <a:bodyPr/>
        <a:lstStyle/>
        <a:p>
          <a:endParaRPr lang="zh-CN" altLang="en-US"/>
        </a:p>
      </dgm:t>
    </dgm:pt>
    <dgm:pt modelId="{D4B0CAB4-B12E-454A-8C32-23CF37016CBB}" type="pres">
      <dgm:prSet presAssocID="{7D4CD0A4-DE92-174F-984D-086A6207A4C7}" presName="connTx" presStyleLbl="parChTrans1D4" presStyleIdx="8" presStyleCnt="10"/>
      <dgm:spPr/>
      <dgm:t>
        <a:bodyPr/>
        <a:lstStyle/>
        <a:p>
          <a:endParaRPr lang="zh-CN" altLang="en-US"/>
        </a:p>
      </dgm:t>
    </dgm:pt>
    <dgm:pt modelId="{B6CA38E6-C709-D84D-815C-763A8A47C693}" type="pres">
      <dgm:prSet presAssocID="{23AE3E4F-9FFC-A34C-9F41-B62ECAEECA8D}" presName="root2" presStyleCnt="0"/>
      <dgm:spPr/>
    </dgm:pt>
    <dgm:pt modelId="{E18CD885-D991-4543-B959-95314413965E}" type="pres">
      <dgm:prSet presAssocID="{23AE3E4F-9FFC-A34C-9F41-B62ECAEECA8D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5B32BB-3608-E64F-8C36-3A16301F5BA6}" type="pres">
      <dgm:prSet presAssocID="{23AE3E4F-9FFC-A34C-9F41-B62ECAEECA8D}" presName="level3hierChild" presStyleCnt="0"/>
      <dgm:spPr/>
    </dgm:pt>
    <dgm:pt modelId="{401F60F8-C760-C34B-A23E-495F70E64CCB}" type="pres">
      <dgm:prSet presAssocID="{6C592347-029A-5D40-B907-DAE6B6C8FFF4}" presName="conn2-1" presStyleLbl="parChTrans1D4" presStyleIdx="9" presStyleCnt="10"/>
      <dgm:spPr/>
      <dgm:t>
        <a:bodyPr/>
        <a:lstStyle/>
        <a:p>
          <a:endParaRPr lang="zh-CN" altLang="en-US"/>
        </a:p>
      </dgm:t>
    </dgm:pt>
    <dgm:pt modelId="{51BCC50C-7F43-CA41-9DBE-917BA8EB5FDF}" type="pres">
      <dgm:prSet presAssocID="{6C592347-029A-5D40-B907-DAE6B6C8FFF4}" presName="connTx" presStyleLbl="parChTrans1D4" presStyleIdx="9" presStyleCnt="10"/>
      <dgm:spPr/>
      <dgm:t>
        <a:bodyPr/>
        <a:lstStyle/>
        <a:p>
          <a:endParaRPr lang="zh-CN" altLang="en-US"/>
        </a:p>
      </dgm:t>
    </dgm:pt>
    <dgm:pt modelId="{5D9DF059-B8A1-9341-941D-F85B97CDCAF6}" type="pres">
      <dgm:prSet presAssocID="{3F06F3D2-371A-6549-8870-E37D939F1904}" presName="root2" presStyleCnt="0"/>
      <dgm:spPr/>
    </dgm:pt>
    <dgm:pt modelId="{F7A33003-7820-A44D-8AC7-C0172AF0C1A1}" type="pres">
      <dgm:prSet presAssocID="{3F06F3D2-371A-6549-8870-E37D939F1904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B9E93-5058-6A46-8F8A-17C505FA87F2}" type="pres">
      <dgm:prSet presAssocID="{3F06F3D2-371A-6549-8870-E37D939F1904}" presName="level3hierChild" presStyleCnt="0"/>
      <dgm:spPr/>
    </dgm:pt>
  </dgm:ptLst>
  <dgm:cxnLst>
    <dgm:cxn modelId="{79F78755-7C59-F047-A488-79EAB65EE605}" type="presOf" srcId="{F538FF92-0509-3749-A2E0-23C08B5FBACA}" destId="{F88F5601-203E-AF47-9964-B8451097D1C7}" srcOrd="0" destOrd="0" presId="urn:microsoft.com/office/officeart/2008/layout/HorizontalMultiLevelHierarchy"/>
    <dgm:cxn modelId="{7334D506-2EF2-584D-9F9E-59B8D7E087A7}" type="presOf" srcId="{D4B9690D-A3B9-CE41-9EC2-70CE9DE9B5E6}" destId="{925FB416-D498-D849-942F-145AE3C90CE0}" srcOrd="1" destOrd="0" presId="urn:microsoft.com/office/officeart/2008/layout/HorizontalMultiLevelHierarchy"/>
    <dgm:cxn modelId="{1CD4D5D5-A31F-6345-BD73-CE5F2266AABB}" srcId="{D45324DF-E47C-A44F-A695-F6D92ECE2E99}" destId="{3F06F3D2-371A-6549-8870-E37D939F1904}" srcOrd="1" destOrd="0" parTransId="{6C592347-029A-5D40-B907-DAE6B6C8FFF4}" sibTransId="{71BD0485-AA6B-D94A-BAC0-7C76A4CF156F}"/>
    <dgm:cxn modelId="{09FEB3B2-9ED5-3245-98F8-C779497FE51B}" type="presOf" srcId="{6861C27F-922D-8441-96D8-9AD99C49F52F}" destId="{0F3D035F-2142-2D4B-B5D6-15995ACCF823}" srcOrd="0" destOrd="0" presId="urn:microsoft.com/office/officeart/2008/layout/HorizontalMultiLevelHierarchy"/>
    <dgm:cxn modelId="{84F02B8E-9D7A-7549-8369-280CC7DD46C3}" srcId="{87141053-F6F9-2A45-B1A3-C2DE2BBD9AE4}" destId="{2FEE83C2-12CA-8B4A-8784-1EC003147AA1}" srcOrd="0" destOrd="0" parTransId="{A2226709-DC99-EF46-92D3-4263DFA3FBAA}" sibTransId="{5F51772C-B2B8-9B4D-9CE0-C9C3EFAF55CD}"/>
    <dgm:cxn modelId="{6C324D24-8D65-A74F-AA48-F0CA2FFC2C91}" type="presOf" srcId="{3F06F3D2-371A-6549-8870-E37D939F1904}" destId="{F7A33003-7820-A44D-8AC7-C0172AF0C1A1}" srcOrd="0" destOrd="0" presId="urn:microsoft.com/office/officeart/2008/layout/HorizontalMultiLevelHierarchy"/>
    <dgm:cxn modelId="{B64C0C77-E830-0B47-ADE5-6A3933825626}" type="presOf" srcId="{EB8C2709-6E48-1E40-B32C-1B7747942A76}" destId="{DDF4187A-DED2-F449-8AF0-595955E3EEB5}" srcOrd="0" destOrd="0" presId="urn:microsoft.com/office/officeart/2008/layout/HorizontalMultiLevelHierarchy"/>
    <dgm:cxn modelId="{4325E7FD-5A96-5C41-9D1C-ECF2B4184AE0}" type="presOf" srcId="{FD2255C3-0BA5-B147-83CB-E8C36D9CA9BA}" destId="{72CF21F4-6465-D048-92A3-7A4C14283E7A}" srcOrd="0" destOrd="0" presId="urn:microsoft.com/office/officeart/2008/layout/HorizontalMultiLevelHierarchy"/>
    <dgm:cxn modelId="{8B68BE0A-83DB-BB41-8E3D-BB5396FB26FC}" type="presOf" srcId="{9C8D15BE-BF21-B94A-86D2-DBFCD3023F0E}" destId="{11E42DBB-35EC-BD4D-B26A-F9BA05354A82}" srcOrd="0" destOrd="0" presId="urn:microsoft.com/office/officeart/2008/layout/HorizontalMultiLevelHierarchy"/>
    <dgm:cxn modelId="{5460AD05-C884-2A46-9E8C-A84CFF8FF1C3}" type="presOf" srcId="{327E5001-EC61-F54A-9C32-AFAF8857DDD3}" destId="{AB49FC57-1E79-EF4E-A334-C80167BDB6E0}" srcOrd="0" destOrd="0" presId="urn:microsoft.com/office/officeart/2008/layout/HorizontalMultiLevelHierarchy"/>
    <dgm:cxn modelId="{5E1DC0CC-E534-1147-85CA-470975F7ABCA}" srcId="{B39CAF78-E437-D44B-804E-A7D51AB7BFFE}" destId="{6861C27F-922D-8441-96D8-9AD99C49F52F}" srcOrd="0" destOrd="0" parTransId="{EB8C2709-6E48-1E40-B32C-1B7747942A76}" sibTransId="{C61727EF-1BB9-C94E-B15D-D5DA46BB6EA9}"/>
    <dgm:cxn modelId="{7AB51914-0B8F-8F41-8D79-458F0AEED1B4}" type="presOf" srcId="{7D4CD0A4-DE92-174F-984D-086A6207A4C7}" destId="{8DF904C2-7132-244A-A8EB-7141FE94B64D}" srcOrd="0" destOrd="0" presId="urn:microsoft.com/office/officeart/2008/layout/HorizontalMultiLevelHierarchy"/>
    <dgm:cxn modelId="{630643DB-3F3C-0243-AAC4-34DDEFAA0152}" type="presOf" srcId="{F538FF92-0509-3749-A2E0-23C08B5FBACA}" destId="{0F5D2127-9307-DC4B-8164-8F66A66F0952}" srcOrd="1" destOrd="0" presId="urn:microsoft.com/office/officeart/2008/layout/HorizontalMultiLevelHierarchy"/>
    <dgm:cxn modelId="{D5D91881-0256-9340-85B4-24C39A9C4ED3}" srcId="{88FFF147-74F1-5F4B-BC9A-6EF543855E96}" destId="{9186B8D8-4A84-D14A-8A46-20A15D0AB4E4}" srcOrd="1" destOrd="0" parTransId="{35F044AC-0E5B-A441-8798-D0CBDD2461F2}" sibTransId="{901659B2-13DB-3F46-BDA3-406C9094E167}"/>
    <dgm:cxn modelId="{ABC7EB9A-F9F6-3446-AB6C-07109A60FF12}" type="presOf" srcId="{6A1ADDB8-DD14-2744-B32B-65CB285AC39F}" destId="{0B155360-012D-0D43-91C3-D8EEE878F19B}" srcOrd="1" destOrd="0" presId="urn:microsoft.com/office/officeart/2008/layout/HorizontalMultiLevelHierarchy"/>
    <dgm:cxn modelId="{469A99E1-116C-4D4E-A8C7-A9B847667BC1}" type="presOf" srcId="{B39CAF78-E437-D44B-804E-A7D51AB7BFFE}" destId="{4060DEC2-5B58-DE4E-A94A-91CFABCC6880}" srcOrd="0" destOrd="0" presId="urn:microsoft.com/office/officeart/2008/layout/HorizontalMultiLevelHierarchy"/>
    <dgm:cxn modelId="{CFB2FA83-307A-A049-A865-695DA8B8F3C3}" type="presOf" srcId="{A2226709-DC99-EF46-92D3-4263DFA3FBAA}" destId="{CD8FE25D-E4D3-744B-85FF-0707F97C2549}" srcOrd="1" destOrd="0" presId="urn:microsoft.com/office/officeart/2008/layout/HorizontalMultiLevelHierarchy"/>
    <dgm:cxn modelId="{4544ECC6-52D4-2C40-8D48-F0D7491B94DE}" type="presOf" srcId="{7FE1F7F8-B108-F347-8680-6C1082C1B22E}" destId="{AB604C9F-8294-5845-9CB2-64BDB96EE3B6}" srcOrd="1" destOrd="0" presId="urn:microsoft.com/office/officeart/2008/layout/HorizontalMultiLevelHierarchy"/>
    <dgm:cxn modelId="{1B7CFC69-F2D8-5942-804E-2A9FE219E288}" srcId="{3D9BD5BE-5C9E-BA44-B387-8901B95D644A}" destId="{87141053-F6F9-2A45-B1A3-C2DE2BBD9AE4}" srcOrd="0" destOrd="0" parTransId="{F538FF92-0509-3749-A2E0-23C08B5FBACA}" sibTransId="{E213B775-D89A-0640-80B1-C7880BBB34E3}"/>
    <dgm:cxn modelId="{5F5EDC4E-EDDB-FF4D-848B-73DADBA51FF0}" srcId="{9186B8D8-4A84-D14A-8A46-20A15D0AB4E4}" destId="{50761625-4F28-7C42-8970-05BCA56A08D8}" srcOrd="0" destOrd="0" parTransId="{327E5001-EC61-F54A-9C32-AFAF8857DDD3}" sibTransId="{E04B801D-9384-AE40-9B77-274252AF0AA5}"/>
    <dgm:cxn modelId="{0CBF36C7-A119-2C4E-A3C3-E0BE76D518CE}" srcId="{A3F9895B-8DF1-3E49-9EDD-04043315D8C2}" destId="{9C8D15BE-BF21-B94A-86D2-DBFCD3023F0E}" srcOrd="0" destOrd="0" parTransId="{5BF0212A-14EF-B940-A1B9-B2ADD4C52564}" sibTransId="{C123BC69-B688-9244-A495-A61AAF2AB689}"/>
    <dgm:cxn modelId="{F0884F04-C0CB-CA47-9B5E-DF8AC41C4782}" type="presOf" srcId="{7FE1F7F8-B108-F347-8680-6C1082C1B22E}" destId="{2DD3405D-638C-0D43-99BA-80D2D6A08371}" srcOrd="0" destOrd="0" presId="urn:microsoft.com/office/officeart/2008/layout/HorizontalMultiLevelHierarchy"/>
    <dgm:cxn modelId="{3216F367-E0AE-F04D-9F7D-A2843AB45696}" srcId="{E7B6F941-6C23-AD4C-9DF6-DE53775CC1DA}" destId="{88FFF147-74F1-5F4B-BC9A-6EF543855E96}" srcOrd="0" destOrd="0" parTransId="{D83B0114-97AB-7E49-98B4-AFC55D2699AA}" sibTransId="{6EE1ECF0-9BBC-4548-B5C3-07CECCC8AEF7}"/>
    <dgm:cxn modelId="{0201C6E2-F22C-BE49-8681-0AB4B718F857}" srcId="{6861C27F-922D-8441-96D8-9AD99C49F52F}" destId="{C9E95110-81A1-1944-93EC-A747EE5F6FD6}" srcOrd="0" destOrd="0" parTransId="{7FE1F7F8-B108-F347-8680-6C1082C1B22E}" sibTransId="{53A40F73-265D-7B4E-84FF-19D5DB097A9F}"/>
    <dgm:cxn modelId="{6DC31C6F-EE8A-6549-AB93-15FF700167CE}" type="presOf" srcId="{FAB90A49-A1E9-FA41-99D2-F4233E8B9131}" destId="{9D28FED7-C163-134E-AFCC-5643D9557036}" srcOrd="1" destOrd="0" presId="urn:microsoft.com/office/officeart/2008/layout/HorizontalMultiLevelHierarchy"/>
    <dgm:cxn modelId="{7F90758F-C627-DC45-84A0-95FF9287ABAB}" type="presOf" srcId="{3E6C2A2A-3E87-F54A-9581-57E342F3080D}" destId="{5AC3527E-9CF5-3D48-9C2C-88272FF47583}" srcOrd="0" destOrd="0" presId="urn:microsoft.com/office/officeart/2008/layout/HorizontalMultiLevelHierarchy"/>
    <dgm:cxn modelId="{434FF003-EE23-E348-A200-9A317C259CDF}" type="presOf" srcId="{5BF0212A-14EF-B940-A1B9-B2ADD4C52564}" destId="{A465CCB6-E6DC-494E-A4E8-94C1D72D0799}" srcOrd="1" destOrd="0" presId="urn:microsoft.com/office/officeart/2008/layout/HorizontalMultiLevelHierarchy"/>
    <dgm:cxn modelId="{2D98B82C-641C-D043-A8AD-DB883D27A0AF}" type="presOf" srcId="{6A1ADDB8-DD14-2744-B32B-65CB285AC39F}" destId="{87D51582-5865-7549-ADEC-384D30DE5EF5}" srcOrd="0" destOrd="0" presId="urn:microsoft.com/office/officeart/2008/layout/HorizontalMultiLevelHierarchy"/>
    <dgm:cxn modelId="{E42F7877-A50D-804D-95A3-C22B0C02789D}" type="presOf" srcId="{35F044AC-0E5B-A441-8798-D0CBDD2461F2}" destId="{4DE68950-5B67-7D4C-80F7-52B6C701A443}" srcOrd="1" destOrd="0" presId="urn:microsoft.com/office/officeart/2008/layout/HorizontalMultiLevelHierarchy"/>
    <dgm:cxn modelId="{9DC203B7-2489-DC40-95E0-DFA6DE286596}" type="presOf" srcId="{C9E95110-81A1-1944-93EC-A747EE5F6FD6}" destId="{C415E39F-3819-404A-8C6E-372336AA0034}" srcOrd="0" destOrd="0" presId="urn:microsoft.com/office/officeart/2008/layout/HorizontalMultiLevelHierarchy"/>
    <dgm:cxn modelId="{6C12CEA3-1A46-944B-AA31-655884F322F6}" type="presOf" srcId="{3D9BD5BE-5C9E-BA44-B387-8901B95D644A}" destId="{12EA3772-E28D-CF45-A262-11D939EB8ED7}" srcOrd="0" destOrd="0" presId="urn:microsoft.com/office/officeart/2008/layout/HorizontalMultiLevelHierarchy"/>
    <dgm:cxn modelId="{3EBF1384-18EE-FC4A-A2B5-42347C9FA9E3}" srcId="{50761625-4F28-7C42-8970-05BCA56A08D8}" destId="{3E6C2A2A-3E87-F54A-9581-57E342F3080D}" srcOrd="0" destOrd="0" parTransId="{0FF28062-5309-B74D-8871-A66F4072C6CD}" sibTransId="{0C6ED097-6DFF-5F49-A005-DBBA3E409C8F}"/>
    <dgm:cxn modelId="{AFA927BB-9260-BD41-ADA2-B41BCF9D61D5}" type="presOf" srcId="{D101DE74-A391-CD4C-996A-24F7570B3DCF}" destId="{786EE1D2-96F6-D243-B48A-EB32CF0BF6DF}" srcOrd="0" destOrd="0" presId="urn:microsoft.com/office/officeart/2008/layout/HorizontalMultiLevelHierarchy"/>
    <dgm:cxn modelId="{D8F00170-1D16-9A40-8B08-5F5019180289}" type="presOf" srcId="{0FF28062-5309-B74D-8871-A66F4072C6CD}" destId="{02504650-9FA7-C240-9BBC-46A43CFB1360}" srcOrd="1" destOrd="0" presId="urn:microsoft.com/office/officeart/2008/layout/HorizontalMultiLevelHierarchy"/>
    <dgm:cxn modelId="{6CBB22CB-34EF-AE44-A79E-4C880464CC41}" srcId="{D101DE74-A391-CD4C-996A-24F7570B3DCF}" destId="{D45324DF-E47C-A44F-A695-F6D92ECE2E99}" srcOrd="0" destOrd="0" parTransId="{6A1ADDB8-DD14-2744-B32B-65CB285AC39F}" sibTransId="{F7D86969-1E12-D04F-A82C-72218B3EE1C3}"/>
    <dgm:cxn modelId="{62435867-D877-224E-B707-DD7961A1A353}" type="presOf" srcId="{6C592347-029A-5D40-B907-DAE6B6C8FFF4}" destId="{51BCC50C-7F43-CA41-9DBE-917BA8EB5FDF}" srcOrd="1" destOrd="0" presId="urn:microsoft.com/office/officeart/2008/layout/HorizontalMultiLevelHierarchy"/>
    <dgm:cxn modelId="{9E875836-5F92-894C-8712-1A181834D06A}" srcId="{3D9BD5BE-5C9E-BA44-B387-8901B95D644A}" destId="{A3F9895B-8DF1-3E49-9EDD-04043315D8C2}" srcOrd="1" destOrd="0" parTransId="{EFFE7681-9058-7347-B45A-02917B72D951}" sibTransId="{5559E76E-79A0-B14D-B50F-C236A0EC01F3}"/>
    <dgm:cxn modelId="{18D2830F-1F52-0845-A74F-CB39184DEAAF}" type="presOf" srcId="{27946935-7E78-3049-A611-2A295263A533}" destId="{B5DEAA0F-23F7-344C-9A96-E065F516B54A}" srcOrd="1" destOrd="0" presId="urn:microsoft.com/office/officeart/2008/layout/HorizontalMultiLevelHierarchy"/>
    <dgm:cxn modelId="{B7987DD4-B969-EE47-8FC6-0E632F9BC583}" type="presOf" srcId="{2FEE83C2-12CA-8B4A-8784-1EC003147AA1}" destId="{02978EDF-1E21-8B4A-902C-F2CAD470B454}" srcOrd="0" destOrd="0" presId="urn:microsoft.com/office/officeart/2008/layout/HorizontalMultiLevelHierarchy"/>
    <dgm:cxn modelId="{61CCCB85-8D50-144C-B1E4-1C6AC4AFF1C0}" type="presOf" srcId="{A2226709-DC99-EF46-92D3-4263DFA3FBAA}" destId="{0FA62CF5-7037-6D4B-B8AF-7C37BB8995B6}" srcOrd="0" destOrd="0" presId="urn:microsoft.com/office/officeart/2008/layout/HorizontalMultiLevelHierarchy"/>
    <dgm:cxn modelId="{0FA80453-E16D-4741-A439-F184E9014E2D}" type="presOf" srcId="{A3F9895B-8DF1-3E49-9EDD-04043315D8C2}" destId="{5EF7E104-9561-C641-9279-FF23EEB1C254}" srcOrd="0" destOrd="0" presId="urn:microsoft.com/office/officeart/2008/layout/HorizontalMultiLevelHierarchy"/>
    <dgm:cxn modelId="{2558EB75-5D7E-8B49-9A87-DE11F219B1D5}" type="presOf" srcId="{4392CD07-6267-FB40-B12E-549B3BED061E}" destId="{F57F6F9A-5B61-634F-8408-12AF10CF4C7F}" srcOrd="0" destOrd="0" presId="urn:microsoft.com/office/officeart/2008/layout/HorizontalMultiLevelHierarchy"/>
    <dgm:cxn modelId="{C4F05FA3-5AEF-1443-AD61-870B9BEB51D4}" type="presOf" srcId="{D45324DF-E47C-A44F-A695-F6D92ECE2E99}" destId="{3A00E724-17E0-9846-8C12-9CEC61E2B541}" srcOrd="0" destOrd="0" presId="urn:microsoft.com/office/officeart/2008/layout/HorizontalMultiLevelHierarchy"/>
    <dgm:cxn modelId="{F0D80B95-4C8C-5341-9150-A13A069088B8}" type="presOf" srcId="{E7B6F941-6C23-AD4C-9DF6-DE53775CC1DA}" destId="{5375A489-095C-3A40-8185-3F54178B8134}" srcOrd="0" destOrd="0" presId="urn:microsoft.com/office/officeart/2008/layout/HorizontalMultiLevelHierarchy"/>
    <dgm:cxn modelId="{5549567A-8D38-0D47-B3CD-0F5857816A46}" type="presOf" srcId="{87141053-F6F9-2A45-B1A3-C2DE2BBD9AE4}" destId="{7B6B74A1-B6B9-154E-86A8-27CBB036A096}" srcOrd="0" destOrd="0" presId="urn:microsoft.com/office/officeart/2008/layout/HorizontalMultiLevelHierarchy"/>
    <dgm:cxn modelId="{7EA2E730-6CA1-FB41-ACE7-0B0DDAD3EA99}" srcId="{9186B8D8-4A84-D14A-8A46-20A15D0AB4E4}" destId="{D101DE74-A391-CD4C-996A-24F7570B3DCF}" srcOrd="1" destOrd="0" parTransId="{D4B9690D-A3B9-CE41-9EC2-70CE9DE9B5E6}" sibTransId="{C79B67D3-DDA2-2C42-B226-8D090BDF16AB}"/>
    <dgm:cxn modelId="{8E95971B-2E80-D741-8F96-DA34C6EC36CD}" type="presOf" srcId="{6C592347-029A-5D40-B907-DAE6B6C8FFF4}" destId="{401F60F8-C760-C34B-A23E-495F70E64CCB}" srcOrd="0" destOrd="0" presId="urn:microsoft.com/office/officeart/2008/layout/HorizontalMultiLevelHierarchy"/>
    <dgm:cxn modelId="{E51CE7CD-ECF4-6944-98A8-0959A907A622}" type="presOf" srcId="{FAB90A49-A1E9-FA41-99D2-F4233E8B9131}" destId="{C58C6050-D659-BC4E-93B3-E9B0FB17E1A4}" srcOrd="0" destOrd="0" presId="urn:microsoft.com/office/officeart/2008/layout/HorizontalMultiLevelHierarchy"/>
    <dgm:cxn modelId="{1799F5BA-9887-AD43-B3F9-9983110B1692}" type="presOf" srcId="{50761625-4F28-7C42-8970-05BCA56A08D8}" destId="{DE6AD25A-98DD-9344-9E77-B59F3EE0AD7B}" srcOrd="0" destOrd="0" presId="urn:microsoft.com/office/officeart/2008/layout/HorizontalMultiLevelHierarchy"/>
    <dgm:cxn modelId="{36AB673D-A336-CD4F-9641-E2977168BE09}" type="presOf" srcId="{88FFF147-74F1-5F4B-BC9A-6EF543855E96}" destId="{AC5B6E52-DD1F-2D44-9FA5-7E1A657B9223}" srcOrd="0" destOrd="0" presId="urn:microsoft.com/office/officeart/2008/layout/HorizontalMultiLevelHierarchy"/>
    <dgm:cxn modelId="{D45DA331-003F-E84C-AFAE-DF70429414F9}" type="presOf" srcId="{35F044AC-0E5B-A441-8798-D0CBDD2461F2}" destId="{CA3F6B6D-FA72-FA48-A2FC-2824614F3B75}" srcOrd="0" destOrd="0" presId="urn:microsoft.com/office/officeart/2008/layout/HorizontalMultiLevelHierarchy"/>
    <dgm:cxn modelId="{248BB22C-CCB9-5E43-8ADC-AFA75DBE5233}" type="presOf" srcId="{D4B9690D-A3B9-CE41-9EC2-70CE9DE9B5E6}" destId="{468F6220-4D3D-3A40-8386-DBEC285F0D6E}" srcOrd="0" destOrd="0" presId="urn:microsoft.com/office/officeart/2008/layout/HorizontalMultiLevelHierarchy"/>
    <dgm:cxn modelId="{12E9BE21-984E-B448-8A6B-6F952B2B720D}" type="presOf" srcId="{EB8C2709-6E48-1E40-B32C-1B7747942A76}" destId="{C3828092-5EBF-834C-B3C5-67EFCAD0C105}" srcOrd="1" destOrd="0" presId="urn:microsoft.com/office/officeart/2008/layout/HorizontalMultiLevelHierarchy"/>
    <dgm:cxn modelId="{E183FF16-A84A-D649-BCF4-0C464704BB88}" type="presOf" srcId="{4392CD07-6267-FB40-B12E-549B3BED061E}" destId="{DB7485C8-9FCF-474F-AEDB-465481E631A7}" srcOrd="1" destOrd="0" presId="urn:microsoft.com/office/officeart/2008/layout/HorizontalMultiLevelHierarchy"/>
    <dgm:cxn modelId="{2EED20A7-0141-5A4E-B60F-151AEE0EA5C2}" type="presOf" srcId="{9186B8D8-4A84-D14A-8A46-20A15D0AB4E4}" destId="{6BE9C692-E458-F540-86F9-98AF25A12DC8}" srcOrd="0" destOrd="0" presId="urn:microsoft.com/office/officeart/2008/layout/HorizontalMultiLevelHierarchy"/>
    <dgm:cxn modelId="{F7D0CFB8-F31B-1943-B42D-41BBFE4C0CC3}" type="presOf" srcId="{27946935-7E78-3049-A611-2A295263A533}" destId="{E98B5347-7A82-F44C-A327-C7C6CDC01DB4}" srcOrd="0" destOrd="0" presId="urn:microsoft.com/office/officeart/2008/layout/HorizontalMultiLevelHierarchy"/>
    <dgm:cxn modelId="{2FA622EA-2182-D441-9E00-B8495A001458}" type="presOf" srcId="{23AE3E4F-9FFC-A34C-9F41-B62ECAEECA8D}" destId="{E18CD885-D991-4543-B959-95314413965E}" srcOrd="0" destOrd="0" presId="urn:microsoft.com/office/officeart/2008/layout/HorizontalMultiLevelHierarchy"/>
    <dgm:cxn modelId="{7098E2F5-2FBA-E544-B332-9AA293A47A3A}" srcId="{50761625-4F28-7C42-8970-05BCA56A08D8}" destId="{FD2255C3-0BA5-B147-83CB-E8C36D9CA9BA}" srcOrd="1" destOrd="0" parTransId="{4392CD07-6267-FB40-B12E-549B3BED061E}" sibTransId="{F75A3AAC-886A-4249-9FE7-4E38A8FD8170}"/>
    <dgm:cxn modelId="{15625D56-96A1-5543-B975-BB189DA121EA}" type="presOf" srcId="{EFFE7681-9058-7347-B45A-02917B72D951}" destId="{C8A2D3EA-FEB8-0542-A71A-FF0BAB413D2E}" srcOrd="0" destOrd="0" presId="urn:microsoft.com/office/officeart/2008/layout/HorizontalMultiLevelHierarchy"/>
    <dgm:cxn modelId="{84855681-FEAA-A04A-BC40-BC6CD14FD13A}" type="presOf" srcId="{7D4CD0A4-DE92-174F-984D-086A6207A4C7}" destId="{D4B0CAB4-B12E-454A-8C32-23CF37016CBB}" srcOrd="1" destOrd="0" presId="urn:microsoft.com/office/officeart/2008/layout/HorizontalMultiLevelHierarchy"/>
    <dgm:cxn modelId="{F2ED8878-AEDC-494C-AA9F-2FFB7FD2DAD7}" type="presOf" srcId="{327E5001-EC61-F54A-9C32-AFAF8857DDD3}" destId="{D44046CE-DE27-1B46-A5DB-0B77597E7539}" srcOrd="1" destOrd="0" presId="urn:microsoft.com/office/officeart/2008/layout/HorizontalMultiLevelHierarchy"/>
    <dgm:cxn modelId="{53B2C406-0D41-4842-8E04-8D331D835198}" type="presOf" srcId="{0FF28062-5309-B74D-8871-A66F4072C6CD}" destId="{7863A18B-7C2B-F84E-82CB-1C18B273FDE1}" srcOrd="0" destOrd="0" presId="urn:microsoft.com/office/officeart/2008/layout/HorizontalMultiLevelHierarchy"/>
    <dgm:cxn modelId="{19507A5D-560D-0748-A0FD-89041A81F467}" type="presOf" srcId="{EFFE7681-9058-7347-B45A-02917B72D951}" destId="{9857E011-2F6B-4543-9B67-7A858D1BFE97}" srcOrd="1" destOrd="0" presId="urn:microsoft.com/office/officeart/2008/layout/HorizontalMultiLevelHierarchy"/>
    <dgm:cxn modelId="{D8E08FDE-1A72-E541-BADB-A5F3C3F79230}" srcId="{D45324DF-E47C-A44F-A695-F6D92ECE2E99}" destId="{23AE3E4F-9FFC-A34C-9F41-B62ECAEECA8D}" srcOrd="0" destOrd="0" parTransId="{7D4CD0A4-DE92-174F-984D-086A6207A4C7}" sibTransId="{28B3C6FA-4583-C24C-9E0D-A4B93811F326}"/>
    <dgm:cxn modelId="{3C6DCB6F-D7AC-7D4A-85AB-D3DE1100586F}" type="presOf" srcId="{5BF0212A-14EF-B940-A1B9-B2ADD4C52564}" destId="{2282A08E-A669-F749-8BFC-DD8C4D46DD58}" srcOrd="0" destOrd="0" presId="urn:microsoft.com/office/officeart/2008/layout/HorizontalMultiLevelHierarchy"/>
    <dgm:cxn modelId="{1CF079B1-9A04-B445-8480-CF1EA3986D37}" srcId="{88FFF147-74F1-5F4B-BC9A-6EF543855E96}" destId="{B39CAF78-E437-D44B-804E-A7D51AB7BFFE}" srcOrd="0" destOrd="0" parTransId="{27946935-7E78-3049-A611-2A295263A533}" sibTransId="{688E5709-11B2-6C4C-85C9-73DF23D31B16}"/>
    <dgm:cxn modelId="{C6F7E75C-FB14-A44A-BBB7-33F31F8DB368}" srcId="{B39CAF78-E437-D44B-804E-A7D51AB7BFFE}" destId="{3D9BD5BE-5C9E-BA44-B387-8901B95D644A}" srcOrd="1" destOrd="0" parTransId="{FAB90A49-A1E9-FA41-99D2-F4233E8B9131}" sibTransId="{35CFB8C7-6EA4-5044-BA01-EC5125FB170B}"/>
    <dgm:cxn modelId="{7B1925F7-9587-FF4E-A374-926E35D6B27B}" type="presParOf" srcId="{5375A489-095C-3A40-8185-3F54178B8134}" destId="{9721BB5E-BB4A-194C-B6D2-6A6AD17C05A2}" srcOrd="0" destOrd="0" presId="urn:microsoft.com/office/officeart/2008/layout/HorizontalMultiLevelHierarchy"/>
    <dgm:cxn modelId="{0A6B1283-87A7-AF42-B4F0-A31A1D8D29B1}" type="presParOf" srcId="{9721BB5E-BB4A-194C-B6D2-6A6AD17C05A2}" destId="{AC5B6E52-DD1F-2D44-9FA5-7E1A657B9223}" srcOrd="0" destOrd="0" presId="urn:microsoft.com/office/officeart/2008/layout/HorizontalMultiLevelHierarchy"/>
    <dgm:cxn modelId="{0B2DB8A8-DB43-D842-AE79-58058F18C630}" type="presParOf" srcId="{9721BB5E-BB4A-194C-B6D2-6A6AD17C05A2}" destId="{4E87B5D4-BD41-AD46-982F-B33D9C03065A}" srcOrd="1" destOrd="0" presId="urn:microsoft.com/office/officeart/2008/layout/HorizontalMultiLevelHierarchy"/>
    <dgm:cxn modelId="{38E14785-8E26-E045-AA86-515897F1E9AB}" type="presParOf" srcId="{4E87B5D4-BD41-AD46-982F-B33D9C03065A}" destId="{E98B5347-7A82-F44C-A327-C7C6CDC01DB4}" srcOrd="0" destOrd="0" presId="urn:microsoft.com/office/officeart/2008/layout/HorizontalMultiLevelHierarchy"/>
    <dgm:cxn modelId="{DF55333F-16EF-D34F-B60E-A304A5192994}" type="presParOf" srcId="{E98B5347-7A82-F44C-A327-C7C6CDC01DB4}" destId="{B5DEAA0F-23F7-344C-9A96-E065F516B54A}" srcOrd="0" destOrd="0" presId="urn:microsoft.com/office/officeart/2008/layout/HorizontalMultiLevelHierarchy"/>
    <dgm:cxn modelId="{8F76988C-5D37-0E4C-8EF2-AB14A99DE296}" type="presParOf" srcId="{4E87B5D4-BD41-AD46-982F-B33D9C03065A}" destId="{34C47180-7151-4A42-B202-BBF6EFEB4026}" srcOrd="1" destOrd="0" presId="urn:microsoft.com/office/officeart/2008/layout/HorizontalMultiLevelHierarchy"/>
    <dgm:cxn modelId="{56F51BB7-2BB6-2544-A7FE-0EAE881D7641}" type="presParOf" srcId="{34C47180-7151-4A42-B202-BBF6EFEB4026}" destId="{4060DEC2-5B58-DE4E-A94A-91CFABCC6880}" srcOrd="0" destOrd="0" presId="urn:microsoft.com/office/officeart/2008/layout/HorizontalMultiLevelHierarchy"/>
    <dgm:cxn modelId="{502D30E6-F33A-D843-B534-712DB0AE0836}" type="presParOf" srcId="{34C47180-7151-4A42-B202-BBF6EFEB4026}" destId="{75119DB3-942C-7D43-BF23-3123680F71D1}" srcOrd="1" destOrd="0" presId="urn:microsoft.com/office/officeart/2008/layout/HorizontalMultiLevelHierarchy"/>
    <dgm:cxn modelId="{318349D4-05C0-D640-B868-D1F71769A85A}" type="presParOf" srcId="{75119DB3-942C-7D43-BF23-3123680F71D1}" destId="{DDF4187A-DED2-F449-8AF0-595955E3EEB5}" srcOrd="0" destOrd="0" presId="urn:microsoft.com/office/officeart/2008/layout/HorizontalMultiLevelHierarchy"/>
    <dgm:cxn modelId="{68F6A73A-BC56-684D-8DAC-514196EA7B5F}" type="presParOf" srcId="{DDF4187A-DED2-F449-8AF0-595955E3EEB5}" destId="{C3828092-5EBF-834C-B3C5-67EFCAD0C105}" srcOrd="0" destOrd="0" presId="urn:microsoft.com/office/officeart/2008/layout/HorizontalMultiLevelHierarchy"/>
    <dgm:cxn modelId="{A6B2D732-28F2-504C-A7C4-ECAAD4F4613D}" type="presParOf" srcId="{75119DB3-942C-7D43-BF23-3123680F71D1}" destId="{2AE8B89A-CE47-B040-8DBB-B584A8622BFF}" srcOrd="1" destOrd="0" presId="urn:microsoft.com/office/officeart/2008/layout/HorizontalMultiLevelHierarchy"/>
    <dgm:cxn modelId="{09046DF5-C676-CE45-ADF8-AB1CE188E7D6}" type="presParOf" srcId="{2AE8B89A-CE47-B040-8DBB-B584A8622BFF}" destId="{0F3D035F-2142-2D4B-B5D6-15995ACCF823}" srcOrd="0" destOrd="0" presId="urn:microsoft.com/office/officeart/2008/layout/HorizontalMultiLevelHierarchy"/>
    <dgm:cxn modelId="{E12508E2-F7BD-3C40-8A2E-9D02B8448101}" type="presParOf" srcId="{2AE8B89A-CE47-B040-8DBB-B584A8622BFF}" destId="{699F3D14-8784-534C-97FC-0136C04C2538}" srcOrd="1" destOrd="0" presId="urn:microsoft.com/office/officeart/2008/layout/HorizontalMultiLevelHierarchy"/>
    <dgm:cxn modelId="{51F9A0F3-920F-1447-BCBA-62CEDB9F3360}" type="presParOf" srcId="{699F3D14-8784-534C-97FC-0136C04C2538}" destId="{2DD3405D-638C-0D43-99BA-80D2D6A08371}" srcOrd="0" destOrd="0" presId="urn:microsoft.com/office/officeart/2008/layout/HorizontalMultiLevelHierarchy"/>
    <dgm:cxn modelId="{CBE66A92-DFA1-4F44-932A-83BCC6BA4668}" type="presParOf" srcId="{2DD3405D-638C-0D43-99BA-80D2D6A08371}" destId="{AB604C9F-8294-5845-9CB2-64BDB96EE3B6}" srcOrd="0" destOrd="0" presId="urn:microsoft.com/office/officeart/2008/layout/HorizontalMultiLevelHierarchy"/>
    <dgm:cxn modelId="{E1012650-39E6-A34C-9C55-BF30D4937C82}" type="presParOf" srcId="{699F3D14-8784-534C-97FC-0136C04C2538}" destId="{E1A2551A-88D6-F94D-A6D6-3697471BDEEE}" srcOrd="1" destOrd="0" presId="urn:microsoft.com/office/officeart/2008/layout/HorizontalMultiLevelHierarchy"/>
    <dgm:cxn modelId="{BB314FCB-8C76-9E4C-8666-90EFCD974F86}" type="presParOf" srcId="{E1A2551A-88D6-F94D-A6D6-3697471BDEEE}" destId="{C415E39F-3819-404A-8C6E-372336AA0034}" srcOrd="0" destOrd="0" presId="urn:microsoft.com/office/officeart/2008/layout/HorizontalMultiLevelHierarchy"/>
    <dgm:cxn modelId="{80514F3C-4B87-7544-AFA4-23720C045D51}" type="presParOf" srcId="{E1A2551A-88D6-F94D-A6D6-3697471BDEEE}" destId="{CAC6DAC3-8532-834F-BEF5-0176EECFD054}" srcOrd="1" destOrd="0" presId="urn:microsoft.com/office/officeart/2008/layout/HorizontalMultiLevelHierarchy"/>
    <dgm:cxn modelId="{873A40F7-1DD7-C24A-9208-0CB0D38B09AF}" type="presParOf" srcId="{75119DB3-942C-7D43-BF23-3123680F71D1}" destId="{C58C6050-D659-BC4E-93B3-E9B0FB17E1A4}" srcOrd="2" destOrd="0" presId="urn:microsoft.com/office/officeart/2008/layout/HorizontalMultiLevelHierarchy"/>
    <dgm:cxn modelId="{FF76DE54-DD04-8346-AB47-583E1705CA42}" type="presParOf" srcId="{C58C6050-D659-BC4E-93B3-E9B0FB17E1A4}" destId="{9D28FED7-C163-134E-AFCC-5643D9557036}" srcOrd="0" destOrd="0" presId="urn:microsoft.com/office/officeart/2008/layout/HorizontalMultiLevelHierarchy"/>
    <dgm:cxn modelId="{69420897-EDFD-4C49-829D-89EC857341C5}" type="presParOf" srcId="{75119DB3-942C-7D43-BF23-3123680F71D1}" destId="{09F5F4CE-0E7B-9A4C-B7C5-C314DC12E353}" srcOrd="3" destOrd="0" presId="urn:microsoft.com/office/officeart/2008/layout/HorizontalMultiLevelHierarchy"/>
    <dgm:cxn modelId="{F6DCC278-A03F-4F4F-B62D-1BA79C1CE613}" type="presParOf" srcId="{09F5F4CE-0E7B-9A4C-B7C5-C314DC12E353}" destId="{12EA3772-E28D-CF45-A262-11D939EB8ED7}" srcOrd="0" destOrd="0" presId="urn:microsoft.com/office/officeart/2008/layout/HorizontalMultiLevelHierarchy"/>
    <dgm:cxn modelId="{92FCE5B1-2CB2-0143-9DA7-3C5C9932A049}" type="presParOf" srcId="{09F5F4CE-0E7B-9A4C-B7C5-C314DC12E353}" destId="{9CBBCED3-33DE-4949-B74A-1D605D09ED4C}" srcOrd="1" destOrd="0" presId="urn:microsoft.com/office/officeart/2008/layout/HorizontalMultiLevelHierarchy"/>
    <dgm:cxn modelId="{C8D177E5-59FE-E14B-9D45-E6E1642CDA55}" type="presParOf" srcId="{9CBBCED3-33DE-4949-B74A-1D605D09ED4C}" destId="{F88F5601-203E-AF47-9964-B8451097D1C7}" srcOrd="0" destOrd="0" presId="urn:microsoft.com/office/officeart/2008/layout/HorizontalMultiLevelHierarchy"/>
    <dgm:cxn modelId="{CF0E8F65-8DF8-0042-AB49-CFB84A4A3348}" type="presParOf" srcId="{F88F5601-203E-AF47-9964-B8451097D1C7}" destId="{0F5D2127-9307-DC4B-8164-8F66A66F0952}" srcOrd="0" destOrd="0" presId="urn:microsoft.com/office/officeart/2008/layout/HorizontalMultiLevelHierarchy"/>
    <dgm:cxn modelId="{463F461C-3B76-FB4C-929E-0219D7897026}" type="presParOf" srcId="{9CBBCED3-33DE-4949-B74A-1D605D09ED4C}" destId="{23C9180D-70BE-5445-BCF3-BAAEE858CF08}" srcOrd="1" destOrd="0" presId="urn:microsoft.com/office/officeart/2008/layout/HorizontalMultiLevelHierarchy"/>
    <dgm:cxn modelId="{31EDCE93-C077-994C-889E-BE9A00DD3BD9}" type="presParOf" srcId="{23C9180D-70BE-5445-BCF3-BAAEE858CF08}" destId="{7B6B74A1-B6B9-154E-86A8-27CBB036A096}" srcOrd="0" destOrd="0" presId="urn:microsoft.com/office/officeart/2008/layout/HorizontalMultiLevelHierarchy"/>
    <dgm:cxn modelId="{DCA4168E-5B6A-0544-9B3F-CBBB58947FBF}" type="presParOf" srcId="{23C9180D-70BE-5445-BCF3-BAAEE858CF08}" destId="{ABECC6BF-A21C-C143-9FDD-A370E765BC0B}" srcOrd="1" destOrd="0" presId="urn:microsoft.com/office/officeart/2008/layout/HorizontalMultiLevelHierarchy"/>
    <dgm:cxn modelId="{22DB57BD-0539-604C-9023-AD06E54A5A79}" type="presParOf" srcId="{ABECC6BF-A21C-C143-9FDD-A370E765BC0B}" destId="{0FA62CF5-7037-6D4B-B8AF-7C37BB8995B6}" srcOrd="0" destOrd="0" presId="urn:microsoft.com/office/officeart/2008/layout/HorizontalMultiLevelHierarchy"/>
    <dgm:cxn modelId="{D1B0902C-3264-BE4E-A2E0-99138F5A93A4}" type="presParOf" srcId="{0FA62CF5-7037-6D4B-B8AF-7C37BB8995B6}" destId="{CD8FE25D-E4D3-744B-85FF-0707F97C2549}" srcOrd="0" destOrd="0" presId="urn:microsoft.com/office/officeart/2008/layout/HorizontalMultiLevelHierarchy"/>
    <dgm:cxn modelId="{ECF71225-F592-CF4A-8EC7-68F71F0CB136}" type="presParOf" srcId="{ABECC6BF-A21C-C143-9FDD-A370E765BC0B}" destId="{C8BDDB91-8368-AD48-93DD-A972155C6B67}" srcOrd="1" destOrd="0" presId="urn:microsoft.com/office/officeart/2008/layout/HorizontalMultiLevelHierarchy"/>
    <dgm:cxn modelId="{7E3653EE-E6E1-E842-8F4C-5B21D719525B}" type="presParOf" srcId="{C8BDDB91-8368-AD48-93DD-A972155C6B67}" destId="{02978EDF-1E21-8B4A-902C-F2CAD470B454}" srcOrd="0" destOrd="0" presId="urn:microsoft.com/office/officeart/2008/layout/HorizontalMultiLevelHierarchy"/>
    <dgm:cxn modelId="{D6C4BE3C-7671-DA43-B69D-B49021F6B656}" type="presParOf" srcId="{C8BDDB91-8368-AD48-93DD-A972155C6B67}" destId="{38F73810-F7DA-7248-8617-9621A26A74FD}" srcOrd="1" destOrd="0" presId="urn:microsoft.com/office/officeart/2008/layout/HorizontalMultiLevelHierarchy"/>
    <dgm:cxn modelId="{BD3EA303-7CC9-D744-B718-848D5E21F659}" type="presParOf" srcId="{9CBBCED3-33DE-4949-B74A-1D605D09ED4C}" destId="{C8A2D3EA-FEB8-0542-A71A-FF0BAB413D2E}" srcOrd="2" destOrd="0" presId="urn:microsoft.com/office/officeart/2008/layout/HorizontalMultiLevelHierarchy"/>
    <dgm:cxn modelId="{A1E615DD-A08A-634A-9AEE-1F2E1E33D85A}" type="presParOf" srcId="{C8A2D3EA-FEB8-0542-A71A-FF0BAB413D2E}" destId="{9857E011-2F6B-4543-9B67-7A858D1BFE97}" srcOrd="0" destOrd="0" presId="urn:microsoft.com/office/officeart/2008/layout/HorizontalMultiLevelHierarchy"/>
    <dgm:cxn modelId="{30BDFA8B-0F0F-E34F-A1C7-3DEAD1C29DC1}" type="presParOf" srcId="{9CBBCED3-33DE-4949-B74A-1D605D09ED4C}" destId="{2B206D81-8E33-8242-93B1-6380BC16D05B}" srcOrd="3" destOrd="0" presId="urn:microsoft.com/office/officeart/2008/layout/HorizontalMultiLevelHierarchy"/>
    <dgm:cxn modelId="{1A017BD3-75B5-7241-B7C0-B559BEE59429}" type="presParOf" srcId="{2B206D81-8E33-8242-93B1-6380BC16D05B}" destId="{5EF7E104-9561-C641-9279-FF23EEB1C254}" srcOrd="0" destOrd="0" presId="urn:microsoft.com/office/officeart/2008/layout/HorizontalMultiLevelHierarchy"/>
    <dgm:cxn modelId="{C9034DAF-08F4-1049-A412-136D49ED5D4D}" type="presParOf" srcId="{2B206D81-8E33-8242-93B1-6380BC16D05B}" destId="{704CB1DA-12AE-B64A-B690-790F674B0168}" srcOrd="1" destOrd="0" presId="urn:microsoft.com/office/officeart/2008/layout/HorizontalMultiLevelHierarchy"/>
    <dgm:cxn modelId="{F0B0AE30-AECD-7F44-9C9B-A247EC38AEC2}" type="presParOf" srcId="{704CB1DA-12AE-B64A-B690-790F674B0168}" destId="{2282A08E-A669-F749-8BFC-DD8C4D46DD58}" srcOrd="0" destOrd="0" presId="urn:microsoft.com/office/officeart/2008/layout/HorizontalMultiLevelHierarchy"/>
    <dgm:cxn modelId="{E6DAD2CB-D121-E84F-8C99-90139F98B0CC}" type="presParOf" srcId="{2282A08E-A669-F749-8BFC-DD8C4D46DD58}" destId="{A465CCB6-E6DC-494E-A4E8-94C1D72D0799}" srcOrd="0" destOrd="0" presId="urn:microsoft.com/office/officeart/2008/layout/HorizontalMultiLevelHierarchy"/>
    <dgm:cxn modelId="{2A31BDAE-6B3E-4945-A998-CB590FDDB284}" type="presParOf" srcId="{704CB1DA-12AE-B64A-B690-790F674B0168}" destId="{24C6DDA6-54BF-8F4C-9839-2C382CBA314D}" srcOrd="1" destOrd="0" presId="urn:microsoft.com/office/officeart/2008/layout/HorizontalMultiLevelHierarchy"/>
    <dgm:cxn modelId="{EE6D77F2-38E2-3B47-A80A-9B35FF09A191}" type="presParOf" srcId="{24C6DDA6-54BF-8F4C-9839-2C382CBA314D}" destId="{11E42DBB-35EC-BD4D-B26A-F9BA05354A82}" srcOrd="0" destOrd="0" presId="urn:microsoft.com/office/officeart/2008/layout/HorizontalMultiLevelHierarchy"/>
    <dgm:cxn modelId="{82B87353-CED2-F44D-8D34-3CDA81CABB19}" type="presParOf" srcId="{24C6DDA6-54BF-8F4C-9839-2C382CBA314D}" destId="{6F00454D-D34F-9B45-A48A-2E62CE10A14C}" srcOrd="1" destOrd="0" presId="urn:microsoft.com/office/officeart/2008/layout/HorizontalMultiLevelHierarchy"/>
    <dgm:cxn modelId="{23278AA7-DED5-5648-A89E-6EDA5354572A}" type="presParOf" srcId="{4E87B5D4-BD41-AD46-982F-B33D9C03065A}" destId="{CA3F6B6D-FA72-FA48-A2FC-2824614F3B75}" srcOrd="2" destOrd="0" presId="urn:microsoft.com/office/officeart/2008/layout/HorizontalMultiLevelHierarchy"/>
    <dgm:cxn modelId="{40D358A8-7E97-5A41-9265-CD6321DCC00C}" type="presParOf" srcId="{CA3F6B6D-FA72-FA48-A2FC-2824614F3B75}" destId="{4DE68950-5B67-7D4C-80F7-52B6C701A443}" srcOrd="0" destOrd="0" presId="urn:microsoft.com/office/officeart/2008/layout/HorizontalMultiLevelHierarchy"/>
    <dgm:cxn modelId="{D7AA8CC3-B209-EA4B-B548-42503E8134B8}" type="presParOf" srcId="{4E87B5D4-BD41-AD46-982F-B33D9C03065A}" destId="{1433CE4F-7978-6D4A-9623-C6DA7B346491}" srcOrd="3" destOrd="0" presId="urn:microsoft.com/office/officeart/2008/layout/HorizontalMultiLevelHierarchy"/>
    <dgm:cxn modelId="{E09F95C6-8989-734E-AA64-6B827B245E1A}" type="presParOf" srcId="{1433CE4F-7978-6D4A-9623-C6DA7B346491}" destId="{6BE9C692-E458-F540-86F9-98AF25A12DC8}" srcOrd="0" destOrd="0" presId="urn:microsoft.com/office/officeart/2008/layout/HorizontalMultiLevelHierarchy"/>
    <dgm:cxn modelId="{20D38E8D-A699-1F4A-8A2C-C61D756EE921}" type="presParOf" srcId="{1433CE4F-7978-6D4A-9623-C6DA7B346491}" destId="{CBF8F52F-DCE3-EF43-9EF3-0F635EEB62B5}" srcOrd="1" destOrd="0" presId="urn:microsoft.com/office/officeart/2008/layout/HorizontalMultiLevelHierarchy"/>
    <dgm:cxn modelId="{F9390E92-057B-6242-A21C-787E5344B323}" type="presParOf" srcId="{CBF8F52F-DCE3-EF43-9EF3-0F635EEB62B5}" destId="{AB49FC57-1E79-EF4E-A334-C80167BDB6E0}" srcOrd="0" destOrd="0" presId="urn:microsoft.com/office/officeart/2008/layout/HorizontalMultiLevelHierarchy"/>
    <dgm:cxn modelId="{9F50A147-9E36-764A-9554-72EDBE4072A8}" type="presParOf" srcId="{AB49FC57-1E79-EF4E-A334-C80167BDB6E0}" destId="{D44046CE-DE27-1B46-A5DB-0B77597E7539}" srcOrd="0" destOrd="0" presId="urn:microsoft.com/office/officeart/2008/layout/HorizontalMultiLevelHierarchy"/>
    <dgm:cxn modelId="{9E750E0B-872A-AD41-A5BD-909A4D5A3BD2}" type="presParOf" srcId="{CBF8F52F-DCE3-EF43-9EF3-0F635EEB62B5}" destId="{8209AF59-8D56-5645-8A3D-50ED24A9F56E}" srcOrd="1" destOrd="0" presId="urn:microsoft.com/office/officeart/2008/layout/HorizontalMultiLevelHierarchy"/>
    <dgm:cxn modelId="{D6F250E8-0124-B246-B4F2-541F15B2F0E0}" type="presParOf" srcId="{8209AF59-8D56-5645-8A3D-50ED24A9F56E}" destId="{DE6AD25A-98DD-9344-9E77-B59F3EE0AD7B}" srcOrd="0" destOrd="0" presId="urn:microsoft.com/office/officeart/2008/layout/HorizontalMultiLevelHierarchy"/>
    <dgm:cxn modelId="{10F71F66-7F60-6143-98C0-4426EEC658B2}" type="presParOf" srcId="{8209AF59-8D56-5645-8A3D-50ED24A9F56E}" destId="{77E72A08-FAF8-A947-B0C9-F4D13F45354C}" srcOrd="1" destOrd="0" presId="urn:microsoft.com/office/officeart/2008/layout/HorizontalMultiLevelHierarchy"/>
    <dgm:cxn modelId="{6281E469-98A7-8E45-A7C7-157A4437D66E}" type="presParOf" srcId="{77E72A08-FAF8-A947-B0C9-F4D13F45354C}" destId="{7863A18B-7C2B-F84E-82CB-1C18B273FDE1}" srcOrd="0" destOrd="0" presId="urn:microsoft.com/office/officeart/2008/layout/HorizontalMultiLevelHierarchy"/>
    <dgm:cxn modelId="{A3D1352A-9F79-4343-BC52-D85FC41EEFEB}" type="presParOf" srcId="{7863A18B-7C2B-F84E-82CB-1C18B273FDE1}" destId="{02504650-9FA7-C240-9BBC-46A43CFB1360}" srcOrd="0" destOrd="0" presId="urn:microsoft.com/office/officeart/2008/layout/HorizontalMultiLevelHierarchy"/>
    <dgm:cxn modelId="{A4029907-FABD-364B-96B5-8AD394DC9AF6}" type="presParOf" srcId="{77E72A08-FAF8-A947-B0C9-F4D13F45354C}" destId="{1BAA0DA9-AA60-C74E-BCE7-B0ABA1463B13}" srcOrd="1" destOrd="0" presId="urn:microsoft.com/office/officeart/2008/layout/HorizontalMultiLevelHierarchy"/>
    <dgm:cxn modelId="{589C7596-061C-E740-910F-FF3C37232001}" type="presParOf" srcId="{1BAA0DA9-AA60-C74E-BCE7-B0ABA1463B13}" destId="{5AC3527E-9CF5-3D48-9C2C-88272FF47583}" srcOrd="0" destOrd="0" presId="urn:microsoft.com/office/officeart/2008/layout/HorizontalMultiLevelHierarchy"/>
    <dgm:cxn modelId="{9E32E65A-08A4-6C46-8DF0-497199F69ABC}" type="presParOf" srcId="{1BAA0DA9-AA60-C74E-BCE7-B0ABA1463B13}" destId="{1234C9BA-9989-6649-A364-3B0BC9D00757}" srcOrd="1" destOrd="0" presId="urn:microsoft.com/office/officeart/2008/layout/HorizontalMultiLevelHierarchy"/>
    <dgm:cxn modelId="{D73E1B6F-8664-9544-89E2-2819E08E7403}" type="presParOf" srcId="{77E72A08-FAF8-A947-B0C9-F4D13F45354C}" destId="{F57F6F9A-5B61-634F-8408-12AF10CF4C7F}" srcOrd="2" destOrd="0" presId="urn:microsoft.com/office/officeart/2008/layout/HorizontalMultiLevelHierarchy"/>
    <dgm:cxn modelId="{58A563E7-1041-F448-B5AA-D825877E2537}" type="presParOf" srcId="{F57F6F9A-5B61-634F-8408-12AF10CF4C7F}" destId="{DB7485C8-9FCF-474F-AEDB-465481E631A7}" srcOrd="0" destOrd="0" presId="urn:microsoft.com/office/officeart/2008/layout/HorizontalMultiLevelHierarchy"/>
    <dgm:cxn modelId="{826ABC80-63D6-7B4C-9382-4131E616B244}" type="presParOf" srcId="{77E72A08-FAF8-A947-B0C9-F4D13F45354C}" destId="{A24C3F76-8519-AD47-8659-D6D97B916E12}" srcOrd="3" destOrd="0" presId="urn:microsoft.com/office/officeart/2008/layout/HorizontalMultiLevelHierarchy"/>
    <dgm:cxn modelId="{6A47E5E6-8642-B545-AB3E-9E3037DEF20C}" type="presParOf" srcId="{A24C3F76-8519-AD47-8659-D6D97B916E12}" destId="{72CF21F4-6465-D048-92A3-7A4C14283E7A}" srcOrd="0" destOrd="0" presId="urn:microsoft.com/office/officeart/2008/layout/HorizontalMultiLevelHierarchy"/>
    <dgm:cxn modelId="{70FC0D9B-00D0-4040-87CA-4D17D00F840B}" type="presParOf" srcId="{A24C3F76-8519-AD47-8659-D6D97B916E12}" destId="{CEADEEBB-2EE9-C54A-B67B-4D0977B82F2F}" srcOrd="1" destOrd="0" presId="urn:microsoft.com/office/officeart/2008/layout/HorizontalMultiLevelHierarchy"/>
    <dgm:cxn modelId="{28C927B0-1A23-7D4C-B35E-CE680B684EA2}" type="presParOf" srcId="{CBF8F52F-DCE3-EF43-9EF3-0F635EEB62B5}" destId="{468F6220-4D3D-3A40-8386-DBEC285F0D6E}" srcOrd="2" destOrd="0" presId="urn:microsoft.com/office/officeart/2008/layout/HorizontalMultiLevelHierarchy"/>
    <dgm:cxn modelId="{81D131A8-AD84-C74C-92FD-575B91C4FE5F}" type="presParOf" srcId="{468F6220-4D3D-3A40-8386-DBEC285F0D6E}" destId="{925FB416-D498-D849-942F-145AE3C90CE0}" srcOrd="0" destOrd="0" presId="urn:microsoft.com/office/officeart/2008/layout/HorizontalMultiLevelHierarchy"/>
    <dgm:cxn modelId="{698DE4D4-3BE1-4B4B-896E-A97F1B32D6B7}" type="presParOf" srcId="{CBF8F52F-DCE3-EF43-9EF3-0F635EEB62B5}" destId="{78C8F55B-E25F-1142-AFC5-80972526C38A}" srcOrd="3" destOrd="0" presId="urn:microsoft.com/office/officeart/2008/layout/HorizontalMultiLevelHierarchy"/>
    <dgm:cxn modelId="{9848CD87-7052-F64D-9495-3C31B5853E9B}" type="presParOf" srcId="{78C8F55B-E25F-1142-AFC5-80972526C38A}" destId="{786EE1D2-96F6-D243-B48A-EB32CF0BF6DF}" srcOrd="0" destOrd="0" presId="urn:microsoft.com/office/officeart/2008/layout/HorizontalMultiLevelHierarchy"/>
    <dgm:cxn modelId="{155E05D1-CB11-6747-894C-424E5411D6E5}" type="presParOf" srcId="{78C8F55B-E25F-1142-AFC5-80972526C38A}" destId="{E7FA5900-E774-BA4E-8E76-6053BEC8F13B}" srcOrd="1" destOrd="0" presId="urn:microsoft.com/office/officeart/2008/layout/HorizontalMultiLevelHierarchy"/>
    <dgm:cxn modelId="{6F97E3C9-8F3F-924A-A1D3-EE25D8197C70}" type="presParOf" srcId="{E7FA5900-E774-BA4E-8E76-6053BEC8F13B}" destId="{87D51582-5865-7549-ADEC-384D30DE5EF5}" srcOrd="0" destOrd="0" presId="urn:microsoft.com/office/officeart/2008/layout/HorizontalMultiLevelHierarchy"/>
    <dgm:cxn modelId="{EF3BFD28-0D90-3B42-9D60-6819DF88B371}" type="presParOf" srcId="{87D51582-5865-7549-ADEC-384D30DE5EF5}" destId="{0B155360-012D-0D43-91C3-D8EEE878F19B}" srcOrd="0" destOrd="0" presId="urn:microsoft.com/office/officeart/2008/layout/HorizontalMultiLevelHierarchy"/>
    <dgm:cxn modelId="{8DED520A-3AC0-8346-8171-F8D769687229}" type="presParOf" srcId="{E7FA5900-E774-BA4E-8E76-6053BEC8F13B}" destId="{0C6996B5-6289-3845-B8A7-7F0A31F0C6E6}" srcOrd="1" destOrd="0" presId="urn:microsoft.com/office/officeart/2008/layout/HorizontalMultiLevelHierarchy"/>
    <dgm:cxn modelId="{7D7B8121-07AD-B840-8882-30BC753D5AB6}" type="presParOf" srcId="{0C6996B5-6289-3845-B8A7-7F0A31F0C6E6}" destId="{3A00E724-17E0-9846-8C12-9CEC61E2B541}" srcOrd="0" destOrd="0" presId="urn:microsoft.com/office/officeart/2008/layout/HorizontalMultiLevelHierarchy"/>
    <dgm:cxn modelId="{6471DD9A-8EE9-8345-A0CB-0FC4EF3FD225}" type="presParOf" srcId="{0C6996B5-6289-3845-B8A7-7F0A31F0C6E6}" destId="{FEEF3EFC-EF5B-1F4E-9FB5-4423EE727F60}" srcOrd="1" destOrd="0" presId="urn:microsoft.com/office/officeart/2008/layout/HorizontalMultiLevelHierarchy"/>
    <dgm:cxn modelId="{C75BC74D-FECD-A440-8EAC-48744A84631A}" type="presParOf" srcId="{FEEF3EFC-EF5B-1F4E-9FB5-4423EE727F60}" destId="{8DF904C2-7132-244A-A8EB-7141FE94B64D}" srcOrd="0" destOrd="0" presId="urn:microsoft.com/office/officeart/2008/layout/HorizontalMultiLevelHierarchy"/>
    <dgm:cxn modelId="{1E069DD8-A2BD-A143-BF26-CBF86EF6DD87}" type="presParOf" srcId="{8DF904C2-7132-244A-A8EB-7141FE94B64D}" destId="{D4B0CAB4-B12E-454A-8C32-23CF37016CBB}" srcOrd="0" destOrd="0" presId="urn:microsoft.com/office/officeart/2008/layout/HorizontalMultiLevelHierarchy"/>
    <dgm:cxn modelId="{67D40DD8-30EF-C54B-A97C-521AAB77FAE6}" type="presParOf" srcId="{FEEF3EFC-EF5B-1F4E-9FB5-4423EE727F60}" destId="{B6CA38E6-C709-D84D-815C-763A8A47C693}" srcOrd="1" destOrd="0" presId="urn:microsoft.com/office/officeart/2008/layout/HorizontalMultiLevelHierarchy"/>
    <dgm:cxn modelId="{486E5435-0722-204F-B23E-3856DE8236C7}" type="presParOf" srcId="{B6CA38E6-C709-D84D-815C-763A8A47C693}" destId="{E18CD885-D991-4543-B959-95314413965E}" srcOrd="0" destOrd="0" presId="urn:microsoft.com/office/officeart/2008/layout/HorizontalMultiLevelHierarchy"/>
    <dgm:cxn modelId="{48A95B04-AC0D-1F49-B975-02D1210F2EA6}" type="presParOf" srcId="{B6CA38E6-C709-D84D-815C-763A8A47C693}" destId="{C35B32BB-3608-E64F-8C36-3A16301F5BA6}" srcOrd="1" destOrd="0" presId="urn:microsoft.com/office/officeart/2008/layout/HorizontalMultiLevelHierarchy"/>
    <dgm:cxn modelId="{C11C1C7F-7343-7A47-A7E8-D7DFDA2FA19B}" type="presParOf" srcId="{FEEF3EFC-EF5B-1F4E-9FB5-4423EE727F60}" destId="{401F60F8-C760-C34B-A23E-495F70E64CCB}" srcOrd="2" destOrd="0" presId="urn:microsoft.com/office/officeart/2008/layout/HorizontalMultiLevelHierarchy"/>
    <dgm:cxn modelId="{5347506C-5F36-F24C-BC15-BFECF163299C}" type="presParOf" srcId="{401F60F8-C760-C34B-A23E-495F70E64CCB}" destId="{51BCC50C-7F43-CA41-9DBE-917BA8EB5FDF}" srcOrd="0" destOrd="0" presId="urn:microsoft.com/office/officeart/2008/layout/HorizontalMultiLevelHierarchy"/>
    <dgm:cxn modelId="{FD2D23BB-B9D2-AC4A-B059-1924D591B591}" type="presParOf" srcId="{FEEF3EFC-EF5B-1F4E-9FB5-4423EE727F60}" destId="{5D9DF059-B8A1-9341-941D-F85B97CDCAF6}" srcOrd="3" destOrd="0" presId="urn:microsoft.com/office/officeart/2008/layout/HorizontalMultiLevelHierarchy"/>
    <dgm:cxn modelId="{17A24811-F9F0-4147-8B74-A2265A66F5E2}" type="presParOf" srcId="{5D9DF059-B8A1-9341-941D-F85B97CDCAF6}" destId="{F7A33003-7820-A44D-8AC7-C0172AF0C1A1}" srcOrd="0" destOrd="0" presId="urn:microsoft.com/office/officeart/2008/layout/HorizontalMultiLevelHierarchy"/>
    <dgm:cxn modelId="{0800CA58-C5E0-E642-9007-EBA0EF0FD9CD}" type="presParOf" srcId="{5D9DF059-B8A1-9341-941D-F85B97CDCAF6}" destId="{A8EB9E93-5058-6A46-8F8A-17C505FA87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6709422" y="-1026795"/>
          <a:ext cx="7991935" cy="7991935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416574" y="269957"/>
          <a:ext cx="8600907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1.</a:t>
          </a:r>
          <a:r>
            <a:rPr lang="zh-CN" altLang="en-US" sz="1300" kern="1200" dirty="0" smtClean="0"/>
            <a:t>前言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普遍现象、基础框架</a:t>
          </a:r>
          <a:r>
            <a:rPr lang="en-US" altLang="zh-CN" sz="1000" kern="1200" dirty="0" smtClean="0"/>
            <a:t>/</a:t>
          </a:r>
          <a:r>
            <a:rPr lang="zh-CN" altLang="en-US" sz="1000" kern="1200" dirty="0" smtClean="0"/>
            <a:t>平台分类标准、平台分类标准、开发方式分类标准、服务分类标准</a:t>
          </a:r>
          <a:endParaRPr lang="zh-CN" altLang="en-US" sz="1000" kern="1200" dirty="0"/>
        </a:p>
      </dsp:txBody>
      <dsp:txXfrm>
        <a:off x="416574" y="269957"/>
        <a:ext cx="8600907" cy="539676"/>
      </dsp:txXfrm>
    </dsp:sp>
    <dsp:sp modelId="{A87234E7-ED8F-6F40-BAFA-61BBB30A8CE8}">
      <dsp:nvSpPr>
        <dsp:cNvPr id="0" name=""/>
        <dsp:cNvSpPr/>
      </dsp:nvSpPr>
      <dsp:spPr>
        <a:xfrm>
          <a:off x="79276" y="202497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D975-24BB-534D-B5AD-A7C1F0A0A5A1}">
      <dsp:nvSpPr>
        <dsp:cNvPr id="0" name=""/>
        <dsp:cNvSpPr/>
      </dsp:nvSpPr>
      <dsp:spPr>
        <a:xfrm>
          <a:off x="905300" y="1079947"/>
          <a:ext cx="8112181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2.</a:t>
          </a:r>
          <a:r>
            <a:rPr lang="zh-CN" altLang="en-US" sz="1300" kern="1200" dirty="0" smtClean="0"/>
            <a:t>平台架构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UMP</a:t>
          </a:r>
          <a:r>
            <a:rPr lang="zh-CN" altLang="en-US" sz="1000" kern="1200" dirty="0" smtClean="0"/>
            <a:t>架构图、</a:t>
          </a:r>
          <a:r>
            <a:rPr lang="en-US" altLang="zh-CN" sz="1000" kern="1200" dirty="0" smtClean="0"/>
            <a:t>Cherry</a:t>
          </a:r>
          <a:r>
            <a:rPr lang="zh-CN" altLang="en-US" sz="1000" kern="1200" dirty="0" smtClean="0"/>
            <a:t>架构图、</a:t>
          </a:r>
          <a:r>
            <a:rPr lang="en-US" altLang="zh-CN" sz="1000" kern="1200" dirty="0" smtClean="0"/>
            <a:t>Pastry</a:t>
          </a:r>
          <a:r>
            <a:rPr lang="zh-CN" altLang="en-US" sz="1000" kern="1200" dirty="0" smtClean="0"/>
            <a:t>架构图预览版、</a:t>
          </a:r>
          <a:r>
            <a:rPr lang="en-US" altLang="zh-CN" sz="1000" kern="1200" dirty="0" smtClean="0"/>
            <a:t>Pastry</a:t>
          </a:r>
          <a:r>
            <a:rPr lang="zh-CN" altLang="en-US" sz="1000" kern="1200" dirty="0" smtClean="0"/>
            <a:t>架构图</a:t>
          </a:r>
          <a:r>
            <a:rPr lang="en-US" altLang="zh-CN" sz="1000" kern="1200" dirty="0" smtClean="0"/>
            <a:t>1.0.0</a:t>
          </a:r>
          <a:endParaRPr lang="zh-CN" altLang="en-US" sz="1000" kern="1200" dirty="0"/>
        </a:p>
      </dsp:txBody>
      <dsp:txXfrm>
        <a:off x="905300" y="1079947"/>
        <a:ext cx="8112181" cy="539676"/>
      </dsp:txXfrm>
    </dsp:sp>
    <dsp:sp modelId="{C046EC0D-61B1-1E43-B41D-AD628CB07796}">
      <dsp:nvSpPr>
        <dsp:cNvPr id="0" name=""/>
        <dsp:cNvSpPr/>
      </dsp:nvSpPr>
      <dsp:spPr>
        <a:xfrm>
          <a:off x="568002" y="1012487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F953A-5B9F-884A-B015-F35CCC5E76A0}">
      <dsp:nvSpPr>
        <dsp:cNvPr id="0" name=""/>
        <dsp:cNvSpPr/>
      </dsp:nvSpPr>
      <dsp:spPr>
        <a:xfrm>
          <a:off x="1173120" y="1889343"/>
          <a:ext cx="7844362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3.</a:t>
          </a:r>
          <a:r>
            <a:rPr lang="zh-CN" altLang="en-US" sz="1300" kern="1200" dirty="0" smtClean="0"/>
            <a:t>平台服务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原生通信服务、基础服务、通用业务服务、特定领域业务服务、开发辅助服务</a:t>
          </a:r>
          <a:endParaRPr lang="zh-CN" altLang="en-US" sz="1000" kern="1200" dirty="0"/>
        </a:p>
      </dsp:txBody>
      <dsp:txXfrm>
        <a:off x="1173120" y="1889343"/>
        <a:ext cx="7844362" cy="539676"/>
      </dsp:txXfrm>
    </dsp:sp>
    <dsp:sp modelId="{1B100151-07A1-1B4D-BFA7-9A6F41274F21}">
      <dsp:nvSpPr>
        <dsp:cNvPr id="0" name=""/>
        <dsp:cNvSpPr/>
      </dsp:nvSpPr>
      <dsp:spPr>
        <a:xfrm>
          <a:off x="835822" y="1821884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B08C-3C76-C44E-970E-BB6CBE7E9818}">
      <dsp:nvSpPr>
        <dsp:cNvPr id="0" name=""/>
        <dsp:cNvSpPr/>
      </dsp:nvSpPr>
      <dsp:spPr>
        <a:xfrm>
          <a:off x="1258632" y="2699334"/>
          <a:ext cx="7758849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4.</a:t>
          </a:r>
          <a:r>
            <a:rPr lang="zh-CN" altLang="en-US" sz="1300" kern="1200" dirty="0" smtClean="0"/>
            <a:t>平台项目组团队架构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项目团队架构推荐的六种组合方式</a:t>
          </a:r>
          <a:endParaRPr lang="zh-CN" altLang="en-US" sz="1000" kern="1200" dirty="0"/>
        </a:p>
      </dsp:txBody>
      <dsp:txXfrm>
        <a:off x="1258632" y="2699334"/>
        <a:ext cx="7758849" cy="539676"/>
      </dsp:txXfrm>
    </dsp:sp>
    <dsp:sp modelId="{01FDC592-FF3C-044F-B882-67CED353D136}">
      <dsp:nvSpPr>
        <dsp:cNvPr id="0" name=""/>
        <dsp:cNvSpPr/>
      </dsp:nvSpPr>
      <dsp:spPr>
        <a:xfrm>
          <a:off x="921334" y="2631874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D9E22-B030-CC44-B382-F4F7BBD65053}">
      <dsp:nvSpPr>
        <dsp:cNvPr id="0" name=""/>
        <dsp:cNvSpPr/>
      </dsp:nvSpPr>
      <dsp:spPr>
        <a:xfrm>
          <a:off x="1173120" y="3509324"/>
          <a:ext cx="7844362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5.</a:t>
          </a:r>
          <a:r>
            <a:rPr lang="zh-CN" altLang="en-US" sz="1300" kern="1200" dirty="0" smtClean="0"/>
            <a:t>平台使用教程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移动基础平台教程、工程目录标准教程、</a:t>
          </a:r>
          <a:r>
            <a:rPr lang="en-US" altLang="zh-CN" sz="1000" kern="1200" dirty="0" smtClean="0"/>
            <a:t>JS</a:t>
          </a:r>
          <a:r>
            <a:rPr lang="zh-CN" altLang="en-US" sz="1000" kern="1200" dirty="0" smtClean="0"/>
            <a:t>开发教程、管理集成平台使用教程、开发集成平台使用教程、推荐平台实施流程</a:t>
          </a:r>
          <a:endParaRPr lang="zh-CN" altLang="en-US" sz="1000" kern="1200" dirty="0"/>
        </a:p>
      </dsp:txBody>
      <dsp:txXfrm>
        <a:off x="1173120" y="3509324"/>
        <a:ext cx="7844362" cy="539676"/>
      </dsp:txXfrm>
    </dsp:sp>
    <dsp:sp modelId="{94B7C6AB-A2EB-6D44-85AD-BAC50C21B371}">
      <dsp:nvSpPr>
        <dsp:cNvPr id="0" name=""/>
        <dsp:cNvSpPr/>
      </dsp:nvSpPr>
      <dsp:spPr>
        <a:xfrm>
          <a:off x="835822" y="3441864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76FCA-53F5-DC4B-8620-32DAB9B4F892}">
      <dsp:nvSpPr>
        <dsp:cNvPr id="0" name=""/>
        <dsp:cNvSpPr/>
      </dsp:nvSpPr>
      <dsp:spPr>
        <a:xfrm>
          <a:off x="905300" y="4318720"/>
          <a:ext cx="8112181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6.</a:t>
          </a:r>
          <a:r>
            <a:rPr lang="zh-CN" altLang="en-US" sz="1300" kern="1200" smtClean="0"/>
            <a:t>效果演示</a:t>
          </a:r>
          <a:r>
            <a:rPr kumimoji="1" lang="uk-UA" altLang="zh-CN" sz="1300" kern="1200" dirty="0" smtClean="0">
              <a:latin typeface="FangSong" charset="-122"/>
              <a:ea typeface="FangSong" charset="-122"/>
              <a:cs typeface="FangSong" charset="-122"/>
            </a:rPr>
            <a:t>&amp;</a:t>
          </a:r>
          <a:r>
            <a:rPr lang="zh-CN" altLang="en-US" sz="1300" kern="1200" dirty="0" smtClean="0"/>
            <a:t>讨论环节</a:t>
          </a:r>
          <a:endParaRPr lang="zh-CN" altLang="en-US" sz="1300" kern="1200" dirty="0"/>
        </a:p>
      </dsp:txBody>
      <dsp:txXfrm>
        <a:off x="905300" y="4318720"/>
        <a:ext cx="8112181" cy="539676"/>
      </dsp:txXfrm>
    </dsp:sp>
    <dsp:sp modelId="{52B023C9-C89E-9249-A2E9-A94361F9D459}">
      <dsp:nvSpPr>
        <dsp:cNvPr id="0" name=""/>
        <dsp:cNvSpPr/>
      </dsp:nvSpPr>
      <dsp:spPr>
        <a:xfrm>
          <a:off x="568002" y="4251261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5ABC-4E23-4746-B776-9150CD5CA88F}">
      <dsp:nvSpPr>
        <dsp:cNvPr id="0" name=""/>
        <dsp:cNvSpPr/>
      </dsp:nvSpPr>
      <dsp:spPr>
        <a:xfrm>
          <a:off x="416574" y="5128711"/>
          <a:ext cx="8600907" cy="5396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836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7.</a:t>
          </a:r>
          <a:r>
            <a:rPr lang="zh-CN" altLang="en-US" sz="1300" kern="1200" dirty="0" smtClean="0"/>
            <a:t>附录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平台技术清单、多</a:t>
          </a:r>
          <a:r>
            <a:rPr lang="en-US" altLang="zh-CN" sz="1000" kern="1200" dirty="0" smtClean="0"/>
            <a:t>View</a:t>
          </a:r>
          <a:r>
            <a:rPr lang="zh-CN" altLang="en-US" sz="1000" kern="1200" dirty="0" smtClean="0"/>
            <a:t>混合型与</a:t>
          </a:r>
          <a:r>
            <a:rPr lang="en-US" altLang="zh-CN" sz="1000" kern="1200" dirty="0" smtClean="0"/>
            <a:t>Web</a:t>
          </a:r>
          <a:r>
            <a:rPr lang="zh-CN" altLang="en-US" sz="1000" kern="1200" dirty="0" smtClean="0"/>
            <a:t>主体型对比表、其它附录文件</a:t>
          </a:r>
          <a:endParaRPr lang="zh-CN" altLang="en-US" sz="1000" kern="1200" dirty="0"/>
        </a:p>
      </dsp:txBody>
      <dsp:txXfrm>
        <a:off x="416574" y="5128711"/>
        <a:ext cx="8600907" cy="539676"/>
      </dsp:txXfrm>
    </dsp:sp>
    <dsp:sp modelId="{387B9D34-4163-4D42-943F-999BC5055F1F}">
      <dsp:nvSpPr>
        <dsp:cNvPr id="0" name=""/>
        <dsp:cNvSpPr/>
      </dsp:nvSpPr>
      <dsp:spPr>
        <a:xfrm>
          <a:off x="79276" y="5061251"/>
          <a:ext cx="674595" cy="674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C9FC7-5602-4A45-9AD8-3A821F533B87}">
      <dsp:nvSpPr>
        <dsp:cNvPr id="0" name=""/>
        <dsp:cNvSpPr/>
      </dsp:nvSpPr>
      <dsp:spPr>
        <a:xfrm>
          <a:off x="3215545" y="1940718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921841"/>
              </a:lnTo>
              <a:lnTo>
                <a:pt x="483782" y="92184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2375612"/>
        <a:ext cx="52053" cy="52053"/>
      </dsp:txXfrm>
    </dsp:sp>
    <dsp:sp modelId="{11E4A6EA-5D08-654B-B944-FFC994B3BFD5}">
      <dsp:nvSpPr>
        <dsp:cNvPr id="0" name=""/>
        <dsp:cNvSpPr/>
      </dsp:nvSpPr>
      <dsp:spPr>
        <a:xfrm>
          <a:off x="3215545" y="1894998"/>
          <a:ext cx="483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782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5342" y="1928623"/>
        <a:ext cx="24189" cy="24189"/>
      </dsp:txXfrm>
    </dsp:sp>
    <dsp:sp modelId="{A3B55971-FBA9-4646-9CA3-A1B2F2E16FEE}">
      <dsp:nvSpPr>
        <dsp:cNvPr id="0" name=""/>
        <dsp:cNvSpPr/>
      </dsp:nvSpPr>
      <dsp:spPr>
        <a:xfrm>
          <a:off x="3215545" y="1018877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921841"/>
              </a:moveTo>
              <a:lnTo>
                <a:pt x="241891" y="92184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1453770"/>
        <a:ext cx="52053" cy="52053"/>
      </dsp:txXfrm>
    </dsp:sp>
    <dsp:sp modelId="{506EE853-2AD5-664B-9B64-2A41AFFA9DA1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开发方式</a:t>
          </a:r>
          <a:endParaRPr lang="zh-CN" altLang="en-US" sz="4300" kern="1200" dirty="0"/>
        </a:p>
      </dsp:txBody>
      <dsp:txXfrm>
        <a:off x="906090" y="1571981"/>
        <a:ext cx="3881437" cy="737473"/>
      </dsp:txXfrm>
    </dsp:sp>
    <dsp:sp modelId="{5233ECAA-A024-1F46-9D07-57FB498ED12C}">
      <dsp:nvSpPr>
        <dsp:cNvPr id="0" name=""/>
        <dsp:cNvSpPr/>
      </dsp:nvSpPr>
      <dsp:spPr>
        <a:xfrm>
          <a:off x="3699327" y="65014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代码式开发</a:t>
          </a:r>
          <a:endParaRPr lang="zh-CN" altLang="en-US" sz="2200" kern="1200" dirty="0"/>
        </a:p>
      </dsp:txBody>
      <dsp:txXfrm>
        <a:off x="3699327" y="650140"/>
        <a:ext cx="2418911" cy="737473"/>
      </dsp:txXfrm>
    </dsp:sp>
    <dsp:sp modelId="{7D0E91CE-AA22-C74B-B111-603DD1C0D9F7}">
      <dsp:nvSpPr>
        <dsp:cNvPr id="0" name=""/>
        <dsp:cNvSpPr/>
      </dsp:nvSpPr>
      <dsp:spPr>
        <a:xfrm>
          <a:off x="3699327" y="157198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代码式＋可视化式 开发</a:t>
          </a:r>
          <a:endParaRPr lang="zh-CN" altLang="en-US" sz="2200" kern="1200" dirty="0"/>
        </a:p>
      </dsp:txBody>
      <dsp:txXfrm>
        <a:off x="3699327" y="1571981"/>
        <a:ext cx="2418911" cy="737473"/>
      </dsp:txXfrm>
    </dsp:sp>
    <dsp:sp modelId="{AACB0284-2AEC-F34D-9443-69CB64222F70}">
      <dsp:nvSpPr>
        <dsp:cNvPr id="0" name=""/>
        <dsp:cNvSpPr/>
      </dsp:nvSpPr>
      <dsp:spPr>
        <a:xfrm>
          <a:off x="3699327" y="249382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可视化开发</a:t>
          </a:r>
          <a:endParaRPr lang="zh-CN" altLang="en-US" sz="2200" kern="1200" dirty="0"/>
        </a:p>
      </dsp:txBody>
      <dsp:txXfrm>
        <a:off x="3699327" y="2493823"/>
        <a:ext cx="2418911" cy="7374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F43AB-E95E-F44A-B498-50EF40B22513}">
      <dsp:nvSpPr>
        <dsp:cNvPr id="0" name=""/>
        <dsp:cNvSpPr/>
      </dsp:nvSpPr>
      <dsp:spPr>
        <a:xfrm>
          <a:off x="4858507" y="57825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905449"/>
        <a:ext cx="19215" cy="19215"/>
      </dsp:txXfrm>
    </dsp:sp>
    <dsp:sp modelId="{6718A7E2-DDC4-DA45-8367-29261E54175B}">
      <dsp:nvSpPr>
        <dsp:cNvPr id="0" name=""/>
        <dsp:cNvSpPr/>
      </dsp:nvSpPr>
      <dsp:spPr>
        <a:xfrm>
          <a:off x="4858507" y="55174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640349"/>
        <a:ext cx="19215" cy="19215"/>
      </dsp:txXfrm>
    </dsp:sp>
    <dsp:sp modelId="{FB50B5D8-14CC-0D4E-A0C0-96AFC2DC2631}">
      <dsp:nvSpPr>
        <dsp:cNvPr id="0" name=""/>
        <dsp:cNvSpPr/>
      </dsp:nvSpPr>
      <dsp:spPr>
        <a:xfrm>
          <a:off x="3189013" y="3131506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0"/>
              </a:lnTo>
              <a:lnTo>
                <a:pt x="278249" y="26510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61498" y="4390367"/>
        <a:ext cx="133278" cy="133278"/>
      </dsp:txXfrm>
    </dsp:sp>
    <dsp:sp modelId="{6E854F05-13A6-7C4D-86B9-9A2F02455C76}">
      <dsp:nvSpPr>
        <dsp:cNvPr id="0" name=""/>
        <dsp:cNvSpPr/>
      </dsp:nvSpPr>
      <dsp:spPr>
        <a:xfrm>
          <a:off x="4858507" y="41919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795300"/>
              </a:lnTo>
              <a:lnTo>
                <a:pt x="278249" y="7953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4568492"/>
        <a:ext cx="42128" cy="42128"/>
      </dsp:txXfrm>
    </dsp:sp>
    <dsp:sp modelId="{768468C3-B2C7-D849-A22C-C27B868470B6}">
      <dsp:nvSpPr>
        <dsp:cNvPr id="0" name=""/>
        <dsp:cNvSpPr/>
      </dsp:nvSpPr>
      <dsp:spPr>
        <a:xfrm>
          <a:off x="4858507" y="4191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314848"/>
        <a:ext cx="19215" cy="19215"/>
      </dsp:txXfrm>
    </dsp:sp>
    <dsp:sp modelId="{322A1244-BCE2-B04F-B0AF-4C7AC278D4FF}">
      <dsp:nvSpPr>
        <dsp:cNvPr id="0" name=""/>
        <dsp:cNvSpPr/>
      </dsp:nvSpPr>
      <dsp:spPr>
        <a:xfrm>
          <a:off x="4858507" y="3926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049748"/>
        <a:ext cx="19215" cy="19215"/>
      </dsp:txXfrm>
    </dsp:sp>
    <dsp:sp modelId="{0DC259D0-B912-894C-A336-5618A96E7AFC}">
      <dsp:nvSpPr>
        <dsp:cNvPr id="0" name=""/>
        <dsp:cNvSpPr/>
      </dsp:nvSpPr>
      <dsp:spPr>
        <a:xfrm>
          <a:off x="4858507" y="33966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795300"/>
              </a:moveTo>
              <a:lnTo>
                <a:pt x="139124" y="7953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3773192"/>
        <a:ext cx="42128" cy="42128"/>
      </dsp:txXfrm>
    </dsp:sp>
    <dsp:sp modelId="{0EE38DCA-F457-C04E-BBEE-375817458A58}">
      <dsp:nvSpPr>
        <dsp:cNvPr id="0" name=""/>
        <dsp:cNvSpPr/>
      </dsp:nvSpPr>
      <dsp:spPr>
        <a:xfrm>
          <a:off x="3189013" y="3131506"/>
          <a:ext cx="278249" cy="106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1060400"/>
              </a:lnTo>
              <a:lnTo>
                <a:pt x="278249" y="10604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00730" y="3634299"/>
        <a:ext cx="54814" cy="54814"/>
      </dsp:txXfrm>
    </dsp:sp>
    <dsp:sp modelId="{0845AABB-A1B7-FA4D-B60E-16E5AAF1CC58}">
      <dsp:nvSpPr>
        <dsp:cNvPr id="0" name=""/>
        <dsp:cNvSpPr/>
      </dsp:nvSpPr>
      <dsp:spPr>
        <a:xfrm>
          <a:off x="4858507" y="26013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724248"/>
        <a:ext cx="19215" cy="19215"/>
      </dsp:txXfrm>
    </dsp:sp>
    <dsp:sp modelId="{DBCCE6F0-8F9A-A643-8FE2-C83C844D8B74}">
      <dsp:nvSpPr>
        <dsp:cNvPr id="0" name=""/>
        <dsp:cNvSpPr/>
      </dsp:nvSpPr>
      <dsp:spPr>
        <a:xfrm>
          <a:off x="4858507" y="23362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459148"/>
        <a:ext cx="19215" cy="19215"/>
      </dsp:txXfrm>
    </dsp:sp>
    <dsp:sp modelId="{840FCADA-2BF8-B04E-9601-C451FAA54CE5}">
      <dsp:nvSpPr>
        <dsp:cNvPr id="0" name=""/>
        <dsp:cNvSpPr/>
      </dsp:nvSpPr>
      <dsp:spPr>
        <a:xfrm>
          <a:off x="3189013" y="2601306"/>
          <a:ext cx="278249" cy="530200"/>
        </a:xfrm>
        <a:custGeom>
          <a:avLst/>
          <a:gdLst/>
          <a:ahLst/>
          <a:cxnLst/>
          <a:rect l="0" t="0" r="0" b="0"/>
          <a:pathLst>
            <a:path>
              <a:moveTo>
                <a:pt x="0" y="530200"/>
              </a:moveTo>
              <a:lnTo>
                <a:pt x="139124" y="5302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13168" y="2851436"/>
        <a:ext cx="29938" cy="29938"/>
      </dsp:txXfrm>
    </dsp:sp>
    <dsp:sp modelId="{A9925A84-CBA0-CA4D-8CD8-1BE8C0B14F30}">
      <dsp:nvSpPr>
        <dsp:cNvPr id="0" name=""/>
        <dsp:cNvSpPr/>
      </dsp:nvSpPr>
      <dsp:spPr>
        <a:xfrm>
          <a:off x="4858507" y="1540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663848"/>
        <a:ext cx="19215" cy="19215"/>
      </dsp:txXfrm>
    </dsp:sp>
    <dsp:sp modelId="{375A0F70-A4F6-6540-B57D-2E85E73A0AFD}">
      <dsp:nvSpPr>
        <dsp:cNvPr id="0" name=""/>
        <dsp:cNvSpPr/>
      </dsp:nvSpPr>
      <dsp:spPr>
        <a:xfrm>
          <a:off x="4858507" y="1275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398748"/>
        <a:ext cx="19215" cy="19215"/>
      </dsp:txXfrm>
    </dsp:sp>
    <dsp:sp modelId="{47E1D775-6106-D144-9687-EDFEABD8F011}">
      <dsp:nvSpPr>
        <dsp:cNvPr id="0" name=""/>
        <dsp:cNvSpPr/>
      </dsp:nvSpPr>
      <dsp:spPr>
        <a:xfrm>
          <a:off x="3189013" y="1540906"/>
          <a:ext cx="278249" cy="1590600"/>
        </a:xfrm>
        <a:custGeom>
          <a:avLst/>
          <a:gdLst/>
          <a:ahLst/>
          <a:cxnLst/>
          <a:rect l="0" t="0" r="0" b="0"/>
          <a:pathLst>
            <a:path>
              <a:moveTo>
                <a:pt x="0" y="1590600"/>
              </a:moveTo>
              <a:lnTo>
                <a:pt x="139124" y="15906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287769" y="2295837"/>
        <a:ext cx="80737" cy="80737"/>
      </dsp:txXfrm>
    </dsp:sp>
    <dsp:sp modelId="{FD023FFE-F817-344D-B8F2-49F1E5AECD08}">
      <dsp:nvSpPr>
        <dsp:cNvPr id="0" name=""/>
        <dsp:cNvSpPr/>
      </dsp:nvSpPr>
      <dsp:spPr>
        <a:xfrm>
          <a:off x="4858507" y="4805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603447"/>
        <a:ext cx="19215" cy="19215"/>
      </dsp:txXfrm>
    </dsp:sp>
    <dsp:sp modelId="{3CF4083F-1694-3044-A1EA-44591DDDBED3}">
      <dsp:nvSpPr>
        <dsp:cNvPr id="0" name=""/>
        <dsp:cNvSpPr/>
      </dsp:nvSpPr>
      <dsp:spPr>
        <a:xfrm>
          <a:off x="4858507" y="2154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338347"/>
        <a:ext cx="19215" cy="19215"/>
      </dsp:txXfrm>
    </dsp:sp>
    <dsp:sp modelId="{669C2879-83D7-CE4C-9187-65F65ACBDD9C}">
      <dsp:nvSpPr>
        <dsp:cNvPr id="0" name=""/>
        <dsp:cNvSpPr/>
      </dsp:nvSpPr>
      <dsp:spPr>
        <a:xfrm>
          <a:off x="3189013" y="480505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2651000"/>
              </a:moveTo>
              <a:lnTo>
                <a:pt x="139124" y="26510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61498" y="1739367"/>
        <a:ext cx="133278" cy="133278"/>
      </dsp:txXfrm>
    </dsp:sp>
    <dsp:sp modelId="{CFD812EB-AAD3-A84A-945E-75A13B3D84AB}">
      <dsp:nvSpPr>
        <dsp:cNvPr id="0" name=""/>
        <dsp:cNvSpPr/>
      </dsp:nvSpPr>
      <dsp:spPr>
        <a:xfrm rot="16200000">
          <a:off x="1860722" y="2919426"/>
          <a:ext cx="2232421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服务</a:t>
          </a:r>
          <a:endParaRPr lang="zh-CN" altLang="en-US" sz="2400" kern="1200" dirty="0"/>
        </a:p>
      </dsp:txBody>
      <dsp:txXfrm>
        <a:off x="1860722" y="2919426"/>
        <a:ext cx="2232421" cy="424160"/>
      </dsp:txXfrm>
    </dsp:sp>
    <dsp:sp modelId="{8E302CD3-157A-4A46-A615-B65D8027C162}">
      <dsp:nvSpPr>
        <dsp:cNvPr id="0" name=""/>
        <dsp:cNvSpPr/>
      </dsp:nvSpPr>
      <dsp:spPr>
        <a:xfrm>
          <a:off x="3467262" y="2684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开发辅助服务</a:t>
          </a:r>
          <a:endParaRPr lang="zh-CN" altLang="en-US" sz="1300" kern="1200" dirty="0"/>
        </a:p>
      </dsp:txBody>
      <dsp:txXfrm>
        <a:off x="3467262" y="268425"/>
        <a:ext cx="1391245" cy="424160"/>
      </dsp:txXfrm>
    </dsp:sp>
    <dsp:sp modelId="{82200F5E-E5CE-BF4E-9615-7B219F939F3B}">
      <dsp:nvSpPr>
        <dsp:cNvPr id="0" name=""/>
        <dsp:cNvSpPr/>
      </dsp:nvSpPr>
      <dsp:spPr>
        <a:xfrm>
          <a:off x="5136756" y="33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IDE</a:t>
          </a:r>
          <a:r>
            <a:rPr lang="zh-CN" altLang="en-US" sz="1300" kern="1200" dirty="0" smtClean="0"/>
            <a:t>工具</a:t>
          </a:r>
          <a:endParaRPr lang="zh-CN" altLang="en-US" sz="1300" kern="1200" dirty="0"/>
        </a:p>
      </dsp:txBody>
      <dsp:txXfrm>
        <a:off x="5136756" y="3325"/>
        <a:ext cx="1391245" cy="424160"/>
      </dsp:txXfrm>
    </dsp:sp>
    <dsp:sp modelId="{DC8D4D34-6BFD-3649-9ECB-88E78B79E7FF}">
      <dsp:nvSpPr>
        <dsp:cNvPr id="0" name=""/>
        <dsp:cNvSpPr/>
      </dsp:nvSpPr>
      <dsp:spPr>
        <a:xfrm>
          <a:off x="5136756" y="5335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Jenkins</a:t>
          </a:r>
          <a:r>
            <a:rPr lang="zh-CN" altLang="en-US" sz="1300" kern="1200" dirty="0" smtClean="0"/>
            <a:t>（持续集成工具）</a:t>
          </a:r>
          <a:endParaRPr lang="zh-CN" altLang="en-US" sz="1300" kern="1200" dirty="0"/>
        </a:p>
      </dsp:txBody>
      <dsp:txXfrm>
        <a:off x="5136756" y="533525"/>
        <a:ext cx="1391245" cy="424160"/>
      </dsp:txXfrm>
    </dsp:sp>
    <dsp:sp modelId="{576F03B9-CE2F-0B4A-8F0B-928346C2D9E7}">
      <dsp:nvSpPr>
        <dsp:cNvPr id="0" name=""/>
        <dsp:cNvSpPr/>
      </dsp:nvSpPr>
      <dsp:spPr>
        <a:xfrm>
          <a:off x="3467262" y="1328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特定领域业务服务</a:t>
          </a:r>
          <a:endParaRPr lang="zh-CN" altLang="en-US" sz="1300" kern="1200" dirty="0"/>
        </a:p>
      </dsp:txBody>
      <dsp:txXfrm>
        <a:off x="3467262" y="1328826"/>
        <a:ext cx="1391245" cy="424160"/>
      </dsp:txXfrm>
    </dsp:sp>
    <dsp:sp modelId="{C3BB2018-A8EE-B142-9C75-9DF563C3CC74}">
      <dsp:nvSpPr>
        <dsp:cNvPr id="0" name=""/>
        <dsp:cNvSpPr/>
      </dsp:nvSpPr>
      <dsp:spPr>
        <a:xfrm>
          <a:off x="5136756" y="10637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角色管理</a:t>
          </a:r>
          <a:endParaRPr lang="zh-CN" altLang="en-US" sz="1300" kern="1200" dirty="0"/>
        </a:p>
      </dsp:txBody>
      <dsp:txXfrm>
        <a:off x="5136756" y="1063725"/>
        <a:ext cx="1391245" cy="424160"/>
      </dsp:txXfrm>
    </dsp:sp>
    <dsp:sp modelId="{C3D27BBC-79C5-334F-8A80-244E29FCEE00}">
      <dsp:nvSpPr>
        <dsp:cNvPr id="0" name=""/>
        <dsp:cNvSpPr/>
      </dsp:nvSpPr>
      <dsp:spPr>
        <a:xfrm>
          <a:off x="5136756" y="1593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  <a:endParaRPr lang="zh-CN" altLang="en-US" sz="1300" kern="1200" dirty="0"/>
        </a:p>
      </dsp:txBody>
      <dsp:txXfrm>
        <a:off x="5136756" y="1593926"/>
        <a:ext cx="1391245" cy="424160"/>
      </dsp:txXfrm>
    </dsp:sp>
    <dsp:sp modelId="{9CF72310-D634-864A-A5B9-341DEF112545}">
      <dsp:nvSpPr>
        <dsp:cNvPr id="0" name=""/>
        <dsp:cNvSpPr/>
      </dsp:nvSpPr>
      <dsp:spPr>
        <a:xfrm>
          <a:off x="3467262" y="23892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通用业务服务</a:t>
          </a:r>
          <a:endParaRPr lang="zh-CN" altLang="en-US" sz="1300" kern="1200" dirty="0"/>
        </a:p>
      </dsp:txBody>
      <dsp:txXfrm>
        <a:off x="3467262" y="2389226"/>
        <a:ext cx="1391245" cy="424160"/>
      </dsp:txXfrm>
    </dsp:sp>
    <dsp:sp modelId="{3181B22C-2F5E-C243-B847-8FFDCBEE0AFE}">
      <dsp:nvSpPr>
        <dsp:cNvPr id="0" name=""/>
        <dsp:cNvSpPr/>
      </dsp:nvSpPr>
      <dsp:spPr>
        <a:xfrm>
          <a:off x="5136756" y="2124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推送服务</a:t>
          </a:r>
          <a:endParaRPr lang="zh-CN" altLang="en-US" sz="1300" kern="1200" dirty="0"/>
        </a:p>
      </dsp:txBody>
      <dsp:txXfrm>
        <a:off x="5136756" y="2124126"/>
        <a:ext cx="1391245" cy="424160"/>
      </dsp:txXfrm>
    </dsp:sp>
    <dsp:sp modelId="{8E100D61-6C76-004C-AA81-26A7563D880A}">
      <dsp:nvSpPr>
        <dsp:cNvPr id="0" name=""/>
        <dsp:cNvSpPr/>
      </dsp:nvSpPr>
      <dsp:spPr>
        <a:xfrm>
          <a:off x="5136756" y="26543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  <a:endParaRPr lang="zh-CN" altLang="en-US" sz="1300" kern="1200" dirty="0"/>
        </a:p>
      </dsp:txBody>
      <dsp:txXfrm>
        <a:off x="5136756" y="2654326"/>
        <a:ext cx="1391245" cy="424160"/>
      </dsp:txXfrm>
    </dsp:sp>
    <dsp:sp modelId="{B70E5950-E75D-AB41-B790-2FECB44878C0}">
      <dsp:nvSpPr>
        <dsp:cNvPr id="0" name=""/>
        <dsp:cNvSpPr/>
      </dsp:nvSpPr>
      <dsp:spPr>
        <a:xfrm>
          <a:off x="3467262" y="3979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基础服务</a:t>
          </a:r>
          <a:endParaRPr lang="zh-CN" altLang="en-US" sz="1300" kern="1200" dirty="0"/>
        </a:p>
      </dsp:txBody>
      <dsp:txXfrm>
        <a:off x="3467262" y="3979826"/>
        <a:ext cx="1391245" cy="424160"/>
      </dsp:txXfrm>
    </dsp:sp>
    <dsp:sp modelId="{3B350634-78B2-2B42-8A0F-00F6C8CB7793}">
      <dsp:nvSpPr>
        <dsp:cNvPr id="0" name=""/>
        <dsp:cNvSpPr/>
      </dsp:nvSpPr>
      <dsp:spPr>
        <a:xfrm>
          <a:off x="5136756" y="31845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通信安全</a:t>
          </a:r>
          <a:endParaRPr lang="zh-CN" altLang="en-US" sz="1300" kern="1200" dirty="0"/>
        </a:p>
      </dsp:txBody>
      <dsp:txXfrm>
        <a:off x="5136756" y="3184526"/>
        <a:ext cx="1391245" cy="424160"/>
      </dsp:txXfrm>
    </dsp:sp>
    <dsp:sp modelId="{76FC6F2E-2C01-A84B-ABE3-CBF40D722CD4}">
      <dsp:nvSpPr>
        <dsp:cNvPr id="0" name=""/>
        <dsp:cNvSpPr/>
      </dsp:nvSpPr>
      <dsp:spPr>
        <a:xfrm>
          <a:off x="5136756" y="37147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资源安全</a:t>
          </a:r>
        </a:p>
      </dsp:txBody>
      <dsp:txXfrm>
        <a:off x="5136756" y="3714726"/>
        <a:ext cx="1391245" cy="424160"/>
      </dsp:txXfrm>
    </dsp:sp>
    <dsp:sp modelId="{7C091E36-32F3-8643-923D-CDF868AAFE77}">
      <dsp:nvSpPr>
        <dsp:cNvPr id="0" name=""/>
        <dsp:cNvSpPr/>
      </dsp:nvSpPr>
      <dsp:spPr>
        <a:xfrm>
          <a:off x="5136756" y="4244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增量更新</a:t>
          </a:r>
        </a:p>
      </dsp:txBody>
      <dsp:txXfrm>
        <a:off x="5136756" y="4244926"/>
        <a:ext cx="1391245" cy="424160"/>
      </dsp:txXfrm>
    </dsp:sp>
    <dsp:sp modelId="{C6884D32-4D05-AD43-A482-FD8B02E69646}">
      <dsp:nvSpPr>
        <dsp:cNvPr id="0" name=""/>
        <dsp:cNvSpPr/>
      </dsp:nvSpPr>
      <dsp:spPr>
        <a:xfrm>
          <a:off x="5136756" y="4775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日志反馈</a:t>
          </a:r>
        </a:p>
      </dsp:txBody>
      <dsp:txXfrm>
        <a:off x="5136756" y="4775126"/>
        <a:ext cx="1391245" cy="424160"/>
      </dsp:txXfrm>
    </dsp:sp>
    <dsp:sp modelId="{E32101A1-6944-2E4A-8F62-2F364B40467C}">
      <dsp:nvSpPr>
        <dsp:cNvPr id="0" name=""/>
        <dsp:cNvSpPr/>
      </dsp:nvSpPr>
      <dsp:spPr>
        <a:xfrm>
          <a:off x="3467262" y="55704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原生通信功能</a:t>
          </a:r>
        </a:p>
      </dsp:txBody>
      <dsp:txXfrm>
        <a:off x="3467262" y="5570427"/>
        <a:ext cx="1391245" cy="424160"/>
      </dsp:txXfrm>
    </dsp:sp>
    <dsp:sp modelId="{B36A7683-74DA-BD41-87BA-5E2B9997DC0D}">
      <dsp:nvSpPr>
        <dsp:cNvPr id="0" name=""/>
        <dsp:cNvSpPr/>
      </dsp:nvSpPr>
      <dsp:spPr>
        <a:xfrm>
          <a:off x="5136756" y="53053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通信录功能</a:t>
          </a:r>
        </a:p>
      </dsp:txBody>
      <dsp:txXfrm>
        <a:off x="5136756" y="5305327"/>
        <a:ext cx="1391245" cy="424160"/>
      </dsp:txXfrm>
    </dsp:sp>
    <dsp:sp modelId="{CAA18F19-03F8-944B-B953-4CCF5BC8F9E9}">
      <dsp:nvSpPr>
        <dsp:cNvPr id="0" name=""/>
        <dsp:cNvSpPr/>
      </dsp:nvSpPr>
      <dsp:spPr>
        <a:xfrm>
          <a:off x="5136756" y="58355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</a:p>
      </dsp:txBody>
      <dsp:txXfrm>
        <a:off x="5136756" y="5835527"/>
        <a:ext cx="1391245" cy="4241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FD76-ECB3-454D-8665-9FD3FFC1FD31}">
      <dsp:nvSpPr>
        <dsp:cNvPr id="0" name=""/>
        <dsp:cNvSpPr/>
      </dsp:nvSpPr>
      <dsp:spPr>
        <a:xfrm>
          <a:off x="4686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4686" y="168758"/>
        <a:ext cx="1290768" cy="316800"/>
      </dsp:txXfrm>
    </dsp:sp>
    <dsp:sp modelId="{51D0E721-A352-A846-B9F7-72FAFE7AFEFA}">
      <dsp:nvSpPr>
        <dsp:cNvPr id="0" name=""/>
        <dsp:cNvSpPr/>
      </dsp:nvSpPr>
      <dsp:spPr>
        <a:xfrm>
          <a:off x="81034" y="485558"/>
          <a:ext cx="1666821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129854" y="534378"/>
        <a:ext cx="1569181" cy="3129479"/>
      </dsp:txXfrm>
    </dsp:sp>
    <dsp:sp modelId="{CA7B00B9-3617-C741-A5C3-0369B3B0B7AD}">
      <dsp:nvSpPr>
        <dsp:cNvPr id="0" name=""/>
        <dsp:cNvSpPr/>
      </dsp:nvSpPr>
      <dsp:spPr>
        <a:xfrm>
          <a:off x="1538138" y="166476"/>
          <a:ext cx="514486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538138" y="230749"/>
        <a:ext cx="418077" cy="192818"/>
      </dsp:txXfrm>
    </dsp:sp>
    <dsp:sp modelId="{B1E9650C-5A1A-1745-8C26-0ECBB3F305EA}">
      <dsp:nvSpPr>
        <dsp:cNvPr id="0" name=""/>
        <dsp:cNvSpPr/>
      </dsp:nvSpPr>
      <dsp:spPr>
        <a:xfrm>
          <a:off x="2266185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Cherry</a:t>
          </a:r>
          <a:endParaRPr lang="zh-CN" altLang="en-US" sz="1100" kern="1200" dirty="0"/>
        </a:p>
      </dsp:txBody>
      <dsp:txXfrm>
        <a:off x="2266185" y="168758"/>
        <a:ext cx="1290768" cy="316800"/>
      </dsp:txXfrm>
    </dsp:sp>
    <dsp:sp modelId="{36A7306F-FDAD-5B49-AFF4-3F3276BCE22C}">
      <dsp:nvSpPr>
        <dsp:cNvPr id="0" name=""/>
        <dsp:cNvSpPr/>
      </dsp:nvSpPr>
      <dsp:spPr>
        <a:xfrm>
          <a:off x="2345431" y="485558"/>
          <a:ext cx="1661026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2394081" y="534208"/>
        <a:ext cx="1563726" cy="3129819"/>
      </dsp:txXfrm>
    </dsp:sp>
    <dsp:sp modelId="{2156F5FF-B296-E44B-BAFD-67FE6FF2EFED}">
      <dsp:nvSpPr>
        <dsp:cNvPr id="0" name=""/>
        <dsp:cNvSpPr/>
      </dsp:nvSpPr>
      <dsp:spPr>
        <a:xfrm>
          <a:off x="3798912" y="166476"/>
          <a:ext cx="51295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798912" y="230749"/>
        <a:ext cx="416542" cy="192818"/>
      </dsp:txXfrm>
    </dsp:sp>
    <dsp:sp modelId="{2D6487D6-20FD-5F43-87FE-20478BB48C59}">
      <dsp:nvSpPr>
        <dsp:cNvPr id="0" name=""/>
        <dsp:cNvSpPr/>
      </dsp:nvSpPr>
      <dsp:spPr>
        <a:xfrm>
          <a:off x="4524786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</a:t>
          </a:r>
          <a:r>
            <a:rPr lang="zh-CN" altLang="en-US" sz="1100" kern="1200" dirty="0" smtClean="0"/>
            <a:t>预览版</a:t>
          </a:r>
          <a:endParaRPr lang="zh-CN" altLang="en-US" sz="1100" kern="1200" dirty="0"/>
        </a:p>
      </dsp:txBody>
      <dsp:txXfrm>
        <a:off x="4524786" y="168758"/>
        <a:ext cx="1290768" cy="316800"/>
      </dsp:txXfrm>
    </dsp:sp>
    <dsp:sp modelId="{FFE1124C-049E-1447-A9E4-74C67614A634}">
      <dsp:nvSpPr>
        <dsp:cNvPr id="0" name=""/>
        <dsp:cNvSpPr/>
      </dsp:nvSpPr>
      <dsp:spPr>
        <a:xfrm>
          <a:off x="4580353" y="485558"/>
          <a:ext cx="1708384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强化基础功能组件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（开源）</a:t>
          </a:r>
          <a:endParaRPr lang="zh-CN" altLang="en-US" sz="1100" kern="1200" dirty="0"/>
        </a:p>
      </dsp:txBody>
      <dsp:txXfrm>
        <a:off x="4630390" y="535595"/>
        <a:ext cx="1608310" cy="3127045"/>
      </dsp:txXfrm>
    </dsp:sp>
    <dsp:sp modelId="{8B03AD6F-23E1-A949-B8D0-85F9CA7C2008}">
      <dsp:nvSpPr>
        <dsp:cNvPr id="0" name=""/>
        <dsp:cNvSpPr/>
      </dsp:nvSpPr>
      <dsp:spPr>
        <a:xfrm>
          <a:off x="6063433" y="166476"/>
          <a:ext cx="52550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063433" y="230749"/>
        <a:ext cx="429092" cy="192818"/>
      </dsp:txXfrm>
    </dsp:sp>
    <dsp:sp modelId="{0A8C302B-FA98-8C45-B83F-8408070C83FE}">
      <dsp:nvSpPr>
        <dsp:cNvPr id="0" name=""/>
        <dsp:cNvSpPr/>
      </dsp:nvSpPr>
      <dsp:spPr>
        <a:xfrm>
          <a:off x="6807067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Pastry1.0.0</a:t>
          </a:r>
          <a:endParaRPr lang="zh-CN" altLang="en-US" sz="1100" kern="1200" dirty="0"/>
        </a:p>
      </dsp:txBody>
      <dsp:txXfrm>
        <a:off x="6807067" y="168758"/>
        <a:ext cx="1290768" cy="316800"/>
      </dsp:txXfrm>
    </dsp:sp>
    <dsp:sp modelId="{1836A37A-EA2A-D24D-9EB2-628E60890EF4}">
      <dsp:nvSpPr>
        <dsp:cNvPr id="0" name=""/>
        <dsp:cNvSpPr/>
      </dsp:nvSpPr>
      <dsp:spPr>
        <a:xfrm>
          <a:off x="6842026" y="485558"/>
          <a:ext cx="1749598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 （开源）</a:t>
          </a:r>
          <a:endParaRPr lang="zh-CN" altLang="en-US" sz="1100" kern="1200" dirty="0"/>
        </a:p>
      </dsp:txBody>
      <dsp:txXfrm>
        <a:off x="6893270" y="536802"/>
        <a:ext cx="1647110" cy="31246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5951286" y="-910700"/>
          <a:ext cx="7084776" cy="7084776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593266" y="404648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1.</a:t>
          </a:r>
          <a:r>
            <a:rPr lang="zh-CN" altLang="en-US" sz="3800" kern="1200" dirty="0" smtClean="0"/>
            <a:t>通信安全服务</a:t>
          </a:r>
          <a:endParaRPr lang="zh-CN" altLang="en-US" sz="3800" kern="1200" dirty="0"/>
        </a:p>
      </dsp:txBody>
      <dsp:txXfrm>
        <a:off x="593266" y="404648"/>
        <a:ext cx="7928916" cy="809717"/>
      </dsp:txXfrm>
    </dsp:sp>
    <dsp:sp modelId="{A87234E7-ED8F-6F40-BAFA-61BBB30A8CE8}">
      <dsp:nvSpPr>
        <dsp:cNvPr id="0" name=""/>
        <dsp:cNvSpPr/>
      </dsp:nvSpPr>
      <dsp:spPr>
        <a:xfrm>
          <a:off x="87193" y="303433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D975-24BB-534D-B5AD-A7C1F0A0A5A1}">
      <dsp:nvSpPr>
        <dsp:cNvPr id="0" name=""/>
        <dsp:cNvSpPr/>
      </dsp:nvSpPr>
      <dsp:spPr>
        <a:xfrm>
          <a:off x="1057496" y="1619435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2.</a:t>
          </a:r>
          <a:r>
            <a:rPr lang="zh-CN" altLang="en-US" sz="3800" kern="1200" dirty="0" smtClean="0"/>
            <a:t>资源安全服务</a:t>
          </a:r>
          <a:endParaRPr lang="zh-CN" altLang="en-US" sz="3800" kern="1200" dirty="0"/>
        </a:p>
      </dsp:txBody>
      <dsp:txXfrm>
        <a:off x="1057496" y="1619435"/>
        <a:ext cx="7464686" cy="809717"/>
      </dsp:txXfrm>
    </dsp:sp>
    <dsp:sp modelId="{C046EC0D-61B1-1E43-B41D-AD628CB07796}">
      <dsp:nvSpPr>
        <dsp:cNvPr id="0" name=""/>
        <dsp:cNvSpPr/>
      </dsp:nvSpPr>
      <dsp:spPr>
        <a:xfrm>
          <a:off x="551422" y="1518220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F953A-5B9F-884A-B015-F35CCC5E76A0}">
      <dsp:nvSpPr>
        <dsp:cNvPr id="0" name=""/>
        <dsp:cNvSpPr/>
      </dsp:nvSpPr>
      <dsp:spPr>
        <a:xfrm>
          <a:off x="1057496" y="2834222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3.</a:t>
          </a:r>
          <a:r>
            <a:rPr lang="zh-CN" altLang="en-US" sz="3800" kern="1200" dirty="0" smtClean="0"/>
            <a:t>增量更新服务</a:t>
          </a:r>
          <a:endParaRPr lang="zh-CN" altLang="en-US" sz="3800" kern="1200" dirty="0"/>
        </a:p>
      </dsp:txBody>
      <dsp:txXfrm>
        <a:off x="1057496" y="2834222"/>
        <a:ext cx="7464686" cy="809717"/>
      </dsp:txXfrm>
    </dsp:sp>
    <dsp:sp modelId="{1B100151-07A1-1B4D-BFA7-9A6F41274F21}">
      <dsp:nvSpPr>
        <dsp:cNvPr id="0" name=""/>
        <dsp:cNvSpPr/>
      </dsp:nvSpPr>
      <dsp:spPr>
        <a:xfrm>
          <a:off x="551422" y="2733007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B08C-3C76-C44E-970E-BB6CBE7E9818}">
      <dsp:nvSpPr>
        <dsp:cNvPr id="0" name=""/>
        <dsp:cNvSpPr/>
      </dsp:nvSpPr>
      <dsp:spPr>
        <a:xfrm>
          <a:off x="593266" y="4049009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4.</a:t>
          </a:r>
          <a:r>
            <a:rPr lang="zh-CN" altLang="en-US" sz="3800" kern="1200" dirty="0" smtClean="0"/>
            <a:t>日志反馈服务</a:t>
          </a:r>
          <a:endParaRPr lang="zh-CN" altLang="en-US" sz="3800" kern="1200" dirty="0"/>
        </a:p>
      </dsp:txBody>
      <dsp:txXfrm>
        <a:off x="593266" y="4049009"/>
        <a:ext cx="7928916" cy="809717"/>
      </dsp:txXfrm>
    </dsp:sp>
    <dsp:sp modelId="{01FDC592-FF3C-044F-B882-67CED353D136}">
      <dsp:nvSpPr>
        <dsp:cNvPr id="0" name=""/>
        <dsp:cNvSpPr/>
      </dsp:nvSpPr>
      <dsp:spPr>
        <a:xfrm>
          <a:off x="87193" y="3947794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DB428-E54F-2B4E-9297-F8FB34B502FD}">
      <dsp:nvSpPr>
        <dsp:cNvPr id="0" name=""/>
        <dsp:cNvSpPr/>
      </dsp:nvSpPr>
      <dsp:spPr>
        <a:xfrm>
          <a:off x="3298436" y="524016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324500"/>
        <a:ext cx="13181" cy="13181"/>
      </dsp:txXfrm>
    </dsp:sp>
    <dsp:sp modelId="{F43006AD-47E8-4346-98DB-3B5F535054CC}">
      <dsp:nvSpPr>
        <dsp:cNvPr id="0" name=""/>
        <dsp:cNvSpPr/>
      </dsp:nvSpPr>
      <dsp:spPr>
        <a:xfrm>
          <a:off x="3298436" y="505832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142654"/>
        <a:ext cx="13181" cy="13181"/>
      </dsp:txXfrm>
    </dsp:sp>
    <dsp:sp modelId="{11E68D4F-7712-E64C-B1DE-D85A876906DA}">
      <dsp:nvSpPr>
        <dsp:cNvPr id="0" name=""/>
        <dsp:cNvSpPr/>
      </dsp:nvSpPr>
      <dsp:spPr>
        <a:xfrm>
          <a:off x="2153240" y="2785240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2454927"/>
              </a:lnTo>
              <a:lnTo>
                <a:pt x="190866" y="245492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7115" y="3951146"/>
        <a:ext cx="123116" cy="123116"/>
      </dsp:txXfrm>
    </dsp:sp>
    <dsp:sp modelId="{2FEA6D3D-559E-B448-898A-29349CA5AF61}">
      <dsp:nvSpPr>
        <dsp:cNvPr id="0" name=""/>
        <dsp:cNvSpPr/>
      </dsp:nvSpPr>
      <dsp:spPr>
        <a:xfrm>
          <a:off x="3298436" y="4512782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597114"/>
        <a:ext cx="13181" cy="13181"/>
      </dsp:txXfrm>
    </dsp:sp>
    <dsp:sp modelId="{4995D7E5-150D-034F-9DC7-58B711FE9B4C}">
      <dsp:nvSpPr>
        <dsp:cNvPr id="0" name=""/>
        <dsp:cNvSpPr/>
      </dsp:nvSpPr>
      <dsp:spPr>
        <a:xfrm>
          <a:off x="3298436" y="4330935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415268"/>
        <a:ext cx="13181" cy="13181"/>
      </dsp:txXfrm>
    </dsp:sp>
    <dsp:sp modelId="{DABE946F-4E36-714A-ADA0-4E43868A47A8}">
      <dsp:nvSpPr>
        <dsp:cNvPr id="0" name=""/>
        <dsp:cNvSpPr/>
      </dsp:nvSpPr>
      <dsp:spPr>
        <a:xfrm>
          <a:off x="2153240" y="2785240"/>
          <a:ext cx="190866" cy="172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727541"/>
              </a:lnTo>
              <a:lnTo>
                <a:pt x="190866" y="172754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5222" y="3605560"/>
        <a:ext cx="86902" cy="86902"/>
      </dsp:txXfrm>
    </dsp:sp>
    <dsp:sp modelId="{BBFB7019-E02B-DD44-97BC-E0F156C553FF}">
      <dsp:nvSpPr>
        <dsp:cNvPr id="0" name=""/>
        <dsp:cNvSpPr/>
      </dsp:nvSpPr>
      <dsp:spPr>
        <a:xfrm>
          <a:off x="3298436" y="3921522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3962471"/>
        <a:ext cx="9543" cy="9543"/>
      </dsp:txXfrm>
    </dsp:sp>
    <dsp:sp modelId="{90CE8BA1-03EC-0546-B2EF-BCD27820A8AA}">
      <dsp:nvSpPr>
        <dsp:cNvPr id="0" name=""/>
        <dsp:cNvSpPr/>
      </dsp:nvSpPr>
      <dsp:spPr>
        <a:xfrm>
          <a:off x="2153240" y="2785240"/>
          <a:ext cx="190866" cy="118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182001"/>
              </a:lnTo>
              <a:lnTo>
                <a:pt x="190866" y="118200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8740" y="3346309"/>
        <a:ext cx="59865" cy="59865"/>
      </dsp:txXfrm>
    </dsp:sp>
    <dsp:sp modelId="{9AC9287F-1F86-3948-849E-3B70066899A6}">
      <dsp:nvSpPr>
        <dsp:cNvPr id="0" name=""/>
        <dsp:cNvSpPr/>
      </dsp:nvSpPr>
      <dsp:spPr>
        <a:xfrm>
          <a:off x="3298436" y="342170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506036"/>
        <a:ext cx="13181" cy="13181"/>
      </dsp:txXfrm>
    </dsp:sp>
    <dsp:sp modelId="{E94B9131-EA5E-7D41-891F-2175E06D916D}">
      <dsp:nvSpPr>
        <dsp:cNvPr id="0" name=""/>
        <dsp:cNvSpPr/>
      </dsp:nvSpPr>
      <dsp:spPr>
        <a:xfrm>
          <a:off x="5588829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324189"/>
        <a:ext cx="13181" cy="13181"/>
      </dsp:txXfrm>
    </dsp:sp>
    <dsp:sp modelId="{F175EE12-0CCE-EC47-818F-AE17DDF732A3}">
      <dsp:nvSpPr>
        <dsp:cNvPr id="0" name=""/>
        <dsp:cNvSpPr/>
      </dsp:nvSpPr>
      <dsp:spPr>
        <a:xfrm>
          <a:off x="5588829" y="3058010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142343"/>
        <a:ext cx="13181" cy="13181"/>
      </dsp:txXfrm>
    </dsp:sp>
    <dsp:sp modelId="{B7C637DE-E0D2-0647-B060-270863601CCA}">
      <dsp:nvSpPr>
        <dsp:cNvPr id="0" name=""/>
        <dsp:cNvSpPr/>
      </dsp:nvSpPr>
      <dsp:spPr>
        <a:xfrm>
          <a:off x="4443633" y="319413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3235085"/>
        <a:ext cx="9543" cy="9543"/>
      </dsp:txXfrm>
    </dsp:sp>
    <dsp:sp modelId="{1E440B9E-6247-B64D-BA6B-642AF8716DBE}">
      <dsp:nvSpPr>
        <dsp:cNvPr id="0" name=""/>
        <dsp:cNvSpPr/>
      </dsp:nvSpPr>
      <dsp:spPr>
        <a:xfrm>
          <a:off x="3298436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324189"/>
        <a:ext cx="13181" cy="13181"/>
      </dsp:txXfrm>
    </dsp:sp>
    <dsp:sp modelId="{C3C77A9B-D33C-7048-891A-46EFDAA477C3}">
      <dsp:nvSpPr>
        <dsp:cNvPr id="0" name=""/>
        <dsp:cNvSpPr/>
      </dsp:nvSpPr>
      <dsp:spPr>
        <a:xfrm>
          <a:off x="2153240" y="2785240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636462"/>
              </a:lnTo>
              <a:lnTo>
                <a:pt x="190866" y="63646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3086860"/>
        <a:ext cx="33223" cy="33223"/>
      </dsp:txXfrm>
    </dsp:sp>
    <dsp:sp modelId="{0995119E-E35C-1E4C-A5A1-99F43EA1BE10}">
      <dsp:nvSpPr>
        <dsp:cNvPr id="0" name=""/>
        <dsp:cNvSpPr/>
      </dsp:nvSpPr>
      <dsp:spPr>
        <a:xfrm>
          <a:off x="3298436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2689546"/>
        <a:ext cx="9543" cy="9543"/>
      </dsp:txXfrm>
    </dsp:sp>
    <dsp:sp modelId="{0458E83F-BD51-1C4A-92D9-1720FE5B446F}">
      <dsp:nvSpPr>
        <dsp:cNvPr id="0" name=""/>
        <dsp:cNvSpPr/>
      </dsp:nvSpPr>
      <dsp:spPr>
        <a:xfrm>
          <a:off x="2153240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6643"/>
              </a:moveTo>
              <a:lnTo>
                <a:pt x="95433" y="136643"/>
              </a:lnTo>
              <a:lnTo>
                <a:pt x="95433" y="45720"/>
              </a:ln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43388" y="2689032"/>
        <a:ext cx="10570" cy="10570"/>
      </dsp:txXfrm>
    </dsp:sp>
    <dsp:sp modelId="{2E31BFF7-8535-AA48-9BF3-A1DE70E0EB51}">
      <dsp:nvSpPr>
        <dsp:cNvPr id="0" name=""/>
        <dsp:cNvSpPr/>
      </dsp:nvSpPr>
      <dsp:spPr>
        <a:xfrm>
          <a:off x="3298436" y="214877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233111"/>
        <a:ext cx="13181" cy="13181"/>
      </dsp:txXfrm>
    </dsp:sp>
    <dsp:sp modelId="{676432A9-F9E3-674E-85D6-0FD836BC9EBE}">
      <dsp:nvSpPr>
        <dsp:cNvPr id="0" name=""/>
        <dsp:cNvSpPr/>
      </dsp:nvSpPr>
      <dsp:spPr>
        <a:xfrm>
          <a:off x="3298436" y="196693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051264"/>
        <a:ext cx="13181" cy="13181"/>
      </dsp:txXfrm>
    </dsp:sp>
    <dsp:sp modelId="{8FA2989F-7A8E-B44C-926E-E67B4B7960E7}">
      <dsp:nvSpPr>
        <dsp:cNvPr id="0" name=""/>
        <dsp:cNvSpPr/>
      </dsp:nvSpPr>
      <dsp:spPr>
        <a:xfrm>
          <a:off x="2153240" y="2148778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636462"/>
              </a:moveTo>
              <a:lnTo>
                <a:pt x="95433" y="63646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2450398"/>
        <a:ext cx="33223" cy="33223"/>
      </dsp:txXfrm>
    </dsp:sp>
    <dsp:sp modelId="{E7CEEBC7-5DF1-D14A-8136-24B2DCC5637C}">
      <dsp:nvSpPr>
        <dsp:cNvPr id="0" name=""/>
        <dsp:cNvSpPr/>
      </dsp:nvSpPr>
      <dsp:spPr>
        <a:xfrm>
          <a:off x="4443633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774817"/>
        <a:ext cx="20536" cy="20536"/>
      </dsp:txXfrm>
    </dsp:sp>
    <dsp:sp modelId="{E34747DE-95F5-5542-8B74-D3C04AD2B3C5}">
      <dsp:nvSpPr>
        <dsp:cNvPr id="0" name=""/>
        <dsp:cNvSpPr/>
      </dsp:nvSpPr>
      <dsp:spPr>
        <a:xfrm>
          <a:off x="5588829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774817"/>
        <a:ext cx="20536" cy="20536"/>
      </dsp:txXfrm>
    </dsp:sp>
    <dsp:sp modelId="{C5C085E9-C167-F443-8115-C04CA950C172}">
      <dsp:nvSpPr>
        <dsp:cNvPr id="0" name=""/>
        <dsp:cNvSpPr/>
      </dsp:nvSpPr>
      <dsp:spPr>
        <a:xfrm>
          <a:off x="5588829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9490" y="1598467"/>
        <a:ext cx="9543" cy="9543"/>
      </dsp:txXfrm>
    </dsp:sp>
    <dsp:sp modelId="{C724799D-160E-BF45-9015-A9C408566E23}">
      <dsp:nvSpPr>
        <dsp:cNvPr id="0" name=""/>
        <dsp:cNvSpPr/>
      </dsp:nvSpPr>
      <dsp:spPr>
        <a:xfrm>
          <a:off x="5588829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411124"/>
        <a:ext cx="20536" cy="20536"/>
      </dsp:txXfrm>
    </dsp:sp>
    <dsp:sp modelId="{C00401A3-C061-8D43-837A-B23A5AFCB8F4}">
      <dsp:nvSpPr>
        <dsp:cNvPr id="0" name=""/>
        <dsp:cNvSpPr/>
      </dsp:nvSpPr>
      <dsp:spPr>
        <a:xfrm>
          <a:off x="4443633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1598467"/>
        <a:ext cx="9543" cy="9543"/>
      </dsp:txXfrm>
    </dsp:sp>
    <dsp:sp modelId="{67083D5C-BBF5-D444-A6BA-80C242AAC4B2}">
      <dsp:nvSpPr>
        <dsp:cNvPr id="0" name=""/>
        <dsp:cNvSpPr/>
      </dsp:nvSpPr>
      <dsp:spPr>
        <a:xfrm>
          <a:off x="4443633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411124"/>
        <a:ext cx="20536" cy="20536"/>
      </dsp:txXfrm>
    </dsp:sp>
    <dsp:sp modelId="{03809DF6-3CC7-604A-BC98-940C0FDB87CD}">
      <dsp:nvSpPr>
        <dsp:cNvPr id="0" name=""/>
        <dsp:cNvSpPr/>
      </dsp:nvSpPr>
      <dsp:spPr>
        <a:xfrm>
          <a:off x="3298436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411124"/>
        <a:ext cx="20536" cy="20536"/>
      </dsp:txXfrm>
    </dsp:sp>
    <dsp:sp modelId="{698102FD-A957-9842-8D65-153184739C47}">
      <dsp:nvSpPr>
        <dsp:cNvPr id="0" name=""/>
        <dsp:cNvSpPr/>
      </dsp:nvSpPr>
      <dsp:spPr>
        <a:xfrm>
          <a:off x="4443633" y="830133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871081"/>
        <a:ext cx="9543" cy="9543"/>
      </dsp:txXfrm>
    </dsp:sp>
    <dsp:sp modelId="{1F1C3834-4A45-BB4D-BD60-D9EF7EC24275}">
      <dsp:nvSpPr>
        <dsp:cNvPr id="0" name=""/>
        <dsp:cNvSpPr/>
      </dsp:nvSpPr>
      <dsp:spPr>
        <a:xfrm>
          <a:off x="3298436" y="875853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047431"/>
        <a:ext cx="20536" cy="20536"/>
      </dsp:txXfrm>
    </dsp:sp>
    <dsp:sp modelId="{21C95BF1-2862-DD45-88E2-7DE7CA761147}">
      <dsp:nvSpPr>
        <dsp:cNvPr id="0" name=""/>
        <dsp:cNvSpPr/>
      </dsp:nvSpPr>
      <dsp:spPr>
        <a:xfrm>
          <a:off x="2153240" y="1239546"/>
          <a:ext cx="190866" cy="1545694"/>
        </a:xfrm>
        <a:custGeom>
          <a:avLst/>
          <a:gdLst/>
          <a:ahLst/>
          <a:cxnLst/>
          <a:rect l="0" t="0" r="0" b="0"/>
          <a:pathLst>
            <a:path>
              <a:moveTo>
                <a:pt x="0" y="1545694"/>
              </a:moveTo>
              <a:lnTo>
                <a:pt x="95433" y="1545694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09737" y="1973457"/>
        <a:ext cx="77871" cy="77871"/>
      </dsp:txXfrm>
    </dsp:sp>
    <dsp:sp modelId="{21832D62-C4FD-4946-A167-2A8EF123F92C}">
      <dsp:nvSpPr>
        <dsp:cNvPr id="0" name=""/>
        <dsp:cNvSpPr/>
      </dsp:nvSpPr>
      <dsp:spPr>
        <a:xfrm>
          <a:off x="3298436" y="33031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14646"/>
        <a:ext cx="13181" cy="13181"/>
      </dsp:txXfrm>
    </dsp:sp>
    <dsp:sp modelId="{524E86FD-83A6-4C45-B5D9-C7DB6E3A83C6}">
      <dsp:nvSpPr>
        <dsp:cNvPr id="0" name=""/>
        <dsp:cNvSpPr/>
      </dsp:nvSpPr>
      <dsp:spPr>
        <a:xfrm>
          <a:off x="3298436" y="14846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32800"/>
        <a:ext cx="13181" cy="13181"/>
      </dsp:txXfrm>
    </dsp:sp>
    <dsp:sp modelId="{2872827A-99C7-3047-97F1-F5CA5F6BB52F}">
      <dsp:nvSpPr>
        <dsp:cNvPr id="0" name=""/>
        <dsp:cNvSpPr/>
      </dsp:nvSpPr>
      <dsp:spPr>
        <a:xfrm>
          <a:off x="2153240" y="330313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2454927"/>
              </a:moveTo>
              <a:lnTo>
                <a:pt x="95433" y="2454927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7115" y="1496219"/>
        <a:ext cx="123116" cy="123116"/>
      </dsp:txXfrm>
    </dsp:sp>
    <dsp:sp modelId="{2EF588FA-C7BE-9342-B344-DB34930FC177}">
      <dsp:nvSpPr>
        <dsp:cNvPr id="0" name=""/>
        <dsp:cNvSpPr/>
      </dsp:nvSpPr>
      <dsp:spPr>
        <a:xfrm rot="16200000">
          <a:off x="1242094" y="2639763"/>
          <a:ext cx="1531338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增量更新服务需求</a:t>
          </a:r>
          <a:endParaRPr lang="zh-CN" altLang="en-US" sz="1400" kern="1200" dirty="0"/>
        </a:p>
      </dsp:txBody>
      <dsp:txXfrm>
        <a:off x="1242094" y="2639763"/>
        <a:ext cx="1531338" cy="290954"/>
      </dsp:txXfrm>
    </dsp:sp>
    <dsp:sp modelId="{765110C0-B75E-7341-A110-04D41E3C7697}">
      <dsp:nvSpPr>
        <dsp:cNvPr id="0" name=""/>
        <dsp:cNvSpPr/>
      </dsp:nvSpPr>
      <dsp:spPr>
        <a:xfrm>
          <a:off x="2344106" y="18483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2344106" y="184836"/>
        <a:ext cx="954330" cy="290954"/>
      </dsp:txXfrm>
    </dsp:sp>
    <dsp:sp modelId="{AD696C8D-C112-D745-B69A-A6044ED83C33}">
      <dsp:nvSpPr>
        <dsp:cNvPr id="0" name=""/>
        <dsp:cNvSpPr/>
      </dsp:nvSpPr>
      <dsp:spPr>
        <a:xfrm>
          <a:off x="3489302" y="29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✔全量更新</a:t>
          </a:r>
          <a:endParaRPr lang="zh-CN" altLang="en-US" sz="800" kern="1200" dirty="0"/>
        </a:p>
      </dsp:txBody>
      <dsp:txXfrm>
        <a:off x="3489302" y="2990"/>
        <a:ext cx="954330" cy="290954"/>
      </dsp:txXfrm>
    </dsp:sp>
    <dsp:sp modelId="{A5A001FD-4E11-5949-95F1-A98359CD028F}">
      <dsp:nvSpPr>
        <dsp:cNvPr id="0" name=""/>
        <dsp:cNvSpPr/>
      </dsp:nvSpPr>
      <dsp:spPr>
        <a:xfrm>
          <a:off x="3489302" y="36668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3489302" y="366683"/>
        <a:ext cx="954330" cy="290954"/>
      </dsp:txXfrm>
    </dsp:sp>
    <dsp:sp modelId="{4AE9E91F-363E-A345-B8AE-470EF0EAFD2A}">
      <dsp:nvSpPr>
        <dsp:cNvPr id="0" name=""/>
        <dsp:cNvSpPr/>
      </dsp:nvSpPr>
      <dsp:spPr>
        <a:xfrm>
          <a:off x="2344106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更新流程</a:t>
          </a:r>
          <a:endParaRPr lang="zh-CN" altLang="en-US" sz="800" kern="1200" dirty="0"/>
        </a:p>
      </dsp:txBody>
      <dsp:txXfrm>
        <a:off x="2344106" y="1094068"/>
        <a:ext cx="954330" cy="290954"/>
      </dsp:txXfrm>
    </dsp:sp>
    <dsp:sp modelId="{920BF8AE-B19C-F247-BCCB-32CCBEFB0BCB}">
      <dsp:nvSpPr>
        <dsp:cNvPr id="0" name=""/>
        <dsp:cNvSpPr/>
      </dsp:nvSpPr>
      <dsp:spPr>
        <a:xfrm>
          <a:off x="3489302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✔静默更新（强制更新被动更新）</a:t>
          </a:r>
          <a:endParaRPr lang="zh-CN" altLang="en-US" sz="800" kern="1200" dirty="0"/>
        </a:p>
      </dsp:txBody>
      <dsp:txXfrm>
        <a:off x="3489302" y="730376"/>
        <a:ext cx="954330" cy="290954"/>
      </dsp:txXfrm>
    </dsp:sp>
    <dsp:sp modelId="{8F8AEDCD-0299-154C-B7DE-EAAA9EFC886A}">
      <dsp:nvSpPr>
        <dsp:cNvPr id="0" name=""/>
        <dsp:cNvSpPr/>
      </dsp:nvSpPr>
      <dsp:spPr>
        <a:xfrm>
          <a:off x="4634499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✔当前情况，是自动下载，自动安装</a:t>
          </a:r>
          <a:endParaRPr lang="zh-CN" altLang="en-US" sz="800" kern="1200" dirty="0"/>
        </a:p>
      </dsp:txBody>
      <dsp:txXfrm>
        <a:off x="4634499" y="730376"/>
        <a:ext cx="954330" cy="290954"/>
      </dsp:txXfrm>
    </dsp:sp>
    <dsp:sp modelId="{34378A54-18FD-C043-B0C5-3E284406474C}">
      <dsp:nvSpPr>
        <dsp:cNvPr id="0" name=""/>
        <dsp:cNvSpPr/>
      </dsp:nvSpPr>
      <dsp:spPr>
        <a:xfrm>
          <a:off x="3489302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✘可选更新（主动更新）</a:t>
          </a:r>
          <a:endParaRPr lang="zh-CN" altLang="en-US" sz="800" kern="1200" dirty="0"/>
        </a:p>
      </dsp:txBody>
      <dsp:txXfrm>
        <a:off x="3489302" y="1457761"/>
        <a:ext cx="954330" cy="290954"/>
      </dsp:txXfrm>
    </dsp:sp>
    <dsp:sp modelId="{64F9BDA5-49D8-D14E-A1A9-E6E2CABA0A35}">
      <dsp:nvSpPr>
        <dsp:cNvPr id="0" name=""/>
        <dsp:cNvSpPr/>
      </dsp:nvSpPr>
      <dsp:spPr>
        <a:xfrm>
          <a:off x="4634499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自动下载</a:t>
          </a:r>
          <a:endParaRPr lang="zh-CN" altLang="en-US" sz="800" kern="1200" dirty="0"/>
        </a:p>
      </dsp:txBody>
      <dsp:txXfrm>
        <a:off x="4634499" y="1094068"/>
        <a:ext cx="954330" cy="290954"/>
      </dsp:txXfrm>
    </dsp:sp>
    <dsp:sp modelId="{1F9C3CAA-2063-6246-8840-0EEB95FEDFB4}">
      <dsp:nvSpPr>
        <dsp:cNvPr id="0" name=""/>
        <dsp:cNvSpPr/>
      </dsp:nvSpPr>
      <dsp:spPr>
        <a:xfrm>
          <a:off x="4634499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可选安装</a:t>
          </a:r>
          <a:endParaRPr lang="zh-CN" altLang="en-US" sz="800" kern="1200" dirty="0"/>
        </a:p>
      </dsp:txBody>
      <dsp:txXfrm>
        <a:off x="4634499" y="1457761"/>
        <a:ext cx="954330" cy="290954"/>
      </dsp:txXfrm>
    </dsp:sp>
    <dsp:sp modelId="{E16AE2F9-6AC6-A343-BF76-91F0E0E72466}">
      <dsp:nvSpPr>
        <dsp:cNvPr id="0" name=""/>
        <dsp:cNvSpPr/>
      </dsp:nvSpPr>
      <dsp:spPr>
        <a:xfrm>
          <a:off x="5779695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立刻安装</a:t>
          </a:r>
          <a:endParaRPr lang="zh-CN" altLang="en-US" sz="800" kern="1200" dirty="0"/>
        </a:p>
      </dsp:txBody>
      <dsp:txXfrm>
        <a:off x="5779695" y="1094068"/>
        <a:ext cx="954330" cy="290954"/>
      </dsp:txXfrm>
    </dsp:sp>
    <dsp:sp modelId="{E84B48F6-6CA8-9047-BF02-3EFDFDD6AD65}">
      <dsp:nvSpPr>
        <dsp:cNvPr id="0" name=""/>
        <dsp:cNvSpPr/>
      </dsp:nvSpPr>
      <dsp:spPr>
        <a:xfrm>
          <a:off x="5779695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后台切换前台安装</a:t>
          </a:r>
          <a:endParaRPr lang="zh-CN" altLang="en-US" sz="800" kern="1200" dirty="0"/>
        </a:p>
      </dsp:txBody>
      <dsp:txXfrm>
        <a:off x="5779695" y="1457761"/>
        <a:ext cx="954330" cy="290954"/>
      </dsp:txXfrm>
    </dsp:sp>
    <dsp:sp modelId="{97BDD0A9-0CA6-474A-A90E-3E82D48D47C7}">
      <dsp:nvSpPr>
        <dsp:cNvPr id="0" name=""/>
        <dsp:cNvSpPr/>
      </dsp:nvSpPr>
      <dsp:spPr>
        <a:xfrm>
          <a:off x="5779695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下一次启动安装</a:t>
          </a:r>
          <a:endParaRPr lang="zh-CN" altLang="en-US" sz="800" kern="1200" dirty="0"/>
        </a:p>
      </dsp:txBody>
      <dsp:txXfrm>
        <a:off x="5779695" y="1821454"/>
        <a:ext cx="954330" cy="290954"/>
      </dsp:txXfrm>
    </dsp:sp>
    <dsp:sp modelId="{6B47E1E0-1693-6B45-852C-9C24B4230A45}">
      <dsp:nvSpPr>
        <dsp:cNvPr id="0" name=""/>
        <dsp:cNvSpPr/>
      </dsp:nvSpPr>
      <dsp:spPr>
        <a:xfrm>
          <a:off x="4634499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可选回滚</a:t>
          </a:r>
          <a:endParaRPr lang="zh-CN" altLang="en-US" sz="800" kern="1200" dirty="0"/>
        </a:p>
      </dsp:txBody>
      <dsp:txXfrm>
        <a:off x="4634499" y="1821454"/>
        <a:ext cx="954330" cy="290954"/>
      </dsp:txXfrm>
    </dsp:sp>
    <dsp:sp modelId="{C198FB6F-4834-234F-BD4E-40266488D1C7}">
      <dsp:nvSpPr>
        <dsp:cNvPr id="0" name=""/>
        <dsp:cNvSpPr/>
      </dsp:nvSpPr>
      <dsp:spPr>
        <a:xfrm>
          <a:off x="2344106" y="200330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本地多版本共存管理</a:t>
          </a:r>
          <a:endParaRPr lang="zh-CN" altLang="en-US" sz="800" kern="1200" dirty="0"/>
        </a:p>
      </dsp:txBody>
      <dsp:txXfrm>
        <a:off x="2344106" y="2003301"/>
        <a:ext cx="954330" cy="290954"/>
      </dsp:txXfrm>
    </dsp:sp>
    <dsp:sp modelId="{7B138A2C-6C00-374E-A48B-1F8113C70A44}">
      <dsp:nvSpPr>
        <dsp:cNvPr id="0" name=""/>
        <dsp:cNvSpPr/>
      </dsp:nvSpPr>
      <dsp:spPr>
        <a:xfrm>
          <a:off x="3489302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✘保留最新版本</a:t>
          </a:r>
          <a:endParaRPr lang="zh-CN" altLang="en-US" sz="800" kern="1200" dirty="0"/>
        </a:p>
      </dsp:txBody>
      <dsp:txXfrm>
        <a:off x="3489302" y="1821454"/>
        <a:ext cx="954330" cy="290954"/>
      </dsp:txXfrm>
    </dsp:sp>
    <dsp:sp modelId="{79F24C5A-6432-AE4B-AAAA-DBD435D57EB7}">
      <dsp:nvSpPr>
        <dsp:cNvPr id="0" name=""/>
        <dsp:cNvSpPr/>
      </dsp:nvSpPr>
      <dsp:spPr>
        <a:xfrm>
          <a:off x="3489302" y="218514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✔多版本共存</a:t>
          </a:r>
          <a:endParaRPr lang="zh-CN" altLang="en-US" sz="800" kern="1200" dirty="0"/>
        </a:p>
      </dsp:txBody>
      <dsp:txXfrm>
        <a:off x="3489302" y="2185147"/>
        <a:ext cx="954330" cy="290954"/>
      </dsp:txXfrm>
    </dsp:sp>
    <dsp:sp modelId="{2BCCBA56-E619-1C4D-B6D0-06B3DC69DF13}">
      <dsp:nvSpPr>
        <dsp:cNvPr id="0" name=""/>
        <dsp:cNvSpPr/>
      </dsp:nvSpPr>
      <dsp:spPr>
        <a:xfrm>
          <a:off x="2344106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是否支持加入原生版本管理</a:t>
          </a:r>
          <a:endParaRPr lang="zh-CN" altLang="en-US" sz="800" kern="1200" dirty="0"/>
        </a:p>
      </dsp:txBody>
      <dsp:txXfrm>
        <a:off x="2344106" y="2548840"/>
        <a:ext cx="954330" cy="290954"/>
      </dsp:txXfrm>
    </dsp:sp>
    <dsp:sp modelId="{7CF9AD30-F77D-064A-8489-52B0A50CC6EF}">
      <dsp:nvSpPr>
        <dsp:cNvPr id="0" name=""/>
        <dsp:cNvSpPr/>
      </dsp:nvSpPr>
      <dsp:spPr>
        <a:xfrm>
          <a:off x="3489302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2548840"/>
        <a:ext cx="954330" cy="290954"/>
      </dsp:txXfrm>
    </dsp:sp>
    <dsp:sp modelId="{69166649-BB2E-3C4A-B82F-D381378DA11B}">
      <dsp:nvSpPr>
        <dsp:cNvPr id="0" name=""/>
        <dsp:cNvSpPr/>
      </dsp:nvSpPr>
      <dsp:spPr>
        <a:xfrm>
          <a:off x="2344106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2344106" y="3276226"/>
        <a:ext cx="954330" cy="290954"/>
      </dsp:txXfrm>
    </dsp:sp>
    <dsp:sp modelId="{9055003F-3F51-6043-9FF3-E876FE7A71F8}">
      <dsp:nvSpPr>
        <dsp:cNvPr id="0" name=""/>
        <dsp:cNvSpPr/>
      </dsp:nvSpPr>
      <dsp:spPr>
        <a:xfrm>
          <a:off x="3489302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✘是</a:t>
          </a:r>
          <a:endParaRPr lang="zh-CN" altLang="en-US" sz="800" kern="1200" dirty="0"/>
        </a:p>
      </dsp:txBody>
      <dsp:txXfrm>
        <a:off x="3489302" y="3094379"/>
        <a:ext cx="954330" cy="290954"/>
      </dsp:txXfrm>
    </dsp:sp>
    <dsp:sp modelId="{08A0CF2C-15BF-994E-A3BB-C27C853BDCEB}">
      <dsp:nvSpPr>
        <dsp:cNvPr id="0" name=""/>
        <dsp:cNvSpPr/>
      </dsp:nvSpPr>
      <dsp:spPr>
        <a:xfrm>
          <a:off x="4634499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634499" y="3094379"/>
        <a:ext cx="954330" cy="290954"/>
      </dsp:txXfrm>
    </dsp:sp>
    <dsp:sp modelId="{8C47CFB5-2DE3-0E49-AA8E-3E3DABE5828E}">
      <dsp:nvSpPr>
        <dsp:cNvPr id="0" name=""/>
        <dsp:cNvSpPr/>
      </dsp:nvSpPr>
      <dsp:spPr>
        <a:xfrm>
          <a:off x="5779695" y="291253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一次性更新</a:t>
          </a:r>
          <a:endParaRPr lang="zh-CN" altLang="en-US" sz="800" kern="1200" dirty="0"/>
        </a:p>
      </dsp:txBody>
      <dsp:txXfrm>
        <a:off x="5779695" y="2912533"/>
        <a:ext cx="954330" cy="290954"/>
      </dsp:txXfrm>
    </dsp:sp>
    <dsp:sp modelId="{945E8AC7-E7C8-BE41-9F23-BBCE5B46D305}">
      <dsp:nvSpPr>
        <dsp:cNvPr id="0" name=""/>
        <dsp:cNvSpPr/>
      </dsp:nvSpPr>
      <dsp:spPr>
        <a:xfrm>
          <a:off x="5779695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惰性更新</a:t>
          </a:r>
          <a:endParaRPr lang="zh-CN" altLang="en-US" sz="800" kern="1200" dirty="0"/>
        </a:p>
      </dsp:txBody>
      <dsp:txXfrm>
        <a:off x="5779695" y="3276226"/>
        <a:ext cx="954330" cy="290954"/>
      </dsp:txXfrm>
    </dsp:sp>
    <dsp:sp modelId="{2588FE4F-5DEC-FD4D-9BAE-081109FD8820}">
      <dsp:nvSpPr>
        <dsp:cNvPr id="0" name=""/>
        <dsp:cNvSpPr/>
      </dsp:nvSpPr>
      <dsp:spPr>
        <a:xfrm>
          <a:off x="3489302" y="3458072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3489302" y="3458072"/>
        <a:ext cx="954330" cy="290954"/>
      </dsp:txXfrm>
    </dsp:sp>
    <dsp:sp modelId="{211C7C95-F92D-EB4B-8302-A08A02907365}">
      <dsp:nvSpPr>
        <dsp:cNvPr id="0" name=""/>
        <dsp:cNvSpPr/>
      </dsp:nvSpPr>
      <dsp:spPr>
        <a:xfrm>
          <a:off x="2344106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2344106" y="3821765"/>
        <a:ext cx="954330" cy="290954"/>
      </dsp:txXfrm>
    </dsp:sp>
    <dsp:sp modelId="{F5DB3BDD-9EB4-A641-BA0D-E5BE755646DA}">
      <dsp:nvSpPr>
        <dsp:cNvPr id="0" name=""/>
        <dsp:cNvSpPr/>
      </dsp:nvSpPr>
      <dsp:spPr>
        <a:xfrm>
          <a:off x="3489302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3821765"/>
        <a:ext cx="954330" cy="290954"/>
      </dsp:txXfrm>
    </dsp:sp>
    <dsp:sp modelId="{7DE53385-36FB-4B44-914E-DB872EB8978E}">
      <dsp:nvSpPr>
        <dsp:cNvPr id="0" name=""/>
        <dsp:cNvSpPr/>
      </dsp:nvSpPr>
      <dsp:spPr>
        <a:xfrm>
          <a:off x="2344106" y="436730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服务器多版本共存管理</a:t>
          </a:r>
          <a:endParaRPr lang="zh-CN" altLang="en-US" sz="800" kern="1200" dirty="0"/>
        </a:p>
      </dsp:txBody>
      <dsp:txXfrm>
        <a:off x="2344106" y="4367305"/>
        <a:ext cx="954330" cy="290954"/>
      </dsp:txXfrm>
    </dsp:sp>
    <dsp:sp modelId="{04470FB1-1C46-3649-8E58-1D66D6D21659}">
      <dsp:nvSpPr>
        <dsp:cNvPr id="0" name=""/>
        <dsp:cNvSpPr/>
      </dsp:nvSpPr>
      <dsp:spPr>
        <a:xfrm>
          <a:off x="3489302" y="418545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✔保留最新版本</a:t>
          </a:r>
          <a:endParaRPr lang="zh-CN" altLang="en-US" sz="800" kern="1200" dirty="0"/>
        </a:p>
      </dsp:txBody>
      <dsp:txXfrm>
        <a:off x="3489302" y="4185458"/>
        <a:ext cx="954330" cy="290954"/>
      </dsp:txXfrm>
    </dsp:sp>
    <dsp:sp modelId="{555B61DB-1185-7340-90DA-227F480B23ED}">
      <dsp:nvSpPr>
        <dsp:cNvPr id="0" name=""/>
        <dsp:cNvSpPr/>
      </dsp:nvSpPr>
      <dsp:spPr>
        <a:xfrm>
          <a:off x="3489302" y="454915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✘多版本共存</a:t>
          </a:r>
          <a:endParaRPr lang="zh-CN" altLang="en-US" sz="800" kern="1200" dirty="0"/>
        </a:p>
      </dsp:txBody>
      <dsp:txXfrm>
        <a:off x="3489302" y="4549151"/>
        <a:ext cx="954330" cy="290954"/>
      </dsp:txXfrm>
    </dsp:sp>
    <dsp:sp modelId="{8FA242AB-1966-D840-8C2B-9874F6D0BBA9}">
      <dsp:nvSpPr>
        <dsp:cNvPr id="0" name=""/>
        <dsp:cNvSpPr/>
      </dsp:nvSpPr>
      <dsp:spPr>
        <a:xfrm>
          <a:off x="2344106" y="50946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推送方式</a:t>
          </a:r>
          <a:endParaRPr lang="zh-CN" altLang="en-US" sz="800" kern="1200" dirty="0"/>
        </a:p>
      </dsp:txBody>
      <dsp:txXfrm>
        <a:off x="2344106" y="5094690"/>
        <a:ext cx="954330" cy="290954"/>
      </dsp:txXfrm>
    </dsp:sp>
    <dsp:sp modelId="{501370D1-22E7-CB4C-AE8A-805CAEEBD20D}">
      <dsp:nvSpPr>
        <dsp:cNvPr id="0" name=""/>
        <dsp:cNvSpPr/>
      </dsp:nvSpPr>
      <dsp:spPr>
        <a:xfrm>
          <a:off x="3489302" y="491284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✔客户端发送更新</a:t>
          </a:r>
          <a:endParaRPr lang="zh-CN" altLang="en-US" sz="800" kern="1200" dirty="0"/>
        </a:p>
      </dsp:txBody>
      <dsp:txXfrm>
        <a:off x="3489302" y="4912844"/>
        <a:ext cx="954330" cy="290954"/>
      </dsp:txXfrm>
    </dsp:sp>
    <dsp:sp modelId="{D6BBC777-3922-2141-81DB-930A6F373656}">
      <dsp:nvSpPr>
        <dsp:cNvPr id="0" name=""/>
        <dsp:cNvSpPr/>
      </dsp:nvSpPr>
      <dsp:spPr>
        <a:xfrm>
          <a:off x="3489302" y="527653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✘服务器推送更新</a:t>
          </a:r>
          <a:endParaRPr lang="zh-CN" altLang="en-US" sz="800" kern="1200" dirty="0"/>
        </a:p>
      </dsp:txBody>
      <dsp:txXfrm>
        <a:off x="3489302" y="5276537"/>
        <a:ext cx="954330" cy="2909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26B93-3A37-7443-A3A2-03024DE7162B}">
      <dsp:nvSpPr>
        <dsp:cNvPr id="0" name=""/>
        <dsp:cNvSpPr/>
      </dsp:nvSpPr>
      <dsp:spPr>
        <a:xfrm>
          <a:off x="3168214" y="4752706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830564"/>
        <a:ext cx="12169" cy="12169"/>
      </dsp:txXfrm>
    </dsp:sp>
    <dsp:sp modelId="{FA71366A-A487-7C4C-B233-62F584817023}">
      <dsp:nvSpPr>
        <dsp:cNvPr id="0" name=""/>
        <dsp:cNvSpPr/>
      </dsp:nvSpPr>
      <dsp:spPr>
        <a:xfrm>
          <a:off x="5282761" y="546246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503784"/>
        <a:ext cx="8810" cy="8810"/>
      </dsp:txXfrm>
    </dsp:sp>
    <dsp:sp modelId="{2086C57A-C1D1-BA4C-AFC7-9964FA3DCF7D}">
      <dsp:nvSpPr>
        <dsp:cNvPr id="0" name=""/>
        <dsp:cNvSpPr/>
      </dsp:nvSpPr>
      <dsp:spPr>
        <a:xfrm>
          <a:off x="4225487" y="4584821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5023004"/>
        <a:ext cx="47001" cy="47001"/>
      </dsp:txXfrm>
    </dsp:sp>
    <dsp:sp modelId="{B03D53B7-D4F7-9340-920F-85F7DB06DF28}">
      <dsp:nvSpPr>
        <dsp:cNvPr id="0" name=""/>
        <dsp:cNvSpPr/>
      </dsp:nvSpPr>
      <dsp:spPr>
        <a:xfrm>
          <a:off x="5282761" y="512669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168014"/>
        <a:ext cx="8810" cy="8810"/>
      </dsp:txXfrm>
    </dsp:sp>
    <dsp:sp modelId="{8D2B0977-66B0-8B4C-A20D-E4BAA3B1F57D}">
      <dsp:nvSpPr>
        <dsp:cNvPr id="0" name=""/>
        <dsp:cNvSpPr/>
      </dsp:nvSpPr>
      <dsp:spPr>
        <a:xfrm>
          <a:off x="4225487" y="4584821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4863284"/>
        <a:ext cx="30672" cy="30672"/>
      </dsp:txXfrm>
    </dsp:sp>
    <dsp:sp modelId="{24CEE49C-0F6D-214D-9E6E-5F403D20AEEA}">
      <dsp:nvSpPr>
        <dsp:cNvPr id="0" name=""/>
        <dsp:cNvSpPr/>
      </dsp:nvSpPr>
      <dsp:spPr>
        <a:xfrm>
          <a:off x="5282761" y="479092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832243"/>
        <a:ext cx="8810" cy="8810"/>
      </dsp:txXfrm>
    </dsp:sp>
    <dsp:sp modelId="{FB4C2225-9B9E-DE4D-B449-12B9DE9B5D7E}">
      <dsp:nvSpPr>
        <dsp:cNvPr id="0" name=""/>
        <dsp:cNvSpPr/>
      </dsp:nvSpPr>
      <dsp:spPr>
        <a:xfrm>
          <a:off x="4225487" y="4584821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4703051"/>
        <a:ext cx="15367" cy="15367"/>
      </dsp:txXfrm>
    </dsp:sp>
    <dsp:sp modelId="{B26F3238-F6E2-874B-8659-FB702302C570}">
      <dsp:nvSpPr>
        <dsp:cNvPr id="0" name=""/>
        <dsp:cNvSpPr/>
      </dsp:nvSpPr>
      <dsp:spPr>
        <a:xfrm>
          <a:off x="5282761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496473"/>
        <a:ext cx="8810" cy="8810"/>
      </dsp:txXfrm>
    </dsp:sp>
    <dsp:sp modelId="{7E1D8A77-5FDF-574F-A66C-9E5B73E57092}">
      <dsp:nvSpPr>
        <dsp:cNvPr id="0" name=""/>
        <dsp:cNvSpPr/>
      </dsp:nvSpPr>
      <dsp:spPr>
        <a:xfrm>
          <a:off x="4225487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4495999"/>
        <a:ext cx="9759" cy="9759"/>
      </dsp:txXfrm>
    </dsp:sp>
    <dsp:sp modelId="{851028F8-A363-0243-B39D-11D279E39670}">
      <dsp:nvSpPr>
        <dsp:cNvPr id="0" name=""/>
        <dsp:cNvSpPr/>
      </dsp:nvSpPr>
      <dsp:spPr>
        <a:xfrm>
          <a:off x="5282761" y="411938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160703"/>
        <a:ext cx="8810" cy="8810"/>
      </dsp:txXfrm>
    </dsp:sp>
    <dsp:sp modelId="{EA6979D7-6ECC-854C-8A16-3D1DDFFAD3A7}">
      <dsp:nvSpPr>
        <dsp:cNvPr id="0" name=""/>
        <dsp:cNvSpPr/>
      </dsp:nvSpPr>
      <dsp:spPr>
        <a:xfrm>
          <a:off x="4225487" y="4165108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4363585"/>
        <a:ext cx="22760" cy="22760"/>
      </dsp:txXfrm>
    </dsp:sp>
    <dsp:sp modelId="{5F2220CE-6C72-2D46-A41A-CC287045547D}">
      <dsp:nvSpPr>
        <dsp:cNvPr id="0" name=""/>
        <dsp:cNvSpPr/>
      </dsp:nvSpPr>
      <dsp:spPr>
        <a:xfrm>
          <a:off x="5282761" y="3661453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739311"/>
        <a:ext cx="12169" cy="12169"/>
      </dsp:txXfrm>
    </dsp:sp>
    <dsp:sp modelId="{34D33808-DF70-7D4B-B128-5A207DA25F1E}">
      <dsp:nvSpPr>
        <dsp:cNvPr id="0" name=""/>
        <dsp:cNvSpPr/>
      </dsp:nvSpPr>
      <dsp:spPr>
        <a:xfrm>
          <a:off x="5282761" y="3493568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571426"/>
        <a:ext cx="12169" cy="12169"/>
      </dsp:txXfrm>
    </dsp:sp>
    <dsp:sp modelId="{5F2E1C09-89AB-5C4C-92D3-1A5BE891C7BE}">
      <dsp:nvSpPr>
        <dsp:cNvPr id="0" name=""/>
        <dsp:cNvSpPr/>
      </dsp:nvSpPr>
      <dsp:spPr>
        <a:xfrm>
          <a:off x="4225487" y="3661453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4099636"/>
        <a:ext cx="47001" cy="47001"/>
      </dsp:txXfrm>
    </dsp:sp>
    <dsp:sp modelId="{152E4515-50C9-7E4C-A14E-3A554C8FC3ED}">
      <dsp:nvSpPr>
        <dsp:cNvPr id="0" name=""/>
        <dsp:cNvSpPr/>
      </dsp:nvSpPr>
      <dsp:spPr>
        <a:xfrm>
          <a:off x="3168214" y="4584821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662679"/>
        <a:ext cx="12169" cy="12169"/>
      </dsp:txXfrm>
    </dsp:sp>
    <dsp:sp modelId="{3D95EE5C-9AC7-5F42-B2DF-07545AF6778E}">
      <dsp:nvSpPr>
        <dsp:cNvPr id="0" name=""/>
        <dsp:cNvSpPr/>
      </dsp:nvSpPr>
      <dsp:spPr>
        <a:xfrm>
          <a:off x="2110940" y="2528228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224478"/>
              </a:lnTo>
              <a:lnTo>
                <a:pt x="176212" y="222447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143260" y="3584681"/>
        <a:ext cx="111572" cy="111572"/>
      </dsp:txXfrm>
    </dsp:sp>
    <dsp:sp modelId="{D7371DE1-9E32-0E43-90DF-951651833E73}">
      <dsp:nvSpPr>
        <dsp:cNvPr id="0" name=""/>
        <dsp:cNvSpPr/>
      </dsp:nvSpPr>
      <dsp:spPr>
        <a:xfrm>
          <a:off x="4225487" y="311207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9188" y="3153392"/>
        <a:ext cx="8810" cy="8810"/>
      </dsp:txXfrm>
    </dsp:sp>
    <dsp:sp modelId="{03F41372-F516-ED4C-ADC2-475420FCADEC}">
      <dsp:nvSpPr>
        <dsp:cNvPr id="0" name=""/>
        <dsp:cNvSpPr/>
      </dsp:nvSpPr>
      <dsp:spPr>
        <a:xfrm>
          <a:off x="3168214" y="2528228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629569"/>
              </a:lnTo>
              <a:lnTo>
                <a:pt x="176212" y="6295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826669"/>
        <a:ext cx="32688" cy="32688"/>
      </dsp:txXfrm>
    </dsp:sp>
    <dsp:sp modelId="{4A4ED290-54BB-D645-B58A-FFE5ACC2BB89}">
      <dsp:nvSpPr>
        <dsp:cNvPr id="0" name=""/>
        <dsp:cNvSpPr/>
      </dsp:nvSpPr>
      <dsp:spPr>
        <a:xfrm>
          <a:off x="5282761" y="277630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817622"/>
        <a:ext cx="8810" cy="8810"/>
      </dsp:txXfrm>
    </dsp:sp>
    <dsp:sp modelId="{63526011-0028-EF44-91FD-4C22FB999EFB}">
      <dsp:nvSpPr>
        <dsp:cNvPr id="0" name=""/>
        <dsp:cNvSpPr/>
      </dsp:nvSpPr>
      <dsp:spPr>
        <a:xfrm>
          <a:off x="4225487" y="1898659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2336842"/>
        <a:ext cx="47001" cy="47001"/>
      </dsp:txXfrm>
    </dsp:sp>
    <dsp:sp modelId="{50D47DF8-6C67-6246-8456-5054DD18D39F}">
      <dsp:nvSpPr>
        <dsp:cNvPr id="0" name=""/>
        <dsp:cNvSpPr/>
      </dsp:nvSpPr>
      <dsp:spPr>
        <a:xfrm>
          <a:off x="5282761" y="244053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481851"/>
        <a:ext cx="8810" cy="8810"/>
      </dsp:txXfrm>
    </dsp:sp>
    <dsp:sp modelId="{F7173095-934B-1346-9B31-85965D56793C}">
      <dsp:nvSpPr>
        <dsp:cNvPr id="0" name=""/>
        <dsp:cNvSpPr/>
      </dsp:nvSpPr>
      <dsp:spPr>
        <a:xfrm>
          <a:off x="4225487" y="1898659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2177121"/>
        <a:ext cx="30672" cy="30672"/>
      </dsp:txXfrm>
    </dsp:sp>
    <dsp:sp modelId="{4A4A3462-1D04-3C41-96E5-B6F11FAAC74C}">
      <dsp:nvSpPr>
        <dsp:cNvPr id="0" name=""/>
        <dsp:cNvSpPr/>
      </dsp:nvSpPr>
      <dsp:spPr>
        <a:xfrm>
          <a:off x="5282761" y="210476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146081"/>
        <a:ext cx="8810" cy="8810"/>
      </dsp:txXfrm>
    </dsp:sp>
    <dsp:sp modelId="{02F34FB5-181C-6648-9CBC-2239E4BDAC58}">
      <dsp:nvSpPr>
        <dsp:cNvPr id="0" name=""/>
        <dsp:cNvSpPr/>
      </dsp:nvSpPr>
      <dsp:spPr>
        <a:xfrm>
          <a:off x="4225487" y="1898659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2016889"/>
        <a:ext cx="15367" cy="15367"/>
      </dsp:txXfrm>
    </dsp:sp>
    <dsp:sp modelId="{D7A84E22-523A-9140-A0DE-53F5247703D9}">
      <dsp:nvSpPr>
        <dsp:cNvPr id="0" name=""/>
        <dsp:cNvSpPr/>
      </dsp:nvSpPr>
      <dsp:spPr>
        <a:xfrm>
          <a:off x="5282761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810311"/>
        <a:ext cx="8810" cy="8810"/>
      </dsp:txXfrm>
    </dsp:sp>
    <dsp:sp modelId="{FD69A687-2104-504B-9ACF-3F4DCDC890FB}">
      <dsp:nvSpPr>
        <dsp:cNvPr id="0" name=""/>
        <dsp:cNvSpPr/>
      </dsp:nvSpPr>
      <dsp:spPr>
        <a:xfrm>
          <a:off x="4225487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1809837"/>
        <a:ext cx="9759" cy="9759"/>
      </dsp:txXfrm>
    </dsp:sp>
    <dsp:sp modelId="{785E9FC8-D5A9-C74E-B3EF-C8C33EAF8D9B}">
      <dsp:nvSpPr>
        <dsp:cNvPr id="0" name=""/>
        <dsp:cNvSpPr/>
      </dsp:nvSpPr>
      <dsp:spPr>
        <a:xfrm>
          <a:off x="5282761" y="143322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474541"/>
        <a:ext cx="8810" cy="8810"/>
      </dsp:txXfrm>
    </dsp:sp>
    <dsp:sp modelId="{F4A4589B-3A13-2D40-BFF5-665C74FE6A08}">
      <dsp:nvSpPr>
        <dsp:cNvPr id="0" name=""/>
        <dsp:cNvSpPr/>
      </dsp:nvSpPr>
      <dsp:spPr>
        <a:xfrm>
          <a:off x="4225487" y="1478946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1677422"/>
        <a:ext cx="22760" cy="22760"/>
      </dsp:txXfrm>
    </dsp:sp>
    <dsp:sp modelId="{E5AAE51A-0584-2849-A6DE-B42EEBF692A2}">
      <dsp:nvSpPr>
        <dsp:cNvPr id="0" name=""/>
        <dsp:cNvSpPr/>
      </dsp:nvSpPr>
      <dsp:spPr>
        <a:xfrm>
          <a:off x="5282761" y="97529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1053148"/>
        <a:ext cx="12169" cy="12169"/>
      </dsp:txXfrm>
    </dsp:sp>
    <dsp:sp modelId="{679157B7-B5BB-B040-9D8C-9DB2636EC198}">
      <dsp:nvSpPr>
        <dsp:cNvPr id="0" name=""/>
        <dsp:cNvSpPr/>
      </dsp:nvSpPr>
      <dsp:spPr>
        <a:xfrm>
          <a:off x="5282761" y="80740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885263"/>
        <a:ext cx="12169" cy="12169"/>
      </dsp:txXfrm>
    </dsp:sp>
    <dsp:sp modelId="{F85AE7D0-6FF2-B942-A0DE-77C7AF88BB07}">
      <dsp:nvSpPr>
        <dsp:cNvPr id="0" name=""/>
        <dsp:cNvSpPr/>
      </dsp:nvSpPr>
      <dsp:spPr>
        <a:xfrm>
          <a:off x="4225487" y="975290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1413474"/>
        <a:ext cx="47001" cy="47001"/>
      </dsp:txXfrm>
    </dsp:sp>
    <dsp:sp modelId="{971FA2AC-3F2B-4D43-91D4-85F2051C51D9}">
      <dsp:nvSpPr>
        <dsp:cNvPr id="0" name=""/>
        <dsp:cNvSpPr/>
      </dsp:nvSpPr>
      <dsp:spPr>
        <a:xfrm>
          <a:off x="3168214" y="1898659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629569"/>
              </a:moveTo>
              <a:lnTo>
                <a:pt x="88106" y="629569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197099"/>
        <a:ext cx="32688" cy="32688"/>
      </dsp:txXfrm>
    </dsp:sp>
    <dsp:sp modelId="{9833A677-E6BE-A640-9CD7-4298C11042ED}">
      <dsp:nvSpPr>
        <dsp:cNvPr id="0" name=""/>
        <dsp:cNvSpPr/>
      </dsp:nvSpPr>
      <dsp:spPr>
        <a:xfrm>
          <a:off x="2110940" y="248250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94641" y="2523823"/>
        <a:ext cx="8810" cy="8810"/>
      </dsp:txXfrm>
    </dsp:sp>
    <dsp:sp modelId="{E82F6484-8E8F-AD4F-BD2E-9C2ADBF3EC9C}">
      <dsp:nvSpPr>
        <dsp:cNvPr id="0" name=""/>
        <dsp:cNvSpPr/>
      </dsp:nvSpPr>
      <dsp:spPr>
        <a:xfrm>
          <a:off x="3168214" y="30375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381608"/>
        <a:ext cx="12169" cy="12169"/>
      </dsp:txXfrm>
    </dsp:sp>
    <dsp:sp modelId="{B2800074-9C4C-8F4E-B6BA-61F7D2A678EA}">
      <dsp:nvSpPr>
        <dsp:cNvPr id="0" name=""/>
        <dsp:cNvSpPr/>
      </dsp:nvSpPr>
      <dsp:spPr>
        <a:xfrm>
          <a:off x="3168214" y="13586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213723"/>
        <a:ext cx="12169" cy="12169"/>
      </dsp:txXfrm>
    </dsp:sp>
    <dsp:sp modelId="{AB362AC4-5B75-F746-91F8-48EDB58091A2}">
      <dsp:nvSpPr>
        <dsp:cNvPr id="0" name=""/>
        <dsp:cNvSpPr/>
      </dsp:nvSpPr>
      <dsp:spPr>
        <a:xfrm>
          <a:off x="2110940" y="303750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2224478"/>
              </a:moveTo>
              <a:lnTo>
                <a:pt x="88106" y="222447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143260" y="1360203"/>
        <a:ext cx="111572" cy="111572"/>
      </dsp:txXfrm>
    </dsp:sp>
    <dsp:sp modelId="{9EEE4543-208F-1B4C-A7A1-DC26D5A59890}">
      <dsp:nvSpPr>
        <dsp:cNvPr id="0" name=""/>
        <dsp:cNvSpPr/>
      </dsp:nvSpPr>
      <dsp:spPr>
        <a:xfrm rot="16200000">
          <a:off x="1269747" y="2393920"/>
          <a:ext cx="1413769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同类产品</a:t>
          </a:r>
          <a:endParaRPr lang="zh-CN" altLang="en-US" sz="1500" kern="1200" dirty="0"/>
        </a:p>
      </dsp:txBody>
      <dsp:txXfrm>
        <a:off x="1269747" y="2393920"/>
        <a:ext cx="1413769" cy="268616"/>
      </dsp:txXfrm>
    </dsp:sp>
    <dsp:sp modelId="{3BE451B4-CA74-534A-AAF2-5CC9BA2EA681}">
      <dsp:nvSpPr>
        <dsp:cNvPr id="0" name=""/>
        <dsp:cNvSpPr/>
      </dsp:nvSpPr>
      <dsp:spPr>
        <a:xfrm>
          <a:off x="2287152" y="16944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微软 </a:t>
          </a:r>
          <a:r>
            <a:rPr lang="en-US" altLang="en-US" sz="800" kern="1200" dirty="0" smtClean="0"/>
            <a:t>Code Push</a:t>
          </a:r>
          <a:endParaRPr lang="zh-CN" altLang="en-US" sz="800" kern="1200" dirty="0"/>
        </a:p>
      </dsp:txBody>
      <dsp:txXfrm>
        <a:off x="2287152" y="169442"/>
        <a:ext cx="881061" cy="268616"/>
      </dsp:txXfrm>
    </dsp:sp>
    <dsp:sp modelId="{25330E0A-3198-BC49-8B9D-93969C17801B}">
      <dsp:nvSpPr>
        <dsp:cNvPr id="0" name=""/>
        <dsp:cNvSpPr/>
      </dsp:nvSpPr>
      <dsp:spPr>
        <a:xfrm>
          <a:off x="3344426" y="155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smtClean="0"/>
            <a:t>code-push</a:t>
          </a:r>
          <a:endParaRPr lang="zh-CN" altLang="en-US" sz="800" kern="1200" dirty="0"/>
        </a:p>
      </dsp:txBody>
      <dsp:txXfrm>
        <a:off x="3344426" y="1557"/>
        <a:ext cx="881061" cy="268616"/>
      </dsp:txXfrm>
    </dsp:sp>
    <dsp:sp modelId="{6729214E-6B57-9940-8989-8A78804D37F1}">
      <dsp:nvSpPr>
        <dsp:cNvPr id="0" name=""/>
        <dsp:cNvSpPr/>
      </dsp:nvSpPr>
      <dsp:spPr>
        <a:xfrm>
          <a:off x="3344426" y="33732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-plugin-code-push</a:t>
          </a:r>
          <a:endParaRPr lang="zh-CN" altLang="en-US" sz="800" kern="1200" dirty="0"/>
        </a:p>
      </dsp:txBody>
      <dsp:txXfrm>
        <a:off x="3344426" y="337327"/>
        <a:ext cx="881061" cy="268616"/>
      </dsp:txXfrm>
    </dsp:sp>
    <dsp:sp modelId="{FFF45196-0D82-3242-8D28-C5130059304C}">
      <dsp:nvSpPr>
        <dsp:cNvPr id="0" name=""/>
        <dsp:cNvSpPr/>
      </dsp:nvSpPr>
      <dsp:spPr>
        <a:xfrm>
          <a:off x="2287152" y="239392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-app-loader</a:t>
          </a:r>
          <a:endParaRPr lang="zh-CN" altLang="en-US" sz="800" kern="1200" dirty="0"/>
        </a:p>
      </dsp:txBody>
      <dsp:txXfrm>
        <a:off x="2287152" y="2393920"/>
        <a:ext cx="881061" cy="268616"/>
      </dsp:txXfrm>
    </dsp:sp>
    <dsp:sp modelId="{F1EBDCA9-CE3A-484A-B410-DEDCDC9DC7B5}">
      <dsp:nvSpPr>
        <dsp:cNvPr id="0" name=""/>
        <dsp:cNvSpPr/>
      </dsp:nvSpPr>
      <dsp:spPr>
        <a:xfrm>
          <a:off x="3344426" y="176435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1764351"/>
        <a:ext cx="881061" cy="268616"/>
      </dsp:txXfrm>
    </dsp:sp>
    <dsp:sp modelId="{CAF9FC86-623A-9246-979A-5BFA616FADA6}">
      <dsp:nvSpPr>
        <dsp:cNvPr id="0" name=""/>
        <dsp:cNvSpPr/>
      </dsp:nvSpPr>
      <dsp:spPr>
        <a:xfrm>
          <a:off x="4401699" y="84098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840982"/>
        <a:ext cx="881061" cy="268616"/>
      </dsp:txXfrm>
    </dsp:sp>
    <dsp:sp modelId="{910D91A8-1202-3844-A0D0-6617AA6DBDF0}">
      <dsp:nvSpPr>
        <dsp:cNvPr id="0" name=""/>
        <dsp:cNvSpPr/>
      </dsp:nvSpPr>
      <dsp:spPr>
        <a:xfrm>
          <a:off x="5458973" y="67309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673097"/>
        <a:ext cx="881061" cy="268616"/>
      </dsp:txXfrm>
    </dsp:sp>
    <dsp:sp modelId="{E29FB7F8-81B4-6D4D-A376-10D6BB20485F}">
      <dsp:nvSpPr>
        <dsp:cNvPr id="0" name=""/>
        <dsp:cNvSpPr/>
      </dsp:nvSpPr>
      <dsp:spPr>
        <a:xfrm>
          <a:off x="5458973" y="100886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1008867"/>
        <a:ext cx="881061" cy="268616"/>
      </dsp:txXfrm>
    </dsp:sp>
    <dsp:sp modelId="{CBAF3644-C861-BC4A-B1FA-3363077483EE}">
      <dsp:nvSpPr>
        <dsp:cNvPr id="0" name=""/>
        <dsp:cNvSpPr/>
      </dsp:nvSpPr>
      <dsp:spPr>
        <a:xfrm>
          <a:off x="4401699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1344638"/>
        <a:ext cx="881061" cy="268616"/>
      </dsp:txXfrm>
    </dsp:sp>
    <dsp:sp modelId="{4E8B689C-A5D3-AA49-B344-0E88F377CCC0}">
      <dsp:nvSpPr>
        <dsp:cNvPr id="0" name=""/>
        <dsp:cNvSpPr/>
      </dsp:nvSpPr>
      <dsp:spPr>
        <a:xfrm>
          <a:off x="5458973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1344638"/>
        <a:ext cx="881061" cy="268616"/>
      </dsp:txXfrm>
    </dsp:sp>
    <dsp:sp modelId="{F45B4C54-FF21-C748-BEDE-746CB015002F}">
      <dsp:nvSpPr>
        <dsp:cNvPr id="0" name=""/>
        <dsp:cNvSpPr/>
      </dsp:nvSpPr>
      <dsp:spPr>
        <a:xfrm>
          <a:off x="4401699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1680408"/>
        <a:ext cx="881061" cy="268616"/>
      </dsp:txXfrm>
    </dsp:sp>
    <dsp:sp modelId="{40A5D056-4F82-8F4A-AD92-86BC13284611}">
      <dsp:nvSpPr>
        <dsp:cNvPr id="0" name=""/>
        <dsp:cNvSpPr/>
      </dsp:nvSpPr>
      <dsp:spPr>
        <a:xfrm>
          <a:off x="5458973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✔一次性更新</a:t>
          </a:r>
          <a:endParaRPr lang="zh-CN" altLang="en-US" sz="800" kern="1200" dirty="0"/>
        </a:p>
      </dsp:txBody>
      <dsp:txXfrm>
        <a:off x="5458973" y="1680408"/>
        <a:ext cx="881061" cy="268616"/>
      </dsp:txXfrm>
    </dsp:sp>
    <dsp:sp modelId="{E61710D6-4C0B-5F4A-8104-710859766BEE}">
      <dsp:nvSpPr>
        <dsp:cNvPr id="0" name=""/>
        <dsp:cNvSpPr/>
      </dsp:nvSpPr>
      <dsp:spPr>
        <a:xfrm>
          <a:off x="4401699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</a:p>
      </dsp:txBody>
      <dsp:txXfrm>
        <a:off x="4401699" y="2016178"/>
        <a:ext cx="881061" cy="268616"/>
      </dsp:txXfrm>
    </dsp:sp>
    <dsp:sp modelId="{E3F1D626-E23D-2B41-8BAB-24C22F588968}">
      <dsp:nvSpPr>
        <dsp:cNvPr id="0" name=""/>
        <dsp:cNvSpPr/>
      </dsp:nvSpPr>
      <dsp:spPr>
        <a:xfrm>
          <a:off x="5458973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016178"/>
        <a:ext cx="881061" cy="268616"/>
      </dsp:txXfrm>
    </dsp:sp>
    <dsp:sp modelId="{EA3A545C-4D2A-124F-9BD9-B06869F937DC}">
      <dsp:nvSpPr>
        <dsp:cNvPr id="0" name=""/>
        <dsp:cNvSpPr/>
      </dsp:nvSpPr>
      <dsp:spPr>
        <a:xfrm>
          <a:off x="4401699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</a:p>
      </dsp:txBody>
      <dsp:txXfrm>
        <a:off x="4401699" y="2351949"/>
        <a:ext cx="881061" cy="268616"/>
      </dsp:txXfrm>
    </dsp:sp>
    <dsp:sp modelId="{5E16B276-A1CB-C745-95DB-127F8237F402}">
      <dsp:nvSpPr>
        <dsp:cNvPr id="0" name=""/>
        <dsp:cNvSpPr/>
      </dsp:nvSpPr>
      <dsp:spPr>
        <a:xfrm>
          <a:off x="5458973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✔保留一个最新版本</a:t>
          </a:r>
        </a:p>
      </dsp:txBody>
      <dsp:txXfrm>
        <a:off x="5458973" y="2351949"/>
        <a:ext cx="881061" cy="268616"/>
      </dsp:txXfrm>
    </dsp:sp>
    <dsp:sp modelId="{6135EDAF-B8B6-6D4C-B38F-1E4E6C21B41F}">
      <dsp:nvSpPr>
        <dsp:cNvPr id="0" name=""/>
        <dsp:cNvSpPr/>
      </dsp:nvSpPr>
      <dsp:spPr>
        <a:xfrm>
          <a:off x="4401699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</a:p>
      </dsp:txBody>
      <dsp:txXfrm>
        <a:off x="4401699" y="2687719"/>
        <a:ext cx="881061" cy="268616"/>
      </dsp:txXfrm>
    </dsp:sp>
    <dsp:sp modelId="{08581992-DF2D-B94B-BD21-A31CFB9A95D2}">
      <dsp:nvSpPr>
        <dsp:cNvPr id="0" name=""/>
        <dsp:cNvSpPr/>
      </dsp:nvSpPr>
      <dsp:spPr>
        <a:xfrm>
          <a:off x="5458973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687719"/>
        <a:ext cx="881061" cy="268616"/>
      </dsp:txXfrm>
    </dsp:sp>
    <dsp:sp modelId="{E837FC53-A2EF-1F4D-9467-BBA35EB2C5F3}">
      <dsp:nvSpPr>
        <dsp:cNvPr id="0" name=""/>
        <dsp:cNvSpPr/>
      </dsp:nvSpPr>
      <dsp:spPr>
        <a:xfrm>
          <a:off x="3344426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</a:p>
      </dsp:txBody>
      <dsp:txXfrm>
        <a:off x="3344426" y="3023489"/>
        <a:ext cx="881061" cy="268616"/>
      </dsp:txXfrm>
    </dsp:sp>
    <dsp:sp modelId="{597F255C-4960-714E-ACC8-D960F51D9560}">
      <dsp:nvSpPr>
        <dsp:cNvPr id="0" name=""/>
        <dsp:cNvSpPr/>
      </dsp:nvSpPr>
      <dsp:spPr>
        <a:xfrm>
          <a:off x="4401699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更新功能和</a:t>
          </a:r>
          <a:r>
            <a:rPr lang="en-US" altLang="en-US" sz="800" kern="1200" dirty="0" smtClean="0"/>
            <a:t>CLI</a:t>
          </a:r>
          <a:r>
            <a:rPr lang="zh-CN" altLang="en-US" sz="800" kern="1200" dirty="0" smtClean="0"/>
            <a:t>未分开</a:t>
          </a:r>
        </a:p>
      </dsp:txBody>
      <dsp:txXfrm>
        <a:off x="4401699" y="3023489"/>
        <a:ext cx="881061" cy="268616"/>
      </dsp:txXfrm>
    </dsp:sp>
    <dsp:sp modelId="{EABCEDE5-832C-8B4D-9DEE-E60C49A0DD10}">
      <dsp:nvSpPr>
        <dsp:cNvPr id="0" name=""/>
        <dsp:cNvSpPr/>
      </dsp:nvSpPr>
      <dsp:spPr>
        <a:xfrm>
          <a:off x="2287152" y="461839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-hot-code-push-plugin</a:t>
          </a:r>
          <a:endParaRPr lang="zh-CN" altLang="en-US" sz="800" kern="1200" dirty="0"/>
        </a:p>
      </dsp:txBody>
      <dsp:txXfrm>
        <a:off x="2287152" y="4618398"/>
        <a:ext cx="881061" cy="268616"/>
      </dsp:txXfrm>
    </dsp:sp>
    <dsp:sp modelId="{4A06B907-31C0-DB47-8780-337601748AEE}">
      <dsp:nvSpPr>
        <dsp:cNvPr id="0" name=""/>
        <dsp:cNvSpPr/>
      </dsp:nvSpPr>
      <dsp:spPr>
        <a:xfrm>
          <a:off x="3344426" y="445051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4450513"/>
        <a:ext cx="881061" cy="268616"/>
      </dsp:txXfrm>
    </dsp:sp>
    <dsp:sp modelId="{C03B79AC-8983-404B-870B-FC5247FB72FA}">
      <dsp:nvSpPr>
        <dsp:cNvPr id="0" name=""/>
        <dsp:cNvSpPr/>
      </dsp:nvSpPr>
      <dsp:spPr>
        <a:xfrm>
          <a:off x="4401699" y="3527145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3527145"/>
        <a:ext cx="881061" cy="268616"/>
      </dsp:txXfrm>
    </dsp:sp>
    <dsp:sp modelId="{C3BC2D09-1C4A-F941-82D0-E000B4DF8E03}">
      <dsp:nvSpPr>
        <dsp:cNvPr id="0" name=""/>
        <dsp:cNvSpPr/>
      </dsp:nvSpPr>
      <dsp:spPr>
        <a:xfrm>
          <a:off x="5458973" y="335925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3359259"/>
        <a:ext cx="881061" cy="268616"/>
      </dsp:txXfrm>
    </dsp:sp>
    <dsp:sp modelId="{35A76C40-C7E3-644E-A1DD-24155EA19427}">
      <dsp:nvSpPr>
        <dsp:cNvPr id="0" name=""/>
        <dsp:cNvSpPr/>
      </dsp:nvSpPr>
      <dsp:spPr>
        <a:xfrm>
          <a:off x="5458973" y="369503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3695030"/>
        <a:ext cx="881061" cy="268616"/>
      </dsp:txXfrm>
    </dsp:sp>
    <dsp:sp modelId="{749146DD-C0C6-1840-8C31-71EED49DC90A}">
      <dsp:nvSpPr>
        <dsp:cNvPr id="0" name=""/>
        <dsp:cNvSpPr/>
      </dsp:nvSpPr>
      <dsp:spPr>
        <a:xfrm>
          <a:off x="4401699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4030800"/>
        <a:ext cx="881061" cy="268616"/>
      </dsp:txXfrm>
    </dsp:sp>
    <dsp:sp modelId="{0EEC3ED8-E2F7-3D40-AFEA-23D3C5EE5BD6}">
      <dsp:nvSpPr>
        <dsp:cNvPr id="0" name=""/>
        <dsp:cNvSpPr/>
      </dsp:nvSpPr>
      <dsp:spPr>
        <a:xfrm>
          <a:off x="5458973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4030800"/>
        <a:ext cx="881061" cy="268616"/>
      </dsp:txXfrm>
    </dsp:sp>
    <dsp:sp modelId="{5232D32D-EAF4-794E-AB3B-5FD62DBD9BFB}">
      <dsp:nvSpPr>
        <dsp:cNvPr id="0" name=""/>
        <dsp:cNvSpPr/>
      </dsp:nvSpPr>
      <dsp:spPr>
        <a:xfrm>
          <a:off x="4401699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4366570"/>
        <a:ext cx="881061" cy="268616"/>
      </dsp:txXfrm>
    </dsp:sp>
    <dsp:sp modelId="{4116BF39-51D6-8049-BE4B-D6FF811A59C3}">
      <dsp:nvSpPr>
        <dsp:cNvPr id="0" name=""/>
        <dsp:cNvSpPr/>
      </dsp:nvSpPr>
      <dsp:spPr>
        <a:xfrm>
          <a:off x="5458973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✔程序启动、前后台切换、随时更新</a:t>
          </a:r>
          <a:endParaRPr lang="zh-CN" altLang="en-US" sz="800" kern="1200" dirty="0"/>
        </a:p>
      </dsp:txBody>
      <dsp:txXfrm>
        <a:off x="5458973" y="4366570"/>
        <a:ext cx="881061" cy="268616"/>
      </dsp:txXfrm>
    </dsp:sp>
    <dsp:sp modelId="{632CB2F2-0369-0746-A1F7-0EB1631C827B}">
      <dsp:nvSpPr>
        <dsp:cNvPr id="0" name=""/>
        <dsp:cNvSpPr/>
      </dsp:nvSpPr>
      <dsp:spPr>
        <a:xfrm>
          <a:off x="4401699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4401699" y="4702341"/>
        <a:ext cx="881061" cy="268616"/>
      </dsp:txXfrm>
    </dsp:sp>
    <dsp:sp modelId="{AE150963-547F-214F-A0C9-14C3930832BD}">
      <dsp:nvSpPr>
        <dsp:cNvPr id="0" name=""/>
        <dsp:cNvSpPr/>
      </dsp:nvSpPr>
      <dsp:spPr>
        <a:xfrm>
          <a:off x="5458973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4702341"/>
        <a:ext cx="881061" cy="268616"/>
      </dsp:txXfrm>
    </dsp:sp>
    <dsp:sp modelId="{B12E20AC-569B-CB48-91F9-FD72F2344A6D}">
      <dsp:nvSpPr>
        <dsp:cNvPr id="0" name=""/>
        <dsp:cNvSpPr/>
      </dsp:nvSpPr>
      <dsp:spPr>
        <a:xfrm>
          <a:off x="4401699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  <a:endParaRPr lang="zh-CN" altLang="en-US" sz="800" kern="1200" dirty="0"/>
        </a:p>
      </dsp:txBody>
      <dsp:txXfrm>
        <a:off x="4401699" y="5038111"/>
        <a:ext cx="881061" cy="268616"/>
      </dsp:txXfrm>
    </dsp:sp>
    <dsp:sp modelId="{68E5751B-C655-4E4F-9E58-A52E4B341EB4}">
      <dsp:nvSpPr>
        <dsp:cNvPr id="0" name=""/>
        <dsp:cNvSpPr/>
      </dsp:nvSpPr>
      <dsp:spPr>
        <a:xfrm>
          <a:off x="5458973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✔保留两个版本</a:t>
          </a:r>
          <a:endParaRPr lang="zh-CN" altLang="en-US" sz="800" kern="1200" dirty="0"/>
        </a:p>
      </dsp:txBody>
      <dsp:txXfrm>
        <a:off x="5458973" y="5038111"/>
        <a:ext cx="881061" cy="268616"/>
      </dsp:txXfrm>
    </dsp:sp>
    <dsp:sp modelId="{BD8A1452-7DFF-B147-B5E4-1E36FD83559E}">
      <dsp:nvSpPr>
        <dsp:cNvPr id="0" name=""/>
        <dsp:cNvSpPr/>
      </dsp:nvSpPr>
      <dsp:spPr>
        <a:xfrm>
          <a:off x="4401699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4401699" y="5373881"/>
        <a:ext cx="881061" cy="268616"/>
      </dsp:txXfrm>
    </dsp:sp>
    <dsp:sp modelId="{BA9422A9-D30D-0040-B6F4-140672D49EEA}">
      <dsp:nvSpPr>
        <dsp:cNvPr id="0" name=""/>
        <dsp:cNvSpPr/>
      </dsp:nvSpPr>
      <dsp:spPr>
        <a:xfrm>
          <a:off x="5458973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5373881"/>
        <a:ext cx="881061" cy="268616"/>
      </dsp:txXfrm>
    </dsp:sp>
    <dsp:sp modelId="{B0088B83-F5C9-5A44-B63B-7D998AF88705}">
      <dsp:nvSpPr>
        <dsp:cNvPr id="0" name=""/>
        <dsp:cNvSpPr/>
      </dsp:nvSpPr>
      <dsp:spPr>
        <a:xfrm>
          <a:off x="3344426" y="478628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  <a:endParaRPr lang="zh-CN" altLang="en-US" sz="800" kern="1200" dirty="0"/>
        </a:p>
      </dsp:txBody>
      <dsp:txXfrm>
        <a:off x="3344426" y="4786283"/>
        <a:ext cx="881061" cy="2686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DE12-A173-1146-8655-300E194E9D5C}">
      <dsp:nvSpPr>
        <dsp:cNvPr id="0" name=""/>
        <dsp:cNvSpPr/>
      </dsp:nvSpPr>
      <dsp:spPr>
        <a:xfrm>
          <a:off x="4523143" y="4446372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843703"/>
              </a:lnTo>
              <a:lnTo>
                <a:pt x="295183" y="84370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845878"/>
        <a:ext cx="44692" cy="44692"/>
      </dsp:txXfrm>
    </dsp:sp>
    <dsp:sp modelId="{081FD928-8F28-A84D-AAB9-899ADC2DE656}">
      <dsp:nvSpPr>
        <dsp:cNvPr id="0" name=""/>
        <dsp:cNvSpPr/>
      </dsp:nvSpPr>
      <dsp:spPr>
        <a:xfrm>
          <a:off x="4523143" y="444637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576797"/>
        <a:ext cx="20385" cy="20385"/>
      </dsp:txXfrm>
    </dsp:sp>
    <dsp:sp modelId="{6A98126F-412B-D54D-B2D1-162B80268AAA}">
      <dsp:nvSpPr>
        <dsp:cNvPr id="0" name=""/>
        <dsp:cNvSpPr/>
      </dsp:nvSpPr>
      <dsp:spPr>
        <a:xfrm>
          <a:off x="4523143" y="416513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295562"/>
        <a:ext cx="20385" cy="20385"/>
      </dsp:txXfrm>
    </dsp:sp>
    <dsp:sp modelId="{B3F799A4-249F-4542-A1AE-C76570AE19AC}">
      <dsp:nvSpPr>
        <dsp:cNvPr id="0" name=""/>
        <dsp:cNvSpPr/>
      </dsp:nvSpPr>
      <dsp:spPr>
        <a:xfrm>
          <a:off x="4523143" y="3602668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843703"/>
              </a:moveTo>
              <a:lnTo>
                <a:pt x="147591" y="843703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002174"/>
        <a:ext cx="44692" cy="44692"/>
      </dsp:txXfrm>
    </dsp:sp>
    <dsp:sp modelId="{ECFB6784-4004-874D-A16F-F9DC7084F18D}">
      <dsp:nvSpPr>
        <dsp:cNvPr id="0" name=""/>
        <dsp:cNvSpPr/>
      </dsp:nvSpPr>
      <dsp:spPr>
        <a:xfrm>
          <a:off x="2752040" y="233711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109259"/>
              </a:lnTo>
              <a:lnTo>
                <a:pt x="295183" y="210925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846387" y="3338497"/>
        <a:ext cx="106490" cy="106490"/>
      </dsp:txXfrm>
    </dsp:sp>
    <dsp:sp modelId="{0A3CC587-BBC8-1341-AAD0-25C52C47A800}">
      <dsp:nvSpPr>
        <dsp:cNvPr id="0" name=""/>
        <dsp:cNvSpPr/>
      </dsp:nvSpPr>
      <dsp:spPr>
        <a:xfrm>
          <a:off x="4523143" y="2477730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562469"/>
              </a:lnTo>
              <a:lnTo>
                <a:pt x="295183" y="5624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743084"/>
        <a:ext cx="31761" cy="31761"/>
      </dsp:txXfrm>
    </dsp:sp>
    <dsp:sp modelId="{257A1E1C-78E8-D849-B55D-AD299944D7BA}">
      <dsp:nvSpPr>
        <dsp:cNvPr id="0" name=""/>
        <dsp:cNvSpPr/>
      </dsp:nvSpPr>
      <dsp:spPr>
        <a:xfrm>
          <a:off x="4523143" y="2432010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470350"/>
        <a:ext cx="14759" cy="14759"/>
      </dsp:txXfrm>
    </dsp:sp>
    <dsp:sp modelId="{0EBB594B-2069-FE40-B8BE-5C69ECBEBDC5}">
      <dsp:nvSpPr>
        <dsp:cNvPr id="0" name=""/>
        <dsp:cNvSpPr/>
      </dsp:nvSpPr>
      <dsp:spPr>
        <a:xfrm>
          <a:off x="4523143" y="1915261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562469"/>
              </a:moveTo>
              <a:lnTo>
                <a:pt x="147591" y="56246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180615"/>
        <a:ext cx="31761" cy="31761"/>
      </dsp:txXfrm>
    </dsp:sp>
    <dsp:sp modelId="{2A90C6A2-0287-454F-AA76-881DCDECDDC3}">
      <dsp:nvSpPr>
        <dsp:cNvPr id="0" name=""/>
        <dsp:cNvSpPr/>
      </dsp:nvSpPr>
      <dsp:spPr>
        <a:xfrm>
          <a:off x="2752040" y="2337113"/>
          <a:ext cx="295183" cy="14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140617"/>
              </a:lnTo>
              <a:lnTo>
                <a:pt x="295183" y="14061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1458" y="2399247"/>
        <a:ext cx="16348" cy="16348"/>
      </dsp:txXfrm>
    </dsp:sp>
    <dsp:sp modelId="{DEE7488A-ED1F-7E4D-B788-6BF87E6E5ABE}">
      <dsp:nvSpPr>
        <dsp:cNvPr id="0" name=""/>
        <dsp:cNvSpPr/>
      </dsp:nvSpPr>
      <dsp:spPr>
        <a:xfrm>
          <a:off x="4523143" y="107155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1201982"/>
        <a:ext cx="20385" cy="20385"/>
      </dsp:txXfrm>
    </dsp:sp>
    <dsp:sp modelId="{BF5F4519-B7CD-8F48-ABD7-A59FA6AAAF01}">
      <dsp:nvSpPr>
        <dsp:cNvPr id="0" name=""/>
        <dsp:cNvSpPr/>
      </dsp:nvSpPr>
      <dsp:spPr>
        <a:xfrm>
          <a:off x="4523143" y="79032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920747"/>
        <a:ext cx="20385" cy="20385"/>
      </dsp:txXfrm>
    </dsp:sp>
    <dsp:sp modelId="{40C9B28F-491C-5F44-8B23-CB70CB1839D1}">
      <dsp:nvSpPr>
        <dsp:cNvPr id="0" name=""/>
        <dsp:cNvSpPr/>
      </dsp:nvSpPr>
      <dsp:spPr>
        <a:xfrm>
          <a:off x="2752040" y="1071557"/>
          <a:ext cx="295183" cy="1265555"/>
        </a:xfrm>
        <a:custGeom>
          <a:avLst/>
          <a:gdLst/>
          <a:ahLst/>
          <a:cxnLst/>
          <a:rect l="0" t="0" r="0" b="0"/>
          <a:pathLst>
            <a:path>
              <a:moveTo>
                <a:pt x="0" y="1265555"/>
              </a:moveTo>
              <a:lnTo>
                <a:pt x="147591" y="1265555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144" y="1671847"/>
        <a:ext cx="64976" cy="64976"/>
      </dsp:txXfrm>
    </dsp:sp>
    <dsp:sp modelId="{AD98B0D3-9880-BF47-A3B9-A6855C2BB127}">
      <dsp:nvSpPr>
        <dsp:cNvPr id="0" name=""/>
        <dsp:cNvSpPr/>
      </dsp:nvSpPr>
      <dsp:spPr>
        <a:xfrm>
          <a:off x="4523143" y="182133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20474"/>
        <a:ext cx="14759" cy="14759"/>
      </dsp:txXfrm>
    </dsp:sp>
    <dsp:sp modelId="{A020C130-CF11-4E44-BAE3-3BBB09EB5B7A}">
      <dsp:nvSpPr>
        <dsp:cNvPr id="0" name=""/>
        <dsp:cNvSpPr/>
      </dsp:nvSpPr>
      <dsp:spPr>
        <a:xfrm>
          <a:off x="2752040" y="22785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2109259"/>
              </a:moveTo>
              <a:lnTo>
                <a:pt x="147591" y="210925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846387" y="1229238"/>
        <a:ext cx="106490" cy="106490"/>
      </dsp:txXfrm>
    </dsp:sp>
    <dsp:sp modelId="{61BCEA28-2D12-8A47-9FA4-44AF1DF3998D}">
      <dsp:nvSpPr>
        <dsp:cNvPr id="0" name=""/>
        <dsp:cNvSpPr/>
      </dsp:nvSpPr>
      <dsp:spPr>
        <a:xfrm rot="16200000">
          <a:off x="1342907" y="2112125"/>
          <a:ext cx="2368291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通用业务服务涉及范围举例</a:t>
          </a:r>
          <a:endParaRPr lang="zh-CN" altLang="en-US" sz="1500" kern="1200" dirty="0"/>
        </a:p>
      </dsp:txBody>
      <dsp:txXfrm>
        <a:off x="1342907" y="2112125"/>
        <a:ext cx="2368291" cy="449975"/>
      </dsp:txXfrm>
    </dsp:sp>
    <dsp:sp modelId="{7E036637-0167-5E41-AE07-2D18CFEF392E}">
      <dsp:nvSpPr>
        <dsp:cNvPr id="0" name=""/>
        <dsp:cNvSpPr/>
      </dsp:nvSpPr>
      <dsp:spPr>
        <a:xfrm>
          <a:off x="3047224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二维码扫描服务</a:t>
          </a:r>
          <a:endParaRPr lang="zh-CN" altLang="en-US" sz="1200" kern="1200" dirty="0"/>
        </a:p>
      </dsp:txBody>
      <dsp:txXfrm>
        <a:off x="3047224" y="2866"/>
        <a:ext cx="1475919" cy="449975"/>
      </dsp:txXfrm>
    </dsp:sp>
    <dsp:sp modelId="{61F50456-A544-F441-92D4-CF703E11B91F}">
      <dsp:nvSpPr>
        <dsp:cNvPr id="0" name=""/>
        <dsp:cNvSpPr/>
      </dsp:nvSpPr>
      <dsp:spPr>
        <a:xfrm>
          <a:off x="4818327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2866"/>
        <a:ext cx="1475919" cy="449975"/>
      </dsp:txXfrm>
    </dsp:sp>
    <dsp:sp modelId="{5C37A340-A265-FB46-91BD-20DE6B1E9350}">
      <dsp:nvSpPr>
        <dsp:cNvPr id="0" name=""/>
        <dsp:cNvSpPr/>
      </dsp:nvSpPr>
      <dsp:spPr>
        <a:xfrm>
          <a:off x="3047224" y="84656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微信支付服务</a:t>
          </a:r>
          <a:endParaRPr lang="zh-CN" altLang="en-US" sz="1200" kern="1200" dirty="0"/>
        </a:p>
      </dsp:txBody>
      <dsp:txXfrm>
        <a:off x="3047224" y="846569"/>
        <a:ext cx="1475919" cy="449975"/>
      </dsp:txXfrm>
    </dsp:sp>
    <dsp:sp modelId="{D37A68F5-95DA-BD47-B73C-3D333A1C8321}">
      <dsp:nvSpPr>
        <dsp:cNvPr id="0" name=""/>
        <dsp:cNvSpPr/>
      </dsp:nvSpPr>
      <dsp:spPr>
        <a:xfrm>
          <a:off x="4818327" y="565335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565335"/>
        <a:ext cx="1475919" cy="449975"/>
      </dsp:txXfrm>
    </dsp:sp>
    <dsp:sp modelId="{79CED31A-61CE-4549-929B-FD21B61FB5D4}">
      <dsp:nvSpPr>
        <dsp:cNvPr id="0" name=""/>
        <dsp:cNvSpPr/>
      </dsp:nvSpPr>
      <dsp:spPr>
        <a:xfrm>
          <a:off x="4818327" y="112780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第三方服务器</a:t>
          </a:r>
          <a:endParaRPr lang="zh-CN" altLang="en-US" sz="1200" kern="1200" dirty="0"/>
        </a:p>
      </dsp:txBody>
      <dsp:txXfrm>
        <a:off x="4818327" y="1127804"/>
        <a:ext cx="1475919" cy="449975"/>
      </dsp:txXfrm>
    </dsp:sp>
    <dsp:sp modelId="{80CA06A3-A119-0144-BB8B-2432A761FF33}">
      <dsp:nvSpPr>
        <dsp:cNvPr id="0" name=""/>
        <dsp:cNvSpPr/>
      </dsp:nvSpPr>
      <dsp:spPr>
        <a:xfrm>
          <a:off x="3047224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自定义推送服务</a:t>
          </a:r>
          <a:endParaRPr lang="zh-CN" altLang="en-US" sz="1200" kern="1200" dirty="0"/>
        </a:p>
      </dsp:txBody>
      <dsp:txXfrm>
        <a:off x="3047224" y="2252742"/>
        <a:ext cx="1475919" cy="449975"/>
      </dsp:txXfrm>
    </dsp:sp>
    <dsp:sp modelId="{D93F431A-9285-5C4F-862C-98EA94847D56}">
      <dsp:nvSpPr>
        <dsp:cNvPr id="0" name=""/>
        <dsp:cNvSpPr/>
      </dsp:nvSpPr>
      <dsp:spPr>
        <a:xfrm>
          <a:off x="4818327" y="1690273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1690273"/>
        <a:ext cx="1475919" cy="449975"/>
      </dsp:txXfrm>
    </dsp:sp>
    <dsp:sp modelId="{B11C21FD-3795-7D42-9944-0D00A49EE293}">
      <dsp:nvSpPr>
        <dsp:cNvPr id="0" name=""/>
        <dsp:cNvSpPr/>
      </dsp:nvSpPr>
      <dsp:spPr>
        <a:xfrm>
          <a:off x="4818327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2252742"/>
        <a:ext cx="1475919" cy="449975"/>
      </dsp:txXfrm>
    </dsp:sp>
    <dsp:sp modelId="{685C408C-5815-6B49-B59F-3A659F8103D1}">
      <dsp:nvSpPr>
        <dsp:cNvPr id="0" name=""/>
        <dsp:cNvSpPr/>
      </dsp:nvSpPr>
      <dsp:spPr>
        <a:xfrm>
          <a:off x="4818327" y="281521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2815211"/>
        <a:ext cx="1475919" cy="449975"/>
      </dsp:txXfrm>
    </dsp:sp>
    <dsp:sp modelId="{9B6B464E-CBB7-624A-AE0E-51F75FDFA0DE}">
      <dsp:nvSpPr>
        <dsp:cNvPr id="0" name=""/>
        <dsp:cNvSpPr/>
      </dsp:nvSpPr>
      <dsp:spPr>
        <a:xfrm>
          <a:off x="3047224" y="422138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自定义增量更新服务</a:t>
          </a:r>
          <a:endParaRPr lang="zh-CN" altLang="en-US" sz="1200" kern="1200" dirty="0"/>
        </a:p>
      </dsp:txBody>
      <dsp:txXfrm>
        <a:off x="3047224" y="4221384"/>
        <a:ext cx="1475919" cy="449975"/>
      </dsp:txXfrm>
    </dsp:sp>
    <dsp:sp modelId="{8E2CABBE-1F9B-A444-A76C-5DB5793EE112}">
      <dsp:nvSpPr>
        <dsp:cNvPr id="0" name=""/>
        <dsp:cNvSpPr/>
      </dsp:nvSpPr>
      <dsp:spPr>
        <a:xfrm>
          <a:off x="4818327" y="337768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3377681"/>
        <a:ext cx="1475919" cy="449975"/>
      </dsp:txXfrm>
    </dsp:sp>
    <dsp:sp modelId="{B2D7CB70-DE9F-BE41-A8D0-22CE9901A89B}">
      <dsp:nvSpPr>
        <dsp:cNvPr id="0" name=""/>
        <dsp:cNvSpPr/>
      </dsp:nvSpPr>
      <dsp:spPr>
        <a:xfrm>
          <a:off x="4818327" y="3940150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命令行工具</a:t>
          </a:r>
          <a:endParaRPr lang="zh-CN" altLang="en-US" sz="1200" kern="1200" dirty="0"/>
        </a:p>
      </dsp:txBody>
      <dsp:txXfrm>
        <a:off x="4818327" y="3940150"/>
        <a:ext cx="1475919" cy="449975"/>
      </dsp:txXfrm>
    </dsp:sp>
    <dsp:sp modelId="{D1F6D27E-0CA0-7A41-B92E-46BCEA6E36F2}">
      <dsp:nvSpPr>
        <dsp:cNvPr id="0" name=""/>
        <dsp:cNvSpPr/>
      </dsp:nvSpPr>
      <dsp:spPr>
        <a:xfrm>
          <a:off x="4818327" y="450261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4502619"/>
        <a:ext cx="1475919" cy="449975"/>
      </dsp:txXfrm>
    </dsp:sp>
    <dsp:sp modelId="{A423DB45-89C0-9743-9D73-31A8CC0E6F4E}">
      <dsp:nvSpPr>
        <dsp:cNvPr id="0" name=""/>
        <dsp:cNvSpPr/>
      </dsp:nvSpPr>
      <dsp:spPr>
        <a:xfrm>
          <a:off x="4818327" y="5065088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5065088"/>
        <a:ext cx="1475919" cy="4499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78CF7-9866-4C4A-9536-75DA0490D33F}">
      <dsp:nvSpPr>
        <dsp:cNvPr id="0" name=""/>
        <dsp:cNvSpPr/>
      </dsp:nvSpPr>
      <dsp:spPr>
        <a:xfrm>
          <a:off x="1175208" y="2726696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990136"/>
        <a:ext cx="41175" cy="41175"/>
      </dsp:txXfrm>
    </dsp:sp>
    <dsp:sp modelId="{11D6BE9F-C652-BF44-BD3E-4F560E4D78B9}">
      <dsp:nvSpPr>
        <dsp:cNvPr id="0" name=""/>
        <dsp:cNvSpPr/>
      </dsp:nvSpPr>
      <dsp:spPr>
        <a:xfrm>
          <a:off x="4752601" y="2158639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1704169"/>
              </a:lnTo>
              <a:lnTo>
                <a:pt x="596232" y="17041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05580" y="2965587"/>
        <a:ext cx="90273" cy="90273"/>
      </dsp:txXfrm>
    </dsp:sp>
    <dsp:sp modelId="{218C5C54-2655-D548-99A7-A155BC46C241}">
      <dsp:nvSpPr>
        <dsp:cNvPr id="0" name=""/>
        <dsp:cNvSpPr/>
      </dsp:nvSpPr>
      <dsp:spPr>
        <a:xfrm>
          <a:off x="4752601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2422079"/>
        <a:ext cx="41175" cy="41175"/>
      </dsp:txXfrm>
    </dsp:sp>
    <dsp:sp modelId="{8848B607-69C5-1D44-B6E8-30FAC4BBD716}">
      <dsp:nvSpPr>
        <dsp:cNvPr id="0" name=""/>
        <dsp:cNvSpPr/>
      </dsp:nvSpPr>
      <dsp:spPr>
        <a:xfrm>
          <a:off x="4752601" y="1590583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1854023"/>
        <a:ext cx="41175" cy="41175"/>
      </dsp:txXfrm>
    </dsp:sp>
    <dsp:sp modelId="{05DFFB11-F809-B845-A417-F6056EA44C5F}">
      <dsp:nvSpPr>
        <dsp:cNvPr id="0" name=""/>
        <dsp:cNvSpPr/>
      </dsp:nvSpPr>
      <dsp:spPr>
        <a:xfrm>
          <a:off x="4752601" y="454470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1704169"/>
              </a:moveTo>
              <a:lnTo>
                <a:pt x="298116" y="1704169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05580" y="1261418"/>
        <a:ext cx="90273" cy="90273"/>
      </dsp:txXfrm>
    </dsp:sp>
    <dsp:sp modelId="{3B264396-65BC-8F4E-AA7D-360C25071BF3}">
      <dsp:nvSpPr>
        <dsp:cNvPr id="0" name=""/>
        <dsp:cNvSpPr/>
      </dsp:nvSpPr>
      <dsp:spPr>
        <a:xfrm>
          <a:off x="1175208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422079"/>
        <a:ext cx="41175" cy="41175"/>
      </dsp:txXfrm>
    </dsp:sp>
    <dsp:sp modelId="{4A65A050-23F0-4242-BDFD-EB4F0FC4E919}">
      <dsp:nvSpPr>
        <dsp:cNvPr id="0" name=""/>
        <dsp:cNvSpPr/>
      </dsp:nvSpPr>
      <dsp:spPr>
        <a:xfrm rot="16200000">
          <a:off x="-1671053" y="2272250"/>
          <a:ext cx="4783633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特定领域业务服务涉及范围举例</a:t>
          </a:r>
          <a:endParaRPr lang="zh-CN" altLang="en-US" sz="2700" kern="1200" dirty="0"/>
        </a:p>
      </dsp:txBody>
      <dsp:txXfrm>
        <a:off x="-1671053" y="2272250"/>
        <a:ext cx="4783633" cy="908890"/>
      </dsp:txXfrm>
    </dsp:sp>
    <dsp:sp modelId="{1CCB77E1-B345-1148-B7EE-C9483F8F9C68}">
      <dsp:nvSpPr>
        <dsp:cNvPr id="0" name=""/>
        <dsp:cNvSpPr/>
      </dsp:nvSpPr>
      <dsp:spPr>
        <a:xfrm>
          <a:off x="1771440" y="170419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用户管理服务</a:t>
          </a:r>
          <a:endParaRPr lang="zh-CN" altLang="en-US" sz="2300" kern="1200" dirty="0"/>
        </a:p>
      </dsp:txBody>
      <dsp:txXfrm>
        <a:off x="1771440" y="1704194"/>
        <a:ext cx="2981160" cy="908890"/>
      </dsp:txXfrm>
    </dsp:sp>
    <dsp:sp modelId="{E9822578-6195-294F-B123-0B25A7759C9C}">
      <dsp:nvSpPr>
        <dsp:cNvPr id="0" name=""/>
        <dsp:cNvSpPr/>
      </dsp:nvSpPr>
      <dsp:spPr>
        <a:xfrm>
          <a:off x="5348833" y="2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移动基础平台</a:t>
          </a:r>
          <a:endParaRPr lang="zh-CN" altLang="en-US" sz="2300" kern="1200" dirty="0"/>
        </a:p>
      </dsp:txBody>
      <dsp:txXfrm>
        <a:off x="5348833" y="24"/>
        <a:ext cx="2981160" cy="908890"/>
      </dsp:txXfrm>
    </dsp:sp>
    <dsp:sp modelId="{18504B15-106A-7046-A4D8-929F29EC368D}">
      <dsp:nvSpPr>
        <dsp:cNvPr id="0" name=""/>
        <dsp:cNvSpPr/>
      </dsp:nvSpPr>
      <dsp:spPr>
        <a:xfrm>
          <a:off x="5348833" y="113613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命令行工具</a:t>
          </a:r>
          <a:endParaRPr lang="zh-CN" altLang="en-US" sz="2300" kern="1200" dirty="0"/>
        </a:p>
      </dsp:txBody>
      <dsp:txXfrm>
        <a:off x="5348833" y="1136137"/>
        <a:ext cx="2981160" cy="908890"/>
      </dsp:txXfrm>
    </dsp:sp>
    <dsp:sp modelId="{4C4B9D5A-E19C-D34C-80DF-98359CF7188A}">
      <dsp:nvSpPr>
        <dsp:cNvPr id="0" name=""/>
        <dsp:cNvSpPr/>
      </dsp:nvSpPr>
      <dsp:spPr>
        <a:xfrm>
          <a:off x="5348833" y="2272250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特定领域业务前端 （自定义用户管理前端）</a:t>
          </a:r>
          <a:endParaRPr lang="zh-CN" altLang="en-US" sz="2300" kern="1200" dirty="0"/>
        </a:p>
      </dsp:txBody>
      <dsp:txXfrm>
        <a:off x="5348833" y="2272250"/>
        <a:ext cx="2981160" cy="908890"/>
      </dsp:txXfrm>
    </dsp:sp>
    <dsp:sp modelId="{858EB23B-A435-7140-B7ED-C2D3F0B5103A}">
      <dsp:nvSpPr>
        <dsp:cNvPr id="0" name=""/>
        <dsp:cNvSpPr/>
      </dsp:nvSpPr>
      <dsp:spPr>
        <a:xfrm>
          <a:off x="5348833" y="3408363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特定业务服务器（自定义用户管理服务器）</a:t>
          </a:r>
          <a:endParaRPr lang="zh-CN" altLang="en-US" sz="2300" kern="1200" dirty="0"/>
        </a:p>
      </dsp:txBody>
      <dsp:txXfrm>
        <a:off x="5348833" y="3408363"/>
        <a:ext cx="2981160" cy="908890"/>
      </dsp:txXfrm>
    </dsp:sp>
    <dsp:sp modelId="{885872BC-6702-B94E-8D8F-E46796901310}">
      <dsp:nvSpPr>
        <dsp:cNvPr id="0" name=""/>
        <dsp:cNvSpPr/>
      </dsp:nvSpPr>
      <dsp:spPr>
        <a:xfrm>
          <a:off x="1771440" y="284030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等等</a:t>
          </a:r>
          <a:endParaRPr lang="zh-CN" altLang="en-US" sz="2300" kern="1200" dirty="0"/>
        </a:p>
      </dsp:txBody>
      <dsp:txXfrm>
        <a:off x="1771440" y="2840307"/>
        <a:ext cx="2981160" cy="90889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300D-1F61-7A4F-895C-B36241CAF8A3}">
      <dsp:nvSpPr>
        <dsp:cNvPr id="0" name=""/>
        <dsp:cNvSpPr/>
      </dsp:nvSpPr>
      <dsp:spPr>
        <a:xfrm>
          <a:off x="3215545" y="1940718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1382761"/>
              </a:lnTo>
              <a:lnTo>
                <a:pt x="483782" y="138276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2595475"/>
        <a:ext cx="73247" cy="73247"/>
      </dsp:txXfrm>
    </dsp:sp>
    <dsp:sp modelId="{C678480A-B89C-BA48-8B54-50657ABD819F}">
      <dsp:nvSpPr>
        <dsp:cNvPr id="0" name=""/>
        <dsp:cNvSpPr/>
      </dsp:nvSpPr>
      <dsp:spPr>
        <a:xfrm>
          <a:off x="3215545" y="1940718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460920"/>
              </a:lnTo>
              <a:lnTo>
                <a:pt x="483782" y="4609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2154473"/>
        <a:ext cx="33410" cy="33410"/>
      </dsp:txXfrm>
    </dsp:sp>
    <dsp:sp modelId="{0B5BA7DD-C54D-E74A-9934-11FCFAB59A09}">
      <dsp:nvSpPr>
        <dsp:cNvPr id="0" name=""/>
        <dsp:cNvSpPr/>
      </dsp:nvSpPr>
      <dsp:spPr>
        <a:xfrm>
          <a:off x="3215545" y="1479797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460920"/>
              </a:moveTo>
              <a:lnTo>
                <a:pt x="241891" y="460920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1693553"/>
        <a:ext cx="33410" cy="33410"/>
      </dsp:txXfrm>
    </dsp:sp>
    <dsp:sp modelId="{02A452FC-EAEE-3A4F-82DD-AA78CC2FA775}">
      <dsp:nvSpPr>
        <dsp:cNvPr id="0" name=""/>
        <dsp:cNvSpPr/>
      </dsp:nvSpPr>
      <dsp:spPr>
        <a:xfrm>
          <a:off x="3215545" y="557956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1382761"/>
              </a:moveTo>
              <a:lnTo>
                <a:pt x="241891" y="138276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1212713"/>
        <a:ext cx="73247" cy="73247"/>
      </dsp:txXfrm>
    </dsp:sp>
    <dsp:sp modelId="{B4E54247-1FAC-164E-83CB-A7C8D0AA3B5B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开发辅助服务举例</a:t>
          </a:r>
          <a:endParaRPr lang="zh-CN" altLang="en-US" sz="3700" kern="1200" dirty="0"/>
        </a:p>
      </dsp:txBody>
      <dsp:txXfrm>
        <a:off x="906090" y="1571981"/>
        <a:ext cx="3881437" cy="737473"/>
      </dsp:txXfrm>
    </dsp:sp>
    <dsp:sp modelId="{E935B83F-7B0A-7842-80C2-F17677517FF6}">
      <dsp:nvSpPr>
        <dsp:cNvPr id="0" name=""/>
        <dsp:cNvSpPr/>
      </dsp:nvSpPr>
      <dsp:spPr>
        <a:xfrm>
          <a:off x="3699327" y="18922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单元测试服务</a:t>
          </a:r>
          <a:endParaRPr lang="zh-CN" altLang="en-US" sz="2600" kern="1200" dirty="0"/>
        </a:p>
      </dsp:txBody>
      <dsp:txXfrm>
        <a:off x="3699327" y="189220"/>
        <a:ext cx="2418911" cy="737473"/>
      </dsp:txXfrm>
    </dsp:sp>
    <dsp:sp modelId="{E00A2127-D55D-CB42-A049-6F5C171C6CB2}">
      <dsp:nvSpPr>
        <dsp:cNvPr id="0" name=""/>
        <dsp:cNvSpPr/>
      </dsp:nvSpPr>
      <dsp:spPr>
        <a:xfrm>
          <a:off x="3699327" y="111106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打包服务</a:t>
          </a:r>
          <a:endParaRPr lang="zh-CN" altLang="en-US" sz="2600" kern="1200" dirty="0"/>
        </a:p>
      </dsp:txBody>
      <dsp:txXfrm>
        <a:off x="3699327" y="1111061"/>
        <a:ext cx="2418911" cy="737473"/>
      </dsp:txXfrm>
    </dsp:sp>
    <dsp:sp modelId="{6938E06C-642A-A444-A24C-568A7C072772}">
      <dsp:nvSpPr>
        <dsp:cNvPr id="0" name=""/>
        <dsp:cNvSpPr/>
      </dsp:nvSpPr>
      <dsp:spPr>
        <a:xfrm>
          <a:off x="3699327" y="2032902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自动化测试服务</a:t>
          </a:r>
          <a:endParaRPr lang="zh-CN" altLang="en-US" sz="2600" kern="1200" dirty="0"/>
        </a:p>
      </dsp:txBody>
      <dsp:txXfrm>
        <a:off x="3699327" y="2032902"/>
        <a:ext cx="2418911" cy="737473"/>
      </dsp:txXfrm>
    </dsp:sp>
    <dsp:sp modelId="{5EB8075A-6418-F243-9099-A0D6EBFCBD82}">
      <dsp:nvSpPr>
        <dsp:cNvPr id="0" name=""/>
        <dsp:cNvSpPr/>
      </dsp:nvSpPr>
      <dsp:spPr>
        <a:xfrm>
          <a:off x="3699327" y="295474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安装包发布服务</a:t>
          </a:r>
          <a:endParaRPr lang="zh-CN" altLang="en-US" sz="2600" kern="1200" dirty="0"/>
        </a:p>
      </dsp:txBody>
      <dsp:txXfrm>
        <a:off x="3699327" y="2954743"/>
        <a:ext cx="2418911" cy="7374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F46D-CF7F-BF4C-BB12-E26AD4CC2BC7}">
      <dsp:nvSpPr>
        <dsp:cNvPr id="0" name=""/>
        <dsp:cNvSpPr/>
      </dsp:nvSpPr>
      <dsp:spPr>
        <a:xfrm>
          <a:off x="5011378" y="1512738"/>
          <a:ext cx="4305585" cy="40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75"/>
              </a:lnTo>
              <a:lnTo>
                <a:pt x="4305585" y="279275"/>
              </a:lnTo>
              <a:lnTo>
                <a:pt x="4305585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2ECB5-B493-4D40-B42A-5C8D7A1DAD38}">
      <dsp:nvSpPr>
        <dsp:cNvPr id="0" name=""/>
        <dsp:cNvSpPr/>
      </dsp:nvSpPr>
      <dsp:spPr>
        <a:xfrm>
          <a:off x="5011378" y="1512738"/>
          <a:ext cx="2583351" cy="40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75"/>
              </a:lnTo>
              <a:lnTo>
                <a:pt x="2583351" y="279275"/>
              </a:lnTo>
              <a:lnTo>
                <a:pt x="2583351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808D7-5F6B-F540-AF87-1D5ADF21DAE9}">
      <dsp:nvSpPr>
        <dsp:cNvPr id="0" name=""/>
        <dsp:cNvSpPr/>
      </dsp:nvSpPr>
      <dsp:spPr>
        <a:xfrm>
          <a:off x="5011378" y="1512738"/>
          <a:ext cx="861117" cy="40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75"/>
              </a:lnTo>
              <a:lnTo>
                <a:pt x="861117" y="279275"/>
              </a:lnTo>
              <a:lnTo>
                <a:pt x="861117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8D8B1-662E-CE47-AA65-2395F705BC1B}">
      <dsp:nvSpPr>
        <dsp:cNvPr id="0" name=""/>
        <dsp:cNvSpPr/>
      </dsp:nvSpPr>
      <dsp:spPr>
        <a:xfrm>
          <a:off x="4150261" y="1512738"/>
          <a:ext cx="861117" cy="409813"/>
        </a:xfrm>
        <a:custGeom>
          <a:avLst/>
          <a:gdLst/>
          <a:ahLst/>
          <a:cxnLst/>
          <a:rect l="0" t="0" r="0" b="0"/>
          <a:pathLst>
            <a:path>
              <a:moveTo>
                <a:pt x="861117" y="0"/>
              </a:moveTo>
              <a:lnTo>
                <a:pt x="861117" y="279275"/>
              </a:lnTo>
              <a:lnTo>
                <a:pt x="0" y="279275"/>
              </a:lnTo>
              <a:lnTo>
                <a:pt x="0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A5BE2-C064-F84A-A51C-92CFCBC362F2}">
      <dsp:nvSpPr>
        <dsp:cNvPr id="0" name=""/>
        <dsp:cNvSpPr/>
      </dsp:nvSpPr>
      <dsp:spPr>
        <a:xfrm>
          <a:off x="2428026" y="1512738"/>
          <a:ext cx="2583351" cy="409813"/>
        </a:xfrm>
        <a:custGeom>
          <a:avLst/>
          <a:gdLst/>
          <a:ahLst/>
          <a:cxnLst/>
          <a:rect l="0" t="0" r="0" b="0"/>
          <a:pathLst>
            <a:path>
              <a:moveTo>
                <a:pt x="2583351" y="0"/>
              </a:moveTo>
              <a:lnTo>
                <a:pt x="2583351" y="279275"/>
              </a:lnTo>
              <a:lnTo>
                <a:pt x="0" y="279275"/>
              </a:lnTo>
              <a:lnTo>
                <a:pt x="0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5DE33-DDBA-244F-8A8A-0E49B6828769}">
      <dsp:nvSpPr>
        <dsp:cNvPr id="0" name=""/>
        <dsp:cNvSpPr/>
      </dsp:nvSpPr>
      <dsp:spPr>
        <a:xfrm>
          <a:off x="705792" y="1512738"/>
          <a:ext cx="4305585" cy="409813"/>
        </a:xfrm>
        <a:custGeom>
          <a:avLst/>
          <a:gdLst/>
          <a:ahLst/>
          <a:cxnLst/>
          <a:rect l="0" t="0" r="0" b="0"/>
          <a:pathLst>
            <a:path>
              <a:moveTo>
                <a:pt x="4305585" y="0"/>
              </a:moveTo>
              <a:lnTo>
                <a:pt x="4305585" y="279275"/>
              </a:lnTo>
              <a:lnTo>
                <a:pt x="0" y="279275"/>
              </a:lnTo>
              <a:lnTo>
                <a:pt x="0" y="4098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8451A-2FBB-0044-952C-B16DD69E6E4B}">
      <dsp:nvSpPr>
        <dsp:cNvPr id="0" name=""/>
        <dsp:cNvSpPr/>
      </dsp:nvSpPr>
      <dsp:spPr>
        <a:xfrm>
          <a:off x="4306827" y="617959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F8CB4-7581-AE4C-A266-AC88F44231C5}">
      <dsp:nvSpPr>
        <dsp:cNvPr id="0" name=""/>
        <dsp:cNvSpPr/>
      </dsp:nvSpPr>
      <dsp:spPr>
        <a:xfrm>
          <a:off x="4463394" y="766697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项目组角色集合</a:t>
          </a:r>
          <a:endParaRPr lang="zh-CN" altLang="en-US" sz="1300" kern="1200" dirty="0"/>
        </a:p>
      </dsp:txBody>
      <dsp:txXfrm>
        <a:off x="4489601" y="792904"/>
        <a:ext cx="1356686" cy="842364"/>
      </dsp:txXfrm>
    </dsp:sp>
    <dsp:sp modelId="{41A3EC3D-249E-A84D-A60F-C9C66B71D6BC}">
      <dsp:nvSpPr>
        <dsp:cNvPr id="0" name=""/>
        <dsp:cNvSpPr/>
      </dsp:nvSpPr>
      <dsp:spPr>
        <a:xfrm>
          <a:off x="1242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344AA7-4155-7247-B090-527B6A2D2074}">
      <dsp:nvSpPr>
        <dsp:cNvPr id="0" name=""/>
        <dsp:cNvSpPr/>
      </dsp:nvSpPr>
      <dsp:spPr>
        <a:xfrm>
          <a:off x="157809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84016" y="2097496"/>
        <a:ext cx="1356686" cy="842364"/>
      </dsp:txXfrm>
    </dsp:sp>
    <dsp:sp modelId="{970FC473-6A5F-AA49-937B-521D7B0D6FB0}">
      <dsp:nvSpPr>
        <dsp:cNvPr id="0" name=""/>
        <dsp:cNvSpPr/>
      </dsp:nvSpPr>
      <dsp:spPr>
        <a:xfrm>
          <a:off x="1723476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19F44-BBC9-4A49-949A-7C791C843B3F}">
      <dsp:nvSpPr>
        <dsp:cNvPr id="0" name=""/>
        <dsp:cNvSpPr/>
      </dsp:nvSpPr>
      <dsp:spPr>
        <a:xfrm>
          <a:off x="1880043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（需求分析师角色）</a:t>
          </a:r>
          <a:endParaRPr lang="zh-CN" altLang="en-US" sz="1300" kern="1200" dirty="0"/>
        </a:p>
      </dsp:txBody>
      <dsp:txXfrm>
        <a:off x="1906250" y="2097496"/>
        <a:ext cx="1356686" cy="842364"/>
      </dsp:txXfrm>
    </dsp:sp>
    <dsp:sp modelId="{51FD4976-4F41-B645-B628-7645768651F2}">
      <dsp:nvSpPr>
        <dsp:cNvPr id="0" name=""/>
        <dsp:cNvSpPr/>
      </dsp:nvSpPr>
      <dsp:spPr>
        <a:xfrm>
          <a:off x="3445710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A4D47-BB0F-A947-B63C-13C05C43117F}">
      <dsp:nvSpPr>
        <dsp:cNvPr id="0" name=""/>
        <dsp:cNvSpPr/>
      </dsp:nvSpPr>
      <dsp:spPr>
        <a:xfrm>
          <a:off x="3602277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628484" y="2097496"/>
        <a:ext cx="1356686" cy="842364"/>
      </dsp:txXfrm>
    </dsp:sp>
    <dsp:sp modelId="{83F58244-A7E2-F949-B337-AC5D8E058B18}">
      <dsp:nvSpPr>
        <dsp:cNvPr id="0" name=""/>
        <dsp:cNvSpPr/>
      </dsp:nvSpPr>
      <dsp:spPr>
        <a:xfrm>
          <a:off x="5167944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62A520-0284-7740-B76C-4C488BC945C2}">
      <dsp:nvSpPr>
        <dsp:cNvPr id="0" name=""/>
        <dsp:cNvSpPr/>
      </dsp:nvSpPr>
      <dsp:spPr>
        <a:xfrm>
          <a:off x="5324511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5350718" y="2097496"/>
        <a:ext cx="1356686" cy="842364"/>
      </dsp:txXfrm>
    </dsp:sp>
    <dsp:sp modelId="{A53C5E67-9306-6F48-9508-988EB2B61F85}">
      <dsp:nvSpPr>
        <dsp:cNvPr id="0" name=""/>
        <dsp:cNvSpPr/>
      </dsp:nvSpPr>
      <dsp:spPr>
        <a:xfrm>
          <a:off x="6890178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8BCF38-7D87-D049-8236-85864669C6A3}">
      <dsp:nvSpPr>
        <dsp:cNvPr id="0" name=""/>
        <dsp:cNvSpPr/>
      </dsp:nvSpPr>
      <dsp:spPr>
        <a:xfrm>
          <a:off x="7046745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7072952" y="2097496"/>
        <a:ext cx="1356686" cy="842364"/>
      </dsp:txXfrm>
    </dsp:sp>
    <dsp:sp modelId="{A82E99EE-AB63-D640-B2B7-1C3847ED0C91}">
      <dsp:nvSpPr>
        <dsp:cNvPr id="0" name=""/>
        <dsp:cNvSpPr/>
      </dsp:nvSpPr>
      <dsp:spPr>
        <a:xfrm>
          <a:off x="8612413" y="1922551"/>
          <a:ext cx="1409100" cy="894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654F0F-7230-E64D-831F-385841CC3012}">
      <dsp:nvSpPr>
        <dsp:cNvPr id="0" name=""/>
        <dsp:cNvSpPr/>
      </dsp:nvSpPr>
      <dsp:spPr>
        <a:xfrm>
          <a:off x="8768979" y="2071289"/>
          <a:ext cx="1409100" cy="894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795186" y="2097496"/>
        <a:ext cx="1356686" cy="842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4677137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4018418" y="260649"/>
              </a:lnTo>
              <a:lnTo>
                <a:pt x="4018418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704246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37EA8-518B-4745-A092-C12F7B83B62C}">
      <dsp:nvSpPr>
        <dsp:cNvPr id="0" name=""/>
        <dsp:cNvSpPr/>
      </dsp:nvSpPr>
      <dsp:spPr>
        <a:xfrm>
          <a:off x="4677137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2411051" y="260649"/>
              </a:lnTo>
              <a:lnTo>
                <a:pt x="2411051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35101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4677137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3827734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DED4-2BAE-E343-8E53-BDA2C75524B2}">
      <dsp:nvSpPr>
        <dsp:cNvPr id="0" name=""/>
        <dsp:cNvSpPr/>
      </dsp:nvSpPr>
      <dsp:spPr>
        <a:xfrm>
          <a:off x="3873454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79D3-44E8-7241-83E2-94D2BC13D8C8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6682B-2062-BE46-8312-6C10490E4729}">
      <dsp:nvSpPr>
        <dsp:cNvPr id="0" name=""/>
        <dsp:cNvSpPr/>
      </dsp:nvSpPr>
      <dsp:spPr>
        <a:xfrm>
          <a:off x="2266086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1299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658719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4018418" y="0"/>
              </a:moveTo>
              <a:lnTo>
                <a:pt x="4018418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15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47284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1743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EE744826-01E9-994D-9819-891BFA6F8D20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84B28-AADE-F34B-AB34-D0F05EEB6A64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BDE6A691-1562-BF4B-BBEF-E6191FC8698E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060F-7FFE-1C4C-BD3F-3FEBB0EC9B02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D9E75325-8990-A24F-831B-6A428255EAF7}">
      <dsp:nvSpPr>
        <dsp:cNvPr id="0" name=""/>
        <dsp:cNvSpPr/>
      </dsp:nvSpPr>
      <dsp:spPr>
        <a:xfrm>
          <a:off x="3215894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9E05C-D543-884C-A025-04B8B584E078}">
      <dsp:nvSpPr>
        <dsp:cNvPr id="0" name=""/>
        <dsp:cNvSpPr/>
      </dsp:nvSpPr>
      <dsp:spPr>
        <a:xfrm>
          <a:off x="3362018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</a:t>
          </a:r>
          <a:endParaRPr lang="zh-CN" altLang="en-US" sz="1300" kern="1200" dirty="0"/>
        </a:p>
      </dsp:txBody>
      <dsp:txXfrm>
        <a:off x="3386477" y="1617036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4823262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4969386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4993845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6536FD31-E245-AE42-8101-0B61DA9983B2}">
      <dsp:nvSpPr>
        <dsp:cNvPr id="0" name=""/>
        <dsp:cNvSpPr/>
      </dsp:nvSpPr>
      <dsp:spPr>
        <a:xfrm>
          <a:off x="643062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FD0EEB-3073-C649-8B75-8892265D1FAF}">
      <dsp:nvSpPr>
        <dsp:cNvPr id="0" name=""/>
        <dsp:cNvSpPr/>
      </dsp:nvSpPr>
      <dsp:spPr>
        <a:xfrm>
          <a:off x="6576753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</a:t>
          </a:r>
          <a:endParaRPr lang="zh-CN" altLang="en-US" sz="1300" kern="1200" dirty="0"/>
        </a:p>
      </dsp:txBody>
      <dsp:txXfrm>
        <a:off x="6601212" y="1617036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4677137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4018418" y="260649"/>
              </a:lnTo>
              <a:lnTo>
                <a:pt x="4018418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6284505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4677137" y="1071278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3827734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DED4-2BAE-E343-8E53-BDA2C75524B2}">
      <dsp:nvSpPr>
        <dsp:cNvPr id="0" name=""/>
        <dsp:cNvSpPr/>
      </dsp:nvSpPr>
      <dsp:spPr>
        <a:xfrm>
          <a:off x="3873454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79D3-44E8-7241-83E2-94D2BC13D8C8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6682B-2062-BE46-8312-6C10490E4729}">
      <dsp:nvSpPr>
        <dsp:cNvPr id="0" name=""/>
        <dsp:cNvSpPr/>
      </dsp:nvSpPr>
      <dsp:spPr>
        <a:xfrm>
          <a:off x="2266086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1299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658719" y="1071278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4018418" y="0"/>
              </a:moveTo>
              <a:lnTo>
                <a:pt x="4018418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15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47284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1743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EE744826-01E9-994D-9819-891BFA6F8D20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84B28-AADE-F34B-AB34-D0F05EEB6A64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BDE6A691-1562-BF4B-BBEF-E6191FC8698E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060F-7FFE-1C4C-BD3F-3FEBB0EC9B02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D9E75325-8990-A24F-831B-6A428255EAF7}">
      <dsp:nvSpPr>
        <dsp:cNvPr id="0" name=""/>
        <dsp:cNvSpPr/>
      </dsp:nvSpPr>
      <dsp:spPr>
        <a:xfrm>
          <a:off x="3215894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9E05C-D543-884C-A025-04B8B584E078}">
      <dsp:nvSpPr>
        <dsp:cNvPr id="0" name=""/>
        <dsp:cNvSpPr/>
      </dsp:nvSpPr>
      <dsp:spPr>
        <a:xfrm>
          <a:off x="3362018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</a:t>
          </a:r>
          <a:endParaRPr lang="zh-CN" altLang="en-US" sz="1300" kern="1200" dirty="0"/>
        </a:p>
      </dsp:txBody>
      <dsp:txXfrm>
        <a:off x="3386477" y="1617036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5626945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5773070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5797529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5078979" y="1071278"/>
          <a:ext cx="3616576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3616576" y="260649"/>
              </a:lnTo>
              <a:lnTo>
                <a:pt x="3616576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6284505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5078979" y="1071278"/>
          <a:ext cx="1205525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205525" y="260649"/>
              </a:lnTo>
              <a:lnTo>
                <a:pt x="1205525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3827734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DED4-2BAE-E343-8E53-BDA2C75524B2}">
      <dsp:nvSpPr>
        <dsp:cNvPr id="0" name=""/>
        <dsp:cNvSpPr/>
      </dsp:nvSpPr>
      <dsp:spPr>
        <a:xfrm>
          <a:off x="3873454" y="1071278"/>
          <a:ext cx="1205525" cy="382480"/>
        </a:xfrm>
        <a:custGeom>
          <a:avLst/>
          <a:gdLst/>
          <a:ahLst/>
          <a:cxnLst/>
          <a:rect l="0" t="0" r="0" b="0"/>
          <a:pathLst>
            <a:path>
              <a:moveTo>
                <a:pt x="1205525" y="0"/>
              </a:moveTo>
              <a:lnTo>
                <a:pt x="1205525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79D3-44E8-7241-83E2-94D2BC13D8C8}">
      <dsp:nvSpPr>
        <dsp:cNvPr id="0" name=""/>
        <dsp:cNvSpPr/>
      </dsp:nvSpPr>
      <dsp:spPr>
        <a:xfrm>
          <a:off x="1462402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1462402" y="1071278"/>
          <a:ext cx="3616576" cy="382480"/>
        </a:xfrm>
        <a:custGeom>
          <a:avLst/>
          <a:gdLst/>
          <a:ahLst/>
          <a:cxnLst/>
          <a:rect l="0" t="0" r="0" b="0"/>
          <a:pathLst>
            <a:path>
              <a:moveTo>
                <a:pt x="3616576" y="0"/>
              </a:moveTo>
              <a:lnTo>
                <a:pt x="3616576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421420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567544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592003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804843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950967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975426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BDE6A691-1562-BF4B-BBEF-E6191FC8698E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FC060F-7FFE-1C4C-BD3F-3FEBB0EC9B02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D9E75325-8990-A24F-831B-6A428255EAF7}">
      <dsp:nvSpPr>
        <dsp:cNvPr id="0" name=""/>
        <dsp:cNvSpPr/>
      </dsp:nvSpPr>
      <dsp:spPr>
        <a:xfrm>
          <a:off x="3215894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9E05C-D543-884C-A025-04B8B584E078}">
      <dsp:nvSpPr>
        <dsp:cNvPr id="0" name=""/>
        <dsp:cNvSpPr/>
      </dsp:nvSpPr>
      <dsp:spPr>
        <a:xfrm>
          <a:off x="3362018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</a:t>
          </a:r>
          <a:endParaRPr lang="zh-CN" altLang="en-US" sz="1300" kern="1200" dirty="0"/>
        </a:p>
      </dsp:txBody>
      <dsp:txXfrm>
        <a:off x="3386477" y="1617036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5626945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5773070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5797529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864983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E1DC8-403C-8E46-A57C-A5FED9F8FB75}">
      <dsp:nvSpPr>
        <dsp:cNvPr id="0" name=""/>
        <dsp:cNvSpPr/>
      </dsp:nvSpPr>
      <dsp:spPr>
        <a:xfrm>
          <a:off x="5480821" y="1071278"/>
          <a:ext cx="3214734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3214734" y="260649"/>
              </a:lnTo>
              <a:lnTo>
                <a:pt x="3214734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6284505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5480821" y="1071278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BA9ED-A8AE-BF4E-A7EA-21857FC52167}">
      <dsp:nvSpPr>
        <dsp:cNvPr id="0" name=""/>
        <dsp:cNvSpPr/>
      </dsp:nvSpPr>
      <dsp:spPr>
        <a:xfrm>
          <a:off x="2266086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1607367" y="0"/>
              </a:moveTo>
              <a:lnTo>
                <a:pt x="1607367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2266086" y="1071278"/>
          <a:ext cx="3214734" cy="382480"/>
        </a:xfrm>
        <a:custGeom>
          <a:avLst/>
          <a:gdLst/>
          <a:ahLst/>
          <a:cxnLst/>
          <a:rect l="0" t="0" r="0" b="0"/>
          <a:pathLst>
            <a:path>
              <a:moveTo>
                <a:pt x="3214734" y="0"/>
              </a:moveTo>
              <a:lnTo>
                <a:pt x="3214734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823262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969386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993845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59E13852-D1BA-0140-B813-142923358F0E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AADAEA-9C35-EB46-AFD5-DD85237A0F6E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5626945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5773070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5797529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EC240296-5666-6C40-B4E2-1F5991712601}">
      <dsp:nvSpPr>
        <dsp:cNvPr id="0" name=""/>
        <dsp:cNvSpPr/>
      </dsp:nvSpPr>
      <dsp:spPr>
        <a:xfrm>
          <a:off x="803799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21D9D-D240-D744-A789-D8E26F41206B}">
      <dsp:nvSpPr>
        <dsp:cNvPr id="0" name=""/>
        <dsp:cNvSpPr/>
      </dsp:nvSpPr>
      <dsp:spPr>
        <a:xfrm>
          <a:off x="818412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开发集成平台配置管理员</a:t>
          </a:r>
          <a:endParaRPr lang="zh-CN" altLang="en-US" sz="1300" kern="1200" dirty="0"/>
        </a:p>
      </dsp:txBody>
      <dsp:txXfrm>
        <a:off x="8208580" y="1617036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7088189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7042469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5480821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1607367" y="0"/>
              </a:moveTo>
              <a:lnTo>
                <a:pt x="1607367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22461-0AB9-C84F-BCF2-82A9321586DA}">
      <dsp:nvSpPr>
        <dsp:cNvPr id="0" name=""/>
        <dsp:cNvSpPr/>
      </dsp:nvSpPr>
      <dsp:spPr>
        <a:xfrm>
          <a:off x="4677137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2411051" y="260649"/>
              </a:lnTo>
              <a:lnTo>
                <a:pt x="2411051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BA9ED-A8AE-BF4E-A7EA-21857FC52167}">
      <dsp:nvSpPr>
        <dsp:cNvPr id="0" name=""/>
        <dsp:cNvSpPr/>
      </dsp:nvSpPr>
      <dsp:spPr>
        <a:xfrm>
          <a:off x="2266086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1607367" y="260649"/>
              </a:lnTo>
              <a:lnTo>
                <a:pt x="1607367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2220366" y="2288859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1607367" cy="382480"/>
        </a:xfrm>
        <a:custGeom>
          <a:avLst/>
          <a:gdLst/>
          <a:ahLst/>
          <a:cxnLst/>
          <a:rect l="0" t="0" r="0" b="0"/>
          <a:pathLst>
            <a:path>
              <a:moveTo>
                <a:pt x="1607367" y="0"/>
              </a:moveTo>
              <a:lnTo>
                <a:pt x="1607367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2266086" y="1071278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1608527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1754651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1779110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59E13852-D1BA-0140-B813-142923358F0E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AADAEA-9C35-EB46-AFD5-DD85237A0F6E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2603756F-4A71-FE48-B7C4-B63688766B5B}">
      <dsp:nvSpPr>
        <dsp:cNvPr id="0" name=""/>
        <dsp:cNvSpPr/>
      </dsp:nvSpPr>
      <dsp:spPr>
        <a:xfrm>
          <a:off x="6430629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F074A-6D38-E949-878B-A73378BA29A3}">
      <dsp:nvSpPr>
        <dsp:cNvPr id="0" name=""/>
        <dsp:cNvSpPr/>
      </dsp:nvSpPr>
      <dsp:spPr>
        <a:xfrm>
          <a:off x="6576753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开发程序员</a:t>
          </a:r>
          <a:endParaRPr lang="zh-CN" altLang="en-US" sz="1300" kern="1200" dirty="0"/>
        </a:p>
      </dsp:txBody>
      <dsp:txXfrm>
        <a:off x="6601212" y="1617036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15F82-16BF-3B40-B109-0A289DB21117}">
      <dsp:nvSpPr>
        <dsp:cNvPr id="0" name=""/>
        <dsp:cNvSpPr/>
      </dsp:nvSpPr>
      <dsp:spPr>
        <a:xfrm>
          <a:off x="4677137" y="2288859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4018418" y="260649"/>
              </a:lnTo>
              <a:lnTo>
                <a:pt x="4018418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7E94A-FE18-CA43-9B9F-C8F78F2630D5}">
      <dsp:nvSpPr>
        <dsp:cNvPr id="0" name=""/>
        <dsp:cNvSpPr/>
      </dsp:nvSpPr>
      <dsp:spPr>
        <a:xfrm>
          <a:off x="4677137" y="2288859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2411051" y="260649"/>
              </a:lnTo>
              <a:lnTo>
                <a:pt x="2411051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25A76-9C27-C546-BE4D-45BC73C9D25E}">
      <dsp:nvSpPr>
        <dsp:cNvPr id="0" name=""/>
        <dsp:cNvSpPr/>
      </dsp:nvSpPr>
      <dsp:spPr>
        <a:xfrm>
          <a:off x="4677137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49"/>
              </a:lnTo>
              <a:lnTo>
                <a:pt x="803683" y="260649"/>
              </a:lnTo>
              <a:lnTo>
                <a:pt x="803683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BA9ED-A8AE-BF4E-A7EA-21857FC52167}">
      <dsp:nvSpPr>
        <dsp:cNvPr id="0" name=""/>
        <dsp:cNvSpPr/>
      </dsp:nvSpPr>
      <dsp:spPr>
        <a:xfrm>
          <a:off x="3873454" y="2288859"/>
          <a:ext cx="803683" cy="382480"/>
        </a:xfrm>
        <a:custGeom>
          <a:avLst/>
          <a:gdLst/>
          <a:ahLst/>
          <a:cxnLst/>
          <a:rect l="0" t="0" r="0" b="0"/>
          <a:pathLst>
            <a:path>
              <a:moveTo>
                <a:pt x="803683" y="0"/>
              </a:moveTo>
              <a:lnTo>
                <a:pt x="803683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A926-A01F-BF4E-BFDC-4A789CF23DB5}">
      <dsp:nvSpPr>
        <dsp:cNvPr id="0" name=""/>
        <dsp:cNvSpPr/>
      </dsp:nvSpPr>
      <dsp:spPr>
        <a:xfrm>
          <a:off x="2266086" y="2288859"/>
          <a:ext cx="2411051" cy="382480"/>
        </a:xfrm>
        <a:custGeom>
          <a:avLst/>
          <a:gdLst/>
          <a:ahLst/>
          <a:cxnLst/>
          <a:rect l="0" t="0" r="0" b="0"/>
          <a:pathLst>
            <a:path>
              <a:moveTo>
                <a:pt x="2411051" y="0"/>
              </a:moveTo>
              <a:lnTo>
                <a:pt x="2411051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73C78-0F49-FB43-839E-50F2BECC64B6}">
      <dsp:nvSpPr>
        <dsp:cNvPr id="0" name=""/>
        <dsp:cNvSpPr/>
      </dsp:nvSpPr>
      <dsp:spPr>
        <a:xfrm>
          <a:off x="658719" y="2288859"/>
          <a:ext cx="4018418" cy="382480"/>
        </a:xfrm>
        <a:custGeom>
          <a:avLst/>
          <a:gdLst/>
          <a:ahLst/>
          <a:cxnLst/>
          <a:rect l="0" t="0" r="0" b="0"/>
          <a:pathLst>
            <a:path>
              <a:moveTo>
                <a:pt x="4018418" y="0"/>
              </a:moveTo>
              <a:lnTo>
                <a:pt x="4018418" y="260649"/>
              </a:lnTo>
              <a:lnTo>
                <a:pt x="0" y="260649"/>
              </a:lnTo>
              <a:lnTo>
                <a:pt x="0" y="3824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907C4-9C4B-1345-A1EF-C2E9709A7F55}">
      <dsp:nvSpPr>
        <dsp:cNvPr id="0" name=""/>
        <dsp:cNvSpPr/>
      </dsp:nvSpPr>
      <dsp:spPr>
        <a:xfrm>
          <a:off x="4631417" y="1071278"/>
          <a:ext cx="91440" cy="3824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48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8596A-E2DA-BD47-902D-592FB31CC033}">
      <dsp:nvSpPr>
        <dsp:cNvPr id="0" name=""/>
        <dsp:cNvSpPr/>
      </dsp:nvSpPr>
      <dsp:spPr>
        <a:xfrm>
          <a:off x="4019578" y="236178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2E05B-FC22-814A-BA3D-82D5E0E3C6D6}">
      <dsp:nvSpPr>
        <dsp:cNvPr id="0" name=""/>
        <dsp:cNvSpPr/>
      </dsp:nvSpPr>
      <dsp:spPr>
        <a:xfrm>
          <a:off x="4165702" y="374996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项目组成员</a:t>
          </a:r>
          <a:endParaRPr lang="zh-CN" altLang="en-US" sz="1300" kern="1200" dirty="0"/>
        </a:p>
      </dsp:txBody>
      <dsp:txXfrm>
        <a:off x="4190161" y="399455"/>
        <a:ext cx="1266200" cy="786182"/>
      </dsp:txXfrm>
    </dsp:sp>
    <dsp:sp modelId="{2F6AF7B1-5474-3744-9724-F2A7D706ACD1}">
      <dsp:nvSpPr>
        <dsp:cNvPr id="0" name=""/>
        <dsp:cNvSpPr/>
      </dsp:nvSpPr>
      <dsp:spPr>
        <a:xfrm>
          <a:off x="4019578" y="1453759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6915C9-1A83-F040-9526-2FCE8B1DDFB5}">
      <dsp:nvSpPr>
        <dsp:cNvPr id="0" name=""/>
        <dsp:cNvSpPr/>
      </dsp:nvSpPr>
      <dsp:spPr>
        <a:xfrm>
          <a:off x="4165702" y="1592577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</a:t>
          </a:r>
          <a:endParaRPr lang="zh-CN" altLang="en-US" sz="1300" kern="1200" dirty="0"/>
        </a:p>
      </dsp:txBody>
      <dsp:txXfrm>
        <a:off x="4190161" y="1617036"/>
        <a:ext cx="1266200" cy="786182"/>
      </dsp:txXfrm>
    </dsp:sp>
    <dsp:sp modelId="{520EE412-944A-1B40-B7BC-B193957875E9}">
      <dsp:nvSpPr>
        <dsp:cNvPr id="0" name=""/>
        <dsp:cNvSpPr/>
      </dsp:nvSpPr>
      <dsp:spPr>
        <a:xfrm>
          <a:off x="115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8701C-DA61-7543-8FC8-57D088C9B8EB}">
      <dsp:nvSpPr>
        <dsp:cNvPr id="0" name=""/>
        <dsp:cNvSpPr/>
      </dsp:nvSpPr>
      <dsp:spPr>
        <a:xfrm>
          <a:off x="147284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项目经理角色</a:t>
          </a:r>
          <a:endParaRPr lang="zh-CN" altLang="en-US" sz="1300" kern="1200" dirty="0"/>
        </a:p>
      </dsp:txBody>
      <dsp:txXfrm>
        <a:off x="171743" y="2834617"/>
        <a:ext cx="1266200" cy="786182"/>
      </dsp:txXfrm>
    </dsp:sp>
    <dsp:sp modelId="{DC3AD720-43C5-8547-BD3B-32AB4C7696C5}">
      <dsp:nvSpPr>
        <dsp:cNvPr id="0" name=""/>
        <dsp:cNvSpPr/>
      </dsp:nvSpPr>
      <dsp:spPr>
        <a:xfrm>
          <a:off x="160852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9E7DC-5363-7E4B-8981-D37736EEF9A6}">
      <dsp:nvSpPr>
        <dsp:cNvPr id="0" name=""/>
        <dsp:cNvSpPr/>
      </dsp:nvSpPr>
      <dsp:spPr>
        <a:xfrm>
          <a:off x="175465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业务专家角色（需求分析师角色）</a:t>
          </a:r>
          <a:endParaRPr lang="zh-CN" altLang="en-US" sz="1300" kern="1200" dirty="0"/>
        </a:p>
      </dsp:txBody>
      <dsp:txXfrm>
        <a:off x="1779110" y="2834617"/>
        <a:ext cx="1266200" cy="786182"/>
      </dsp:txXfrm>
    </dsp:sp>
    <dsp:sp modelId="{59E13852-D1BA-0140-B813-142923358F0E}">
      <dsp:nvSpPr>
        <dsp:cNvPr id="0" name=""/>
        <dsp:cNvSpPr/>
      </dsp:nvSpPr>
      <dsp:spPr>
        <a:xfrm>
          <a:off x="3215894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AADAEA-9C35-EB46-AFD5-DD85237A0F6E}">
      <dsp:nvSpPr>
        <dsp:cNvPr id="0" name=""/>
        <dsp:cNvSpPr/>
      </dsp:nvSpPr>
      <dsp:spPr>
        <a:xfrm>
          <a:off x="3362018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架构师角色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（偏</a:t>
          </a: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端了解原生端）</a:t>
          </a:r>
          <a:endParaRPr lang="zh-CN" altLang="en-US" sz="1300" kern="1200" dirty="0"/>
        </a:p>
      </dsp:txBody>
      <dsp:txXfrm>
        <a:off x="3386477" y="2834617"/>
        <a:ext cx="1266200" cy="786182"/>
      </dsp:txXfrm>
    </dsp:sp>
    <dsp:sp modelId="{A77ECF7E-4FDF-1D4B-9B01-544828D4F4E2}">
      <dsp:nvSpPr>
        <dsp:cNvPr id="0" name=""/>
        <dsp:cNvSpPr/>
      </dsp:nvSpPr>
      <dsp:spPr>
        <a:xfrm>
          <a:off x="4823262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B5DA-A473-9948-B78F-E03E9017ED5E}">
      <dsp:nvSpPr>
        <dsp:cNvPr id="0" name=""/>
        <dsp:cNvSpPr/>
      </dsp:nvSpPr>
      <dsp:spPr>
        <a:xfrm>
          <a:off x="4969386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JS</a:t>
          </a:r>
          <a:r>
            <a:rPr lang="zh-CN" altLang="en-US" sz="1300" kern="1200" dirty="0" smtClean="0"/>
            <a:t>开发程序员角色</a:t>
          </a:r>
          <a:endParaRPr lang="zh-CN" altLang="en-US" sz="1300" kern="1200" dirty="0"/>
        </a:p>
      </dsp:txBody>
      <dsp:txXfrm>
        <a:off x="4993845" y="2834617"/>
        <a:ext cx="1266200" cy="786182"/>
      </dsp:txXfrm>
    </dsp:sp>
    <dsp:sp modelId="{92C59063-8018-384E-8A92-034D35CDEB2C}">
      <dsp:nvSpPr>
        <dsp:cNvPr id="0" name=""/>
        <dsp:cNvSpPr/>
      </dsp:nvSpPr>
      <dsp:spPr>
        <a:xfrm>
          <a:off x="6430629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AFBDF-818D-B143-9194-CF289B989BB6}">
      <dsp:nvSpPr>
        <dsp:cNvPr id="0" name=""/>
        <dsp:cNvSpPr/>
      </dsp:nvSpPr>
      <dsp:spPr>
        <a:xfrm>
          <a:off x="6576753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管理集成平台配置管理员角色</a:t>
          </a:r>
          <a:endParaRPr lang="zh-CN" altLang="en-US" sz="1300" kern="1200" dirty="0"/>
        </a:p>
      </dsp:txBody>
      <dsp:txXfrm>
        <a:off x="6601212" y="2834617"/>
        <a:ext cx="1266200" cy="786182"/>
      </dsp:txXfrm>
    </dsp:sp>
    <dsp:sp modelId="{7125C99E-46D4-6A4A-B318-4F076A6D5A56}">
      <dsp:nvSpPr>
        <dsp:cNvPr id="0" name=""/>
        <dsp:cNvSpPr/>
      </dsp:nvSpPr>
      <dsp:spPr>
        <a:xfrm>
          <a:off x="8037997" y="2671340"/>
          <a:ext cx="1315118" cy="8351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C3C5E-F6DF-B84D-A1B1-0E4E652E2B09}">
      <dsp:nvSpPr>
        <dsp:cNvPr id="0" name=""/>
        <dsp:cNvSpPr/>
      </dsp:nvSpPr>
      <dsp:spPr>
        <a:xfrm>
          <a:off x="8184121" y="2810158"/>
          <a:ext cx="1315118" cy="835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开发集成平台配置管理员角色</a:t>
          </a:r>
          <a:endParaRPr lang="zh-CN" altLang="en-US" sz="1300" kern="1200" dirty="0"/>
        </a:p>
      </dsp:txBody>
      <dsp:txXfrm>
        <a:off x="8208580" y="2834617"/>
        <a:ext cx="1266200" cy="7861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771A9-8651-494F-92F2-AFB387BFFA60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AC259-DB39-0D49-B8FD-192794131FC7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移动基础平台教程</a:t>
          </a:r>
          <a:endParaRPr lang="zh-CN" altLang="en-US" sz="2300" kern="1200" dirty="0"/>
        </a:p>
      </dsp:txBody>
      <dsp:txXfrm>
        <a:off x="367668" y="242512"/>
        <a:ext cx="8176340" cy="485334"/>
      </dsp:txXfrm>
    </dsp:sp>
    <dsp:sp modelId="{508F1CB9-F360-ED48-938F-4E87216E5F7C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FDD88-B939-F44D-AA28-711AB7A121BC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工程目录标准教程</a:t>
          </a:r>
          <a:endParaRPr lang="zh-CN" altLang="en-US" sz="2300" kern="1200" dirty="0"/>
        </a:p>
      </dsp:txBody>
      <dsp:txXfrm>
        <a:off x="715445" y="970281"/>
        <a:ext cx="7828563" cy="485334"/>
      </dsp:txXfrm>
    </dsp:sp>
    <dsp:sp modelId="{75DA1B7B-AA31-0D43-9EF8-8974F8B04E56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E8D9B-EE3C-C74D-9660-289A0BA21057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  <a:r>
            <a:rPr lang="zh-CN" altLang="en-US" sz="2300" kern="1200" dirty="0" smtClean="0"/>
            <a:t>开发教程</a:t>
          </a:r>
          <a:endParaRPr lang="zh-CN" altLang="en-US" sz="2300" kern="1200" dirty="0"/>
        </a:p>
      </dsp:txBody>
      <dsp:txXfrm>
        <a:off x="822184" y="1698051"/>
        <a:ext cx="7721824" cy="485334"/>
      </dsp:txXfrm>
    </dsp:sp>
    <dsp:sp modelId="{135B4F46-34B0-B840-9117-E4905CF9A029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90961-1259-4A4B-96DA-57D9E31C9E23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管理集成平台使用教程</a:t>
          </a:r>
          <a:endParaRPr lang="zh-CN" altLang="en-US" sz="2300" kern="1200" dirty="0"/>
        </a:p>
      </dsp:txBody>
      <dsp:txXfrm>
        <a:off x="715445" y="2425820"/>
        <a:ext cx="7828563" cy="485334"/>
      </dsp:txXfrm>
    </dsp:sp>
    <dsp:sp modelId="{ED0C5529-C37B-C44E-B89A-811C576BF784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2AD02-5133-334F-ABBD-974D906B2B9B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开发集成平台使用教程</a:t>
          </a:r>
          <a:endParaRPr lang="zh-CN" altLang="en-US" sz="2300" kern="1200" dirty="0"/>
        </a:p>
      </dsp:txBody>
      <dsp:txXfrm>
        <a:off x="367668" y="3153589"/>
        <a:ext cx="8176340" cy="485334"/>
      </dsp:txXfrm>
    </dsp:sp>
    <dsp:sp modelId="{30469624-3CAA-AD40-93EA-938573B49D0D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34BE9-A5B1-5B4A-A39D-F48ECD4E06F3}">
      <dsp:nvSpPr>
        <dsp:cNvPr id="0" name=""/>
        <dsp:cNvSpPr/>
      </dsp:nvSpPr>
      <dsp:spPr>
        <a:xfrm rot="5400000">
          <a:off x="4918831" y="-1592435"/>
          <a:ext cx="1853321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Cordova</a:t>
          </a:r>
          <a:r>
            <a:rPr lang="zh-CN" altLang="en-US" sz="1500" kern="1200" dirty="0" smtClean="0"/>
            <a:t>官网（</a:t>
          </a:r>
          <a:r>
            <a:rPr lang="en-US" altLang="en-US" sz="1500" kern="1200" dirty="0" smtClean="0"/>
            <a:t>http://</a:t>
          </a:r>
          <a:r>
            <a:rPr lang="en-US" altLang="en-US" sz="1500" kern="1200" dirty="0" err="1" smtClean="0"/>
            <a:t>cordova.apache.org</a:t>
          </a:r>
          <a:r>
            <a:rPr lang="en-US" altLang="en-US" sz="1500" kern="1200" dirty="0" smtClean="0"/>
            <a:t>/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ionic</a:t>
          </a:r>
          <a:r>
            <a:rPr lang="zh-CN" altLang="en-US" sz="1500" kern="1200" dirty="0" smtClean="0"/>
            <a:t>官网（</a:t>
          </a:r>
          <a:r>
            <a:rPr lang="en-US" altLang="en-US" sz="1500" kern="1200" dirty="0" smtClean="0"/>
            <a:t>http://</a:t>
          </a:r>
          <a:r>
            <a:rPr lang="en-US" altLang="en-US" sz="1500" kern="1200" dirty="0" err="1" smtClean="0"/>
            <a:t>ionicframework.com</a:t>
          </a:r>
          <a:r>
            <a:rPr lang="en-US" altLang="en-US" sz="1500" kern="1200" dirty="0" smtClean="0"/>
            <a:t>/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优质博客（</a:t>
          </a:r>
          <a:r>
            <a:rPr lang="en-US" altLang="en-US" sz="1500" kern="1200" dirty="0" smtClean="0"/>
            <a:t>https://</a:t>
          </a:r>
          <a:r>
            <a:rPr lang="en-US" altLang="en-US" sz="1500" kern="1200" dirty="0" err="1" smtClean="0"/>
            <a:t>segmentfault.com</a:t>
          </a:r>
          <a:r>
            <a:rPr lang="en-US" altLang="en-US" sz="1500" kern="1200" dirty="0" smtClean="0"/>
            <a:t>/a/1190000002903546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优质视频</a:t>
          </a:r>
          <a:endParaRPr lang="zh-CN" alt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传智播客</a:t>
          </a:r>
          <a:endParaRPr lang="zh-CN" alt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极客学院</a:t>
          </a:r>
          <a:endParaRPr lang="zh-CN" altLang="en-US" sz="1500" kern="1200" dirty="0"/>
        </a:p>
      </dsp:txBody>
      <dsp:txXfrm rot="-5400000">
        <a:off x="3094672" y="322196"/>
        <a:ext cx="5411167" cy="1672377"/>
      </dsp:txXfrm>
    </dsp:sp>
    <dsp:sp modelId="{77391BBD-5C3C-C444-9791-9B76E5EB17A2}">
      <dsp:nvSpPr>
        <dsp:cNvPr id="0" name=""/>
        <dsp:cNvSpPr/>
      </dsp:nvSpPr>
      <dsp:spPr>
        <a:xfrm>
          <a:off x="0" y="57"/>
          <a:ext cx="3094672" cy="231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ionic</a:t>
          </a:r>
          <a:endParaRPr lang="zh-CN" altLang="en-US" sz="6500" kern="1200" dirty="0"/>
        </a:p>
      </dsp:txBody>
      <dsp:txXfrm>
        <a:off x="113090" y="113147"/>
        <a:ext cx="2868492" cy="2090472"/>
      </dsp:txXfrm>
    </dsp:sp>
    <dsp:sp modelId="{641CA6C0-3276-8C43-8E95-A0186197FD9A}">
      <dsp:nvSpPr>
        <dsp:cNvPr id="0" name=""/>
        <dsp:cNvSpPr/>
      </dsp:nvSpPr>
      <dsp:spPr>
        <a:xfrm rot="5400000">
          <a:off x="4918831" y="840049"/>
          <a:ext cx="1853321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/>
            <a:t>Weex</a:t>
          </a:r>
          <a:r>
            <a:rPr lang="zh-CN" altLang="en-US" sz="1500" kern="1200" dirty="0" smtClean="0"/>
            <a:t>官网（</a:t>
          </a:r>
          <a:r>
            <a:rPr lang="en-US" altLang="en-US" sz="1500" kern="1200" dirty="0" smtClean="0"/>
            <a:t>http://</a:t>
          </a:r>
          <a:r>
            <a:rPr lang="en-US" altLang="en-US" sz="1500" kern="1200" dirty="0" err="1" smtClean="0"/>
            <a:t>weex.apache.org</a:t>
          </a:r>
          <a:r>
            <a:rPr lang="en-US" altLang="en-US" sz="1500" kern="1200" dirty="0" smtClean="0"/>
            <a:t>/</a:t>
          </a:r>
          <a:r>
            <a:rPr lang="en-US" altLang="en-US" sz="1500" kern="1200" dirty="0" err="1" smtClean="0"/>
            <a:t>cn</a:t>
          </a:r>
          <a:r>
            <a:rPr lang="en-US" altLang="en-US" sz="1500" kern="1200" dirty="0" smtClean="0"/>
            <a:t>/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优质博客（待定）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优质视频（待定）</a:t>
          </a:r>
          <a:endParaRPr lang="zh-CN" altLang="en-US" sz="1500" kern="1200" dirty="0"/>
        </a:p>
      </dsp:txBody>
      <dsp:txXfrm rot="-5400000">
        <a:off x="3094672" y="2754680"/>
        <a:ext cx="5411167" cy="1672377"/>
      </dsp:txXfrm>
    </dsp:sp>
    <dsp:sp modelId="{1FD5FE58-912E-3141-A72A-96125EA0E133}">
      <dsp:nvSpPr>
        <dsp:cNvPr id="0" name=""/>
        <dsp:cNvSpPr/>
      </dsp:nvSpPr>
      <dsp:spPr>
        <a:xfrm>
          <a:off x="0" y="2432542"/>
          <a:ext cx="3094672" cy="23166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/>
            <a:t>weex</a:t>
          </a:r>
          <a:endParaRPr lang="zh-CN" altLang="en-US" sz="6500" kern="1200" dirty="0"/>
        </a:p>
      </dsp:txBody>
      <dsp:txXfrm>
        <a:off x="113090" y="2545632"/>
        <a:ext cx="2868492" cy="209047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08751-0940-9241-BCA6-FEF635E9BDA6}">
      <dsp:nvSpPr>
        <dsp:cNvPr id="0" name=""/>
        <dsp:cNvSpPr/>
      </dsp:nvSpPr>
      <dsp:spPr>
        <a:xfrm rot="5400000">
          <a:off x="5088157" y="-1804103"/>
          <a:ext cx="1514670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ionic</a:t>
          </a:r>
          <a:r>
            <a:rPr lang="zh-CN" altLang="en-US" sz="2500" kern="1200" dirty="0" smtClean="0"/>
            <a:t>工程</a:t>
          </a:r>
          <a:r>
            <a:rPr lang="zh-CN" altLang="en-US" sz="2500" kern="1200" smtClean="0"/>
            <a:t>目录标准（</a:t>
          </a:r>
          <a:r>
            <a:rPr lang="zh-CN" altLang="en-US" sz="2500" kern="1200" dirty="0" smtClean="0"/>
            <a:t>详细目录见 下一页 </a:t>
          </a:r>
          <a:r>
            <a:rPr lang="en-US" altLang="zh-CN" sz="2500" kern="1200" dirty="0" smtClean="0"/>
            <a:t>ionic</a:t>
          </a:r>
          <a:r>
            <a:rPr lang="zh-CN" altLang="en-US" sz="2500" kern="1200" dirty="0" smtClean="0"/>
            <a:t>工程目录）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err="1" smtClean="0"/>
            <a:t>Weex</a:t>
          </a:r>
          <a:r>
            <a:rPr lang="zh-CN" altLang="en-US" sz="2500" kern="1200" dirty="0" smtClean="0"/>
            <a:t>工程目录标准</a:t>
          </a:r>
          <a:endParaRPr lang="zh-CN" altLang="en-US" sz="2500" kern="1200" dirty="0"/>
        </a:p>
      </dsp:txBody>
      <dsp:txXfrm rot="-5400000">
        <a:off x="3094673" y="263321"/>
        <a:ext cx="5427699" cy="1366790"/>
      </dsp:txXfrm>
    </dsp:sp>
    <dsp:sp modelId="{CCFB4F58-26BF-244A-8382-85C9D8E47996}">
      <dsp:nvSpPr>
        <dsp:cNvPr id="0" name=""/>
        <dsp:cNvSpPr/>
      </dsp:nvSpPr>
      <dsp:spPr>
        <a:xfrm>
          <a:off x="0" y="47"/>
          <a:ext cx="3094672" cy="18933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移动基础平台标准工程目录</a:t>
          </a:r>
          <a:endParaRPr lang="zh-CN" altLang="en-US" sz="3400" kern="1200" dirty="0"/>
        </a:p>
      </dsp:txBody>
      <dsp:txXfrm>
        <a:off x="92425" y="92472"/>
        <a:ext cx="2909822" cy="1708487"/>
      </dsp:txXfrm>
    </dsp:sp>
    <dsp:sp modelId="{6D7CCE28-3F2A-464C-9914-FA6A65558B85}">
      <dsp:nvSpPr>
        <dsp:cNvPr id="0" name=""/>
        <dsp:cNvSpPr/>
      </dsp:nvSpPr>
      <dsp:spPr>
        <a:xfrm rot="5400000">
          <a:off x="5088157" y="183900"/>
          <a:ext cx="1514670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平台目录标准（详细见 下一页 平台工程目录）</a:t>
          </a:r>
          <a:endParaRPr lang="zh-CN" altLang="en-US" sz="2500" kern="1200" dirty="0"/>
        </a:p>
      </dsp:txBody>
      <dsp:txXfrm rot="-5400000">
        <a:off x="3094673" y="2251324"/>
        <a:ext cx="5427699" cy="1366790"/>
      </dsp:txXfrm>
    </dsp:sp>
    <dsp:sp modelId="{98DA81F3-2E1E-EF49-A44F-5829EB8484F8}">
      <dsp:nvSpPr>
        <dsp:cNvPr id="0" name=""/>
        <dsp:cNvSpPr/>
      </dsp:nvSpPr>
      <dsp:spPr>
        <a:xfrm>
          <a:off x="0" y="1988051"/>
          <a:ext cx="3094672" cy="189333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平台目录标准</a:t>
          </a:r>
          <a:endParaRPr lang="zh-CN" altLang="en-US" sz="3400" kern="1200" dirty="0"/>
        </a:p>
      </dsp:txBody>
      <dsp:txXfrm>
        <a:off x="92425" y="2080476"/>
        <a:ext cx="2909822" cy="170848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40028-79E6-614B-A7D3-FE2D4C7217EB}">
      <dsp:nvSpPr>
        <dsp:cNvPr id="0" name=""/>
        <dsp:cNvSpPr/>
      </dsp:nvSpPr>
      <dsp:spPr>
        <a:xfrm>
          <a:off x="2756941" y="2674882"/>
          <a:ext cx="237675" cy="2490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490886"/>
              </a:lnTo>
              <a:lnTo>
                <a:pt x="237675" y="249088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813224" y="3857770"/>
        <a:ext cx="125109" cy="125109"/>
      </dsp:txXfrm>
    </dsp:sp>
    <dsp:sp modelId="{06B6EFA0-0C83-7344-879A-E10013A17332}">
      <dsp:nvSpPr>
        <dsp:cNvPr id="0" name=""/>
        <dsp:cNvSpPr/>
      </dsp:nvSpPr>
      <dsp:spPr>
        <a:xfrm>
          <a:off x="2756941" y="2674882"/>
          <a:ext cx="237675" cy="2037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037997"/>
              </a:lnTo>
              <a:lnTo>
                <a:pt x="237675" y="203799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24484" y="3642586"/>
        <a:ext cx="102590" cy="102590"/>
      </dsp:txXfrm>
    </dsp:sp>
    <dsp:sp modelId="{552CA310-A390-8547-96C8-F3DA8722729A}">
      <dsp:nvSpPr>
        <dsp:cNvPr id="0" name=""/>
        <dsp:cNvSpPr/>
      </dsp:nvSpPr>
      <dsp:spPr>
        <a:xfrm>
          <a:off x="2756941" y="2674882"/>
          <a:ext cx="237675" cy="1585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1585109"/>
              </a:lnTo>
              <a:lnTo>
                <a:pt x="237675" y="158510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35708" y="3427366"/>
        <a:ext cx="80141" cy="80141"/>
      </dsp:txXfrm>
    </dsp:sp>
    <dsp:sp modelId="{B5A0056A-0FE0-6441-AFBE-5CE2BA37B2D3}">
      <dsp:nvSpPr>
        <dsp:cNvPr id="0" name=""/>
        <dsp:cNvSpPr/>
      </dsp:nvSpPr>
      <dsp:spPr>
        <a:xfrm>
          <a:off x="2756941" y="2674882"/>
          <a:ext cx="237675" cy="11322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1132221"/>
              </a:lnTo>
              <a:lnTo>
                <a:pt x="237675" y="113222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6857" y="3212070"/>
        <a:ext cx="57844" cy="57844"/>
      </dsp:txXfrm>
    </dsp:sp>
    <dsp:sp modelId="{5C0A55C4-B29A-E143-B401-6B8386585B87}">
      <dsp:nvSpPr>
        <dsp:cNvPr id="0" name=""/>
        <dsp:cNvSpPr/>
      </dsp:nvSpPr>
      <dsp:spPr>
        <a:xfrm>
          <a:off x="2756941" y="2674882"/>
          <a:ext cx="237675" cy="679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679332"/>
              </a:lnTo>
              <a:lnTo>
                <a:pt x="237675" y="67933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7786" y="2996556"/>
        <a:ext cx="35985" cy="35985"/>
      </dsp:txXfrm>
    </dsp:sp>
    <dsp:sp modelId="{C96EF96D-1ECF-1547-A53F-9EB5987AC636}">
      <dsp:nvSpPr>
        <dsp:cNvPr id="0" name=""/>
        <dsp:cNvSpPr/>
      </dsp:nvSpPr>
      <dsp:spPr>
        <a:xfrm>
          <a:off x="4182996" y="2901326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26444"/>
              </a:lnTo>
              <a:lnTo>
                <a:pt x="237675" y="22644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3627" y="3006341"/>
        <a:ext cx="16413" cy="16413"/>
      </dsp:txXfrm>
    </dsp:sp>
    <dsp:sp modelId="{3CB3E795-DCFA-1E47-9691-7985FF8AC228}">
      <dsp:nvSpPr>
        <dsp:cNvPr id="0" name=""/>
        <dsp:cNvSpPr/>
      </dsp:nvSpPr>
      <dsp:spPr>
        <a:xfrm>
          <a:off x="4182996" y="2674882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226444"/>
              </a:moveTo>
              <a:lnTo>
                <a:pt x="118837" y="226444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3627" y="2779897"/>
        <a:ext cx="16413" cy="16413"/>
      </dsp:txXfrm>
    </dsp:sp>
    <dsp:sp modelId="{7E503251-AA18-BE40-AA4A-B4CA41013C3D}">
      <dsp:nvSpPr>
        <dsp:cNvPr id="0" name=""/>
        <dsp:cNvSpPr/>
      </dsp:nvSpPr>
      <dsp:spPr>
        <a:xfrm>
          <a:off x="2756941" y="2674882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837" y="0"/>
              </a:lnTo>
              <a:lnTo>
                <a:pt x="118837" y="226444"/>
              </a:lnTo>
              <a:lnTo>
                <a:pt x="237675" y="22644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572" y="2779897"/>
        <a:ext cx="16413" cy="16413"/>
      </dsp:txXfrm>
    </dsp:sp>
    <dsp:sp modelId="{877774F1-7BD0-B149-B683-9E1A5DAD4CDF}">
      <dsp:nvSpPr>
        <dsp:cNvPr id="0" name=""/>
        <dsp:cNvSpPr/>
      </dsp:nvSpPr>
      <dsp:spPr>
        <a:xfrm>
          <a:off x="2756941" y="2448438"/>
          <a:ext cx="237675" cy="226444"/>
        </a:xfrm>
        <a:custGeom>
          <a:avLst/>
          <a:gdLst/>
          <a:ahLst/>
          <a:cxnLst/>
          <a:rect l="0" t="0" r="0" b="0"/>
          <a:pathLst>
            <a:path>
              <a:moveTo>
                <a:pt x="0" y="226444"/>
              </a:moveTo>
              <a:lnTo>
                <a:pt x="118837" y="226444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572" y="2553453"/>
        <a:ext cx="16413" cy="16413"/>
      </dsp:txXfrm>
    </dsp:sp>
    <dsp:sp modelId="{3FA2927B-6BDD-C247-8DE0-6D51AA8AB3F8}">
      <dsp:nvSpPr>
        <dsp:cNvPr id="0" name=""/>
        <dsp:cNvSpPr/>
      </dsp:nvSpPr>
      <dsp:spPr>
        <a:xfrm>
          <a:off x="2756941" y="1995549"/>
          <a:ext cx="237675" cy="679332"/>
        </a:xfrm>
        <a:custGeom>
          <a:avLst/>
          <a:gdLst/>
          <a:ahLst/>
          <a:cxnLst/>
          <a:rect l="0" t="0" r="0" b="0"/>
          <a:pathLst>
            <a:path>
              <a:moveTo>
                <a:pt x="0" y="679332"/>
              </a:moveTo>
              <a:lnTo>
                <a:pt x="118837" y="679332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7786" y="2317223"/>
        <a:ext cx="35985" cy="35985"/>
      </dsp:txXfrm>
    </dsp:sp>
    <dsp:sp modelId="{BD7056F6-0F34-394D-961A-710F42944109}">
      <dsp:nvSpPr>
        <dsp:cNvPr id="0" name=""/>
        <dsp:cNvSpPr/>
      </dsp:nvSpPr>
      <dsp:spPr>
        <a:xfrm>
          <a:off x="2756941" y="1542661"/>
          <a:ext cx="237675" cy="1132221"/>
        </a:xfrm>
        <a:custGeom>
          <a:avLst/>
          <a:gdLst/>
          <a:ahLst/>
          <a:cxnLst/>
          <a:rect l="0" t="0" r="0" b="0"/>
          <a:pathLst>
            <a:path>
              <a:moveTo>
                <a:pt x="0" y="1132221"/>
              </a:moveTo>
              <a:lnTo>
                <a:pt x="118837" y="1132221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6857" y="2079849"/>
        <a:ext cx="57844" cy="57844"/>
      </dsp:txXfrm>
    </dsp:sp>
    <dsp:sp modelId="{8D929C6B-2C95-D34B-8DD8-538C4BF8448E}">
      <dsp:nvSpPr>
        <dsp:cNvPr id="0" name=""/>
        <dsp:cNvSpPr/>
      </dsp:nvSpPr>
      <dsp:spPr>
        <a:xfrm>
          <a:off x="2756941" y="1089772"/>
          <a:ext cx="237675" cy="1585109"/>
        </a:xfrm>
        <a:custGeom>
          <a:avLst/>
          <a:gdLst/>
          <a:ahLst/>
          <a:cxnLst/>
          <a:rect l="0" t="0" r="0" b="0"/>
          <a:pathLst>
            <a:path>
              <a:moveTo>
                <a:pt x="0" y="1585109"/>
              </a:moveTo>
              <a:lnTo>
                <a:pt x="118837" y="1585109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35708" y="1842257"/>
        <a:ext cx="80141" cy="80141"/>
      </dsp:txXfrm>
    </dsp:sp>
    <dsp:sp modelId="{AB3FFCA4-46BA-E846-AC93-8DEF556943F7}">
      <dsp:nvSpPr>
        <dsp:cNvPr id="0" name=""/>
        <dsp:cNvSpPr/>
      </dsp:nvSpPr>
      <dsp:spPr>
        <a:xfrm>
          <a:off x="2756941" y="636884"/>
          <a:ext cx="237675" cy="2037997"/>
        </a:xfrm>
        <a:custGeom>
          <a:avLst/>
          <a:gdLst/>
          <a:ahLst/>
          <a:cxnLst/>
          <a:rect l="0" t="0" r="0" b="0"/>
          <a:pathLst>
            <a:path>
              <a:moveTo>
                <a:pt x="0" y="2037997"/>
              </a:moveTo>
              <a:lnTo>
                <a:pt x="118837" y="2037997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24484" y="1604588"/>
        <a:ext cx="102590" cy="102590"/>
      </dsp:txXfrm>
    </dsp:sp>
    <dsp:sp modelId="{3C4EE60B-1877-0A40-9E94-D1282C883C16}">
      <dsp:nvSpPr>
        <dsp:cNvPr id="0" name=""/>
        <dsp:cNvSpPr/>
      </dsp:nvSpPr>
      <dsp:spPr>
        <a:xfrm>
          <a:off x="2756941" y="183996"/>
          <a:ext cx="237675" cy="2490886"/>
        </a:xfrm>
        <a:custGeom>
          <a:avLst/>
          <a:gdLst/>
          <a:ahLst/>
          <a:cxnLst/>
          <a:rect l="0" t="0" r="0" b="0"/>
          <a:pathLst>
            <a:path>
              <a:moveTo>
                <a:pt x="0" y="2490886"/>
              </a:moveTo>
              <a:lnTo>
                <a:pt x="118837" y="2490886"/>
              </a:lnTo>
              <a:lnTo>
                <a:pt x="118837" y="0"/>
              </a:lnTo>
              <a:lnTo>
                <a:pt x="23767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813224" y="1366884"/>
        <a:ext cx="125109" cy="125109"/>
      </dsp:txXfrm>
    </dsp:sp>
    <dsp:sp modelId="{85C6E162-5765-7A43-A2F6-8591000F3317}">
      <dsp:nvSpPr>
        <dsp:cNvPr id="0" name=""/>
        <dsp:cNvSpPr/>
      </dsp:nvSpPr>
      <dsp:spPr>
        <a:xfrm rot="16200000">
          <a:off x="1622337" y="2493727"/>
          <a:ext cx="1906898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项目名称</a:t>
          </a:r>
          <a:endParaRPr lang="zh-CN" altLang="en-US" sz="2100" kern="1200" dirty="0"/>
        </a:p>
      </dsp:txBody>
      <dsp:txXfrm>
        <a:off x="1622337" y="2493727"/>
        <a:ext cx="1906898" cy="362310"/>
      </dsp:txXfrm>
    </dsp:sp>
    <dsp:sp modelId="{BB59F1CF-AE3F-6444-AF81-0C86507BA8B3}">
      <dsp:nvSpPr>
        <dsp:cNvPr id="0" name=""/>
        <dsp:cNvSpPr/>
      </dsp:nvSpPr>
      <dsp:spPr>
        <a:xfrm>
          <a:off x="2994617" y="2840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config.xml</a:t>
          </a:r>
          <a:endParaRPr lang="zh-CN" altLang="en-US" sz="1200" kern="1200" dirty="0"/>
        </a:p>
      </dsp:txBody>
      <dsp:txXfrm>
        <a:off x="2994617" y="2840"/>
        <a:ext cx="1188379" cy="362310"/>
      </dsp:txXfrm>
    </dsp:sp>
    <dsp:sp modelId="{EC035E53-6B4C-9542-84A1-8F4659EB7907}">
      <dsp:nvSpPr>
        <dsp:cNvPr id="0" name=""/>
        <dsp:cNvSpPr/>
      </dsp:nvSpPr>
      <dsp:spPr>
        <a:xfrm>
          <a:off x="2994617" y="455729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bower.json</a:t>
          </a:r>
          <a:endParaRPr lang="zh-CN" altLang="en-US" sz="1200" kern="1200" dirty="0"/>
        </a:p>
      </dsp:txBody>
      <dsp:txXfrm>
        <a:off x="2994617" y="455729"/>
        <a:ext cx="1188379" cy="362310"/>
      </dsp:txXfrm>
    </dsp:sp>
    <dsp:sp modelId="{33FE07A1-CDA3-3241-9507-8FDCD164CE5E}">
      <dsp:nvSpPr>
        <dsp:cNvPr id="0" name=""/>
        <dsp:cNvSpPr/>
      </dsp:nvSpPr>
      <dsp:spPr>
        <a:xfrm>
          <a:off x="2994617" y="908617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gulpfile.js</a:t>
          </a:r>
          <a:endParaRPr lang="zh-CN" altLang="en-US" sz="1200" kern="1200" dirty="0"/>
        </a:p>
      </dsp:txBody>
      <dsp:txXfrm>
        <a:off x="2994617" y="908617"/>
        <a:ext cx="1188379" cy="362310"/>
      </dsp:txXfrm>
    </dsp:sp>
    <dsp:sp modelId="{05A0D9A7-CBE5-4347-97CF-6FF7CE5917F8}">
      <dsp:nvSpPr>
        <dsp:cNvPr id="0" name=""/>
        <dsp:cNvSpPr/>
      </dsp:nvSpPr>
      <dsp:spPr>
        <a:xfrm>
          <a:off x="2994617" y="1361506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ionic.config.json</a:t>
          </a:r>
          <a:endParaRPr lang="zh-CN" altLang="en-US" sz="1200" kern="1200" dirty="0"/>
        </a:p>
      </dsp:txBody>
      <dsp:txXfrm>
        <a:off x="2994617" y="1361506"/>
        <a:ext cx="1188379" cy="362310"/>
      </dsp:txXfrm>
    </dsp:sp>
    <dsp:sp modelId="{662CDEA4-76C2-AB42-8281-C18470290A59}">
      <dsp:nvSpPr>
        <dsp:cNvPr id="0" name=""/>
        <dsp:cNvSpPr/>
      </dsp:nvSpPr>
      <dsp:spPr>
        <a:xfrm>
          <a:off x="2994617" y="1814394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package.json</a:t>
          </a:r>
          <a:endParaRPr lang="zh-CN" altLang="en-US" sz="1200" kern="1200" dirty="0"/>
        </a:p>
      </dsp:txBody>
      <dsp:txXfrm>
        <a:off x="2994617" y="1814394"/>
        <a:ext cx="1188379" cy="362310"/>
      </dsp:txXfrm>
    </dsp:sp>
    <dsp:sp modelId="{BE8A0FC8-D95F-B145-9063-82FE987B2A93}">
      <dsp:nvSpPr>
        <dsp:cNvPr id="0" name=""/>
        <dsp:cNvSpPr/>
      </dsp:nvSpPr>
      <dsp:spPr>
        <a:xfrm>
          <a:off x="2994617" y="2267282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hooks</a:t>
          </a:r>
          <a:endParaRPr lang="zh-CN" altLang="en-US" sz="1200" kern="1200" dirty="0"/>
        </a:p>
      </dsp:txBody>
      <dsp:txXfrm>
        <a:off x="2994617" y="2267282"/>
        <a:ext cx="1188379" cy="362310"/>
      </dsp:txXfrm>
    </dsp:sp>
    <dsp:sp modelId="{397D027C-DC51-7E48-B653-6D550AFA356B}">
      <dsp:nvSpPr>
        <dsp:cNvPr id="0" name=""/>
        <dsp:cNvSpPr/>
      </dsp:nvSpPr>
      <dsp:spPr>
        <a:xfrm>
          <a:off x="2994617" y="2720171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platforms</a:t>
          </a:r>
          <a:endParaRPr lang="zh-CN" altLang="en-US" sz="1200" kern="1200" dirty="0"/>
        </a:p>
      </dsp:txBody>
      <dsp:txXfrm>
        <a:off x="2994617" y="2720171"/>
        <a:ext cx="1188379" cy="362310"/>
      </dsp:txXfrm>
    </dsp:sp>
    <dsp:sp modelId="{3E3D53F4-7C08-7F40-8346-8B7B1C85D4E6}">
      <dsp:nvSpPr>
        <dsp:cNvPr id="0" name=""/>
        <dsp:cNvSpPr/>
      </dsp:nvSpPr>
      <dsp:spPr>
        <a:xfrm>
          <a:off x="4420672" y="2493727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android</a:t>
          </a:r>
          <a:endParaRPr lang="zh-CN" altLang="en-US" sz="1200" kern="1200" dirty="0"/>
        </a:p>
      </dsp:txBody>
      <dsp:txXfrm>
        <a:off x="4420672" y="2493727"/>
        <a:ext cx="1188379" cy="362310"/>
      </dsp:txXfrm>
    </dsp:sp>
    <dsp:sp modelId="{45F1F49C-25E8-ED47-B0ED-6C3C7349E5EF}">
      <dsp:nvSpPr>
        <dsp:cNvPr id="0" name=""/>
        <dsp:cNvSpPr/>
      </dsp:nvSpPr>
      <dsp:spPr>
        <a:xfrm>
          <a:off x="4420672" y="2946615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ios</a:t>
          </a:r>
          <a:endParaRPr lang="zh-CN" altLang="en-US" sz="1200" kern="1200" dirty="0"/>
        </a:p>
      </dsp:txBody>
      <dsp:txXfrm>
        <a:off x="4420672" y="2946615"/>
        <a:ext cx="1188379" cy="362310"/>
      </dsp:txXfrm>
    </dsp:sp>
    <dsp:sp modelId="{3EC15A58-6B3D-864C-81A2-CCFC78A1F3FA}">
      <dsp:nvSpPr>
        <dsp:cNvPr id="0" name=""/>
        <dsp:cNvSpPr/>
      </dsp:nvSpPr>
      <dsp:spPr>
        <a:xfrm>
          <a:off x="2994617" y="3173059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plugins</a:t>
          </a:r>
          <a:endParaRPr lang="zh-CN" altLang="en-US" sz="1200" kern="1200" dirty="0"/>
        </a:p>
      </dsp:txBody>
      <dsp:txXfrm>
        <a:off x="2994617" y="3173059"/>
        <a:ext cx="1188379" cy="362310"/>
      </dsp:txXfrm>
    </dsp:sp>
    <dsp:sp modelId="{937CD6A2-35EF-D640-963A-C8FCB6C9748E}">
      <dsp:nvSpPr>
        <dsp:cNvPr id="0" name=""/>
        <dsp:cNvSpPr/>
      </dsp:nvSpPr>
      <dsp:spPr>
        <a:xfrm>
          <a:off x="2994617" y="3625948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res</a:t>
          </a:r>
          <a:endParaRPr lang="zh-CN" altLang="en-US" sz="1200" kern="1200" dirty="0"/>
        </a:p>
      </dsp:txBody>
      <dsp:txXfrm>
        <a:off x="2994617" y="3625948"/>
        <a:ext cx="1188379" cy="362310"/>
      </dsp:txXfrm>
    </dsp:sp>
    <dsp:sp modelId="{76C91AB8-99D3-834D-BB8C-68B10B5EA2FF}">
      <dsp:nvSpPr>
        <dsp:cNvPr id="0" name=""/>
        <dsp:cNvSpPr/>
      </dsp:nvSpPr>
      <dsp:spPr>
        <a:xfrm>
          <a:off x="2994617" y="4078836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resources</a:t>
          </a:r>
          <a:endParaRPr lang="zh-CN" altLang="en-US" sz="1200" kern="1200" dirty="0"/>
        </a:p>
      </dsp:txBody>
      <dsp:txXfrm>
        <a:off x="2994617" y="4078836"/>
        <a:ext cx="1188379" cy="362310"/>
      </dsp:txXfrm>
    </dsp:sp>
    <dsp:sp modelId="{2181350F-F241-D14E-AD8B-EE01415F0B4E}">
      <dsp:nvSpPr>
        <dsp:cNvPr id="0" name=""/>
        <dsp:cNvSpPr/>
      </dsp:nvSpPr>
      <dsp:spPr>
        <a:xfrm>
          <a:off x="2994617" y="4531725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scss</a:t>
          </a:r>
          <a:endParaRPr lang="zh-CN" altLang="en-US" sz="1200" kern="1200" dirty="0"/>
        </a:p>
      </dsp:txBody>
      <dsp:txXfrm>
        <a:off x="2994617" y="4531725"/>
        <a:ext cx="1188379" cy="362310"/>
      </dsp:txXfrm>
    </dsp:sp>
    <dsp:sp modelId="{1A4314CC-A9B2-2E41-9238-7BB1C78D860F}">
      <dsp:nvSpPr>
        <dsp:cNvPr id="0" name=""/>
        <dsp:cNvSpPr/>
      </dsp:nvSpPr>
      <dsp:spPr>
        <a:xfrm>
          <a:off x="2994617" y="4984613"/>
          <a:ext cx="1188379" cy="3623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</a:t>
          </a:r>
          <a:endParaRPr lang="zh-CN" altLang="en-US" sz="1200" kern="1200" dirty="0"/>
        </a:p>
      </dsp:txBody>
      <dsp:txXfrm>
        <a:off x="2994617" y="4984613"/>
        <a:ext cx="1188379" cy="362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CB643-0FFB-7D47-B08A-AE4BF65A6612}">
      <dsp:nvSpPr>
        <dsp:cNvPr id="0" name=""/>
        <dsp:cNvSpPr/>
      </dsp:nvSpPr>
      <dsp:spPr>
        <a:xfrm>
          <a:off x="5178747" y="5084723"/>
          <a:ext cx="234063" cy="223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223002"/>
              </a:lnTo>
              <a:lnTo>
                <a:pt x="234063" y="22300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7696" y="5188142"/>
        <a:ext cx="16164" cy="16164"/>
      </dsp:txXfrm>
    </dsp:sp>
    <dsp:sp modelId="{1FE2DF95-FC4B-8E4E-A837-F44D4CD5F1A4}">
      <dsp:nvSpPr>
        <dsp:cNvPr id="0" name=""/>
        <dsp:cNvSpPr/>
      </dsp:nvSpPr>
      <dsp:spPr>
        <a:xfrm>
          <a:off x="6583125" y="4816000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694305" y="4855869"/>
        <a:ext cx="11703" cy="11703"/>
      </dsp:txXfrm>
    </dsp:sp>
    <dsp:sp modelId="{91F8C3AE-0E26-1347-9D15-093AE8C19F2F}">
      <dsp:nvSpPr>
        <dsp:cNvPr id="0" name=""/>
        <dsp:cNvSpPr/>
      </dsp:nvSpPr>
      <dsp:spPr>
        <a:xfrm>
          <a:off x="5178747" y="4861720"/>
          <a:ext cx="234063" cy="223002"/>
        </a:xfrm>
        <a:custGeom>
          <a:avLst/>
          <a:gdLst/>
          <a:ahLst/>
          <a:cxnLst/>
          <a:rect l="0" t="0" r="0" b="0"/>
          <a:pathLst>
            <a:path>
              <a:moveTo>
                <a:pt x="0" y="223002"/>
              </a:moveTo>
              <a:lnTo>
                <a:pt x="117031" y="223002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7696" y="4965139"/>
        <a:ext cx="16164" cy="16164"/>
      </dsp:txXfrm>
    </dsp:sp>
    <dsp:sp modelId="{C2ECCD05-C634-8F41-8E27-FF9A2507EF22}">
      <dsp:nvSpPr>
        <dsp:cNvPr id="0" name=""/>
        <dsp:cNvSpPr/>
      </dsp:nvSpPr>
      <dsp:spPr>
        <a:xfrm>
          <a:off x="3774368" y="4638718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4849128"/>
        <a:ext cx="25184" cy="25184"/>
      </dsp:txXfrm>
    </dsp:sp>
    <dsp:sp modelId="{D15594B0-D30A-A341-85F0-31A97478297F}">
      <dsp:nvSpPr>
        <dsp:cNvPr id="0" name=""/>
        <dsp:cNvSpPr/>
      </dsp:nvSpPr>
      <dsp:spPr>
        <a:xfrm>
          <a:off x="3774368" y="4592998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4632867"/>
        <a:ext cx="11703" cy="11703"/>
      </dsp:txXfrm>
    </dsp:sp>
    <dsp:sp modelId="{0D55C7A8-12D1-F449-881A-4296CD6E447A}">
      <dsp:nvSpPr>
        <dsp:cNvPr id="0" name=""/>
        <dsp:cNvSpPr/>
      </dsp:nvSpPr>
      <dsp:spPr>
        <a:xfrm>
          <a:off x="3774368" y="4192714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4403124"/>
        <a:ext cx="25184" cy="25184"/>
      </dsp:txXfrm>
    </dsp:sp>
    <dsp:sp modelId="{39EABEBC-FB4F-2444-8FD6-DD7DFF8EC879}">
      <dsp:nvSpPr>
        <dsp:cNvPr id="0" name=""/>
        <dsp:cNvSpPr/>
      </dsp:nvSpPr>
      <dsp:spPr>
        <a:xfrm>
          <a:off x="2369989" y="3969712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669006"/>
              </a:lnTo>
              <a:lnTo>
                <a:pt x="234063" y="66900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4286496"/>
        <a:ext cx="35438" cy="35438"/>
      </dsp:txXfrm>
    </dsp:sp>
    <dsp:sp modelId="{CDD3B2D0-0077-8040-9736-5564A4615615}">
      <dsp:nvSpPr>
        <dsp:cNvPr id="0" name=""/>
        <dsp:cNvSpPr/>
      </dsp:nvSpPr>
      <dsp:spPr>
        <a:xfrm>
          <a:off x="5178747" y="3746709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3957119"/>
        <a:ext cx="25184" cy="25184"/>
      </dsp:txXfrm>
    </dsp:sp>
    <dsp:sp modelId="{0702024D-6A5C-5149-942F-E23C80EEAC29}">
      <dsp:nvSpPr>
        <dsp:cNvPr id="0" name=""/>
        <dsp:cNvSpPr/>
      </dsp:nvSpPr>
      <dsp:spPr>
        <a:xfrm>
          <a:off x="5178747" y="3700989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9927" y="3740858"/>
        <a:ext cx="11703" cy="11703"/>
      </dsp:txXfrm>
    </dsp:sp>
    <dsp:sp modelId="{1B9BEBFF-3630-DF44-B89B-2DF57F5F2DE1}">
      <dsp:nvSpPr>
        <dsp:cNvPr id="0" name=""/>
        <dsp:cNvSpPr/>
      </dsp:nvSpPr>
      <dsp:spPr>
        <a:xfrm>
          <a:off x="5178747" y="3300705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3511115"/>
        <a:ext cx="25184" cy="25184"/>
      </dsp:txXfrm>
    </dsp:sp>
    <dsp:sp modelId="{14122BFC-223D-2140-B2FA-98A8D6AD6FE4}">
      <dsp:nvSpPr>
        <dsp:cNvPr id="0" name=""/>
        <dsp:cNvSpPr/>
      </dsp:nvSpPr>
      <dsp:spPr>
        <a:xfrm>
          <a:off x="3774368" y="3300705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3511115"/>
        <a:ext cx="25184" cy="25184"/>
      </dsp:txXfrm>
    </dsp:sp>
    <dsp:sp modelId="{C45DFC43-8705-A74D-8BF4-1AF14101681A}">
      <dsp:nvSpPr>
        <dsp:cNvPr id="0" name=""/>
        <dsp:cNvSpPr/>
      </dsp:nvSpPr>
      <dsp:spPr>
        <a:xfrm>
          <a:off x="3774368" y="3254985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3294853"/>
        <a:ext cx="11703" cy="11703"/>
      </dsp:txXfrm>
    </dsp:sp>
    <dsp:sp modelId="{AF0E7F57-ADE6-6149-9AB2-4E6E6679226E}">
      <dsp:nvSpPr>
        <dsp:cNvPr id="0" name=""/>
        <dsp:cNvSpPr/>
      </dsp:nvSpPr>
      <dsp:spPr>
        <a:xfrm>
          <a:off x="3774368" y="2854701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3065111"/>
        <a:ext cx="25184" cy="25184"/>
      </dsp:txXfrm>
    </dsp:sp>
    <dsp:sp modelId="{CA10424B-DD8F-C94C-8124-CF82C0A5DF5A}">
      <dsp:nvSpPr>
        <dsp:cNvPr id="0" name=""/>
        <dsp:cNvSpPr/>
      </dsp:nvSpPr>
      <dsp:spPr>
        <a:xfrm>
          <a:off x="2369989" y="3300705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669006"/>
              </a:moveTo>
              <a:lnTo>
                <a:pt x="117031" y="669006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3617489"/>
        <a:ext cx="35438" cy="35438"/>
      </dsp:txXfrm>
    </dsp:sp>
    <dsp:sp modelId="{77B3A4F0-236E-294E-B603-6B2BA394B9E5}">
      <dsp:nvSpPr>
        <dsp:cNvPr id="0" name=""/>
        <dsp:cNvSpPr/>
      </dsp:nvSpPr>
      <dsp:spPr>
        <a:xfrm>
          <a:off x="965611" y="2631698"/>
          <a:ext cx="234063" cy="1338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1338013"/>
              </a:lnTo>
              <a:lnTo>
                <a:pt x="234063" y="133801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8684" y="3266747"/>
        <a:ext cx="67916" cy="67916"/>
      </dsp:txXfrm>
    </dsp:sp>
    <dsp:sp modelId="{A64E2D62-6C19-BE45-8B67-4612975AF46F}">
      <dsp:nvSpPr>
        <dsp:cNvPr id="0" name=""/>
        <dsp:cNvSpPr/>
      </dsp:nvSpPr>
      <dsp:spPr>
        <a:xfrm>
          <a:off x="5178747" y="2408696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2619106"/>
        <a:ext cx="25184" cy="25184"/>
      </dsp:txXfrm>
    </dsp:sp>
    <dsp:sp modelId="{F40569F1-993E-E946-B782-A9C0E22AC681}">
      <dsp:nvSpPr>
        <dsp:cNvPr id="0" name=""/>
        <dsp:cNvSpPr/>
      </dsp:nvSpPr>
      <dsp:spPr>
        <a:xfrm>
          <a:off x="5178747" y="2362976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9927" y="2402845"/>
        <a:ext cx="11703" cy="11703"/>
      </dsp:txXfrm>
    </dsp:sp>
    <dsp:sp modelId="{4CAD205F-4FC5-8648-9369-FC135226632D}">
      <dsp:nvSpPr>
        <dsp:cNvPr id="0" name=""/>
        <dsp:cNvSpPr/>
      </dsp:nvSpPr>
      <dsp:spPr>
        <a:xfrm>
          <a:off x="5178747" y="1962692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2173102"/>
        <a:ext cx="25184" cy="25184"/>
      </dsp:txXfrm>
    </dsp:sp>
    <dsp:sp modelId="{284C18F9-273D-3E40-A270-A50001510B01}">
      <dsp:nvSpPr>
        <dsp:cNvPr id="0" name=""/>
        <dsp:cNvSpPr/>
      </dsp:nvSpPr>
      <dsp:spPr>
        <a:xfrm>
          <a:off x="3774368" y="1962692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2173102"/>
        <a:ext cx="25184" cy="25184"/>
      </dsp:txXfrm>
    </dsp:sp>
    <dsp:sp modelId="{D1095DD7-FD49-1745-9506-3B05A2FD042C}">
      <dsp:nvSpPr>
        <dsp:cNvPr id="0" name=""/>
        <dsp:cNvSpPr/>
      </dsp:nvSpPr>
      <dsp:spPr>
        <a:xfrm>
          <a:off x="3774368" y="1916972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1956840"/>
        <a:ext cx="11703" cy="11703"/>
      </dsp:txXfrm>
    </dsp:sp>
    <dsp:sp modelId="{3FDE1F31-7102-F044-B577-F65981337C79}">
      <dsp:nvSpPr>
        <dsp:cNvPr id="0" name=""/>
        <dsp:cNvSpPr/>
      </dsp:nvSpPr>
      <dsp:spPr>
        <a:xfrm>
          <a:off x="3774368" y="1516687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1727097"/>
        <a:ext cx="25184" cy="25184"/>
      </dsp:txXfrm>
    </dsp:sp>
    <dsp:sp modelId="{2277A3D4-66A5-DF49-BD30-4C8D95FA4A80}">
      <dsp:nvSpPr>
        <dsp:cNvPr id="0" name=""/>
        <dsp:cNvSpPr/>
      </dsp:nvSpPr>
      <dsp:spPr>
        <a:xfrm>
          <a:off x="2369989" y="1293685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669006"/>
              </a:lnTo>
              <a:lnTo>
                <a:pt x="234063" y="66900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1610469"/>
        <a:ext cx="35438" cy="35438"/>
      </dsp:txXfrm>
    </dsp:sp>
    <dsp:sp modelId="{8719BF33-3CDF-7C4C-A3A3-075A01BA5B71}">
      <dsp:nvSpPr>
        <dsp:cNvPr id="0" name=""/>
        <dsp:cNvSpPr/>
      </dsp:nvSpPr>
      <dsp:spPr>
        <a:xfrm>
          <a:off x="5178747" y="1070683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1281093"/>
        <a:ext cx="25184" cy="25184"/>
      </dsp:txXfrm>
    </dsp:sp>
    <dsp:sp modelId="{018D52EC-4377-9640-ABE3-A0CE54029E77}">
      <dsp:nvSpPr>
        <dsp:cNvPr id="0" name=""/>
        <dsp:cNvSpPr/>
      </dsp:nvSpPr>
      <dsp:spPr>
        <a:xfrm>
          <a:off x="5178747" y="1024963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9927" y="1064831"/>
        <a:ext cx="11703" cy="11703"/>
      </dsp:txXfrm>
    </dsp:sp>
    <dsp:sp modelId="{01ED827B-7FA4-F845-A2E4-D05717DA6B00}">
      <dsp:nvSpPr>
        <dsp:cNvPr id="0" name=""/>
        <dsp:cNvSpPr/>
      </dsp:nvSpPr>
      <dsp:spPr>
        <a:xfrm>
          <a:off x="5178747" y="624679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83186" y="835088"/>
        <a:ext cx="25184" cy="25184"/>
      </dsp:txXfrm>
    </dsp:sp>
    <dsp:sp modelId="{80EA0E43-CD3F-114A-9534-C94DBDF447EA}">
      <dsp:nvSpPr>
        <dsp:cNvPr id="0" name=""/>
        <dsp:cNvSpPr/>
      </dsp:nvSpPr>
      <dsp:spPr>
        <a:xfrm>
          <a:off x="3774368" y="624679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031" y="0"/>
              </a:lnTo>
              <a:lnTo>
                <a:pt x="117031" y="446004"/>
              </a:lnTo>
              <a:lnTo>
                <a:pt x="234063" y="44600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835088"/>
        <a:ext cx="25184" cy="25184"/>
      </dsp:txXfrm>
    </dsp:sp>
    <dsp:sp modelId="{B5E3301D-F40B-1642-A677-8291D8A48F8F}">
      <dsp:nvSpPr>
        <dsp:cNvPr id="0" name=""/>
        <dsp:cNvSpPr/>
      </dsp:nvSpPr>
      <dsp:spPr>
        <a:xfrm>
          <a:off x="3774368" y="578959"/>
          <a:ext cx="2340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06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85548" y="618827"/>
        <a:ext cx="11703" cy="11703"/>
      </dsp:txXfrm>
    </dsp:sp>
    <dsp:sp modelId="{18C92263-BEBA-D647-ABDB-DD7525ABC477}">
      <dsp:nvSpPr>
        <dsp:cNvPr id="0" name=""/>
        <dsp:cNvSpPr/>
      </dsp:nvSpPr>
      <dsp:spPr>
        <a:xfrm>
          <a:off x="3774368" y="178674"/>
          <a:ext cx="234063" cy="446004"/>
        </a:xfrm>
        <a:custGeom>
          <a:avLst/>
          <a:gdLst/>
          <a:ahLst/>
          <a:cxnLst/>
          <a:rect l="0" t="0" r="0" b="0"/>
          <a:pathLst>
            <a:path>
              <a:moveTo>
                <a:pt x="0" y="446004"/>
              </a:moveTo>
              <a:lnTo>
                <a:pt x="117031" y="446004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78807" y="389084"/>
        <a:ext cx="25184" cy="25184"/>
      </dsp:txXfrm>
    </dsp:sp>
    <dsp:sp modelId="{F711A9BE-8DC5-3444-9E9A-CE37AFEA4AFF}">
      <dsp:nvSpPr>
        <dsp:cNvPr id="0" name=""/>
        <dsp:cNvSpPr/>
      </dsp:nvSpPr>
      <dsp:spPr>
        <a:xfrm>
          <a:off x="2369989" y="624679"/>
          <a:ext cx="234063" cy="669006"/>
        </a:xfrm>
        <a:custGeom>
          <a:avLst/>
          <a:gdLst/>
          <a:ahLst/>
          <a:cxnLst/>
          <a:rect l="0" t="0" r="0" b="0"/>
          <a:pathLst>
            <a:path>
              <a:moveTo>
                <a:pt x="0" y="669006"/>
              </a:moveTo>
              <a:lnTo>
                <a:pt x="117031" y="669006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69302" y="941463"/>
        <a:ext cx="35438" cy="35438"/>
      </dsp:txXfrm>
    </dsp:sp>
    <dsp:sp modelId="{7634CCEC-5841-8646-B90F-9B1EAE47D87D}">
      <dsp:nvSpPr>
        <dsp:cNvPr id="0" name=""/>
        <dsp:cNvSpPr/>
      </dsp:nvSpPr>
      <dsp:spPr>
        <a:xfrm>
          <a:off x="965611" y="1293685"/>
          <a:ext cx="234063" cy="1338013"/>
        </a:xfrm>
        <a:custGeom>
          <a:avLst/>
          <a:gdLst/>
          <a:ahLst/>
          <a:cxnLst/>
          <a:rect l="0" t="0" r="0" b="0"/>
          <a:pathLst>
            <a:path>
              <a:moveTo>
                <a:pt x="0" y="1338013"/>
              </a:moveTo>
              <a:lnTo>
                <a:pt x="117031" y="1338013"/>
              </a:lnTo>
              <a:lnTo>
                <a:pt x="117031" y="0"/>
              </a:lnTo>
              <a:lnTo>
                <a:pt x="23406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8684" y="1928734"/>
        <a:ext cx="67916" cy="67916"/>
      </dsp:txXfrm>
    </dsp:sp>
    <dsp:sp modelId="{3957E697-F26F-1848-8196-C1734A39E8FD}">
      <dsp:nvSpPr>
        <dsp:cNvPr id="0" name=""/>
        <dsp:cNvSpPr/>
      </dsp:nvSpPr>
      <dsp:spPr>
        <a:xfrm rot="16200000">
          <a:off x="-151747" y="2453297"/>
          <a:ext cx="1877913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项目名称</a:t>
          </a:r>
          <a:endParaRPr lang="zh-CN" altLang="en-US" sz="2000" kern="1200" dirty="0"/>
        </a:p>
      </dsp:txBody>
      <dsp:txXfrm>
        <a:off x="-151747" y="2453297"/>
        <a:ext cx="1877913" cy="356803"/>
      </dsp:txXfrm>
    </dsp:sp>
    <dsp:sp modelId="{E7D7DF02-E562-764F-9E71-A0EF0BA31671}">
      <dsp:nvSpPr>
        <dsp:cNvPr id="0" name=""/>
        <dsp:cNvSpPr/>
      </dsp:nvSpPr>
      <dsp:spPr>
        <a:xfrm>
          <a:off x="1199674" y="111528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UserWorkSpace</a:t>
          </a:r>
          <a:endParaRPr lang="zh-CN" altLang="en-US" sz="1200" kern="1200" dirty="0"/>
        </a:p>
      </dsp:txBody>
      <dsp:txXfrm>
        <a:off x="1199674" y="1115283"/>
        <a:ext cx="1170315" cy="356803"/>
      </dsp:txXfrm>
    </dsp:sp>
    <dsp:sp modelId="{517E0DF8-2C74-8B45-A85F-B19DF670A035}">
      <dsp:nvSpPr>
        <dsp:cNvPr id="0" name=""/>
        <dsp:cNvSpPr/>
      </dsp:nvSpPr>
      <dsp:spPr>
        <a:xfrm>
          <a:off x="2604052" y="446277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doc</a:t>
          </a:r>
          <a:endParaRPr lang="zh-CN" altLang="en-US" sz="1200" kern="1200" dirty="0"/>
        </a:p>
      </dsp:txBody>
      <dsp:txXfrm>
        <a:off x="2604052" y="446277"/>
        <a:ext cx="1170315" cy="356803"/>
      </dsp:txXfrm>
    </dsp:sp>
    <dsp:sp modelId="{278B91FA-F540-5C4E-B801-B8ACA0815FBF}">
      <dsp:nvSpPr>
        <dsp:cNvPr id="0" name=""/>
        <dsp:cNvSpPr/>
      </dsp:nvSpPr>
      <dsp:spPr>
        <a:xfrm>
          <a:off x="4008431" y="272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272"/>
        <a:ext cx="1170315" cy="356803"/>
      </dsp:txXfrm>
    </dsp:sp>
    <dsp:sp modelId="{B1A46F1A-764B-6F44-8002-8DFA3BC7F422}">
      <dsp:nvSpPr>
        <dsp:cNvPr id="0" name=""/>
        <dsp:cNvSpPr/>
      </dsp:nvSpPr>
      <dsp:spPr>
        <a:xfrm>
          <a:off x="4008431" y="446277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446277"/>
        <a:ext cx="1170315" cy="356803"/>
      </dsp:txXfrm>
    </dsp:sp>
    <dsp:sp modelId="{4BA79402-0023-AE43-8360-00608B8F1BE1}">
      <dsp:nvSpPr>
        <dsp:cNvPr id="0" name=""/>
        <dsp:cNvSpPr/>
      </dsp:nvSpPr>
      <dsp:spPr>
        <a:xfrm>
          <a:off x="4008431" y="892281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892281"/>
        <a:ext cx="1170315" cy="356803"/>
      </dsp:txXfrm>
    </dsp:sp>
    <dsp:sp modelId="{E81078D5-6E6B-7F4E-9172-EC6DA369B328}">
      <dsp:nvSpPr>
        <dsp:cNvPr id="0" name=""/>
        <dsp:cNvSpPr/>
      </dsp:nvSpPr>
      <dsp:spPr>
        <a:xfrm>
          <a:off x="5412810" y="446277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00.</a:t>
          </a:r>
          <a:r>
            <a:rPr lang="zh-CN" altLang="en-US" sz="1200" kern="1200" dirty="0" smtClean="0"/>
            <a:t>工作须知</a:t>
          </a:r>
          <a:endParaRPr lang="zh-CN" altLang="en-US" sz="1200" kern="1200" dirty="0"/>
        </a:p>
      </dsp:txBody>
      <dsp:txXfrm>
        <a:off x="5412810" y="446277"/>
        <a:ext cx="1170315" cy="356803"/>
      </dsp:txXfrm>
    </dsp:sp>
    <dsp:sp modelId="{C24B94EE-101D-7E41-ADE7-D356A8117A0D}">
      <dsp:nvSpPr>
        <dsp:cNvPr id="0" name=""/>
        <dsp:cNvSpPr/>
      </dsp:nvSpPr>
      <dsp:spPr>
        <a:xfrm>
          <a:off x="5412810" y="892281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01.</a:t>
          </a:r>
          <a:r>
            <a:rPr lang="zh-CN" altLang="en-US" sz="1200" kern="1200" dirty="0" smtClean="0"/>
            <a:t>项目需求资料</a:t>
          </a:r>
          <a:endParaRPr lang="zh-CN" altLang="en-US" sz="1200" kern="1200" dirty="0"/>
        </a:p>
      </dsp:txBody>
      <dsp:txXfrm>
        <a:off x="5412810" y="892281"/>
        <a:ext cx="1170315" cy="356803"/>
      </dsp:txXfrm>
    </dsp:sp>
    <dsp:sp modelId="{0F4BA06E-0676-CF4D-B4F0-A2BC84A0FAFE}">
      <dsp:nvSpPr>
        <dsp:cNvPr id="0" name=""/>
        <dsp:cNvSpPr/>
      </dsp:nvSpPr>
      <dsp:spPr>
        <a:xfrm>
          <a:off x="5412810" y="133828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5412810" y="1338286"/>
        <a:ext cx="1170315" cy="356803"/>
      </dsp:txXfrm>
    </dsp:sp>
    <dsp:sp modelId="{5C9E9169-B2C3-E648-8A4B-6498BF6CF0E7}">
      <dsp:nvSpPr>
        <dsp:cNvPr id="0" name=""/>
        <dsp:cNvSpPr/>
      </dsp:nvSpPr>
      <dsp:spPr>
        <a:xfrm>
          <a:off x="2604052" y="178429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source</a:t>
          </a:r>
          <a:endParaRPr lang="zh-CN" altLang="en-US" sz="1200" kern="1200" dirty="0"/>
        </a:p>
      </dsp:txBody>
      <dsp:txXfrm>
        <a:off x="2604052" y="1784290"/>
        <a:ext cx="1170315" cy="356803"/>
      </dsp:txXfrm>
    </dsp:sp>
    <dsp:sp modelId="{85780091-388D-E74E-BAAC-8E3209A8856F}">
      <dsp:nvSpPr>
        <dsp:cNvPr id="0" name=""/>
        <dsp:cNvSpPr/>
      </dsp:nvSpPr>
      <dsp:spPr>
        <a:xfrm>
          <a:off x="4008431" y="133828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1338286"/>
        <a:ext cx="1170315" cy="356803"/>
      </dsp:txXfrm>
    </dsp:sp>
    <dsp:sp modelId="{B8431695-BB5F-E340-BE8C-F9A4CC1526BA}">
      <dsp:nvSpPr>
        <dsp:cNvPr id="0" name=""/>
        <dsp:cNvSpPr/>
      </dsp:nvSpPr>
      <dsp:spPr>
        <a:xfrm>
          <a:off x="4008431" y="178429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1784290"/>
        <a:ext cx="1170315" cy="356803"/>
      </dsp:txXfrm>
    </dsp:sp>
    <dsp:sp modelId="{FC94E6AF-B4D7-7C46-A784-573AE62702D8}">
      <dsp:nvSpPr>
        <dsp:cNvPr id="0" name=""/>
        <dsp:cNvSpPr/>
      </dsp:nvSpPr>
      <dsp:spPr>
        <a:xfrm>
          <a:off x="4008431" y="2230294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2230294"/>
        <a:ext cx="1170315" cy="356803"/>
      </dsp:txXfrm>
    </dsp:sp>
    <dsp:sp modelId="{7D2EA4E7-B9C8-7245-8E76-B7B5616A1C6A}">
      <dsp:nvSpPr>
        <dsp:cNvPr id="0" name=""/>
        <dsp:cNvSpPr/>
      </dsp:nvSpPr>
      <dsp:spPr>
        <a:xfrm>
          <a:off x="5412810" y="178429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www-dev</a:t>
          </a:r>
          <a:endParaRPr lang="zh-CN" altLang="en-US" sz="1200" kern="1200" dirty="0"/>
        </a:p>
      </dsp:txBody>
      <dsp:txXfrm>
        <a:off x="5412810" y="1784290"/>
        <a:ext cx="1170315" cy="356803"/>
      </dsp:txXfrm>
    </dsp:sp>
    <dsp:sp modelId="{8B5B97DF-F927-E342-95B1-5B8814E4B8C4}">
      <dsp:nvSpPr>
        <dsp:cNvPr id="0" name=""/>
        <dsp:cNvSpPr/>
      </dsp:nvSpPr>
      <dsp:spPr>
        <a:xfrm>
          <a:off x="5412810" y="2230294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www-emulator-server</a:t>
          </a:r>
          <a:endParaRPr lang="zh-CN" altLang="en-US" sz="1200" kern="1200" dirty="0"/>
        </a:p>
      </dsp:txBody>
      <dsp:txXfrm>
        <a:off x="5412810" y="2230294"/>
        <a:ext cx="1170315" cy="356803"/>
      </dsp:txXfrm>
    </dsp:sp>
    <dsp:sp modelId="{F803E700-A330-9947-9CF0-F810942FFD48}">
      <dsp:nvSpPr>
        <dsp:cNvPr id="0" name=""/>
        <dsp:cNvSpPr/>
      </dsp:nvSpPr>
      <dsp:spPr>
        <a:xfrm>
          <a:off x="5412810" y="267629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www-</a:t>
          </a:r>
          <a:r>
            <a:rPr lang="en-US" altLang="en-US" sz="1200" kern="1200" dirty="0" err="1" smtClean="0"/>
            <a:t>fo</a:t>
          </a:r>
          <a:r>
            <a:rPr lang="en-US" altLang="en-US" sz="1200" kern="1200" dirty="0" smtClean="0"/>
            <a:t>-server</a:t>
          </a:r>
          <a:endParaRPr lang="zh-CN" altLang="en-US" sz="1200" kern="1200" dirty="0"/>
        </a:p>
      </dsp:txBody>
      <dsp:txXfrm>
        <a:off x="5412810" y="2676299"/>
        <a:ext cx="1170315" cy="356803"/>
      </dsp:txXfrm>
    </dsp:sp>
    <dsp:sp modelId="{297F643F-5790-6D49-ACC0-885FAAAFB434}">
      <dsp:nvSpPr>
        <dsp:cNvPr id="0" name=""/>
        <dsp:cNvSpPr/>
      </dsp:nvSpPr>
      <dsp:spPr>
        <a:xfrm>
          <a:off x="1199674" y="3791310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WFICSWorkSpace</a:t>
          </a:r>
          <a:endParaRPr lang="zh-CN" altLang="en-US" sz="1200" kern="1200" dirty="0"/>
        </a:p>
      </dsp:txBody>
      <dsp:txXfrm>
        <a:off x="1199674" y="3791310"/>
        <a:ext cx="1170315" cy="356803"/>
      </dsp:txXfrm>
    </dsp:sp>
    <dsp:sp modelId="{181F823B-9578-7E4C-B8C5-B52839A88149}">
      <dsp:nvSpPr>
        <dsp:cNvPr id="0" name=""/>
        <dsp:cNvSpPr/>
      </dsp:nvSpPr>
      <dsp:spPr>
        <a:xfrm>
          <a:off x="2604052" y="312230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doc</a:t>
          </a:r>
          <a:endParaRPr lang="zh-CN" altLang="en-US" sz="1200" kern="1200" dirty="0"/>
        </a:p>
      </dsp:txBody>
      <dsp:txXfrm>
        <a:off x="2604052" y="3122303"/>
        <a:ext cx="1170315" cy="356803"/>
      </dsp:txXfrm>
    </dsp:sp>
    <dsp:sp modelId="{8B696E55-A57F-9945-8D12-42BD678E455F}">
      <dsp:nvSpPr>
        <dsp:cNvPr id="0" name=""/>
        <dsp:cNvSpPr/>
      </dsp:nvSpPr>
      <dsp:spPr>
        <a:xfrm>
          <a:off x="4008431" y="267629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2676299"/>
        <a:ext cx="1170315" cy="356803"/>
      </dsp:txXfrm>
    </dsp:sp>
    <dsp:sp modelId="{CB8F69CF-F538-6741-A34E-313AA6C6F48C}">
      <dsp:nvSpPr>
        <dsp:cNvPr id="0" name=""/>
        <dsp:cNvSpPr/>
      </dsp:nvSpPr>
      <dsp:spPr>
        <a:xfrm>
          <a:off x="4008431" y="312230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3122303"/>
        <a:ext cx="1170315" cy="356803"/>
      </dsp:txXfrm>
    </dsp:sp>
    <dsp:sp modelId="{4684730E-E500-8E44-B530-0D10BE4FDAA7}">
      <dsp:nvSpPr>
        <dsp:cNvPr id="0" name=""/>
        <dsp:cNvSpPr/>
      </dsp:nvSpPr>
      <dsp:spPr>
        <a:xfrm>
          <a:off x="4008431" y="3568308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3568308"/>
        <a:ext cx="1170315" cy="356803"/>
      </dsp:txXfrm>
    </dsp:sp>
    <dsp:sp modelId="{43791F4F-6FE2-9C4E-B51B-FCC46A1C4ED7}">
      <dsp:nvSpPr>
        <dsp:cNvPr id="0" name=""/>
        <dsp:cNvSpPr/>
      </dsp:nvSpPr>
      <dsp:spPr>
        <a:xfrm>
          <a:off x="5412810" y="312230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00.</a:t>
          </a:r>
          <a:r>
            <a:rPr lang="zh-CN" altLang="en-US" sz="1200" kern="1200" dirty="0" smtClean="0"/>
            <a:t>工作须知</a:t>
          </a:r>
          <a:endParaRPr lang="zh-CN" altLang="en-US" sz="1200" kern="1200" dirty="0"/>
        </a:p>
      </dsp:txBody>
      <dsp:txXfrm>
        <a:off x="5412810" y="3122303"/>
        <a:ext cx="1170315" cy="356803"/>
      </dsp:txXfrm>
    </dsp:sp>
    <dsp:sp modelId="{4B111CCB-232E-8C42-8196-87000AE65E35}">
      <dsp:nvSpPr>
        <dsp:cNvPr id="0" name=""/>
        <dsp:cNvSpPr/>
      </dsp:nvSpPr>
      <dsp:spPr>
        <a:xfrm>
          <a:off x="5412810" y="3568308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01.</a:t>
          </a:r>
          <a:r>
            <a:rPr lang="zh-CN" altLang="en-US" sz="1200" kern="1200" dirty="0" smtClean="0"/>
            <a:t>产品服务记录</a:t>
          </a:r>
          <a:endParaRPr lang="zh-CN" altLang="en-US" sz="1200" kern="1200" dirty="0"/>
        </a:p>
      </dsp:txBody>
      <dsp:txXfrm>
        <a:off x="5412810" y="3568308"/>
        <a:ext cx="1170315" cy="356803"/>
      </dsp:txXfrm>
    </dsp:sp>
    <dsp:sp modelId="{4C11E06A-C745-234F-8C07-1D41224BEAEC}">
      <dsp:nvSpPr>
        <dsp:cNvPr id="0" name=""/>
        <dsp:cNvSpPr/>
      </dsp:nvSpPr>
      <dsp:spPr>
        <a:xfrm>
          <a:off x="5412810" y="4014312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5412810" y="4014312"/>
        <a:ext cx="1170315" cy="356803"/>
      </dsp:txXfrm>
    </dsp:sp>
    <dsp:sp modelId="{D7B2C642-DF0D-3E4C-912E-CCBC804DF07E}">
      <dsp:nvSpPr>
        <dsp:cNvPr id="0" name=""/>
        <dsp:cNvSpPr/>
      </dsp:nvSpPr>
      <dsp:spPr>
        <a:xfrm>
          <a:off x="2604052" y="446031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source</a:t>
          </a:r>
          <a:endParaRPr lang="zh-CN" altLang="en-US" sz="1200" kern="1200" dirty="0"/>
        </a:p>
      </dsp:txBody>
      <dsp:txXfrm>
        <a:off x="2604052" y="4460316"/>
        <a:ext cx="1170315" cy="356803"/>
      </dsp:txXfrm>
    </dsp:sp>
    <dsp:sp modelId="{F093C4C7-FC19-0542-8CDA-12FE6D706288}">
      <dsp:nvSpPr>
        <dsp:cNvPr id="0" name=""/>
        <dsp:cNvSpPr/>
      </dsp:nvSpPr>
      <dsp:spPr>
        <a:xfrm>
          <a:off x="4008431" y="4014312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branches</a:t>
          </a:r>
          <a:endParaRPr lang="zh-CN" altLang="en-US" sz="1200" kern="1200" dirty="0"/>
        </a:p>
      </dsp:txBody>
      <dsp:txXfrm>
        <a:off x="4008431" y="4014312"/>
        <a:ext cx="1170315" cy="356803"/>
      </dsp:txXfrm>
    </dsp:sp>
    <dsp:sp modelId="{DFC51D16-93A1-C749-9391-40FDBED9BF54}">
      <dsp:nvSpPr>
        <dsp:cNvPr id="0" name=""/>
        <dsp:cNvSpPr/>
      </dsp:nvSpPr>
      <dsp:spPr>
        <a:xfrm>
          <a:off x="4008431" y="4460316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tags</a:t>
          </a:r>
          <a:endParaRPr lang="zh-CN" altLang="en-US" sz="1200" kern="1200" dirty="0"/>
        </a:p>
      </dsp:txBody>
      <dsp:txXfrm>
        <a:off x="4008431" y="4460316"/>
        <a:ext cx="1170315" cy="356803"/>
      </dsp:txXfrm>
    </dsp:sp>
    <dsp:sp modelId="{B5BF775F-AB65-384B-88D4-1CDF81EB8E49}">
      <dsp:nvSpPr>
        <dsp:cNvPr id="0" name=""/>
        <dsp:cNvSpPr/>
      </dsp:nvSpPr>
      <dsp:spPr>
        <a:xfrm>
          <a:off x="4008431" y="4906321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/>
            <a:t>trunk</a:t>
          </a:r>
          <a:endParaRPr lang="zh-CN" altLang="en-US" sz="1200" kern="1200" dirty="0"/>
        </a:p>
      </dsp:txBody>
      <dsp:txXfrm>
        <a:off x="4008431" y="4906321"/>
        <a:ext cx="1170315" cy="356803"/>
      </dsp:txXfrm>
    </dsp:sp>
    <dsp:sp modelId="{F609BD3E-24D1-A84E-870B-2D06C6C69139}">
      <dsp:nvSpPr>
        <dsp:cNvPr id="0" name=""/>
        <dsp:cNvSpPr/>
      </dsp:nvSpPr>
      <dsp:spPr>
        <a:xfrm>
          <a:off x="5412810" y="468331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WFICSApp</a:t>
          </a:r>
          <a:endParaRPr lang="zh-CN" altLang="en-US" sz="1200" kern="1200" dirty="0"/>
        </a:p>
      </dsp:txBody>
      <dsp:txXfrm>
        <a:off x="5412810" y="4683319"/>
        <a:ext cx="1170315" cy="356803"/>
      </dsp:txXfrm>
    </dsp:sp>
    <dsp:sp modelId="{5B7FC54D-842C-D84A-BF15-B40114F9B8CD}">
      <dsp:nvSpPr>
        <dsp:cNvPr id="0" name=""/>
        <dsp:cNvSpPr/>
      </dsp:nvSpPr>
      <dsp:spPr>
        <a:xfrm>
          <a:off x="6817188" y="4683319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ionic</a:t>
          </a:r>
          <a:r>
            <a:rPr lang="zh-CN" altLang="en-US" sz="1200" kern="1200" dirty="0" smtClean="0"/>
            <a:t>工程目录</a:t>
          </a:r>
          <a:endParaRPr lang="zh-CN" altLang="en-US" sz="1200" kern="1200" dirty="0"/>
        </a:p>
      </dsp:txBody>
      <dsp:txXfrm>
        <a:off x="6817188" y="4683319"/>
        <a:ext cx="1170315" cy="356803"/>
      </dsp:txXfrm>
    </dsp:sp>
    <dsp:sp modelId="{2251A8A9-0F9F-E746-90B2-F85875919AC1}">
      <dsp:nvSpPr>
        <dsp:cNvPr id="0" name=""/>
        <dsp:cNvSpPr/>
      </dsp:nvSpPr>
      <dsp:spPr>
        <a:xfrm>
          <a:off x="5412810" y="5129323"/>
          <a:ext cx="1170315" cy="356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smtClean="0"/>
            <a:t>www-manifest</a:t>
          </a:r>
          <a:endParaRPr lang="zh-CN" altLang="en-US" sz="1200" kern="1200" dirty="0"/>
        </a:p>
      </dsp:txBody>
      <dsp:txXfrm>
        <a:off x="5412810" y="5129323"/>
        <a:ext cx="1170315" cy="35680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F9C4B-2537-1D49-9838-F4266F97F7FC}">
      <dsp:nvSpPr>
        <dsp:cNvPr id="0" name=""/>
        <dsp:cNvSpPr/>
      </dsp:nvSpPr>
      <dsp:spPr>
        <a:xfrm>
          <a:off x="3438524" y="1137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JS</a:t>
          </a:r>
          <a:r>
            <a:rPr lang="zh-CN" altLang="en-US" sz="1200" kern="1200" dirty="0" smtClean="0"/>
            <a:t>基础知识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CSS</a:t>
          </a:r>
          <a:r>
            <a:rPr lang="zh-CN" altLang="en-US" sz="1200" kern="1200" dirty="0" smtClean="0"/>
            <a:t>基础知识</a:t>
          </a:r>
          <a:endParaRPr lang="zh-CN" altLang="en-US" sz="1200" kern="1200" dirty="0"/>
        </a:p>
      </dsp:txBody>
      <dsp:txXfrm>
        <a:off x="3438524" y="113903"/>
        <a:ext cx="4819488" cy="676598"/>
      </dsp:txXfrm>
    </dsp:sp>
    <dsp:sp modelId="{2438BE2B-AF6A-3648-B7EB-B1919AF1427C}">
      <dsp:nvSpPr>
        <dsp:cNvPr id="0" name=""/>
        <dsp:cNvSpPr/>
      </dsp:nvSpPr>
      <dsp:spPr>
        <a:xfrm>
          <a:off x="0" y="1137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JS</a:t>
          </a:r>
          <a:r>
            <a:rPr lang="zh-CN" altLang="en-US" sz="2300" kern="1200" dirty="0" smtClean="0"/>
            <a:t>基础知识</a:t>
          </a:r>
          <a:endParaRPr lang="zh-CN" altLang="en-US" sz="2300" kern="1200" dirty="0"/>
        </a:p>
      </dsp:txBody>
      <dsp:txXfrm>
        <a:off x="44038" y="45175"/>
        <a:ext cx="3350448" cy="814054"/>
      </dsp:txXfrm>
    </dsp:sp>
    <dsp:sp modelId="{9751A692-11C2-E34A-853E-F2BCBE71E9DB}">
      <dsp:nvSpPr>
        <dsp:cNvPr id="0" name=""/>
        <dsp:cNvSpPr/>
      </dsp:nvSpPr>
      <dsp:spPr>
        <a:xfrm>
          <a:off x="3438524" y="993481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中文教程（</a:t>
          </a:r>
          <a:r>
            <a:rPr lang="en-US" altLang="en-US" sz="1200" kern="1200" dirty="0" smtClean="0"/>
            <a:t>http://</a:t>
          </a:r>
          <a:r>
            <a:rPr lang="en-US" altLang="en-US" sz="1200" kern="1200" dirty="0" err="1" smtClean="0"/>
            <a:t>www.ionic.wang</a:t>
          </a:r>
          <a:r>
            <a:rPr lang="en-US" altLang="en-US" sz="1200" kern="1200" dirty="0" smtClean="0"/>
            <a:t>/</a:t>
          </a:r>
          <a:r>
            <a:rPr lang="en-US" altLang="en-US" sz="1200" kern="1200" dirty="0" err="1" smtClean="0"/>
            <a:t>js_doc-index.html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3438524" y="1106247"/>
        <a:ext cx="4819488" cy="676598"/>
      </dsp:txXfrm>
    </dsp:sp>
    <dsp:sp modelId="{BAFDCC8A-A107-BA41-A1F9-BAE5F80674F0}">
      <dsp:nvSpPr>
        <dsp:cNvPr id="0" name=""/>
        <dsp:cNvSpPr/>
      </dsp:nvSpPr>
      <dsp:spPr>
        <a:xfrm>
          <a:off x="0" y="993481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AngularJS</a:t>
          </a:r>
          <a:r>
            <a:rPr lang="zh-CN" altLang="en-US" sz="2300" kern="1200" dirty="0" smtClean="0"/>
            <a:t>（</a:t>
          </a:r>
          <a:r>
            <a:rPr lang="en-US" altLang="zh-CN" sz="2300" kern="1200" dirty="0" smtClean="0"/>
            <a:t>ionic</a:t>
          </a:r>
          <a:r>
            <a:rPr lang="zh-CN" altLang="en-US" sz="2300" kern="1200" dirty="0" smtClean="0"/>
            <a:t>）开发教程</a:t>
          </a:r>
          <a:endParaRPr lang="zh-CN" altLang="en-US" sz="2300" kern="1200" dirty="0"/>
        </a:p>
      </dsp:txBody>
      <dsp:txXfrm>
        <a:off x="44038" y="1037519"/>
        <a:ext cx="3350448" cy="814054"/>
      </dsp:txXfrm>
    </dsp:sp>
    <dsp:sp modelId="{CAC95041-D084-4B42-9F19-452072214779}">
      <dsp:nvSpPr>
        <dsp:cNvPr id="0" name=""/>
        <dsp:cNvSpPr/>
      </dsp:nvSpPr>
      <dsp:spPr>
        <a:xfrm>
          <a:off x="3438524" y="1985825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中文教程（</a:t>
          </a:r>
          <a:r>
            <a:rPr lang="en-US" altLang="en-US" sz="1200" kern="1200" dirty="0" smtClean="0"/>
            <a:t>http://</a:t>
          </a:r>
          <a:r>
            <a:rPr lang="en-US" altLang="en-US" sz="1200" kern="1200" dirty="0" err="1" smtClean="0"/>
            <a:t>weex.apache.org</a:t>
          </a:r>
          <a:r>
            <a:rPr lang="en-US" altLang="en-US" sz="1200" kern="1200" dirty="0" smtClean="0"/>
            <a:t>/</a:t>
          </a:r>
          <a:r>
            <a:rPr lang="en-US" altLang="en-US" sz="1200" kern="1200" dirty="0" err="1" smtClean="0"/>
            <a:t>cn</a:t>
          </a:r>
          <a:r>
            <a:rPr lang="en-US" altLang="en-US" sz="1200" kern="1200" dirty="0" smtClean="0"/>
            <a:t>/guide/</a:t>
          </a:r>
          <a:r>
            <a:rPr lang="en-US" altLang="en-US" sz="1200" kern="1200" dirty="0" err="1" smtClean="0"/>
            <a:t>index.html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</dsp:txBody>
      <dsp:txXfrm>
        <a:off x="3438524" y="2098591"/>
        <a:ext cx="4819488" cy="676598"/>
      </dsp:txXfrm>
    </dsp:sp>
    <dsp:sp modelId="{8E12CB04-D574-784B-AE9B-2CB1D7D0684D}">
      <dsp:nvSpPr>
        <dsp:cNvPr id="0" name=""/>
        <dsp:cNvSpPr/>
      </dsp:nvSpPr>
      <dsp:spPr>
        <a:xfrm>
          <a:off x="0" y="1985825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Vue</a:t>
          </a:r>
          <a:r>
            <a:rPr lang="zh-CN" altLang="en-US" sz="2300" kern="1200" dirty="0" smtClean="0"/>
            <a:t>（</a:t>
          </a:r>
          <a:r>
            <a:rPr lang="en-US" altLang="zh-CN" sz="2300" kern="1200" dirty="0" err="1" smtClean="0"/>
            <a:t>weex</a:t>
          </a:r>
          <a:r>
            <a:rPr lang="zh-CN" altLang="en-US" sz="2300" kern="1200" dirty="0" smtClean="0"/>
            <a:t>）开发教程</a:t>
          </a:r>
          <a:endParaRPr lang="zh-CN" altLang="en-US" sz="2300" kern="1200" dirty="0"/>
        </a:p>
      </dsp:txBody>
      <dsp:txXfrm>
        <a:off x="44038" y="2029863"/>
        <a:ext cx="3350448" cy="814054"/>
      </dsp:txXfrm>
    </dsp:sp>
    <dsp:sp modelId="{44DF51E0-3168-F746-A063-695226C52925}">
      <dsp:nvSpPr>
        <dsp:cNvPr id="0" name=""/>
        <dsp:cNvSpPr/>
      </dsp:nvSpPr>
      <dsp:spPr>
        <a:xfrm>
          <a:off x="3438524" y="2978168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通信安全服务使用教程（</a:t>
          </a:r>
          <a:r>
            <a:rPr lang="en-US" altLang="en-US" sz="1200" kern="1200" dirty="0" smtClean="0"/>
            <a:t>https://</a:t>
          </a:r>
          <a:r>
            <a:rPr lang="en-US" altLang="en-US" sz="1200" kern="1200" dirty="0" err="1" smtClean="0"/>
            <a:t>github.com</a:t>
          </a:r>
          <a:r>
            <a:rPr lang="en-US" altLang="en-US" sz="1200" kern="1200" dirty="0" smtClean="0"/>
            <a:t>/</a:t>
          </a:r>
          <a:r>
            <a:rPr lang="en-US" altLang="en-US" sz="1200" kern="1200" dirty="0" err="1" smtClean="0"/>
            <a:t>pastryTeam</a:t>
          </a:r>
          <a:r>
            <a:rPr lang="en-US" altLang="en-US" sz="1200" kern="1200" dirty="0" smtClean="0"/>
            <a:t>/pastry-plugin-request</a:t>
          </a:r>
          <a:r>
            <a:rPr lang="zh-CN" altLang="en-US" sz="1200" kern="1200" dirty="0" smtClean="0"/>
            <a:t>）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3438524" y="3090934"/>
        <a:ext cx="4819488" cy="676598"/>
      </dsp:txXfrm>
    </dsp:sp>
    <dsp:sp modelId="{98A0CA67-6EA7-854E-A6C7-A5CAFE6D37B0}">
      <dsp:nvSpPr>
        <dsp:cNvPr id="0" name=""/>
        <dsp:cNvSpPr/>
      </dsp:nvSpPr>
      <dsp:spPr>
        <a:xfrm>
          <a:off x="0" y="2978168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平台自定义服务使用教程</a:t>
          </a:r>
          <a:endParaRPr lang="zh-CN" altLang="en-US" sz="2300" kern="1200" dirty="0"/>
        </a:p>
      </dsp:txBody>
      <dsp:txXfrm>
        <a:off x="44038" y="3022206"/>
        <a:ext cx="3350448" cy="81405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4A523-7B44-D942-AE98-45F7DD195844}">
      <dsp:nvSpPr>
        <dsp:cNvPr id="0" name=""/>
        <dsp:cNvSpPr/>
      </dsp:nvSpPr>
      <dsp:spPr>
        <a:xfrm>
          <a:off x="3438524" y="0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</dsp:txBody>
      <dsp:txXfrm>
        <a:off x="3438524" y="151619"/>
        <a:ext cx="4702931" cy="909711"/>
      </dsp:txXfrm>
    </dsp:sp>
    <dsp:sp modelId="{C5FF912C-053B-E144-B33B-C90BBF3AF6BC}">
      <dsp:nvSpPr>
        <dsp:cNvPr id="0" name=""/>
        <dsp:cNvSpPr/>
      </dsp:nvSpPr>
      <dsp:spPr>
        <a:xfrm>
          <a:off x="0" y="0"/>
          <a:ext cx="3438524" cy="1212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基础服务</a:t>
          </a:r>
          <a:endParaRPr lang="zh-CN" altLang="en-US" sz="3100" kern="1200" dirty="0"/>
        </a:p>
      </dsp:txBody>
      <dsp:txXfrm>
        <a:off x="59211" y="59211"/>
        <a:ext cx="3320102" cy="1094527"/>
      </dsp:txXfrm>
    </dsp:sp>
    <dsp:sp modelId="{6E415708-ACC6-1644-BF46-6B4FC365192C}">
      <dsp:nvSpPr>
        <dsp:cNvPr id="0" name=""/>
        <dsp:cNvSpPr/>
      </dsp:nvSpPr>
      <dsp:spPr>
        <a:xfrm>
          <a:off x="3438524" y="1334243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</dsp:txBody>
      <dsp:txXfrm>
        <a:off x="3438524" y="1485862"/>
        <a:ext cx="4702931" cy="909711"/>
      </dsp:txXfrm>
    </dsp:sp>
    <dsp:sp modelId="{9526D916-F644-1042-B4E8-A713C07651D1}">
      <dsp:nvSpPr>
        <dsp:cNvPr id="0" name=""/>
        <dsp:cNvSpPr/>
      </dsp:nvSpPr>
      <dsp:spPr>
        <a:xfrm>
          <a:off x="0" y="1334243"/>
          <a:ext cx="3438524" cy="1212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通用业务服务</a:t>
          </a:r>
          <a:endParaRPr lang="zh-CN" altLang="en-US" sz="3100" kern="1200" dirty="0"/>
        </a:p>
      </dsp:txBody>
      <dsp:txXfrm>
        <a:off x="59211" y="1393454"/>
        <a:ext cx="3320102" cy="1094527"/>
      </dsp:txXfrm>
    </dsp:sp>
    <dsp:sp modelId="{328EF72E-83C4-9A4E-98CD-6767054FC2F5}">
      <dsp:nvSpPr>
        <dsp:cNvPr id="0" name=""/>
        <dsp:cNvSpPr/>
      </dsp:nvSpPr>
      <dsp:spPr>
        <a:xfrm>
          <a:off x="3438524" y="2668487"/>
          <a:ext cx="5157787" cy="12129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待补充</a:t>
          </a:r>
          <a:endParaRPr lang="zh-CN" altLang="en-US" sz="2500" kern="1200" dirty="0"/>
        </a:p>
      </dsp:txBody>
      <dsp:txXfrm>
        <a:off x="3438524" y="2820106"/>
        <a:ext cx="4702931" cy="909711"/>
      </dsp:txXfrm>
    </dsp:sp>
    <dsp:sp modelId="{2E7B319B-998D-CE48-833F-0A984C00E5BC}">
      <dsp:nvSpPr>
        <dsp:cNvPr id="0" name=""/>
        <dsp:cNvSpPr/>
      </dsp:nvSpPr>
      <dsp:spPr>
        <a:xfrm>
          <a:off x="0" y="2668487"/>
          <a:ext cx="3438524" cy="12129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特定领域业务服务</a:t>
          </a:r>
          <a:endParaRPr lang="zh-CN" altLang="en-US" sz="3100" kern="1200" dirty="0"/>
        </a:p>
      </dsp:txBody>
      <dsp:txXfrm>
        <a:off x="59211" y="2727698"/>
        <a:ext cx="3320102" cy="109452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4A523-7B44-D942-AE98-45F7DD195844}">
      <dsp:nvSpPr>
        <dsp:cNvPr id="0" name=""/>
        <dsp:cNvSpPr/>
      </dsp:nvSpPr>
      <dsp:spPr>
        <a:xfrm>
          <a:off x="3438524" y="1137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113903"/>
        <a:ext cx="4819488" cy="676598"/>
      </dsp:txXfrm>
    </dsp:sp>
    <dsp:sp modelId="{C5FF912C-053B-E144-B33B-C90BBF3AF6BC}">
      <dsp:nvSpPr>
        <dsp:cNvPr id="0" name=""/>
        <dsp:cNvSpPr/>
      </dsp:nvSpPr>
      <dsp:spPr>
        <a:xfrm>
          <a:off x="0" y="1137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Jenkins</a:t>
          </a:r>
          <a:r>
            <a:rPr lang="zh-CN" altLang="en-US" sz="2400" kern="1200" dirty="0" smtClean="0"/>
            <a:t>教程</a:t>
          </a:r>
          <a:endParaRPr lang="zh-CN" altLang="en-US" sz="2400" kern="1200" dirty="0"/>
        </a:p>
      </dsp:txBody>
      <dsp:txXfrm>
        <a:off x="44038" y="45175"/>
        <a:ext cx="3350448" cy="814054"/>
      </dsp:txXfrm>
    </dsp:sp>
    <dsp:sp modelId="{6E415708-ACC6-1644-BF46-6B4FC365192C}">
      <dsp:nvSpPr>
        <dsp:cNvPr id="0" name=""/>
        <dsp:cNvSpPr/>
      </dsp:nvSpPr>
      <dsp:spPr>
        <a:xfrm>
          <a:off x="3438524" y="993481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1106247"/>
        <a:ext cx="4819488" cy="676598"/>
      </dsp:txXfrm>
    </dsp:sp>
    <dsp:sp modelId="{9526D916-F644-1042-B4E8-A713C07651D1}">
      <dsp:nvSpPr>
        <dsp:cNvPr id="0" name=""/>
        <dsp:cNvSpPr/>
      </dsp:nvSpPr>
      <dsp:spPr>
        <a:xfrm>
          <a:off x="0" y="993481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自定义命令行工具教程</a:t>
          </a:r>
          <a:endParaRPr lang="zh-CN" altLang="en-US" sz="2400" kern="1200" dirty="0"/>
        </a:p>
      </dsp:txBody>
      <dsp:txXfrm>
        <a:off x="44038" y="1037519"/>
        <a:ext cx="3350448" cy="814054"/>
      </dsp:txXfrm>
    </dsp:sp>
    <dsp:sp modelId="{328EF72E-83C4-9A4E-98CD-6767054FC2F5}">
      <dsp:nvSpPr>
        <dsp:cNvPr id="0" name=""/>
        <dsp:cNvSpPr/>
      </dsp:nvSpPr>
      <dsp:spPr>
        <a:xfrm>
          <a:off x="3438524" y="1985825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2098591"/>
        <a:ext cx="4819488" cy="676598"/>
      </dsp:txXfrm>
    </dsp:sp>
    <dsp:sp modelId="{2E7B319B-998D-CE48-833F-0A984C00E5BC}">
      <dsp:nvSpPr>
        <dsp:cNvPr id="0" name=""/>
        <dsp:cNvSpPr/>
      </dsp:nvSpPr>
      <dsp:spPr>
        <a:xfrm>
          <a:off x="0" y="1985825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自动化测试教程</a:t>
          </a:r>
          <a:endParaRPr lang="zh-CN" altLang="en-US" sz="2400" kern="1200" dirty="0"/>
        </a:p>
      </dsp:txBody>
      <dsp:txXfrm>
        <a:off x="44038" y="2029863"/>
        <a:ext cx="3350448" cy="814054"/>
      </dsp:txXfrm>
    </dsp:sp>
    <dsp:sp modelId="{960E3435-2658-8141-A449-CFC13FD92C7A}">
      <dsp:nvSpPr>
        <dsp:cNvPr id="0" name=""/>
        <dsp:cNvSpPr/>
      </dsp:nvSpPr>
      <dsp:spPr>
        <a:xfrm>
          <a:off x="3438524" y="2978168"/>
          <a:ext cx="5157787" cy="9021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待补充</a:t>
          </a:r>
          <a:endParaRPr lang="zh-CN" altLang="en-US" sz="1900" kern="1200" dirty="0"/>
        </a:p>
      </dsp:txBody>
      <dsp:txXfrm>
        <a:off x="3438524" y="3090934"/>
        <a:ext cx="4819488" cy="676598"/>
      </dsp:txXfrm>
    </dsp:sp>
    <dsp:sp modelId="{1DC5C9A8-43DB-594B-92B3-71C2FF94DA33}">
      <dsp:nvSpPr>
        <dsp:cNvPr id="0" name=""/>
        <dsp:cNvSpPr/>
      </dsp:nvSpPr>
      <dsp:spPr>
        <a:xfrm>
          <a:off x="0" y="2978168"/>
          <a:ext cx="3438524" cy="9021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扩展工具</a:t>
          </a:r>
          <a:endParaRPr lang="zh-CN" altLang="en-US" sz="2400" kern="1200" dirty="0"/>
        </a:p>
      </dsp:txBody>
      <dsp:txXfrm>
        <a:off x="44038" y="3022206"/>
        <a:ext cx="3350448" cy="81405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EA18A-2BBF-BF4C-8F2F-25DD32E98303}">
      <dsp:nvSpPr>
        <dsp:cNvPr id="0" name=""/>
        <dsp:cNvSpPr/>
      </dsp:nvSpPr>
      <dsp:spPr>
        <a:xfrm>
          <a:off x="5576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学习平台标准</a:t>
          </a:r>
          <a:endParaRPr lang="zh-CN" altLang="en-US" sz="1000" kern="1200" dirty="0"/>
        </a:p>
      </dsp:txBody>
      <dsp:txXfrm>
        <a:off x="5576" y="1207839"/>
        <a:ext cx="1258211" cy="422552"/>
      </dsp:txXfrm>
    </dsp:sp>
    <dsp:sp modelId="{D1FA1F4C-2099-264F-A6F3-7B105A58525C}">
      <dsp:nvSpPr>
        <dsp:cNvPr id="0" name=""/>
        <dsp:cNvSpPr/>
      </dsp:nvSpPr>
      <dsp:spPr>
        <a:xfrm>
          <a:off x="263282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平台架构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平台服务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平台项目团队架构</a:t>
          </a:r>
          <a:endParaRPr lang="zh-CN" altLang="en-US" sz="1000" kern="1200" dirty="0"/>
        </a:p>
      </dsp:txBody>
      <dsp:txXfrm>
        <a:off x="300134" y="1667244"/>
        <a:ext cx="1184507" cy="1816296"/>
      </dsp:txXfrm>
    </dsp:sp>
    <dsp:sp modelId="{DD71B70F-48D1-F440-AE5B-B3B78D66F99D}">
      <dsp:nvSpPr>
        <dsp:cNvPr id="0" name=""/>
        <dsp:cNvSpPr/>
      </dsp:nvSpPr>
      <dsp:spPr>
        <a:xfrm>
          <a:off x="1454528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454528" y="1325138"/>
        <a:ext cx="310392" cy="187954"/>
      </dsp:txXfrm>
    </dsp:sp>
    <dsp:sp modelId="{61637BB1-8228-DE41-AB4C-1A29C7D83030}">
      <dsp:nvSpPr>
        <dsp:cNvPr id="0" name=""/>
        <dsp:cNvSpPr/>
      </dsp:nvSpPr>
      <dsp:spPr>
        <a:xfrm>
          <a:off x="2026750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选择项目团队组合方式</a:t>
          </a:r>
          <a:endParaRPr lang="zh-CN" altLang="en-US" sz="1000" kern="1200" dirty="0"/>
        </a:p>
      </dsp:txBody>
      <dsp:txXfrm>
        <a:off x="2026750" y="1207839"/>
        <a:ext cx="1258211" cy="422552"/>
      </dsp:txXfrm>
    </dsp:sp>
    <dsp:sp modelId="{48D9A4D2-C500-0841-9B07-C345FD1CE9DA}">
      <dsp:nvSpPr>
        <dsp:cNvPr id="0" name=""/>
        <dsp:cNvSpPr/>
      </dsp:nvSpPr>
      <dsp:spPr>
        <a:xfrm>
          <a:off x="2284456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/>
        </a:p>
      </dsp:txBody>
      <dsp:txXfrm>
        <a:off x="2321308" y="1667244"/>
        <a:ext cx="1184507" cy="1816296"/>
      </dsp:txXfrm>
    </dsp:sp>
    <dsp:sp modelId="{696D79A7-43B5-C54C-9276-B3A0F67D030F}">
      <dsp:nvSpPr>
        <dsp:cNvPr id="0" name=""/>
        <dsp:cNvSpPr/>
      </dsp:nvSpPr>
      <dsp:spPr>
        <a:xfrm>
          <a:off x="3475702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475702" y="1325138"/>
        <a:ext cx="310392" cy="187954"/>
      </dsp:txXfrm>
    </dsp:sp>
    <dsp:sp modelId="{94A7E4AD-9DA1-6546-9DEB-48871E21CC1A}">
      <dsp:nvSpPr>
        <dsp:cNvPr id="0" name=""/>
        <dsp:cNvSpPr/>
      </dsp:nvSpPr>
      <dsp:spPr>
        <a:xfrm>
          <a:off x="4047923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根据团队成员培训对应角色的技能</a:t>
          </a:r>
          <a:endParaRPr lang="zh-CN" altLang="en-US" sz="1000" kern="1200" dirty="0"/>
        </a:p>
      </dsp:txBody>
      <dsp:txXfrm>
        <a:off x="4047923" y="1207839"/>
        <a:ext cx="1258211" cy="422552"/>
      </dsp:txXfrm>
    </dsp:sp>
    <dsp:sp modelId="{D6EAB285-F29B-3846-9231-1986AB5CBBC5}">
      <dsp:nvSpPr>
        <dsp:cNvPr id="0" name=""/>
        <dsp:cNvSpPr/>
      </dsp:nvSpPr>
      <dsp:spPr>
        <a:xfrm>
          <a:off x="4305629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移动基础平台教程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工程目录标准教程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000" kern="1200" dirty="0" smtClean="0"/>
            <a:t>JS</a:t>
          </a:r>
          <a:r>
            <a:rPr lang="zh-CN" altLang="en-US" sz="1000" kern="1200" dirty="0" smtClean="0"/>
            <a:t>开发教程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管理集成平台使用教程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开发集成平台使用教程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4342481" y="1667244"/>
        <a:ext cx="1184507" cy="1816296"/>
      </dsp:txXfrm>
    </dsp:sp>
    <dsp:sp modelId="{640A6682-4F6E-0A42-9F9D-2D607DA02F39}">
      <dsp:nvSpPr>
        <dsp:cNvPr id="0" name=""/>
        <dsp:cNvSpPr/>
      </dsp:nvSpPr>
      <dsp:spPr>
        <a:xfrm>
          <a:off x="5496875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5496875" y="1325138"/>
        <a:ext cx="310392" cy="187954"/>
      </dsp:txXfrm>
    </dsp:sp>
    <dsp:sp modelId="{8C9CC966-35CD-0B4A-B82E-D45E068CE87D}">
      <dsp:nvSpPr>
        <dsp:cNvPr id="0" name=""/>
        <dsp:cNvSpPr/>
      </dsp:nvSpPr>
      <dsp:spPr>
        <a:xfrm>
          <a:off x="6069096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部署项目环境</a:t>
          </a:r>
          <a:endParaRPr lang="zh-CN" altLang="en-US" sz="1000" kern="1200" dirty="0"/>
        </a:p>
      </dsp:txBody>
      <dsp:txXfrm>
        <a:off x="6069096" y="1207839"/>
        <a:ext cx="1258211" cy="422552"/>
      </dsp:txXfrm>
    </dsp:sp>
    <dsp:sp modelId="{E975497D-170E-C945-A95E-D3853FEF6F9C}">
      <dsp:nvSpPr>
        <dsp:cNvPr id="0" name=""/>
        <dsp:cNvSpPr/>
      </dsp:nvSpPr>
      <dsp:spPr>
        <a:xfrm>
          <a:off x="6326803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6363655" y="1667244"/>
        <a:ext cx="1184507" cy="1816296"/>
      </dsp:txXfrm>
    </dsp:sp>
    <dsp:sp modelId="{14A0C41F-2E0F-3348-830B-4F2331BC3577}">
      <dsp:nvSpPr>
        <dsp:cNvPr id="0" name=""/>
        <dsp:cNvSpPr/>
      </dsp:nvSpPr>
      <dsp:spPr>
        <a:xfrm>
          <a:off x="7518049" y="1262486"/>
          <a:ext cx="404369" cy="3132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7518049" y="1325138"/>
        <a:ext cx="310392" cy="187954"/>
      </dsp:txXfrm>
    </dsp:sp>
    <dsp:sp modelId="{2945B87C-347E-B24D-A8FA-3DE8F0D64B83}">
      <dsp:nvSpPr>
        <dsp:cNvPr id="0" name=""/>
        <dsp:cNvSpPr/>
      </dsp:nvSpPr>
      <dsp:spPr>
        <a:xfrm>
          <a:off x="8090270" y="1207839"/>
          <a:ext cx="1258211" cy="633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实施项目</a:t>
          </a:r>
          <a:endParaRPr lang="zh-CN" altLang="en-US" sz="1000" kern="1200" dirty="0"/>
        </a:p>
      </dsp:txBody>
      <dsp:txXfrm>
        <a:off x="8090270" y="1207839"/>
        <a:ext cx="1258211" cy="422552"/>
      </dsp:txXfrm>
    </dsp:sp>
    <dsp:sp modelId="{4610E494-8424-9843-A7A4-D1D916B7365F}">
      <dsp:nvSpPr>
        <dsp:cNvPr id="0" name=""/>
        <dsp:cNvSpPr/>
      </dsp:nvSpPr>
      <dsp:spPr>
        <a:xfrm>
          <a:off x="8347976" y="1630392"/>
          <a:ext cx="1258211" cy="18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/>
        </a:p>
      </dsp:txBody>
      <dsp:txXfrm>
        <a:off x="8384828" y="1667244"/>
        <a:ext cx="1184507" cy="181629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D0367-E09C-48FB-B62D-E2AB01D8B855}">
      <dsp:nvSpPr>
        <dsp:cNvPr id="0" name=""/>
        <dsp:cNvSpPr/>
      </dsp:nvSpPr>
      <dsp:spPr>
        <a:xfrm rot="21300000">
          <a:off x="13037" y="1414419"/>
          <a:ext cx="4222397" cy="48352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C708-83CE-492D-8D34-A3058AAEA1CC}">
      <dsp:nvSpPr>
        <dsp:cNvPr id="0" name=""/>
        <dsp:cNvSpPr/>
      </dsp:nvSpPr>
      <dsp:spPr>
        <a:xfrm>
          <a:off x="509816" y="165618"/>
          <a:ext cx="1274541" cy="132494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B1079-AC09-43B7-A6AE-7FF16085D461}">
      <dsp:nvSpPr>
        <dsp:cNvPr id="0" name=""/>
        <dsp:cNvSpPr/>
      </dsp:nvSpPr>
      <dsp:spPr>
        <a:xfrm>
          <a:off x="2251690" y="0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Web</a:t>
          </a:r>
          <a:r>
            <a:rPr lang="zh-CN" altLang="en-US" sz="1200" kern="1200" dirty="0" smtClean="0"/>
            <a:t>主体型</a:t>
          </a:r>
          <a:endParaRPr lang="zh-CN" altLang="en-US" sz="12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项目低配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1</a:t>
          </a:r>
          <a:r>
            <a:rPr lang="zh-CN" altLang="en-US" sz="800" kern="1200" dirty="0" smtClean="0"/>
            <a:t>人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800" kern="1200" dirty="0" smtClean="0">
              <a:solidFill>
                <a:srgbClr val="FF0000"/>
              </a:solidFill>
            </a:rPr>
            <a:t>JS</a:t>
          </a:r>
          <a:r>
            <a:rPr lang="zh-CN" altLang="en-US" sz="800" kern="1200" dirty="0" smtClean="0">
              <a:solidFill>
                <a:srgbClr val="FF0000"/>
              </a:solidFill>
            </a:rPr>
            <a:t>与原生端）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     技术规则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层级结构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3</a:t>
          </a:r>
          <a:r>
            <a:rPr lang="zh-CN" altLang="en-US" sz="800" kern="1200" dirty="0" smtClean="0"/>
            <a:t>层</a:t>
          </a:r>
          <a:endParaRPr lang="zh-CN" altLang="en-US" sz="800" kern="1200" dirty="0"/>
        </a:p>
      </dsp:txBody>
      <dsp:txXfrm>
        <a:off x="2251690" y="0"/>
        <a:ext cx="1359511" cy="1391194"/>
      </dsp:txXfrm>
    </dsp:sp>
    <dsp:sp modelId="{2611BAF0-1030-4C20-BD52-42F27E1167EA}">
      <dsp:nvSpPr>
        <dsp:cNvPr id="0" name=""/>
        <dsp:cNvSpPr/>
      </dsp:nvSpPr>
      <dsp:spPr>
        <a:xfrm>
          <a:off x="2464113" y="1821802"/>
          <a:ext cx="1274541" cy="132494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045B9-D655-4FC6-8F2F-3D71DBB8F34D}">
      <dsp:nvSpPr>
        <dsp:cNvPr id="0" name=""/>
        <dsp:cNvSpPr/>
      </dsp:nvSpPr>
      <dsp:spPr>
        <a:xfrm>
          <a:off x="637270" y="1921173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多</a:t>
          </a:r>
          <a:r>
            <a:rPr lang="en-US" altLang="zh-CN" sz="1200" kern="1200" dirty="0" smtClean="0"/>
            <a:t>View</a:t>
          </a:r>
          <a:r>
            <a:rPr lang="zh-CN" altLang="en-US" sz="1200" kern="1200" dirty="0" smtClean="0"/>
            <a:t>混合型</a:t>
          </a:r>
          <a:endParaRPr lang="zh-CN" alt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项目低配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3+1</a:t>
          </a:r>
          <a:r>
            <a:rPr lang="zh-CN" altLang="en-US" sz="900" kern="1200" dirty="0" smtClean="0"/>
            <a:t>人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900" kern="1200" dirty="0" smtClean="0">
              <a:solidFill>
                <a:srgbClr val="FF0000"/>
              </a:solidFill>
            </a:rPr>
            <a:t>JS</a:t>
          </a:r>
          <a:r>
            <a:rPr lang="zh-CN" altLang="en-US" sz="900" kern="1200" dirty="0" smtClean="0">
              <a:solidFill>
                <a:srgbClr val="FF0000"/>
              </a:solidFill>
            </a:rPr>
            <a:t>与原生端）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业务规则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技术规则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层级结构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2</a:t>
          </a:r>
          <a:r>
            <a:rPr lang="zh-CN" altLang="en-US" sz="900" kern="1200" dirty="0" smtClean="0"/>
            <a:t>层</a:t>
          </a:r>
          <a:endParaRPr lang="zh-CN" altLang="en-US" sz="900" kern="1200" dirty="0"/>
        </a:p>
      </dsp:txBody>
      <dsp:txXfrm>
        <a:off x="637270" y="1921173"/>
        <a:ext cx="1359511" cy="1391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B6B1A-FEAF-3A40-880B-A373E5D6922F}">
      <dsp:nvSpPr>
        <dsp:cNvPr id="0" name=""/>
        <dsp:cNvSpPr/>
      </dsp:nvSpPr>
      <dsp:spPr>
        <a:xfrm rot="5400000">
          <a:off x="-205201" y="20682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原生开发</a:t>
          </a:r>
          <a:endParaRPr lang="zh-CN" altLang="en-US" sz="1200" kern="1200" dirty="0"/>
        </a:p>
      </dsp:txBody>
      <dsp:txXfrm rot="-5400000">
        <a:off x="1" y="480426"/>
        <a:ext cx="957606" cy="410403"/>
      </dsp:txXfrm>
    </dsp:sp>
    <dsp:sp modelId="{FA90537C-558C-1A40-9B37-C2FBDAB8D880}">
      <dsp:nvSpPr>
        <dsp:cNvPr id="0" name=""/>
        <dsp:cNvSpPr/>
      </dsp:nvSpPr>
      <dsp:spPr>
        <a:xfrm rot="5400000">
          <a:off x="4332356" y="-3373126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需要在</a:t>
          </a: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两个平台上开发，需要花费</a:t>
          </a:r>
          <a:r>
            <a:rPr lang="en-US" altLang="zh-CN" sz="1500" kern="1200" dirty="0" smtClean="0"/>
            <a:t>2</a:t>
          </a:r>
          <a:r>
            <a:rPr lang="zh-CN" altLang="en-US" sz="1500" kern="1200" dirty="0" smtClean="0"/>
            <a:t>份开发工作量。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与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没有任何依赖，减少了沟通成本。</a:t>
          </a:r>
          <a:endParaRPr lang="zh-CN" altLang="en-US" sz="1500" kern="1200" dirty="0"/>
        </a:p>
      </dsp:txBody>
      <dsp:txXfrm rot="-5400000">
        <a:off x="957607" y="45030"/>
        <a:ext cx="7595298" cy="802391"/>
      </dsp:txXfrm>
    </dsp:sp>
    <dsp:sp modelId="{E248C962-BAC7-7542-9836-E68B58A0554B}">
      <dsp:nvSpPr>
        <dsp:cNvPr id="0" name=""/>
        <dsp:cNvSpPr/>
      </dsp:nvSpPr>
      <dsp:spPr>
        <a:xfrm rot="5400000">
          <a:off x="-205201" y="142940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</a:t>
          </a:r>
          <a:endParaRPr lang="zh-CN" altLang="en-US" sz="1200" kern="1200" dirty="0"/>
        </a:p>
      </dsp:txBody>
      <dsp:txXfrm rot="-5400000">
        <a:off x="1" y="1703006"/>
        <a:ext cx="957606" cy="410403"/>
      </dsp:txXfrm>
    </dsp:sp>
    <dsp:sp modelId="{B94653AF-32C8-884D-8803-3B3F045847A0}">
      <dsp:nvSpPr>
        <dsp:cNvPr id="0" name=""/>
        <dsp:cNvSpPr/>
      </dsp:nvSpPr>
      <dsp:spPr>
        <a:xfrm rot="5400000">
          <a:off x="4332356" y="-215054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仅需要</a:t>
          </a:r>
          <a:r>
            <a:rPr lang="en-US" altLang="zh-CN" sz="1500" kern="1200" dirty="0" smtClean="0"/>
            <a:t>1.X</a:t>
          </a:r>
          <a:r>
            <a:rPr lang="zh-CN" altLang="en-US" sz="1500" kern="1200" dirty="0" smtClean="0"/>
            <a:t>份开发工作量（并非只是</a:t>
          </a:r>
          <a:r>
            <a:rPr lang="en-US" altLang="zh-CN" sz="1500" kern="1200" dirty="0" smtClean="0"/>
            <a:t>1</a:t>
          </a:r>
          <a:r>
            <a:rPr lang="zh-CN" altLang="en-US" sz="1500" kern="1200" dirty="0" smtClean="0"/>
            <a:t>份开发工作量）。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存在依赖，增加了沟通成本。</a:t>
          </a:r>
          <a:endParaRPr lang="zh-CN" altLang="en-US" sz="1500" kern="1200" dirty="0"/>
        </a:p>
      </dsp:txBody>
      <dsp:txXfrm rot="-5400000">
        <a:off x="957607" y="1267611"/>
        <a:ext cx="7595298" cy="802391"/>
      </dsp:txXfrm>
    </dsp:sp>
    <dsp:sp modelId="{5E0FD0E6-CEC1-1941-9F35-58136A86AE2E}">
      <dsp:nvSpPr>
        <dsp:cNvPr id="0" name=""/>
        <dsp:cNvSpPr/>
      </dsp:nvSpPr>
      <dsp:spPr>
        <a:xfrm rot="5400000">
          <a:off x="-205201" y="265198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混合开发技术栈复杂</a:t>
          </a:r>
          <a:endParaRPr lang="zh-CN" altLang="en-US" sz="1200" kern="1200" dirty="0"/>
        </a:p>
      </dsp:txBody>
      <dsp:txXfrm rot="-5400000">
        <a:off x="1" y="2925587"/>
        <a:ext cx="957606" cy="410403"/>
      </dsp:txXfrm>
    </dsp:sp>
    <dsp:sp modelId="{E7E914B1-6D9C-9F4C-9924-908AE9792257}">
      <dsp:nvSpPr>
        <dsp:cNvPr id="0" name=""/>
        <dsp:cNvSpPr/>
      </dsp:nvSpPr>
      <dsp:spPr>
        <a:xfrm rot="5400000">
          <a:off x="4332356" y="-92796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混合开发技术栈复杂，包含 </a:t>
          </a:r>
          <a:r>
            <a:rPr lang="en-US" altLang="zh-CN" sz="1500" kern="1200" smtClean="0"/>
            <a:t>iOS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Android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NodeJS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JS</a:t>
          </a:r>
          <a:r>
            <a:rPr lang="zh-CN" altLang="en-US" sz="1500" kern="1200" smtClean="0"/>
            <a:t>等。</a:t>
          </a:r>
          <a:endParaRPr lang="zh-CN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依靠个人能力难以保证技术栈的完整性。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957607" y="2490191"/>
        <a:ext cx="7595298" cy="802391"/>
      </dsp:txXfrm>
    </dsp:sp>
    <dsp:sp modelId="{5CCB5BC3-96E6-7340-937E-923FE62BF2DC}">
      <dsp:nvSpPr>
        <dsp:cNvPr id="0" name=""/>
        <dsp:cNvSpPr/>
      </dsp:nvSpPr>
      <dsp:spPr>
        <a:xfrm rot="5400000">
          <a:off x="-205201" y="387456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混合开发实现方式</a:t>
          </a:r>
          <a:endParaRPr lang="zh-CN" altLang="en-US" sz="1200" kern="1200" dirty="0"/>
        </a:p>
      </dsp:txBody>
      <dsp:txXfrm rot="-5400000">
        <a:off x="1" y="4148167"/>
        <a:ext cx="957606" cy="410403"/>
      </dsp:txXfrm>
    </dsp:sp>
    <dsp:sp modelId="{C32AD93C-6135-5D49-84A8-87091581C0CC}">
      <dsp:nvSpPr>
        <dsp:cNvPr id="0" name=""/>
        <dsp:cNvSpPr/>
      </dsp:nvSpPr>
      <dsp:spPr>
        <a:xfrm rot="5400000">
          <a:off x="4332356" y="29461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开发人员全部掌握混合开发技术栈。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建立有效的组织结构保证混合开发</a:t>
          </a:r>
          <a:r>
            <a:rPr lang="zh-CN" altLang="en-US" sz="1500" kern="1200" smtClean="0"/>
            <a:t>技术栈合理分配到组织成员上。</a:t>
          </a:r>
          <a:endParaRPr lang="zh-CN" altLang="en-US" sz="1500" kern="1200" dirty="0"/>
        </a:p>
      </dsp:txBody>
      <dsp:txXfrm rot="-5400000">
        <a:off x="957607" y="3712772"/>
        <a:ext cx="7595298" cy="8023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0E2-97ED-4149-9AD9-737AB1A7B81D}">
      <dsp:nvSpPr>
        <dsp:cNvPr id="0" name=""/>
        <dsp:cNvSpPr/>
      </dsp:nvSpPr>
      <dsp:spPr>
        <a:xfrm>
          <a:off x="6339806" y="3922928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956938"/>
        <a:ext cx="23420" cy="23420"/>
      </dsp:txXfrm>
    </dsp:sp>
    <dsp:sp modelId="{4524086D-BDD6-3B40-8F58-00334C03A3C1}">
      <dsp:nvSpPr>
        <dsp:cNvPr id="0" name=""/>
        <dsp:cNvSpPr/>
      </dsp:nvSpPr>
      <dsp:spPr>
        <a:xfrm>
          <a:off x="3529310" y="352236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729333"/>
        <a:ext cx="32348" cy="32348"/>
      </dsp:txXfrm>
    </dsp:sp>
    <dsp:sp modelId="{6F36DF8C-F262-1247-B2E3-FD927358F3BC}">
      <dsp:nvSpPr>
        <dsp:cNvPr id="0" name=""/>
        <dsp:cNvSpPr/>
      </dsp:nvSpPr>
      <dsp:spPr>
        <a:xfrm>
          <a:off x="6339806" y="3030367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064377"/>
        <a:ext cx="23420" cy="23420"/>
      </dsp:txXfrm>
    </dsp:sp>
    <dsp:sp modelId="{2BF6903D-E271-FF41-98F1-80D34B1EC15D}">
      <dsp:nvSpPr>
        <dsp:cNvPr id="0" name=""/>
        <dsp:cNvSpPr/>
      </dsp:nvSpPr>
      <dsp:spPr>
        <a:xfrm>
          <a:off x="3529310" y="307608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283053"/>
        <a:ext cx="32348" cy="32348"/>
      </dsp:txXfrm>
    </dsp:sp>
    <dsp:sp modelId="{F3871906-04E6-BA42-91CA-AFA26FC61E10}">
      <dsp:nvSpPr>
        <dsp:cNvPr id="0" name=""/>
        <dsp:cNvSpPr/>
      </dsp:nvSpPr>
      <dsp:spPr>
        <a:xfrm>
          <a:off x="718815" y="2518236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1004131"/>
              </a:lnTo>
              <a:lnTo>
                <a:pt x="468415" y="100413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2992602"/>
        <a:ext cx="55400" cy="55400"/>
      </dsp:txXfrm>
    </dsp:sp>
    <dsp:sp modelId="{FF7F6678-C1F8-114C-A220-FDF8228557B0}">
      <dsp:nvSpPr>
        <dsp:cNvPr id="0" name=""/>
        <dsp:cNvSpPr/>
      </dsp:nvSpPr>
      <dsp:spPr>
        <a:xfrm>
          <a:off x="6339806" y="2137806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2171816"/>
        <a:ext cx="23420" cy="23420"/>
      </dsp:txXfrm>
    </dsp:sp>
    <dsp:sp modelId="{B9AC2F25-5564-4A44-9C86-967E2BCBDEB1}">
      <dsp:nvSpPr>
        <dsp:cNvPr id="0" name=""/>
        <dsp:cNvSpPr/>
      </dsp:nvSpPr>
      <dsp:spPr>
        <a:xfrm>
          <a:off x="3529310" y="151410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669420"/>
              </a:lnTo>
              <a:lnTo>
                <a:pt x="468415" y="6694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828390"/>
        <a:ext cx="40851" cy="40851"/>
      </dsp:txXfrm>
    </dsp:sp>
    <dsp:sp modelId="{71052B94-0CED-D049-B71D-DCF741AB62D3}">
      <dsp:nvSpPr>
        <dsp:cNvPr id="0" name=""/>
        <dsp:cNvSpPr/>
      </dsp:nvSpPr>
      <dsp:spPr>
        <a:xfrm>
          <a:off x="6339806" y="844685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1051651"/>
        <a:ext cx="32348" cy="32348"/>
      </dsp:txXfrm>
    </dsp:sp>
    <dsp:sp modelId="{3ED7D1C9-DC3D-7145-85A4-24CD1788AF26}">
      <dsp:nvSpPr>
        <dsp:cNvPr id="0" name=""/>
        <dsp:cNvSpPr/>
      </dsp:nvSpPr>
      <dsp:spPr>
        <a:xfrm>
          <a:off x="6339806" y="398404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605370"/>
        <a:ext cx="32348" cy="32348"/>
      </dsp:txXfrm>
    </dsp:sp>
    <dsp:sp modelId="{BCACDB6B-2A77-7443-B781-8D7CF3AC0799}">
      <dsp:nvSpPr>
        <dsp:cNvPr id="0" name=""/>
        <dsp:cNvSpPr/>
      </dsp:nvSpPr>
      <dsp:spPr>
        <a:xfrm>
          <a:off x="3529310" y="84468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669420"/>
              </a:moveTo>
              <a:lnTo>
                <a:pt x="234207" y="66942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158969"/>
        <a:ext cx="40851" cy="40851"/>
      </dsp:txXfrm>
    </dsp:sp>
    <dsp:sp modelId="{9973A658-3772-884D-BCCB-F271349F2A5E}">
      <dsp:nvSpPr>
        <dsp:cNvPr id="0" name=""/>
        <dsp:cNvSpPr/>
      </dsp:nvSpPr>
      <dsp:spPr>
        <a:xfrm>
          <a:off x="718815" y="1514105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1004131"/>
              </a:moveTo>
              <a:lnTo>
                <a:pt x="234207" y="1004131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1988471"/>
        <a:ext cx="55400" cy="55400"/>
      </dsp:txXfrm>
    </dsp:sp>
    <dsp:sp modelId="{E8E9E76B-E585-A646-9B77-F8BCF33C8766}">
      <dsp:nvSpPr>
        <dsp:cNvPr id="0" name=""/>
        <dsp:cNvSpPr/>
      </dsp:nvSpPr>
      <dsp:spPr>
        <a:xfrm rot="16200000">
          <a:off x="-1517284" y="2161212"/>
          <a:ext cx="3758151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基础框架、平台分类标准</a:t>
          </a:r>
          <a:endParaRPr lang="zh-CN" altLang="en-US" sz="2600" kern="1200" dirty="0"/>
        </a:p>
      </dsp:txBody>
      <dsp:txXfrm>
        <a:off x="-1517284" y="2161212"/>
        <a:ext cx="3758151" cy="714048"/>
      </dsp:txXfrm>
    </dsp:sp>
    <dsp:sp modelId="{82606B13-35D1-9749-B3F2-85ED2944E276}">
      <dsp:nvSpPr>
        <dsp:cNvPr id="0" name=""/>
        <dsp:cNvSpPr/>
      </dsp:nvSpPr>
      <dsp:spPr>
        <a:xfrm>
          <a:off x="1187231" y="115708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框架（例如：</a:t>
          </a:r>
          <a:r>
            <a:rPr lang="en-US" altLang="zh-CN" sz="1600" kern="1200" dirty="0" smtClean="0"/>
            <a:t>JS</a:t>
          </a:r>
          <a:r>
            <a:rPr lang="zh-CN" altLang="en-US" sz="1600" kern="1200" dirty="0" smtClean="0"/>
            <a:t>端框架）</a:t>
          </a:r>
          <a:endParaRPr lang="zh-CN" altLang="en-US" sz="1600" kern="1200" dirty="0"/>
        </a:p>
      </dsp:txBody>
      <dsp:txXfrm>
        <a:off x="1187231" y="1157081"/>
        <a:ext cx="2342079" cy="714048"/>
      </dsp:txXfrm>
    </dsp:sp>
    <dsp:sp modelId="{36CC0DB4-2159-DD4B-9AE2-49EF89F62CE0}">
      <dsp:nvSpPr>
        <dsp:cNvPr id="0" name=""/>
        <dsp:cNvSpPr/>
      </dsp:nvSpPr>
      <dsp:spPr>
        <a:xfrm>
          <a:off x="3997726" y="48766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487660"/>
        <a:ext cx="2342079" cy="714048"/>
      </dsp:txXfrm>
    </dsp:sp>
    <dsp:sp modelId="{FCE881E2-569E-D541-B287-2213F0CE0771}">
      <dsp:nvSpPr>
        <dsp:cNvPr id="0" name=""/>
        <dsp:cNvSpPr/>
      </dsp:nvSpPr>
      <dsp:spPr>
        <a:xfrm>
          <a:off x="6808222" y="4138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AngularJS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err="1" smtClean="0"/>
            <a:t>Vue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41380"/>
        <a:ext cx="2342079" cy="714048"/>
      </dsp:txXfrm>
    </dsp:sp>
    <dsp:sp modelId="{C09F3F0F-C73E-4B4C-8B7B-CFA174AD2764}">
      <dsp:nvSpPr>
        <dsp:cNvPr id="0" name=""/>
        <dsp:cNvSpPr/>
      </dsp:nvSpPr>
      <dsp:spPr>
        <a:xfrm>
          <a:off x="6808222" y="93394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Vue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smtClean="0"/>
            <a:t>AngularJS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933941"/>
        <a:ext cx="2342079" cy="714048"/>
      </dsp:txXfrm>
    </dsp:sp>
    <dsp:sp modelId="{0C78DE95-2DB0-5C46-A863-8AA46D469D21}">
      <dsp:nvSpPr>
        <dsp:cNvPr id="0" name=""/>
        <dsp:cNvSpPr/>
      </dsp:nvSpPr>
      <dsp:spPr>
        <a:xfrm>
          <a:off x="3997726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1826502"/>
        <a:ext cx="2342079" cy="714048"/>
      </dsp:txXfrm>
    </dsp:sp>
    <dsp:sp modelId="{B91AA209-1D4A-7043-BB47-0DEB37C57B53}">
      <dsp:nvSpPr>
        <dsp:cNvPr id="0" name=""/>
        <dsp:cNvSpPr/>
      </dsp:nvSpPr>
      <dsp:spPr>
        <a:xfrm>
          <a:off x="6808222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UMP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JS</a:t>
          </a:r>
          <a:endParaRPr lang="zh-CN" altLang="en-US" sz="1600" kern="1200" dirty="0"/>
        </a:p>
      </dsp:txBody>
      <dsp:txXfrm>
        <a:off x="6808222" y="1826502"/>
        <a:ext cx="2342079" cy="714048"/>
      </dsp:txXfrm>
    </dsp:sp>
    <dsp:sp modelId="{5C287A02-DA24-B241-AAD3-4C064FBDD8A6}">
      <dsp:nvSpPr>
        <dsp:cNvPr id="0" name=""/>
        <dsp:cNvSpPr/>
      </dsp:nvSpPr>
      <dsp:spPr>
        <a:xfrm>
          <a:off x="1187231" y="316534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平台（例如：集成平台）</a:t>
          </a:r>
          <a:endParaRPr lang="zh-CN" altLang="en-US" sz="1600" kern="1200" dirty="0"/>
        </a:p>
      </dsp:txBody>
      <dsp:txXfrm>
        <a:off x="1187231" y="3165343"/>
        <a:ext cx="2342079" cy="714048"/>
      </dsp:txXfrm>
    </dsp:sp>
    <dsp:sp modelId="{63243D8E-B4AA-E340-9137-36DE1EC30039}">
      <dsp:nvSpPr>
        <dsp:cNvPr id="0" name=""/>
        <dsp:cNvSpPr/>
      </dsp:nvSpPr>
      <dsp:spPr>
        <a:xfrm>
          <a:off x="3997726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2719063"/>
        <a:ext cx="2342079" cy="714048"/>
      </dsp:txXfrm>
    </dsp:sp>
    <dsp:sp modelId="{BD024AD8-AE55-994D-8F6E-65149A201466}">
      <dsp:nvSpPr>
        <dsp:cNvPr id="0" name=""/>
        <dsp:cNvSpPr/>
      </dsp:nvSpPr>
      <dsp:spPr>
        <a:xfrm>
          <a:off x="6808222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Jenkins</a:t>
          </a:r>
          <a:endParaRPr lang="zh-CN" altLang="en-US" sz="1600" kern="1200" dirty="0"/>
        </a:p>
      </dsp:txBody>
      <dsp:txXfrm>
        <a:off x="6808222" y="2719063"/>
        <a:ext cx="2342079" cy="714048"/>
      </dsp:txXfrm>
    </dsp:sp>
    <dsp:sp modelId="{6003D35F-3E9A-5A4E-8A47-950154BA414C}">
      <dsp:nvSpPr>
        <dsp:cNvPr id="0" name=""/>
        <dsp:cNvSpPr/>
      </dsp:nvSpPr>
      <dsp:spPr>
        <a:xfrm>
          <a:off x="3997726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3611624"/>
        <a:ext cx="2342079" cy="714048"/>
      </dsp:txXfrm>
    </dsp:sp>
    <dsp:sp modelId="{41C08D46-02C9-584A-9911-0062FBFD6B84}">
      <dsp:nvSpPr>
        <dsp:cNvPr id="0" name=""/>
        <dsp:cNvSpPr/>
      </dsp:nvSpPr>
      <dsp:spPr>
        <a:xfrm>
          <a:off x="6808222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XXX</a:t>
          </a:r>
          <a:endParaRPr lang="zh-CN" altLang="en-US" sz="1600" kern="1200" dirty="0"/>
        </a:p>
      </dsp:txBody>
      <dsp:txXfrm>
        <a:off x="6808222" y="3611624"/>
        <a:ext cx="2342079" cy="7140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60F8-C760-C34B-A23E-495F70E64CCB}">
      <dsp:nvSpPr>
        <dsp:cNvPr id="0" name=""/>
        <dsp:cNvSpPr/>
      </dsp:nvSpPr>
      <dsp:spPr>
        <a:xfrm>
          <a:off x="7643465" y="4609457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5514" y="4782265"/>
        <a:ext cx="27009" cy="27009"/>
      </dsp:txXfrm>
    </dsp:sp>
    <dsp:sp modelId="{8DF904C2-7132-244A-A8EB-7141FE94B64D}">
      <dsp:nvSpPr>
        <dsp:cNvPr id="0" name=""/>
        <dsp:cNvSpPr/>
      </dsp:nvSpPr>
      <dsp:spPr>
        <a:xfrm>
          <a:off x="7643465" y="4236832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5514" y="4409640"/>
        <a:ext cx="27009" cy="27009"/>
      </dsp:txXfrm>
    </dsp:sp>
    <dsp:sp modelId="{87D51582-5865-7549-ADEC-384D30DE5EF5}">
      <dsp:nvSpPr>
        <dsp:cNvPr id="0" name=""/>
        <dsp:cNvSpPr/>
      </dsp:nvSpPr>
      <dsp:spPr>
        <a:xfrm>
          <a:off x="5296820" y="4563737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2596" y="4599680"/>
        <a:ext cx="19555" cy="19555"/>
      </dsp:txXfrm>
    </dsp:sp>
    <dsp:sp modelId="{468F6220-4D3D-3A40-8386-DBEC285F0D6E}">
      <dsp:nvSpPr>
        <dsp:cNvPr id="0" name=""/>
        <dsp:cNvSpPr/>
      </dsp:nvSpPr>
      <dsp:spPr>
        <a:xfrm>
          <a:off x="2950174" y="3864207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745250"/>
              </a:lnTo>
              <a:lnTo>
                <a:pt x="391107" y="7452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4215791"/>
        <a:ext cx="42082" cy="42082"/>
      </dsp:txXfrm>
    </dsp:sp>
    <dsp:sp modelId="{F57F6F9A-5B61-634F-8408-12AF10CF4C7F}">
      <dsp:nvSpPr>
        <dsp:cNvPr id="0" name=""/>
        <dsp:cNvSpPr/>
      </dsp:nvSpPr>
      <dsp:spPr>
        <a:xfrm>
          <a:off x="5296820" y="3118956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3291764"/>
        <a:ext cx="27009" cy="27009"/>
      </dsp:txXfrm>
    </dsp:sp>
    <dsp:sp modelId="{7863A18B-7C2B-F84E-82CB-1C18B273FDE1}">
      <dsp:nvSpPr>
        <dsp:cNvPr id="0" name=""/>
        <dsp:cNvSpPr/>
      </dsp:nvSpPr>
      <dsp:spPr>
        <a:xfrm>
          <a:off x="5296820" y="2746331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2919138"/>
        <a:ext cx="27009" cy="27009"/>
      </dsp:txXfrm>
    </dsp:sp>
    <dsp:sp modelId="{AB49FC57-1E79-EF4E-A334-C80167BDB6E0}">
      <dsp:nvSpPr>
        <dsp:cNvPr id="0" name=""/>
        <dsp:cNvSpPr/>
      </dsp:nvSpPr>
      <dsp:spPr>
        <a:xfrm>
          <a:off x="2950174" y="3118956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745250"/>
              </a:moveTo>
              <a:lnTo>
                <a:pt x="195553" y="745250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3470540"/>
        <a:ext cx="42082" cy="42082"/>
      </dsp:txXfrm>
    </dsp:sp>
    <dsp:sp modelId="{CA3F6B6D-FA72-FA48-A2FC-2824614F3B75}">
      <dsp:nvSpPr>
        <dsp:cNvPr id="0" name=""/>
        <dsp:cNvSpPr/>
      </dsp:nvSpPr>
      <dsp:spPr>
        <a:xfrm>
          <a:off x="603529" y="2466861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1397345"/>
              </a:lnTo>
              <a:lnTo>
                <a:pt x="391107" y="1397345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3129258"/>
        <a:ext cx="72552" cy="72552"/>
      </dsp:txXfrm>
    </dsp:sp>
    <dsp:sp modelId="{2282A08E-A669-F749-8BFC-DD8C4D46DD58}">
      <dsp:nvSpPr>
        <dsp:cNvPr id="0" name=""/>
        <dsp:cNvSpPr/>
      </dsp:nvSpPr>
      <dsp:spPr>
        <a:xfrm>
          <a:off x="7643465" y="1955360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991302"/>
        <a:ext cx="19555" cy="19555"/>
      </dsp:txXfrm>
    </dsp:sp>
    <dsp:sp modelId="{C8A2D3EA-FEB8-0542-A71A-FF0BAB413D2E}">
      <dsp:nvSpPr>
        <dsp:cNvPr id="0" name=""/>
        <dsp:cNvSpPr/>
      </dsp:nvSpPr>
      <dsp:spPr>
        <a:xfrm>
          <a:off x="5296820" y="1628454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801262"/>
        <a:ext cx="27009" cy="27009"/>
      </dsp:txXfrm>
    </dsp:sp>
    <dsp:sp modelId="{0FA62CF5-7037-6D4B-B8AF-7C37BB8995B6}">
      <dsp:nvSpPr>
        <dsp:cNvPr id="0" name=""/>
        <dsp:cNvSpPr/>
      </dsp:nvSpPr>
      <dsp:spPr>
        <a:xfrm>
          <a:off x="7643465" y="1210109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246051"/>
        <a:ext cx="19555" cy="19555"/>
      </dsp:txXfrm>
    </dsp:sp>
    <dsp:sp modelId="{F88F5601-203E-AF47-9964-B8451097D1C7}">
      <dsp:nvSpPr>
        <dsp:cNvPr id="0" name=""/>
        <dsp:cNvSpPr/>
      </dsp:nvSpPr>
      <dsp:spPr>
        <a:xfrm>
          <a:off x="5296820" y="1255829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428637"/>
        <a:ext cx="27009" cy="27009"/>
      </dsp:txXfrm>
    </dsp:sp>
    <dsp:sp modelId="{C58C6050-D659-BC4E-93B3-E9B0FB17E1A4}">
      <dsp:nvSpPr>
        <dsp:cNvPr id="0" name=""/>
        <dsp:cNvSpPr/>
      </dsp:nvSpPr>
      <dsp:spPr>
        <a:xfrm>
          <a:off x="2950174" y="1069516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558938"/>
              </a:lnTo>
              <a:lnTo>
                <a:pt x="391107" y="55893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1331931"/>
        <a:ext cx="34109" cy="34109"/>
      </dsp:txXfrm>
    </dsp:sp>
    <dsp:sp modelId="{2DD3405D-638C-0D43-99BA-80D2D6A08371}">
      <dsp:nvSpPr>
        <dsp:cNvPr id="0" name=""/>
        <dsp:cNvSpPr/>
      </dsp:nvSpPr>
      <dsp:spPr>
        <a:xfrm>
          <a:off x="5296820" y="464858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2596" y="500801"/>
        <a:ext cx="19555" cy="19555"/>
      </dsp:txXfrm>
    </dsp:sp>
    <dsp:sp modelId="{DDF4187A-DED2-F449-8AF0-595955E3EEB5}">
      <dsp:nvSpPr>
        <dsp:cNvPr id="0" name=""/>
        <dsp:cNvSpPr/>
      </dsp:nvSpPr>
      <dsp:spPr>
        <a:xfrm>
          <a:off x="2950174" y="510578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558938"/>
              </a:moveTo>
              <a:lnTo>
                <a:pt x="195553" y="558938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772993"/>
        <a:ext cx="34109" cy="34109"/>
      </dsp:txXfrm>
    </dsp:sp>
    <dsp:sp modelId="{E98B5347-7A82-F44C-A327-C7C6CDC01DB4}">
      <dsp:nvSpPr>
        <dsp:cNvPr id="0" name=""/>
        <dsp:cNvSpPr/>
      </dsp:nvSpPr>
      <dsp:spPr>
        <a:xfrm>
          <a:off x="603529" y="1069516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1397345"/>
              </a:moveTo>
              <a:lnTo>
                <a:pt x="195553" y="139734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1731913"/>
        <a:ext cx="72552" cy="72552"/>
      </dsp:txXfrm>
    </dsp:sp>
    <dsp:sp modelId="{AC5B6E52-DD1F-2D44-9FA5-7E1A657B9223}">
      <dsp:nvSpPr>
        <dsp:cNvPr id="0" name=""/>
        <dsp:cNvSpPr/>
      </dsp:nvSpPr>
      <dsp:spPr>
        <a:xfrm rot="16200000">
          <a:off x="-1263519" y="2168761"/>
          <a:ext cx="313789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混合开发平台</a:t>
          </a:r>
          <a:endParaRPr lang="zh-CN" altLang="en-US" sz="3400" kern="1200" dirty="0"/>
        </a:p>
      </dsp:txBody>
      <dsp:txXfrm>
        <a:off x="-1263519" y="2168761"/>
        <a:ext cx="3137897" cy="596200"/>
      </dsp:txXfrm>
    </dsp:sp>
    <dsp:sp modelId="{4060DEC2-5B58-DE4E-A94A-91CFABCC6880}">
      <dsp:nvSpPr>
        <dsp:cNvPr id="0" name=""/>
        <dsp:cNvSpPr/>
      </dsp:nvSpPr>
      <dsp:spPr>
        <a:xfrm>
          <a:off x="994636" y="77141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式</a:t>
          </a:r>
          <a:endParaRPr lang="zh-CN" altLang="en-US" sz="1100" kern="1200" dirty="0"/>
        </a:p>
      </dsp:txBody>
      <dsp:txXfrm>
        <a:off x="994636" y="771416"/>
        <a:ext cx="1955537" cy="596200"/>
      </dsp:txXfrm>
    </dsp:sp>
    <dsp:sp modelId="{0F3D035F-2142-2D4B-B5D6-15995ACCF823}">
      <dsp:nvSpPr>
        <dsp:cNvPr id="0" name=""/>
        <dsp:cNvSpPr/>
      </dsp:nvSpPr>
      <dsp:spPr>
        <a:xfrm>
          <a:off x="3341282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12478"/>
        <a:ext cx="1955537" cy="596200"/>
      </dsp:txXfrm>
    </dsp:sp>
    <dsp:sp modelId="{C415E39F-3819-404A-8C6E-372336AA0034}">
      <dsp:nvSpPr>
        <dsp:cNvPr id="0" name=""/>
        <dsp:cNvSpPr/>
      </dsp:nvSpPr>
      <dsp:spPr>
        <a:xfrm>
          <a:off x="5687927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解决了跨平台、开发效率低的问题</a:t>
          </a:r>
          <a:endParaRPr lang="zh-CN" altLang="en-US" sz="1100" kern="1200" dirty="0"/>
        </a:p>
      </dsp:txBody>
      <dsp:txXfrm>
        <a:off x="5687927" y="212478"/>
        <a:ext cx="1955537" cy="596200"/>
      </dsp:txXfrm>
    </dsp:sp>
    <dsp:sp modelId="{12EA3772-E28D-CF45-A262-11D939EB8ED7}">
      <dsp:nvSpPr>
        <dsp:cNvPr id="0" name=""/>
        <dsp:cNvSpPr/>
      </dsp:nvSpPr>
      <dsp:spPr>
        <a:xfrm>
          <a:off x="3341282" y="1330354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分类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分类边界：以原生是否侵入</a:t>
          </a:r>
          <a:r>
            <a:rPr lang="en-US" altLang="zh-CN" sz="1100" kern="1200" dirty="0" smtClean="0"/>
            <a:t>UI</a:t>
          </a:r>
          <a:r>
            <a:rPr lang="zh-CN" altLang="en-US" sz="1100" kern="1200" dirty="0" smtClean="0"/>
            <a:t>开发为边界</a:t>
          </a:r>
          <a:endParaRPr lang="zh-CN" altLang="en-US" sz="1100" kern="1200" dirty="0"/>
        </a:p>
      </dsp:txBody>
      <dsp:txXfrm>
        <a:off x="3341282" y="1330354"/>
        <a:ext cx="1955537" cy="596200"/>
      </dsp:txXfrm>
    </dsp:sp>
    <dsp:sp modelId="{7B6B74A1-B6B9-154E-86A8-27CBB036A096}">
      <dsp:nvSpPr>
        <dsp:cNvPr id="0" name=""/>
        <dsp:cNvSpPr/>
      </dsp:nvSpPr>
      <dsp:spPr>
        <a:xfrm>
          <a:off x="5687927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多</a:t>
          </a:r>
          <a:r>
            <a:rPr lang="en-US" altLang="zh-CN" sz="1100" kern="1200" dirty="0" smtClean="0"/>
            <a:t>View</a:t>
          </a:r>
          <a:r>
            <a:rPr lang="zh-CN" altLang="en-US" sz="1100" kern="1200" smtClean="0"/>
            <a:t>混合型</a:t>
          </a:r>
          <a:endParaRPr lang="zh-CN" altLang="en-US" sz="1100" kern="1200" dirty="0"/>
        </a:p>
      </dsp:txBody>
      <dsp:txXfrm>
        <a:off x="5687927" y="957729"/>
        <a:ext cx="1955537" cy="596200"/>
      </dsp:txXfrm>
    </dsp:sp>
    <dsp:sp modelId="{02978EDF-1E21-8B4A-902C-F2CAD470B454}">
      <dsp:nvSpPr>
        <dsp:cNvPr id="0" name=""/>
        <dsp:cNvSpPr/>
      </dsp:nvSpPr>
      <dsp:spPr>
        <a:xfrm>
          <a:off x="8034573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8034573" y="957729"/>
        <a:ext cx="1955537" cy="596200"/>
      </dsp:txXfrm>
    </dsp:sp>
    <dsp:sp modelId="{5EF7E104-9561-C641-9279-FF23EEB1C254}">
      <dsp:nvSpPr>
        <dsp:cNvPr id="0" name=""/>
        <dsp:cNvSpPr/>
      </dsp:nvSpPr>
      <dsp:spPr>
        <a:xfrm>
          <a:off x="5687927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Web</a:t>
          </a:r>
          <a:r>
            <a:rPr lang="zh-CN" altLang="en-US" sz="1100" kern="1200" dirty="0" smtClean="0"/>
            <a:t>主体型</a:t>
          </a:r>
          <a:endParaRPr lang="zh-CN" altLang="en-US" sz="1100" kern="1200" dirty="0"/>
        </a:p>
      </dsp:txBody>
      <dsp:txXfrm>
        <a:off x="5687927" y="1702980"/>
        <a:ext cx="1955537" cy="596200"/>
      </dsp:txXfrm>
    </dsp:sp>
    <dsp:sp modelId="{11E42DBB-35EC-BD4D-B26A-F9BA05354A82}">
      <dsp:nvSpPr>
        <dsp:cNvPr id="0" name=""/>
        <dsp:cNvSpPr/>
      </dsp:nvSpPr>
      <dsp:spPr>
        <a:xfrm>
          <a:off x="8034573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ionic</a:t>
          </a:r>
          <a:endParaRPr lang="zh-CN" altLang="en-US" sz="1100" kern="1200" dirty="0"/>
        </a:p>
      </dsp:txBody>
      <dsp:txXfrm>
        <a:off x="8034573" y="1702980"/>
        <a:ext cx="1955537" cy="596200"/>
      </dsp:txXfrm>
    </dsp:sp>
    <dsp:sp modelId="{6BE9C692-E458-F540-86F9-98AF25A12DC8}">
      <dsp:nvSpPr>
        <dsp:cNvPr id="0" name=""/>
        <dsp:cNvSpPr/>
      </dsp:nvSpPr>
      <dsp:spPr>
        <a:xfrm>
          <a:off x="994636" y="356610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JS</a:t>
          </a:r>
          <a:r>
            <a:rPr lang="zh-CN" altLang="en-US" sz="1100" kern="1200" dirty="0" smtClean="0"/>
            <a:t>转原生代码</a:t>
          </a:r>
          <a:endParaRPr lang="zh-CN" altLang="en-US" sz="1100" kern="1200" dirty="0"/>
        </a:p>
      </dsp:txBody>
      <dsp:txXfrm>
        <a:off x="994636" y="3566106"/>
        <a:ext cx="1955537" cy="596200"/>
      </dsp:txXfrm>
    </dsp:sp>
    <dsp:sp modelId="{DE6AD25A-98DD-9344-9E77-B59F3EE0AD7B}">
      <dsp:nvSpPr>
        <dsp:cNvPr id="0" name=""/>
        <dsp:cNvSpPr/>
      </dsp:nvSpPr>
      <dsp:spPr>
        <a:xfrm>
          <a:off x="3341282" y="282085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820856"/>
        <a:ext cx="1955537" cy="596200"/>
      </dsp:txXfrm>
    </dsp:sp>
    <dsp:sp modelId="{5AC3527E-9CF5-3D48-9C2C-88272FF47583}">
      <dsp:nvSpPr>
        <dsp:cNvPr id="0" name=""/>
        <dsp:cNvSpPr/>
      </dsp:nvSpPr>
      <dsp:spPr>
        <a:xfrm>
          <a:off x="5687927" y="244823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保留了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式混合开发模式快速开发的优点</a:t>
          </a:r>
          <a:endParaRPr lang="zh-CN" altLang="en-US" sz="1100" kern="1200" dirty="0"/>
        </a:p>
      </dsp:txBody>
      <dsp:txXfrm>
        <a:off x="5687927" y="2448230"/>
        <a:ext cx="1955537" cy="596200"/>
      </dsp:txXfrm>
    </dsp:sp>
    <dsp:sp modelId="{72CF21F4-6465-D048-92A3-7A4C14283E7A}">
      <dsp:nvSpPr>
        <dsp:cNvPr id="0" name=""/>
        <dsp:cNvSpPr/>
      </dsp:nvSpPr>
      <dsp:spPr>
        <a:xfrm>
          <a:off x="5687927" y="3193481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式混合开发的</a:t>
          </a:r>
          <a:r>
            <a:rPr lang="en-US" altLang="en-US" sz="1100" kern="1200" dirty="0" smtClean="0"/>
            <a:t>UI</a:t>
          </a:r>
          <a:r>
            <a:rPr lang="zh-CN" altLang="en-US" sz="1100" kern="1200" dirty="0" smtClean="0"/>
            <a:t>交互用户体验不佳的缺点</a:t>
          </a:r>
          <a:endParaRPr lang="zh-CN" altLang="en-US" sz="1100" kern="1200" dirty="0"/>
        </a:p>
      </dsp:txBody>
      <dsp:txXfrm>
        <a:off x="5687927" y="3193481"/>
        <a:ext cx="1955537" cy="596200"/>
      </dsp:txXfrm>
    </dsp:sp>
    <dsp:sp modelId="{786EE1D2-96F6-D243-B48A-EB32CF0BF6DF}">
      <dsp:nvSpPr>
        <dsp:cNvPr id="0" name=""/>
        <dsp:cNvSpPr/>
      </dsp:nvSpPr>
      <dsp:spPr>
        <a:xfrm>
          <a:off x="3341282" y="4311357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JS</a:t>
          </a:r>
          <a:r>
            <a:rPr lang="zh-CN" altLang="en-US" sz="1100" kern="1200" dirty="0" smtClean="0"/>
            <a:t>转原生代码分类</a:t>
          </a:r>
          <a:endParaRPr lang="zh-CN" altLang="en-US" sz="1100" kern="1200" dirty="0"/>
        </a:p>
      </dsp:txBody>
      <dsp:txXfrm>
        <a:off x="3341282" y="4311357"/>
        <a:ext cx="1955537" cy="596200"/>
      </dsp:txXfrm>
    </dsp:sp>
    <dsp:sp modelId="{3A00E724-17E0-9846-8C12-9CEC61E2B541}">
      <dsp:nvSpPr>
        <dsp:cNvPr id="0" name=""/>
        <dsp:cNvSpPr/>
      </dsp:nvSpPr>
      <dsp:spPr>
        <a:xfrm>
          <a:off x="5687927" y="4311357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代表性产品</a:t>
          </a:r>
          <a:endParaRPr lang="zh-CN" altLang="en-US" sz="1100" kern="1200" dirty="0"/>
        </a:p>
      </dsp:txBody>
      <dsp:txXfrm>
        <a:off x="5687927" y="4311357"/>
        <a:ext cx="1955537" cy="596200"/>
      </dsp:txXfrm>
    </dsp:sp>
    <dsp:sp modelId="{E18CD885-D991-4543-B959-95314413965E}">
      <dsp:nvSpPr>
        <dsp:cNvPr id="0" name=""/>
        <dsp:cNvSpPr/>
      </dsp:nvSpPr>
      <dsp:spPr>
        <a:xfrm>
          <a:off x="8034573" y="393873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ReactNative</a:t>
          </a:r>
          <a:endParaRPr lang="zh-CN" altLang="en-US" sz="1100" kern="1200" dirty="0"/>
        </a:p>
      </dsp:txBody>
      <dsp:txXfrm>
        <a:off x="8034573" y="3938732"/>
        <a:ext cx="1955537" cy="596200"/>
      </dsp:txXfrm>
    </dsp:sp>
    <dsp:sp modelId="{F7A33003-7820-A44D-8AC7-C0172AF0C1A1}">
      <dsp:nvSpPr>
        <dsp:cNvPr id="0" name=""/>
        <dsp:cNvSpPr/>
      </dsp:nvSpPr>
      <dsp:spPr>
        <a:xfrm>
          <a:off x="8034573" y="468398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Weex</a:t>
          </a:r>
          <a:endParaRPr lang="zh-CN" altLang="en-US" sz="1100" kern="1200" dirty="0"/>
        </a:p>
      </dsp:txBody>
      <dsp:txXfrm>
        <a:off x="8034573" y="4683982"/>
        <a:ext cx="1955537" cy="59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E85CF-014E-5042-90C0-6114C597A7F3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7DAC7-D980-8743-B5C5-4DD3C607B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选择开源的目标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、不重复造轮子。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、非专业框架开发团队，最终的框架产品的稳定性受到质疑，扩展性受到约束。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、将团队的注意力集中到核心竞争力的开发上。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402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1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混合开发发展史：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6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78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44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55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41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文档地址：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cordova.apache.org</a:t>
            </a:r>
            <a:r>
              <a:rPr kumimoji="1" lang="en-US" altLang="zh-CN" dirty="0" smtClean="0"/>
              <a:t>/docs/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/6.x/guide/overview/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0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52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2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4" Type="http://schemas.openxmlformats.org/officeDocument/2006/relationships/diagramQuickStyle" Target="../diagrams/quickStyle21.xml"/><Relationship Id="rId5" Type="http://schemas.openxmlformats.org/officeDocument/2006/relationships/diagramColors" Target="../diagrams/colors21.xml"/><Relationship Id="rId6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4" Type="http://schemas.openxmlformats.org/officeDocument/2006/relationships/diagramQuickStyle" Target="../diagrams/quickStyle23.xml"/><Relationship Id="rId5" Type="http://schemas.openxmlformats.org/officeDocument/2006/relationships/diagramColors" Target="../diagrams/colors23.xml"/><Relationship Id="rId6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4" Type="http://schemas.openxmlformats.org/officeDocument/2006/relationships/diagramQuickStyle" Target="../diagrams/quickStyle24.xml"/><Relationship Id="rId5" Type="http://schemas.openxmlformats.org/officeDocument/2006/relationships/diagramColors" Target="../diagrams/colors24.xml"/><Relationship Id="rId6" Type="http://schemas.microsoft.com/office/2007/relationships/diagramDrawing" Target="../diagrams/drawing2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4" Type="http://schemas.openxmlformats.org/officeDocument/2006/relationships/diagramQuickStyle" Target="../diagrams/quickStyle25.xml"/><Relationship Id="rId5" Type="http://schemas.openxmlformats.org/officeDocument/2006/relationships/diagramColors" Target="../diagrams/colors25.xml"/><Relationship Id="rId6" Type="http://schemas.microsoft.com/office/2007/relationships/diagramDrawing" Target="../diagrams/drawing2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4" Type="http://schemas.openxmlformats.org/officeDocument/2006/relationships/diagramQuickStyle" Target="../diagrams/quickStyle26.xml"/><Relationship Id="rId5" Type="http://schemas.openxmlformats.org/officeDocument/2006/relationships/diagramColors" Target="../diagrams/colors26.xml"/><Relationship Id="rId6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4" Type="http://schemas.openxmlformats.org/officeDocument/2006/relationships/diagramQuickStyle" Target="../diagrams/quickStyle27.xml"/><Relationship Id="rId5" Type="http://schemas.openxmlformats.org/officeDocument/2006/relationships/diagramColors" Target="../diagrams/colors27.xml"/><Relationship Id="rId6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4" Type="http://schemas.openxmlformats.org/officeDocument/2006/relationships/diagramQuickStyle" Target="../diagrams/quickStyle28.xml"/><Relationship Id="rId5" Type="http://schemas.openxmlformats.org/officeDocument/2006/relationships/diagramColors" Target="../diagrams/colors28.xml"/><Relationship Id="rId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4" Type="http://schemas.openxmlformats.org/officeDocument/2006/relationships/diagramQuickStyle" Target="../diagrams/quickStyle29.xml"/><Relationship Id="rId5" Type="http://schemas.openxmlformats.org/officeDocument/2006/relationships/diagramColors" Target="../diagrams/colors29.xml"/><Relationship Id="rId6" Type="http://schemas.microsoft.com/office/2007/relationships/diagramDrawing" Target="../diagrams/drawing2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4" Type="http://schemas.openxmlformats.org/officeDocument/2006/relationships/diagramQuickStyle" Target="../diagrams/quickStyle30.xml"/><Relationship Id="rId5" Type="http://schemas.openxmlformats.org/officeDocument/2006/relationships/diagramColors" Target="../diagrams/colors30.xml"/><Relationship Id="rId6" Type="http://schemas.microsoft.com/office/2007/relationships/diagramDrawing" Target="../diagrams/drawing3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4" Type="http://schemas.openxmlformats.org/officeDocument/2006/relationships/diagramQuickStyle" Target="../diagrams/quickStyle31.xml"/><Relationship Id="rId5" Type="http://schemas.openxmlformats.org/officeDocument/2006/relationships/diagramColors" Target="../diagrams/colors31.xml"/><Relationship Id="rId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4" Type="http://schemas.openxmlformats.org/officeDocument/2006/relationships/diagramQuickStyle" Target="../diagrams/quickStyle32.xml"/><Relationship Id="rId5" Type="http://schemas.openxmlformats.org/officeDocument/2006/relationships/diagramColors" Target="../diagrams/colors32.xml"/><Relationship Id="rId6" Type="http://schemas.microsoft.com/office/2007/relationships/diagramDrawing" Target="../diagrams/drawing3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4" Type="http://schemas.openxmlformats.org/officeDocument/2006/relationships/diagramQuickStyle" Target="../diagrams/quickStyle33.xml"/><Relationship Id="rId5" Type="http://schemas.openxmlformats.org/officeDocument/2006/relationships/diagramColors" Target="../diagrams/colors33.xml"/><Relationship Id="rId6" Type="http://schemas.microsoft.com/office/2007/relationships/diagramDrawing" Target="../diagrams/drawing3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4" Type="http://schemas.openxmlformats.org/officeDocument/2006/relationships/diagramQuickStyle" Target="../diagrams/quickStyle34.xml"/><Relationship Id="rId5" Type="http://schemas.openxmlformats.org/officeDocument/2006/relationships/diagramColors" Target="../diagrams/colors34.xml"/><Relationship Id="rId6" Type="http://schemas.microsoft.com/office/2007/relationships/diagramDrawing" Target="../diagrams/drawing3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.baidu.com/s/1boPM7G7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4" Type="http://schemas.openxmlformats.org/officeDocument/2006/relationships/diagramQuickStyle" Target="../diagrams/quickStyle35.xml"/><Relationship Id="rId5" Type="http://schemas.openxmlformats.org/officeDocument/2006/relationships/diagramColors" Target="../diagrams/colors35.xml"/><Relationship Id="rId6" Type="http://schemas.microsoft.com/office/2007/relationships/diagramDrawing" Target="../diagrams/drawing35.xml"/><Relationship Id="rId7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icloud.com/Front-end-Framework/framework-dev-guide" TargetMode="External"/><Relationship Id="rId4" Type="http://schemas.openxmlformats.org/officeDocument/2006/relationships/hyperlink" Target="https://github.com/Flipboard/react-canvas" TargetMode="External"/><Relationship Id="rId5" Type="http://schemas.openxmlformats.org/officeDocument/2006/relationships/hyperlink" Target="http://www.infoq.com/cn/articles/innovative-high-performance-mobile-ui-framework-canv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wex5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移动平台技术目标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混合开发平台分类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883114"/>
              </p:ext>
            </p:extLst>
          </p:nvPr>
        </p:nvGraphicFramePr>
        <p:xfrm>
          <a:off x="274320" y="1365338"/>
          <a:ext cx="9997440" cy="54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混合开发平台分类（表决结果）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316678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徐岩、杨剑洪、李晓宾、李文、耿远超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dirty="0" smtClean="0"/>
                        <a:t>张磊</a:t>
                      </a:r>
                      <a:r>
                        <a:rPr lang="zh-CN" altLang="en-US" dirty="0" smtClean="0"/>
                        <a:t>、万振荣、孙浩茗、杨磊磊、王辉、莫海兵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681791"/>
              </p:ext>
            </p:extLst>
          </p:nvPr>
        </p:nvGraphicFramePr>
        <p:xfrm>
          <a:off x="6165810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32651"/>
              </p:ext>
            </p:extLst>
          </p:nvPr>
        </p:nvGraphicFramePr>
        <p:xfrm>
          <a:off x="5851730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62"/>
                <a:gridCol w="3850796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ionic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耿远超</a:t>
                      </a:r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徐岩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dirty="0" smtClean="0"/>
                        <a:t>张磊</a:t>
                      </a:r>
                      <a:r>
                        <a:rPr lang="zh-CN" altLang="en-US" dirty="0" smtClean="0"/>
                        <a:t>、万振荣、孙浩茗、杨磊磊、王辉、莫海兵、杨剑洪、李晓宾、李文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0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开发方式分类标准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7302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0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开发方式分类标准</a:t>
            </a:r>
            <a:r>
              <a:rPr kumimoji="1" lang="zh-CN" altLang="en-US" dirty="0" smtClean="0"/>
              <a:t>（表决结果）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0019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47007"/>
              </p:ext>
            </p:extLst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dirty="0" smtClean="0"/>
                        <a:t>徐岩</a:t>
                      </a:r>
                      <a:r>
                        <a:rPr lang="zh-CN" altLang="en-US" dirty="0" smtClean="0"/>
                        <a:t>、杨剑洪、</a:t>
                      </a:r>
                      <a:r>
                        <a:rPr lang="zh-CN" altLang="zh-CN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张磊、万振荣、孙浩茗、杨磊磊、王辉、李晓宾、李文、莫海兵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57064"/>
              </p:ext>
            </p:extLst>
          </p:nvPr>
        </p:nvGraphicFramePr>
        <p:xfrm>
          <a:off x="6165810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81608"/>
              </p:ext>
            </p:extLst>
          </p:nvPr>
        </p:nvGraphicFramePr>
        <p:xfrm>
          <a:off x="5851730" y="4271377"/>
          <a:ext cx="5214058" cy="244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62"/>
                <a:gridCol w="3850796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代码式开发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代码式＋可视化开发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徐岩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zh-CN" altLang="zh-CN" dirty="0" smtClean="0"/>
                        <a:t>耿远超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可视化开发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张磊、万振荣、孙浩茗、杨磊磊、王辉、杨剑洪、李晓宾、李文、莫海兵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1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64931"/>
              </p:ext>
            </p:extLst>
          </p:nvPr>
        </p:nvGraphicFramePr>
        <p:xfrm>
          <a:off x="677862" y="413359"/>
          <a:ext cx="9292855" cy="626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43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服务分类标准</a:t>
            </a:r>
            <a:r>
              <a:rPr kumimoji="1" lang="zh-CN" altLang="en-US" dirty="0" smtClean="0"/>
              <a:t>（表决结果）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319680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徐岩、耿远超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张磊、万振荣、孙浩茗、杨磊磊、王辉、杨剑洪、李晓宾、李文、莫海兵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平台变迁简介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1461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0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005174" y="705600"/>
            <a:ext cx="7297200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643187" y="1207732"/>
            <a:ext cx="5538738" cy="138655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0328" y="1241629"/>
            <a:ext cx="1080000" cy="432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36767" y="1279299"/>
            <a:ext cx="2160000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/>
              <a:t>基础功能组件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基础服务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通信安全服务、增量更新服务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53244" y="1279299"/>
            <a:ext cx="2160000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/>
              <a:t>前置服务器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</a:t>
            </a:r>
            <a:r>
              <a:rPr lang="zh-CN" altLang="en-US" sz="1100" dirty="0"/>
              <a:t>服务器</a:t>
            </a:r>
            <a:endParaRPr lang="en-US" altLang="zh-CN" sz="1100" dirty="0"/>
          </a:p>
          <a:p>
            <a:pPr algn="ctr"/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72246" y="3734753"/>
            <a:ext cx="2880000" cy="2938319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引擎（自定义引擎）</a:t>
            </a:r>
          </a:p>
          <a:p>
            <a:pPr algn="ctr"/>
            <a:endParaRPr lang="en-US" altLang="zh-CN" sz="1100" dirty="0" err="1" smtClean="0"/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640766" y="1279299"/>
            <a:ext cx="2160000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下箭头 39"/>
          <p:cNvSpPr/>
          <p:nvPr/>
        </p:nvSpPr>
        <p:spPr>
          <a:xfrm rot="16200000">
            <a:off x="6201867" y="1269406"/>
            <a:ext cx="288000" cy="115283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下箭头 40"/>
          <p:cNvSpPr/>
          <p:nvPr/>
        </p:nvSpPr>
        <p:spPr>
          <a:xfrm>
            <a:off x="5477679" y="2359297"/>
            <a:ext cx="288000" cy="14436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4" name="下箭头 43"/>
          <p:cNvSpPr/>
          <p:nvPr/>
        </p:nvSpPr>
        <p:spPr>
          <a:xfrm rot="16200000">
            <a:off x="1812847" y="3198353"/>
            <a:ext cx="288000" cy="7848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0" name="下箭头 49"/>
          <p:cNvSpPr/>
          <p:nvPr/>
        </p:nvSpPr>
        <p:spPr>
          <a:xfrm rot="16200000">
            <a:off x="9218875" y="1409017"/>
            <a:ext cx="288000" cy="90467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405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005174" y="705600"/>
            <a:ext cx="7297200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643187" y="1207732"/>
            <a:ext cx="5538738" cy="2978522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0328" y="1241629"/>
            <a:ext cx="1080000" cy="432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36767" y="1279299"/>
            <a:ext cx="2160000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</a:t>
            </a:r>
            <a:r>
              <a:rPr lang="zh-CN" altLang="en-US" sz="1100" dirty="0" smtClean="0"/>
              <a:t>前端</a:t>
            </a:r>
            <a:endParaRPr lang="en-US" altLang="zh-CN" sz="1100" dirty="0" smtClean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特定领域业务服务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角色管理等等</a:t>
            </a:r>
            <a:endParaRPr lang="en-US" altLang="zh-CN" sz="1100" dirty="0" smtClean="0"/>
          </a:p>
          <a:p>
            <a:r>
              <a:rPr lang="zh-CN" altLang="en-US" sz="1100" dirty="0" smtClean="0"/>
              <a:t>通用业务服务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日志管理、推送管理等等</a:t>
            </a:r>
            <a:endParaRPr lang="en-US" altLang="zh-CN" sz="1100" dirty="0" smtClean="0"/>
          </a:p>
          <a:p>
            <a:r>
              <a:rPr lang="zh-CN" altLang="en-US" sz="1100" dirty="0" smtClean="0"/>
              <a:t>基础服务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通信安全服务、增量更新服务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53244" y="1279299"/>
            <a:ext cx="2160000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特定领域业务服务器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角色管理服务器等等</a:t>
            </a:r>
            <a:endParaRPr lang="en-US" altLang="zh-CN" sz="1100" dirty="0" smtClean="0"/>
          </a:p>
          <a:p>
            <a:r>
              <a:rPr lang="zh-CN" altLang="en-US" sz="1100" dirty="0" smtClean="0"/>
              <a:t>通用业务服务器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日志管理服务器、推送管理服务器等等</a:t>
            </a:r>
            <a:endParaRPr lang="en-US" altLang="zh-CN" sz="1100" dirty="0" smtClean="0"/>
          </a:p>
          <a:p>
            <a:r>
              <a:rPr lang="zh-CN" altLang="en-US" sz="1100" dirty="0" smtClean="0"/>
              <a:t>基础服务器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99995" y="2769677"/>
            <a:ext cx="1643261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/>
              <a:t>开发平台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endParaRPr lang="en-US" altLang="zh-CN" sz="1100" dirty="0"/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72246" y="5873291"/>
            <a:ext cx="2880000" cy="799781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640766" y="1279299"/>
            <a:ext cx="2160000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下箭头 39"/>
          <p:cNvSpPr/>
          <p:nvPr/>
        </p:nvSpPr>
        <p:spPr>
          <a:xfrm rot="16200000">
            <a:off x="6201867" y="1269406"/>
            <a:ext cx="288000" cy="115283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下箭头 40"/>
          <p:cNvSpPr/>
          <p:nvPr/>
        </p:nvSpPr>
        <p:spPr>
          <a:xfrm>
            <a:off x="5477679" y="2359298"/>
            <a:ext cx="288000" cy="60252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4" name="下箭头 43"/>
          <p:cNvSpPr/>
          <p:nvPr/>
        </p:nvSpPr>
        <p:spPr>
          <a:xfrm rot="16200000">
            <a:off x="1812847" y="3198353"/>
            <a:ext cx="288000" cy="7848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5609337" y="3864203"/>
            <a:ext cx="288000" cy="202976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0" name="下箭头 49"/>
          <p:cNvSpPr/>
          <p:nvPr/>
        </p:nvSpPr>
        <p:spPr>
          <a:xfrm rot="16200000">
            <a:off x="9218875" y="1409017"/>
            <a:ext cx="288000" cy="90467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1301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005174" y="705600"/>
            <a:ext cx="7297200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移动平台预览版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607187" y="5253680"/>
            <a:ext cx="5538738" cy="51022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工程目录标准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 smtClean="0"/>
              <a:t>:</a:t>
            </a:r>
            <a:r>
              <a:rPr lang="zh-CN" altLang="en-US" dirty="0" smtClean="0"/>
              <a:t>依据基础</a:t>
            </a:r>
            <a:r>
              <a:rPr lang="zh-CN" altLang="en-US" dirty="0"/>
              <a:t>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607200" y="2718029"/>
            <a:ext cx="5538738" cy="138655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607200" y="1699758"/>
            <a:ext cx="5538738" cy="894523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607187" y="4238268"/>
            <a:ext cx="5538738" cy="89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0328" y="1241629"/>
            <a:ext cx="1080000" cy="4522274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36767" y="1763175"/>
            <a:ext cx="2160000" cy="776124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/>
              <a:t>基础功能组件－前端</a:t>
            </a:r>
            <a:endParaRPr lang="en-US" altLang="zh-CN" sz="1100" dirty="0" smtClean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基础服务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通信安全服务、增量更新服务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2176979" y="1249350"/>
            <a:ext cx="1080000" cy="4514553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53244" y="1761779"/>
            <a:ext cx="2160000" cy="77752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/>
              <a:t>基础功能组件－</a:t>
            </a:r>
            <a:r>
              <a:rPr lang="zh-CN" altLang="en-US" sz="1100" dirty="0"/>
              <a:t>服务器</a:t>
            </a:r>
            <a:r>
              <a:rPr lang="zh-CN" altLang="en-US" sz="1100" dirty="0" smtClean="0"/>
              <a:t>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endParaRPr lang="en-US" altLang="zh-CN" sz="1100" dirty="0" smtClean="0"/>
          </a:p>
          <a:p>
            <a:r>
              <a:rPr lang="zh-CN" altLang="en-US" sz="1100" dirty="0" smtClean="0"/>
              <a:t>基础服务器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13513" y="3207477"/>
            <a:ext cx="1629743" cy="822199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开发集成平台－</a:t>
            </a:r>
            <a:r>
              <a:rPr lang="zh-CN" altLang="en-US" sz="1100" dirty="0" smtClean="0"/>
              <a:t>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/>
              <a:t>控制台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53244" y="3218073"/>
            <a:ext cx="2160000" cy="81822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开发集成平台－服务器</a:t>
            </a:r>
            <a:r>
              <a:rPr lang="zh-CN" altLang="en-US" sz="1100" dirty="0" smtClean="0"/>
              <a:t>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服务器、等等。。。</a:t>
            </a:r>
            <a:endParaRPr lang="zh-CN" altLang="en-US" sz="1100" dirty="0"/>
          </a:p>
        </p:txBody>
      </p:sp>
      <p:sp>
        <p:nvSpPr>
          <p:cNvPr id="16" name="圆角矩形 15"/>
          <p:cNvSpPr/>
          <p:nvPr/>
        </p:nvSpPr>
        <p:spPr>
          <a:xfrm>
            <a:off x="6853244" y="4294796"/>
            <a:ext cx="2160000" cy="734554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078800" y="4293932"/>
            <a:ext cx="1563933" cy="7668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72246" y="5873291"/>
            <a:ext cx="2880000" cy="799781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640766" y="1279299"/>
            <a:ext cx="2160000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下箭头 38"/>
          <p:cNvSpPr/>
          <p:nvPr/>
        </p:nvSpPr>
        <p:spPr>
          <a:xfrm rot="16200000">
            <a:off x="2464718" y="821870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0" name="下箭头 39"/>
          <p:cNvSpPr/>
          <p:nvPr/>
        </p:nvSpPr>
        <p:spPr>
          <a:xfrm rot="16200000">
            <a:off x="6201867" y="1626598"/>
            <a:ext cx="288000" cy="115283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3" name="下箭头 42"/>
          <p:cNvSpPr/>
          <p:nvPr/>
        </p:nvSpPr>
        <p:spPr>
          <a:xfrm rot="16200000">
            <a:off x="6261698" y="3121864"/>
            <a:ext cx="288000" cy="1080000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4" name="下箭头 43"/>
          <p:cNvSpPr/>
          <p:nvPr/>
        </p:nvSpPr>
        <p:spPr>
          <a:xfrm rot="16200000">
            <a:off x="2464446" y="2546753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0" name="下箭头 49"/>
          <p:cNvSpPr/>
          <p:nvPr/>
        </p:nvSpPr>
        <p:spPr>
          <a:xfrm rot="16200000">
            <a:off x="9218875" y="1594757"/>
            <a:ext cx="288000" cy="90467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1" name="下箭头 50"/>
          <p:cNvSpPr/>
          <p:nvPr/>
        </p:nvSpPr>
        <p:spPr>
          <a:xfrm>
            <a:off x="3781523" y="2539298"/>
            <a:ext cx="288000" cy="2844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下箭头 52"/>
          <p:cNvSpPr/>
          <p:nvPr/>
        </p:nvSpPr>
        <p:spPr>
          <a:xfrm>
            <a:off x="6029517" y="5658345"/>
            <a:ext cx="288000" cy="54205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4" name="下箭头 53"/>
          <p:cNvSpPr/>
          <p:nvPr/>
        </p:nvSpPr>
        <p:spPr>
          <a:xfrm>
            <a:off x="4968000" y="4924913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8" name="下箭头 57"/>
          <p:cNvSpPr/>
          <p:nvPr/>
        </p:nvSpPr>
        <p:spPr>
          <a:xfrm rot="16200000">
            <a:off x="6126359" y="3964421"/>
            <a:ext cx="288000" cy="1332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7" name="下箭头 56"/>
          <p:cNvSpPr/>
          <p:nvPr/>
        </p:nvSpPr>
        <p:spPr>
          <a:xfrm>
            <a:off x="5680777" y="3864203"/>
            <a:ext cx="288000" cy="15264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9" name="下箭头 58"/>
          <p:cNvSpPr/>
          <p:nvPr/>
        </p:nvSpPr>
        <p:spPr>
          <a:xfrm rot="16200000">
            <a:off x="2475520" y="4465245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60" name="下箭头 59"/>
          <p:cNvSpPr/>
          <p:nvPr/>
        </p:nvSpPr>
        <p:spPr>
          <a:xfrm rot="16200000">
            <a:off x="2466000" y="3927079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5265684" y="6121085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58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654415"/>
              </p:ext>
            </p:extLst>
          </p:nvPr>
        </p:nvGraphicFramePr>
        <p:xfrm>
          <a:off x="677862" y="1019503"/>
          <a:ext cx="9096759" cy="593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005174" y="705600"/>
            <a:ext cx="7297200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607187" y="5253680"/>
            <a:ext cx="5538738" cy="51022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工程目录标准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607200" y="2718029"/>
            <a:ext cx="5538738" cy="138655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607200" y="1207732"/>
            <a:ext cx="5538738" cy="138655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607200" y="4238268"/>
            <a:ext cx="5538738" cy="89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0328" y="1241629"/>
            <a:ext cx="1080000" cy="4522274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36767" y="1279299"/>
            <a:ext cx="2160000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管理、推送管理等等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</a:t>
            </a:r>
            <a:r>
              <a:rPr lang="zh-CN" altLang="en-US" sz="1100" dirty="0"/>
              <a:t>安全</a:t>
            </a:r>
            <a:r>
              <a:rPr lang="zh-CN" altLang="en-US" sz="1100" dirty="0" smtClean="0"/>
              <a:t>服务、增量更新服务</a:t>
            </a:r>
            <a:endParaRPr lang="zh-CN" altLang="en-US" sz="1100" dirty="0"/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2176979" y="1249350"/>
            <a:ext cx="1080000" cy="4514553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53244" y="1279299"/>
            <a:ext cx="2160000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管理服务器等等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管理服务器、推送管理服务器等等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13513" y="2769677"/>
            <a:ext cx="1629743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开发集成平台－前端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 smtClean="0"/>
              <a:t>控制台、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控制台</a:t>
            </a:r>
            <a:endParaRPr lang="zh-CN" altLang="en-US" sz="1100" dirty="0"/>
          </a:p>
        </p:txBody>
      </p:sp>
      <p:sp>
        <p:nvSpPr>
          <p:cNvPr id="14" name="圆角矩形 13"/>
          <p:cNvSpPr/>
          <p:nvPr/>
        </p:nvSpPr>
        <p:spPr>
          <a:xfrm>
            <a:off x="6853244" y="2776299"/>
            <a:ext cx="2160000" cy="1260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开发集成平台－服务器端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自动化测试服务器、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16" name="圆角矩形 15"/>
          <p:cNvSpPr/>
          <p:nvPr/>
        </p:nvSpPr>
        <p:spPr>
          <a:xfrm>
            <a:off x="6853244" y="4294796"/>
            <a:ext cx="2160000" cy="7668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078800" y="4293931"/>
            <a:ext cx="1563022" cy="7668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72246" y="5873291"/>
            <a:ext cx="2880000" cy="799781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640766" y="1279299"/>
            <a:ext cx="2160000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下箭头 38"/>
          <p:cNvSpPr/>
          <p:nvPr/>
        </p:nvSpPr>
        <p:spPr>
          <a:xfrm rot="16200000">
            <a:off x="2466000" y="821870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0" name="下箭头 39"/>
          <p:cNvSpPr/>
          <p:nvPr/>
        </p:nvSpPr>
        <p:spPr>
          <a:xfrm rot="16200000">
            <a:off x="6244731" y="1269406"/>
            <a:ext cx="288000" cy="115283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3" name="下箭头 42"/>
          <p:cNvSpPr/>
          <p:nvPr/>
        </p:nvSpPr>
        <p:spPr>
          <a:xfrm rot="16200000">
            <a:off x="6261698" y="3121864"/>
            <a:ext cx="288000" cy="1080000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4" name="下箭头 43"/>
          <p:cNvSpPr/>
          <p:nvPr/>
        </p:nvSpPr>
        <p:spPr>
          <a:xfrm rot="16200000">
            <a:off x="2466000" y="2546753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5" name="下箭头 44"/>
          <p:cNvSpPr/>
          <p:nvPr/>
        </p:nvSpPr>
        <p:spPr>
          <a:xfrm rot="16200000">
            <a:off x="2466000" y="3927079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7" name="下箭头 46"/>
          <p:cNvSpPr/>
          <p:nvPr/>
        </p:nvSpPr>
        <p:spPr>
          <a:xfrm>
            <a:off x="6029517" y="5658345"/>
            <a:ext cx="288000" cy="54205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8" name="下箭头 47"/>
          <p:cNvSpPr/>
          <p:nvPr/>
        </p:nvSpPr>
        <p:spPr>
          <a:xfrm rot="16200000">
            <a:off x="6126359" y="3964421"/>
            <a:ext cx="288000" cy="1332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5680777" y="3864203"/>
            <a:ext cx="288000" cy="15264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0" name="下箭头 49"/>
          <p:cNvSpPr/>
          <p:nvPr/>
        </p:nvSpPr>
        <p:spPr>
          <a:xfrm rot="16200000">
            <a:off x="9218875" y="1409017"/>
            <a:ext cx="288000" cy="90467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968000" y="4924913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3783647" y="2539299"/>
            <a:ext cx="288000" cy="284411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1" name="下箭头 50"/>
          <p:cNvSpPr/>
          <p:nvPr/>
        </p:nvSpPr>
        <p:spPr>
          <a:xfrm rot="16200000">
            <a:off x="2475520" y="4465245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5265684" y="6121085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02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平台架构关系图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26750" y="1692174"/>
                <a:ext cx="3312697" cy="1395712"/>
              </a:xfrm>
              <a:prstGeom prst="ellipse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管理集成平台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518056" y="2879844"/>
                <a:ext cx="3034862" cy="1235415"/>
              </a:xfrm>
              <a:prstGeom prst="ellipse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代码管理平台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33242" y="6246276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平台架构详细见 移动平台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正式版</a:t>
            </a:r>
            <a:r>
              <a:rPr kumimoji="1" lang="en-US" altLang="zh-CN" dirty="0" smtClean="0"/>
              <a:t>1.0.0.xlsx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平台变迁简介（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6758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87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平台服务集合简介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262"/>
              </p:ext>
            </p:extLst>
          </p:nvPr>
        </p:nvGraphicFramePr>
        <p:xfrm>
          <a:off x="677863" y="1459131"/>
          <a:ext cx="11109129" cy="466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85"/>
                <a:gridCol w="8530225"/>
                <a:gridCol w="538619"/>
              </a:tblGrid>
              <a:tr h="5503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服务名称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开发辅助服务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</a:t>
                      </a:r>
                      <a:r>
                        <a:rPr lang="zh-CN" altLang="en-US" dirty="0" smtClean="0"/>
                        <a:t>工具、</a:t>
                      </a:r>
                      <a:r>
                        <a:rPr lang="en-US" altLang="zh-CN" dirty="0" smtClean="0"/>
                        <a:t>Jenkins</a:t>
                      </a:r>
                      <a:r>
                        <a:rPr lang="zh-CN" altLang="en-US" dirty="0" smtClean="0"/>
                        <a:t>（持续集成工具</a:t>
                      </a:r>
                      <a:r>
                        <a:rPr lang="zh-CN" altLang="en-US" smtClean="0"/>
                        <a:t>）、</a:t>
                      </a:r>
                      <a:r>
                        <a:rPr lang="en-US" altLang="zh-CN" smtClean="0"/>
                        <a:t>Redmine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safari</a:t>
                      </a:r>
                      <a:r>
                        <a:rPr lang="zh-CN" altLang="en-US" dirty="0" smtClean="0"/>
                        <a:t>真机联调、</a:t>
                      </a:r>
                      <a:r>
                        <a:rPr lang="en-US" altLang="zh-CN" dirty="0" smtClean="0"/>
                        <a:t>Chrome</a:t>
                      </a:r>
                      <a:r>
                        <a:rPr lang="zh-CN" altLang="en-US" dirty="0" smtClean="0"/>
                        <a:t>真机联调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特定领域业务服务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用户管理、令牌管理、</a:t>
                      </a:r>
                      <a:r>
                        <a:rPr lang="en-US" altLang="zh-CN" dirty="0" smtClean="0"/>
                        <a:t>NFC</a:t>
                      </a:r>
                      <a:r>
                        <a:rPr lang="zh-CN" altLang="en-US" dirty="0" smtClean="0"/>
                        <a:t>卡管理、认证管理、防火墙管理等等。。。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通用业务服务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消息推送、微信支付、社交分享、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登录、</a:t>
                      </a:r>
                      <a:r>
                        <a:rPr lang="en-US" altLang="zh-CN" dirty="0" smtClean="0"/>
                        <a:t>OCR</a:t>
                      </a:r>
                      <a:r>
                        <a:rPr lang="zh-CN" altLang="en-US" dirty="0" smtClean="0"/>
                        <a:t>认证、百度地图、二维码扫描功能、文本转语音功能、数据库功能等等。。。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基础服务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通信安全服务、增量更新服务、资源安全服务、日志反馈服务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原生通信服务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GPS</a:t>
                      </a:r>
                      <a:r>
                        <a:rPr lang="zh-CN" altLang="en-US" dirty="0" smtClean="0"/>
                        <a:t>功能、摄像头功能、蓝牙功能、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设备传感器功能、 指南针</a:t>
                      </a:r>
                      <a:r>
                        <a:rPr lang="zh-CN" altLang="en-US" dirty="0" smtClean="0"/>
                        <a:t>功能、声音管理功能、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多媒体文件录制功能、</a:t>
                      </a:r>
                      <a:r>
                        <a:rPr lang="zh-CN" altLang="en-US" dirty="0" smtClean="0"/>
                        <a:t>视频播放功能、设备亮度调节功能、设备屏幕方向调节功能、设备文件读写功能、文件上传或下载功能、通信录功能、访问外部链接功能、网络状态功能、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电池状态功能、 设备震动功能、</a:t>
                      </a:r>
                      <a:r>
                        <a:rPr lang="zh-CN" altLang="en-US" dirty="0" smtClean="0"/>
                        <a:t>原生设备信息功能、应用原生版本号功能、原生对话框功能、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应用图标数字提醒功能、国际化功能、指纹识别功能、图片选择功能等等。。。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平台服务关系图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032642" y="1439918"/>
            <a:ext cx="7217978" cy="4876800"/>
            <a:chOff x="1053663" y="103001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3001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服务集合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543894"/>
              <a:ext cx="3312697" cy="18277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基础服务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795666"/>
              <a:ext cx="2376653" cy="149121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通用业务服务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518056" y="3163614"/>
              <a:ext cx="3034862" cy="1893206"/>
            </a:xfrm>
            <a:prstGeom prst="ellipse">
              <a:avLst/>
            </a:pr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特定领域业务服务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279587" y="3588407"/>
              <a:ext cx="1408386" cy="1138621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开发辅助服务</a:t>
              </a:r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823039"/>
              <a:ext cx="2248525" cy="1186649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原生通信服务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8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平台服务集合（表决结果）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0996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60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原生通信服务与平台架构关系图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89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原生通信服务－架构图</a:t>
            </a:r>
            <a:endParaRPr kumimoji="1" lang="zh-CN" altLang="en-US" dirty="0"/>
          </a:p>
        </p:txBody>
      </p:sp>
      <p:grpSp>
        <p:nvGrpSpPr>
          <p:cNvPr id="70" name="组 69"/>
          <p:cNvGrpSpPr/>
          <p:nvPr/>
        </p:nvGrpSpPr>
        <p:grpSpPr>
          <a:xfrm>
            <a:off x="677334" y="1227551"/>
            <a:ext cx="8742240" cy="5561556"/>
            <a:chOff x="0" y="85924"/>
            <a:chExt cx="9457267" cy="9537700"/>
          </a:xfrm>
        </p:grpSpPr>
        <p:sp>
          <p:nvSpPr>
            <p:cNvPr id="71" name="圆角矩形 70"/>
            <p:cNvSpPr/>
            <p:nvPr/>
          </p:nvSpPr>
          <p:spPr>
            <a:xfrm>
              <a:off x="0" y="85924"/>
              <a:ext cx="9457267" cy="95377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88434" y="893234"/>
              <a:ext cx="8348133" cy="7899400"/>
              <a:chOff x="588434" y="893234"/>
              <a:chExt cx="8305800" cy="8064500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639234" y="893234"/>
                <a:ext cx="8229600" cy="4864100"/>
                <a:chOff x="639234" y="893234"/>
                <a:chExt cx="8229600" cy="4864100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639234" y="893234"/>
                  <a:ext cx="8229600" cy="4864100"/>
                </a:xfrm>
                <a:prstGeom prst="roundRect">
                  <a:avLst/>
                </a:prstGeom>
                <a:solidFill>
                  <a:srgbClr val="FFD993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Application</a:t>
                  </a:r>
                  <a:endParaRPr lang="zh-CN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3" name="组 82"/>
                <p:cNvGrpSpPr/>
                <p:nvPr/>
              </p:nvGrpSpPr>
              <p:grpSpPr>
                <a:xfrm>
                  <a:off x="1020234" y="1477434"/>
                  <a:ext cx="3215640" cy="1861820"/>
                  <a:chOff x="1020234" y="1477434"/>
                  <a:chExt cx="3205480" cy="1887220"/>
                </a:xfrm>
              </p:grpSpPr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020234" y="1477434"/>
                    <a:ext cx="3205480" cy="188722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Web</a:t>
                    </a:r>
                    <a:r>
                      <a:rPr lang="zh-CN" altLang="en-US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8" name="圆角矩形 97"/>
                  <p:cNvSpPr>
                    <a:spLocks noChangeAspect="1"/>
                  </p:cNvSpPr>
                  <p:nvPr/>
                </p:nvSpPr>
                <p:spPr>
                  <a:xfrm>
                    <a:off x="1309794" y="1904154"/>
                    <a:ext cx="125746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HTML</a:t>
                    </a:r>
                    <a:endParaRPr lang="zh-CN" altLang="en-US" sz="1100"/>
                  </a:p>
                </p:txBody>
              </p: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2666154" y="1916854"/>
                    <a:ext cx="125492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config.xml</a:t>
                    </a:r>
                    <a:endParaRPr lang="zh-CN" altLang="en-US" sz="1100"/>
                  </a:p>
                </p:txBody>
              </p:sp>
              <p:sp>
                <p:nvSpPr>
                  <p:cNvPr id="100" name="圆角矩形 99"/>
                  <p:cNvSpPr>
                    <a:spLocks noChangeAspect="1"/>
                  </p:cNvSpPr>
                  <p:nvPr/>
                </p:nvSpPr>
                <p:spPr>
                  <a:xfrm>
                    <a:off x="1310014" y="2550434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JS</a:t>
                    </a:r>
                    <a:endParaRPr lang="zh-CN" altLang="en-US" sz="1100"/>
                  </a:p>
                </p:txBody>
              </p:sp>
              <p:sp>
                <p:nvSpPr>
                  <p:cNvPr id="101" name="圆角矩形 100"/>
                  <p:cNvSpPr>
                    <a:spLocks noChangeAspect="1"/>
                  </p:cNvSpPr>
                  <p:nvPr/>
                </p:nvSpPr>
                <p:spPr>
                  <a:xfrm>
                    <a:off x="2666154" y="2546774"/>
                    <a:ext cx="125492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Resources</a:t>
                    </a:r>
                    <a:endParaRPr lang="zh-CN" altLang="en-US" sz="1100"/>
                  </a:p>
                </p:txBody>
              </p:sp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1942254" y="2556299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CSS</a:t>
                    </a:r>
                    <a:endParaRPr lang="zh-CN" altLang="en-US" sz="1100"/>
                  </a:p>
                </p:txBody>
              </p: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5474789" y="1431602"/>
                  <a:ext cx="2958647" cy="4084432"/>
                  <a:chOff x="5474789" y="1431602"/>
                  <a:chExt cx="2969690" cy="3370470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5474789" y="1431602"/>
                    <a:ext cx="2969690" cy="337047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Plugins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圆角矩形 89"/>
                  <p:cNvSpPr>
                    <a:spLocks noChangeAspect="1"/>
                  </p:cNvSpPr>
                  <p:nvPr/>
                </p:nvSpPr>
                <p:spPr>
                  <a:xfrm>
                    <a:off x="5619953" y="1916080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相机</a:t>
                    </a:r>
                  </a:p>
                </p:txBody>
              </p:sp>
              <p:sp>
                <p:nvSpPr>
                  <p:cNvPr id="91" name="圆角矩形 90"/>
                  <p:cNvSpPr>
                    <a:spLocks noChangeAspect="1"/>
                  </p:cNvSpPr>
                  <p:nvPr/>
                </p:nvSpPr>
                <p:spPr>
                  <a:xfrm>
                    <a:off x="7028786" y="1915772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设备信息</a:t>
                    </a:r>
                  </a:p>
                </p:txBody>
              </p:sp>
              <p:sp>
                <p:nvSpPr>
                  <p:cNvPr id="92" name="圆角矩形 91"/>
                  <p:cNvSpPr>
                    <a:spLocks noChangeAspect="1"/>
                  </p:cNvSpPr>
                  <p:nvPr/>
                </p:nvSpPr>
                <p:spPr>
                  <a:xfrm>
                    <a:off x="5625033" y="2547878"/>
                    <a:ext cx="1260221" cy="529177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蓝牙</a:t>
                    </a:r>
                  </a:p>
                </p:txBody>
              </p:sp>
              <p:sp>
                <p:nvSpPr>
                  <p:cNvPr id="93" name="圆角矩形 92"/>
                  <p:cNvSpPr>
                    <a:spLocks noChangeAspect="1"/>
                  </p:cNvSpPr>
                  <p:nvPr/>
                </p:nvSpPr>
                <p:spPr>
                  <a:xfrm>
                    <a:off x="7020626" y="3189230"/>
                    <a:ext cx="1260221" cy="53386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存储</a:t>
                    </a:r>
                  </a:p>
                </p:txBody>
              </p:sp>
              <p:sp>
                <p:nvSpPr>
                  <p:cNvPr id="94" name="圆角矩形 93"/>
                  <p:cNvSpPr>
                    <a:spLocks noChangeAspect="1"/>
                  </p:cNvSpPr>
                  <p:nvPr/>
                </p:nvSpPr>
                <p:spPr>
                  <a:xfrm>
                    <a:off x="5620877" y="3171680"/>
                    <a:ext cx="1264685" cy="5344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通讯录</a:t>
                    </a:r>
                    <a:endParaRPr lang="en-US" altLang="zh-CN" sz="1100"/>
                  </a:p>
                </p:txBody>
              </p:sp>
              <p:sp>
                <p:nvSpPr>
                  <p:cNvPr id="95" name="圆角矩形 94"/>
                  <p:cNvSpPr>
                    <a:spLocks noChangeAspect="1"/>
                  </p:cNvSpPr>
                  <p:nvPr/>
                </p:nvSpPr>
                <p:spPr>
                  <a:xfrm>
                    <a:off x="7023551" y="2559578"/>
                    <a:ext cx="1260221" cy="52979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媒体</a:t>
                    </a:r>
                  </a:p>
                </p:txBody>
              </p:sp>
              <p:sp>
                <p:nvSpPr>
                  <p:cNvPr id="96" name="圆角矩形 95"/>
                  <p:cNvSpPr/>
                  <p:nvPr/>
                </p:nvSpPr>
                <p:spPr>
                  <a:xfrm>
                    <a:off x="5742978" y="4059950"/>
                    <a:ext cx="2409687" cy="540000"/>
                  </a:xfrm>
                  <a:prstGeom prst="roundRect">
                    <a:avLst/>
                  </a:prstGeom>
                  <a:solidFill>
                    <a:srgbClr val="4372C4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Custom</a:t>
                    </a:r>
                    <a:r>
                      <a:rPr lang="zh-CN" altLang="en-US" sz="1100"/>
                      <a:t> </a:t>
                    </a:r>
                    <a:r>
                      <a:rPr lang="en-US" altLang="zh-CN" sz="1100"/>
                      <a:t>Plugins</a:t>
                    </a:r>
                    <a:endParaRPr lang="zh-CN" altLang="en-US" sz="1100"/>
                  </a:p>
                </p:txBody>
              </p:sp>
            </p:grpSp>
            <p:sp>
              <p:nvSpPr>
                <p:cNvPr id="85" name="圆角矩形 84"/>
                <p:cNvSpPr/>
                <p:nvPr/>
              </p:nvSpPr>
              <p:spPr>
                <a:xfrm>
                  <a:off x="1045634" y="4187973"/>
                  <a:ext cx="3187700" cy="1315360"/>
                </a:xfrm>
                <a:prstGeom prst="roundRect">
                  <a:avLst/>
                </a:prstGeom>
                <a:solidFill>
                  <a:srgbClr val="79BB4E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Render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Engine</a:t>
                  </a:r>
                </a:p>
                <a:p>
                  <a:pPr algn="ctr"/>
                  <a:r>
                    <a:rPr lang="zh-CN" altLang="en-US" sz="1100" dirty="0"/>
                    <a:t>（渲染引擎</a:t>
                  </a:r>
                  <a:r>
                    <a:rPr lang="zh-CN" altLang="en-US" sz="1100" dirty="0" smtClean="0"/>
                    <a:t>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 err="1"/>
                    <a:t>WebView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/>
                    <a:t>Cordova</a:t>
                  </a:r>
                  <a:r>
                    <a:rPr lang="zh-CN" altLang="en-US" sz="1100" dirty="0"/>
                    <a:t>类型）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JavaScript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Runtime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 err="1"/>
                    <a:t>Weex</a:t>
                  </a:r>
                  <a:r>
                    <a:rPr lang="zh-CN" altLang="en-US" sz="1100" dirty="0"/>
                    <a:t>类型）</a:t>
                  </a:r>
                </a:p>
              </p:txBody>
            </p:sp>
            <p:sp>
              <p:nvSpPr>
                <p:cNvPr id="86" name="上下箭头 85"/>
                <p:cNvSpPr/>
                <p:nvPr/>
              </p:nvSpPr>
              <p:spPr>
                <a:xfrm>
                  <a:off x="1502834" y="312961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Render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7" name="上下箭头 86"/>
                <p:cNvSpPr/>
                <p:nvPr/>
              </p:nvSpPr>
              <p:spPr>
                <a:xfrm>
                  <a:off x="3204634" y="316424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CLI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8" name="上下箭头 87"/>
                <p:cNvSpPr/>
                <p:nvPr/>
              </p:nvSpPr>
              <p:spPr>
                <a:xfrm rot="5400000">
                  <a:off x="4474634" y="4233334"/>
                  <a:ext cx="787400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Plugins</a:t>
                  </a:r>
                </a:p>
                <a:p>
                  <a:pPr algn="ctr"/>
                  <a:r>
                    <a:rPr lang="zh-CN" altLang="en-US" sz="1100" baseline="0" dirty="0"/>
                    <a:t> </a:t>
                  </a:r>
                  <a:r>
                    <a:rPr lang="en-US" altLang="zh-CN" sz="1100" dirty="0" err="1"/>
                    <a:t>ApIs</a:t>
                  </a:r>
                  <a:endParaRPr lang="en-US" altLang="zh-CN" sz="1100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588434" y="6506634"/>
                <a:ext cx="8305800" cy="2451100"/>
                <a:chOff x="588434" y="6506634"/>
                <a:chExt cx="8305800" cy="2451100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588434" y="6506634"/>
                  <a:ext cx="8305800" cy="2451100"/>
                </a:xfrm>
                <a:prstGeom prst="roundRect">
                  <a:avLst/>
                </a:prstGeom>
                <a:solidFill>
                  <a:srgbClr val="5B9BD5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zh-CN" sz="1100" dirty="0"/>
                    <a:t>Mobile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 </a:t>
                  </a:r>
                  <a:endParaRPr lang="en-US" altLang="zh-CN" sz="1100" dirty="0" smtClean="0"/>
                </a:p>
                <a:p>
                  <a:pPr algn="l"/>
                  <a:r>
                    <a:rPr lang="zh-CN" altLang="en-US" sz="1100" dirty="0" smtClean="0"/>
                    <a:t>（</a:t>
                  </a:r>
                  <a:r>
                    <a:rPr lang="en-US" altLang="zh-CN" sz="1100" dirty="0" smtClean="0"/>
                    <a:t>Android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iOS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Other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）</a:t>
                  </a:r>
                  <a:endParaRPr lang="zh-CN" altLang="en-US" sz="11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2862325" y="69257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Services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5122525" y="6913035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Input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849624" y="79036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Sensors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5135225" y="79163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Graphics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上下箭头 74"/>
              <p:cNvSpPr/>
              <p:nvPr/>
            </p:nvSpPr>
            <p:spPr>
              <a:xfrm>
                <a:off x="2302934" y="5404654"/>
                <a:ext cx="804789" cy="1352196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6608234" y="5287434"/>
                <a:ext cx="787400" cy="1498600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18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75784" y="1515650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8" name="进程 7"/>
          <p:cNvSpPr/>
          <p:nvPr/>
        </p:nvSpPr>
        <p:spPr>
          <a:xfrm>
            <a:off x="1246342" y="2035329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可选流程 8"/>
          <p:cNvSpPr/>
          <p:nvPr/>
        </p:nvSpPr>
        <p:spPr>
          <a:xfrm>
            <a:off x="273276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0" name="进程 9"/>
          <p:cNvSpPr/>
          <p:nvPr/>
        </p:nvSpPr>
        <p:spPr>
          <a:xfrm>
            <a:off x="360331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可选流程 10"/>
          <p:cNvSpPr/>
          <p:nvPr/>
        </p:nvSpPr>
        <p:spPr>
          <a:xfrm>
            <a:off x="513984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2" name="进程 11"/>
          <p:cNvSpPr/>
          <p:nvPr/>
        </p:nvSpPr>
        <p:spPr>
          <a:xfrm>
            <a:off x="601039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可选流程 12"/>
          <p:cNvSpPr/>
          <p:nvPr/>
        </p:nvSpPr>
        <p:spPr>
          <a:xfrm>
            <a:off x="7597024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4" name="进程 13"/>
          <p:cNvSpPr/>
          <p:nvPr/>
        </p:nvSpPr>
        <p:spPr>
          <a:xfrm>
            <a:off x="8467582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296447" y="2855934"/>
            <a:ext cx="2173263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40703" y="250520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打开相机（异步）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4762" y="2805830"/>
            <a:ext cx="288098" cy="2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807910" y="3521901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04971" y="3496849"/>
            <a:ext cx="288098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214990" y="4250497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15180" y="4175341"/>
            <a:ext cx="288098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80745" y="45469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原生系统打开相机</a:t>
            </a:r>
            <a:endParaRPr kumimoji="1"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>
            <a:off x="6228125" y="4916280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812695" y="4905842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30261" y="2420301"/>
            <a:ext cx="288098" cy="270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1420841" y="4901816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05213" y="49874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返回打开相机结果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（异步）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10205" y="31085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492837" y="388951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92837" y="497891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917278" y="49785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8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原生</a:t>
            </a:r>
            <a:r>
              <a:rPr kumimoji="1" lang="zh-CN" altLang="en-US" dirty="0" smtClean="0"/>
              <a:t>通信服务（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65576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5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核心理论公式</a:t>
            </a:r>
            <a:endParaRPr kumimoji="1" lang="zh-CN" altLang="en-US" dirty="0"/>
          </a:p>
        </p:txBody>
      </p:sp>
      <p:graphicFrame>
        <p:nvGraphicFramePr>
          <p:cNvPr id="1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70428"/>
              </p:ext>
            </p:extLst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26336"/>
              </p:ext>
            </p:extLst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11614"/>
              </p:ext>
            </p:extLst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176868"/>
              </p:ext>
            </p:extLst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78386"/>
              </p:ext>
            </p:extLst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96113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基础服务目录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3693"/>
              </p:ext>
            </p:extLst>
          </p:nvPr>
        </p:nvGraphicFramePr>
        <p:xfrm>
          <a:off x="677863" y="1293541"/>
          <a:ext cx="8596312" cy="52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7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609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通信安全服务－简介</a:t>
            </a:r>
            <a:endParaRPr kumimoji="1" lang="zh-CN" altLang="en-US" dirty="0"/>
          </a:p>
        </p:txBody>
      </p:sp>
      <p:sp>
        <p:nvSpPr>
          <p:cNvPr id="4" name="进程 3"/>
          <p:cNvSpPr/>
          <p:nvPr/>
        </p:nvSpPr>
        <p:spPr>
          <a:xfrm>
            <a:off x="801668" y="1490605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7091817" y="1478079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1668" y="2116897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1817" y="2104371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1481560" y="2242157"/>
            <a:ext cx="6724892" cy="27745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对通信报文进行二次加密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首次通信：使用非对称密钥协商对称密钥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后续通信：使用对称密钥对业务通信报文二次加密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8330" y="25928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协议通道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</a:t>
            </a:r>
            <a:r>
              <a:rPr kumimoji="1" lang="zh-CN" altLang="en-US" dirty="0"/>
              <a:t>服务－架构图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380561" y="1200150"/>
            <a:ext cx="11596572" cy="5557050"/>
            <a:chOff x="380561" y="705600"/>
            <a:chExt cx="11596572" cy="6051600"/>
          </a:xfrm>
        </p:grpSpPr>
        <p:sp>
          <p:nvSpPr>
            <p:cNvPr id="5" name="圆角矩形 4"/>
            <p:cNvSpPr/>
            <p:nvPr/>
          </p:nvSpPr>
          <p:spPr>
            <a:xfrm>
              <a:off x="2005174" y="705600"/>
              <a:ext cx="7297200" cy="6051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25400"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移动平台</a:t>
              </a:r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1.0.0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07187" y="5253680"/>
              <a:ext cx="5538738" cy="51022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工程目录标准</a:t>
              </a:r>
              <a:endPara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 smtClean="0"/>
                <a:t>说明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依据</a:t>
              </a:r>
              <a:r>
                <a:rPr lang="zh-CN" altLang="en-US" dirty="0"/>
                <a:t>基础平台＋前端设计工程目录标准。包含用户工作区域与产品工作区域。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07200" y="1207732"/>
              <a:ext cx="5538738" cy="1386550"/>
            </a:xfrm>
            <a:prstGeom prst="roundRect">
              <a:avLst/>
            </a:prstGeom>
            <a:solidFill>
              <a:srgbClr val="70AD45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管理集成平台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0328" y="1241629"/>
              <a:ext cx="1080000" cy="4522274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36767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管理集成平台－</a:t>
              </a:r>
              <a:r>
                <a:rPr lang="zh-CN" altLang="en-US" sz="1100" dirty="0" smtClean="0"/>
                <a:t>前端</a:t>
              </a:r>
              <a:endParaRPr lang="en-US" altLang="zh-CN" sz="1100" dirty="0" smtClean="0"/>
            </a:p>
            <a:p>
              <a:endParaRPr lang="en-US" altLang="zh-CN" sz="1100" dirty="0" smtClean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</a:t>
              </a:r>
            </a:p>
            <a:p>
              <a:r>
                <a:rPr lang="zh-CN" altLang="en-US" sz="1100" dirty="0" smtClean="0"/>
                <a:t>基础服务</a:t>
              </a:r>
              <a:r>
                <a:rPr lang="en-US" altLang="zh-CN" sz="1100" dirty="0"/>
                <a:t>:</a:t>
              </a:r>
              <a:r>
                <a:rPr lang="zh-CN" altLang="en-US" sz="1100" dirty="0" smtClean="0"/>
                <a:t>通信安全服务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400246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779339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853244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管理集成平台－服务器端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基础服务器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前置服务器</a:t>
              </a:r>
              <a:r>
                <a:rPr lang="zh-CN" altLang="en-US" sz="1100" dirty="0"/>
                <a:t>－</a:t>
              </a:r>
              <a:r>
                <a:rPr lang="zh-CN" altLang="en-US" sz="1100" dirty="0" smtClean="0"/>
                <a:t>通信安全服务</a:t>
              </a:r>
              <a:endParaRPr lang="zh-CN" altLang="en-US" sz="1100" dirty="0"/>
            </a:p>
          </p:txBody>
        </p:sp>
        <p:sp>
          <p:nvSpPr>
            <p:cNvPr id="16" name="圆角矩形 15"/>
            <p:cNvSpPr/>
            <p:nvPr/>
          </p:nvSpPr>
          <p:spPr>
            <a:xfrm rot="5400000">
              <a:off x="6425927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 rot="5400000">
              <a:off x="6433421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472246" y="5873291"/>
              <a:ext cx="2880000" cy="799781"/>
            </a:xfrm>
            <a:prstGeom prst="roundRect">
              <a:avLst/>
            </a:prstGeom>
            <a:solidFill>
              <a:srgbClr val="FFD99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endPara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通信安全服务插件</a:t>
              </a:r>
              <a:endPara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5400000" flipH="1">
              <a:off x="6165200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640766" y="1279299"/>
              <a:ext cx="2160000" cy="10800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客户业务服务器－服务器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说明：客户服务器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第三方服务器等等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456099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942610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82068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163695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 rot="16200000">
              <a:off x="2466000" y="821870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0" name="下箭头 29"/>
            <p:cNvSpPr/>
            <p:nvPr/>
          </p:nvSpPr>
          <p:spPr>
            <a:xfrm rot="16200000">
              <a:off x="6244731" y="1269406"/>
              <a:ext cx="288000" cy="115283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029517" y="5658345"/>
              <a:ext cx="288000" cy="54205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7" name="下箭头 36"/>
            <p:cNvSpPr/>
            <p:nvPr/>
          </p:nvSpPr>
          <p:spPr>
            <a:xfrm rot="16200000">
              <a:off x="9218875" y="1409017"/>
              <a:ext cx="288000" cy="90467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3783647" y="2395413"/>
              <a:ext cx="288000" cy="29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743449" y="6230605"/>
            <a:ext cx="1387275" cy="37377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通信安全服务插件</a:t>
            </a:r>
            <a:endParaRPr lang="zh-CN" altLang="en-US" sz="1100" dirty="0"/>
          </a:p>
        </p:txBody>
      </p:sp>
      <p:sp>
        <p:nvSpPr>
          <p:cNvPr id="42" name="下箭头 41"/>
          <p:cNvSpPr/>
          <p:nvPr/>
        </p:nvSpPr>
        <p:spPr>
          <a:xfrm rot="16200000">
            <a:off x="2475520" y="4465245"/>
            <a:ext cx="288000" cy="208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153081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4187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2892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8561741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9432299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93150" y="2598155"/>
            <a:ext cx="271158" cy="8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386568" y="2621358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94437" y="4894075"/>
            <a:ext cx="288098" cy="6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89141" y="2188636"/>
            <a:ext cx="288098" cy="175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 rot="10800000" flipV="1">
            <a:off x="1369257" y="3354201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44830" y="2049117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客户端生成随机数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782784" y="2330285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公钥加密随机数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87115" y="2726290"/>
            <a:ext cx="2770310" cy="27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发送公钥加密随机数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到前置服务器</a:t>
            </a:r>
            <a:endParaRPr kumimoji="1"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787519" y="2445302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私钥解密获取客户端随机数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787519" y="266227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服务器生成随机数</a:t>
            </a:r>
            <a:r>
              <a:rPr kumimoji="1" lang="en-US" altLang="zh-CN" sz="1200" dirty="0" smtClean="0"/>
              <a:t>SR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784933" y="2867581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生成会话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56" name="环形箭头 55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84933" y="3073365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40438" y="3426551"/>
            <a:ext cx="324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公钥解密获取 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，通过</a:t>
            </a:r>
            <a:r>
              <a:rPr kumimoji="1" lang="en-US" altLang="zh-CN" sz="1200" dirty="0" smtClean="0"/>
              <a:t>Cookies</a:t>
            </a:r>
            <a:r>
              <a:rPr kumimoji="1" lang="zh-CN" altLang="en-US" sz="1200" dirty="0" smtClean="0"/>
              <a:t>获取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44575" y="3129801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发送私钥加密随机数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到客户端</a:t>
            </a:r>
            <a:endParaRPr kumimoji="1"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720650" y="3634638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074921" y="4325198"/>
            <a:ext cx="271158" cy="19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1348034" y="4668447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296749" y="4755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业务请求报文密文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5172908" y="4678552"/>
            <a:ext cx="271158" cy="115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787519" y="455742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endParaRPr kumimoji="1" lang="zh-CN" altLang="en-US" sz="1200" dirty="0"/>
          </a:p>
        </p:txBody>
      </p:sp>
      <p:sp>
        <p:nvSpPr>
          <p:cNvPr id="73" name="右箭头 72"/>
          <p:cNvSpPr/>
          <p:nvPr/>
        </p:nvSpPr>
        <p:spPr>
          <a:xfrm>
            <a:off x="5457398" y="4862089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/>
          <p:cNvSpPr/>
          <p:nvPr/>
        </p:nvSpPr>
        <p:spPr>
          <a:xfrm rot="10800000" flipV="1">
            <a:off x="5454895" y="5361384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392841" y="4939716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给客户端服务器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910361" y="5147385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5812829" y="5455698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79" name="环形箭头 78"/>
          <p:cNvSpPr/>
          <p:nvPr/>
        </p:nvSpPr>
        <p:spPr>
          <a:xfrm rot="5400000">
            <a:off x="1288354" y="20978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0" name="环形箭头 79"/>
          <p:cNvSpPr/>
          <p:nvPr/>
        </p:nvSpPr>
        <p:spPr>
          <a:xfrm rot="5400000">
            <a:off x="5367121" y="22744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1" name="环形箭头 80"/>
          <p:cNvSpPr/>
          <p:nvPr/>
        </p:nvSpPr>
        <p:spPr>
          <a:xfrm rot="5400000">
            <a:off x="5382912" y="24765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环形箭头 81"/>
          <p:cNvSpPr/>
          <p:nvPr/>
        </p:nvSpPr>
        <p:spPr>
          <a:xfrm rot="5400000">
            <a:off x="5386863" y="267661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3" name="环形箭头 82"/>
          <p:cNvSpPr/>
          <p:nvPr/>
        </p:nvSpPr>
        <p:spPr>
          <a:xfrm rot="5400000">
            <a:off x="5386862" y="288541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4" name="环形箭头 83"/>
          <p:cNvSpPr/>
          <p:nvPr/>
        </p:nvSpPr>
        <p:spPr>
          <a:xfrm rot="5400000">
            <a:off x="1288354" y="318903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5" name="环形箭头 84"/>
          <p:cNvSpPr/>
          <p:nvPr/>
        </p:nvSpPr>
        <p:spPr>
          <a:xfrm rot="5400000">
            <a:off x="1301014" y="34276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6" name="环形箭头 85"/>
          <p:cNvSpPr/>
          <p:nvPr/>
        </p:nvSpPr>
        <p:spPr>
          <a:xfrm rot="5400000">
            <a:off x="5345852" y="435441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7" name="环形箭头 86"/>
          <p:cNvSpPr/>
          <p:nvPr/>
        </p:nvSpPr>
        <p:spPr>
          <a:xfrm rot="5400000">
            <a:off x="5356680" y="519321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右箭头 87"/>
          <p:cNvSpPr/>
          <p:nvPr/>
        </p:nvSpPr>
        <p:spPr>
          <a:xfrm rot="10800000" flipV="1">
            <a:off x="1350098" y="5707389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790083" y="5498975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结果报文密文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90" name="环形箭头 89"/>
          <p:cNvSpPr/>
          <p:nvPr/>
        </p:nvSpPr>
        <p:spPr>
          <a:xfrm rot="5400000">
            <a:off x="1267933" y="40766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718615" y="4192541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2" name="环形箭头 91"/>
          <p:cNvSpPr/>
          <p:nvPr/>
        </p:nvSpPr>
        <p:spPr>
          <a:xfrm rot="5400000">
            <a:off x="1279024" y="565778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680393" y="5846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82789" y="2199201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协商密钥过程</a:t>
            </a:r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74561" y="4164276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业务数据通信过程</a:t>
            </a:r>
            <a:endParaRPr kumimoji="1"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925987" y="494731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97" name="环形箭头 96"/>
          <p:cNvSpPr/>
          <p:nvPr/>
        </p:nvSpPr>
        <p:spPr>
          <a:xfrm rot="5400000">
            <a:off x="9484320" y="474431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2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06105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90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资源安全服务－简介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77334" y="1307939"/>
            <a:ext cx="9207446" cy="541695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57468" y="3105872"/>
            <a:ext cx="8252749" cy="3526422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资源安全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57468" y="1909172"/>
            <a:ext cx="8252749" cy="1027724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/>
              <a:t>原生端代码安全</a:t>
            </a:r>
            <a:endParaRPr kumimoji="1" lang="zh-CN" altLang="en-US" dirty="0"/>
          </a:p>
        </p:txBody>
      </p:sp>
      <p:sp>
        <p:nvSpPr>
          <p:cNvPr id="3" name="可选流程 2"/>
          <p:cNvSpPr/>
          <p:nvPr/>
        </p:nvSpPr>
        <p:spPr>
          <a:xfrm>
            <a:off x="2338086" y="2349660"/>
            <a:ext cx="1180618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越狱检查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3710793" y="2349660"/>
            <a:ext cx="1382067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防调试检查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3482239" y="3593874"/>
            <a:ext cx="1728000" cy="1371664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  <a:endParaRPr kumimoji="1" lang="en-US" altLang="zh-CN" dirty="0"/>
          </a:p>
        </p:txBody>
      </p:sp>
      <p:sp>
        <p:nvSpPr>
          <p:cNvPr id="9" name="可选流程 8"/>
          <p:cNvSpPr/>
          <p:nvPr/>
        </p:nvSpPr>
        <p:spPr>
          <a:xfrm>
            <a:off x="1632561" y="3593874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0" name="可选流程 9"/>
          <p:cNvSpPr/>
          <p:nvPr/>
        </p:nvSpPr>
        <p:spPr>
          <a:xfrm>
            <a:off x="7209286" y="3593875"/>
            <a:ext cx="1728000" cy="1371663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图片资源文件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1" name="可选流程 10"/>
          <p:cNvSpPr/>
          <p:nvPr/>
        </p:nvSpPr>
        <p:spPr>
          <a:xfrm>
            <a:off x="5345767" y="3604546"/>
            <a:ext cx="1728000" cy="1360992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CSS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2" name="可选流程 11"/>
          <p:cNvSpPr/>
          <p:nvPr/>
        </p:nvSpPr>
        <p:spPr>
          <a:xfrm>
            <a:off x="1632561" y="5076582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清单文件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482239" y="5076581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5" name="可选流程 14"/>
          <p:cNvSpPr/>
          <p:nvPr/>
        </p:nvSpPr>
        <p:spPr>
          <a:xfrm>
            <a:off x="5345767" y="5076580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1026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资源安全服务－架构图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80561" y="1203767"/>
            <a:ext cx="11596572" cy="5553433"/>
            <a:chOff x="380561" y="705600"/>
            <a:chExt cx="11596572" cy="6051600"/>
          </a:xfrm>
        </p:grpSpPr>
        <p:sp>
          <p:nvSpPr>
            <p:cNvPr id="5" name="圆角矩形 4"/>
            <p:cNvSpPr/>
            <p:nvPr/>
          </p:nvSpPr>
          <p:spPr>
            <a:xfrm>
              <a:off x="2005174" y="705600"/>
              <a:ext cx="7297200" cy="6051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25400"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移动平台</a:t>
              </a:r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1.0.0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07187" y="5253680"/>
              <a:ext cx="5538738" cy="51022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工程目录标准</a:t>
              </a:r>
              <a:endPara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 smtClean="0"/>
                <a:t>说明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依据</a:t>
              </a:r>
              <a:r>
                <a:rPr lang="zh-CN" altLang="en-US" dirty="0"/>
                <a:t>基础平台＋前端设计工程目录标准。包含用户工作区域与产品工作区域。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07200" y="2718029"/>
              <a:ext cx="5538738" cy="138655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0328" y="1241629"/>
              <a:ext cx="1080000" cy="4522274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400246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779339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5400000">
              <a:off x="6425927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313513" y="2769677"/>
              <a:ext cx="1629743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开发集成平台－前端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开发辅助工具－</a:t>
              </a:r>
              <a:r>
                <a:rPr lang="en-US" altLang="zh-CN" sz="1100" dirty="0" err="1" smtClean="0"/>
                <a:t>PastryCLI</a:t>
              </a:r>
              <a:endParaRPr lang="zh-CN" altLang="en-US" sz="1100" dirty="0"/>
            </a:p>
          </p:txBody>
        </p:sp>
        <p:sp>
          <p:nvSpPr>
            <p:cNvPr id="21" name="圆角矩形 20"/>
            <p:cNvSpPr/>
            <p:nvPr/>
          </p:nvSpPr>
          <p:spPr>
            <a:xfrm rot="5400000">
              <a:off x="6433421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472246" y="5873291"/>
              <a:ext cx="2880000" cy="799781"/>
            </a:xfrm>
            <a:prstGeom prst="roundRect">
              <a:avLst/>
            </a:prstGeom>
            <a:solidFill>
              <a:srgbClr val="FFD99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资源安全服务插件</a:t>
              </a:r>
            </a:p>
            <a:p>
              <a:pPr algn="ctr"/>
              <a:endPara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5400000" flipH="1">
              <a:off x="6165200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640766" y="1279299"/>
              <a:ext cx="2160000" cy="10800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客户业务服务器－服务器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说明：客户服务器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第三方服务器等等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456099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942610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82068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163695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 rot="16200000">
              <a:off x="2466000" y="2546753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029517" y="5658345"/>
              <a:ext cx="288000" cy="54205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7" name="下箭头 36"/>
            <p:cNvSpPr/>
            <p:nvPr/>
          </p:nvSpPr>
          <p:spPr>
            <a:xfrm rot="16200000">
              <a:off x="9218875" y="1409017"/>
              <a:ext cx="288000" cy="90467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0" name="下箭头 39"/>
            <p:cNvSpPr/>
            <p:nvPr/>
          </p:nvSpPr>
          <p:spPr>
            <a:xfrm rot="16200000">
              <a:off x="2475520" y="4465245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  <p:sp>
        <p:nvSpPr>
          <p:cNvPr id="41" name="下箭头 40"/>
          <p:cNvSpPr/>
          <p:nvPr/>
        </p:nvSpPr>
        <p:spPr>
          <a:xfrm>
            <a:off x="5680777" y="3864203"/>
            <a:ext cx="288000" cy="15264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743449" y="6230605"/>
            <a:ext cx="1387275" cy="37377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资源安全服务插件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7044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2141051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3011609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527320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397878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95528" y="2702851"/>
            <a:ext cx="288098" cy="169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46825" y="26171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压缩步骤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6825" y="28873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混淆步骤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962294" y="503097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验证清单文件的签名与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962294" y="5268964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、图片资源、</a:t>
            </a:r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的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3085411" y="243277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46825" y="3563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签名步骤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281329" y="4823406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185951" y="4153432"/>
            <a:ext cx="309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环形箭头 35"/>
          <p:cNvSpPr/>
          <p:nvPr/>
        </p:nvSpPr>
        <p:spPr>
          <a:xfrm rot="5400000">
            <a:off x="3094741" y="265487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468326" y="486016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环形箭头 37"/>
          <p:cNvSpPr/>
          <p:nvPr/>
        </p:nvSpPr>
        <p:spPr>
          <a:xfrm rot="5400000">
            <a:off x="6484117" y="508328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3094741" y="332566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环形箭头 46"/>
          <p:cNvSpPr/>
          <p:nvPr/>
        </p:nvSpPr>
        <p:spPr>
          <a:xfrm rot="5400000">
            <a:off x="6474341" y="45748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09693" y="425559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将所有文件交由客户端对应目录</a:t>
            </a:r>
            <a:endParaRPr kumimoji="1" lang="en-US" altLang="zh-CN" sz="1200" dirty="0" smtClean="0"/>
          </a:p>
        </p:txBody>
      </p:sp>
      <p:sp>
        <p:nvSpPr>
          <p:cNvPr id="49" name="环形箭头 48"/>
          <p:cNvSpPr/>
          <p:nvPr/>
        </p:nvSpPr>
        <p:spPr>
          <a:xfrm rot="5400000">
            <a:off x="6485432" y="55674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60372" y="5756204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根据验证结果进行提示</a:t>
            </a:r>
            <a:endParaRPr kumimoji="1" lang="en-US" altLang="zh-CN" sz="12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2489176" y="2714202"/>
            <a:ext cx="30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打包过程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969" y="4399733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资源安全验证过程</a:t>
            </a:r>
            <a:endParaRPr kumimoji="1" lang="zh-CN" altLang="en-US" dirty="0"/>
          </a:p>
        </p:txBody>
      </p:sp>
      <p:sp>
        <p:nvSpPr>
          <p:cNvPr id="55" name="右箭头 54"/>
          <p:cNvSpPr/>
          <p:nvPr/>
        </p:nvSpPr>
        <p:spPr>
          <a:xfrm>
            <a:off x="1207561" y="2656938"/>
            <a:ext cx="165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64525" y="2045023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输入：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、清单文件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546825" y="3334017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计算步骤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3089491" y="30910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541572" y="378915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值写入清单文件</a:t>
            </a:r>
            <a:endParaRPr kumimoji="1" lang="zh-CN" altLang="en-US" sz="1200" dirty="0"/>
          </a:p>
        </p:txBody>
      </p:sp>
      <p:sp>
        <p:nvSpPr>
          <p:cNvPr id="60" name="环形箭头 59"/>
          <p:cNvSpPr/>
          <p:nvPr/>
        </p:nvSpPr>
        <p:spPr>
          <a:xfrm rot="5400000">
            <a:off x="3099998" y="35516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99190" y="4176106"/>
            <a:ext cx="288098" cy="25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943433" y="406914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客户端生成原生安装包</a:t>
            </a:r>
            <a:endParaRPr kumimoji="1" lang="en-US" altLang="zh-CN" sz="1200" dirty="0"/>
          </a:p>
        </p:txBody>
      </p:sp>
      <p:sp>
        <p:nvSpPr>
          <p:cNvPr id="63" name="环形箭头 62"/>
          <p:cNvSpPr/>
          <p:nvPr/>
        </p:nvSpPr>
        <p:spPr>
          <a:xfrm rot="5400000">
            <a:off x="6523035" y="389833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37654" y="47778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552085" y="311855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写入文件版本号</a:t>
            </a:r>
            <a:endParaRPr kumimoji="1" lang="zh-CN" altLang="en-US" sz="1200" dirty="0"/>
          </a:p>
        </p:txBody>
      </p:sp>
      <p:sp>
        <p:nvSpPr>
          <p:cNvPr id="66" name="环形箭头 65"/>
          <p:cNvSpPr/>
          <p:nvPr/>
        </p:nvSpPr>
        <p:spPr>
          <a:xfrm rot="5400000">
            <a:off x="3094751" y="287559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27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272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6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核心理论公式（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3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59580"/>
              </p:ext>
            </p:extLst>
          </p:nvPr>
        </p:nvGraphicFramePr>
        <p:xfrm>
          <a:off x="677863" y="1208690"/>
          <a:ext cx="8596312" cy="557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482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增量更新服务－同类产品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7659"/>
              </p:ext>
            </p:extLst>
          </p:nvPr>
        </p:nvGraphicFramePr>
        <p:xfrm>
          <a:off x="677862" y="1124607"/>
          <a:ext cx="8182359" cy="564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增量更新服务－架构图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80561" y="1229710"/>
            <a:ext cx="11596572" cy="5527490"/>
            <a:chOff x="380561" y="705600"/>
            <a:chExt cx="11596572" cy="6051600"/>
          </a:xfrm>
        </p:grpSpPr>
        <p:sp>
          <p:nvSpPr>
            <p:cNvPr id="5" name="圆角矩形 4"/>
            <p:cNvSpPr/>
            <p:nvPr/>
          </p:nvSpPr>
          <p:spPr>
            <a:xfrm>
              <a:off x="2005174" y="705600"/>
              <a:ext cx="7297200" cy="6051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25400"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移动平台</a:t>
              </a:r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1.0.0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07187" y="5253680"/>
              <a:ext cx="5538738" cy="51022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工程目录标准</a:t>
              </a:r>
              <a:endPara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 smtClean="0"/>
                <a:t>说明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依据</a:t>
              </a:r>
              <a:r>
                <a:rPr lang="zh-CN" altLang="en-US" dirty="0"/>
                <a:t>基础平台＋前端设计工程目录标准。包含用户工作区域与产品工作区域。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07200" y="1207732"/>
              <a:ext cx="5538738" cy="138655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管理集成平台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0328" y="1241629"/>
              <a:ext cx="1080000" cy="4522274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36767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管理集成平台－</a:t>
              </a:r>
              <a:r>
                <a:rPr lang="zh-CN" altLang="en-US" sz="1100" dirty="0" smtClean="0"/>
                <a:t>前端</a:t>
              </a:r>
              <a:endParaRPr lang="en-US" altLang="zh-CN" sz="1100" dirty="0" smtClean="0"/>
            </a:p>
            <a:p>
              <a:endParaRPr lang="en-US" altLang="zh-CN" sz="1100" dirty="0" smtClean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</a:t>
              </a:r>
            </a:p>
            <a:p>
              <a:r>
                <a:rPr lang="zh-CN" altLang="en-US" sz="1100" dirty="0" smtClean="0"/>
                <a:t>基础服务</a:t>
              </a:r>
              <a:r>
                <a:rPr lang="en-US" altLang="zh-CN" sz="1100" dirty="0"/>
                <a:t>:</a:t>
              </a:r>
              <a:r>
                <a:rPr lang="zh-CN" altLang="en-US" sz="1100" dirty="0" smtClean="0"/>
                <a:t>增量更新服务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400246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779339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853244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管理集成平台－服务器端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基础服务器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前置服务器</a:t>
              </a:r>
              <a:r>
                <a:rPr lang="zh-CN" altLang="en-US" sz="1100" dirty="0"/>
                <a:t>－</a:t>
              </a:r>
              <a:r>
                <a:rPr lang="zh-CN" altLang="en-US" sz="1100" dirty="0" smtClean="0"/>
                <a:t>增量更新服务</a:t>
              </a:r>
              <a:endParaRPr lang="zh-CN" altLang="en-US" sz="1100" dirty="0"/>
            </a:p>
          </p:txBody>
        </p:sp>
        <p:sp>
          <p:nvSpPr>
            <p:cNvPr id="16" name="圆角矩形 15"/>
            <p:cNvSpPr/>
            <p:nvPr/>
          </p:nvSpPr>
          <p:spPr>
            <a:xfrm rot="5400000">
              <a:off x="6425927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 rot="5400000">
              <a:off x="6433421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472246" y="5873291"/>
              <a:ext cx="2880000" cy="799781"/>
            </a:xfrm>
            <a:prstGeom prst="roundRect">
              <a:avLst/>
            </a:prstGeom>
            <a:solidFill>
              <a:srgbClr val="FFD99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增量更新服务插件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 rot="5400000" flipH="1">
              <a:off x="6165200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640766" y="1279299"/>
              <a:ext cx="2160000" cy="10800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客户业务服务器－服务器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说明：客户服务器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第三方服务器等等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456099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942610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82068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163695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 rot="16200000">
              <a:off x="2466000" y="821870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0" name="下箭头 29"/>
            <p:cNvSpPr/>
            <p:nvPr/>
          </p:nvSpPr>
          <p:spPr>
            <a:xfrm rot="16200000">
              <a:off x="6244731" y="1269406"/>
              <a:ext cx="288000" cy="115283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029517" y="5658345"/>
              <a:ext cx="288000" cy="54205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7" name="下箭头 36"/>
            <p:cNvSpPr/>
            <p:nvPr/>
          </p:nvSpPr>
          <p:spPr>
            <a:xfrm rot="16200000">
              <a:off x="9218875" y="1409017"/>
              <a:ext cx="288000" cy="90467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3783647" y="2395413"/>
              <a:ext cx="288000" cy="29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0" name="下箭头 39"/>
            <p:cNvSpPr/>
            <p:nvPr/>
          </p:nvSpPr>
          <p:spPr>
            <a:xfrm rot="16200000">
              <a:off x="2475520" y="4465245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743449" y="6230605"/>
            <a:ext cx="1387275" cy="37377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增量更新服务插件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69283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700998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2571556" y="1930400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785038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655596" y="1907436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59484" y="3165691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752902" y="3188893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55475" y="2756171"/>
            <a:ext cx="288098" cy="352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 rot="10800000" flipV="1">
            <a:off x="2735591" y="3690516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11164" y="26166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49118" y="289782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53449" y="3230765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值’到前置服务器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3853" y="3244064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计算服务器里的‘清单文件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值’与客户端‘清单文件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并返回对比结果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2645358" y="244326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6772" y="3794396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值对比结果成功或失败？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806414" y="3466116"/>
            <a:ext cx="2866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值对比结果’给客户端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086984" y="475922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循环进行单个资源文件验证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结果成功或失败或增量更新？</a:t>
            </a:r>
            <a:endParaRPr kumimoji="1" lang="zh-CN" altLang="en-US" sz="1200" dirty="0"/>
          </a:p>
        </p:txBody>
      </p:sp>
      <p:sp>
        <p:nvSpPr>
          <p:cNvPr id="36" name="环形箭头 35"/>
          <p:cNvSpPr/>
          <p:nvPr/>
        </p:nvSpPr>
        <p:spPr>
          <a:xfrm rot="5400000">
            <a:off x="2654688" y="266536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733455" y="307325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2654688" y="355688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环形箭头 41"/>
          <p:cNvSpPr/>
          <p:nvPr/>
        </p:nvSpPr>
        <p:spPr>
          <a:xfrm rot="5400000">
            <a:off x="2667348" y="456278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49123" y="3670623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增量更新过程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551591" y="2088704"/>
            <a:ext cx="271158" cy="54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右箭头 55"/>
          <p:cNvSpPr/>
          <p:nvPr/>
        </p:nvSpPr>
        <p:spPr>
          <a:xfrm rot="10800000" flipV="1">
            <a:off x="6827753" y="2087684"/>
            <a:ext cx="30924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32936" y="186328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将最新版的资源文件</a:t>
            </a:r>
            <a:r>
              <a:rPr kumimoji="1" lang="zh-CN" altLang="en-US" sz="1200" smtClean="0"/>
              <a:t>更新到前置服务器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890140" y="1888886"/>
            <a:ext cx="68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前置更新过程</a:t>
            </a:r>
            <a:endParaRPr kumimoji="1"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2768670" y="412957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769217" y="417144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验证清单文件失败下载文件</a:t>
            </a:r>
            <a:endParaRPr kumimoji="1"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6553240" y="4127622"/>
            <a:ext cx="271158" cy="5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右箭头 61"/>
          <p:cNvSpPr/>
          <p:nvPr/>
        </p:nvSpPr>
        <p:spPr>
          <a:xfrm rot="10800000" flipV="1">
            <a:off x="2740851" y="4589150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557903" y="436475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zh-CN" altLang="en-US" sz="1200" smtClean="0"/>
              <a:t>‘清单文件’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4" name="右箭头 63"/>
          <p:cNvSpPr/>
          <p:nvPr/>
        </p:nvSpPr>
        <p:spPr>
          <a:xfrm>
            <a:off x="2742394" y="525943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732431" y="530130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验证单个资源文件失败或增量更新，下载文件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6568357" y="5248029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右箭头 66"/>
          <p:cNvSpPr/>
          <p:nvPr/>
        </p:nvSpPr>
        <p:spPr>
          <a:xfrm rot="10800000" flipV="1">
            <a:off x="2740851" y="5730225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253107" y="550582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</a:t>
            </a:r>
            <a:r>
              <a:rPr kumimoji="1" lang="zh-CN" altLang="en-US" sz="1200" smtClean="0"/>
              <a:t>单个资源文件’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081730" y="59311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增量更新结束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2662094" y="568212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36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01342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33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日志反馈服务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提供更明确的日志反馈，错误反馈信息。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日志反馈服务（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68330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54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通用业务服务－简介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29031"/>
              </p:ext>
            </p:extLst>
          </p:nvPr>
        </p:nvGraphicFramePr>
        <p:xfrm>
          <a:off x="677863" y="1250732"/>
          <a:ext cx="8596312" cy="551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438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78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 41"/>
          <p:cNvGrpSpPr/>
          <p:nvPr/>
        </p:nvGrpSpPr>
        <p:grpSpPr>
          <a:xfrm>
            <a:off x="380561" y="1187668"/>
            <a:ext cx="11596572" cy="5569531"/>
            <a:chOff x="380561" y="705600"/>
            <a:chExt cx="11596572" cy="6051600"/>
          </a:xfrm>
        </p:grpSpPr>
        <p:sp>
          <p:nvSpPr>
            <p:cNvPr id="43" name="圆角矩形 42"/>
            <p:cNvSpPr/>
            <p:nvPr/>
          </p:nvSpPr>
          <p:spPr>
            <a:xfrm>
              <a:off x="2005174" y="705600"/>
              <a:ext cx="7297200" cy="6051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25400"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移动平台</a:t>
              </a:r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1.0.0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3607187" y="5253680"/>
              <a:ext cx="5538738" cy="51022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工程目录标准</a:t>
              </a:r>
              <a:endPara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 smtClean="0"/>
                <a:t>说明</a:t>
              </a:r>
              <a:r>
                <a:rPr lang="en-US" altLang="zh-CN" dirty="0"/>
                <a:t>:</a:t>
              </a:r>
              <a:r>
                <a:rPr lang="zh-CN" altLang="en-US" dirty="0" smtClean="0"/>
                <a:t>依据</a:t>
              </a:r>
              <a:r>
                <a:rPr lang="zh-CN" altLang="en-US" dirty="0"/>
                <a:t>基础平台＋前端设计工程目录标准。包含用户工作区域与产品工作区域。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607200" y="2718029"/>
              <a:ext cx="5538738" cy="138655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3607200" y="1207732"/>
              <a:ext cx="5538738" cy="138655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管理集成平台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50328" y="1241629"/>
              <a:ext cx="1080000" cy="4522274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736767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zh-CN" altLang="en-US" sz="1100" dirty="0"/>
                <a:t>管理集成平台－前端</a:t>
              </a:r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</a:t>
              </a:r>
            </a:p>
            <a:p>
              <a:r>
                <a:rPr lang="zh-CN" altLang="en-US" sz="1100" dirty="0" smtClean="0"/>
                <a:t>通用</a:t>
              </a:r>
              <a:r>
                <a:rPr lang="zh-CN" altLang="en-US" sz="1100" dirty="0"/>
                <a:t>业务</a:t>
              </a:r>
              <a:r>
                <a:rPr lang="zh-CN" altLang="en-US" sz="1100" dirty="0" smtClean="0"/>
                <a:t>服务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日志</a:t>
              </a:r>
              <a:r>
                <a:rPr lang="zh-CN" altLang="en-US" sz="1100" dirty="0"/>
                <a:t>管理、推送管理</a:t>
              </a:r>
              <a:r>
                <a:rPr lang="zh-CN" altLang="en-US" sz="1100" dirty="0" smtClean="0"/>
                <a:t>等等</a:t>
              </a:r>
              <a:endParaRPr lang="zh-CN" altLang="en-US" sz="11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3400246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79339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853244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zh-CN" altLang="en-US" sz="1100" dirty="0"/>
                <a:t>管理集成平台－服务器端</a:t>
              </a:r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</a:t>
              </a:r>
            </a:p>
            <a:p>
              <a:r>
                <a:rPr lang="zh-CN" altLang="en-US" sz="1100" dirty="0" smtClean="0"/>
                <a:t>通用</a:t>
              </a:r>
              <a:r>
                <a:rPr lang="zh-CN" altLang="en-US" sz="1100" dirty="0"/>
                <a:t>业务</a:t>
              </a:r>
              <a:r>
                <a:rPr lang="zh-CN" altLang="en-US" sz="1100" dirty="0" smtClean="0"/>
                <a:t>服务器</a:t>
              </a:r>
              <a:r>
                <a:rPr lang="en-US" altLang="zh-CN" sz="1100" dirty="0"/>
                <a:t>:</a:t>
              </a:r>
              <a:r>
                <a:rPr lang="zh-CN" altLang="en-US" sz="1100" dirty="0" smtClean="0"/>
                <a:t>日志</a:t>
              </a:r>
              <a:r>
                <a:rPr lang="zh-CN" altLang="en-US" sz="1100" dirty="0"/>
                <a:t>管理服务器、推送管理服务器</a:t>
              </a:r>
              <a:r>
                <a:rPr lang="zh-CN" altLang="en-US" sz="1100" dirty="0" smtClean="0"/>
                <a:t>等等</a:t>
              </a:r>
              <a:endParaRPr lang="zh-CN" altLang="en-US" sz="1100" dirty="0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6425927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313513" y="2769677"/>
              <a:ext cx="1629743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开发集成平台－前端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开发辅助服务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命令行工具</a:t>
              </a:r>
              <a:endParaRPr lang="en-US" altLang="zh-CN" sz="1100" dirty="0" smtClean="0"/>
            </a:p>
          </p:txBody>
        </p:sp>
        <p:sp>
          <p:nvSpPr>
            <p:cNvPr id="59" name="圆角矩形 58"/>
            <p:cNvSpPr/>
            <p:nvPr/>
          </p:nvSpPr>
          <p:spPr>
            <a:xfrm rot="5400000">
              <a:off x="6433421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472246" y="5873291"/>
              <a:ext cx="2880000" cy="799781"/>
            </a:xfrm>
            <a:prstGeom prst="roundRect">
              <a:avLst/>
            </a:prstGeom>
            <a:solidFill>
              <a:srgbClr val="FFD99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自定义</a:t>
              </a:r>
              <a:endPara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通用业务服务插件</a:t>
              </a:r>
            </a:p>
          </p:txBody>
        </p:sp>
        <p:sp>
          <p:nvSpPr>
            <p:cNvPr id="61" name="圆角矩形 60"/>
            <p:cNvSpPr/>
            <p:nvPr/>
          </p:nvSpPr>
          <p:spPr>
            <a:xfrm rot="5400000" flipH="1">
              <a:off x="6165200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9640766" y="1279299"/>
              <a:ext cx="2160000" cy="10800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客户业务服务器－服务器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说明：客户服务器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第三方服务器等等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9456099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1942610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82068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 rot="5400000" flipH="1">
              <a:off x="6163695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 rot="16200000">
              <a:off x="2466000" y="821870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68" name="下箭头 67"/>
            <p:cNvSpPr/>
            <p:nvPr/>
          </p:nvSpPr>
          <p:spPr>
            <a:xfrm rot="16200000">
              <a:off x="6244731" y="1269406"/>
              <a:ext cx="288000" cy="115283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70" name="下箭头 69"/>
            <p:cNvSpPr/>
            <p:nvPr/>
          </p:nvSpPr>
          <p:spPr>
            <a:xfrm rot="16200000">
              <a:off x="2466000" y="2546753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72" name="下箭头 71"/>
            <p:cNvSpPr/>
            <p:nvPr/>
          </p:nvSpPr>
          <p:spPr>
            <a:xfrm>
              <a:off x="6029517" y="5658345"/>
              <a:ext cx="288000" cy="54205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74" name="下箭头 73"/>
            <p:cNvSpPr/>
            <p:nvPr/>
          </p:nvSpPr>
          <p:spPr>
            <a:xfrm>
              <a:off x="5680777" y="3864203"/>
              <a:ext cx="288000" cy="15264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75" name="下箭头 74"/>
            <p:cNvSpPr/>
            <p:nvPr/>
          </p:nvSpPr>
          <p:spPr>
            <a:xfrm rot="16200000">
              <a:off x="9218875" y="1409017"/>
              <a:ext cx="288000" cy="90467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77" name="下箭头 76"/>
            <p:cNvSpPr/>
            <p:nvPr/>
          </p:nvSpPr>
          <p:spPr>
            <a:xfrm>
              <a:off x="3783647" y="2539299"/>
              <a:ext cx="288000" cy="284411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78" name="下箭头 77"/>
            <p:cNvSpPr/>
            <p:nvPr/>
          </p:nvSpPr>
          <p:spPr>
            <a:xfrm rot="16200000">
              <a:off x="2475520" y="4465245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通用业务服务－架构图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743449" y="6230605"/>
            <a:ext cx="1387275" cy="37377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自定义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通用业务服务插件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566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457974"/>
              </p:ext>
            </p:extLst>
          </p:nvPr>
        </p:nvGraphicFramePr>
        <p:xfrm>
          <a:off x="677863" y="1508947"/>
          <a:ext cx="8596312" cy="503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242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通用业务服务－时序图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第三方服务器／自定义服务器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通用服务报文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通用服务结果报文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859631" y="5451730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第三方前端／自定义服务前端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808466" y="4343450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92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通用业务服务（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2839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6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特定领域业务服务－简介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24146"/>
              </p:ext>
            </p:extLst>
          </p:nvPr>
        </p:nvGraphicFramePr>
        <p:xfrm>
          <a:off x="677863" y="1460938"/>
          <a:ext cx="8596312" cy="511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958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42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特定领域业务服务－架构图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80561" y="1198178"/>
            <a:ext cx="11596572" cy="5559021"/>
            <a:chOff x="380561" y="705600"/>
            <a:chExt cx="11596572" cy="6051600"/>
          </a:xfrm>
        </p:grpSpPr>
        <p:sp>
          <p:nvSpPr>
            <p:cNvPr id="5" name="圆角矩形 4"/>
            <p:cNvSpPr/>
            <p:nvPr/>
          </p:nvSpPr>
          <p:spPr>
            <a:xfrm>
              <a:off x="2005174" y="705600"/>
              <a:ext cx="7297200" cy="6051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25400"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移动平台</a:t>
              </a:r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1.0.0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07187" y="5253680"/>
              <a:ext cx="5538738" cy="51022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工程目录标准</a:t>
              </a:r>
              <a:endPara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 smtClean="0"/>
                <a:t>说明</a:t>
              </a:r>
              <a:r>
                <a:rPr lang="en-US" altLang="zh-CN" dirty="0"/>
                <a:t>:</a:t>
              </a:r>
              <a:r>
                <a:rPr lang="zh-CN" altLang="en-US" dirty="0" smtClean="0"/>
                <a:t>依据</a:t>
              </a:r>
              <a:r>
                <a:rPr lang="zh-CN" altLang="en-US" dirty="0"/>
                <a:t>基础平台＋前端设计工程目录标准。包含用户工作区域与产品工作区域。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07200" y="2718029"/>
              <a:ext cx="5538738" cy="138655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607200" y="1207732"/>
              <a:ext cx="5538738" cy="138655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管理集成平台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0328" y="1241629"/>
              <a:ext cx="1080000" cy="4522274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36767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zh-CN" altLang="en-US" sz="1100" dirty="0"/>
                <a:t>管理集成平台－前端</a:t>
              </a:r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</a:t>
              </a:r>
              <a:endParaRPr lang="en-US" altLang="zh-CN" sz="1100" dirty="0"/>
            </a:p>
            <a:p>
              <a:r>
                <a:rPr lang="zh-CN" altLang="en-US" sz="1100" dirty="0"/>
                <a:t>特定领域业务</a:t>
              </a:r>
              <a:r>
                <a:rPr lang="zh-CN" altLang="en-US" sz="1100" dirty="0" smtClean="0"/>
                <a:t>服务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角色</a:t>
              </a:r>
              <a:r>
                <a:rPr lang="zh-CN" altLang="en-US" sz="1100" dirty="0"/>
                <a:t>管理</a:t>
              </a:r>
              <a:r>
                <a:rPr lang="zh-CN" altLang="en-US" sz="1100" dirty="0" smtClean="0"/>
                <a:t>等等</a:t>
              </a:r>
              <a:endParaRPr lang="en-US" altLang="zh-CN" sz="11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400246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779339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853244" y="1279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zh-CN" altLang="en-US" sz="1100" dirty="0"/>
                <a:t>管理集成平台－服务器端</a:t>
              </a:r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</a:t>
              </a:r>
            </a:p>
            <a:p>
              <a:r>
                <a:rPr lang="zh-CN" altLang="en-US" sz="1100" dirty="0"/>
                <a:t>特定领域业务</a:t>
              </a:r>
              <a:r>
                <a:rPr lang="zh-CN" altLang="en-US" sz="1100" dirty="0" smtClean="0"/>
                <a:t>服务器</a:t>
              </a:r>
              <a:r>
                <a:rPr lang="en-US" altLang="zh-CN" sz="1100" dirty="0"/>
                <a:t>:</a:t>
              </a:r>
              <a:r>
                <a:rPr lang="zh-CN" altLang="en-US" sz="1100" dirty="0" smtClean="0"/>
                <a:t>角色</a:t>
              </a:r>
              <a:r>
                <a:rPr lang="zh-CN" altLang="en-US" sz="1100" dirty="0"/>
                <a:t>管理服务器</a:t>
              </a:r>
              <a:r>
                <a:rPr lang="zh-CN" altLang="en-US" sz="1100" dirty="0" smtClean="0"/>
                <a:t>等等</a:t>
              </a:r>
              <a:endParaRPr lang="en-US" altLang="zh-CN" sz="1100" dirty="0"/>
            </a:p>
          </p:txBody>
        </p:sp>
        <p:sp>
          <p:nvSpPr>
            <p:cNvPr id="16" name="圆角矩形 15"/>
            <p:cNvSpPr/>
            <p:nvPr/>
          </p:nvSpPr>
          <p:spPr>
            <a:xfrm rot="5400000">
              <a:off x="6425927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313513" y="2769677"/>
              <a:ext cx="1629743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开发集成平台－前端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开发辅助服务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命令行工具</a:t>
              </a:r>
              <a:endParaRPr lang="zh-CN" altLang="en-US" sz="1100" dirty="0"/>
            </a:p>
          </p:txBody>
        </p:sp>
        <p:sp>
          <p:nvSpPr>
            <p:cNvPr id="21" name="圆角矩形 20"/>
            <p:cNvSpPr/>
            <p:nvPr/>
          </p:nvSpPr>
          <p:spPr>
            <a:xfrm rot="5400000">
              <a:off x="6433421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472246" y="5873291"/>
              <a:ext cx="2880000" cy="799781"/>
            </a:xfrm>
            <a:prstGeom prst="roundRect">
              <a:avLst/>
            </a:prstGeom>
            <a:solidFill>
              <a:srgbClr val="FFD99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自定义特定领域</a:t>
              </a:r>
              <a:endPara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业务服务插件</a:t>
              </a:r>
            </a:p>
            <a:p>
              <a:pPr algn="ctr"/>
              <a:endPara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5400000" flipH="1">
              <a:off x="6165200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640766" y="1279299"/>
              <a:ext cx="2160000" cy="10800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客户业务服务器－服务器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说明：客户服务器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第三方服务器等等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456099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942610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82068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163695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 rot="16200000">
              <a:off x="2466000" y="821870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0" name="下箭头 29"/>
            <p:cNvSpPr/>
            <p:nvPr/>
          </p:nvSpPr>
          <p:spPr>
            <a:xfrm rot="16200000">
              <a:off x="6244731" y="1269406"/>
              <a:ext cx="288000" cy="115283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2" name="下箭头 31"/>
            <p:cNvSpPr/>
            <p:nvPr/>
          </p:nvSpPr>
          <p:spPr>
            <a:xfrm rot="16200000">
              <a:off x="2466000" y="2546753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029517" y="5658345"/>
              <a:ext cx="288000" cy="54205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5680777" y="3864203"/>
              <a:ext cx="288000" cy="15264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7" name="下箭头 36"/>
            <p:cNvSpPr/>
            <p:nvPr/>
          </p:nvSpPr>
          <p:spPr>
            <a:xfrm rot="16200000">
              <a:off x="9218875" y="1409017"/>
              <a:ext cx="288000" cy="90467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3783647" y="2539299"/>
              <a:ext cx="288000" cy="284411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0" name="下箭头 39"/>
            <p:cNvSpPr/>
            <p:nvPr/>
          </p:nvSpPr>
          <p:spPr>
            <a:xfrm rot="16200000">
              <a:off x="2475520" y="4465245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743449" y="6230605"/>
            <a:ext cx="1387275" cy="37377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/>
              <a:t>自定义</a:t>
            </a:r>
            <a:r>
              <a:rPr lang="zh-CN" altLang="en-US" dirty="0" smtClean="0"/>
              <a:t>特定领域</a:t>
            </a:r>
            <a:r>
              <a:rPr lang="zh-CN" altLang="en-US" sz="1100" dirty="0" smtClean="0"/>
              <a:t>业务服务插件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5544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特定领域业务服务－时序图</a:t>
            </a:r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596874" y="5451730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272439" y="4343450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特定领域业务服务二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4113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特定领域业务服务（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0026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43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25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899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开发辅助服务与平台架构关系图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086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辅助服务－架构图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80561" y="1208690"/>
            <a:ext cx="11596572" cy="5548510"/>
            <a:chOff x="380561" y="705600"/>
            <a:chExt cx="11596572" cy="6051600"/>
          </a:xfrm>
        </p:grpSpPr>
        <p:sp>
          <p:nvSpPr>
            <p:cNvPr id="5" name="圆角矩形 4"/>
            <p:cNvSpPr/>
            <p:nvPr/>
          </p:nvSpPr>
          <p:spPr>
            <a:xfrm>
              <a:off x="2005174" y="705600"/>
              <a:ext cx="7297200" cy="6051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25400"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移动平台</a:t>
              </a:r>
              <a:r>
                <a: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1.0.0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07187" y="5253680"/>
              <a:ext cx="5538738" cy="51022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工程目录标准</a:t>
              </a:r>
              <a:endParaRPr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dirty="0" smtClean="0"/>
                <a:t>说明</a:t>
              </a:r>
              <a:r>
                <a:rPr lang="en-US" altLang="zh-CN" dirty="0"/>
                <a:t>:</a:t>
              </a:r>
              <a:r>
                <a:rPr lang="zh-CN" altLang="en-US" dirty="0" smtClean="0"/>
                <a:t>依据</a:t>
              </a:r>
              <a:r>
                <a:rPr lang="zh-CN" altLang="en-US" dirty="0"/>
                <a:t>基础平台＋前端设计工程目录标准。包含用户工作区域与产品工作区域。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07200" y="2718029"/>
              <a:ext cx="5538738" cy="138655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607200" y="4238268"/>
              <a:ext cx="5538738" cy="89640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代码管理平台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0328" y="1241629"/>
              <a:ext cx="1080000" cy="4522274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400246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 flipH="1">
              <a:off x="2176979" y="1249350"/>
              <a:ext cx="1080000" cy="4514553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服务发布容器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采用</a:t>
              </a:r>
              <a:r>
                <a:rPr lang="en-US" altLang="zh-CN" sz="1100" dirty="0" smtClean="0"/>
                <a:t>Docker</a:t>
              </a:r>
              <a:r>
                <a:rPr lang="zh-CN" altLang="en-US" sz="1100" dirty="0" smtClean="0"/>
                <a:t>方式对</a:t>
              </a:r>
              <a:r>
                <a:rPr lang="en-US" altLang="zh-CN" sz="1100" dirty="0" smtClean="0"/>
                <a:t>Pastry</a:t>
              </a:r>
              <a:r>
                <a:rPr lang="zh-CN" altLang="en-US" sz="1100" dirty="0" smtClean="0"/>
                <a:t>平台进行私</a:t>
              </a:r>
              <a:r>
                <a:rPr lang="zh-CN" altLang="en-US" sz="1100" dirty="0"/>
                <a:t>有服务</a:t>
              </a:r>
              <a:r>
                <a:rPr lang="zh-CN" altLang="en-US" sz="1100" dirty="0" smtClean="0"/>
                <a:t>发布。</a:t>
              </a:r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en-US" altLang="zh-CN" sz="1100" dirty="0"/>
                <a:t>Pastry</a:t>
              </a:r>
              <a:r>
                <a:rPr lang="zh-CN" altLang="en-US" sz="1100" dirty="0"/>
                <a:t>涉及服务较多，采用人工发布方式较为复杂，作为日后的优化点。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779339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5400000">
              <a:off x="6425927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313513" y="2769677"/>
              <a:ext cx="1629743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开发集成平台－前端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</a:t>
              </a:r>
            </a:p>
            <a:p>
              <a:r>
                <a:rPr lang="zh-CN" altLang="en-US" sz="1100" dirty="0" smtClean="0"/>
                <a:t>开发辅助服务</a:t>
              </a:r>
              <a:r>
                <a:rPr lang="en-US" altLang="zh-CN" sz="1100" dirty="0" smtClean="0"/>
                <a:t>:</a:t>
              </a:r>
              <a:r>
                <a:rPr lang="zh-CN" altLang="en-US" sz="1100" dirty="0" smtClean="0"/>
                <a:t>命令行工具、开发</a:t>
              </a:r>
              <a:r>
                <a:rPr lang="en-US" altLang="zh-CN" sz="1100" dirty="0"/>
                <a:t>IDE</a:t>
              </a:r>
              <a:r>
                <a:rPr lang="zh-CN" altLang="en-US" sz="1100" dirty="0" smtClean="0"/>
                <a:t>工具</a:t>
              </a:r>
              <a:r>
                <a:rPr lang="zh-CN" altLang="en-US" sz="1100" dirty="0"/>
                <a:t>、</a:t>
              </a:r>
              <a:r>
                <a:rPr lang="en-US" altLang="zh-CN" sz="1100" dirty="0" smtClean="0"/>
                <a:t>Jenkins</a:t>
              </a:r>
              <a:r>
                <a:rPr lang="zh-CN" altLang="en-US" sz="1100" dirty="0"/>
                <a:t>控制台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853244" y="2776299"/>
              <a:ext cx="2160000" cy="12600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开发集成平台－服务器端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 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开发辅助服务器</a:t>
              </a:r>
              <a:r>
                <a:rPr lang="en-US" altLang="zh-CN" sz="1100" dirty="0" smtClean="0"/>
                <a:t>:Jenkins</a:t>
              </a:r>
              <a:r>
                <a:rPr lang="zh-CN" altLang="en-US" sz="1100" dirty="0" smtClean="0"/>
                <a:t>服务器</a:t>
              </a:r>
              <a:r>
                <a:rPr lang="zh-CN" altLang="en-US" sz="1100" dirty="0"/>
                <a:t>、</a:t>
              </a:r>
              <a:r>
                <a:rPr lang="zh-CN" altLang="en-US" sz="1100" dirty="0" smtClean="0"/>
                <a:t>自动化测试服务器</a:t>
              </a:r>
              <a:endParaRPr lang="zh-CN" altLang="en-US" sz="11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853244" y="4294796"/>
              <a:ext cx="2160000" cy="7668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代码管理平台－服务器端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说明</a:t>
              </a:r>
              <a:r>
                <a:rPr lang="en-US" altLang="zh-CN" sz="1100" dirty="0" smtClean="0"/>
                <a:t>:SVN</a:t>
              </a:r>
              <a:r>
                <a:rPr lang="zh-CN" altLang="en-US" sz="1100" dirty="0"/>
                <a:t>或者</a:t>
              </a:r>
              <a:r>
                <a:rPr lang="en-US" altLang="zh-CN" sz="1100" dirty="0" err="1"/>
                <a:t>Git</a:t>
              </a:r>
              <a:r>
                <a:rPr lang="zh-CN" altLang="en-US" sz="1100" dirty="0"/>
                <a:t>代码服务器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078800" y="4293931"/>
              <a:ext cx="1563022" cy="76680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/>
                <a:t>代码管理平台－前端</a:t>
              </a:r>
              <a:endParaRPr lang="en-US" altLang="zh-CN" sz="1100" dirty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说明</a:t>
              </a:r>
              <a:r>
                <a:rPr lang="en-US" altLang="zh-CN" sz="1100" dirty="0"/>
                <a:t>:</a:t>
              </a:r>
              <a:r>
                <a:rPr lang="zh-CN" altLang="en-US" sz="1100" dirty="0" smtClean="0"/>
                <a:t>实现工程目录标准</a:t>
              </a:r>
              <a:endParaRPr lang="zh-CN" altLang="en-US" sz="1100" dirty="0"/>
            </a:p>
          </p:txBody>
        </p:sp>
        <p:sp>
          <p:nvSpPr>
            <p:cNvPr id="21" name="圆角矩形 20"/>
            <p:cNvSpPr/>
            <p:nvPr/>
          </p:nvSpPr>
          <p:spPr>
            <a:xfrm rot="5400000">
              <a:off x="6433421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472246" y="5873291"/>
              <a:ext cx="2880000" cy="799781"/>
            </a:xfrm>
            <a:prstGeom prst="roundRect">
              <a:avLst/>
            </a:prstGeom>
            <a:solidFill>
              <a:srgbClr val="FFD993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  <a:endPara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可选平台有</a:t>
              </a:r>
              <a:endPara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WebView</a:t>
              </a:r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引擎（</a:t>
              </a:r>
              <a:r>
                <a: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ionic</a:t>
              </a:r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JavaScript</a:t>
              </a:r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Runtime</a:t>
              </a:r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引擎（</a:t>
              </a:r>
              <a:r>
                <a: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Weex</a:t>
              </a:r>
              <a:r>
                <a:rPr lang="zh-CN" altLang="en-US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</a:p>
            <a:p>
              <a:pPr algn="ctr"/>
              <a:endPara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5400000" flipH="1">
              <a:off x="6165200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640766" y="1279299"/>
              <a:ext cx="2160000" cy="10800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客户业务服务器－服务器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说明：客户服务器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第三方服务器等等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456099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1942610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82068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163695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 rot="16200000">
              <a:off x="6261698" y="3121864"/>
              <a:ext cx="288000" cy="1080000"/>
            </a:xfrm>
            <a:prstGeom prst="downArrow">
              <a:avLst>
                <a:gd name="adj1" fmla="val 56756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2" name="下箭头 31"/>
            <p:cNvSpPr/>
            <p:nvPr/>
          </p:nvSpPr>
          <p:spPr>
            <a:xfrm rot="16200000">
              <a:off x="2466000" y="2546753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3" name="下箭头 32"/>
            <p:cNvSpPr/>
            <p:nvPr/>
          </p:nvSpPr>
          <p:spPr>
            <a:xfrm rot="16200000">
              <a:off x="2466000" y="3927079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029517" y="5658345"/>
              <a:ext cx="288000" cy="54205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5" name="下箭头 34"/>
            <p:cNvSpPr/>
            <p:nvPr/>
          </p:nvSpPr>
          <p:spPr>
            <a:xfrm rot="16200000">
              <a:off x="6126359" y="3964421"/>
              <a:ext cx="288000" cy="1332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5680777" y="3864203"/>
              <a:ext cx="288000" cy="15264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4968000" y="4924913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0" name="下箭头 39"/>
            <p:cNvSpPr/>
            <p:nvPr/>
          </p:nvSpPr>
          <p:spPr>
            <a:xfrm rot="16200000">
              <a:off x="2475520" y="4465245"/>
              <a:ext cx="288000" cy="208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83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6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624256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开发流程定制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494814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3317297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命令行工具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4187855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0870" y="2229884"/>
            <a:ext cx="288098" cy="346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2167" y="21441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标准化开发流程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052167" y="241436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分析流程所需的技术</a:t>
            </a:r>
            <a:endParaRPr kumimoji="1" lang="zh-CN" altLang="en-US" sz="1200" dirty="0"/>
          </a:p>
        </p:txBody>
      </p:sp>
      <p:sp>
        <p:nvSpPr>
          <p:cNvPr id="13" name="环形箭头 12"/>
          <p:cNvSpPr/>
          <p:nvPr/>
        </p:nvSpPr>
        <p:spPr>
          <a:xfrm rot="5400000">
            <a:off x="1590753" y="19598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697939" y="3723260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环形箭头 16"/>
          <p:cNvSpPr/>
          <p:nvPr/>
        </p:nvSpPr>
        <p:spPr>
          <a:xfrm rot="5400000">
            <a:off x="1600083" y="21819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21681" y="38254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开始开发流程</a:t>
            </a:r>
            <a:endParaRPr kumimoji="1" lang="en-US" altLang="zh-CN" sz="12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94518" y="2335832"/>
            <a:ext cx="307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自动化开发辅助服务流程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6317" y="3756455"/>
            <a:ext cx="288098" cy="193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794780" y="37254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开发流程代码</a:t>
            </a:r>
            <a:endParaRPr kumimoji="1" lang="en-US" altLang="zh-CN" sz="1200" dirty="0"/>
          </a:p>
        </p:txBody>
      </p:sp>
      <p:sp>
        <p:nvSpPr>
          <p:cNvPr id="35" name="环形箭头 34"/>
          <p:cNvSpPr/>
          <p:nvPr/>
        </p:nvSpPr>
        <p:spPr>
          <a:xfrm rot="5400000">
            <a:off x="4339523" y="355464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可选流程 38"/>
          <p:cNvSpPr/>
          <p:nvPr/>
        </p:nvSpPr>
        <p:spPr>
          <a:xfrm>
            <a:off x="6027983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Jenkins</a:t>
            </a:r>
            <a:endParaRPr kumimoji="1" lang="zh-CN" altLang="en-US" dirty="0"/>
          </a:p>
        </p:txBody>
      </p:sp>
      <p:sp>
        <p:nvSpPr>
          <p:cNvPr id="40" name="进程 39"/>
          <p:cNvSpPr/>
          <p:nvPr/>
        </p:nvSpPr>
        <p:spPr>
          <a:xfrm>
            <a:off x="6898541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可选流程 40"/>
          <p:cNvSpPr/>
          <p:nvPr/>
        </p:nvSpPr>
        <p:spPr>
          <a:xfrm>
            <a:off x="87231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其它开发类服务器</a:t>
            </a:r>
            <a:endParaRPr kumimoji="1" lang="zh-CN" altLang="en-US" dirty="0"/>
          </a:p>
        </p:txBody>
      </p:sp>
      <p:sp>
        <p:nvSpPr>
          <p:cNvPr id="42" name="进程 41"/>
          <p:cNvSpPr/>
          <p:nvPr/>
        </p:nvSpPr>
        <p:spPr>
          <a:xfrm>
            <a:off x="95936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379529" y="4148903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403271" y="4251067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配合自动化实施</a:t>
            </a:r>
            <a:endParaRPr kumimoji="1" lang="en-US" altLang="zh-CN" sz="1200" dirty="0" smtClean="0"/>
          </a:p>
        </p:txBody>
      </p:sp>
      <p:sp>
        <p:nvSpPr>
          <p:cNvPr id="47" name="矩形 46"/>
          <p:cNvSpPr/>
          <p:nvPr/>
        </p:nvSpPr>
        <p:spPr>
          <a:xfrm>
            <a:off x="6814525" y="4128914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/>
          <p:cNvSpPr/>
          <p:nvPr/>
        </p:nvSpPr>
        <p:spPr>
          <a:xfrm rot="10800000" flipV="1">
            <a:off x="4401857" y="5357357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05760" y="514335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中配置好相关的流程</a:t>
            </a:r>
            <a:endParaRPr kumimoji="1" lang="zh-CN" altLang="en-US" sz="1200" dirty="0"/>
          </a:p>
        </p:txBody>
      </p:sp>
      <p:sp>
        <p:nvSpPr>
          <p:cNvPr id="50" name="右箭头 49"/>
          <p:cNvSpPr/>
          <p:nvPr/>
        </p:nvSpPr>
        <p:spPr>
          <a:xfrm rot="10800000" flipV="1">
            <a:off x="1684038" y="5567675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502644" y="535367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返回流程</a:t>
            </a:r>
            <a:r>
              <a:rPr kumimoji="1" lang="zh-CN" altLang="en-US" sz="1200" smtClean="0"/>
              <a:t>的使用说明</a:t>
            </a:r>
            <a:endParaRPr kumimoji="1" lang="zh-CN" altLang="en-US" sz="1200" dirty="0"/>
          </a:p>
        </p:txBody>
      </p:sp>
      <p:sp>
        <p:nvSpPr>
          <p:cNvPr id="52" name="右箭头 51"/>
          <p:cNvSpPr/>
          <p:nvPr/>
        </p:nvSpPr>
        <p:spPr>
          <a:xfrm>
            <a:off x="1712465" y="2807290"/>
            <a:ext cx="78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522006" y="2807290"/>
            <a:ext cx="271158" cy="66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727818" y="289346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引入其它技术完成流程的开发</a:t>
            </a:r>
            <a:endParaRPr kumimoji="1" lang="zh-CN" altLang="en-US" sz="1200" dirty="0"/>
          </a:p>
        </p:txBody>
      </p:sp>
      <p:sp>
        <p:nvSpPr>
          <p:cNvPr id="55" name="右箭头 54"/>
          <p:cNvSpPr/>
          <p:nvPr/>
        </p:nvSpPr>
        <p:spPr>
          <a:xfrm rot="10800000" flipV="1">
            <a:off x="1694461" y="3368022"/>
            <a:ext cx="78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198541" y="3154023"/>
            <a:ext cx="2356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需要引入其它开发类服务器支持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147034" y="29227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学习对应的技术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9694950" y="26903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84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开发辅助服务（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988723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项目组织角色架构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71548"/>
              </p:ext>
            </p:extLst>
          </p:nvPr>
        </p:nvGraphicFramePr>
        <p:xfrm>
          <a:off x="677332" y="1103586"/>
          <a:ext cx="10179323" cy="358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0932" y="4991032"/>
            <a:ext cx="1057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角色定义：一个角色具备一种技能。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员工定义：一个员工具备多种技能，代表一个员工兼任多个角色的职责。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员工兼任多个角色的原则：某些角色的职责关联密切且无法统一，则该员工需要兼任多个角色的职责。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项目团队角色架构（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9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532115"/>
              </p:ext>
            </p:extLst>
          </p:nvPr>
        </p:nvGraphicFramePr>
        <p:xfrm>
          <a:off x="677861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365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结构二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635523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805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71842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481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结构四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555974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808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推荐的项目组团队成员</a:t>
            </a:r>
            <a:r>
              <a:rPr kumimoji="1" lang="zh-CN" altLang="en-US" dirty="0" smtClean="0"/>
              <a:t>结构五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248809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8149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推荐的项目组团队成员结构六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424887"/>
              </p:ext>
            </p:extLst>
          </p:nvPr>
        </p:nvGraphicFramePr>
        <p:xfrm>
          <a:off x="677863" y="2160588"/>
          <a:ext cx="9500400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35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制定</a:t>
            </a:r>
            <a:r>
              <a:rPr kumimoji="1" lang="zh-CN" altLang="en-US" dirty="0" smtClean="0"/>
              <a:t>标准干系人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63064"/>
              </p:ext>
            </p:extLst>
          </p:nvPr>
        </p:nvGraphicFramePr>
        <p:xfrm>
          <a:off x="677863" y="1759756"/>
          <a:ext cx="859631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688"/>
                <a:gridCol w="2340336"/>
                <a:gridCol w="2566145"/>
                <a:gridCol w="25661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参与状态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万振荣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业务一部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孙浩茗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业务一部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业务二部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杨磊磊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协同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徐岩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广软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王辉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广软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杨剑洪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李晓宾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莫海兵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4814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推荐项目团队架构（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041726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61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7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移动基础平台教程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517096"/>
              </p:ext>
            </p:extLst>
          </p:nvPr>
        </p:nvGraphicFramePr>
        <p:xfrm>
          <a:off x="677863" y="1608083"/>
          <a:ext cx="8596312" cy="474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343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697392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工程目录标准教程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65878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87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Ionic</a:t>
            </a:r>
            <a:r>
              <a:rPr kumimoji="1" lang="zh-CN" altLang="en-US" dirty="0" smtClean="0"/>
              <a:t>工程目录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702996"/>
              </p:ext>
            </p:extLst>
          </p:nvPr>
        </p:nvGraphicFramePr>
        <p:xfrm>
          <a:off x="677862" y="1250731"/>
          <a:ext cx="8003683" cy="534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3516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平台工程目录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49906"/>
              </p:ext>
            </p:extLst>
          </p:nvPr>
        </p:nvGraphicFramePr>
        <p:xfrm>
          <a:off x="677863" y="1229710"/>
          <a:ext cx="85963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114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工程目录标准教程（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85595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7464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796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开发教程（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6081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基础框架、平台分类标准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4040"/>
              </p:ext>
            </p:extLst>
          </p:nvPr>
        </p:nvGraphicFramePr>
        <p:xfrm>
          <a:off x="677862" y="1603332"/>
          <a:ext cx="9155069" cy="443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管理集成平台使用</a:t>
            </a:r>
            <a:r>
              <a:rPr lang="zh-CN" altLang="en-US" dirty="0" smtClean="0"/>
              <a:t>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08927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4594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管理集成平台使用教程（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65135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开发集成平台使用教程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64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696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开发集成平台使用教程（表决结果）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57557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推荐平台实施流程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44135"/>
              </p:ext>
            </p:extLst>
          </p:nvPr>
        </p:nvGraphicFramePr>
        <p:xfrm>
          <a:off x="677862" y="1313794"/>
          <a:ext cx="9611765" cy="472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2202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推荐平台实施流程（</a:t>
            </a:r>
            <a:r>
              <a:rPr kumimoji="1" lang="zh-CN" altLang="en-US" dirty="0"/>
              <a:t>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27937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基础平台视频教程地址 ：</a:t>
            </a:r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第一讲 </a:t>
            </a:r>
            <a:r>
              <a:rPr kumimoji="1" lang="en-US" altLang="zh-CN" dirty="0" err="1" smtClean="0"/>
              <a:t>phonegap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 </a:t>
            </a:r>
            <a:r>
              <a:rPr kumimoji="1" lang="en-US" altLang="zh-CN" dirty="0" err="1" smtClean="0"/>
              <a:t>Angularjs</a:t>
            </a:r>
            <a:r>
              <a:rPr kumimoji="1" lang="en-US" altLang="zh-CN" dirty="0" smtClean="0"/>
              <a:t> + ionic </a:t>
            </a:r>
            <a:r>
              <a:rPr kumimoji="1" lang="zh-CN" altLang="en-US" dirty="0" smtClean="0"/>
              <a:t>移动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.zip</a:t>
            </a:r>
          </a:p>
          <a:p>
            <a:pPr lvl="1"/>
            <a:r>
              <a:rPr kumimoji="1" lang="zh-CN" altLang="en-US" dirty="0" smtClean="0"/>
              <a:t>在线下载地址 （</a:t>
            </a:r>
            <a:r>
              <a:rPr kumimoji="1" lang="hr-HR" altLang="zh-CN" dirty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pan.baidu.com/s/1boPM7G7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工程目标标准演示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开发集成平台演示（</a:t>
            </a:r>
            <a:r>
              <a:rPr kumimoji="1" lang="en-US" altLang="zh-CN" dirty="0" smtClean="0"/>
              <a:t>Jenkins</a:t>
            </a:r>
            <a:r>
              <a:rPr kumimoji="1" lang="zh-CN" altLang="en-US" dirty="0" smtClean="0"/>
              <a:t>持续集成演示）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管理集成平台演示：待定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3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3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混合型鱼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主体型对比表</a:t>
            </a:r>
            <a:endParaRPr kumimoji="1" lang="zh-CN" altLang="en-US" dirty="0"/>
          </a:p>
        </p:txBody>
      </p:sp>
      <p:graphicFrame>
        <p:nvGraphicFramePr>
          <p:cNvPr id="4" name="图示 1"/>
          <p:cNvGraphicFramePr/>
          <p:nvPr>
            <p:extLst>
              <p:ext uri="{D42A27DB-BD31-4B8C-83A1-F6EECF244321}">
                <p14:modId xmlns:p14="http://schemas.microsoft.com/office/powerpoint/2010/main" val="1433049330"/>
              </p:ext>
            </p:extLst>
          </p:nvPr>
        </p:nvGraphicFramePr>
        <p:xfrm>
          <a:off x="859556" y="2396055"/>
          <a:ext cx="42484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37655190"/>
              </p:ext>
            </p:extLst>
          </p:nvPr>
        </p:nvGraphicFramePr>
        <p:xfrm>
          <a:off x="5445923" y="2396055"/>
          <a:ext cx="406794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095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38085"/>
              </p:ext>
            </p:extLst>
          </p:nvPr>
        </p:nvGraphicFramePr>
        <p:xfrm>
          <a:off x="677863" y="2160588"/>
          <a:ext cx="9493271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维护团队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谷歌团队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阿里巴巴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bg</a:t>
                      </a:r>
                      <a:r>
                        <a:rPr lang="en-US" altLang="zh-CN" dirty="0" smtClean="0"/>
                        <a:t>-model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ng-bind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v-model v-bind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v-for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v-if v-else-if v-else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内置过滤器 自定义过滤器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vue2.0</a:t>
                      </a:r>
                      <a:r>
                        <a:rPr lang="zh-CN" altLang="en-US" dirty="0" smtClean="0"/>
                        <a:t>取消常用内置过滤器 需要自定义过滤器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元素型的指令可实现类似功能 </a:t>
                      </a:r>
                      <a:r>
                        <a:rPr lang="en-US" altLang="zh-CN" dirty="0" smtClean="0"/>
                        <a:t>ionic2</a:t>
                      </a:r>
                      <a:r>
                        <a:rPr lang="zh-CN" altLang="en-US" dirty="0" smtClean="0"/>
                        <a:t>可以实现模块化的组件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具有完善的组件系统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$http</a:t>
                      </a:r>
                      <a:r>
                        <a:rPr lang="zh-CN" altLang="en-US" dirty="0" smtClean="0"/>
                        <a:t>内置网络请求服务， 能够实现非跨域、跨域各种网络请求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axios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基础框架、平台分类标准（表决结果）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77173" y="-100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5438"/>
              </p:ext>
            </p:extLst>
          </p:nvPr>
        </p:nvGraphicFramePr>
        <p:xfrm>
          <a:off x="677334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27812"/>
              </p:ext>
            </p:extLst>
          </p:nvPr>
        </p:nvGraphicFramePr>
        <p:xfrm>
          <a:off x="363254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09"/>
                <a:gridCol w="4199449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不认可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354163"/>
              </p:ext>
            </p:extLst>
          </p:nvPr>
        </p:nvGraphicFramePr>
        <p:xfrm>
          <a:off x="6165810" y="12708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97307"/>
              </p:ext>
            </p:extLst>
          </p:nvPr>
        </p:nvGraphicFramePr>
        <p:xfrm>
          <a:off x="5851730" y="4271377"/>
          <a:ext cx="5214058" cy="180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62"/>
                <a:gridCol w="3850796"/>
              </a:tblGrid>
              <a:tr h="17786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投票人</a:t>
                      </a:r>
                      <a:endParaRPr lang="zh-CN" altLang="en-US" dirty="0"/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开源方式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耿远超</a:t>
                      </a:r>
                    </a:p>
                  </a:txBody>
                  <a:tcPr/>
                </a:tc>
              </a:tr>
              <a:tr h="284683">
                <a:tc>
                  <a:txBody>
                    <a:bodyPr/>
                    <a:lstStyle/>
                    <a:p>
                      <a:pPr lvl="0"/>
                      <a:r>
                        <a:rPr lang="zh-CN" altLang="en-US" dirty="0" smtClean="0"/>
                        <a:t>自主开发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71170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弃权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203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19365"/>
              </p:ext>
            </p:extLst>
          </p:nvPr>
        </p:nvGraphicFramePr>
        <p:xfrm>
          <a:off x="677863" y="2160588"/>
          <a:ext cx="9493271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routeProvider</a:t>
                      </a:r>
                      <a:r>
                        <a:rPr lang="zh-CN" altLang="en-US" dirty="0" smtClean="0"/>
                        <a:t>服务， 可以使用</a:t>
                      </a:r>
                      <a:r>
                        <a:rPr lang="en-US" altLang="zh-CN" dirty="0" smtClean="0"/>
                        <a:t>.when</a:t>
                      </a:r>
                      <a:r>
                        <a:rPr lang="zh-CN" altLang="en-US" dirty="0" smtClean="0"/>
                        <a:t>（）方法直接完成路由配置 实现单页面跳转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-router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内置的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factory</a:t>
                      </a:r>
                      <a:r>
                        <a:rPr lang="zh-CN" altLang="en-US" dirty="0" smtClean="0"/>
                        <a:t>等模块， 可以实现对公共方法、公共数据状态管理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vuex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项目构建工具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ionic-cli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-cli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引入 </a:t>
                      </a:r>
                      <a:r>
                        <a:rPr lang="hr-HR" altLang="zh-CN" dirty="0" err="1" smtClean="0"/>
                        <a:t>angular-animate.js</a:t>
                      </a:r>
                      <a:r>
                        <a:rPr lang="hr-HR" altLang="zh-CN" dirty="0" smtClean="0"/>
                        <a:t> </a:t>
                      </a:r>
                      <a:r>
                        <a:rPr lang="zh-CN" altLang="hr-HR" dirty="0" smtClean="0"/>
                        <a:t>库</a:t>
                      </a:r>
                      <a:r>
                        <a:rPr lang="hr-HR" altLang="zh-CN" dirty="0" smtClean="0"/>
                        <a:t>, </a:t>
                      </a:r>
                      <a:r>
                        <a:rPr lang="zh-CN" altLang="hr-HR" dirty="0" smtClean="0"/>
                        <a:t>配合</a:t>
                      </a:r>
                      <a:r>
                        <a:rPr lang="hr-HR" altLang="zh-CN" dirty="0" err="1" smtClean="0"/>
                        <a:t>ngAnimate</a:t>
                      </a:r>
                      <a:r>
                        <a:rPr lang="zh-CN" altLang="hr-HR" dirty="0" smtClean="0"/>
                        <a:t>模型使用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内置用于实现过渡； 实现动画可以自定义、或引入第三方库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单元测试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r>
                        <a:rPr lang="en-US" altLang="zh-CN" dirty="0" smtClean="0"/>
                        <a:t> angular-Mocks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应用完整性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51801"/>
              </p:ext>
            </p:extLst>
          </p:nvPr>
        </p:nvGraphicFramePr>
        <p:xfrm>
          <a:off x="677863" y="2160588"/>
          <a:ext cx="949327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</a:t>
                      </a:r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开发应用学习难度一般。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仅学习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的学习难度容易。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学习使用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＋第三方库开发应用学习难度一般。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移动基础平台对比表</a:t>
            </a:r>
            <a:endParaRPr kumimoji="1"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17478"/>
              </p:ext>
            </p:extLst>
          </p:nvPr>
        </p:nvGraphicFramePr>
        <p:xfrm>
          <a:off x="677334" y="1351291"/>
          <a:ext cx="10886465" cy="170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214"/>
                <a:gridCol w="1446111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高度集成平台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一级分类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二级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cherry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技术产品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功能层级结构对比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命令行工具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（Command Line Interface）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 + ionic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react-native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前置服务器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专用属性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基础服务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资源安全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增量更新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日志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错误反馈服务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完整性质的平台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跨平台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命令行工具成熟度</a:t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（该项会严重影响项目工程的管理）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（没有稳定版）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平台成熟度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出现时间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2007年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2008年以前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2008年-2011年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2015年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2016年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应用场景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技术解决的问题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、开发移动端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App</a:t>
                      </a:r>
                      <a:b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交互体验最佳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、部分功能跨平台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、使用标准的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HTML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、高效开发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技术遗留的问题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、存在系统平台限制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、无法使用手机硬件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CSS in 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非标准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重视平台独立性，不能做到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100%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代码共用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、使用自定义的规范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、开发效率低下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开发模式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（对开发效率有重大影响）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需要依赖开源的第三方支持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性能方面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（内存、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、动画）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（参见 图表 中的 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自由度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扩展性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集成开发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IDE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Objectvie-C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隐性技术栈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个人学习曲线（入门）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团队技术栈学习曲线（精通）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开源程度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不开源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维护者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Apache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Drifty 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FaceBook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阿里巴巴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中信框架组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Github活跃度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3294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27579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42955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11687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54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式的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主体型同类产品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806757"/>
              </p:ext>
            </p:extLst>
          </p:nvPr>
        </p:nvGraphicFramePr>
        <p:xfrm>
          <a:off x="677334" y="1270000"/>
          <a:ext cx="8596314" cy="112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Native端</a:t>
                      </a:r>
                      <a:endParaRPr lang="en-US" sz="1300" b="1" i="0" u="none" strike="noStrike" dirty="0">
                        <a:solidFill>
                          <a:srgbClr val="73737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JS</a:t>
                      </a:r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特点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归属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优点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iOS版本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android版本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2008-2011/7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jQuery Mobile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&gt;=iOS7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&gt;=Android4.1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2"/>
                        </a:rPr>
                        <a:t>WeX5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Knockoutjs(MVVM)、requirejs、bootstrap、jquery等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2016前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JS</a:t>
                      </a:r>
                      <a:r>
                        <a:rPr lang="zh-CN" alt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前端文档</a:t>
                      </a:r>
                      <a:endParaRPr lang="zh-CN" alt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推行“云端一体”的理念，重新定义了移动应用开发。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为开发者从“云”和“端”两个方向提供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，</a:t>
                      </a:r>
                      <a:b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简化移动应用开发技术，让移动应用的开发周期从一个月缩短到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7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天。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由“云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和“端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两部分组成，可以帮助开发者快速实现移动应用的开发、测试、发布、管理和运营的全生命周期管理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SuperWebview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比基础的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或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拥有更丰富的功能，支持用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HTML5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开发具有原生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</a:t>
                      </a:r>
                      <a:b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UE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体验的界面、同时支持调用二维码等系统功能，并且能很好的把蓝牙、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WiFi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和智能硬件相连接。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ExMobi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烽火星空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AppCan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正益无线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Titanium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2009-2012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国外(Appcelerator)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NativeScript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国外(telerik)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Kinvey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Kerkee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待定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等待发展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4"/>
                        </a:rPr>
                        <a:t>React-canvas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基于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Canvas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的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UI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框，预取代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Html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标签绘制界面。</a:t>
                      </a:r>
                      <a:b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</a:b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技术对比文章</a:t>
                      </a:r>
                      <a:endParaRPr lang="zh-CN" alt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263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平台技术清单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460555"/>
              </p:ext>
            </p:extLst>
          </p:nvPr>
        </p:nvGraphicFramePr>
        <p:xfrm>
          <a:off x="677863" y="2160588"/>
          <a:ext cx="859631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行业知识类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软件过程类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软件架构类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管理咨询类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运营类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培训类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服务外包导论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Jenkins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瀑布模型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三层架构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CMMI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业务流程重组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（企业流程再造）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培训体系设计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同类产品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Android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SVN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快速原型模型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MVVM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ISO9001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员工价值生命周期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密码学基础知识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Redmine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事件驱动架构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项目知识管理体系指南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情景管理理论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混合开发发展史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螺旋模型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微内核架构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塔克曼团队发展模型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通用管理工具箱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喷泉模型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微服务架构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贝尔宾团队角色理论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分析沟通问题工具箱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Rational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统一过程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基于空间的架构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Scrum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管理方式工具箱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Shell、Ruby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XP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员工评价工具箱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微软过程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公司整体工具箱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项目管理工具箱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26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92048"/>
              </p:ext>
            </p:extLst>
          </p:nvPr>
        </p:nvGraphicFramePr>
        <p:xfrm>
          <a:off x="677863" y="2160588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3307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5373</TotalTime>
  <Words>6946</Words>
  <Application>Microsoft Macintosh PowerPoint</Application>
  <PresentationFormat>宽屏</PresentationFormat>
  <Paragraphs>2099</Paragraphs>
  <Slides>95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6" baseType="lpstr">
      <vt:lpstr>DengXian</vt:lpstr>
      <vt:lpstr>FangSong</vt:lpstr>
      <vt:lpstr>Helvetica Neue</vt:lpstr>
      <vt:lpstr>Trebuchet MS</vt:lpstr>
      <vt:lpstr>Wingdings</vt:lpstr>
      <vt:lpstr>Wingdings 3</vt:lpstr>
      <vt:lpstr>ZapfDingbatsITC</vt:lpstr>
      <vt:lpstr>方正姚体</vt:lpstr>
      <vt:lpstr>华文新魏</vt:lpstr>
      <vt:lpstr>Arial</vt:lpstr>
      <vt:lpstr>平面</vt:lpstr>
      <vt:lpstr>Pastry移动平台技术目标</vt:lpstr>
      <vt:lpstr>目录</vt:lpstr>
      <vt:lpstr>核心理论公式</vt:lpstr>
      <vt:lpstr>核心理论公式（表决结果）</vt:lpstr>
      <vt:lpstr>普遍现象</vt:lpstr>
      <vt:lpstr>普遍现象（表决结果）</vt:lpstr>
      <vt:lpstr>制定标准干系人</vt:lpstr>
      <vt:lpstr>基础框架、平台分类标准</vt:lpstr>
      <vt:lpstr>基础框架、平台分类标准（表决结果）</vt:lpstr>
      <vt:lpstr>混合开发平台分类</vt:lpstr>
      <vt:lpstr>混合开发平台分类（表决结果）</vt:lpstr>
      <vt:lpstr>开发方式分类标准</vt:lpstr>
      <vt:lpstr>开发方式分类标准（表决结果）</vt:lpstr>
      <vt:lpstr>服务分类标准</vt:lpstr>
      <vt:lpstr>服务分类标准（表决结果）</vt:lpstr>
      <vt:lpstr>平台变迁简介</vt:lpstr>
      <vt:lpstr>PowerPoint 演示文稿</vt:lpstr>
      <vt:lpstr>PowerPoint 演示文稿</vt:lpstr>
      <vt:lpstr>PowerPoint 演示文稿</vt:lpstr>
      <vt:lpstr>PowerPoint 演示文稿</vt:lpstr>
      <vt:lpstr>平台架构关系图</vt:lpstr>
      <vt:lpstr>平台变迁简介（表决结果）</vt:lpstr>
      <vt:lpstr>平台服务集合简介</vt:lpstr>
      <vt:lpstr>平台服务关系图</vt:lpstr>
      <vt:lpstr>平台服务集合（表决结果）</vt:lpstr>
      <vt:lpstr>原生通信服务与平台架构关系图</vt:lpstr>
      <vt:lpstr>原生通信服务－架构图</vt:lpstr>
      <vt:lpstr>原生通信服务－时序图</vt:lpstr>
      <vt:lpstr>原生通信服务（表决结果）</vt:lpstr>
      <vt:lpstr>基础服务目录</vt:lpstr>
      <vt:lpstr>基础服务与平台架构关系图</vt:lpstr>
      <vt:lpstr>通信安全服务－简介</vt:lpstr>
      <vt:lpstr>通信安全服务－架构图</vt:lpstr>
      <vt:lpstr>通信安全服务－时序图</vt:lpstr>
      <vt:lpstr>通信安全服务（表决结果）</vt:lpstr>
      <vt:lpstr>资源安全服务－简介</vt:lpstr>
      <vt:lpstr>资源安全服务－架构图</vt:lpstr>
      <vt:lpstr>资源安全服务－时序图</vt:lpstr>
      <vt:lpstr>资源安全服务（表决结果）</vt:lpstr>
      <vt:lpstr>增量更新服务－简介</vt:lpstr>
      <vt:lpstr>增量更新服务－同类产品</vt:lpstr>
      <vt:lpstr>增量更新服务－架构图</vt:lpstr>
      <vt:lpstr>增量更新服务－时序图</vt:lpstr>
      <vt:lpstr>增量更新服务（表决结果）</vt:lpstr>
      <vt:lpstr>日志反馈服务</vt:lpstr>
      <vt:lpstr>日志反馈服务（表决结果）</vt:lpstr>
      <vt:lpstr>通用业务服务－简介</vt:lpstr>
      <vt:lpstr>通用业务服务与平台架构关系图</vt:lpstr>
      <vt:lpstr>通用业务服务－架构图</vt:lpstr>
      <vt:lpstr>通用业务服务－时序图</vt:lpstr>
      <vt:lpstr>通用业务服务（表决结果）</vt:lpstr>
      <vt:lpstr>特定领域业务服务－简介</vt:lpstr>
      <vt:lpstr>特定领域业务服务与平台架构关系图</vt:lpstr>
      <vt:lpstr>特定领域业务服务－架构图</vt:lpstr>
      <vt:lpstr>特定领域业务服务－时序图</vt:lpstr>
      <vt:lpstr>特定领域业务服务（表决结果）</vt:lpstr>
      <vt:lpstr>开发辅助服务－简介</vt:lpstr>
      <vt:lpstr>开发辅助服务与平台架构关系图</vt:lpstr>
      <vt:lpstr>开发辅助服务－架构图</vt:lpstr>
      <vt:lpstr>开发辅助服务－时序图</vt:lpstr>
      <vt:lpstr>开发辅助服务（表决结果）</vt:lpstr>
      <vt:lpstr>项目组织角色架构</vt:lpstr>
      <vt:lpstr>项目团队角色架构（表决结果）</vt:lpstr>
      <vt:lpstr>推荐的项目组团队成员结构一</vt:lpstr>
      <vt:lpstr>推荐的项目组团队成员结构二</vt:lpstr>
      <vt:lpstr>推荐的项目组团队成员结构三</vt:lpstr>
      <vt:lpstr>推荐的项目组团队成员结构四</vt:lpstr>
      <vt:lpstr>推荐的项目组团队成员结构五</vt:lpstr>
      <vt:lpstr>推荐的项目组团队成员结构六</vt:lpstr>
      <vt:lpstr>推荐项目团队架构（表决结果）</vt:lpstr>
      <vt:lpstr>目录</vt:lpstr>
      <vt:lpstr>移动基础平台教程</vt:lpstr>
      <vt:lpstr>移动基础平台教程（表决结果）</vt:lpstr>
      <vt:lpstr>工程目录标准教程</vt:lpstr>
      <vt:lpstr>Ionic工程目录</vt:lpstr>
      <vt:lpstr>平台工程目录</vt:lpstr>
      <vt:lpstr>工程目录标准教程（表决结果）</vt:lpstr>
      <vt:lpstr>JS开发教程</vt:lpstr>
      <vt:lpstr>JS开发教程（表决结果）</vt:lpstr>
      <vt:lpstr>管理集成平台使用教程</vt:lpstr>
      <vt:lpstr>管理集成平台使用教程（表决结果）</vt:lpstr>
      <vt:lpstr>开发集成平台使用教程</vt:lpstr>
      <vt:lpstr>开发集成平台使用教程（表决结果）</vt:lpstr>
      <vt:lpstr>推荐平台实施流程</vt:lpstr>
      <vt:lpstr>推荐平台实施流程（表决结果）</vt:lpstr>
      <vt:lpstr>效果演示</vt:lpstr>
      <vt:lpstr>讨论环节</vt:lpstr>
      <vt:lpstr>多View混合型鱼Web主体型对比表</vt:lpstr>
      <vt:lpstr>AngularJS与Vue对比表（1）</vt:lpstr>
      <vt:lpstr>AngularJS与Vue对比表（2）</vt:lpstr>
      <vt:lpstr>AngularJS与Vue对比表（3）</vt:lpstr>
      <vt:lpstr>移动基础平台对比表</vt:lpstr>
      <vt:lpstr>WebView式的Web主体型同类产品</vt:lpstr>
      <vt:lpstr>平台技术清单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412</cp:revision>
  <cp:lastPrinted>2017-04-28T06:24:24Z</cp:lastPrinted>
  <dcterms:created xsi:type="dcterms:W3CDTF">2017-04-27T09:36:56Z</dcterms:created>
  <dcterms:modified xsi:type="dcterms:W3CDTF">2017-05-03T02:42:09Z</dcterms:modified>
</cp:coreProperties>
</file>