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1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256" r:id="rId2"/>
    <p:sldId id="269" r:id="rId3"/>
    <p:sldId id="377" r:id="rId4"/>
    <p:sldId id="395" r:id="rId5"/>
    <p:sldId id="384" r:id="rId6"/>
    <p:sldId id="379" r:id="rId7"/>
    <p:sldId id="271" r:id="rId8"/>
    <p:sldId id="257" r:id="rId9"/>
    <p:sldId id="258" r:id="rId10"/>
    <p:sldId id="268" r:id="rId11"/>
    <p:sldId id="385" r:id="rId12"/>
    <p:sldId id="263" r:id="rId13"/>
    <p:sldId id="355" r:id="rId14"/>
    <p:sldId id="267" r:id="rId15"/>
    <p:sldId id="409" r:id="rId16"/>
    <p:sldId id="410" r:id="rId17"/>
    <p:sldId id="411" r:id="rId18"/>
    <p:sldId id="408" r:id="rId19"/>
    <p:sldId id="362" r:id="rId20"/>
    <p:sldId id="407" r:id="rId21"/>
    <p:sldId id="397" r:id="rId22"/>
    <p:sldId id="390" r:id="rId23"/>
    <p:sldId id="391" r:id="rId24"/>
    <p:sldId id="394" r:id="rId25"/>
    <p:sldId id="392" r:id="rId26"/>
    <p:sldId id="393" r:id="rId27"/>
    <p:sldId id="406" r:id="rId28"/>
    <p:sldId id="363" r:id="rId29"/>
    <p:sldId id="295" r:id="rId30"/>
    <p:sldId id="301" r:id="rId31"/>
    <p:sldId id="299" r:id="rId32"/>
    <p:sldId id="274" r:id="rId33"/>
    <p:sldId id="413" r:id="rId34"/>
    <p:sldId id="307" r:id="rId35"/>
    <p:sldId id="273" r:id="rId36"/>
    <p:sldId id="414" r:id="rId37"/>
    <p:sldId id="314" r:id="rId38"/>
    <p:sldId id="320" r:id="rId39"/>
    <p:sldId id="272" r:id="rId40"/>
    <p:sldId id="416" r:id="rId41"/>
    <p:sldId id="317" r:id="rId42"/>
    <p:sldId id="275" r:id="rId43"/>
    <p:sldId id="323" r:id="rId44"/>
    <p:sldId id="365" r:id="rId45"/>
    <p:sldId id="417" r:id="rId46"/>
    <p:sldId id="304" r:id="rId47"/>
    <p:sldId id="297" r:id="rId48"/>
    <p:sldId id="366" r:id="rId49"/>
    <p:sldId id="418" r:id="rId50"/>
    <p:sldId id="327" r:id="rId51"/>
    <p:sldId id="311" r:id="rId52"/>
    <p:sldId id="367" r:id="rId53"/>
    <p:sldId id="419" r:id="rId54"/>
    <p:sldId id="329" r:id="rId55"/>
    <p:sldId id="262" r:id="rId56"/>
    <p:sldId id="368" r:id="rId57"/>
    <p:sldId id="276" r:id="rId58"/>
    <p:sldId id="278" r:id="rId59"/>
    <p:sldId id="277" r:id="rId60"/>
    <p:sldId id="372" r:id="rId61"/>
    <p:sldId id="373" r:id="rId62"/>
    <p:sldId id="369" r:id="rId63"/>
    <p:sldId id="279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D1AFF24F-3287-9241-A225-88AFE58981A0}">
          <p14:sldIdLst>
            <p14:sldId id="256"/>
          </p14:sldIdLst>
        </p14:section>
        <p14:section name="目录" id="{5849E9DF-92A8-A049-8651-226EED6D672B}">
          <p14:sldIdLst>
            <p14:sldId id="269"/>
          </p14:sldIdLst>
        </p14:section>
        <p14:section name="核心理论公式" id="{C1EB4BCA-CFBE-B848-B937-5DE0C247930B}">
          <p14:sldIdLst>
            <p14:sldId id="377"/>
            <p14:sldId id="395"/>
            <p14:sldId id="384"/>
          </p14:sldIdLst>
        </p14:section>
        <p14:section name="前言" id="{251C995A-9EE9-2F49-9B65-7E18150EE50A}">
          <p14:sldIdLst>
            <p14:sldId id="379"/>
            <p14:sldId id="271"/>
            <p14:sldId id="257"/>
            <p14:sldId id="258"/>
            <p14:sldId id="268"/>
          </p14:sldIdLst>
        </p14:section>
        <p14:section name="平台服务架构" id="{797CDF6A-0C6C-354F-B585-2E730A0106D6}">
          <p14:sldIdLst>
            <p14:sldId id="385"/>
          </p14:sldIdLst>
        </p14:section>
        <p14:section name="平台服务集合简介" id="{05D65D3F-7753-0942-B19E-8FC94F79AE4F}">
          <p14:sldIdLst>
            <p14:sldId id="263"/>
            <p14:sldId id="355"/>
          </p14:sldIdLst>
        </p14:section>
        <p14:section name="平台变迁简介" id="{A7CC2004-E994-824E-A66C-B15EE6A3B11E}">
          <p14:sldIdLst>
            <p14:sldId id="267"/>
            <p14:sldId id="409"/>
            <p14:sldId id="410"/>
            <p14:sldId id="411"/>
            <p14:sldId id="408"/>
            <p14:sldId id="362"/>
          </p14:sldIdLst>
        </p14:section>
        <p14:section name="平台技术架构详细" id="{2DAA0EBB-32FE-C44A-AB36-732693967E87}">
          <p14:sldIdLst>
            <p14:sldId id="407"/>
            <p14:sldId id="397"/>
            <p14:sldId id="390"/>
            <p14:sldId id="391"/>
            <p14:sldId id="394"/>
            <p14:sldId id="392"/>
            <p14:sldId id="393"/>
            <p14:sldId id="406"/>
          </p14:sldIdLst>
        </p14:section>
        <p14:section name="平台服务-原生通信服务-示例" id="{E6C6B493-3203-BF4A-8452-3D1131B64C9C}">
          <p14:sldIdLst>
            <p14:sldId id="363"/>
            <p14:sldId id="295"/>
            <p14:sldId id="301"/>
          </p14:sldIdLst>
        </p14:section>
        <p14:section name="平台服务-基础服务-示例" id="{9DB9AB4C-AAD8-964A-88B2-F58712B1552D}">
          <p14:sldIdLst>
            <p14:sldId id="299"/>
            <p14:sldId id="274"/>
            <p14:sldId id="413"/>
            <p14:sldId id="307"/>
            <p14:sldId id="273"/>
            <p14:sldId id="414"/>
            <p14:sldId id="314"/>
            <p14:sldId id="320"/>
            <p14:sldId id="272"/>
            <p14:sldId id="416"/>
            <p14:sldId id="317"/>
            <p14:sldId id="275"/>
          </p14:sldIdLst>
        </p14:section>
        <p14:section name="平台服务-通用业务服务-示例" id="{D3B95249-1A51-AF40-9EDB-C204CD381E66}">
          <p14:sldIdLst>
            <p14:sldId id="323"/>
            <p14:sldId id="365"/>
            <p14:sldId id="417"/>
            <p14:sldId id="304"/>
          </p14:sldIdLst>
        </p14:section>
        <p14:section name="平台服务-特定领域业务服务-示例" id="{4E79F879-BB4C-C549-AD08-2F1D0D6736A9}">
          <p14:sldIdLst>
            <p14:sldId id="297"/>
            <p14:sldId id="366"/>
            <p14:sldId id="418"/>
            <p14:sldId id="327"/>
          </p14:sldIdLst>
        </p14:section>
        <p14:section name="平台服务-开发辅助服务-示例" id="{1A6A8F7D-A531-AD49-A91D-02EAAC54173C}">
          <p14:sldIdLst>
            <p14:sldId id="311"/>
            <p14:sldId id="367"/>
            <p14:sldId id="419"/>
            <p14:sldId id="329"/>
          </p14:sldIdLst>
        </p14:section>
        <p14:section name="讨论环节" id="{23F7D4C6-02AB-AA47-B6A9-12CF60DCC325}">
          <p14:sldIdLst>
            <p14:sldId id="262"/>
          </p14:sldIdLst>
        </p14:section>
        <p14:section name="附录" id="{4C7244A7-A51F-0849-B7FB-DB27C32BCF71}">
          <p14:sldIdLst>
            <p14:sldId id="368"/>
            <p14:sldId id="276"/>
            <p14:sldId id="278"/>
            <p14:sldId id="277"/>
            <p14:sldId id="372"/>
            <p14:sldId id="373"/>
            <p14:sldId id="369"/>
          </p14:sldIdLst>
        </p14:section>
        <p14:section name="版本历史" id="{58027C0E-25D5-B14B-BF3A-278CE901B5B7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5"/>
    <a:srgbClr val="ED7D31"/>
    <a:srgbClr val="FFD993"/>
    <a:srgbClr val="70AE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717"/>
    <p:restoredTop sz="93544"/>
  </p:normalViewPr>
  <p:slideViewPr>
    <p:cSldViewPr snapToGrid="0" snapToObjects="1">
      <p:cViewPr>
        <p:scale>
          <a:sx n="79" d="100"/>
          <a:sy n="79" d="100"/>
        </p:scale>
        <p:origin x="144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 dirty="0" smtClean="0"/>
              <a:t>JS</a:t>
            </a:r>
            <a:r>
              <a:rPr lang="zh-CN" altLang="en-US" dirty="0" smtClean="0"/>
              <a:t>与原生依赖关系图</a:t>
            </a:r>
            <a:endParaRPr lang="zh-CN" altLang="en-US" dirty="0"/>
          </a:p>
        </c:rich>
      </c:tx>
      <c:overlay val="0"/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技术规则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小型</c:v>
                </c:pt>
                <c:pt idx="1">
                  <c:v>中型</c:v>
                </c:pt>
                <c:pt idx="2">
                  <c:v>大型</c:v>
                </c:pt>
                <c:pt idx="3">
                  <c:v>超大型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业务规则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小型</c:v>
                </c:pt>
                <c:pt idx="1">
                  <c:v>中型</c:v>
                </c:pt>
                <c:pt idx="2">
                  <c:v>大型</c:v>
                </c:pt>
                <c:pt idx="3">
                  <c:v>超大型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smooth val="0"/>
        <c:axId val="-187135568"/>
        <c:axId val="-188378416"/>
      </c:lineChart>
      <c:catAx>
        <c:axId val="-1871355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 dirty="0" smtClean="0"/>
                  <a:t>项目复杂度</a:t>
                </a:r>
                <a:endParaRPr lang="zh-CN" altLang="en-US" dirty="0"/>
              </a:p>
            </c:rich>
          </c:tx>
          <c:overlay val="0"/>
        </c:title>
        <c:numFmt formatCode="General" sourceLinked="0"/>
        <c:majorTickMark val="none"/>
        <c:minorTickMark val="none"/>
        <c:tickLblPos val="nextTo"/>
        <c:crossAx val="-188378416"/>
        <c:crosses val="autoZero"/>
        <c:auto val="1"/>
        <c:lblAlgn val="ctr"/>
        <c:lblOffset val="100"/>
        <c:noMultiLvlLbl val="0"/>
      </c:catAx>
      <c:valAx>
        <c:axId val="-18837841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 dirty="0" smtClean="0"/>
                  <a:t>规则复杂度</a:t>
                </a:r>
                <a:endParaRPr lang="zh-CN" alt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187135568"/>
        <c:crosses val="autoZero"/>
        <c:crossBetween val="between"/>
      </c:valAx>
    </c:plotArea>
    <c:legend>
      <c:legendPos val="b"/>
      <c:overlay val="0"/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FB8015-6A12-4F47-9E85-E8F4D266F5C3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B915A83-8D88-B247-A3E0-D8D1689A9EB7}">
      <dgm:prSet phldrT="[文本]"/>
      <dgm:spPr/>
      <dgm:t>
        <a:bodyPr/>
        <a:lstStyle/>
        <a:p>
          <a:r>
            <a:rPr lang="en-US" altLang="zh-CN" dirty="0" smtClean="0"/>
            <a:t>1.</a:t>
          </a:r>
          <a:r>
            <a:rPr lang="zh-CN" altLang="en-US" dirty="0" smtClean="0"/>
            <a:t>前言</a:t>
          </a:r>
          <a:endParaRPr lang="zh-CN" altLang="en-US" dirty="0"/>
        </a:p>
      </dgm:t>
    </dgm:pt>
    <dgm:pt modelId="{C5324EF7-8079-3B4C-8C85-2AEA2BCF8458}" type="parTrans" cxnId="{8BAB3764-DF26-F442-8339-7D649631B73E}">
      <dgm:prSet/>
      <dgm:spPr/>
      <dgm:t>
        <a:bodyPr/>
        <a:lstStyle/>
        <a:p>
          <a:endParaRPr lang="zh-CN" altLang="en-US"/>
        </a:p>
      </dgm:t>
    </dgm:pt>
    <dgm:pt modelId="{50A776D3-8036-3E47-8A49-7C532BE88CC4}" type="sibTrans" cxnId="{8BAB3764-DF26-F442-8339-7D649631B73E}">
      <dgm:prSet/>
      <dgm:spPr/>
      <dgm:t>
        <a:bodyPr/>
        <a:lstStyle/>
        <a:p>
          <a:endParaRPr lang="zh-CN" altLang="en-US"/>
        </a:p>
      </dgm:t>
    </dgm:pt>
    <dgm:pt modelId="{1D608FD0-50AF-3246-8849-66D174D7EE0F}">
      <dgm:prSet phldrT="[文本]"/>
      <dgm:spPr/>
      <dgm:t>
        <a:bodyPr/>
        <a:lstStyle/>
        <a:p>
          <a:r>
            <a:rPr lang="en-US" altLang="zh-CN" dirty="0" smtClean="0"/>
            <a:t>3.</a:t>
          </a:r>
          <a:r>
            <a:rPr lang="zh-CN" altLang="en-US" dirty="0" smtClean="0"/>
            <a:t>平台技术</a:t>
          </a:r>
          <a:endParaRPr lang="zh-CN" altLang="en-US" dirty="0"/>
        </a:p>
      </dgm:t>
    </dgm:pt>
    <dgm:pt modelId="{86374828-73E2-444C-8EF1-3101E2419C10}" type="parTrans" cxnId="{1CEEE665-F442-EE4D-8731-F1D97B6B5BD8}">
      <dgm:prSet/>
      <dgm:spPr/>
      <dgm:t>
        <a:bodyPr/>
        <a:lstStyle/>
        <a:p>
          <a:endParaRPr lang="zh-CN" altLang="en-US"/>
        </a:p>
      </dgm:t>
    </dgm:pt>
    <dgm:pt modelId="{9DAC9F05-514E-5446-83E8-FF9ABA5048CB}" type="sibTrans" cxnId="{1CEEE665-F442-EE4D-8731-F1D97B6B5BD8}">
      <dgm:prSet/>
      <dgm:spPr/>
      <dgm:t>
        <a:bodyPr/>
        <a:lstStyle/>
        <a:p>
          <a:endParaRPr lang="zh-CN" altLang="en-US"/>
        </a:p>
      </dgm:t>
    </dgm:pt>
    <dgm:pt modelId="{691ED4E9-C91B-C241-892D-9D9ABD6A68AE}">
      <dgm:prSet/>
      <dgm:spPr/>
      <dgm:t>
        <a:bodyPr/>
        <a:lstStyle/>
        <a:p>
          <a:r>
            <a:rPr lang="en-US" altLang="zh-CN" dirty="0" smtClean="0"/>
            <a:t>2.</a:t>
          </a:r>
          <a:r>
            <a:rPr lang="zh-CN" altLang="en-US" dirty="0" smtClean="0"/>
            <a:t>平台服务</a:t>
          </a:r>
          <a:endParaRPr lang="zh-CN" altLang="en-US" dirty="0"/>
        </a:p>
      </dgm:t>
    </dgm:pt>
    <dgm:pt modelId="{03C300C7-6CC0-A94A-B627-41AB6C534FF4}" type="parTrans" cxnId="{74F52B80-E478-FF4F-A073-DC5B7117F484}">
      <dgm:prSet/>
      <dgm:spPr/>
      <dgm:t>
        <a:bodyPr/>
        <a:lstStyle/>
        <a:p>
          <a:endParaRPr lang="zh-CN" altLang="en-US"/>
        </a:p>
      </dgm:t>
    </dgm:pt>
    <dgm:pt modelId="{47603A53-D699-B641-AF72-DB51F108898E}" type="sibTrans" cxnId="{74F52B80-E478-FF4F-A073-DC5B7117F484}">
      <dgm:prSet/>
      <dgm:spPr/>
      <dgm:t>
        <a:bodyPr/>
        <a:lstStyle/>
        <a:p>
          <a:endParaRPr lang="zh-CN" altLang="en-US"/>
        </a:p>
      </dgm:t>
    </dgm:pt>
    <dgm:pt modelId="{60312894-016A-F542-B4B6-6CE313FEA443}">
      <dgm:prSet phldrT="[文本]"/>
      <dgm:spPr/>
      <dgm:t>
        <a:bodyPr/>
        <a:lstStyle/>
        <a:p>
          <a:r>
            <a:rPr lang="zh-CN" altLang="en-US" dirty="0" smtClean="0"/>
            <a:t>普遍现象、基础框架</a:t>
          </a:r>
          <a:r>
            <a:rPr lang="en-US" altLang="zh-CN" dirty="0" smtClean="0"/>
            <a:t>/</a:t>
          </a:r>
          <a:r>
            <a:rPr lang="zh-CN" altLang="en-US" dirty="0" smtClean="0"/>
            <a:t>平台分类标准、平台分类标准、开发方式分类标准、服务分类标准</a:t>
          </a:r>
          <a:endParaRPr lang="zh-CN" altLang="en-US" dirty="0"/>
        </a:p>
      </dgm:t>
    </dgm:pt>
    <dgm:pt modelId="{96273800-A429-0541-8E98-CEDE5E01F7AB}" type="sibTrans" cxnId="{AA454626-6BDB-0948-987B-AC00C476747B}">
      <dgm:prSet/>
      <dgm:spPr/>
      <dgm:t>
        <a:bodyPr/>
        <a:lstStyle/>
        <a:p>
          <a:endParaRPr lang="zh-CN" altLang="en-US"/>
        </a:p>
      </dgm:t>
    </dgm:pt>
    <dgm:pt modelId="{FC84C416-37C0-6B4C-B1D0-1CB62844CCAB}" type="parTrans" cxnId="{AA454626-6BDB-0948-987B-AC00C476747B}">
      <dgm:prSet/>
      <dgm:spPr/>
      <dgm:t>
        <a:bodyPr/>
        <a:lstStyle/>
        <a:p>
          <a:endParaRPr lang="zh-CN" altLang="en-US"/>
        </a:p>
      </dgm:t>
    </dgm:pt>
    <dgm:pt modelId="{8B904297-9700-6A4F-BF0F-2B50EEC1B3D2}">
      <dgm:prSet phldrT="[文本]"/>
      <dgm:spPr/>
      <dgm:t>
        <a:bodyPr/>
        <a:lstStyle/>
        <a:p>
          <a:r>
            <a:rPr lang="zh-CN" altLang="en-US" dirty="0" smtClean="0"/>
            <a:t>平台技术架构变迁介绍、</a:t>
          </a:r>
          <a:r>
            <a:rPr lang="en-US" altLang="zh-CN" dirty="0" smtClean="0"/>
            <a:t>Pastry</a:t>
          </a:r>
          <a:r>
            <a:rPr lang="zh-CN" altLang="en-US" dirty="0" smtClean="0"/>
            <a:t>移动平台技术架构图</a:t>
          </a:r>
          <a:r>
            <a:rPr lang="en-US" altLang="zh-CN" dirty="0" smtClean="0"/>
            <a:t>1.0.1</a:t>
          </a:r>
          <a:r>
            <a:rPr lang="zh-CN" altLang="en-US" dirty="0" smtClean="0"/>
            <a:t>、</a:t>
          </a:r>
          <a:r>
            <a:rPr lang="en-US" altLang="zh-CN" dirty="0" smtClean="0"/>
            <a:t>Pastry</a:t>
          </a:r>
          <a:r>
            <a:rPr lang="zh-CN" altLang="en-US" dirty="0" smtClean="0"/>
            <a:t>平台技术架构图详细</a:t>
          </a:r>
          <a:endParaRPr lang="zh-CN" altLang="en-US" dirty="0"/>
        </a:p>
      </dgm:t>
    </dgm:pt>
    <dgm:pt modelId="{BA90BCCA-42CC-A84C-9A30-7CC90E3FF3B5}" type="parTrans" cxnId="{767BB0CC-E16A-B249-9551-1E23467A141D}">
      <dgm:prSet/>
      <dgm:spPr/>
      <dgm:t>
        <a:bodyPr/>
        <a:lstStyle/>
        <a:p>
          <a:endParaRPr lang="zh-CN" altLang="en-US"/>
        </a:p>
      </dgm:t>
    </dgm:pt>
    <dgm:pt modelId="{226DCAC1-33BA-AD48-884E-79F6BB310E7F}" type="sibTrans" cxnId="{767BB0CC-E16A-B249-9551-1E23467A141D}">
      <dgm:prSet/>
      <dgm:spPr/>
      <dgm:t>
        <a:bodyPr/>
        <a:lstStyle/>
        <a:p>
          <a:endParaRPr lang="zh-CN" altLang="en-US"/>
        </a:p>
      </dgm:t>
    </dgm:pt>
    <dgm:pt modelId="{AC3A3BD7-B238-734E-A4FA-B18BC2205AC7}">
      <dgm:prSet phldrT="[文本]"/>
      <dgm:spPr/>
      <dgm:t>
        <a:bodyPr/>
        <a:lstStyle/>
        <a:p>
          <a:r>
            <a:rPr lang="en-US" altLang="zh-CN" dirty="0" smtClean="0"/>
            <a:t>5.</a:t>
          </a:r>
          <a:r>
            <a:rPr lang="zh-CN" altLang="en-US" dirty="0" smtClean="0"/>
            <a:t> 讨论环节</a:t>
          </a:r>
          <a:endParaRPr lang="zh-CN" altLang="en-US" dirty="0"/>
        </a:p>
      </dgm:t>
    </dgm:pt>
    <dgm:pt modelId="{24AEC29D-7B37-DD46-A4DB-D92339874AAD}" type="parTrans" cxnId="{E1CA74D5-7B0F-7A4C-9439-6A0C976448E9}">
      <dgm:prSet/>
      <dgm:spPr/>
      <dgm:t>
        <a:bodyPr/>
        <a:lstStyle/>
        <a:p>
          <a:endParaRPr lang="zh-CN" altLang="en-US"/>
        </a:p>
      </dgm:t>
    </dgm:pt>
    <dgm:pt modelId="{A3532156-7559-D84A-9F81-BA0FF4C6C729}" type="sibTrans" cxnId="{E1CA74D5-7B0F-7A4C-9439-6A0C976448E9}">
      <dgm:prSet/>
      <dgm:spPr/>
      <dgm:t>
        <a:bodyPr/>
        <a:lstStyle/>
        <a:p>
          <a:endParaRPr lang="zh-CN" altLang="en-US"/>
        </a:p>
      </dgm:t>
    </dgm:pt>
    <dgm:pt modelId="{73D9E4BF-CB58-D44C-AAB7-2608EECB4523}">
      <dgm:prSet/>
      <dgm:spPr/>
      <dgm:t>
        <a:bodyPr/>
        <a:lstStyle/>
        <a:p>
          <a:r>
            <a:rPr lang="en-US" altLang="zh-CN" dirty="0" smtClean="0"/>
            <a:t>Pastry</a:t>
          </a:r>
          <a:r>
            <a:rPr lang="zh-CN" altLang="en-US" dirty="0" smtClean="0"/>
            <a:t>平台服务架构图、</a:t>
          </a:r>
          <a:r>
            <a:rPr lang="en-US" altLang="zh-CN" dirty="0" smtClean="0"/>
            <a:t>Pastry</a:t>
          </a:r>
          <a:r>
            <a:rPr lang="zh-CN" altLang="en-US" dirty="0" smtClean="0"/>
            <a:t>平台服务详细</a:t>
          </a:r>
          <a:endParaRPr lang="zh-CN" altLang="en-US" dirty="0"/>
        </a:p>
      </dgm:t>
    </dgm:pt>
    <dgm:pt modelId="{20D53576-B3CE-2647-AB17-2B08A5218946}" type="parTrans" cxnId="{2C9468F0-DA8F-3046-984C-31EB86ADF02C}">
      <dgm:prSet/>
      <dgm:spPr/>
      <dgm:t>
        <a:bodyPr/>
        <a:lstStyle/>
        <a:p>
          <a:endParaRPr lang="zh-CN" altLang="en-US"/>
        </a:p>
      </dgm:t>
    </dgm:pt>
    <dgm:pt modelId="{FB885F93-A452-F94B-908F-8FD672B7D56F}" type="sibTrans" cxnId="{2C9468F0-DA8F-3046-984C-31EB86ADF02C}">
      <dgm:prSet/>
      <dgm:spPr/>
      <dgm:t>
        <a:bodyPr/>
        <a:lstStyle/>
        <a:p>
          <a:endParaRPr lang="zh-CN" altLang="en-US"/>
        </a:p>
      </dgm:t>
    </dgm:pt>
    <dgm:pt modelId="{CC0A45C1-4430-B440-B431-5984A49312B6}">
      <dgm:prSet phldrT="[文本]"/>
      <dgm:spPr/>
      <dgm:t>
        <a:bodyPr/>
        <a:lstStyle/>
        <a:p>
          <a:r>
            <a:rPr lang="en-US" altLang="zh-CN" dirty="0" smtClean="0"/>
            <a:t>6.</a:t>
          </a:r>
          <a:r>
            <a:rPr lang="zh-CN" altLang="en-US" dirty="0" smtClean="0"/>
            <a:t>附录</a:t>
          </a:r>
          <a:endParaRPr lang="zh-CN" altLang="en-US" dirty="0"/>
        </a:p>
      </dgm:t>
    </dgm:pt>
    <dgm:pt modelId="{5B162B29-91D2-A340-B365-56D1BB15F2C4}" type="parTrans" cxnId="{22B2B8F3-622E-EA40-9E88-939EE10E05D9}">
      <dgm:prSet/>
      <dgm:spPr/>
      <dgm:t>
        <a:bodyPr/>
        <a:lstStyle/>
        <a:p>
          <a:endParaRPr lang="zh-CN" altLang="en-US"/>
        </a:p>
      </dgm:t>
    </dgm:pt>
    <dgm:pt modelId="{FCE5AB3D-9210-554B-AE5A-B1600E114CF1}" type="sibTrans" cxnId="{22B2B8F3-622E-EA40-9E88-939EE10E05D9}">
      <dgm:prSet/>
      <dgm:spPr/>
      <dgm:t>
        <a:bodyPr/>
        <a:lstStyle/>
        <a:p>
          <a:endParaRPr lang="zh-CN" altLang="en-US"/>
        </a:p>
      </dgm:t>
    </dgm:pt>
    <dgm:pt modelId="{DEAA44AA-B6EF-6348-A4F2-9B426ECE5557}">
      <dgm:prSet phldrT="[文本]"/>
      <dgm:spPr/>
      <dgm:t>
        <a:bodyPr/>
        <a:lstStyle/>
        <a:p>
          <a:r>
            <a:rPr lang="zh-CN" altLang="en-US" dirty="0" smtClean="0"/>
            <a:t>平台技术清单、多</a:t>
          </a:r>
          <a:r>
            <a:rPr lang="en-US" altLang="zh-CN" dirty="0" smtClean="0"/>
            <a:t>View</a:t>
          </a:r>
          <a:r>
            <a:rPr lang="zh-CN" altLang="en-US" dirty="0" smtClean="0"/>
            <a:t>混合型与</a:t>
          </a:r>
          <a:r>
            <a:rPr lang="en-US" altLang="zh-CN" dirty="0" smtClean="0"/>
            <a:t>Web</a:t>
          </a:r>
          <a:r>
            <a:rPr lang="zh-CN" altLang="en-US" dirty="0" smtClean="0"/>
            <a:t>主体型对比表、其它附录文件</a:t>
          </a:r>
          <a:endParaRPr lang="zh-CN" altLang="en-US" dirty="0"/>
        </a:p>
      </dgm:t>
    </dgm:pt>
    <dgm:pt modelId="{2C5EA759-1751-504A-943C-6B89660020EA}" type="parTrans" cxnId="{E0BFA5DB-5213-1744-86E3-92D3F16C2BA9}">
      <dgm:prSet/>
      <dgm:spPr/>
      <dgm:t>
        <a:bodyPr/>
        <a:lstStyle/>
        <a:p>
          <a:endParaRPr lang="zh-CN" altLang="en-US"/>
        </a:p>
      </dgm:t>
    </dgm:pt>
    <dgm:pt modelId="{5ED16B99-64E8-BE40-A29E-EF93B46DCAA8}" type="sibTrans" cxnId="{E0BFA5DB-5213-1744-86E3-92D3F16C2BA9}">
      <dgm:prSet/>
      <dgm:spPr/>
      <dgm:t>
        <a:bodyPr/>
        <a:lstStyle/>
        <a:p>
          <a:endParaRPr lang="zh-CN" altLang="en-US"/>
        </a:p>
      </dgm:t>
    </dgm:pt>
    <dgm:pt modelId="{6CCEEAB9-0A7A-1842-9F8A-8F8E32ABE1C4}">
      <dgm:prSet phldrT="[文本]"/>
      <dgm:spPr/>
      <dgm:t>
        <a:bodyPr/>
        <a:lstStyle/>
        <a:p>
          <a:r>
            <a:rPr lang="en-US" altLang="zh-CN" dirty="0" smtClean="0"/>
            <a:t>4.</a:t>
          </a:r>
          <a:r>
            <a:rPr lang="zh-CN" altLang="en-US" dirty="0" smtClean="0"/>
            <a:t>服务与技术的对应关系</a:t>
          </a:r>
          <a:endParaRPr lang="zh-CN" altLang="en-US" dirty="0"/>
        </a:p>
      </dgm:t>
    </dgm:pt>
    <dgm:pt modelId="{10263B6D-0651-B047-8F9F-E56662C9C5A3}" type="parTrans" cxnId="{13EA6B71-DACC-954F-A577-32A381709B10}">
      <dgm:prSet/>
      <dgm:spPr/>
      <dgm:t>
        <a:bodyPr/>
        <a:lstStyle/>
        <a:p>
          <a:endParaRPr lang="zh-CN" altLang="en-US"/>
        </a:p>
      </dgm:t>
    </dgm:pt>
    <dgm:pt modelId="{DFD70F32-32FA-9D40-860C-8593A91A4D5B}" type="sibTrans" cxnId="{13EA6B71-DACC-954F-A577-32A381709B10}">
      <dgm:prSet/>
      <dgm:spPr/>
      <dgm:t>
        <a:bodyPr/>
        <a:lstStyle/>
        <a:p>
          <a:endParaRPr lang="zh-CN" altLang="en-US"/>
        </a:p>
      </dgm:t>
    </dgm:pt>
    <dgm:pt modelId="{770A44B1-44AE-BE44-8521-2A5176E8759E}">
      <dgm:prSet phldrT="[文本]"/>
      <dgm:spPr/>
      <dgm:t>
        <a:bodyPr/>
        <a:lstStyle/>
        <a:p>
          <a:r>
            <a:rPr lang="zh-CN" altLang="en-US" dirty="0" smtClean="0"/>
            <a:t>原生通信服务及示例、基础服务及示例、通用业务服务及示例、特定领域业务服务及示例、开发辅助服务及示例</a:t>
          </a:r>
          <a:endParaRPr lang="zh-CN" altLang="en-US" dirty="0"/>
        </a:p>
      </dgm:t>
    </dgm:pt>
    <dgm:pt modelId="{4A3497C6-5215-2340-BEA3-F5CE909ACEA0}" type="parTrans" cxnId="{5AC06509-5804-9341-970A-ED4FFB7C0015}">
      <dgm:prSet/>
      <dgm:spPr/>
      <dgm:t>
        <a:bodyPr/>
        <a:lstStyle/>
        <a:p>
          <a:endParaRPr lang="zh-CN" altLang="en-US"/>
        </a:p>
      </dgm:t>
    </dgm:pt>
    <dgm:pt modelId="{FC08C742-AB82-F943-A8F9-B704CEFB7D3D}" type="sibTrans" cxnId="{5AC06509-5804-9341-970A-ED4FFB7C0015}">
      <dgm:prSet/>
      <dgm:spPr/>
      <dgm:t>
        <a:bodyPr/>
        <a:lstStyle/>
        <a:p>
          <a:endParaRPr lang="zh-CN" altLang="en-US"/>
        </a:p>
      </dgm:t>
    </dgm:pt>
    <dgm:pt modelId="{12C85E3F-ADE4-F74A-9CEE-B271B8409BCB}" type="pres">
      <dgm:prSet presAssocID="{F2FB8015-6A12-4F47-9E85-E8F4D266F5C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464CA4D-F1F4-424D-BD57-B006B65F51B4}" type="pres">
      <dgm:prSet presAssocID="{F2FB8015-6A12-4F47-9E85-E8F4D266F5C3}" presName="Name1" presStyleCnt="0"/>
      <dgm:spPr/>
    </dgm:pt>
    <dgm:pt modelId="{7FDB81C7-1379-DA46-B05F-93A08F838FD8}" type="pres">
      <dgm:prSet presAssocID="{F2FB8015-6A12-4F47-9E85-E8F4D266F5C3}" presName="cycle" presStyleCnt="0"/>
      <dgm:spPr/>
    </dgm:pt>
    <dgm:pt modelId="{78819F7D-DB91-6C47-9C80-E0F8FD094D68}" type="pres">
      <dgm:prSet presAssocID="{F2FB8015-6A12-4F47-9E85-E8F4D266F5C3}" presName="srcNode" presStyleLbl="node1" presStyleIdx="0" presStyleCnt="6"/>
      <dgm:spPr/>
    </dgm:pt>
    <dgm:pt modelId="{05408230-190A-9842-B3AC-9BA72A49B983}" type="pres">
      <dgm:prSet presAssocID="{F2FB8015-6A12-4F47-9E85-E8F4D266F5C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E57DD34F-A730-D349-9133-18A6CC4F7EED}" type="pres">
      <dgm:prSet presAssocID="{F2FB8015-6A12-4F47-9E85-E8F4D266F5C3}" presName="extraNode" presStyleLbl="node1" presStyleIdx="0" presStyleCnt="6"/>
      <dgm:spPr/>
    </dgm:pt>
    <dgm:pt modelId="{5CB956AB-793B-DD45-BA8F-32CF2B071B81}" type="pres">
      <dgm:prSet presAssocID="{F2FB8015-6A12-4F47-9E85-E8F4D266F5C3}" presName="dstNode" presStyleLbl="node1" presStyleIdx="0" presStyleCnt="6"/>
      <dgm:spPr/>
    </dgm:pt>
    <dgm:pt modelId="{7D183491-4DDE-5E4A-BCE9-1A1A200CA812}" type="pres">
      <dgm:prSet presAssocID="{0B915A83-8D88-B247-A3E0-D8D1689A9EB7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94F560-927C-B74B-BB23-D6219C029F8D}" type="pres">
      <dgm:prSet presAssocID="{0B915A83-8D88-B247-A3E0-D8D1689A9EB7}" presName="accent_1" presStyleCnt="0"/>
      <dgm:spPr/>
    </dgm:pt>
    <dgm:pt modelId="{A87234E7-ED8F-6F40-BAFA-61BBB30A8CE8}" type="pres">
      <dgm:prSet presAssocID="{0B915A83-8D88-B247-A3E0-D8D1689A9EB7}" presName="accentRepeatNode" presStyleLbl="solidFgAcc1" presStyleIdx="0" presStyleCnt="6"/>
      <dgm:spPr/>
    </dgm:pt>
    <dgm:pt modelId="{6378BA44-F8D1-A64B-9C24-F0BC85A95C9F}" type="pres">
      <dgm:prSet presAssocID="{691ED4E9-C91B-C241-892D-9D9ABD6A68AE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436882-070C-E74E-9890-C4DAC029F081}" type="pres">
      <dgm:prSet presAssocID="{691ED4E9-C91B-C241-892D-9D9ABD6A68AE}" presName="accent_2" presStyleCnt="0"/>
      <dgm:spPr/>
    </dgm:pt>
    <dgm:pt modelId="{1B100151-07A1-1B4D-BFA7-9A6F41274F21}" type="pres">
      <dgm:prSet presAssocID="{691ED4E9-C91B-C241-892D-9D9ABD6A68AE}" presName="accentRepeatNode" presStyleLbl="solidFgAcc1" presStyleIdx="1" presStyleCnt="6"/>
      <dgm:spPr/>
    </dgm:pt>
    <dgm:pt modelId="{76A795D4-5B7B-1E44-B1A3-D394093EB619}" type="pres">
      <dgm:prSet presAssocID="{1D608FD0-50AF-3246-8849-66D174D7EE0F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2EC976-052B-E149-928A-6A220A0D495E}" type="pres">
      <dgm:prSet presAssocID="{1D608FD0-50AF-3246-8849-66D174D7EE0F}" presName="accent_3" presStyleCnt="0"/>
      <dgm:spPr/>
    </dgm:pt>
    <dgm:pt modelId="{C046EC0D-61B1-1E43-B41D-AD628CB07796}" type="pres">
      <dgm:prSet presAssocID="{1D608FD0-50AF-3246-8849-66D174D7EE0F}" presName="accentRepeatNode" presStyleLbl="solidFgAcc1" presStyleIdx="2" presStyleCnt="6"/>
      <dgm:spPr/>
    </dgm:pt>
    <dgm:pt modelId="{07D2931B-858C-6E4E-94AE-EADBE57EC4F9}" type="pres">
      <dgm:prSet presAssocID="{6CCEEAB9-0A7A-1842-9F8A-8F8E32ABE1C4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724A64-D9AC-584D-8F59-7785996DE179}" type="pres">
      <dgm:prSet presAssocID="{6CCEEAB9-0A7A-1842-9F8A-8F8E32ABE1C4}" presName="accent_4" presStyleCnt="0"/>
      <dgm:spPr/>
    </dgm:pt>
    <dgm:pt modelId="{341C21CE-1449-1741-B19C-2440A068417A}" type="pres">
      <dgm:prSet presAssocID="{6CCEEAB9-0A7A-1842-9F8A-8F8E32ABE1C4}" presName="accentRepeatNode" presStyleLbl="solidFgAcc1" presStyleIdx="3" presStyleCnt="6"/>
      <dgm:spPr/>
    </dgm:pt>
    <dgm:pt modelId="{06B61F3E-DDD4-CF4C-BFB7-43036420C799}" type="pres">
      <dgm:prSet presAssocID="{AC3A3BD7-B238-734E-A4FA-B18BC2205AC7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EBAECA-302C-1847-8B98-DEA933C9EF89}" type="pres">
      <dgm:prSet presAssocID="{AC3A3BD7-B238-734E-A4FA-B18BC2205AC7}" presName="accent_5" presStyleCnt="0"/>
      <dgm:spPr/>
    </dgm:pt>
    <dgm:pt modelId="{52B023C9-C89E-9249-A2E9-A94361F9D459}" type="pres">
      <dgm:prSet presAssocID="{AC3A3BD7-B238-734E-A4FA-B18BC2205AC7}" presName="accentRepeatNode" presStyleLbl="solidFgAcc1" presStyleIdx="4" presStyleCnt="6"/>
      <dgm:spPr/>
    </dgm:pt>
    <dgm:pt modelId="{EF92CAB6-D144-DE47-B455-AD1346814821}" type="pres">
      <dgm:prSet presAssocID="{CC0A45C1-4430-B440-B431-5984A49312B6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3D34F1-B33C-EE4F-BDD1-34D0B95A8586}" type="pres">
      <dgm:prSet presAssocID="{CC0A45C1-4430-B440-B431-5984A49312B6}" presName="accent_6" presStyleCnt="0"/>
      <dgm:spPr/>
    </dgm:pt>
    <dgm:pt modelId="{387B9D34-4163-4D42-943F-999BC5055F1F}" type="pres">
      <dgm:prSet presAssocID="{CC0A45C1-4430-B440-B431-5984A49312B6}" presName="accentRepeatNode" presStyleLbl="solidFgAcc1" presStyleIdx="5" presStyleCnt="6"/>
      <dgm:spPr/>
    </dgm:pt>
  </dgm:ptLst>
  <dgm:cxnLst>
    <dgm:cxn modelId="{767BB0CC-E16A-B249-9551-1E23467A141D}" srcId="{1D608FD0-50AF-3246-8849-66D174D7EE0F}" destId="{8B904297-9700-6A4F-BF0F-2B50EEC1B3D2}" srcOrd="0" destOrd="0" parTransId="{BA90BCCA-42CC-A84C-9A30-7CC90E3FF3B5}" sibTransId="{226DCAC1-33BA-AD48-884E-79F6BB310E7F}"/>
    <dgm:cxn modelId="{13EA6B71-DACC-954F-A577-32A381709B10}" srcId="{F2FB8015-6A12-4F47-9E85-E8F4D266F5C3}" destId="{6CCEEAB9-0A7A-1842-9F8A-8F8E32ABE1C4}" srcOrd="3" destOrd="0" parTransId="{10263B6D-0651-B047-8F9F-E56662C9C5A3}" sibTransId="{DFD70F32-32FA-9D40-860C-8593A91A4D5B}"/>
    <dgm:cxn modelId="{1CEEE665-F442-EE4D-8731-F1D97B6B5BD8}" srcId="{F2FB8015-6A12-4F47-9E85-E8F4D266F5C3}" destId="{1D608FD0-50AF-3246-8849-66D174D7EE0F}" srcOrd="2" destOrd="0" parTransId="{86374828-73E2-444C-8EF1-3101E2419C10}" sibTransId="{9DAC9F05-514E-5446-83E8-FF9ABA5048CB}"/>
    <dgm:cxn modelId="{6467DF82-B1DA-364E-8BB5-501EBA1304AA}" type="presOf" srcId="{AC3A3BD7-B238-734E-A4FA-B18BC2205AC7}" destId="{06B61F3E-DDD4-CF4C-BFB7-43036420C799}" srcOrd="0" destOrd="0" presId="urn:microsoft.com/office/officeart/2008/layout/VerticalCurvedList"/>
    <dgm:cxn modelId="{8BAB3764-DF26-F442-8339-7D649631B73E}" srcId="{F2FB8015-6A12-4F47-9E85-E8F4D266F5C3}" destId="{0B915A83-8D88-B247-A3E0-D8D1689A9EB7}" srcOrd="0" destOrd="0" parTransId="{C5324EF7-8079-3B4C-8C85-2AEA2BCF8458}" sibTransId="{50A776D3-8036-3E47-8A49-7C532BE88CC4}"/>
    <dgm:cxn modelId="{7D4CD061-7C13-9F49-B1F8-0A00054F7CA0}" type="presOf" srcId="{691ED4E9-C91B-C241-892D-9D9ABD6A68AE}" destId="{6378BA44-F8D1-A64B-9C24-F0BC85A95C9F}" srcOrd="0" destOrd="0" presId="urn:microsoft.com/office/officeart/2008/layout/VerticalCurvedList"/>
    <dgm:cxn modelId="{9719F9F2-49BD-FA42-BDB4-B3C33A287904}" type="presOf" srcId="{8B904297-9700-6A4F-BF0F-2B50EEC1B3D2}" destId="{76A795D4-5B7B-1E44-B1A3-D394093EB619}" srcOrd="0" destOrd="1" presId="urn:microsoft.com/office/officeart/2008/layout/VerticalCurvedList"/>
    <dgm:cxn modelId="{F0E33199-E786-6241-B9E5-7CAD06406C37}" type="presOf" srcId="{CC0A45C1-4430-B440-B431-5984A49312B6}" destId="{EF92CAB6-D144-DE47-B455-AD1346814821}" srcOrd="0" destOrd="0" presId="urn:microsoft.com/office/officeart/2008/layout/VerticalCurvedList"/>
    <dgm:cxn modelId="{AA454626-6BDB-0948-987B-AC00C476747B}" srcId="{0B915A83-8D88-B247-A3E0-D8D1689A9EB7}" destId="{60312894-016A-F542-B4B6-6CE313FEA443}" srcOrd="0" destOrd="0" parTransId="{FC84C416-37C0-6B4C-B1D0-1CB62844CCAB}" sibTransId="{96273800-A429-0541-8E98-CEDE5E01F7AB}"/>
    <dgm:cxn modelId="{F947ACE2-AD34-D141-A4BD-696912CE5615}" type="presOf" srcId="{770A44B1-44AE-BE44-8521-2A5176E8759E}" destId="{07D2931B-858C-6E4E-94AE-EADBE57EC4F9}" srcOrd="0" destOrd="1" presId="urn:microsoft.com/office/officeart/2008/layout/VerticalCurvedList"/>
    <dgm:cxn modelId="{2C9468F0-DA8F-3046-984C-31EB86ADF02C}" srcId="{691ED4E9-C91B-C241-892D-9D9ABD6A68AE}" destId="{73D9E4BF-CB58-D44C-AAB7-2608EECB4523}" srcOrd="0" destOrd="0" parTransId="{20D53576-B3CE-2647-AB17-2B08A5218946}" sibTransId="{FB885F93-A452-F94B-908F-8FD672B7D56F}"/>
    <dgm:cxn modelId="{E0BFA5DB-5213-1744-86E3-92D3F16C2BA9}" srcId="{CC0A45C1-4430-B440-B431-5984A49312B6}" destId="{DEAA44AA-B6EF-6348-A4F2-9B426ECE5557}" srcOrd="0" destOrd="0" parTransId="{2C5EA759-1751-504A-943C-6B89660020EA}" sibTransId="{5ED16B99-64E8-BE40-A29E-EF93B46DCAA8}"/>
    <dgm:cxn modelId="{3F1C4EF4-4501-6F4C-A2F6-DE2DC115BFFC}" type="presOf" srcId="{96273800-A429-0541-8E98-CEDE5E01F7AB}" destId="{05408230-190A-9842-B3AC-9BA72A49B983}" srcOrd="0" destOrd="0" presId="urn:microsoft.com/office/officeart/2008/layout/VerticalCurvedList"/>
    <dgm:cxn modelId="{3F486F59-002F-804C-8C05-DDE52D0C5D97}" type="presOf" srcId="{73D9E4BF-CB58-D44C-AAB7-2608EECB4523}" destId="{6378BA44-F8D1-A64B-9C24-F0BC85A95C9F}" srcOrd="0" destOrd="1" presId="urn:microsoft.com/office/officeart/2008/layout/VerticalCurvedList"/>
    <dgm:cxn modelId="{22B2B8F3-622E-EA40-9E88-939EE10E05D9}" srcId="{F2FB8015-6A12-4F47-9E85-E8F4D266F5C3}" destId="{CC0A45C1-4430-B440-B431-5984A49312B6}" srcOrd="5" destOrd="0" parTransId="{5B162B29-91D2-A340-B365-56D1BB15F2C4}" sibTransId="{FCE5AB3D-9210-554B-AE5A-B1600E114CF1}"/>
    <dgm:cxn modelId="{E1CA74D5-7B0F-7A4C-9439-6A0C976448E9}" srcId="{F2FB8015-6A12-4F47-9E85-E8F4D266F5C3}" destId="{AC3A3BD7-B238-734E-A4FA-B18BC2205AC7}" srcOrd="4" destOrd="0" parTransId="{24AEC29D-7B37-DD46-A4DB-D92339874AAD}" sibTransId="{A3532156-7559-D84A-9F81-BA0FF4C6C729}"/>
    <dgm:cxn modelId="{61C55830-0431-644E-BCE6-219AB68D742C}" type="presOf" srcId="{DEAA44AA-B6EF-6348-A4F2-9B426ECE5557}" destId="{EF92CAB6-D144-DE47-B455-AD1346814821}" srcOrd="0" destOrd="1" presId="urn:microsoft.com/office/officeart/2008/layout/VerticalCurvedList"/>
    <dgm:cxn modelId="{6CDDE7C6-3080-7D40-A30F-D157F3B34BED}" type="presOf" srcId="{1D608FD0-50AF-3246-8849-66D174D7EE0F}" destId="{76A795D4-5B7B-1E44-B1A3-D394093EB619}" srcOrd="0" destOrd="0" presId="urn:microsoft.com/office/officeart/2008/layout/VerticalCurvedList"/>
    <dgm:cxn modelId="{EBC4B566-947C-4C45-833C-9828BF5D2B0E}" type="presOf" srcId="{F2FB8015-6A12-4F47-9E85-E8F4D266F5C3}" destId="{12C85E3F-ADE4-F74A-9CEE-B271B8409BCB}" srcOrd="0" destOrd="0" presId="urn:microsoft.com/office/officeart/2008/layout/VerticalCurvedList"/>
    <dgm:cxn modelId="{5AC06509-5804-9341-970A-ED4FFB7C0015}" srcId="{6CCEEAB9-0A7A-1842-9F8A-8F8E32ABE1C4}" destId="{770A44B1-44AE-BE44-8521-2A5176E8759E}" srcOrd="0" destOrd="0" parTransId="{4A3497C6-5215-2340-BEA3-F5CE909ACEA0}" sibTransId="{FC08C742-AB82-F943-A8F9-B704CEFB7D3D}"/>
    <dgm:cxn modelId="{B437D1F8-8BAD-7146-B1B4-A95E0FB30209}" type="presOf" srcId="{60312894-016A-F542-B4B6-6CE313FEA443}" destId="{7D183491-4DDE-5E4A-BCE9-1A1A200CA812}" srcOrd="0" destOrd="1" presId="urn:microsoft.com/office/officeart/2008/layout/VerticalCurvedList"/>
    <dgm:cxn modelId="{DE41AA1B-C47B-8A47-89D7-781ADB42A355}" type="presOf" srcId="{0B915A83-8D88-B247-A3E0-D8D1689A9EB7}" destId="{7D183491-4DDE-5E4A-BCE9-1A1A200CA812}" srcOrd="0" destOrd="0" presId="urn:microsoft.com/office/officeart/2008/layout/VerticalCurvedList"/>
    <dgm:cxn modelId="{86929EC5-A94D-884E-9672-9DB2A11C5858}" type="presOf" srcId="{6CCEEAB9-0A7A-1842-9F8A-8F8E32ABE1C4}" destId="{07D2931B-858C-6E4E-94AE-EADBE57EC4F9}" srcOrd="0" destOrd="0" presId="urn:microsoft.com/office/officeart/2008/layout/VerticalCurvedList"/>
    <dgm:cxn modelId="{74F52B80-E478-FF4F-A073-DC5B7117F484}" srcId="{F2FB8015-6A12-4F47-9E85-E8F4D266F5C3}" destId="{691ED4E9-C91B-C241-892D-9D9ABD6A68AE}" srcOrd="1" destOrd="0" parTransId="{03C300C7-6CC0-A94A-B627-41AB6C534FF4}" sibTransId="{47603A53-D699-B641-AF72-DB51F108898E}"/>
    <dgm:cxn modelId="{CEFFB3A4-FA59-8D4B-961A-8F528E77E00D}" type="presParOf" srcId="{12C85E3F-ADE4-F74A-9CEE-B271B8409BCB}" destId="{4464CA4D-F1F4-424D-BD57-B006B65F51B4}" srcOrd="0" destOrd="0" presId="urn:microsoft.com/office/officeart/2008/layout/VerticalCurvedList"/>
    <dgm:cxn modelId="{5DB58830-3B76-8648-89A9-D3977CD11033}" type="presParOf" srcId="{4464CA4D-F1F4-424D-BD57-B006B65F51B4}" destId="{7FDB81C7-1379-DA46-B05F-93A08F838FD8}" srcOrd="0" destOrd="0" presId="urn:microsoft.com/office/officeart/2008/layout/VerticalCurvedList"/>
    <dgm:cxn modelId="{76C40238-0F8C-664B-B51E-ABFEC1E81AC8}" type="presParOf" srcId="{7FDB81C7-1379-DA46-B05F-93A08F838FD8}" destId="{78819F7D-DB91-6C47-9C80-E0F8FD094D68}" srcOrd="0" destOrd="0" presId="urn:microsoft.com/office/officeart/2008/layout/VerticalCurvedList"/>
    <dgm:cxn modelId="{840CB938-5015-A347-BF65-A050B1C333DE}" type="presParOf" srcId="{7FDB81C7-1379-DA46-B05F-93A08F838FD8}" destId="{05408230-190A-9842-B3AC-9BA72A49B983}" srcOrd="1" destOrd="0" presId="urn:microsoft.com/office/officeart/2008/layout/VerticalCurvedList"/>
    <dgm:cxn modelId="{6E33BB0F-379E-B346-B9E2-46D338F044CF}" type="presParOf" srcId="{7FDB81C7-1379-DA46-B05F-93A08F838FD8}" destId="{E57DD34F-A730-D349-9133-18A6CC4F7EED}" srcOrd="2" destOrd="0" presId="urn:microsoft.com/office/officeart/2008/layout/VerticalCurvedList"/>
    <dgm:cxn modelId="{943BB104-A5F6-4447-A09A-9F69E5858309}" type="presParOf" srcId="{7FDB81C7-1379-DA46-B05F-93A08F838FD8}" destId="{5CB956AB-793B-DD45-BA8F-32CF2B071B81}" srcOrd="3" destOrd="0" presId="urn:microsoft.com/office/officeart/2008/layout/VerticalCurvedList"/>
    <dgm:cxn modelId="{1A19F86E-B840-0444-9C40-C7114167C843}" type="presParOf" srcId="{4464CA4D-F1F4-424D-BD57-B006B65F51B4}" destId="{7D183491-4DDE-5E4A-BCE9-1A1A200CA812}" srcOrd="1" destOrd="0" presId="urn:microsoft.com/office/officeart/2008/layout/VerticalCurvedList"/>
    <dgm:cxn modelId="{6DE57055-95B5-9C4A-86BC-E23A2D492D37}" type="presParOf" srcId="{4464CA4D-F1F4-424D-BD57-B006B65F51B4}" destId="{C694F560-927C-B74B-BB23-D6219C029F8D}" srcOrd="2" destOrd="0" presId="urn:microsoft.com/office/officeart/2008/layout/VerticalCurvedList"/>
    <dgm:cxn modelId="{28E35077-08F2-F340-88D4-0855B871BF1E}" type="presParOf" srcId="{C694F560-927C-B74B-BB23-D6219C029F8D}" destId="{A87234E7-ED8F-6F40-BAFA-61BBB30A8CE8}" srcOrd="0" destOrd="0" presId="urn:microsoft.com/office/officeart/2008/layout/VerticalCurvedList"/>
    <dgm:cxn modelId="{FF165E52-EFA3-0947-BECE-C9FB5DFC12F2}" type="presParOf" srcId="{4464CA4D-F1F4-424D-BD57-B006B65F51B4}" destId="{6378BA44-F8D1-A64B-9C24-F0BC85A95C9F}" srcOrd="3" destOrd="0" presId="urn:microsoft.com/office/officeart/2008/layout/VerticalCurvedList"/>
    <dgm:cxn modelId="{3876D4A9-E498-574F-98C3-953CF9B9DDA9}" type="presParOf" srcId="{4464CA4D-F1F4-424D-BD57-B006B65F51B4}" destId="{2E436882-070C-E74E-9890-C4DAC029F081}" srcOrd="4" destOrd="0" presId="urn:microsoft.com/office/officeart/2008/layout/VerticalCurvedList"/>
    <dgm:cxn modelId="{00937D2F-59BB-0242-B968-8D30A14A5B00}" type="presParOf" srcId="{2E436882-070C-E74E-9890-C4DAC029F081}" destId="{1B100151-07A1-1B4D-BFA7-9A6F41274F21}" srcOrd="0" destOrd="0" presId="urn:microsoft.com/office/officeart/2008/layout/VerticalCurvedList"/>
    <dgm:cxn modelId="{319C6425-DA51-9A4F-BDA5-75F923E2BF5E}" type="presParOf" srcId="{4464CA4D-F1F4-424D-BD57-B006B65F51B4}" destId="{76A795D4-5B7B-1E44-B1A3-D394093EB619}" srcOrd="5" destOrd="0" presId="urn:microsoft.com/office/officeart/2008/layout/VerticalCurvedList"/>
    <dgm:cxn modelId="{B6D877C8-335A-4A48-AC9F-102DDAB99DEE}" type="presParOf" srcId="{4464CA4D-F1F4-424D-BD57-B006B65F51B4}" destId="{E92EC976-052B-E149-928A-6A220A0D495E}" srcOrd="6" destOrd="0" presId="urn:microsoft.com/office/officeart/2008/layout/VerticalCurvedList"/>
    <dgm:cxn modelId="{53B19B16-B45C-5341-BD5A-B7F42F5044D3}" type="presParOf" srcId="{E92EC976-052B-E149-928A-6A220A0D495E}" destId="{C046EC0D-61B1-1E43-B41D-AD628CB07796}" srcOrd="0" destOrd="0" presId="urn:microsoft.com/office/officeart/2008/layout/VerticalCurvedList"/>
    <dgm:cxn modelId="{F9DF30B8-874D-2B47-8498-551791AB5829}" type="presParOf" srcId="{4464CA4D-F1F4-424D-BD57-B006B65F51B4}" destId="{07D2931B-858C-6E4E-94AE-EADBE57EC4F9}" srcOrd="7" destOrd="0" presId="urn:microsoft.com/office/officeart/2008/layout/VerticalCurvedList"/>
    <dgm:cxn modelId="{2D48E35D-8C3D-5C4D-BEE5-BFC517489B37}" type="presParOf" srcId="{4464CA4D-F1F4-424D-BD57-B006B65F51B4}" destId="{44724A64-D9AC-584D-8F59-7785996DE179}" srcOrd="8" destOrd="0" presId="urn:microsoft.com/office/officeart/2008/layout/VerticalCurvedList"/>
    <dgm:cxn modelId="{DCD89A26-B046-DA46-AB8B-DD2DC8FF6F08}" type="presParOf" srcId="{44724A64-D9AC-584D-8F59-7785996DE179}" destId="{341C21CE-1449-1741-B19C-2440A068417A}" srcOrd="0" destOrd="0" presId="urn:microsoft.com/office/officeart/2008/layout/VerticalCurvedList"/>
    <dgm:cxn modelId="{6A781EE4-7EB5-3F47-A9DE-40D72ACA614B}" type="presParOf" srcId="{4464CA4D-F1F4-424D-BD57-B006B65F51B4}" destId="{06B61F3E-DDD4-CF4C-BFB7-43036420C799}" srcOrd="9" destOrd="0" presId="urn:microsoft.com/office/officeart/2008/layout/VerticalCurvedList"/>
    <dgm:cxn modelId="{042E11AA-4986-8442-8BAF-A442EADDF0DC}" type="presParOf" srcId="{4464CA4D-F1F4-424D-BD57-B006B65F51B4}" destId="{30EBAECA-302C-1847-8B98-DEA933C9EF89}" srcOrd="10" destOrd="0" presId="urn:microsoft.com/office/officeart/2008/layout/VerticalCurvedList"/>
    <dgm:cxn modelId="{D292C6F9-EDDC-CD41-848E-D8FFFC1C7783}" type="presParOf" srcId="{30EBAECA-302C-1847-8B98-DEA933C9EF89}" destId="{52B023C9-C89E-9249-A2E9-A94361F9D459}" srcOrd="0" destOrd="0" presId="urn:microsoft.com/office/officeart/2008/layout/VerticalCurvedList"/>
    <dgm:cxn modelId="{DBFDE495-6367-624E-8B61-8D7FAA34ACA3}" type="presParOf" srcId="{4464CA4D-F1F4-424D-BD57-B006B65F51B4}" destId="{EF92CAB6-D144-DE47-B455-AD1346814821}" srcOrd="11" destOrd="0" presId="urn:microsoft.com/office/officeart/2008/layout/VerticalCurvedList"/>
    <dgm:cxn modelId="{8E04EFAD-D742-964C-93AC-121D1A0281F1}" type="presParOf" srcId="{4464CA4D-F1F4-424D-BD57-B006B65F51B4}" destId="{FB3D34F1-B33C-EE4F-BDD1-34D0B95A8586}" srcOrd="12" destOrd="0" presId="urn:microsoft.com/office/officeart/2008/layout/VerticalCurvedList"/>
    <dgm:cxn modelId="{8A45B214-9CFA-A645-8583-4FFA71E5C232}" type="presParOf" srcId="{FB3D34F1-B33C-EE4F-BDD1-34D0B95A8586}" destId="{387B9D34-4163-4D42-943F-999BC5055F1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153F21E-B751-9E41-B851-CD756E437B0C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118DF4-2810-5646-B64E-090B7ADF6431}">
      <dgm:prSet phldrT="[文本]"/>
      <dgm:spPr/>
      <dgm:t>
        <a:bodyPr/>
        <a:lstStyle/>
        <a:p>
          <a:r>
            <a:rPr lang="zh-CN" altLang="en-US" dirty="0" smtClean="0"/>
            <a:t>基础框架、平台分类标准</a:t>
          </a:r>
          <a:endParaRPr lang="zh-CN" altLang="en-US" dirty="0"/>
        </a:p>
      </dgm:t>
    </dgm:pt>
    <dgm:pt modelId="{8AB8385C-FC3B-0B40-B58E-175D45C7C0AF}" type="parTrans" cxnId="{AD6F96C7-C2F3-E948-B9E7-DCE64DAE2BF5}">
      <dgm:prSet/>
      <dgm:spPr/>
      <dgm:t>
        <a:bodyPr/>
        <a:lstStyle/>
        <a:p>
          <a:endParaRPr lang="zh-CN" altLang="en-US"/>
        </a:p>
      </dgm:t>
    </dgm:pt>
    <dgm:pt modelId="{6CBB85FC-48B4-5141-A8FA-D2ACEEEC021D}" type="sibTrans" cxnId="{AD6F96C7-C2F3-E948-B9E7-DCE64DAE2BF5}">
      <dgm:prSet/>
      <dgm:spPr/>
      <dgm:t>
        <a:bodyPr/>
        <a:lstStyle/>
        <a:p>
          <a:endParaRPr lang="zh-CN" altLang="en-US"/>
        </a:p>
      </dgm:t>
    </dgm:pt>
    <dgm:pt modelId="{38FA14E3-A7A3-134D-B71B-E0D647ADC104}">
      <dgm:prSet phldrT="[文本]"/>
      <dgm:spPr/>
      <dgm:t>
        <a:bodyPr/>
        <a:lstStyle/>
        <a:p>
          <a:r>
            <a:rPr lang="zh-CN" altLang="en-US" dirty="0" smtClean="0"/>
            <a:t>开源</a:t>
          </a:r>
          <a:endParaRPr lang="zh-CN" altLang="en-US" dirty="0"/>
        </a:p>
      </dgm:t>
    </dgm:pt>
    <dgm:pt modelId="{20DEA7D2-684E-0446-ACF3-BD6E009B694F}" type="parTrans" cxnId="{C16D0AF2-67D3-284C-8BB9-C1350A0B3A8E}">
      <dgm:prSet/>
      <dgm:spPr/>
      <dgm:t>
        <a:bodyPr/>
        <a:lstStyle/>
        <a:p>
          <a:endParaRPr lang="zh-CN" altLang="en-US"/>
        </a:p>
      </dgm:t>
    </dgm:pt>
    <dgm:pt modelId="{232AA025-B14B-5B47-868B-0E4CEA4EE366}" type="sibTrans" cxnId="{C16D0AF2-67D3-284C-8BB9-C1350A0B3A8E}">
      <dgm:prSet/>
      <dgm:spPr/>
      <dgm:t>
        <a:bodyPr/>
        <a:lstStyle/>
        <a:p>
          <a:endParaRPr lang="zh-CN" altLang="en-US"/>
        </a:p>
      </dgm:t>
    </dgm:pt>
    <dgm:pt modelId="{FA674141-CFFB-A245-9CF4-ADA953D513F9}">
      <dgm:prSet phldrT="[文本]"/>
      <dgm:spPr/>
      <dgm:t>
        <a:bodyPr/>
        <a:lstStyle/>
        <a:p>
          <a:r>
            <a:rPr lang="en-US" altLang="zh-CN" dirty="0" smtClean="0"/>
            <a:t>AngularJS</a:t>
          </a:r>
          <a:endParaRPr lang="zh-CN" altLang="en-US" dirty="0" smtClean="0"/>
        </a:p>
        <a:p>
          <a:r>
            <a:rPr lang="zh-CN" altLang="en-US" dirty="0" smtClean="0"/>
            <a:t>（与</a:t>
          </a:r>
          <a:r>
            <a:rPr lang="en-US" altLang="zh-CN" dirty="0" err="1" smtClean="0"/>
            <a:t>Vue</a:t>
          </a:r>
          <a:r>
            <a:rPr lang="zh-CN" altLang="en-US" dirty="0" smtClean="0"/>
            <a:t>对比见附录）</a:t>
          </a:r>
          <a:endParaRPr lang="zh-CN" altLang="en-US" dirty="0"/>
        </a:p>
      </dgm:t>
    </dgm:pt>
    <dgm:pt modelId="{96AD61F0-4611-164A-87FD-250D61E967BB}" type="parTrans" cxnId="{F5243F5F-2FE9-3A4F-922D-3DE8BC2C687B}">
      <dgm:prSet/>
      <dgm:spPr/>
      <dgm:t>
        <a:bodyPr/>
        <a:lstStyle/>
        <a:p>
          <a:endParaRPr lang="zh-CN" altLang="en-US"/>
        </a:p>
      </dgm:t>
    </dgm:pt>
    <dgm:pt modelId="{CA437ABE-691A-9C4F-8911-1E0787F4D9B0}" type="sibTrans" cxnId="{F5243F5F-2FE9-3A4F-922D-3DE8BC2C687B}">
      <dgm:prSet/>
      <dgm:spPr/>
      <dgm:t>
        <a:bodyPr/>
        <a:lstStyle/>
        <a:p>
          <a:endParaRPr lang="zh-CN" altLang="en-US"/>
        </a:p>
      </dgm:t>
    </dgm:pt>
    <dgm:pt modelId="{FAB4A747-86B5-B64E-9366-277E72AC43AB}">
      <dgm:prSet phldrT="[文本]"/>
      <dgm:spPr/>
      <dgm:t>
        <a:bodyPr/>
        <a:lstStyle/>
        <a:p>
          <a:r>
            <a:rPr lang="en-US" altLang="zh-CN" dirty="0" err="1" smtClean="0"/>
            <a:t>Vue</a:t>
          </a:r>
          <a:endParaRPr lang="zh-CN" altLang="en-US" dirty="0" smtClean="0"/>
        </a:p>
        <a:p>
          <a:r>
            <a:rPr lang="zh-CN" altLang="en-US" dirty="0" smtClean="0"/>
            <a:t>（与</a:t>
          </a:r>
          <a:r>
            <a:rPr lang="en-US" altLang="zh-CN" dirty="0" smtClean="0"/>
            <a:t>AngularJS</a:t>
          </a:r>
          <a:r>
            <a:rPr lang="zh-CN" altLang="en-US" dirty="0" smtClean="0"/>
            <a:t>对比见附录）</a:t>
          </a:r>
          <a:endParaRPr lang="zh-CN" altLang="en-US" dirty="0"/>
        </a:p>
      </dgm:t>
    </dgm:pt>
    <dgm:pt modelId="{2C53BE0C-76EA-5C4F-A620-0B66E7863A07}" type="parTrans" cxnId="{E584CF8A-8211-9C44-BF56-AD0254BCFB78}">
      <dgm:prSet/>
      <dgm:spPr/>
      <dgm:t>
        <a:bodyPr/>
        <a:lstStyle/>
        <a:p>
          <a:endParaRPr lang="zh-CN" altLang="en-US"/>
        </a:p>
      </dgm:t>
    </dgm:pt>
    <dgm:pt modelId="{E5D1A6D8-4319-5F49-BED6-83751A93E40D}" type="sibTrans" cxnId="{E584CF8A-8211-9C44-BF56-AD0254BCFB78}">
      <dgm:prSet/>
      <dgm:spPr/>
      <dgm:t>
        <a:bodyPr/>
        <a:lstStyle/>
        <a:p>
          <a:endParaRPr lang="zh-CN" altLang="en-US"/>
        </a:p>
      </dgm:t>
    </dgm:pt>
    <dgm:pt modelId="{EA579B3B-C0E8-1D4A-B6EA-CBA0CA13B6A3}">
      <dgm:prSet phldrT="[文本]"/>
      <dgm:spPr/>
      <dgm:t>
        <a:bodyPr/>
        <a:lstStyle/>
        <a:p>
          <a:r>
            <a:rPr lang="zh-CN" altLang="en-US" dirty="0" smtClean="0"/>
            <a:t>自主开发</a:t>
          </a:r>
          <a:endParaRPr lang="zh-CN" altLang="en-US" dirty="0"/>
        </a:p>
      </dgm:t>
    </dgm:pt>
    <dgm:pt modelId="{2A152AE3-3E6B-C946-A9FD-955EA5A26C90}" type="parTrans" cxnId="{A297885B-7750-1245-99C0-3ACCBD8838F1}">
      <dgm:prSet/>
      <dgm:spPr/>
      <dgm:t>
        <a:bodyPr/>
        <a:lstStyle/>
        <a:p>
          <a:endParaRPr lang="zh-CN" altLang="en-US"/>
        </a:p>
      </dgm:t>
    </dgm:pt>
    <dgm:pt modelId="{1C4AB18D-859E-9E40-A95E-83953D0A69D6}" type="sibTrans" cxnId="{A297885B-7750-1245-99C0-3ACCBD8838F1}">
      <dgm:prSet/>
      <dgm:spPr/>
      <dgm:t>
        <a:bodyPr/>
        <a:lstStyle/>
        <a:p>
          <a:endParaRPr lang="zh-CN" altLang="en-US"/>
        </a:p>
      </dgm:t>
    </dgm:pt>
    <dgm:pt modelId="{EBCE0987-D502-6C4C-A741-06CACC021266}">
      <dgm:prSet phldrT="[文本]"/>
      <dgm:spPr/>
      <dgm:t>
        <a:bodyPr/>
        <a:lstStyle/>
        <a:p>
          <a:r>
            <a:rPr lang="en-US" altLang="zh-CN" dirty="0" smtClean="0"/>
            <a:t>UMP</a:t>
          </a:r>
          <a:r>
            <a:rPr lang="zh-CN" altLang="en-US" dirty="0" smtClean="0"/>
            <a:t> </a:t>
          </a:r>
          <a:r>
            <a:rPr lang="en-US" altLang="zh-CN" dirty="0" smtClean="0"/>
            <a:t>JS</a:t>
          </a:r>
          <a:endParaRPr lang="zh-CN" altLang="en-US" dirty="0"/>
        </a:p>
      </dgm:t>
    </dgm:pt>
    <dgm:pt modelId="{626A2448-B484-F64D-9E0B-6029ED34D005}" type="parTrans" cxnId="{13D4B599-F5A1-4D46-8BF8-A2B94CDB0DDB}">
      <dgm:prSet/>
      <dgm:spPr/>
      <dgm:t>
        <a:bodyPr/>
        <a:lstStyle/>
        <a:p>
          <a:endParaRPr lang="zh-CN" altLang="en-US"/>
        </a:p>
      </dgm:t>
    </dgm:pt>
    <dgm:pt modelId="{384E2783-8805-DC4C-B7CD-D51E78E3B235}" type="sibTrans" cxnId="{13D4B599-F5A1-4D46-8BF8-A2B94CDB0DDB}">
      <dgm:prSet/>
      <dgm:spPr/>
      <dgm:t>
        <a:bodyPr/>
        <a:lstStyle/>
        <a:p>
          <a:endParaRPr lang="zh-CN" altLang="en-US"/>
        </a:p>
      </dgm:t>
    </dgm:pt>
    <dgm:pt modelId="{58044E29-F4E2-E44A-8007-96EF448342AB}">
      <dgm:prSet phldrT="[文本]"/>
      <dgm:spPr/>
      <dgm:t>
        <a:bodyPr/>
        <a:lstStyle/>
        <a:p>
          <a:r>
            <a:rPr lang="zh-CN" altLang="en-US" dirty="0" smtClean="0"/>
            <a:t>框架（例如：</a:t>
          </a:r>
          <a:r>
            <a:rPr lang="en-US" altLang="zh-CN" dirty="0" smtClean="0"/>
            <a:t>JS</a:t>
          </a:r>
          <a:r>
            <a:rPr lang="zh-CN" altLang="en-US" dirty="0" smtClean="0"/>
            <a:t>端框架）</a:t>
          </a:r>
          <a:endParaRPr lang="zh-CN" altLang="en-US" dirty="0"/>
        </a:p>
      </dgm:t>
    </dgm:pt>
    <dgm:pt modelId="{A38BCE44-B07E-8F45-886E-C3F28BCF8DA5}" type="parTrans" cxnId="{D19A6D60-5919-F04A-BBF0-1282E7ED553C}">
      <dgm:prSet/>
      <dgm:spPr/>
      <dgm:t>
        <a:bodyPr/>
        <a:lstStyle/>
        <a:p>
          <a:endParaRPr lang="zh-CN" altLang="en-US"/>
        </a:p>
      </dgm:t>
    </dgm:pt>
    <dgm:pt modelId="{4C5CB415-39E3-0649-A7A3-8C08D850A08D}" type="sibTrans" cxnId="{D19A6D60-5919-F04A-BBF0-1282E7ED553C}">
      <dgm:prSet/>
      <dgm:spPr/>
      <dgm:t>
        <a:bodyPr/>
        <a:lstStyle/>
        <a:p>
          <a:endParaRPr lang="zh-CN" altLang="en-US"/>
        </a:p>
      </dgm:t>
    </dgm:pt>
    <dgm:pt modelId="{F6AEFBED-3736-904C-BF36-4EC5AFC8F64C}">
      <dgm:prSet phldrT="[文本]"/>
      <dgm:spPr/>
      <dgm:t>
        <a:bodyPr/>
        <a:lstStyle/>
        <a:p>
          <a:r>
            <a:rPr lang="zh-CN" altLang="en-US" dirty="0" smtClean="0"/>
            <a:t>平台（例如：集成平台）</a:t>
          </a:r>
          <a:endParaRPr lang="zh-CN" altLang="en-US" dirty="0"/>
        </a:p>
      </dgm:t>
    </dgm:pt>
    <dgm:pt modelId="{E3CEDFE6-D0D2-9E4B-804C-A97D9163303E}" type="parTrans" cxnId="{6B593F93-A2A4-5C47-8796-16D7A6304FE8}">
      <dgm:prSet/>
      <dgm:spPr/>
      <dgm:t>
        <a:bodyPr/>
        <a:lstStyle/>
        <a:p>
          <a:endParaRPr lang="zh-CN" altLang="en-US"/>
        </a:p>
      </dgm:t>
    </dgm:pt>
    <dgm:pt modelId="{55978563-9BC1-574C-B04D-BABE0E4BD422}" type="sibTrans" cxnId="{6B593F93-A2A4-5C47-8796-16D7A6304FE8}">
      <dgm:prSet/>
      <dgm:spPr/>
      <dgm:t>
        <a:bodyPr/>
        <a:lstStyle/>
        <a:p>
          <a:endParaRPr lang="zh-CN" altLang="en-US"/>
        </a:p>
      </dgm:t>
    </dgm:pt>
    <dgm:pt modelId="{57DC9B76-0C18-AC44-B0B8-C4F857007C5D}">
      <dgm:prSet phldrT="[文本]"/>
      <dgm:spPr/>
      <dgm:t>
        <a:bodyPr/>
        <a:lstStyle/>
        <a:p>
          <a:r>
            <a:rPr lang="zh-CN" altLang="en-US" dirty="0" smtClean="0"/>
            <a:t>开源</a:t>
          </a:r>
          <a:endParaRPr lang="zh-CN" altLang="en-US" dirty="0"/>
        </a:p>
      </dgm:t>
    </dgm:pt>
    <dgm:pt modelId="{665B9191-B682-334E-9CA8-98E09ED6C6F1}" type="parTrans" cxnId="{56EB707D-FBF2-0149-BA01-16BEA3721E5D}">
      <dgm:prSet/>
      <dgm:spPr/>
      <dgm:t>
        <a:bodyPr/>
        <a:lstStyle/>
        <a:p>
          <a:endParaRPr lang="zh-CN" altLang="en-US"/>
        </a:p>
      </dgm:t>
    </dgm:pt>
    <dgm:pt modelId="{D72800EA-044D-A741-B6E9-747685E5F9AA}" type="sibTrans" cxnId="{56EB707D-FBF2-0149-BA01-16BEA3721E5D}">
      <dgm:prSet/>
      <dgm:spPr/>
      <dgm:t>
        <a:bodyPr/>
        <a:lstStyle/>
        <a:p>
          <a:endParaRPr lang="zh-CN" altLang="en-US"/>
        </a:p>
      </dgm:t>
    </dgm:pt>
    <dgm:pt modelId="{8A298FDD-9A2B-B24C-B9D5-B500746D7607}">
      <dgm:prSet phldrT="[文本]"/>
      <dgm:spPr/>
      <dgm:t>
        <a:bodyPr/>
        <a:lstStyle/>
        <a:p>
          <a:r>
            <a:rPr lang="en-US" altLang="zh-CN" dirty="0" smtClean="0"/>
            <a:t>Jenkins</a:t>
          </a:r>
          <a:endParaRPr lang="zh-CN" altLang="en-US" dirty="0"/>
        </a:p>
      </dgm:t>
    </dgm:pt>
    <dgm:pt modelId="{89240550-EC6C-5F47-90C1-8984184AB314}" type="parTrans" cxnId="{10FC0FF8-9ACE-304F-89FE-95FC9B48DFC4}">
      <dgm:prSet/>
      <dgm:spPr/>
      <dgm:t>
        <a:bodyPr/>
        <a:lstStyle/>
        <a:p>
          <a:endParaRPr lang="zh-CN" altLang="en-US"/>
        </a:p>
      </dgm:t>
    </dgm:pt>
    <dgm:pt modelId="{71A1C827-CCAA-7849-96DB-8DAC7B872319}" type="sibTrans" cxnId="{10FC0FF8-9ACE-304F-89FE-95FC9B48DFC4}">
      <dgm:prSet/>
      <dgm:spPr/>
      <dgm:t>
        <a:bodyPr/>
        <a:lstStyle/>
        <a:p>
          <a:endParaRPr lang="zh-CN" altLang="en-US"/>
        </a:p>
      </dgm:t>
    </dgm:pt>
    <dgm:pt modelId="{9E8B3C88-7FF1-0647-A93B-803FD18E5960}">
      <dgm:prSet phldrT="[文本]"/>
      <dgm:spPr/>
      <dgm:t>
        <a:bodyPr/>
        <a:lstStyle/>
        <a:p>
          <a:r>
            <a:rPr lang="zh-CN" altLang="en-US" dirty="0" smtClean="0"/>
            <a:t>自主开发</a:t>
          </a:r>
          <a:endParaRPr lang="zh-CN" altLang="en-US" dirty="0"/>
        </a:p>
      </dgm:t>
    </dgm:pt>
    <dgm:pt modelId="{EFFE00AC-6D7E-5B4C-8DBC-047404CA8EB6}" type="parTrans" cxnId="{2FD013D1-787B-6646-88CA-969F4B2490C8}">
      <dgm:prSet/>
      <dgm:spPr/>
      <dgm:t>
        <a:bodyPr/>
        <a:lstStyle/>
        <a:p>
          <a:endParaRPr lang="zh-CN" altLang="en-US"/>
        </a:p>
      </dgm:t>
    </dgm:pt>
    <dgm:pt modelId="{4626459B-B1B8-6442-94B9-DDDDC205AF0B}" type="sibTrans" cxnId="{2FD013D1-787B-6646-88CA-969F4B2490C8}">
      <dgm:prSet/>
      <dgm:spPr/>
      <dgm:t>
        <a:bodyPr/>
        <a:lstStyle/>
        <a:p>
          <a:endParaRPr lang="zh-CN" altLang="en-US"/>
        </a:p>
      </dgm:t>
    </dgm:pt>
    <dgm:pt modelId="{36059C12-A948-AD48-89F9-ED22DE2A6FF6}">
      <dgm:prSet phldrT="[文本]"/>
      <dgm:spPr/>
      <dgm:t>
        <a:bodyPr/>
        <a:lstStyle/>
        <a:p>
          <a:r>
            <a:rPr lang="en-US" altLang="zh-CN" dirty="0" smtClean="0"/>
            <a:t>XXX</a:t>
          </a:r>
          <a:endParaRPr lang="zh-CN" altLang="en-US" dirty="0"/>
        </a:p>
      </dgm:t>
    </dgm:pt>
    <dgm:pt modelId="{DD08B5D0-F828-C748-AA24-4B0E6F69D401}" type="parTrans" cxnId="{8D749B23-31CD-A641-82C1-982188F84146}">
      <dgm:prSet/>
      <dgm:spPr/>
      <dgm:t>
        <a:bodyPr/>
        <a:lstStyle/>
        <a:p>
          <a:endParaRPr lang="zh-CN" altLang="en-US"/>
        </a:p>
      </dgm:t>
    </dgm:pt>
    <dgm:pt modelId="{C924B6D6-7F37-4446-A0D4-7DEAACF79465}" type="sibTrans" cxnId="{8D749B23-31CD-A641-82C1-982188F84146}">
      <dgm:prSet/>
      <dgm:spPr/>
      <dgm:t>
        <a:bodyPr/>
        <a:lstStyle/>
        <a:p>
          <a:endParaRPr lang="zh-CN" altLang="en-US"/>
        </a:p>
      </dgm:t>
    </dgm:pt>
    <dgm:pt modelId="{93689D06-AAC5-0F4D-B3DE-06AA04A73173}" type="pres">
      <dgm:prSet presAssocID="{F153F21E-B751-9E41-B851-CD756E437B0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571811-27AA-6640-975A-A8573E7AB8D9}" type="pres">
      <dgm:prSet presAssocID="{00118DF4-2810-5646-B64E-090B7ADF6431}" presName="root1" presStyleCnt="0"/>
      <dgm:spPr/>
    </dgm:pt>
    <dgm:pt modelId="{E8E9E76B-E585-A646-9B77-F8BCF33C8766}" type="pres">
      <dgm:prSet presAssocID="{00118DF4-2810-5646-B64E-090B7ADF643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CBAEC7-41CD-4D48-9D69-6AA5782D9C2E}" type="pres">
      <dgm:prSet presAssocID="{00118DF4-2810-5646-B64E-090B7ADF6431}" presName="level2hierChild" presStyleCnt="0"/>
      <dgm:spPr/>
    </dgm:pt>
    <dgm:pt modelId="{9973A658-3772-884D-BCCB-F271349F2A5E}" type="pres">
      <dgm:prSet presAssocID="{A38BCE44-B07E-8F45-886E-C3F28BCF8DA5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F696453C-91B7-6F40-A520-84FE4B5BB653}" type="pres">
      <dgm:prSet presAssocID="{A38BCE44-B07E-8F45-886E-C3F28BCF8DA5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4CB1C612-C8DD-CE46-9F6F-7D942229988A}" type="pres">
      <dgm:prSet presAssocID="{58044E29-F4E2-E44A-8007-96EF448342AB}" presName="root2" presStyleCnt="0"/>
      <dgm:spPr/>
    </dgm:pt>
    <dgm:pt modelId="{82606B13-35D1-9749-B3F2-85ED2944E276}" type="pres">
      <dgm:prSet presAssocID="{58044E29-F4E2-E44A-8007-96EF448342AB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25B8B9-27B6-5F4F-AAF5-2209829CD33E}" type="pres">
      <dgm:prSet presAssocID="{58044E29-F4E2-E44A-8007-96EF448342AB}" presName="level3hierChild" presStyleCnt="0"/>
      <dgm:spPr/>
    </dgm:pt>
    <dgm:pt modelId="{BCACDB6B-2A77-7443-B781-8D7CF3AC0799}" type="pres">
      <dgm:prSet presAssocID="{20DEA7D2-684E-0446-ACF3-BD6E009B694F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2708C1B5-61B1-D34E-80AD-1FF51387036B}" type="pres">
      <dgm:prSet presAssocID="{20DEA7D2-684E-0446-ACF3-BD6E009B694F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647E787A-41D5-F64B-A52F-E14CB041ACD4}" type="pres">
      <dgm:prSet presAssocID="{38FA14E3-A7A3-134D-B71B-E0D647ADC104}" presName="root2" presStyleCnt="0"/>
      <dgm:spPr/>
    </dgm:pt>
    <dgm:pt modelId="{36CC0DB4-2159-DD4B-9AE2-49EF89F62CE0}" type="pres">
      <dgm:prSet presAssocID="{38FA14E3-A7A3-134D-B71B-E0D647ADC104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80EE8E5-5B09-944A-A9E7-D72151E07C6A}" type="pres">
      <dgm:prSet presAssocID="{38FA14E3-A7A3-134D-B71B-E0D647ADC104}" presName="level3hierChild" presStyleCnt="0"/>
      <dgm:spPr/>
    </dgm:pt>
    <dgm:pt modelId="{3ED7D1C9-DC3D-7145-85A4-24CD1788AF26}" type="pres">
      <dgm:prSet presAssocID="{96AD61F0-4611-164A-87FD-250D61E967BB}" presName="conn2-1" presStyleLbl="parChTrans1D4" presStyleIdx="0" presStyleCnt="5"/>
      <dgm:spPr/>
      <dgm:t>
        <a:bodyPr/>
        <a:lstStyle/>
        <a:p>
          <a:endParaRPr lang="zh-CN" altLang="en-US"/>
        </a:p>
      </dgm:t>
    </dgm:pt>
    <dgm:pt modelId="{BECF6A2A-05E7-B940-AECE-3704954F8D78}" type="pres">
      <dgm:prSet presAssocID="{96AD61F0-4611-164A-87FD-250D61E967BB}" presName="connTx" presStyleLbl="parChTrans1D4" presStyleIdx="0" presStyleCnt="5"/>
      <dgm:spPr/>
      <dgm:t>
        <a:bodyPr/>
        <a:lstStyle/>
        <a:p>
          <a:endParaRPr lang="zh-CN" altLang="en-US"/>
        </a:p>
      </dgm:t>
    </dgm:pt>
    <dgm:pt modelId="{E2FA6465-B5D8-2246-8125-1632C37CF822}" type="pres">
      <dgm:prSet presAssocID="{FA674141-CFFB-A245-9CF4-ADA953D513F9}" presName="root2" presStyleCnt="0"/>
      <dgm:spPr/>
    </dgm:pt>
    <dgm:pt modelId="{FCE881E2-569E-D541-B287-2213F0CE0771}" type="pres">
      <dgm:prSet presAssocID="{FA674141-CFFB-A245-9CF4-ADA953D513F9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22DAF0-8A17-1642-888F-E5CB8486A741}" type="pres">
      <dgm:prSet presAssocID="{FA674141-CFFB-A245-9CF4-ADA953D513F9}" presName="level3hierChild" presStyleCnt="0"/>
      <dgm:spPr/>
    </dgm:pt>
    <dgm:pt modelId="{71052B94-0CED-D049-B71D-DCF741AB62D3}" type="pres">
      <dgm:prSet presAssocID="{2C53BE0C-76EA-5C4F-A620-0B66E7863A07}" presName="conn2-1" presStyleLbl="parChTrans1D4" presStyleIdx="1" presStyleCnt="5"/>
      <dgm:spPr/>
      <dgm:t>
        <a:bodyPr/>
        <a:lstStyle/>
        <a:p>
          <a:endParaRPr lang="zh-CN" altLang="en-US"/>
        </a:p>
      </dgm:t>
    </dgm:pt>
    <dgm:pt modelId="{762077E4-A213-4340-911B-61BBE4447B97}" type="pres">
      <dgm:prSet presAssocID="{2C53BE0C-76EA-5C4F-A620-0B66E7863A07}" presName="connTx" presStyleLbl="parChTrans1D4" presStyleIdx="1" presStyleCnt="5"/>
      <dgm:spPr/>
      <dgm:t>
        <a:bodyPr/>
        <a:lstStyle/>
        <a:p>
          <a:endParaRPr lang="zh-CN" altLang="en-US"/>
        </a:p>
      </dgm:t>
    </dgm:pt>
    <dgm:pt modelId="{A1776C93-4A11-CE49-AD28-8B80D20725BF}" type="pres">
      <dgm:prSet presAssocID="{FAB4A747-86B5-B64E-9366-277E72AC43AB}" presName="root2" presStyleCnt="0"/>
      <dgm:spPr/>
    </dgm:pt>
    <dgm:pt modelId="{C09F3F0F-C73E-4B4C-8B7B-CFA174AD2764}" type="pres">
      <dgm:prSet presAssocID="{FAB4A747-86B5-B64E-9366-277E72AC43AB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CC1E658-1E98-8F4B-8E4D-0DC27C044E1B}" type="pres">
      <dgm:prSet presAssocID="{FAB4A747-86B5-B64E-9366-277E72AC43AB}" presName="level3hierChild" presStyleCnt="0"/>
      <dgm:spPr/>
    </dgm:pt>
    <dgm:pt modelId="{B9AC2F25-5564-4A44-9C86-967E2BCBDEB1}" type="pres">
      <dgm:prSet presAssocID="{2A152AE3-3E6B-C946-A9FD-955EA5A26C90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773CEB9D-8749-1448-BE63-AAAC48DF0422}" type="pres">
      <dgm:prSet presAssocID="{2A152AE3-3E6B-C946-A9FD-955EA5A26C90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C526D261-4CF0-CD43-8628-0D652A89D120}" type="pres">
      <dgm:prSet presAssocID="{EA579B3B-C0E8-1D4A-B6EA-CBA0CA13B6A3}" presName="root2" presStyleCnt="0"/>
      <dgm:spPr/>
    </dgm:pt>
    <dgm:pt modelId="{0C78DE95-2DB0-5C46-A863-8AA46D469D21}" type="pres">
      <dgm:prSet presAssocID="{EA579B3B-C0E8-1D4A-B6EA-CBA0CA13B6A3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66AEEB-8034-A247-ADCB-173D28EAB04F}" type="pres">
      <dgm:prSet presAssocID="{EA579B3B-C0E8-1D4A-B6EA-CBA0CA13B6A3}" presName="level3hierChild" presStyleCnt="0"/>
      <dgm:spPr/>
    </dgm:pt>
    <dgm:pt modelId="{FF7F6678-C1F8-114C-A220-FDF8228557B0}" type="pres">
      <dgm:prSet presAssocID="{626A2448-B484-F64D-9E0B-6029ED34D005}" presName="conn2-1" presStyleLbl="parChTrans1D4" presStyleIdx="2" presStyleCnt="5"/>
      <dgm:spPr/>
      <dgm:t>
        <a:bodyPr/>
        <a:lstStyle/>
        <a:p>
          <a:endParaRPr lang="zh-CN" altLang="en-US"/>
        </a:p>
      </dgm:t>
    </dgm:pt>
    <dgm:pt modelId="{7E49F1D9-E36C-7248-83F8-3C647911DD9B}" type="pres">
      <dgm:prSet presAssocID="{626A2448-B484-F64D-9E0B-6029ED34D005}" presName="connTx" presStyleLbl="parChTrans1D4" presStyleIdx="2" presStyleCnt="5"/>
      <dgm:spPr/>
      <dgm:t>
        <a:bodyPr/>
        <a:lstStyle/>
        <a:p>
          <a:endParaRPr lang="zh-CN" altLang="en-US"/>
        </a:p>
      </dgm:t>
    </dgm:pt>
    <dgm:pt modelId="{C9419B2A-9A89-DC4E-9006-BF9234B77794}" type="pres">
      <dgm:prSet presAssocID="{EBCE0987-D502-6C4C-A741-06CACC021266}" presName="root2" presStyleCnt="0"/>
      <dgm:spPr/>
    </dgm:pt>
    <dgm:pt modelId="{B91AA209-1D4A-7043-BB47-0DEB37C57B53}" type="pres">
      <dgm:prSet presAssocID="{EBCE0987-D502-6C4C-A741-06CACC021266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4B32E4-B91E-8F41-9333-75C9E899B17E}" type="pres">
      <dgm:prSet presAssocID="{EBCE0987-D502-6C4C-A741-06CACC021266}" presName="level3hierChild" presStyleCnt="0"/>
      <dgm:spPr/>
    </dgm:pt>
    <dgm:pt modelId="{F3871906-04E6-BA42-91CA-AFA26FC61E10}" type="pres">
      <dgm:prSet presAssocID="{E3CEDFE6-D0D2-9E4B-804C-A97D9163303E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3DC6C688-2D0E-C145-8C59-986037BFECD3}" type="pres">
      <dgm:prSet presAssocID="{E3CEDFE6-D0D2-9E4B-804C-A97D9163303E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819336B1-DED2-054F-BEED-B8939683B493}" type="pres">
      <dgm:prSet presAssocID="{F6AEFBED-3736-904C-BF36-4EC5AFC8F64C}" presName="root2" presStyleCnt="0"/>
      <dgm:spPr/>
    </dgm:pt>
    <dgm:pt modelId="{5C287A02-DA24-B241-AAD3-4C064FBDD8A6}" type="pres">
      <dgm:prSet presAssocID="{F6AEFBED-3736-904C-BF36-4EC5AFC8F64C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7C5117-DF47-5348-810E-44E80047F2B6}" type="pres">
      <dgm:prSet presAssocID="{F6AEFBED-3736-904C-BF36-4EC5AFC8F64C}" presName="level3hierChild" presStyleCnt="0"/>
      <dgm:spPr/>
    </dgm:pt>
    <dgm:pt modelId="{2BF6903D-E271-FF41-98F1-80D34B1EC15D}" type="pres">
      <dgm:prSet presAssocID="{665B9191-B682-334E-9CA8-98E09ED6C6F1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E04B76A4-BDCA-6948-BBDB-FF11ADD66F0D}" type="pres">
      <dgm:prSet presAssocID="{665B9191-B682-334E-9CA8-98E09ED6C6F1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E68A4FF0-5E12-E641-A723-28D67B1D4D39}" type="pres">
      <dgm:prSet presAssocID="{57DC9B76-0C18-AC44-B0B8-C4F857007C5D}" presName="root2" presStyleCnt="0"/>
      <dgm:spPr/>
    </dgm:pt>
    <dgm:pt modelId="{63243D8E-B4AA-E340-9137-36DE1EC30039}" type="pres">
      <dgm:prSet presAssocID="{57DC9B76-0C18-AC44-B0B8-C4F857007C5D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745F37-30C3-7546-8B57-46279CDECDDD}" type="pres">
      <dgm:prSet presAssocID="{57DC9B76-0C18-AC44-B0B8-C4F857007C5D}" presName="level3hierChild" presStyleCnt="0"/>
      <dgm:spPr/>
    </dgm:pt>
    <dgm:pt modelId="{6F36DF8C-F262-1247-B2E3-FD927358F3BC}" type="pres">
      <dgm:prSet presAssocID="{89240550-EC6C-5F47-90C1-8984184AB314}" presName="conn2-1" presStyleLbl="parChTrans1D4" presStyleIdx="3" presStyleCnt="5"/>
      <dgm:spPr/>
      <dgm:t>
        <a:bodyPr/>
        <a:lstStyle/>
        <a:p>
          <a:endParaRPr lang="zh-CN" altLang="en-US"/>
        </a:p>
      </dgm:t>
    </dgm:pt>
    <dgm:pt modelId="{EE69219F-9F02-7F42-A914-6B49263919B7}" type="pres">
      <dgm:prSet presAssocID="{89240550-EC6C-5F47-90C1-8984184AB314}" presName="connTx" presStyleLbl="parChTrans1D4" presStyleIdx="3" presStyleCnt="5"/>
      <dgm:spPr/>
      <dgm:t>
        <a:bodyPr/>
        <a:lstStyle/>
        <a:p>
          <a:endParaRPr lang="zh-CN" altLang="en-US"/>
        </a:p>
      </dgm:t>
    </dgm:pt>
    <dgm:pt modelId="{66F29355-4D0C-7B4C-BCE8-9440F128558D}" type="pres">
      <dgm:prSet presAssocID="{8A298FDD-9A2B-B24C-B9D5-B500746D7607}" presName="root2" presStyleCnt="0"/>
      <dgm:spPr/>
    </dgm:pt>
    <dgm:pt modelId="{BD024AD8-AE55-994D-8F6E-65149A201466}" type="pres">
      <dgm:prSet presAssocID="{8A298FDD-9A2B-B24C-B9D5-B500746D7607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1E532E-5F99-CD47-BC07-C256A0D464F1}" type="pres">
      <dgm:prSet presAssocID="{8A298FDD-9A2B-B24C-B9D5-B500746D7607}" presName="level3hierChild" presStyleCnt="0"/>
      <dgm:spPr/>
    </dgm:pt>
    <dgm:pt modelId="{4524086D-BDD6-3B40-8F58-00334C03A3C1}" type="pres">
      <dgm:prSet presAssocID="{EFFE00AC-6D7E-5B4C-8DBC-047404CA8EB6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4556E16F-8211-234E-9215-0E8066DBB19C}" type="pres">
      <dgm:prSet presAssocID="{EFFE00AC-6D7E-5B4C-8DBC-047404CA8EB6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97A5243A-8384-7E48-AC2E-343CAAD42B01}" type="pres">
      <dgm:prSet presAssocID="{9E8B3C88-7FF1-0647-A93B-803FD18E5960}" presName="root2" presStyleCnt="0"/>
      <dgm:spPr/>
    </dgm:pt>
    <dgm:pt modelId="{6003D35F-3E9A-5A4E-8A47-950154BA414C}" type="pres">
      <dgm:prSet presAssocID="{9E8B3C88-7FF1-0647-A93B-803FD18E5960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D0AB0F-A840-0444-93EA-1253EE90B909}" type="pres">
      <dgm:prSet presAssocID="{9E8B3C88-7FF1-0647-A93B-803FD18E5960}" presName="level3hierChild" presStyleCnt="0"/>
      <dgm:spPr/>
    </dgm:pt>
    <dgm:pt modelId="{E7FE90E2-97ED-4149-9AD9-737AB1A7B81D}" type="pres">
      <dgm:prSet presAssocID="{DD08B5D0-F828-C748-AA24-4B0E6F69D401}" presName="conn2-1" presStyleLbl="parChTrans1D4" presStyleIdx="4" presStyleCnt="5"/>
      <dgm:spPr/>
      <dgm:t>
        <a:bodyPr/>
        <a:lstStyle/>
        <a:p>
          <a:endParaRPr lang="zh-CN" altLang="en-US"/>
        </a:p>
      </dgm:t>
    </dgm:pt>
    <dgm:pt modelId="{054D3C23-EC07-BE4F-9AC3-81A26E837324}" type="pres">
      <dgm:prSet presAssocID="{DD08B5D0-F828-C748-AA24-4B0E6F69D401}" presName="connTx" presStyleLbl="parChTrans1D4" presStyleIdx="4" presStyleCnt="5"/>
      <dgm:spPr/>
      <dgm:t>
        <a:bodyPr/>
        <a:lstStyle/>
        <a:p>
          <a:endParaRPr lang="zh-CN" altLang="en-US"/>
        </a:p>
      </dgm:t>
    </dgm:pt>
    <dgm:pt modelId="{18E35CA5-B2F1-D246-9706-3050F416DD5F}" type="pres">
      <dgm:prSet presAssocID="{36059C12-A948-AD48-89F9-ED22DE2A6FF6}" presName="root2" presStyleCnt="0"/>
      <dgm:spPr/>
    </dgm:pt>
    <dgm:pt modelId="{41C08D46-02C9-584A-9911-0062FBFD6B84}" type="pres">
      <dgm:prSet presAssocID="{36059C12-A948-AD48-89F9-ED22DE2A6FF6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8D42523-53F4-CE42-8C02-92633E7F64A0}" type="pres">
      <dgm:prSet presAssocID="{36059C12-A948-AD48-89F9-ED22DE2A6FF6}" presName="level3hierChild" presStyleCnt="0"/>
      <dgm:spPr/>
    </dgm:pt>
  </dgm:ptLst>
  <dgm:cxnLst>
    <dgm:cxn modelId="{3F2C823D-2022-D94C-9889-563EEBE62C2A}" type="presOf" srcId="{E3CEDFE6-D0D2-9E4B-804C-A97D9163303E}" destId="{F3871906-04E6-BA42-91CA-AFA26FC61E10}" srcOrd="0" destOrd="0" presId="urn:microsoft.com/office/officeart/2008/layout/HorizontalMultiLevelHierarchy"/>
    <dgm:cxn modelId="{630B8E43-1680-0F40-8D5A-519FE18700A8}" type="presOf" srcId="{FA674141-CFFB-A245-9CF4-ADA953D513F9}" destId="{FCE881E2-569E-D541-B287-2213F0CE0771}" srcOrd="0" destOrd="0" presId="urn:microsoft.com/office/officeart/2008/layout/HorizontalMultiLevelHierarchy"/>
    <dgm:cxn modelId="{B9178A48-E4AF-8C49-B7A2-96FEDFC59861}" type="presOf" srcId="{E3CEDFE6-D0D2-9E4B-804C-A97D9163303E}" destId="{3DC6C688-2D0E-C145-8C59-986037BFECD3}" srcOrd="1" destOrd="0" presId="urn:microsoft.com/office/officeart/2008/layout/HorizontalMultiLevelHierarchy"/>
    <dgm:cxn modelId="{19EBDDDF-E0A2-744D-B4A8-D38E44F1DCA4}" type="presOf" srcId="{A38BCE44-B07E-8F45-886E-C3F28BCF8DA5}" destId="{9973A658-3772-884D-BCCB-F271349F2A5E}" srcOrd="0" destOrd="0" presId="urn:microsoft.com/office/officeart/2008/layout/HorizontalMultiLevelHierarchy"/>
    <dgm:cxn modelId="{E5BB4AF7-2BEA-F249-9A18-4AAE31608531}" type="presOf" srcId="{EBCE0987-D502-6C4C-A741-06CACC021266}" destId="{B91AA209-1D4A-7043-BB47-0DEB37C57B53}" srcOrd="0" destOrd="0" presId="urn:microsoft.com/office/officeart/2008/layout/HorizontalMultiLevelHierarchy"/>
    <dgm:cxn modelId="{73186134-77E8-BF48-B5A8-D519D768E7C5}" type="presOf" srcId="{FAB4A747-86B5-B64E-9366-277E72AC43AB}" destId="{C09F3F0F-C73E-4B4C-8B7B-CFA174AD2764}" srcOrd="0" destOrd="0" presId="urn:microsoft.com/office/officeart/2008/layout/HorizontalMultiLevelHierarchy"/>
    <dgm:cxn modelId="{A866FDAB-BAD7-2747-B5D3-6D64459DB9BD}" type="presOf" srcId="{96AD61F0-4611-164A-87FD-250D61E967BB}" destId="{3ED7D1C9-DC3D-7145-85A4-24CD1788AF26}" srcOrd="0" destOrd="0" presId="urn:microsoft.com/office/officeart/2008/layout/HorizontalMultiLevelHierarchy"/>
    <dgm:cxn modelId="{E584CF8A-8211-9C44-BF56-AD0254BCFB78}" srcId="{38FA14E3-A7A3-134D-B71B-E0D647ADC104}" destId="{FAB4A747-86B5-B64E-9366-277E72AC43AB}" srcOrd="1" destOrd="0" parTransId="{2C53BE0C-76EA-5C4F-A620-0B66E7863A07}" sibTransId="{E5D1A6D8-4319-5F49-BED6-83751A93E40D}"/>
    <dgm:cxn modelId="{1C953533-5651-664E-B589-BA6B4A2024C9}" type="presOf" srcId="{F153F21E-B751-9E41-B851-CD756E437B0C}" destId="{93689D06-AAC5-0F4D-B3DE-06AA04A73173}" srcOrd="0" destOrd="0" presId="urn:microsoft.com/office/officeart/2008/layout/HorizontalMultiLevelHierarchy"/>
    <dgm:cxn modelId="{13D4B599-F5A1-4D46-8BF8-A2B94CDB0DDB}" srcId="{EA579B3B-C0E8-1D4A-B6EA-CBA0CA13B6A3}" destId="{EBCE0987-D502-6C4C-A741-06CACC021266}" srcOrd="0" destOrd="0" parTransId="{626A2448-B484-F64D-9E0B-6029ED34D005}" sibTransId="{384E2783-8805-DC4C-B7CD-D51E78E3B235}"/>
    <dgm:cxn modelId="{D19A6D60-5919-F04A-BBF0-1282E7ED553C}" srcId="{00118DF4-2810-5646-B64E-090B7ADF6431}" destId="{58044E29-F4E2-E44A-8007-96EF448342AB}" srcOrd="0" destOrd="0" parTransId="{A38BCE44-B07E-8F45-886E-C3F28BCF8DA5}" sibTransId="{4C5CB415-39E3-0649-A7A3-8C08D850A08D}"/>
    <dgm:cxn modelId="{C7129CFE-F6D9-EE44-A15B-E256FD379290}" type="presOf" srcId="{A38BCE44-B07E-8F45-886E-C3F28BCF8DA5}" destId="{F696453C-91B7-6F40-A520-84FE4B5BB653}" srcOrd="1" destOrd="0" presId="urn:microsoft.com/office/officeart/2008/layout/HorizontalMultiLevelHierarchy"/>
    <dgm:cxn modelId="{338066F5-FBAD-C243-808E-A429DEFF0FFE}" type="presOf" srcId="{2A152AE3-3E6B-C946-A9FD-955EA5A26C90}" destId="{773CEB9D-8749-1448-BE63-AAAC48DF0422}" srcOrd="1" destOrd="0" presId="urn:microsoft.com/office/officeart/2008/layout/HorizontalMultiLevelHierarchy"/>
    <dgm:cxn modelId="{1169B9E4-3BA5-7B4D-AE72-8267359F2FF4}" type="presOf" srcId="{626A2448-B484-F64D-9E0B-6029ED34D005}" destId="{FF7F6678-C1F8-114C-A220-FDF8228557B0}" srcOrd="0" destOrd="0" presId="urn:microsoft.com/office/officeart/2008/layout/HorizontalMultiLevelHierarchy"/>
    <dgm:cxn modelId="{EE603894-637C-6849-A4BD-09EA01416E4E}" type="presOf" srcId="{20DEA7D2-684E-0446-ACF3-BD6E009B694F}" destId="{BCACDB6B-2A77-7443-B781-8D7CF3AC0799}" srcOrd="0" destOrd="0" presId="urn:microsoft.com/office/officeart/2008/layout/HorizontalMultiLevelHierarchy"/>
    <dgm:cxn modelId="{86B1E06E-372D-E140-B236-23F6CE56985C}" type="presOf" srcId="{8A298FDD-9A2B-B24C-B9D5-B500746D7607}" destId="{BD024AD8-AE55-994D-8F6E-65149A201466}" srcOrd="0" destOrd="0" presId="urn:microsoft.com/office/officeart/2008/layout/HorizontalMultiLevelHierarchy"/>
    <dgm:cxn modelId="{C1B354A4-707E-5A4B-82C9-8A40DF274DA8}" type="presOf" srcId="{626A2448-B484-F64D-9E0B-6029ED34D005}" destId="{7E49F1D9-E36C-7248-83F8-3C647911DD9B}" srcOrd="1" destOrd="0" presId="urn:microsoft.com/office/officeart/2008/layout/HorizontalMultiLevelHierarchy"/>
    <dgm:cxn modelId="{5039A8DB-3589-1443-B06B-16666ABCE530}" type="presOf" srcId="{00118DF4-2810-5646-B64E-090B7ADF6431}" destId="{E8E9E76B-E585-A646-9B77-F8BCF33C8766}" srcOrd="0" destOrd="0" presId="urn:microsoft.com/office/officeart/2008/layout/HorizontalMultiLevelHierarchy"/>
    <dgm:cxn modelId="{9F237D7D-4C07-1B46-A0DC-AC6239E9F1A5}" type="presOf" srcId="{57DC9B76-0C18-AC44-B0B8-C4F857007C5D}" destId="{63243D8E-B4AA-E340-9137-36DE1EC30039}" srcOrd="0" destOrd="0" presId="urn:microsoft.com/office/officeart/2008/layout/HorizontalMultiLevelHierarchy"/>
    <dgm:cxn modelId="{5302824F-06B1-6647-89E9-F96C233ABBE5}" type="presOf" srcId="{36059C12-A948-AD48-89F9-ED22DE2A6FF6}" destId="{41C08D46-02C9-584A-9911-0062FBFD6B84}" srcOrd="0" destOrd="0" presId="urn:microsoft.com/office/officeart/2008/layout/HorizontalMultiLevelHierarchy"/>
    <dgm:cxn modelId="{AE4C2146-7A88-5248-8BE9-523800E957C9}" type="presOf" srcId="{EFFE00AC-6D7E-5B4C-8DBC-047404CA8EB6}" destId="{4556E16F-8211-234E-9215-0E8066DBB19C}" srcOrd="1" destOrd="0" presId="urn:microsoft.com/office/officeart/2008/layout/HorizontalMultiLevelHierarchy"/>
    <dgm:cxn modelId="{E8BFFD2D-FEE7-164C-A14F-31A9A2541C11}" type="presOf" srcId="{2C53BE0C-76EA-5C4F-A620-0B66E7863A07}" destId="{71052B94-0CED-D049-B71D-DCF741AB62D3}" srcOrd="0" destOrd="0" presId="urn:microsoft.com/office/officeart/2008/layout/HorizontalMultiLevelHierarchy"/>
    <dgm:cxn modelId="{C16D0AF2-67D3-284C-8BB9-C1350A0B3A8E}" srcId="{58044E29-F4E2-E44A-8007-96EF448342AB}" destId="{38FA14E3-A7A3-134D-B71B-E0D647ADC104}" srcOrd="0" destOrd="0" parTransId="{20DEA7D2-684E-0446-ACF3-BD6E009B694F}" sibTransId="{232AA025-B14B-5B47-868B-0E4CEA4EE366}"/>
    <dgm:cxn modelId="{D230A175-98C7-0F41-A292-1CDF318EA034}" type="presOf" srcId="{665B9191-B682-334E-9CA8-98E09ED6C6F1}" destId="{2BF6903D-E271-FF41-98F1-80D34B1EC15D}" srcOrd="0" destOrd="0" presId="urn:microsoft.com/office/officeart/2008/layout/HorizontalMultiLevelHierarchy"/>
    <dgm:cxn modelId="{56EB707D-FBF2-0149-BA01-16BEA3721E5D}" srcId="{F6AEFBED-3736-904C-BF36-4EC5AFC8F64C}" destId="{57DC9B76-0C18-AC44-B0B8-C4F857007C5D}" srcOrd="0" destOrd="0" parTransId="{665B9191-B682-334E-9CA8-98E09ED6C6F1}" sibTransId="{D72800EA-044D-A741-B6E9-747685E5F9AA}"/>
    <dgm:cxn modelId="{FC30A0A7-0A4B-874B-8584-54F58079037C}" type="presOf" srcId="{EA579B3B-C0E8-1D4A-B6EA-CBA0CA13B6A3}" destId="{0C78DE95-2DB0-5C46-A863-8AA46D469D21}" srcOrd="0" destOrd="0" presId="urn:microsoft.com/office/officeart/2008/layout/HorizontalMultiLevelHierarchy"/>
    <dgm:cxn modelId="{A297885B-7750-1245-99C0-3ACCBD8838F1}" srcId="{58044E29-F4E2-E44A-8007-96EF448342AB}" destId="{EA579B3B-C0E8-1D4A-B6EA-CBA0CA13B6A3}" srcOrd="1" destOrd="0" parTransId="{2A152AE3-3E6B-C946-A9FD-955EA5A26C90}" sibTransId="{1C4AB18D-859E-9E40-A95E-83953D0A69D6}"/>
    <dgm:cxn modelId="{1FB335B2-EC44-444D-9600-AE691B50EC44}" type="presOf" srcId="{38FA14E3-A7A3-134D-B71B-E0D647ADC104}" destId="{36CC0DB4-2159-DD4B-9AE2-49EF89F62CE0}" srcOrd="0" destOrd="0" presId="urn:microsoft.com/office/officeart/2008/layout/HorizontalMultiLevelHierarchy"/>
    <dgm:cxn modelId="{DA391764-4ADD-4C40-8C1B-7BC3F00BF66C}" type="presOf" srcId="{F6AEFBED-3736-904C-BF36-4EC5AFC8F64C}" destId="{5C287A02-DA24-B241-AAD3-4C064FBDD8A6}" srcOrd="0" destOrd="0" presId="urn:microsoft.com/office/officeart/2008/layout/HorizontalMultiLevelHierarchy"/>
    <dgm:cxn modelId="{CB2DA7EE-8FB1-1041-ADA7-A417D98A93B3}" type="presOf" srcId="{EFFE00AC-6D7E-5B4C-8DBC-047404CA8EB6}" destId="{4524086D-BDD6-3B40-8F58-00334C03A3C1}" srcOrd="0" destOrd="0" presId="urn:microsoft.com/office/officeart/2008/layout/HorizontalMultiLevelHierarchy"/>
    <dgm:cxn modelId="{8D749B23-31CD-A641-82C1-982188F84146}" srcId="{9E8B3C88-7FF1-0647-A93B-803FD18E5960}" destId="{36059C12-A948-AD48-89F9-ED22DE2A6FF6}" srcOrd="0" destOrd="0" parTransId="{DD08B5D0-F828-C748-AA24-4B0E6F69D401}" sibTransId="{C924B6D6-7F37-4446-A0D4-7DEAACF79465}"/>
    <dgm:cxn modelId="{F5243F5F-2FE9-3A4F-922D-3DE8BC2C687B}" srcId="{38FA14E3-A7A3-134D-B71B-E0D647ADC104}" destId="{FA674141-CFFB-A245-9CF4-ADA953D513F9}" srcOrd="0" destOrd="0" parTransId="{96AD61F0-4611-164A-87FD-250D61E967BB}" sibTransId="{CA437ABE-691A-9C4F-8911-1E0787F4D9B0}"/>
    <dgm:cxn modelId="{A7694D45-2E67-DB44-9914-807B92094477}" type="presOf" srcId="{2A152AE3-3E6B-C946-A9FD-955EA5A26C90}" destId="{B9AC2F25-5564-4A44-9C86-967E2BCBDEB1}" srcOrd="0" destOrd="0" presId="urn:microsoft.com/office/officeart/2008/layout/HorizontalMultiLevelHierarchy"/>
    <dgm:cxn modelId="{10FC0FF8-9ACE-304F-89FE-95FC9B48DFC4}" srcId="{57DC9B76-0C18-AC44-B0B8-C4F857007C5D}" destId="{8A298FDD-9A2B-B24C-B9D5-B500746D7607}" srcOrd="0" destOrd="0" parTransId="{89240550-EC6C-5F47-90C1-8984184AB314}" sibTransId="{71A1C827-CCAA-7849-96DB-8DAC7B872319}"/>
    <dgm:cxn modelId="{FBD892BA-E136-C344-BD8D-C80B8DCFA9FF}" type="presOf" srcId="{2C53BE0C-76EA-5C4F-A620-0B66E7863A07}" destId="{762077E4-A213-4340-911B-61BBE4447B97}" srcOrd="1" destOrd="0" presId="urn:microsoft.com/office/officeart/2008/layout/HorizontalMultiLevelHierarchy"/>
    <dgm:cxn modelId="{AD6F96C7-C2F3-E948-B9E7-DCE64DAE2BF5}" srcId="{F153F21E-B751-9E41-B851-CD756E437B0C}" destId="{00118DF4-2810-5646-B64E-090B7ADF6431}" srcOrd="0" destOrd="0" parTransId="{8AB8385C-FC3B-0B40-B58E-175D45C7C0AF}" sibTransId="{6CBB85FC-48B4-5141-A8FA-D2ACEEEC021D}"/>
    <dgm:cxn modelId="{2FD013D1-787B-6646-88CA-969F4B2490C8}" srcId="{F6AEFBED-3736-904C-BF36-4EC5AFC8F64C}" destId="{9E8B3C88-7FF1-0647-A93B-803FD18E5960}" srcOrd="1" destOrd="0" parTransId="{EFFE00AC-6D7E-5B4C-8DBC-047404CA8EB6}" sibTransId="{4626459B-B1B8-6442-94B9-DDDDC205AF0B}"/>
    <dgm:cxn modelId="{B33E784E-EDCD-9940-B09F-6424F60844ED}" type="presOf" srcId="{58044E29-F4E2-E44A-8007-96EF448342AB}" destId="{82606B13-35D1-9749-B3F2-85ED2944E276}" srcOrd="0" destOrd="0" presId="urn:microsoft.com/office/officeart/2008/layout/HorizontalMultiLevelHierarchy"/>
    <dgm:cxn modelId="{6B593F93-A2A4-5C47-8796-16D7A6304FE8}" srcId="{00118DF4-2810-5646-B64E-090B7ADF6431}" destId="{F6AEFBED-3736-904C-BF36-4EC5AFC8F64C}" srcOrd="1" destOrd="0" parTransId="{E3CEDFE6-D0D2-9E4B-804C-A97D9163303E}" sibTransId="{55978563-9BC1-574C-B04D-BABE0E4BD422}"/>
    <dgm:cxn modelId="{AFCA0CD0-43AD-8C4D-B579-8B7F738B2532}" type="presOf" srcId="{89240550-EC6C-5F47-90C1-8984184AB314}" destId="{6F36DF8C-F262-1247-B2E3-FD927358F3BC}" srcOrd="0" destOrd="0" presId="urn:microsoft.com/office/officeart/2008/layout/HorizontalMultiLevelHierarchy"/>
    <dgm:cxn modelId="{0A30A716-B1B8-7C49-BA89-D0C902A2FAAB}" type="presOf" srcId="{DD08B5D0-F828-C748-AA24-4B0E6F69D401}" destId="{E7FE90E2-97ED-4149-9AD9-737AB1A7B81D}" srcOrd="0" destOrd="0" presId="urn:microsoft.com/office/officeart/2008/layout/HorizontalMultiLevelHierarchy"/>
    <dgm:cxn modelId="{68CB3140-DD4E-3843-919B-9D4934D3ACF2}" type="presOf" srcId="{665B9191-B682-334E-9CA8-98E09ED6C6F1}" destId="{E04B76A4-BDCA-6948-BBDB-FF11ADD66F0D}" srcOrd="1" destOrd="0" presId="urn:microsoft.com/office/officeart/2008/layout/HorizontalMultiLevelHierarchy"/>
    <dgm:cxn modelId="{00D83224-DDE7-464B-8D39-67BFB9FDF936}" type="presOf" srcId="{96AD61F0-4611-164A-87FD-250D61E967BB}" destId="{BECF6A2A-05E7-B940-AECE-3704954F8D78}" srcOrd="1" destOrd="0" presId="urn:microsoft.com/office/officeart/2008/layout/HorizontalMultiLevelHierarchy"/>
    <dgm:cxn modelId="{FE149281-15E4-AB49-89BD-7415CE006E73}" type="presOf" srcId="{DD08B5D0-F828-C748-AA24-4B0E6F69D401}" destId="{054D3C23-EC07-BE4F-9AC3-81A26E837324}" srcOrd="1" destOrd="0" presId="urn:microsoft.com/office/officeart/2008/layout/HorizontalMultiLevelHierarchy"/>
    <dgm:cxn modelId="{2F45E95A-5022-5944-B47B-0724D8B8B0C1}" type="presOf" srcId="{20DEA7D2-684E-0446-ACF3-BD6E009B694F}" destId="{2708C1B5-61B1-D34E-80AD-1FF51387036B}" srcOrd="1" destOrd="0" presId="urn:microsoft.com/office/officeart/2008/layout/HorizontalMultiLevelHierarchy"/>
    <dgm:cxn modelId="{A2143E24-6D9C-A348-ADD6-853A6C3A9F5C}" type="presOf" srcId="{9E8B3C88-7FF1-0647-A93B-803FD18E5960}" destId="{6003D35F-3E9A-5A4E-8A47-950154BA414C}" srcOrd="0" destOrd="0" presId="urn:microsoft.com/office/officeart/2008/layout/HorizontalMultiLevelHierarchy"/>
    <dgm:cxn modelId="{82762A3A-87F3-EC46-9CC9-ED97486ED228}" type="presOf" srcId="{89240550-EC6C-5F47-90C1-8984184AB314}" destId="{EE69219F-9F02-7F42-A914-6B49263919B7}" srcOrd="1" destOrd="0" presId="urn:microsoft.com/office/officeart/2008/layout/HorizontalMultiLevelHierarchy"/>
    <dgm:cxn modelId="{60B54CEE-A8B2-CD40-AE23-815D81B8EC36}" type="presParOf" srcId="{93689D06-AAC5-0F4D-B3DE-06AA04A73173}" destId="{86571811-27AA-6640-975A-A8573E7AB8D9}" srcOrd="0" destOrd="0" presId="urn:microsoft.com/office/officeart/2008/layout/HorizontalMultiLevelHierarchy"/>
    <dgm:cxn modelId="{13C4AFDC-E3C4-234B-81A3-B8F77BF7AE11}" type="presParOf" srcId="{86571811-27AA-6640-975A-A8573E7AB8D9}" destId="{E8E9E76B-E585-A646-9B77-F8BCF33C8766}" srcOrd="0" destOrd="0" presId="urn:microsoft.com/office/officeart/2008/layout/HorizontalMultiLevelHierarchy"/>
    <dgm:cxn modelId="{C2243746-A6DB-3E43-821E-4F8CDBCA0514}" type="presParOf" srcId="{86571811-27AA-6640-975A-A8573E7AB8D9}" destId="{35CBAEC7-41CD-4D48-9D69-6AA5782D9C2E}" srcOrd="1" destOrd="0" presId="urn:microsoft.com/office/officeart/2008/layout/HorizontalMultiLevelHierarchy"/>
    <dgm:cxn modelId="{D565A2B6-923D-0248-BAFD-89E4D8165A50}" type="presParOf" srcId="{35CBAEC7-41CD-4D48-9D69-6AA5782D9C2E}" destId="{9973A658-3772-884D-BCCB-F271349F2A5E}" srcOrd="0" destOrd="0" presId="urn:microsoft.com/office/officeart/2008/layout/HorizontalMultiLevelHierarchy"/>
    <dgm:cxn modelId="{D764C7D1-149E-8940-8662-D2078CB6ED4F}" type="presParOf" srcId="{9973A658-3772-884D-BCCB-F271349F2A5E}" destId="{F696453C-91B7-6F40-A520-84FE4B5BB653}" srcOrd="0" destOrd="0" presId="urn:microsoft.com/office/officeart/2008/layout/HorizontalMultiLevelHierarchy"/>
    <dgm:cxn modelId="{CB7BFCC6-6F42-5C4D-BF58-4BD6DF4F0C68}" type="presParOf" srcId="{35CBAEC7-41CD-4D48-9D69-6AA5782D9C2E}" destId="{4CB1C612-C8DD-CE46-9F6F-7D942229988A}" srcOrd="1" destOrd="0" presId="urn:microsoft.com/office/officeart/2008/layout/HorizontalMultiLevelHierarchy"/>
    <dgm:cxn modelId="{0EE39E41-C15C-FE42-9CC3-C0087E729667}" type="presParOf" srcId="{4CB1C612-C8DD-CE46-9F6F-7D942229988A}" destId="{82606B13-35D1-9749-B3F2-85ED2944E276}" srcOrd="0" destOrd="0" presId="urn:microsoft.com/office/officeart/2008/layout/HorizontalMultiLevelHierarchy"/>
    <dgm:cxn modelId="{B018EE30-BA43-6144-88F9-8C0E2388A86C}" type="presParOf" srcId="{4CB1C612-C8DD-CE46-9F6F-7D942229988A}" destId="{1A25B8B9-27B6-5F4F-AAF5-2209829CD33E}" srcOrd="1" destOrd="0" presId="urn:microsoft.com/office/officeart/2008/layout/HorizontalMultiLevelHierarchy"/>
    <dgm:cxn modelId="{13BF949E-4D1E-7045-A298-4F54D7373237}" type="presParOf" srcId="{1A25B8B9-27B6-5F4F-AAF5-2209829CD33E}" destId="{BCACDB6B-2A77-7443-B781-8D7CF3AC0799}" srcOrd="0" destOrd="0" presId="urn:microsoft.com/office/officeart/2008/layout/HorizontalMultiLevelHierarchy"/>
    <dgm:cxn modelId="{12F8078B-802B-6B4C-9EA5-DF65597D6170}" type="presParOf" srcId="{BCACDB6B-2A77-7443-B781-8D7CF3AC0799}" destId="{2708C1B5-61B1-D34E-80AD-1FF51387036B}" srcOrd="0" destOrd="0" presId="urn:microsoft.com/office/officeart/2008/layout/HorizontalMultiLevelHierarchy"/>
    <dgm:cxn modelId="{6AAC1255-52AD-7441-8584-57D51F832C63}" type="presParOf" srcId="{1A25B8B9-27B6-5F4F-AAF5-2209829CD33E}" destId="{647E787A-41D5-F64B-A52F-E14CB041ACD4}" srcOrd="1" destOrd="0" presId="urn:microsoft.com/office/officeart/2008/layout/HorizontalMultiLevelHierarchy"/>
    <dgm:cxn modelId="{CB0FFECF-2841-4542-AEC6-3898D299BB33}" type="presParOf" srcId="{647E787A-41D5-F64B-A52F-E14CB041ACD4}" destId="{36CC0DB4-2159-DD4B-9AE2-49EF89F62CE0}" srcOrd="0" destOrd="0" presId="urn:microsoft.com/office/officeart/2008/layout/HorizontalMultiLevelHierarchy"/>
    <dgm:cxn modelId="{9617CD3E-BC98-0B4C-A1A3-DD1A49590B4B}" type="presParOf" srcId="{647E787A-41D5-F64B-A52F-E14CB041ACD4}" destId="{F80EE8E5-5B09-944A-A9E7-D72151E07C6A}" srcOrd="1" destOrd="0" presId="urn:microsoft.com/office/officeart/2008/layout/HorizontalMultiLevelHierarchy"/>
    <dgm:cxn modelId="{26A511E3-B92A-F647-AC8C-C4C2B365160A}" type="presParOf" srcId="{F80EE8E5-5B09-944A-A9E7-D72151E07C6A}" destId="{3ED7D1C9-DC3D-7145-85A4-24CD1788AF26}" srcOrd="0" destOrd="0" presId="urn:microsoft.com/office/officeart/2008/layout/HorizontalMultiLevelHierarchy"/>
    <dgm:cxn modelId="{15713C6F-95DE-D54D-8CC6-657908BD3314}" type="presParOf" srcId="{3ED7D1C9-DC3D-7145-85A4-24CD1788AF26}" destId="{BECF6A2A-05E7-B940-AECE-3704954F8D78}" srcOrd="0" destOrd="0" presId="urn:microsoft.com/office/officeart/2008/layout/HorizontalMultiLevelHierarchy"/>
    <dgm:cxn modelId="{E031059D-C936-8B4C-B73A-46FDD20F3890}" type="presParOf" srcId="{F80EE8E5-5B09-944A-A9E7-D72151E07C6A}" destId="{E2FA6465-B5D8-2246-8125-1632C37CF822}" srcOrd="1" destOrd="0" presId="urn:microsoft.com/office/officeart/2008/layout/HorizontalMultiLevelHierarchy"/>
    <dgm:cxn modelId="{0D38D87F-D894-2F4A-8932-DFE0EA9C4816}" type="presParOf" srcId="{E2FA6465-B5D8-2246-8125-1632C37CF822}" destId="{FCE881E2-569E-D541-B287-2213F0CE0771}" srcOrd="0" destOrd="0" presId="urn:microsoft.com/office/officeart/2008/layout/HorizontalMultiLevelHierarchy"/>
    <dgm:cxn modelId="{1676356E-9123-8948-9927-E7167B11BB90}" type="presParOf" srcId="{E2FA6465-B5D8-2246-8125-1632C37CF822}" destId="{D722DAF0-8A17-1642-888F-E5CB8486A741}" srcOrd="1" destOrd="0" presId="urn:microsoft.com/office/officeart/2008/layout/HorizontalMultiLevelHierarchy"/>
    <dgm:cxn modelId="{9B066DE0-DDFA-1541-9A2C-D4D1793CF76B}" type="presParOf" srcId="{F80EE8E5-5B09-944A-A9E7-D72151E07C6A}" destId="{71052B94-0CED-D049-B71D-DCF741AB62D3}" srcOrd="2" destOrd="0" presId="urn:microsoft.com/office/officeart/2008/layout/HorizontalMultiLevelHierarchy"/>
    <dgm:cxn modelId="{FA1DF60E-3A28-C441-8E65-66167C339456}" type="presParOf" srcId="{71052B94-0CED-D049-B71D-DCF741AB62D3}" destId="{762077E4-A213-4340-911B-61BBE4447B97}" srcOrd="0" destOrd="0" presId="urn:microsoft.com/office/officeart/2008/layout/HorizontalMultiLevelHierarchy"/>
    <dgm:cxn modelId="{3799C763-D410-7945-9C0C-E95DAA7F8AFC}" type="presParOf" srcId="{F80EE8E5-5B09-944A-A9E7-D72151E07C6A}" destId="{A1776C93-4A11-CE49-AD28-8B80D20725BF}" srcOrd="3" destOrd="0" presId="urn:microsoft.com/office/officeart/2008/layout/HorizontalMultiLevelHierarchy"/>
    <dgm:cxn modelId="{F4C0A373-5B44-3140-A4C3-7519896013EF}" type="presParOf" srcId="{A1776C93-4A11-CE49-AD28-8B80D20725BF}" destId="{C09F3F0F-C73E-4B4C-8B7B-CFA174AD2764}" srcOrd="0" destOrd="0" presId="urn:microsoft.com/office/officeart/2008/layout/HorizontalMultiLevelHierarchy"/>
    <dgm:cxn modelId="{121881A0-4C62-984C-A661-9992E52F2B4F}" type="presParOf" srcId="{A1776C93-4A11-CE49-AD28-8B80D20725BF}" destId="{8CC1E658-1E98-8F4B-8E4D-0DC27C044E1B}" srcOrd="1" destOrd="0" presId="urn:microsoft.com/office/officeart/2008/layout/HorizontalMultiLevelHierarchy"/>
    <dgm:cxn modelId="{65D3CA9B-0681-6B45-9C96-FD76904181FA}" type="presParOf" srcId="{1A25B8B9-27B6-5F4F-AAF5-2209829CD33E}" destId="{B9AC2F25-5564-4A44-9C86-967E2BCBDEB1}" srcOrd="2" destOrd="0" presId="urn:microsoft.com/office/officeart/2008/layout/HorizontalMultiLevelHierarchy"/>
    <dgm:cxn modelId="{133D8DCC-FD2F-5446-ABEE-337BB9B5A97F}" type="presParOf" srcId="{B9AC2F25-5564-4A44-9C86-967E2BCBDEB1}" destId="{773CEB9D-8749-1448-BE63-AAAC48DF0422}" srcOrd="0" destOrd="0" presId="urn:microsoft.com/office/officeart/2008/layout/HorizontalMultiLevelHierarchy"/>
    <dgm:cxn modelId="{02AD69CE-F5B3-7546-97FF-D422259B0C05}" type="presParOf" srcId="{1A25B8B9-27B6-5F4F-AAF5-2209829CD33E}" destId="{C526D261-4CF0-CD43-8628-0D652A89D120}" srcOrd="3" destOrd="0" presId="urn:microsoft.com/office/officeart/2008/layout/HorizontalMultiLevelHierarchy"/>
    <dgm:cxn modelId="{E8D534FD-D2CD-E443-AE5F-7396A477F5F2}" type="presParOf" srcId="{C526D261-4CF0-CD43-8628-0D652A89D120}" destId="{0C78DE95-2DB0-5C46-A863-8AA46D469D21}" srcOrd="0" destOrd="0" presId="urn:microsoft.com/office/officeart/2008/layout/HorizontalMultiLevelHierarchy"/>
    <dgm:cxn modelId="{036D2837-1CBB-8540-9C2A-131F226225CB}" type="presParOf" srcId="{C526D261-4CF0-CD43-8628-0D652A89D120}" destId="{8966AEEB-8034-A247-ADCB-173D28EAB04F}" srcOrd="1" destOrd="0" presId="urn:microsoft.com/office/officeart/2008/layout/HorizontalMultiLevelHierarchy"/>
    <dgm:cxn modelId="{260C2DB2-07BD-6242-9C22-FB55D85A1B1C}" type="presParOf" srcId="{8966AEEB-8034-A247-ADCB-173D28EAB04F}" destId="{FF7F6678-C1F8-114C-A220-FDF8228557B0}" srcOrd="0" destOrd="0" presId="urn:microsoft.com/office/officeart/2008/layout/HorizontalMultiLevelHierarchy"/>
    <dgm:cxn modelId="{F9C676C4-7F19-9044-A954-ABC9EDD8E152}" type="presParOf" srcId="{FF7F6678-C1F8-114C-A220-FDF8228557B0}" destId="{7E49F1D9-E36C-7248-83F8-3C647911DD9B}" srcOrd="0" destOrd="0" presId="urn:microsoft.com/office/officeart/2008/layout/HorizontalMultiLevelHierarchy"/>
    <dgm:cxn modelId="{B70EC17E-AC52-EF40-9946-8869A80F2810}" type="presParOf" srcId="{8966AEEB-8034-A247-ADCB-173D28EAB04F}" destId="{C9419B2A-9A89-DC4E-9006-BF9234B77794}" srcOrd="1" destOrd="0" presId="urn:microsoft.com/office/officeart/2008/layout/HorizontalMultiLevelHierarchy"/>
    <dgm:cxn modelId="{6D3C2089-9741-0A48-812B-41D3971DDA8A}" type="presParOf" srcId="{C9419B2A-9A89-DC4E-9006-BF9234B77794}" destId="{B91AA209-1D4A-7043-BB47-0DEB37C57B53}" srcOrd="0" destOrd="0" presId="urn:microsoft.com/office/officeart/2008/layout/HorizontalMultiLevelHierarchy"/>
    <dgm:cxn modelId="{54CF91BC-11E4-3143-AA26-B2C13F5EE4B6}" type="presParOf" srcId="{C9419B2A-9A89-DC4E-9006-BF9234B77794}" destId="{0D4B32E4-B91E-8F41-9333-75C9E899B17E}" srcOrd="1" destOrd="0" presId="urn:microsoft.com/office/officeart/2008/layout/HorizontalMultiLevelHierarchy"/>
    <dgm:cxn modelId="{0196677E-D5EB-8745-BD04-0CEC32F4AF6E}" type="presParOf" srcId="{35CBAEC7-41CD-4D48-9D69-6AA5782D9C2E}" destId="{F3871906-04E6-BA42-91CA-AFA26FC61E10}" srcOrd="2" destOrd="0" presId="urn:microsoft.com/office/officeart/2008/layout/HorizontalMultiLevelHierarchy"/>
    <dgm:cxn modelId="{4A3DAEF5-8FAF-5E4F-9D35-A3FD071478A8}" type="presParOf" srcId="{F3871906-04E6-BA42-91CA-AFA26FC61E10}" destId="{3DC6C688-2D0E-C145-8C59-986037BFECD3}" srcOrd="0" destOrd="0" presId="urn:microsoft.com/office/officeart/2008/layout/HorizontalMultiLevelHierarchy"/>
    <dgm:cxn modelId="{5D642835-1C02-354B-BBAD-2400E0FA78AA}" type="presParOf" srcId="{35CBAEC7-41CD-4D48-9D69-6AA5782D9C2E}" destId="{819336B1-DED2-054F-BEED-B8939683B493}" srcOrd="3" destOrd="0" presId="urn:microsoft.com/office/officeart/2008/layout/HorizontalMultiLevelHierarchy"/>
    <dgm:cxn modelId="{C33350ED-F664-D94B-BD1F-DC8E8A8CDA3A}" type="presParOf" srcId="{819336B1-DED2-054F-BEED-B8939683B493}" destId="{5C287A02-DA24-B241-AAD3-4C064FBDD8A6}" srcOrd="0" destOrd="0" presId="urn:microsoft.com/office/officeart/2008/layout/HorizontalMultiLevelHierarchy"/>
    <dgm:cxn modelId="{1622F790-B3BD-9341-B509-31B31EB78BD9}" type="presParOf" srcId="{819336B1-DED2-054F-BEED-B8939683B493}" destId="{B57C5117-DF47-5348-810E-44E80047F2B6}" srcOrd="1" destOrd="0" presId="urn:microsoft.com/office/officeart/2008/layout/HorizontalMultiLevelHierarchy"/>
    <dgm:cxn modelId="{22CD15F9-66CF-0642-9D79-3CC25D5A6AE0}" type="presParOf" srcId="{B57C5117-DF47-5348-810E-44E80047F2B6}" destId="{2BF6903D-E271-FF41-98F1-80D34B1EC15D}" srcOrd="0" destOrd="0" presId="urn:microsoft.com/office/officeart/2008/layout/HorizontalMultiLevelHierarchy"/>
    <dgm:cxn modelId="{894FA10B-894E-184A-98E1-355632280D70}" type="presParOf" srcId="{2BF6903D-E271-FF41-98F1-80D34B1EC15D}" destId="{E04B76A4-BDCA-6948-BBDB-FF11ADD66F0D}" srcOrd="0" destOrd="0" presId="urn:microsoft.com/office/officeart/2008/layout/HorizontalMultiLevelHierarchy"/>
    <dgm:cxn modelId="{046A5BA6-8616-9247-8565-CC350F455653}" type="presParOf" srcId="{B57C5117-DF47-5348-810E-44E80047F2B6}" destId="{E68A4FF0-5E12-E641-A723-28D67B1D4D39}" srcOrd="1" destOrd="0" presId="urn:microsoft.com/office/officeart/2008/layout/HorizontalMultiLevelHierarchy"/>
    <dgm:cxn modelId="{A469E6E0-8CEC-FE4A-A029-B7D38567DA43}" type="presParOf" srcId="{E68A4FF0-5E12-E641-A723-28D67B1D4D39}" destId="{63243D8E-B4AA-E340-9137-36DE1EC30039}" srcOrd="0" destOrd="0" presId="urn:microsoft.com/office/officeart/2008/layout/HorizontalMultiLevelHierarchy"/>
    <dgm:cxn modelId="{D7FF3A2E-A238-744A-968B-C9605842FE72}" type="presParOf" srcId="{E68A4FF0-5E12-E641-A723-28D67B1D4D39}" destId="{FE745F37-30C3-7546-8B57-46279CDECDDD}" srcOrd="1" destOrd="0" presId="urn:microsoft.com/office/officeart/2008/layout/HorizontalMultiLevelHierarchy"/>
    <dgm:cxn modelId="{B2ADD4C6-692C-EC48-90FA-D93C24A8C62D}" type="presParOf" srcId="{FE745F37-30C3-7546-8B57-46279CDECDDD}" destId="{6F36DF8C-F262-1247-B2E3-FD927358F3BC}" srcOrd="0" destOrd="0" presId="urn:microsoft.com/office/officeart/2008/layout/HorizontalMultiLevelHierarchy"/>
    <dgm:cxn modelId="{B5CA04C5-BB80-184D-BFFF-C5D14FC9136E}" type="presParOf" srcId="{6F36DF8C-F262-1247-B2E3-FD927358F3BC}" destId="{EE69219F-9F02-7F42-A914-6B49263919B7}" srcOrd="0" destOrd="0" presId="urn:microsoft.com/office/officeart/2008/layout/HorizontalMultiLevelHierarchy"/>
    <dgm:cxn modelId="{2F7807B6-572E-564B-898B-68CDDC387529}" type="presParOf" srcId="{FE745F37-30C3-7546-8B57-46279CDECDDD}" destId="{66F29355-4D0C-7B4C-BCE8-9440F128558D}" srcOrd="1" destOrd="0" presId="urn:microsoft.com/office/officeart/2008/layout/HorizontalMultiLevelHierarchy"/>
    <dgm:cxn modelId="{F1D534CD-9109-B546-AA2E-8DA81D425A6F}" type="presParOf" srcId="{66F29355-4D0C-7B4C-BCE8-9440F128558D}" destId="{BD024AD8-AE55-994D-8F6E-65149A201466}" srcOrd="0" destOrd="0" presId="urn:microsoft.com/office/officeart/2008/layout/HorizontalMultiLevelHierarchy"/>
    <dgm:cxn modelId="{C02785FE-3351-E64C-BDAE-B958D936D630}" type="presParOf" srcId="{66F29355-4D0C-7B4C-BCE8-9440F128558D}" destId="{821E532E-5F99-CD47-BC07-C256A0D464F1}" srcOrd="1" destOrd="0" presId="urn:microsoft.com/office/officeart/2008/layout/HorizontalMultiLevelHierarchy"/>
    <dgm:cxn modelId="{E71B8FB9-AFD2-E84B-B76C-CD6AF26855FE}" type="presParOf" srcId="{B57C5117-DF47-5348-810E-44E80047F2B6}" destId="{4524086D-BDD6-3B40-8F58-00334C03A3C1}" srcOrd="2" destOrd="0" presId="urn:microsoft.com/office/officeart/2008/layout/HorizontalMultiLevelHierarchy"/>
    <dgm:cxn modelId="{AFE59837-2065-494B-9239-D12DFA52F401}" type="presParOf" srcId="{4524086D-BDD6-3B40-8F58-00334C03A3C1}" destId="{4556E16F-8211-234E-9215-0E8066DBB19C}" srcOrd="0" destOrd="0" presId="urn:microsoft.com/office/officeart/2008/layout/HorizontalMultiLevelHierarchy"/>
    <dgm:cxn modelId="{FF5E2087-5EF0-B246-9AA5-5E618224387E}" type="presParOf" srcId="{B57C5117-DF47-5348-810E-44E80047F2B6}" destId="{97A5243A-8384-7E48-AC2E-343CAAD42B01}" srcOrd="3" destOrd="0" presId="urn:microsoft.com/office/officeart/2008/layout/HorizontalMultiLevelHierarchy"/>
    <dgm:cxn modelId="{7069EC4C-4FBD-FD41-A325-1C8AF7773273}" type="presParOf" srcId="{97A5243A-8384-7E48-AC2E-343CAAD42B01}" destId="{6003D35F-3E9A-5A4E-8A47-950154BA414C}" srcOrd="0" destOrd="0" presId="urn:microsoft.com/office/officeart/2008/layout/HorizontalMultiLevelHierarchy"/>
    <dgm:cxn modelId="{6A0ADAAC-57F7-F843-BFF1-0BBC90A349A5}" type="presParOf" srcId="{97A5243A-8384-7E48-AC2E-343CAAD42B01}" destId="{46D0AB0F-A840-0444-93EA-1253EE90B909}" srcOrd="1" destOrd="0" presId="urn:microsoft.com/office/officeart/2008/layout/HorizontalMultiLevelHierarchy"/>
    <dgm:cxn modelId="{7C349DFE-5612-B648-B3B1-E82EF2FC2C6B}" type="presParOf" srcId="{46D0AB0F-A840-0444-93EA-1253EE90B909}" destId="{E7FE90E2-97ED-4149-9AD9-737AB1A7B81D}" srcOrd="0" destOrd="0" presId="urn:microsoft.com/office/officeart/2008/layout/HorizontalMultiLevelHierarchy"/>
    <dgm:cxn modelId="{B517A9B0-4430-7944-8F3C-23E82462E8BE}" type="presParOf" srcId="{E7FE90E2-97ED-4149-9AD9-737AB1A7B81D}" destId="{054D3C23-EC07-BE4F-9AC3-81A26E837324}" srcOrd="0" destOrd="0" presId="urn:microsoft.com/office/officeart/2008/layout/HorizontalMultiLevelHierarchy"/>
    <dgm:cxn modelId="{7AAD5FBC-2AD4-1048-B50D-D71F97C2CAE3}" type="presParOf" srcId="{46D0AB0F-A840-0444-93EA-1253EE90B909}" destId="{18E35CA5-B2F1-D246-9706-3050F416DD5F}" srcOrd="1" destOrd="0" presId="urn:microsoft.com/office/officeart/2008/layout/HorizontalMultiLevelHierarchy"/>
    <dgm:cxn modelId="{7F231AD1-19C5-F648-90F1-6BE48F75888C}" type="presParOf" srcId="{18E35CA5-B2F1-D246-9706-3050F416DD5F}" destId="{41C08D46-02C9-584A-9911-0062FBFD6B84}" srcOrd="0" destOrd="0" presId="urn:microsoft.com/office/officeart/2008/layout/HorizontalMultiLevelHierarchy"/>
    <dgm:cxn modelId="{7AE2D7EE-FB47-E94A-9BA3-E76FBD369226}" type="presParOf" srcId="{18E35CA5-B2F1-D246-9706-3050F416DD5F}" destId="{08D42523-53F4-CE42-8C02-92633E7F64A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7B6F941-6C23-AD4C-9DF6-DE53775CC1DA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FFF147-74F1-5F4B-BC9A-6EF543855E96}">
      <dgm:prSet phldrT="[文本]"/>
      <dgm:spPr/>
      <dgm:t>
        <a:bodyPr/>
        <a:lstStyle/>
        <a:p>
          <a:r>
            <a:rPr lang="zh-CN" altLang="en-US" dirty="0" smtClean="0"/>
            <a:t>混合开发平台</a:t>
          </a:r>
          <a:endParaRPr lang="zh-CN" altLang="en-US" dirty="0"/>
        </a:p>
      </dgm:t>
    </dgm:pt>
    <dgm:pt modelId="{D83B0114-97AB-7E49-98B4-AFC55D2699AA}" type="parTrans" cxnId="{3216F367-E0AE-F04D-9F7D-A2843AB45696}">
      <dgm:prSet/>
      <dgm:spPr/>
      <dgm:t>
        <a:bodyPr/>
        <a:lstStyle/>
        <a:p>
          <a:endParaRPr lang="zh-CN" altLang="en-US"/>
        </a:p>
      </dgm:t>
    </dgm:pt>
    <dgm:pt modelId="{6EE1ECF0-9BBC-4548-B5C3-07CECCC8AEF7}" type="sibTrans" cxnId="{3216F367-E0AE-F04D-9F7D-A2843AB45696}">
      <dgm:prSet/>
      <dgm:spPr/>
      <dgm:t>
        <a:bodyPr/>
        <a:lstStyle/>
        <a:p>
          <a:endParaRPr lang="zh-CN" altLang="en-US"/>
        </a:p>
      </dgm:t>
    </dgm:pt>
    <dgm:pt modelId="{B39CAF78-E437-D44B-804E-A7D51AB7BFFE}">
      <dgm:prSet phldrT="[文本]"/>
      <dgm:spPr/>
      <dgm:t>
        <a:bodyPr/>
        <a:lstStyle/>
        <a:p>
          <a:r>
            <a:rPr lang="en-US" altLang="zh-CN" dirty="0" err="1" smtClean="0"/>
            <a:t>WebView</a:t>
          </a:r>
          <a:r>
            <a:rPr lang="zh-CN" altLang="en-US" dirty="0" smtClean="0"/>
            <a:t>式</a:t>
          </a:r>
          <a:endParaRPr lang="zh-CN" altLang="en-US" dirty="0"/>
        </a:p>
      </dgm:t>
    </dgm:pt>
    <dgm:pt modelId="{27946935-7E78-3049-A611-2A295263A533}" type="parTrans" cxnId="{1CF079B1-9A04-B445-8480-CF1EA3986D37}">
      <dgm:prSet/>
      <dgm:spPr/>
      <dgm:t>
        <a:bodyPr/>
        <a:lstStyle/>
        <a:p>
          <a:endParaRPr lang="zh-CN" altLang="en-US"/>
        </a:p>
      </dgm:t>
    </dgm:pt>
    <dgm:pt modelId="{688E5709-11B2-6C4C-85C9-73DF23D31B16}" type="sibTrans" cxnId="{1CF079B1-9A04-B445-8480-CF1EA3986D37}">
      <dgm:prSet/>
      <dgm:spPr/>
      <dgm:t>
        <a:bodyPr/>
        <a:lstStyle/>
        <a:p>
          <a:endParaRPr lang="zh-CN" altLang="en-US"/>
        </a:p>
      </dgm:t>
    </dgm:pt>
    <dgm:pt modelId="{87141053-F6F9-2A45-B1A3-C2DE2BBD9AE4}">
      <dgm:prSet phldrT="[文本]"/>
      <dgm:spPr/>
      <dgm:t>
        <a:bodyPr/>
        <a:lstStyle/>
        <a:p>
          <a:r>
            <a:rPr lang="zh-CN" altLang="en-US" dirty="0" smtClean="0"/>
            <a:t>多</a:t>
          </a:r>
          <a:r>
            <a:rPr lang="en-US" altLang="zh-CN" dirty="0" smtClean="0"/>
            <a:t>View</a:t>
          </a:r>
          <a:r>
            <a:rPr lang="zh-CN" altLang="en-US" smtClean="0"/>
            <a:t>混合型</a:t>
          </a:r>
          <a:endParaRPr lang="zh-CN" altLang="en-US" dirty="0"/>
        </a:p>
      </dgm:t>
    </dgm:pt>
    <dgm:pt modelId="{F538FF92-0509-3749-A2E0-23C08B5FBACA}" type="parTrans" cxnId="{1B7CFC69-F2D8-5942-804E-2A9FE219E288}">
      <dgm:prSet/>
      <dgm:spPr/>
      <dgm:t>
        <a:bodyPr/>
        <a:lstStyle/>
        <a:p>
          <a:endParaRPr lang="zh-CN" altLang="en-US"/>
        </a:p>
      </dgm:t>
    </dgm:pt>
    <dgm:pt modelId="{E213B775-D89A-0640-80B1-C7880BBB34E3}" type="sibTrans" cxnId="{1B7CFC69-F2D8-5942-804E-2A9FE219E288}">
      <dgm:prSet/>
      <dgm:spPr/>
      <dgm:t>
        <a:bodyPr/>
        <a:lstStyle/>
        <a:p>
          <a:endParaRPr lang="zh-CN" altLang="en-US"/>
        </a:p>
      </dgm:t>
    </dgm:pt>
    <dgm:pt modelId="{A3F9895B-8DF1-3E49-9EDD-04043315D8C2}">
      <dgm:prSet phldrT="[文本]"/>
      <dgm:spPr/>
      <dgm:t>
        <a:bodyPr/>
        <a:lstStyle/>
        <a:p>
          <a:r>
            <a:rPr lang="en-US" altLang="zh-CN" dirty="0" smtClean="0"/>
            <a:t>Web</a:t>
          </a:r>
          <a:r>
            <a:rPr lang="zh-CN" altLang="en-US" dirty="0" smtClean="0"/>
            <a:t>主体型</a:t>
          </a:r>
          <a:endParaRPr lang="zh-CN" altLang="en-US" dirty="0"/>
        </a:p>
      </dgm:t>
    </dgm:pt>
    <dgm:pt modelId="{EFFE7681-9058-7347-B45A-02917B72D951}" type="parTrans" cxnId="{9E875836-5F92-894C-8712-1A181834D06A}">
      <dgm:prSet/>
      <dgm:spPr/>
      <dgm:t>
        <a:bodyPr/>
        <a:lstStyle/>
        <a:p>
          <a:endParaRPr lang="zh-CN" altLang="en-US"/>
        </a:p>
      </dgm:t>
    </dgm:pt>
    <dgm:pt modelId="{5559E76E-79A0-B14D-B50F-C236A0EC01F3}" type="sibTrans" cxnId="{9E875836-5F92-894C-8712-1A181834D06A}">
      <dgm:prSet/>
      <dgm:spPr/>
      <dgm:t>
        <a:bodyPr/>
        <a:lstStyle/>
        <a:p>
          <a:endParaRPr lang="zh-CN" altLang="en-US"/>
        </a:p>
      </dgm:t>
    </dgm:pt>
    <dgm:pt modelId="{9186B8D8-4A84-D14A-8A46-20A15D0AB4E4}">
      <dgm:prSet phldrT="[文本]"/>
      <dgm:spPr/>
      <dgm:t>
        <a:bodyPr/>
        <a:lstStyle/>
        <a:p>
          <a:r>
            <a:rPr lang="en-US" altLang="zh-CN" dirty="0" smtClean="0"/>
            <a:t>JS</a:t>
          </a:r>
          <a:r>
            <a:rPr lang="zh-CN" altLang="en-US" dirty="0" smtClean="0"/>
            <a:t>转原生代码</a:t>
          </a:r>
          <a:endParaRPr lang="zh-CN" altLang="en-US" dirty="0"/>
        </a:p>
      </dgm:t>
    </dgm:pt>
    <dgm:pt modelId="{35F044AC-0E5B-A441-8798-D0CBDD2461F2}" type="parTrans" cxnId="{D5D91881-0256-9340-85B4-24C39A9C4ED3}">
      <dgm:prSet/>
      <dgm:spPr/>
      <dgm:t>
        <a:bodyPr/>
        <a:lstStyle/>
        <a:p>
          <a:endParaRPr lang="zh-CN" altLang="en-US"/>
        </a:p>
      </dgm:t>
    </dgm:pt>
    <dgm:pt modelId="{901659B2-13DB-3F46-BDA3-406C9094E167}" type="sibTrans" cxnId="{D5D91881-0256-9340-85B4-24C39A9C4ED3}">
      <dgm:prSet/>
      <dgm:spPr/>
      <dgm:t>
        <a:bodyPr/>
        <a:lstStyle/>
        <a:p>
          <a:endParaRPr lang="zh-CN" altLang="en-US"/>
        </a:p>
      </dgm:t>
    </dgm:pt>
    <dgm:pt modelId="{2FEE83C2-12CA-8B4A-8784-1EC003147AA1}">
      <dgm:prSet phldrT="[文本]"/>
      <dgm:spPr/>
      <dgm:t>
        <a:bodyPr/>
        <a:lstStyle/>
        <a:p>
          <a:r>
            <a:rPr lang="en-US" altLang="zh-CN" dirty="0" smtClean="0"/>
            <a:t>UMP</a:t>
          </a:r>
          <a:endParaRPr lang="zh-CN" altLang="en-US" dirty="0"/>
        </a:p>
      </dgm:t>
    </dgm:pt>
    <dgm:pt modelId="{A2226709-DC99-EF46-92D3-4263DFA3FBAA}" type="parTrans" cxnId="{84F02B8E-9D7A-7549-8369-280CC7DD46C3}">
      <dgm:prSet/>
      <dgm:spPr/>
      <dgm:t>
        <a:bodyPr/>
        <a:lstStyle/>
        <a:p>
          <a:endParaRPr lang="zh-CN" altLang="en-US"/>
        </a:p>
      </dgm:t>
    </dgm:pt>
    <dgm:pt modelId="{5F51772C-B2B8-9B4D-9CE0-C9C3EFAF55CD}" type="sibTrans" cxnId="{84F02B8E-9D7A-7549-8369-280CC7DD46C3}">
      <dgm:prSet/>
      <dgm:spPr/>
      <dgm:t>
        <a:bodyPr/>
        <a:lstStyle/>
        <a:p>
          <a:endParaRPr lang="zh-CN" altLang="en-US"/>
        </a:p>
      </dgm:t>
    </dgm:pt>
    <dgm:pt modelId="{9C8D15BE-BF21-B94A-86D2-DBFCD3023F0E}">
      <dgm:prSet phldrT="[文本]"/>
      <dgm:spPr/>
      <dgm:t>
        <a:bodyPr/>
        <a:lstStyle/>
        <a:p>
          <a:r>
            <a:rPr lang="en-US" altLang="zh-CN" dirty="0" smtClean="0"/>
            <a:t>ionic</a:t>
          </a:r>
          <a:endParaRPr lang="zh-CN" altLang="en-US" dirty="0"/>
        </a:p>
      </dgm:t>
    </dgm:pt>
    <dgm:pt modelId="{5BF0212A-14EF-B940-A1B9-B2ADD4C52564}" type="parTrans" cxnId="{0CBF36C7-A119-2C4E-A3C3-E0BE76D518CE}">
      <dgm:prSet/>
      <dgm:spPr/>
      <dgm:t>
        <a:bodyPr/>
        <a:lstStyle/>
        <a:p>
          <a:endParaRPr lang="zh-CN" altLang="en-US"/>
        </a:p>
      </dgm:t>
    </dgm:pt>
    <dgm:pt modelId="{C123BC69-B688-9244-A495-A61AAF2AB689}" type="sibTrans" cxnId="{0CBF36C7-A119-2C4E-A3C3-E0BE76D518CE}">
      <dgm:prSet/>
      <dgm:spPr/>
      <dgm:t>
        <a:bodyPr/>
        <a:lstStyle/>
        <a:p>
          <a:endParaRPr lang="zh-CN" altLang="en-US"/>
        </a:p>
      </dgm:t>
    </dgm:pt>
    <dgm:pt modelId="{3F06F3D2-371A-6549-8870-E37D939F1904}">
      <dgm:prSet phldrT="[文本]"/>
      <dgm:spPr/>
      <dgm:t>
        <a:bodyPr/>
        <a:lstStyle/>
        <a:p>
          <a:r>
            <a:rPr lang="en-US" altLang="zh-CN" dirty="0" err="1" smtClean="0"/>
            <a:t>Weex</a:t>
          </a:r>
          <a:endParaRPr lang="zh-CN" altLang="en-US" dirty="0"/>
        </a:p>
      </dgm:t>
    </dgm:pt>
    <dgm:pt modelId="{6C592347-029A-5D40-B907-DAE6B6C8FFF4}" type="parTrans" cxnId="{1CD4D5D5-A31F-6345-BD73-CE5F2266AABB}">
      <dgm:prSet/>
      <dgm:spPr/>
      <dgm:t>
        <a:bodyPr/>
        <a:lstStyle/>
        <a:p>
          <a:endParaRPr lang="zh-CN" altLang="en-US"/>
        </a:p>
      </dgm:t>
    </dgm:pt>
    <dgm:pt modelId="{71BD0485-AA6B-D94A-BAC0-7C76A4CF156F}" type="sibTrans" cxnId="{1CD4D5D5-A31F-6345-BD73-CE5F2266AABB}">
      <dgm:prSet/>
      <dgm:spPr/>
      <dgm:t>
        <a:bodyPr/>
        <a:lstStyle/>
        <a:p>
          <a:endParaRPr lang="zh-CN" altLang="en-US"/>
        </a:p>
      </dgm:t>
    </dgm:pt>
    <dgm:pt modelId="{6861C27F-922D-8441-96D8-9AD99C49F52F}">
      <dgm:prSet phldrT="[文本]"/>
      <dgm:spPr/>
      <dgm:t>
        <a:bodyPr/>
        <a:lstStyle/>
        <a:p>
          <a:r>
            <a:rPr lang="zh-CN" altLang="en-US" dirty="0" smtClean="0"/>
            <a:t>解决的问题</a:t>
          </a:r>
          <a:endParaRPr lang="zh-CN" altLang="en-US" dirty="0"/>
        </a:p>
      </dgm:t>
    </dgm:pt>
    <dgm:pt modelId="{EB8C2709-6E48-1E40-B32C-1B7747942A76}" type="parTrans" cxnId="{5E1DC0CC-E534-1147-85CA-470975F7ABCA}">
      <dgm:prSet/>
      <dgm:spPr/>
      <dgm:t>
        <a:bodyPr/>
        <a:lstStyle/>
        <a:p>
          <a:endParaRPr lang="zh-CN" altLang="en-US"/>
        </a:p>
      </dgm:t>
    </dgm:pt>
    <dgm:pt modelId="{C61727EF-1BB9-C94E-B15D-D5DA46BB6EA9}" type="sibTrans" cxnId="{5E1DC0CC-E534-1147-85CA-470975F7ABCA}">
      <dgm:prSet/>
      <dgm:spPr/>
      <dgm:t>
        <a:bodyPr/>
        <a:lstStyle/>
        <a:p>
          <a:endParaRPr lang="zh-CN" altLang="en-US"/>
        </a:p>
      </dgm:t>
    </dgm:pt>
    <dgm:pt modelId="{C9E95110-81A1-1944-93EC-A747EE5F6FD6}">
      <dgm:prSet phldrT="[文本]"/>
      <dgm:spPr/>
      <dgm:t>
        <a:bodyPr/>
        <a:lstStyle/>
        <a:p>
          <a:r>
            <a:rPr lang="zh-CN" altLang="en-US" dirty="0" smtClean="0"/>
            <a:t>解决了跨平台、开发效率低的问题</a:t>
          </a:r>
          <a:endParaRPr lang="zh-CN" altLang="en-US" dirty="0"/>
        </a:p>
      </dgm:t>
    </dgm:pt>
    <dgm:pt modelId="{7FE1F7F8-B108-F347-8680-6C1082C1B22E}" type="parTrans" cxnId="{0201C6E2-F22C-BE49-8681-0AB4B718F857}">
      <dgm:prSet/>
      <dgm:spPr/>
      <dgm:t>
        <a:bodyPr/>
        <a:lstStyle/>
        <a:p>
          <a:endParaRPr lang="zh-CN" altLang="en-US"/>
        </a:p>
      </dgm:t>
    </dgm:pt>
    <dgm:pt modelId="{53A40F73-265D-7B4E-84FF-19D5DB097A9F}" type="sibTrans" cxnId="{0201C6E2-F22C-BE49-8681-0AB4B718F857}">
      <dgm:prSet/>
      <dgm:spPr/>
      <dgm:t>
        <a:bodyPr/>
        <a:lstStyle/>
        <a:p>
          <a:endParaRPr lang="zh-CN" altLang="en-US"/>
        </a:p>
      </dgm:t>
    </dgm:pt>
    <dgm:pt modelId="{3D9BD5BE-5C9E-BA44-B387-8901B95D644A}">
      <dgm:prSet phldrT="[文本]"/>
      <dgm:spPr/>
      <dgm:t>
        <a:bodyPr/>
        <a:lstStyle/>
        <a:p>
          <a:r>
            <a:rPr lang="en-US" altLang="zh-CN" dirty="0" err="1" smtClean="0"/>
            <a:t>WebView</a:t>
          </a:r>
          <a:r>
            <a:rPr lang="zh-CN" altLang="en-US" dirty="0" smtClean="0"/>
            <a:t>分类</a:t>
          </a:r>
        </a:p>
        <a:p>
          <a:r>
            <a:rPr lang="zh-CN" altLang="en-US" dirty="0" smtClean="0"/>
            <a:t>分类边界：以原生是否侵入</a:t>
          </a:r>
          <a:r>
            <a:rPr lang="en-US" altLang="zh-CN" dirty="0" smtClean="0"/>
            <a:t>UI</a:t>
          </a:r>
          <a:r>
            <a:rPr lang="zh-CN" altLang="en-US" dirty="0" smtClean="0"/>
            <a:t>开发为边界</a:t>
          </a:r>
          <a:endParaRPr lang="zh-CN" altLang="en-US" dirty="0"/>
        </a:p>
      </dgm:t>
    </dgm:pt>
    <dgm:pt modelId="{FAB90A49-A1E9-FA41-99D2-F4233E8B9131}" type="parTrans" cxnId="{C6F7E75C-FB14-A44A-BBB7-33F31F8DB368}">
      <dgm:prSet/>
      <dgm:spPr/>
      <dgm:t>
        <a:bodyPr/>
        <a:lstStyle/>
        <a:p>
          <a:endParaRPr lang="zh-CN" altLang="en-US"/>
        </a:p>
      </dgm:t>
    </dgm:pt>
    <dgm:pt modelId="{35CFB8C7-6EA4-5044-BA01-EC5125FB170B}" type="sibTrans" cxnId="{C6F7E75C-FB14-A44A-BBB7-33F31F8DB368}">
      <dgm:prSet/>
      <dgm:spPr/>
      <dgm:t>
        <a:bodyPr/>
        <a:lstStyle/>
        <a:p>
          <a:endParaRPr lang="zh-CN" altLang="en-US"/>
        </a:p>
      </dgm:t>
    </dgm:pt>
    <dgm:pt modelId="{50761625-4F28-7C42-8970-05BCA56A08D8}">
      <dgm:prSet phldrT="[文本]"/>
      <dgm:spPr/>
      <dgm:t>
        <a:bodyPr/>
        <a:lstStyle/>
        <a:p>
          <a:r>
            <a:rPr lang="zh-CN" altLang="en-US" dirty="0" smtClean="0"/>
            <a:t>解决的问题</a:t>
          </a:r>
          <a:endParaRPr lang="zh-CN" altLang="en-US" dirty="0"/>
        </a:p>
      </dgm:t>
    </dgm:pt>
    <dgm:pt modelId="{327E5001-EC61-F54A-9C32-AFAF8857DDD3}" type="parTrans" cxnId="{5F5EDC4E-EDDB-FF4D-848B-73DADBA51FF0}">
      <dgm:prSet/>
      <dgm:spPr/>
      <dgm:t>
        <a:bodyPr/>
        <a:lstStyle/>
        <a:p>
          <a:endParaRPr lang="zh-CN" altLang="en-US"/>
        </a:p>
      </dgm:t>
    </dgm:pt>
    <dgm:pt modelId="{E04B801D-9384-AE40-9B77-274252AF0AA5}" type="sibTrans" cxnId="{5F5EDC4E-EDDB-FF4D-848B-73DADBA51FF0}">
      <dgm:prSet/>
      <dgm:spPr/>
      <dgm:t>
        <a:bodyPr/>
        <a:lstStyle/>
        <a:p>
          <a:endParaRPr lang="zh-CN" altLang="en-US"/>
        </a:p>
      </dgm:t>
    </dgm:pt>
    <dgm:pt modelId="{3E6C2A2A-3E87-F54A-9581-57E342F3080D}">
      <dgm:prSet phldrT="[文本]"/>
      <dgm:spPr/>
      <dgm:t>
        <a:bodyPr/>
        <a:lstStyle/>
        <a:p>
          <a:r>
            <a:rPr lang="zh-CN" altLang="en-US" dirty="0" smtClean="0"/>
            <a:t>保留了</a:t>
          </a:r>
          <a:r>
            <a:rPr lang="en-US" altLang="en-US" dirty="0" err="1" smtClean="0"/>
            <a:t>WebView</a:t>
          </a:r>
          <a:r>
            <a:rPr lang="zh-CN" altLang="en-US" dirty="0" smtClean="0"/>
            <a:t>式混合开发模式快速开发的优点</a:t>
          </a:r>
          <a:endParaRPr lang="zh-CN" altLang="en-US" dirty="0"/>
        </a:p>
      </dgm:t>
    </dgm:pt>
    <dgm:pt modelId="{0FF28062-5309-B74D-8871-A66F4072C6CD}" type="parTrans" cxnId="{3EBF1384-18EE-FC4A-A2B5-42347C9FA9E3}">
      <dgm:prSet/>
      <dgm:spPr/>
      <dgm:t>
        <a:bodyPr/>
        <a:lstStyle/>
        <a:p>
          <a:endParaRPr lang="zh-CN" altLang="en-US"/>
        </a:p>
      </dgm:t>
    </dgm:pt>
    <dgm:pt modelId="{0C6ED097-6DFF-5F49-A005-DBBA3E409C8F}" type="sibTrans" cxnId="{3EBF1384-18EE-FC4A-A2B5-42347C9FA9E3}">
      <dgm:prSet/>
      <dgm:spPr/>
      <dgm:t>
        <a:bodyPr/>
        <a:lstStyle/>
        <a:p>
          <a:endParaRPr lang="zh-CN" altLang="en-US"/>
        </a:p>
      </dgm:t>
    </dgm:pt>
    <dgm:pt modelId="{FD2255C3-0BA5-B147-83CB-E8C36D9CA9BA}">
      <dgm:prSet phldrT="[文本]"/>
      <dgm:spPr/>
      <dgm:t>
        <a:bodyPr/>
        <a:lstStyle/>
        <a:p>
          <a:r>
            <a:rPr lang="zh-CN" altLang="en-US" dirty="0" smtClean="0"/>
            <a:t>解决了</a:t>
          </a:r>
          <a:r>
            <a:rPr lang="en-US" altLang="en-US" dirty="0" err="1" smtClean="0"/>
            <a:t>WebView</a:t>
          </a:r>
          <a:r>
            <a:rPr lang="zh-CN" altLang="en-US" dirty="0" smtClean="0"/>
            <a:t>式混合开发的</a:t>
          </a:r>
          <a:r>
            <a:rPr lang="en-US" altLang="en-US" dirty="0" smtClean="0"/>
            <a:t>UI</a:t>
          </a:r>
          <a:r>
            <a:rPr lang="zh-CN" altLang="en-US" dirty="0" smtClean="0"/>
            <a:t>交互用户体验不佳的缺点</a:t>
          </a:r>
          <a:endParaRPr lang="zh-CN" altLang="en-US" dirty="0"/>
        </a:p>
      </dgm:t>
    </dgm:pt>
    <dgm:pt modelId="{4392CD07-6267-FB40-B12E-549B3BED061E}" type="parTrans" cxnId="{7098E2F5-2FBA-E544-B332-9AA293A47A3A}">
      <dgm:prSet/>
      <dgm:spPr/>
      <dgm:t>
        <a:bodyPr/>
        <a:lstStyle/>
        <a:p>
          <a:endParaRPr lang="zh-CN" altLang="en-US"/>
        </a:p>
      </dgm:t>
    </dgm:pt>
    <dgm:pt modelId="{F75A3AAC-886A-4249-9FE7-4E38A8FD8170}" type="sibTrans" cxnId="{7098E2F5-2FBA-E544-B332-9AA293A47A3A}">
      <dgm:prSet/>
      <dgm:spPr/>
      <dgm:t>
        <a:bodyPr/>
        <a:lstStyle/>
        <a:p>
          <a:endParaRPr lang="zh-CN" altLang="en-US"/>
        </a:p>
      </dgm:t>
    </dgm:pt>
    <dgm:pt modelId="{D45324DF-E47C-A44F-A695-F6D92ECE2E99}">
      <dgm:prSet phldrT="[文本]"/>
      <dgm:spPr/>
      <dgm:t>
        <a:bodyPr/>
        <a:lstStyle/>
        <a:p>
          <a:r>
            <a:rPr lang="zh-CN" altLang="en-US" dirty="0" smtClean="0"/>
            <a:t>主流开源开源框架</a:t>
          </a:r>
          <a:endParaRPr lang="zh-CN" altLang="en-US" dirty="0"/>
        </a:p>
      </dgm:t>
    </dgm:pt>
    <dgm:pt modelId="{6A1ADDB8-DD14-2744-B32B-65CB285AC39F}" type="parTrans" cxnId="{6CBB22CB-34EF-AE44-A79E-4C880464CC41}">
      <dgm:prSet/>
      <dgm:spPr/>
      <dgm:t>
        <a:bodyPr/>
        <a:lstStyle/>
        <a:p>
          <a:endParaRPr lang="zh-CN" altLang="en-US"/>
        </a:p>
      </dgm:t>
    </dgm:pt>
    <dgm:pt modelId="{F7D86969-1E12-D04F-A82C-72218B3EE1C3}" type="sibTrans" cxnId="{6CBB22CB-34EF-AE44-A79E-4C880464CC41}">
      <dgm:prSet/>
      <dgm:spPr/>
      <dgm:t>
        <a:bodyPr/>
        <a:lstStyle/>
        <a:p>
          <a:endParaRPr lang="zh-CN" altLang="en-US"/>
        </a:p>
      </dgm:t>
    </dgm:pt>
    <dgm:pt modelId="{23AE3E4F-9FFC-A34C-9F41-B62ECAEECA8D}">
      <dgm:prSet phldrT="[文本]"/>
      <dgm:spPr/>
      <dgm:t>
        <a:bodyPr/>
        <a:lstStyle/>
        <a:p>
          <a:r>
            <a:rPr lang="en-US" altLang="zh-CN" dirty="0" err="1" smtClean="0"/>
            <a:t>ReactNative</a:t>
          </a:r>
          <a:endParaRPr lang="zh-CN" altLang="en-US" dirty="0"/>
        </a:p>
      </dgm:t>
    </dgm:pt>
    <dgm:pt modelId="{7D4CD0A4-DE92-174F-984D-086A6207A4C7}" type="parTrans" cxnId="{D8E08FDE-1A72-E541-BADB-A5F3C3F79230}">
      <dgm:prSet/>
      <dgm:spPr/>
      <dgm:t>
        <a:bodyPr/>
        <a:lstStyle/>
        <a:p>
          <a:endParaRPr lang="zh-CN" altLang="en-US"/>
        </a:p>
      </dgm:t>
    </dgm:pt>
    <dgm:pt modelId="{28B3C6FA-4583-C24C-9E0D-A4B93811F326}" type="sibTrans" cxnId="{D8E08FDE-1A72-E541-BADB-A5F3C3F79230}">
      <dgm:prSet/>
      <dgm:spPr/>
      <dgm:t>
        <a:bodyPr/>
        <a:lstStyle/>
        <a:p>
          <a:endParaRPr lang="zh-CN" altLang="en-US"/>
        </a:p>
      </dgm:t>
    </dgm:pt>
    <dgm:pt modelId="{5375A489-095C-3A40-8185-3F54178B8134}" type="pres">
      <dgm:prSet presAssocID="{E7B6F941-6C23-AD4C-9DF6-DE53775CC1D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721BB5E-BB4A-194C-B6D2-6A6AD17C05A2}" type="pres">
      <dgm:prSet presAssocID="{88FFF147-74F1-5F4B-BC9A-6EF543855E96}" presName="root1" presStyleCnt="0"/>
      <dgm:spPr/>
    </dgm:pt>
    <dgm:pt modelId="{AC5B6E52-DD1F-2D44-9FA5-7E1A657B9223}" type="pres">
      <dgm:prSet presAssocID="{88FFF147-74F1-5F4B-BC9A-6EF543855E9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87B5D4-BD41-AD46-982F-B33D9C03065A}" type="pres">
      <dgm:prSet presAssocID="{88FFF147-74F1-5F4B-BC9A-6EF543855E96}" presName="level2hierChild" presStyleCnt="0"/>
      <dgm:spPr/>
    </dgm:pt>
    <dgm:pt modelId="{E98B5347-7A82-F44C-A327-C7C6CDC01DB4}" type="pres">
      <dgm:prSet presAssocID="{27946935-7E78-3049-A611-2A295263A533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B5DEAA0F-23F7-344C-9A96-E065F516B54A}" type="pres">
      <dgm:prSet presAssocID="{27946935-7E78-3049-A611-2A295263A533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34C47180-7151-4A42-B202-BBF6EFEB4026}" type="pres">
      <dgm:prSet presAssocID="{B39CAF78-E437-D44B-804E-A7D51AB7BFFE}" presName="root2" presStyleCnt="0"/>
      <dgm:spPr/>
    </dgm:pt>
    <dgm:pt modelId="{4060DEC2-5B58-DE4E-A94A-91CFABCC6880}" type="pres">
      <dgm:prSet presAssocID="{B39CAF78-E437-D44B-804E-A7D51AB7BFFE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119DB3-942C-7D43-BF23-3123680F71D1}" type="pres">
      <dgm:prSet presAssocID="{B39CAF78-E437-D44B-804E-A7D51AB7BFFE}" presName="level3hierChild" presStyleCnt="0"/>
      <dgm:spPr/>
    </dgm:pt>
    <dgm:pt modelId="{DDF4187A-DED2-F449-8AF0-595955E3EEB5}" type="pres">
      <dgm:prSet presAssocID="{EB8C2709-6E48-1E40-B32C-1B7747942A76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C3828092-5EBF-834C-B3C5-67EFCAD0C105}" type="pres">
      <dgm:prSet presAssocID="{EB8C2709-6E48-1E40-B32C-1B7747942A76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2AE8B89A-CE47-B040-8DBB-B584A8622BFF}" type="pres">
      <dgm:prSet presAssocID="{6861C27F-922D-8441-96D8-9AD99C49F52F}" presName="root2" presStyleCnt="0"/>
      <dgm:spPr/>
    </dgm:pt>
    <dgm:pt modelId="{0F3D035F-2142-2D4B-B5D6-15995ACCF823}" type="pres">
      <dgm:prSet presAssocID="{6861C27F-922D-8441-96D8-9AD99C49F52F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99F3D14-8784-534C-97FC-0136C04C2538}" type="pres">
      <dgm:prSet presAssocID="{6861C27F-922D-8441-96D8-9AD99C49F52F}" presName="level3hierChild" presStyleCnt="0"/>
      <dgm:spPr/>
    </dgm:pt>
    <dgm:pt modelId="{2DD3405D-638C-0D43-99BA-80D2D6A08371}" type="pres">
      <dgm:prSet presAssocID="{7FE1F7F8-B108-F347-8680-6C1082C1B22E}" presName="conn2-1" presStyleLbl="parChTrans1D4" presStyleIdx="0" presStyleCnt="9"/>
      <dgm:spPr/>
      <dgm:t>
        <a:bodyPr/>
        <a:lstStyle/>
        <a:p>
          <a:endParaRPr lang="zh-CN" altLang="en-US"/>
        </a:p>
      </dgm:t>
    </dgm:pt>
    <dgm:pt modelId="{AB604C9F-8294-5845-9CB2-64BDB96EE3B6}" type="pres">
      <dgm:prSet presAssocID="{7FE1F7F8-B108-F347-8680-6C1082C1B22E}" presName="connTx" presStyleLbl="parChTrans1D4" presStyleIdx="0" presStyleCnt="9"/>
      <dgm:spPr/>
      <dgm:t>
        <a:bodyPr/>
        <a:lstStyle/>
        <a:p>
          <a:endParaRPr lang="zh-CN" altLang="en-US"/>
        </a:p>
      </dgm:t>
    </dgm:pt>
    <dgm:pt modelId="{E1A2551A-88D6-F94D-A6D6-3697471BDEEE}" type="pres">
      <dgm:prSet presAssocID="{C9E95110-81A1-1944-93EC-A747EE5F6FD6}" presName="root2" presStyleCnt="0"/>
      <dgm:spPr/>
    </dgm:pt>
    <dgm:pt modelId="{C415E39F-3819-404A-8C6E-372336AA0034}" type="pres">
      <dgm:prSet presAssocID="{C9E95110-81A1-1944-93EC-A747EE5F6FD6}" presName="LevelTwoTextNode" presStyleLbl="node4" presStyleIdx="0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C6DAC3-8532-834F-BEF5-0176EECFD054}" type="pres">
      <dgm:prSet presAssocID="{C9E95110-81A1-1944-93EC-A747EE5F6FD6}" presName="level3hierChild" presStyleCnt="0"/>
      <dgm:spPr/>
    </dgm:pt>
    <dgm:pt modelId="{C58C6050-D659-BC4E-93B3-E9B0FB17E1A4}" type="pres">
      <dgm:prSet presAssocID="{FAB90A49-A1E9-FA41-99D2-F4233E8B9131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9D28FED7-C163-134E-AFCC-5643D9557036}" type="pres">
      <dgm:prSet presAssocID="{FAB90A49-A1E9-FA41-99D2-F4233E8B9131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09F5F4CE-0E7B-9A4C-B7C5-C314DC12E353}" type="pres">
      <dgm:prSet presAssocID="{3D9BD5BE-5C9E-BA44-B387-8901B95D644A}" presName="root2" presStyleCnt="0"/>
      <dgm:spPr/>
    </dgm:pt>
    <dgm:pt modelId="{12EA3772-E28D-CF45-A262-11D939EB8ED7}" type="pres">
      <dgm:prSet presAssocID="{3D9BD5BE-5C9E-BA44-B387-8901B95D644A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CBBCED3-33DE-4949-B74A-1D605D09ED4C}" type="pres">
      <dgm:prSet presAssocID="{3D9BD5BE-5C9E-BA44-B387-8901B95D644A}" presName="level3hierChild" presStyleCnt="0"/>
      <dgm:spPr/>
    </dgm:pt>
    <dgm:pt modelId="{F88F5601-203E-AF47-9964-B8451097D1C7}" type="pres">
      <dgm:prSet presAssocID="{F538FF92-0509-3749-A2E0-23C08B5FBACA}" presName="conn2-1" presStyleLbl="parChTrans1D4" presStyleIdx="1" presStyleCnt="9"/>
      <dgm:spPr/>
      <dgm:t>
        <a:bodyPr/>
        <a:lstStyle/>
        <a:p>
          <a:endParaRPr lang="zh-CN" altLang="en-US"/>
        </a:p>
      </dgm:t>
    </dgm:pt>
    <dgm:pt modelId="{0F5D2127-9307-DC4B-8164-8F66A66F0952}" type="pres">
      <dgm:prSet presAssocID="{F538FF92-0509-3749-A2E0-23C08B5FBACA}" presName="connTx" presStyleLbl="parChTrans1D4" presStyleIdx="1" presStyleCnt="9"/>
      <dgm:spPr/>
      <dgm:t>
        <a:bodyPr/>
        <a:lstStyle/>
        <a:p>
          <a:endParaRPr lang="zh-CN" altLang="en-US"/>
        </a:p>
      </dgm:t>
    </dgm:pt>
    <dgm:pt modelId="{23C9180D-70BE-5445-BCF3-BAAEE858CF08}" type="pres">
      <dgm:prSet presAssocID="{87141053-F6F9-2A45-B1A3-C2DE2BBD9AE4}" presName="root2" presStyleCnt="0"/>
      <dgm:spPr/>
    </dgm:pt>
    <dgm:pt modelId="{7B6B74A1-B6B9-154E-86A8-27CBB036A096}" type="pres">
      <dgm:prSet presAssocID="{87141053-F6F9-2A45-B1A3-C2DE2BBD9AE4}" presName="LevelTwoTextNode" presStyleLbl="node4" presStyleIdx="1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ECC6BF-A21C-C143-9FDD-A370E765BC0B}" type="pres">
      <dgm:prSet presAssocID="{87141053-F6F9-2A45-B1A3-C2DE2BBD9AE4}" presName="level3hierChild" presStyleCnt="0"/>
      <dgm:spPr/>
    </dgm:pt>
    <dgm:pt modelId="{0FA62CF5-7037-6D4B-B8AF-7C37BB8995B6}" type="pres">
      <dgm:prSet presAssocID="{A2226709-DC99-EF46-92D3-4263DFA3FBAA}" presName="conn2-1" presStyleLbl="parChTrans1D4" presStyleIdx="2" presStyleCnt="9"/>
      <dgm:spPr/>
      <dgm:t>
        <a:bodyPr/>
        <a:lstStyle/>
        <a:p>
          <a:endParaRPr lang="zh-CN" altLang="en-US"/>
        </a:p>
      </dgm:t>
    </dgm:pt>
    <dgm:pt modelId="{CD8FE25D-E4D3-744B-85FF-0707F97C2549}" type="pres">
      <dgm:prSet presAssocID="{A2226709-DC99-EF46-92D3-4263DFA3FBAA}" presName="connTx" presStyleLbl="parChTrans1D4" presStyleIdx="2" presStyleCnt="9"/>
      <dgm:spPr/>
      <dgm:t>
        <a:bodyPr/>
        <a:lstStyle/>
        <a:p>
          <a:endParaRPr lang="zh-CN" altLang="en-US"/>
        </a:p>
      </dgm:t>
    </dgm:pt>
    <dgm:pt modelId="{C8BDDB91-8368-AD48-93DD-A972155C6B67}" type="pres">
      <dgm:prSet presAssocID="{2FEE83C2-12CA-8B4A-8784-1EC003147AA1}" presName="root2" presStyleCnt="0"/>
      <dgm:spPr/>
    </dgm:pt>
    <dgm:pt modelId="{02978EDF-1E21-8B4A-902C-F2CAD470B454}" type="pres">
      <dgm:prSet presAssocID="{2FEE83C2-12CA-8B4A-8784-1EC003147AA1}" presName="LevelTwoTextNode" presStyleLbl="node4" presStyleIdx="2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8F73810-F7DA-7248-8617-9621A26A74FD}" type="pres">
      <dgm:prSet presAssocID="{2FEE83C2-12CA-8B4A-8784-1EC003147AA1}" presName="level3hierChild" presStyleCnt="0"/>
      <dgm:spPr/>
    </dgm:pt>
    <dgm:pt modelId="{C8A2D3EA-FEB8-0542-A71A-FF0BAB413D2E}" type="pres">
      <dgm:prSet presAssocID="{EFFE7681-9058-7347-B45A-02917B72D951}" presName="conn2-1" presStyleLbl="parChTrans1D4" presStyleIdx="3" presStyleCnt="9"/>
      <dgm:spPr/>
      <dgm:t>
        <a:bodyPr/>
        <a:lstStyle/>
        <a:p>
          <a:endParaRPr lang="zh-CN" altLang="en-US"/>
        </a:p>
      </dgm:t>
    </dgm:pt>
    <dgm:pt modelId="{9857E011-2F6B-4543-9B67-7A858D1BFE97}" type="pres">
      <dgm:prSet presAssocID="{EFFE7681-9058-7347-B45A-02917B72D951}" presName="connTx" presStyleLbl="parChTrans1D4" presStyleIdx="3" presStyleCnt="9"/>
      <dgm:spPr/>
      <dgm:t>
        <a:bodyPr/>
        <a:lstStyle/>
        <a:p>
          <a:endParaRPr lang="zh-CN" altLang="en-US"/>
        </a:p>
      </dgm:t>
    </dgm:pt>
    <dgm:pt modelId="{2B206D81-8E33-8242-93B1-6380BC16D05B}" type="pres">
      <dgm:prSet presAssocID="{A3F9895B-8DF1-3E49-9EDD-04043315D8C2}" presName="root2" presStyleCnt="0"/>
      <dgm:spPr/>
    </dgm:pt>
    <dgm:pt modelId="{5EF7E104-9561-C641-9279-FF23EEB1C254}" type="pres">
      <dgm:prSet presAssocID="{A3F9895B-8DF1-3E49-9EDD-04043315D8C2}" presName="LevelTwoTextNode" presStyleLbl="node4" presStyleIdx="3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4CB1DA-12AE-B64A-B690-790F674B0168}" type="pres">
      <dgm:prSet presAssocID="{A3F9895B-8DF1-3E49-9EDD-04043315D8C2}" presName="level3hierChild" presStyleCnt="0"/>
      <dgm:spPr/>
    </dgm:pt>
    <dgm:pt modelId="{2282A08E-A669-F749-8BFC-DD8C4D46DD58}" type="pres">
      <dgm:prSet presAssocID="{5BF0212A-14EF-B940-A1B9-B2ADD4C52564}" presName="conn2-1" presStyleLbl="parChTrans1D4" presStyleIdx="4" presStyleCnt="9"/>
      <dgm:spPr/>
      <dgm:t>
        <a:bodyPr/>
        <a:lstStyle/>
        <a:p>
          <a:endParaRPr lang="zh-CN" altLang="en-US"/>
        </a:p>
      </dgm:t>
    </dgm:pt>
    <dgm:pt modelId="{A465CCB6-E6DC-494E-A4E8-94C1D72D0799}" type="pres">
      <dgm:prSet presAssocID="{5BF0212A-14EF-B940-A1B9-B2ADD4C52564}" presName="connTx" presStyleLbl="parChTrans1D4" presStyleIdx="4" presStyleCnt="9"/>
      <dgm:spPr/>
      <dgm:t>
        <a:bodyPr/>
        <a:lstStyle/>
        <a:p>
          <a:endParaRPr lang="zh-CN" altLang="en-US"/>
        </a:p>
      </dgm:t>
    </dgm:pt>
    <dgm:pt modelId="{24C6DDA6-54BF-8F4C-9839-2C382CBA314D}" type="pres">
      <dgm:prSet presAssocID="{9C8D15BE-BF21-B94A-86D2-DBFCD3023F0E}" presName="root2" presStyleCnt="0"/>
      <dgm:spPr/>
    </dgm:pt>
    <dgm:pt modelId="{11E42DBB-35EC-BD4D-B26A-F9BA05354A82}" type="pres">
      <dgm:prSet presAssocID="{9C8D15BE-BF21-B94A-86D2-DBFCD3023F0E}" presName="LevelTwoTextNode" presStyleLbl="node4" presStyleIdx="4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F00454D-D34F-9B45-A48A-2E62CE10A14C}" type="pres">
      <dgm:prSet presAssocID="{9C8D15BE-BF21-B94A-86D2-DBFCD3023F0E}" presName="level3hierChild" presStyleCnt="0"/>
      <dgm:spPr/>
    </dgm:pt>
    <dgm:pt modelId="{CA3F6B6D-FA72-FA48-A2FC-2824614F3B75}" type="pres">
      <dgm:prSet presAssocID="{35F044AC-0E5B-A441-8798-D0CBDD2461F2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4DE68950-5B67-7D4C-80F7-52B6C701A443}" type="pres">
      <dgm:prSet presAssocID="{35F044AC-0E5B-A441-8798-D0CBDD2461F2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1433CE4F-7978-6D4A-9623-C6DA7B346491}" type="pres">
      <dgm:prSet presAssocID="{9186B8D8-4A84-D14A-8A46-20A15D0AB4E4}" presName="root2" presStyleCnt="0"/>
      <dgm:spPr/>
    </dgm:pt>
    <dgm:pt modelId="{6BE9C692-E458-F540-86F9-98AF25A12DC8}" type="pres">
      <dgm:prSet presAssocID="{9186B8D8-4A84-D14A-8A46-20A15D0AB4E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F8F52F-DCE3-EF43-9EF3-0F635EEB62B5}" type="pres">
      <dgm:prSet presAssocID="{9186B8D8-4A84-D14A-8A46-20A15D0AB4E4}" presName="level3hierChild" presStyleCnt="0"/>
      <dgm:spPr/>
    </dgm:pt>
    <dgm:pt modelId="{AB49FC57-1E79-EF4E-A334-C80167BDB6E0}" type="pres">
      <dgm:prSet presAssocID="{327E5001-EC61-F54A-9C32-AFAF8857DDD3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D44046CE-DE27-1B46-A5DB-0B77597E7539}" type="pres">
      <dgm:prSet presAssocID="{327E5001-EC61-F54A-9C32-AFAF8857DDD3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8209AF59-8D56-5645-8A3D-50ED24A9F56E}" type="pres">
      <dgm:prSet presAssocID="{50761625-4F28-7C42-8970-05BCA56A08D8}" presName="root2" presStyleCnt="0"/>
      <dgm:spPr/>
    </dgm:pt>
    <dgm:pt modelId="{DE6AD25A-98DD-9344-9E77-B59F3EE0AD7B}" type="pres">
      <dgm:prSet presAssocID="{50761625-4F28-7C42-8970-05BCA56A08D8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E72A08-FAF8-A947-B0C9-F4D13F45354C}" type="pres">
      <dgm:prSet presAssocID="{50761625-4F28-7C42-8970-05BCA56A08D8}" presName="level3hierChild" presStyleCnt="0"/>
      <dgm:spPr/>
    </dgm:pt>
    <dgm:pt modelId="{7863A18B-7C2B-F84E-82CB-1C18B273FDE1}" type="pres">
      <dgm:prSet presAssocID="{0FF28062-5309-B74D-8871-A66F4072C6CD}" presName="conn2-1" presStyleLbl="parChTrans1D4" presStyleIdx="5" presStyleCnt="9"/>
      <dgm:spPr/>
      <dgm:t>
        <a:bodyPr/>
        <a:lstStyle/>
        <a:p>
          <a:endParaRPr lang="zh-CN" altLang="en-US"/>
        </a:p>
      </dgm:t>
    </dgm:pt>
    <dgm:pt modelId="{02504650-9FA7-C240-9BBC-46A43CFB1360}" type="pres">
      <dgm:prSet presAssocID="{0FF28062-5309-B74D-8871-A66F4072C6CD}" presName="connTx" presStyleLbl="parChTrans1D4" presStyleIdx="5" presStyleCnt="9"/>
      <dgm:spPr/>
      <dgm:t>
        <a:bodyPr/>
        <a:lstStyle/>
        <a:p>
          <a:endParaRPr lang="zh-CN" altLang="en-US"/>
        </a:p>
      </dgm:t>
    </dgm:pt>
    <dgm:pt modelId="{1BAA0DA9-AA60-C74E-BCE7-B0ABA1463B13}" type="pres">
      <dgm:prSet presAssocID="{3E6C2A2A-3E87-F54A-9581-57E342F3080D}" presName="root2" presStyleCnt="0"/>
      <dgm:spPr/>
    </dgm:pt>
    <dgm:pt modelId="{5AC3527E-9CF5-3D48-9C2C-88272FF47583}" type="pres">
      <dgm:prSet presAssocID="{3E6C2A2A-3E87-F54A-9581-57E342F3080D}" presName="LevelTwoTextNode" presStyleLbl="node4" presStyleIdx="5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34C9BA-9989-6649-A364-3B0BC9D00757}" type="pres">
      <dgm:prSet presAssocID="{3E6C2A2A-3E87-F54A-9581-57E342F3080D}" presName="level3hierChild" presStyleCnt="0"/>
      <dgm:spPr/>
    </dgm:pt>
    <dgm:pt modelId="{F57F6F9A-5B61-634F-8408-12AF10CF4C7F}" type="pres">
      <dgm:prSet presAssocID="{4392CD07-6267-FB40-B12E-549B3BED061E}" presName="conn2-1" presStyleLbl="parChTrans1D4" presStyleIdx="6" presStyleCnt="9"/>
      <dgm:spPr/>
      <dgm:t>
        <a:bodyPr/>
        <a:lstStyle/>
        <a:p>
          <a:endParaRPr lang="zh-CN" altLang="en-US"/>
        </a:p>
      </dgm:t>
    </dgm:pt>
    <dgm:pt modelId="{DB7485C8-9FCF-474F-AEDB-465481E631A7}" type="pres">
      <dgm:prSet presAssocID="{4392CD07-6267-FB40-B12E-549B3BED061E}" presName="connTx" presStyleLbl="parChTrans1D4" presStyleIdx="6" presStyleCnt="9"/>
      <dgm:spPr/>
      <dgm:t>
        <a:bodyPr/>
        <a:lstStyle/>
        <a:p>
          <a:endParaRPr lang="zh-CN" altLang="en-US"/>
        </a:p>
      </dgm:t>
    </dgm:pt>
    <dgm:pt modelId="{A24C3F76-8519-AD47-8659-D6D97B916E12}" type="pres">
      <dgm:prSet presAssocID="{FD2255C3-0BA5-B147-83CB-E8C36D9CA9BA}" presName="root2" presStyleCnt="0"/>
      <dgm:spPr/>
    </dgm:pt>
    <dgm:pt modelId="{72CF21F4-6465-D048-92A3-7A4C14283E7A}" type="pres">
      <dgm:prSet presAssocID="{FD2255C3-0BA5-B147-83CB-E8C36D9CA9BA}" presName="LevelTwoTextNode" presStyleLbl="node4" presStyleIdx="6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EADEEBB-2EE9-C54A-B67B-4D0977B82F2F}" type="pres">
      <dgm:prSet presAssocID="{FD2255C3-0BA5-B147-83CB-E8C36D9CA9BA}" presName="level3hierChild" presStyleCnt="0"/>
      <dgm:spPr/>
    </dgm:pt>
    <dgm:pt modelId="{87D51582-5865-7549-ADEC-384D30DE5EF5}" type="pres">
      <dgm:prSet presAssocID="{6A1ADDB8-DD14-2744-B32B-65CB285AC39F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0B155360-012D-0D43-91C3-D8EEE878F19B}" type="pres">
      <dgm:prSet presAssocID="{6A1ADDB8-DD14-2744-B32B-65CB285AC39F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0C6996B5-6289-3845-B8A7-7F0A31F0C6E6}" type="pres">
      <dgm:prSet presAssocID="{D45324DF-E47C-A44F-A695-F6D92ECE2E99}" presName="root2" presStyleCnt="0"/>
      <dgm:spPr/>
    </dgm:pt>
    <dgm:pt modelId="{3A00E724-17E0-9846-8C12-9CEC61E2B541}" type="pres">
      <dgm:prSet presAssocID="{D45324DF-E47C-A44F-A695-F6D92ECE2E99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EF3EFC-EF5B-1F4E-9FB5-4423EE727F60}" type="pres">
      <dgm:prSet presAssocID="{D45324DF-E47C-A44F-A695-F6D92ECE2E99}" presName="level3hierChild" presStyleCnt="0"/>
      <dgm:spPr/>
    </dgm:pt>
    <dgm:pt modelId="{8DF904C2-7132-244A-A8EB-7141FE94B64D}" type="pres">
      <dgm:prSet presAssocID="{7D4CD0A4-DE92-174F-984D-086A6207A4C7}" presName="conn2-1" presStyleLbl="parChTrans1D4" presStyleIdx="7" presStyleCnt="9"/>
      <dgm:spPr/>
      <dgm:t>
        <a:bodyPr/>
        <a:lstStyle/>
        <a:p>
          <a:endParaRPr lang="zh-CN" altLang="en-US"/>
        </a:p>
      </dgm:t>
    </dgm:pt>
    <dgm:pt modelId="{D4B0CAB4-B12E-454A-8C32-23CF37016CBB}" type="pres">
      <dgm:prSet presAssocID="{7D4CD0A4-DE92-174F-984D-086A6207A4C7}" presName="connTx" presStyleLbl="parChTrans1D4" presStyleIdx="7" presStyleCnt="9"/>
      <dgm:spPr/>
      <dgm:t>
        <a:bodyPr/>
        <a:lstStyle/>
        <a:p>
          <a:endParaRPr lang="zh-CN" altLang="en-US"/>
        </a:p>
      </dgm:t>
    </dgm:pt>
    <dgm:pt modelId="{B6CA38E6-C709-D84D-815C-763A8A47C693}" type="pres">
      <dgm:prSet presAssocID="{23AE3E4F-9FFC-A34C-9F41-B62ECAEECA8D}" presName="root2" presStyleCnt="0"/>
      <dgm:spPr/>
    </dgm:pt>
    <dgm:pt modelId="{E18CD885-D991-4543-B959-95314413965E}" type="pres">
      <dgm:prSet presAssocID="{23AE3E4F-9FFC-A34C-9F41-B62ECAEECA8D}" presName="LevelTwoTextNode" presStyleLbl="node4" presStyleIdx="7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35B32BB-3608-E64F-8C36-3A16301F5BA6}" type="pres">
      <dgm:prSet presAssocID="{23AE3E4F-9FFC-A34C-9F41-B62ECAEECA8D}" presName="level3hierChild" presStyleCnt="0"/>
      <dgm:spPr/>
    </dgm:pt>
    <dgm:pt modelId="{401F60F8-C760-C34B-A23E-495F70E64CCB}" type="pres">
      <dgm:prSet presAssocID="{6C592347-029A-5D40-B907-DAE6B6C8FFF4}" presName="conn2-1" presStyleLbl="parChTrans1D4" presStyleIdx="8" presStyleCnt="9"/>
      <dgm:spPr/>
      <dgm:t>
        <a:bodyPr/>
        <a:lstStyle/>
        <a:p>
          <a:endParaRPr lang="zh-CN" altLang="en-US"/>
        </a:p>
      </dgm:t>
    </dgm:pt>
    <dgm:pt modelId="{51BCC50C-7F43-CA41-9DBE-917BA8EB5FDF}" type="pres">
      <dgm:prSet presAssocID="{6C592347-029A-5D40-B907-DAE6B6C8FFF4}" presName="connTx" presStyleLbl="parChTrans1D4" presStyleIdx="8" presStyleCnt="9"/>
      <dgm:spPr/>
      <dgm:t>
        <a:bodyPr/>
        <a:lstStyle/>
        <a:p>
          <a:endParaRPr lang="zh-CN" altLang="en-US"/>
        </a:p>
      </dgm:t>
    </dgm:pt>
    <dgm:pt modelId="{5D9DF059-B8A1-9341-941D-F85B97CDCAF6}" type="pres">
      <dgm:prSet presAssocID="{3F06F3D2-371A-6549-8870-E37D939F1904}" presName="root2" presStyleCnt="0"/>
      <dgm:spPr/>
    </dgm:pt>
    <dgm:pt modelId="{F7A33003-7820-A44D-8AC7-C0172AF0C1A1}" type="pres">
      <dgm:prSet presAssocID="{3F06F3D2-371A-6549-8870-E37D939F1904}" presName="LevelTwoTextNode" presStyleLbl="node4" presStyleIdx="8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EB9E93-5058-6A46-8F8A-17C505FA87F2}" type="pres">
      <dgm:prSet presAssocID="{3F06F3D2-371A-6549-8870-E37D939F1904}" presName="level3hierChild" presStyleCnt="0"/>
      <dgm:spPr/>
    </dgm:pt>
  </dgm:ptLst>
  <dgm:cxnLst>
    <dgm:cxn modelId="{1AA04A6C-3ADC-AD43-92C5-785D3B34BF4F}" type="presOf" srcId="{D45324DF-E47C-A44F-A695-F6D92ECE2E99}" destId="{3A00E724-17E0-9846-8C12-9CEC61E2B541}" srcOrd="0" destOrd="0" presId="urn:microsoft.com/office/officeart/2008/layout/HorizontalMultiLevelHierarchy"/>
    <dgm:cxn modelId="{B7987DD4-B969-EE47-8FC6-0E632F9BC583}" type="presOf" srcId="{2FEE83C2-12CA-8B4A-8784-1EC003147AA1}" destId="{02978EDF-1E21-8B4A-902C-F2CAD470B454}" srcOrd="0" destOrd="0" presId="urn:microsoft.com/office/officeart/2008/layout/HorizontalMultiLevelHierarchy"/>
    <dgm:cxn modelId="{79F78755-7C59-F047-A488-79EAB65EE605}" type="presOf" srcId="{F538FF92-0509-3749-A2E0-23C08B5FBACA}" destId="{F88F5601-203E-AF47-9964-B8451097D1C7}" srcOrd="0" destOrd="0" presId="urn:microsoft.com/office/officeart/2008/layout/HorizontalMultiLevelHierarchy"/>
    <dgm:cxn modelId="{434FF003-EE23-E348-A200-9A317C259CDF}" type="presOf" srcId="{5BF0212A-14EF-B940-A1B9-B2ADD4C52564}" destId="{A465CCB6-E6DC-494E-A4E8-94C1D72D0799}" srcOrd="1" destOrd="0" presId="urn:microsoft.com/office/officeart/2008/layout/HorizontalMultiLevelHierarchy"/>
    <dgm:cxn modelId="{7F90758F-C627-DC45-84A0-95FF9287ABAB}" type="presOf" srcId="{3E6C2A2A-3E87-F54A-9581-57E342F3080D}" destId="{5AC3527E-9CF5-3D48-9C2C-88272FF47583}" srcOrd="0" destOrd="0" presId="urn:microsoft.com/office/officeart/2008/layout/HorizontalMultiLevelHierarchy"/>
    <dgm:cxn modelId="{D5D91881-0256-9340-85B4-24C39A9C4ED3}" srcId="{88FFF147-74F1-5F4B-BC9A-6EF543855E96}" destId="{9186B8D8-4A84-D14A-8A46-20A15D0AB4E4}" srcOrd="1" destOrd="0" parTransId="{35F044AC-0E5B-A441-8798-D0CBDD2461F2}" sibTransId="{901659B2-13DB-3F46-BDA3-406C9094E167}"/>
    <dgm:cxn modelId="{1B7CFC69-F2D8-5942-804E-2A9FE219E288}" srcId="{3D9BD5BE-5C9E-BA44-B387-8901B95D644A}" destId="{87141053-F6F9-2A45-B1A3-C2DE2BBD9AE4}" srcOrd="0" destOrd="0" parTransId="{F538FF92-0509-3749-A2E0-23C08B5FBACA}" sibTransId="{E213B775-D89A-0640-80B1-C7880BBB34E3}"/>
    <dgm:cxn modelId="{D8E08FDE-1A72-E541-BADB-A5F3C3F79230}" srcId="{D45324DF-E47C-A44F-A695-F6D92ECE2E99}" destId="{23AE3E4F-9FFC-A34C-9F41-B62ECAEECA8D}" srcOrd="0" destOrd="0" parTransId="{7D4CD0A4-DE92-174F-984D-086A6207A4C7}" sibTransId="{28B3C6FA-4583-C24C-9E0D-A4B93811F326}"/>
    <dgm:cxn modelId="{D7034BEA-EBB6-FE44-A350-D52EB5CE02EC}" type="presOf" srcId="{23AE3E4F-9FFC-A34C-9F41-B62ECAEECA8D}" destId="{E18CD885-D991-4543-B959-95314413965E}" srcOrd="0" destOrd="0" presId="urn:microsoft.com/office/officeart/2008/layout/HorizontalMultiLevelHierarchy"/>
    <dgm:cxn modelId="{3EBF1384-18EE-FC4A-A2B5-42347C9FA9E3}" srcId="{50761625-4F28-7C42-8970-05BCA56A08D8}" destId="{3E6C2A2A-3E87-F54A-9581-57E342F3080D}" srcOrd="0" destOrd="0" parTransId="{0FF28062-5309-B74D-8871-A66F4072C6CD}" sibTransId="{0C6ED097-6DFF-5F49-A005-DBBA3E409C8F}"/>
    <dgm:cxn modelId="{09FEB3B2-9ED5-3245-98F8-C779497FE51B}" type="presOf" srcId="{6861C27F-922D-8441-96D8-9AD99C49F52F}" destId="{0F3D035F-2142-2D4B-B5D6-15995ACCF823}" srcOrd="0" destOrd="0" presId="urn:microsoft.com/office/officeart/2008/layout/HorizontalMultiLevelHierarchy"/>
    <dgm:cxn modelId="{C6F7E75C-FB14-A44A-BBB7-33F31F8DB368}" srcId="{B39CAF78-E437-D44B-804E-A7D51AB7BFFE}" destId="{3D9BD5BE-5C9E-BA44-B387-8901B95D644A}" srcOrd="1" destOrd="0" parTransId="{FAB90A49-A1E9-FA41-99D2-F4233E8B9131}" sibTransId="{35CFB8C7-6EA4-5044-BA01-EC5125FB170B}"/>
    <dgm:cxn modelId="{0CBF36C7-A119-2C4E-A3C3-E0BE76D518CE}" srcId="{A3F9895B-8DF1-3E49-9EDD-04043315D8C2}" destId="{9C8D15BE-BF21-B94A-86D2-DBFCD3023F0E}" srcOrd="0" destOrd="0" parTransId="{5BF0212A-14EF-B940-A1B9-B2ADD4C52564}" sibTransId="{C123BC69-B688-9244-A495-A61AAF2AB689}"/>
    <dgm:cxn modelId="{84F02B8E-9D7A-7549-8369-280CC7DD46C3}" srcId="{87141053-F6F9-2A45-B1A3-C2DE2BBD9AE4}" destId="{2FEE83C2-12CA-8B4A-8784-1EC003147AA1}" srcOrd="0" destOrd="0" parTransId="{A2226709-DC99-EF46-92D3-4263DFA3FBAA}" sibTransId="{5F51772C-B2B8-9B4D-9CE0-C9C3EFAF55CD}"/>
    <dgm:cxn modelId="{F7D0CFB8-F31B-1943-B42D-41BBFE4C0CC3}" type="presOf" srcId="{27946935-7E78-3049-A611-2A295263A533}" destId="{E98B5347-7A82-F44C-A327-C7C6CDC01DB4}" srcOrd="0" destOrd="0" presId="urn:microsoft.com/office/officeart/2008/layout/HorizontalMultiLevelHierarchy"/>
    <dgm:cxn modelId="{5549567A-8D38-0D47-B3CD-0F5857816A46}" type="presOf" srcId="{87141053-F6F9-2A45-B1A3-C2DE2BBD9AE4}" destId="{7B6B74A1-B6B9-154E-86A8-27CBB036A096}" srcOrd="0" destOrd="0" presId="urn:microsoft.com/office/officeart/2008/layout/HorizontalMultiLevelHierarchy"/>
    <dgm:cxn modelId="{2EED20A7-0141-5A4E-B60F-151AEE0EA5C2}" type="presOf" srcId="{9186B8D8-4A84-D14A-8A46-20A15D0AB4E4}" destId="{6BE9C692-E458-F540-86F9-98AF25A12DC8}" srcOrd="0" destOrd="0" presId="urn:microsoft.com/office/officeart/2008/layout/HorizontalMultiLevelHierarchy"/>
    <dgm:cxn modelId="{9E875836-5F92-894C-8712-1A181834D06A}" srcId="{3D9BD5BE-5C9E-BA44-B387-8901B95D644A}" destId="{A3F9895B-8DF1-3E49-9EDD-04043315D8C2}" srcOrd="1" destOrd="0" parTransId="{EFFE7681-9058-7347-B45A-02917B72D951}" sibTransId="{5559E76E-79A0-B14D-B50F-C236A0EC01F3}"/>
    <dgm:cxn modelId="{2558EB75-5D7E-8B49-9A87-DE11F219B1D5}" type="presOf" srcId="{4392CD07-6267-FB40-B12E-549B3BED061E}" destId="{F57F6F9A-5B61-634F-8408-12AF10CF4C7F}" srcOrd="0" destOrd="0" presId="urn:microsoft.com/office/officeart/2008/layout/HorizontalMultiLevelHierarchy"/>
    <dgm:cxn modelId="{065837D2-5ADF-A548-A6A5-8ED5EFE34229}" type="presOf" srcId="{6C592347-029A-5D40-B907-DAE6B6C8FFF4}" destId="{51BCC50C-7F43-CA41-9DBE-917BA8EB5FDF}" srcOrd="1" destOrd="0" presId="urn:microsoft.com/office/officeart/2008/layout/HorizontalMultiLevelHierarchy"/>
    <dgm:cxn modelId="{6CBB22CB-34EF-AE44-A79E-4C880464CC41}" srcId="{9186B8D8-4A84-D14A-8A46-20A15D0AB4E4}" destId="{D45324DF-E47C-A44F-A695-F6D92ECE2E99}" srcOrd="1" destOrd="0" parTransId="{6A1ADDB8-DD14-2744-B32B-65CB285AC39F}" sibTransId="{F7D86969-1E12-D04F-A82C-72218B3EE1C3}"/>
    <dgm:cxn modelId="{E51CE7CD-ECF4-6944-98A8-0959A907A622}" type="presOf" srcId="{FAB90A49-A1E9-FA41-99D2-F4233E8B9131}" destId="{C58C6050-D659-BC4E-93B3-E9B0FB17E1A4}" srcOrd="0" destOrd="0" presId="urn:microsoft.com/office/officeart/2008/layout/HorizontalMultiLevelHierarchy"/>
    <dgm:cxn modelId="{53B2C406-0D41-4842-8E04-8D331D835198}" type="presOf" srcId="{0FF28062-5309-B74D-8871-A66F4072C6CD}" destId="{7863A18B-7C2B-F84E-82CB-1C18B273FDE1}" srcOrd="0" destOrd="0" presId="urn:microsoft.com/office/officeart/2008/layout/HorizontalMultiLevelHierarchy"/>
    <dgm:cxn modelId="{D8F00170-1D16-9A40-8B08-5F5019180289}" type="presOf" srcId="{0FF28062-5309-B74D-8871-A66F4072C6CD}" destId="{02504650-9FA7-C240-9BBC-46A43CFB1360}" srcOrd="1" destOrd="0" presId="urn:microsoft.com/office/officeart/2008/layout/HorizontalMultiLevelHierarchy"/>
    <dgm:cxn modelId="{C6F5F301-1157-E642-9599-9BD6D83F5BE3}" type="presOf" srcId="{7D4CD0A4-DE92-174F-984D-086A6207A4C7}" destId="{8DF904C2-7132-244A-A8EB-7141FE94B64D}" srcOrd="0" destOrd="0" presId="urn:microsoft.com/office/officeart/2008/layout/HorizontalMultiLevelHierarchy"/>
    <dgm:cxn modelId="{E183FF16-A84A-D649-BCF4-0C464704BB88}" type="presOf" srcId="{4392CD07-6267-FB40-B12E-549B3BED061E}" destId="{DB7485C8-9FCF-474F-AEDB-465481E631A7}" srcOrd="1" destOrd="0" presId="urn:microsoft.com/office/officeart/2008/layout/HorizontalMultiLevelHierarchy"/>
    <dgm:cxn modelId="{CFB2FA83-307A-A049-A865-695DA8B8F3C3}" type="presOf" srcId="{A2226709-DC99-EF46-92D3-4263DFA3FBAA}" destId="{CD8FE25D-E4D3-744B-85FF-0707F97C2549}" srcOrd="1" destOrd="0" presId="urn:microsoft.com/office/officeart/2008/layout/HorizontalMultiLevelHierarchy"/>
    <dgm:cxn modelId="{15625D56-96A1-5543-B975-BB189DA121EA}" type="presOf" srcId="{EFFE7681-9058-7347-B45A-02917B72D951}" destId="{C8A2D3EA-FEB8-0542-A71A-FF0BAB413D2E}" srcOrd="0" destOrd="0" presId="urn:microsoft.com/office/officeart/2008/layout/HorizontalMultiLevelHierarchy"/>
    <dgm:cxn modelId="{9DC203B7-2489-DC40-95E0-DFA6DE286596}" type="presOf" srcId="{C9E95110-81A1-1944-93EC-A747EE5F6FD6}" destId="{C415E39F-3819-404A-8C6E-372336AA0034}" srcOrd="0" destOrd="0" presId="urn:microsoft.com/office/officeart/2008/layout/HorizontalMultiLevelHierarchy"/>
    <dgm:cxn modelId="{469A99E1-116C-4D4E-A8C7-A9B847667BC1}" type="presOf" srcId="{B39CAF78-E437-D44B-804E-A7D51AB7BFFE}" destId="{4060DEC2-5B58-DE4E-A94A-91CFABCC6880}" srcOrd="0" destOrd="0" presId="urn:microsoft.com/office/officeart/2008/layout/HorizontalMultiLevelHierarchy"/>
    <dgm:cxn modelId="{3C6DCB6F-D7AC-7D4A-85AB-D3DE1100586F}" type="presOf" srcId="{5BF0212A-14EF-B940-A1B9-B2ADD4C52564}" destId="{2282A08E-A669-F749-8BFC-DD8C4D46DD58}" srcOrd="0" destOrd="0" presId="urn:microsoft.com/office/officeart/2008/layout/HorizontalMultiLevelHierarchy"/>
    <dgm:cxn modelId="{6DC31C6F-EE8A-6549-AB93-15FF700167CE}" type="presOf" srcId="{FAB90A49-A1E9-FA41-99D2-F4233E8B9131}" destId="{9D28FED7-C163-134E-AFCC-5643D9557036}" srcOrd="1" destOrd="0" presId="urn:microsoft.com/office/officeart/2008/layout/HorizontalMultiLevelHierarchy"/>
    <dgm:cxn modelId="{1799F5BA-9887-AD43-B3F9-9983110B1692}" type="presOf" srcId="{50761625-4F28-7C42-8970-05BCA56A08D8}" destId="{DE6AD25A-98DD-9344-9E77-B59F3EE0AD7B}" srcOrd="0" destOrd="0" presId="urn:microsoft.com/office/officeart/2008/layout/HorizontalMultiLevelHierarchy"/>
    <dgm:cxn modelId="{D45DA331-003F-E84C-AFAE-DF70429414F9}" type="presOf" srcId="{35F044AC-0E5B-A441-8798-D0CBDD2461F2}" destId="{CA3F6B6D-FA72-FA48-A2FC-2824614F3B75}" srcOrd="0" destOrd="0" presId="urn:microsoft.com/office/officeart/2008/layout/HorizontalMultiLevelHierarchy"/>
    <dgm:cxn modelId="{61CCCB85-8D50-144C-B1E4-1C6AC4AFF1C0}" type="presOf" srcId="{A2226709-DC99-EF46-92D3-4263DFA3FBAA}" destId="{0FA62CF5-7037-6D4B-B8AF-7C37BB8995B6}" srcOrd="0" destOrd="0" presId="urn:microsoft.com/office/officeart/2008/layout/HorizontalMultiLevelHierarchy"/>
    <dgm:cxn modelId="{1CD4D5D5-A31F-6345-BD73-CE5F2266AABB}" srcId="{D45324DF-E47C-A44F-A695-F6D92ECE2E99}" destId="{3F06F3D2-371A-6549-8870-E37D939F1904}" srcOrd="1" destOrd="0" parTransId="{6C592347-029A-5D40-B907-DAE6B6C8FFF4}" sibTransId="{71BD0485-AA6B-D94A-BAC0-7C76A4CF156F}"/>
    <dgm:cxn modelId="{12E9BE21-984E-B448-8A6B-6F952B2B720D}" type="presOf" srcId="{EB8C2709-6E48-1E40-B32C-1B7747942A76}" destId="{C3828092-5EBF-834C-B3C5-67EFCAD0C105}" srcOrd="1" destOrd="0" presId="urn:microsoft.com/office/officeart/2008/layout/HorizontalMultiLevelHierarchy"/>
    <dgm:cxn modelId="{1CF079B1-9A04-B445-8480-CF1EA3986D37}" srcId="{88FFF147-74F1-5F4B-BC9A-6EF543855E96}" destId="{B39CAF78-E437-D44B-804E-A7D51AB7BFFE}" srcOrd="0" destOrd="0" parTransId="{27946935-7E78-3049-A611-2A295263A533}" sibTransId="{688E5709-11B2-6C4C-85C9-73DF23D31B16}"/>
    <dgm:cxn modelId="{F2ED8878-AEDC-494C-AA9F-2FFB7FD2DAD7}" type="presOf" srcId="{327E5001-EC61-F54A-9C32-AFAF8857DDD3}" destId="{D44046CE-DE27-1B46-A5DB-0B77597E7539}" srcOrd="1" destOrd="0" presId="urn:microsoft.com/office/officeart/2008/layout/HorizontalMultiLevelHierarchy"/>
    <dgm:cxn modelId="{B64C0C77-E830-0B47-ADE5-6A3933825626}" type="presOf" srcId="{EB8C2709-6E48-1E40-B32C-1B7747942A76}" destId="{DDF4187A-DED2-F449-8AF0-595955E3EEB5}" srcOrd="0" destOrd="0" presId="urn:microsoft.com/office/officeart/2008/layout/HorizontalMultiLevelHierarchy"/>
    <dgm:cxn modelId="{18D2830F-1F52-0845-A74F-CB39184DEAAF}" type="presOf" srcId="{27946935-7E78-3049-A611-2A295263A533}" destId="{B5DEAA0F-23F7-344C-9A96-E065F516B54A}" srcOrd="1" destOrd="0" presId="urn:microsoft.com/office/officeart/2008/layout/HorizontalMultiLevelHierarchy"/>
    <dgm:cxn modelId="{0FA80453-E16D-4741-A439-F184E9014E2D}" type="presOf" srcId="{A3F9895B-8DF1-3E49-9EDD-04043315D8C2}" destId="{5EF7E104-9561-C641-9279-FF23EEB1C254}" srcOrd="0" destOrd="0" presId="urn:microsoft.com/office/officeart/2008/layout/HorizontalMultiLevelHierarchy"/>
    <dgm:cxn modelId="{4544ECC6-52D4-2C40-8D48-F0D7491B94DE}" type="presOf" srcId="{7FE1F7F8-B108-F347-8680-6C1082C1B22E}" destId="{AB604C9F-8294-5845-9CB2-64BDB96EE3B6}" srcOrd="1" destOrd="0" presId="urn:microsoft.com/office/officeart/2008/layout/HorizontalMultiLevelHierarchy"/>
    <dgm:cxn modelId="{19507A5D-560D-0748-A0FD-89041A81F467}" type="presOf" srcId="{EFFE7681-9058-7347-B45A-02917B72D951}" destId="{9857E011-2F6B-4543-9B67-7A858D1BFE97}" srcOrd="1" destOrd="0" presId="urn:microsoft.com/office/officeart/2008/layout/HorizontalMultiLevelHierarchy"/>
    <dgm:cxn modelId="{36AB673D-A336-CD4F-9641-E2977168BE09}" type="presOf" srcId="{88FFF147-74F1-5F4B-BC9A-6EF543855E96}" destId="{AC5B6E52-DD1F-2D44-9FA5-7E1A657B9223}" srcOrd="0" destOrd="0" presId="urn:microsoft.com/office/officeart/2008/layout/HorizontalMultiLevelHierarchy"/>
    <dgm:cxn modelId="{45A091F7-92D9-A449-8168-9C58D653B640}" type="presOf" srcId="{6A1ADDB8-DD14-2744-B32B-65CB285AC39F}" destId="{87D51582-5865-7549-ADEC-384D30DE5EF5}" srcOrd="0" destOrd="0" presId="urn:microsoft.com/office/officeart/2008/layout/HorizontalMultiLevelHierarchy"/>
    <dgm:cxn modelId="{F0884F04-C0CB-CA47-9B5E-DF8AC41C4782}" type="presOf" srcId="{7FE1F7F8-B108-F347-8680-6C1082C1B22E}" destId="{2DD3405D-638C-0D43-99BA-80D2D6A08371}" srcOrd="0" destOrd="0" presId="urn:microsoft.com/office/officeart/2008/layout/HorizontalMultiLevelHierarchy"/>
    <dgm:cxn modelId="{22CA5E7B-B190-6D41-A88B-D43264D2F980}" type="presOf" srcId="{7D4CD0A4-DE92-174F-984D-086A6207A4C7}" destId="{D4B0CAB4-B12E-454A-8C32-23CF37016CBB}" srcOrd="1" destOrd="0" presId="urn:microsoft.com/office/officeart/2008/layout/HorizontalMultiLevelHierarchy"/>
    <dgm:cxn modelId="{F0D80B95-4C8C-5341-9150-A13A069088B8}" type="presOf" srcId="{E7B6F941-6C23-AD4C-9DF6-DE53775CC1DA}" destId="{5375A489-095C-3A40-8185-3F54178B8134}" srcOrd="0" destOrd="0" presId="urn:microsoft.com/office/officeart/2008/layout/HorizontalMultiLevelHierarchy"/>
    <dgm:cxn modelId="{630643DB-3F3C-0243-AAC4-34DDEFAA0152}" type="presOf" srcId="{F538FF92-0509-3749-A2E0-23C08B5FBACA}" destId="{0F5D2127-9307-DC4B-8164-8F66A66F0952}" srcOrd="1" destOrd="0" presId="urn:microsoft.com/office/officeart/2008/layout/HorizontalMultiLevelHierarchy"/>
    <dgm:cxn modelId="{7098E2F5-2FBA-E544-B332-9AA293A47A3A}" srcId="{50761625-4F28-7C42-8970-05BCA56A08D8}" destId="{FD2255C3-0BA5-B147-83CB-E8C36D9CA9BA}" srcOrd="1" destOrd="0" parTransId="{4392CD07-6267-FB40-B12E-549B3BED061E}" sibTransId="{F75A3AAC-886A-4249-9FE7-4E38A8FD8170}"/>
    <dgm:cxn modelId="{5F5EDC4E-EDDB-FF4D-848B-73DADBA51FF0}" srcId="{9186B8D8-4A84-D14A-8A46-20A15D0AB4E4}" destId="{50761625-4F28-7C42-8970-05BCA56A08D8}" srcOrd="0" destOrd="0" parTransId="{327E5001-EC61-F54A-9C32-AFAF8857DDD3}" sibTransId="{E04B801D-9384-AE40-9B77-274252AF0AA5}"/>
    <dgm:cxn modelId="{0201C6E2-F22C-BE49-8681-0AB4B718F857}" srcId="{6861C27F-922D-8441-96D8-9AD99C49F52F}" destId="{C9E95110-81A1-1944-93EC-A747EE5F6FD6}" srcOrd="0" destOrd="0" parTransId="{7FE1F7F8-B108-F347-8680-6C1082C1B22E}" sibTransId="{53A40F73-265D-7B4E-84FF-19D5DB097A9F}"/>
    <dgm:cxn modelId="{6C12CEA3-1A46-944B-AA31-655884F322F6}" type="presOf" srcId="{3D9BD5BE-5C9E-BA44-B387-8901B95D644A}" destId="{12EA3772-E28D-CF45-A262-11D939EB8ED7}" srcOrd="0" destOrd="0" presId="urn:microsoft.com/office/officeart/2008/layout/HorizontalMultiLevelHierarchy"/>
    <dgm:cxn modelId="{4325E7FD-5A96-5C41-9D1C-ECF2B4184AE0}" type="presOf" srcId="{FD2255C3-0BA5-B147-83CB-E8C36D9CA9BA}" destId="{72CF21F4-6465-D048-92A3-7A4C14283E7A}" srcOrd="0" destOrd="0" presId="urn:microsoft.com/office/officeart/2008/layout/HorizontalMultiLevelHierarchy"/>
    <dgm:cxn modelId="{5460AD05-C884-2A46-9E8C-A84CFF8FF1C3}" type="presOf" srcId="{327E5001-EC61-F54A-9C32-AFAF8857DDD3}" destId="{AB49FC57-1E79-EF4E-A334-C80167BDB6E0}" srcOrd="0" destOrd="0" presId="urn:microsoft.com/office/officeart/2008/layout/HorizontalMultiLevelHierarchy"/>
    <dgm:cxn modelId="{5E1DC0CC-E534-1147-85CA-470975F7ABCA}" srcId="{B39CAF78-E437-D44B-804E-A7D51AB7BFFE}" destId="{6861C27F-922D-8441-96D8-9AD99C49F52F}" srcOrd="0" destOrd="0" parTransId="{EB8C2709-6E48-1E40-B32C-1B7747942A76}" sibTransId="{C61727EF-1BB9-C94E-B15D-D5DA46BB6EA9}"/>
    <dgm:cxn modelId="{3216F367-E0AE-F04D-9F7D-A2843AB45696}" srcId="{E7B6F941-6C23-AD4C-9DF6-DE53775CC1DA}" destId="{88FFF147-74F1-5F4B-BC9A-6EF543855E96}" srcOrd="0" destOrd="0" parTransId="{D83B0114-97AB-7E49-98B4-AFC55D2699AA}" sibTransId="{6EE1ECF0-9BBC-4548-B5C3-07CECCC8AEF7}"/>
    <dgm:cxn modelId="{8B68BE0A-83DB-BB41-8E3D-BB5396FB26FC}" type="presOf" srcId="{9C8D15BE-BF21-B94A-86D2-DBFCD3023F0E}" destId="{11E42DBB-35EC-BD4D-B26A-F9BA05354A82}" srcOrd="0" destOrd="0" presId="urn:microsoft.com/office/officeart/2008/layout/HorizontalMultiLevelHierarchy"/>
    <dgm:cxn modelId="{8DA1042F-6EB6-BE41-9826-B454F7F969DB}" type="presOf" srcId="{6A1ADDB8-DD14-2744-B32B-65CB285AC39F}" destId="{0B155360-012D-0D43-91C3-D8EEE878F19B}" srcOrd="1" destOrd="0" presId="urn:microsoft.com/office/officeart/2008/layout/HorizontalMultiLevelHierarchy"/>
    <dgm:cxn modelId="{E42F7877-A50D-804D-95A3-C22B0C02789D}" type="presOf" srcId="{35F044AC-0E5B-A441-8798-D0CBDD2461F2}" destId="{4DE68950-5B67-7D4C-80F7-52B6C701A443}" srcOrd="1" destOrd="0" presId="urn:microsoft.com/office/officeart/2008/layout/HorizontalMultiLevelHierarchy"/>
    <dgm:cxn modelId="{88FA2C5C-13C1-914A-8D2A-B79F99A89364}" type="presOf" srcId="{3F06F3D2-371A-6549-8870-E37D939F1904}" destId="{F7A33003-7820-A44D-8AC7-C0172AF0C1A1}" srcOrd="0" destOrd="0" presId="urn:microsoft.com/office/officeart/2008/layout/HorizontalMultiLevelHierarchy"/>
    <dgm:cxn modelId="{10656D32-5312-8F4F-A144-0E83D30AE376}" type="presOf" srcId="{6C592347-029A-5D40-B907-DAE6B6C8FFF4}" destId="{401F60F8-C760-C34B-A23E-495F70E64CCB}" srcOrd="0" destOrd="0" presId="urn:microsoft.com/office/officeart/2008/layout/HorizontalMultiLevelHierarchy"/>
    <dgm:cxn modelId="{7B1925F7-9587-FF4E-A374-926E35D6B27B}" type="presParOf" srcId="{5375A489-095C-3A40-8185-3F54178B8134}" destId="{9721BB5E-BB4A-194C-B6D2-6A6AD17C05A2}" srcOrd="0" destOrd="0" presId="urn:microsoft.com/office/officeart/2008/layout/HorizontalMultiLevelHierarchy"/>
    <dgm:cxn modelId="{0A6B1283-87A7-AF42-B4F0-A31A1D8D29B1}" type="presParOf" srcId="{9721BB5E-BB4A-194C-B6D2-6A6AD17C05A2}" destId="{AC5B6E52-DD1F-2D44-9FA5-7E1A657B9223}" srcOrd="0" destOrd="0" presId="urn:microsoft.com/office/officeart/2008/layout/HorizontalMultiLevelHierarchy"/>
    <dgm:cxn modelId="{0B2DB8A8-DB43-D842-AE79-58058F18C630}" type="presParOf" srcId="{9721BB5E-BB4A-194C-B6D2-6A6AD17C05A2}" destId="{4E87B5D4-BD41-AD46-982F-B33D9C03065A}" srcOrd="1" destOrd="0" presId="urn:microsoft.com/office/officeart/2008/layout/HorizontalMultiLevelHierarchy"/>
    <dgm:cxn modelId="{38E14785-8E26-E045-AA86-515897F1E9AB}" type="presParOf" srcId="{4E87B5D4-BD41-AD46-982F-B33D9C03065A}" destId="{E98B5347-7A82-F44C-A327-C7C6CDC01DB4}" srcOrd="0" destOrd="0" presId="urn:microsoft.com/office/officeart/2008/layout/HorizontalMultiLevelHierarchy"/>
    <dgm:cxn modelId="{DF55333F-16EF-D34F-B60E-A304A5192994}" type="presParOf" srcId="{E98B5347-7A82-F44C-A327-C7C6CDC01DB4}" destId="{B5DEAA0F-23F7-344C-9A96-E065F516B54A}" srcOrd="0" destOrd="0" presId="urn:microsoft.com/office/officeart/2008/layout/HorizontalMultiLevelHierarchy"/>
    <dgm:cxn modelId="{8F76988C-5D37-0E4C-8EF2-AB14A99DE296}" type="presParOf" srcId="{4E87B5D4-BD41-AD46-982F-B33D9C03065A}" destId="{34C47180-7151-4A42-B202-BBF6EFEB4026}" srcOrd="1" destOrd="0" presId="urn:microsoft.com/office/officeart/2008/layout/HorizontalMultiLevelHierarchy"/>
    <dgm:cxn modelId="{56F51BB7-2BB6-2544-A7FE-0EAE881D7641}" type="presParOf" srcId="{34C47180-7151-4A42-B202-BBF6EFEB4026}" destId="{4060DEC2-5B58-DE4E-A94A-91CFABCC6880}" srcOrd="0" destOrd="0" presId="urn:microsoft.com/office/officeart/2008/layout/HorizontalMultiLevelHierarchy"/>
    <dgm:cxn modelId="{502D30E6-F33A-D843-B534-712DB0AE0836}" type="presParOf" srcId="{34C47180-7151-4A42-B202-BBF6EFEB4026}" destId="{75119DB3-942C-7D43-BF23-3123680F71D1}" srcOrd="1" destOrd="0" presId="urn:microsoft.com/office/officeart/2008/layout/HorizontalMultiLevelHierarchy"/>
    <dgm:cxn modelId="{318349D4-05C0-D640-B868-D1F71769A85A}" type="presParOf" srcId="{75119DB3-942C-7D43-BF23-3123680F71D1}" destId="{DDF4187A-DED2-F449-8AF0-595955E3EEB5}" srcOrd="0" destOrd="0" presId="urn:microsoft.com/office/officeart/2008/layout/HorizontalMultiLevelHierarchy"/>
    <dgm:cxn modelId="{68F6A73A-BC56-684D-8DAC-514196EA7B5F}" type="presParOf" srcId="{DDF4187A-DED2-F449-8AF0-595955E3EEB5}" destId="{C3828092-5EBF-834C-B3C5-67EFCAD0C105}" srcOrd="0" destOrd="0" presId="urn:microsoft.com/office/officeart/2008/layout/HorizontalMultiLevelHierarchy"/>
    <dgm:cxn modelId="{A6B2D732-28F2-504C-A7C4-ECAAD4F4613D}" type="presParOf" srcId="{75119DB3-942C-7D43-BF23-3123680F71D1}" destId="{2AE8B89A-CE47-B040-8DBB-B584A8622BFF}" srcOrd="1" destOrd="0" presId="urn:microsoft.com/office/officeart/2008/layout/HorizontalMultiLevelHierarchy"/>
    <dgm:cxn modelId="{09046DF5-C676-CE45-ADF8-AB1CE188E7D6}" type="presParOf" srcId="{2AE8B89A-CE47-B040-8DBB-B584A8622BFF}" destId="{0F3D035F-2142-2D4B-B5D6-15995ACCF823}" srcOrd="0" destOrd="0" presId="urn:microsoft.com/office/officeart/2008/layout/HorizontalMultiLevelHierarchy"/>
    <dgm:cxn modelId="{E12508E2-F7BD-3C40-8A2E-9D02B8448101}" type="presParOf" srcId="{2AE8B89A-CE47-B040-8DBB-B584A8622BFF}" destId="{699F3D14-8784-534C-97FC-0136C04C2538}" srcOrd="1" destOrd="0" presId="urn:microsoft.com/office/officeart/2008/layout/HorizontalMultiLevelHierarchy"/>
    <dgm:cxn modelId="{51F9A0F3-920F-1447-BCBA-62CEDB9F3360}" type="presParOf" srcId="{699F3D14-8784-534C-97FC-0136C04C2538}" destId="{2DD3405D-638C-0D43-99BA-80D2D6A08371}" srcOrd="0" destOrd="0" presId="urn:microsoft.com/office/officeart/2008/layout/HorizontalMultiLevelHierarchy"/>
    <dgm:cxn modelId="{CBE66A92-DFA1-4F44-932A-83BCC6BA4668}" type="presParOf" srcId="{2DD3405D-638C-0D43-99BA-80D2D6A08371}" destId="{AB604C9F-8294-5845-9CB2-64BDB96EE3B6}" srcOrd="0" destOrd="0" presId="urn:microsoft.com/office/officeart/2008/layout/HorizontalMultiLevelHierarchy"/>
    <dgm:cxn modelId="{E1012650-39E6-A34C-9C55-BF30D4937C82}" type="presParOf" srcId="{699F3D14-8784-534C-97FC-0136C04C2538}" destId="{E1A2551A-88D6-F94D-A6D6-3697471BDEEE}" srcOrd="1" destOrd="0" presId="urn:microsoft.com/office/officeart/2008/layout/HorizontalMultiLevelHierarchy"/>
    <dgm:cxn modelId="{BB314FCB-8C76-9E4C-8666-90EFCD974F86}" type="presParOf" srcId="{E1A2551A-88D6-F94D-A6D6-3697471BDEEE}" destId="{C415E39F-3819-404A-8C6E-372336AA0034}" srcOrd="0" destOrd="0" presId="urn:microsoft.com/office/officeart/2008/layout/HorizontalMultiLevelHierarchy"/>
    <dgm:cxn modelId="{80514F3C-4B87-7544-AFA4-23720C045D51}" type="presParOf" srcId="{E1A2551A-88D6-F94D-A6D6-3697471BDEEE}" destId="{CAC6DAC3-8532-834F-BEF5-0176EECFD054}" srcOrd="1" destOrd="0" presId="urn:microsoft.com/office/officeart/2008/layout/HorizontalMultiLevelHierarchy"/>
    <dgm:cxn modelId="{873A40F7-1DD7-C24A-9208-0CB0D38B09AF}" type="presParOf" srcId="{75119DB3-942C-7D43-BF23-3123680F71D1}" destId="{C58C6050-D659-BC4E-93B3-E9B0FB17E1A4}" srcOrd="2" destOrd="0" presId="urn:microsoft.com/office/officeart/2008/layout/HorizontalMultiLevelHierarchy"/>
    <dgm:cxn modelId="{FF76DE54-DD04-8346-AB47-583E1705CA42}" type="presParOf" srcId="{C58C6050-D659-BC4E-93B3-E9B0FB17E1A4}" destId="{9D28FED7-C163-134E-AFCC-5643D9557036}" srcOrd="0" destOrd="0" presId="urn:microsoft.com/office/officeart/2008/layout/HorizontalMultiLevelHierarchy"/>
    <dgm:cxn modelId="{69420897-EDFD-4C49-829D-89EC857341C5}" type="presParOf" srcId="{75119DB3-942C-7D43-BF23-3123680F71D1}" destId="{09F5F4CE-0E7B-9A4C-B7C5-C314DC12E353}" srcOrd="3" destOrd="0" presId="urn:microsoft.com/office/officeart/2008/layout/HorizontalMultiLevelHierarchy"/>
    <dgm:cxn modelId="{F6DCC278-A03F-4F4F-B62D-1BA79C1CE613}" type="presParOf" srcId="{09F5F4CE-0E7B-9A4C-B7C5-C314DC12E353}" destId="{12EA3772-E28D-CF45-A262-11D939EB8ED7}" srcOrd="0" destOrd="0" presId="urn:microsoft.com/office/officeart/2008/layout/HorizontalMultiLevelHierarchy"/>
    <dgm:cxn modelId="{92FCE5B1-2CB2-0143-9DA7-3C5C9932A049}" type="presParOf" srcId="{09F5F4CE-0E7B-9A4C-B7C5-C314DC12E353}" destId="{9CBBCED3-33DE-4949-B74A-1D605D09ED4C}" srcOrd="1" destOrd="0" presId="urn:microsoft.com/office/officeart/2008/layout/HorizontalMultiLevelHierarchy"/>
    <dgm:cxn modelId="{C8D177E5-59FE-E14B-9D45-E6E1642CDA55}" type="presParOf" srcId="{9CBBCED3-33DE-4949-B74A-1D605D09ED4C}" destId="{F88F5601-203E-AF47-9964-B8451097D1C7}" srcOrd="0" destOrd="0" presId="urn:microsoft.com/office/officeart/2008/layout/HorizontalMultiLevelHierarchy"/>
    <dgm:cxn modelId="{CF0E8F65-8DF8-0042-AB49-CFB84A4A3348}" type="presParOf" srcId="{F88F5601-203E-AF47-9964-B8451097D1C7}" destId="{0F5D2127-9307-DC4B-8164-8F66A66F0952}" srcOrd="0" destOrd="0" presId="urn:microsoft.com/office/officeart/2008/layout/HorizontalMultiLevelHierarchy"/>
    <dgm:cxn modelId="{463F461C-3B76-FB4C-929E-0219D7897026}" type="presParOf" srcId="{9CBBCED3-33DE-4949-B74A-1D605D09ED4C}" destId="{23C9180D-70BE-5445-BCF3-BAAEE858CF08}" srcOrd="1" destOrd="0" presId="urn:microsoft.com/office/officeart/2008/layout/HorizontalMultiLevelHierarchy"/>
    <dgm:cxn modelId="{31EDCE93-C077-994C-889E-BE9A00DD3BD9}" type="presParOf" srcId="{23C9180D-70BE-5445-BCF3-BAAEE858CF08}" destId="{7B6B74A1-B6B9-154E-86A8-27CBB036A096}" srcOrd="0" destOrd="0" presId="urn:microsoft.com/office/officeart/2008/layout/HorizontalMultiLevelHierarchy"/>
    <dgm:cxn modelId="{DCA4168E-5B6A-0544-9B3F-CBBB58947FBF}" type="presParOf" srcId="{23C9180D-70BE-5445-BCF3-BAAEE858CF08}" destId="{ABECC6BF-A21C-C143-9FDD-A370E765BC0B}" srcOrd="1" destOrd="0" presId="urn:microsoft.com/office/officeart/2008/layout/HorizontalMultiLevelHierarchy"/>
    <dgm:cxn modelId="{22DB57BD-0539-604C-9023-AD06E54A5A79}" type="presParOf" srcId="{ABECC6BF-A21C-C143-9FDD-A370E765BC0B}" destId="{0FA62CF5-7037-6D4B-B8AF-7C37BB8995B6}" srcOrd="0" destOrd="0" presId="urn:microsoft.com/office/officeart/2008/layout/HorizontalMultiLevelHierarchy"/>
    <dgm:cxn modelId="{D1B0902C-3264-BE4E-A2E0-99138F5A93A4}" type="presParOf" srcId="{0FA62CF5-7037-6D4B-B8AF-7C37BB8995B6}" destId="{CD8FE25D-E4D3-744B-85FF-0707F97C2549}" srcOrd="0" destOrd="0" presId="urn:microsoft.com/office/officeart/2008/layout/HorizontalMultiLevelHierarchy"/>
    <dgm:cxn modelId="{ECF71225-F592-CF4A-8EC7-68F71F0CB136}" type="presParOf" srcId="{ABECC6BF-A21C-C143-9FDD-A370E765BC0B}" destId="{C8BDDB91-8368-AD48-93DD-A972155C6B67}" srcOrd="1" destOrd="0" presId="urn:microsoft.com/office/officeart/2008/layout/HorizontalMultiLevelHierarchy"/>
    <dgm:cxn modelId="{7E3653EE-E6E1-E842-8F4C-5B21D719525B}" type="presParOf" srcId="{C8BDDB91-8368-AD48-93DD-A972155C6B67}" destId="{02978EDF-1E21-8B4A-902C-F2CAD470B454}" srcOrd="0" destOrd="0" presId="urn:microsoft.com/office/officeart/2008/layout/HorizontalMultiLevelHierarchy"/>
    <dgm:cxn modelId="{D6C4BE3C-7671-DA43-B69D-B49021F6B656}" type="presParOf" srcId="{C8BDDB91-8368-AD48-93DD-A972155C6B67}" destId="{38F73810-F7DA-7248-8617-9621A26A74FD}" srcOrd="1" destOrd="0" presId="urn:microsoft.com/office/officeart/2008/layout/HorizontalMultiLevelHierarchy"/>
    <dgm:cxn modelId="{BD3EA303-7CC9-D744-B718-848D5E21F659}" type="presParOf" srcId="{9CBBCED3-33DE-4949-B74A-1D605D09ED4C}" destId="{C8A2D3EA-FEB8-0542-A71A-FF0BAB413D2E}" srcOrd="2" destOrd="0" presId="urn:microsoft.com/office/officeart/2008/layout/HorizontalMultiLevelHierarchy"/>
    <dgm:cxn modelId="{A1E615DD-A08A-634A-9AEE-1F2E1E33D85A}" type="presParOf" srcId="{C8A2D3EA-FEB8-0542-A71A-FF0BAB413D2E}" destId="{9857E011-2F6B-4543-9B67-7A858D1BFE97}" srcOrd="0" destOrd="0" presId="urn:microsoft.com/office/officeart/2008/layout/HorizontalMultiLevelHierarchy"/>
    <dgm:cxn modelId="{30BDFA8B-0F0F-E34F-A1C7-3DEAD1C29DC1}" type="presParOf" srcId="{9CBBCED3-33DE-4949-B74A-1D605D09ED4C}" destId="{2B206D81-8E33-8242-93B1-6380BC16D05B}" srcOrd="3" destOrd="0" presId="urn:microsoft.com/office/officeart/2008/layout/HorizontalMultiLevelHierarchy"/>
    <dgm:cxn modelId="{1A017BD3-75B5-7241-B7C0-B559BEE59429}" type="presParOf" srcId="{2B206D81-8E33-8242-93B1-6380BC16D05B}" destId="{5EF7E104-9561-C641-9279-FF23EEB1C254}" srcOrd="0" destOrd="0" presId="urn:microsoft.com/office/officeart/2008/layout/HorizontalMultiLevelHierarchy"/>
    <dgm:cxn modelId="{C9034DAF-08F4-1049-A412-136D49ED5D4D}" type="presParOf" srcId="{2B206D81-8E33-8242-93B1-6380BC16D05B}" destId="{704CB1DA-12AE-B64A-B690-790F674B0168}" srcOrd="1" destOrd="0" presId="urn:microsoft.com/office/officeart/2008/layout/HorizontalMultiLevelHierarchy"/>
    <dgm:cxn modelId="{F0B0AE30-AECD-7F44-9C9B-A247EC38AEC2}" type="presParOf" srcId="{704CB1DA-12AE-B64A-B690-790F674B0168}" destId="{2282A08E-A669-F749-8BFC-DD8C4D46DD58}" srcOrd="0" destOrd="0" presId="urn:microsoft.com/office/officeart/2008/layout/HorizontalMultiLevelHierarchy"/>
    <dgm:cxn modelId="{E6DAD2CB-D121-E84F-8C99-90139F98B0CC}" type="presParOf" srcId="{2282A08E-A669-F749-8BFC-DD8C4D46DD58}" destId="{A465CCB6-E6DC-494E-A4E8-94C1D72D0799}" srcOrd="0" destOrd="0" presId="urn:microsoft.com/office/officeart/2008/layout/HorizontalMultiLevelHierarchy"/>
    <dgm:cxn modelId="{2A31BDAE-6B3E-4945-A998-CB590FDDB284}" type="presParOf" srcId="{704CB1DA-12AE-B64A-B690-790F674B0168}" destId="{24C6DDA6-54BF-8F4C-9839-2C382CBA314D}" srcOrd="1" destOrd="0" presId="urn:microsoft.com/office/officeart/2008/layout/HorizontalMultiLevelHierarchy"/>
    <dgm:cxn modelId="{EE6D77F2-38E2-3B47-A80A-9B35FF09A191}" type="presParOf" srcId="{24C6DDA6-54BF-8F4C-9839-2C382CBA314D}" destId="{11E42DBB-35EC-BD4D-B26A-F9BA05354A82}" srcOrd="0" destOrd="0" presId="urn:microsoft.com/office/officeart/2008/layout/HorizontalMultiLevelHierarchy"/>
    <dgm:cxn modelId="{82B87353-CED2-F44D-8D34-3CDA81CABB19}" type="presParOf" srcId="{24C6DDA6-54BF-8F4C-9839-2C382CBA314D}" destId="{6F00454D-D34F-9B45-A48A-2E62CE10A14C}" srcOrd="1" destOrd="0" presId="urn:microsoft.com/office/officeart/2008/layout/HorizontalMultiLevelHierarchy"/>
    <dgm:cxn modelId="{23278AA7-DED5-5648-A89E-6EDA5354572A}" type="presParOf" srcId="{4E87B5D4-BD41-AD46-982F-B33D9C03065A}" destId="{CA3F6B6D-FA72-FA48-A2FC-2824614F3B75}" srcOrd="2" destOrd="0" presId="urn:microsoft.com/office/officeart/2008/layout/HorizontalMultiLevelHierarchy"/>
    <dgm:cxn modelId="{40D358A8-7E97-5A41-9265-CD6321DCC00C}" type="presParOf" srcId="{CA3F6B6D-FA72-FA48-A2FC-2824614F3B75}" destId="{4DE68950-5B67-7D4C-80F7-52B6C701A443}" srcOrd="0" destOrd="0" presId="urn:microsoft.com/office/officeart/2008/layout/HorizontalMultiLevelHierarchy"/>
    <dgm:cxn modelId="{D7AA8CC3-B209-EA4B-B548-42503E8134B8}" type="presParOf" srcId="{4E87B5D4-BD41-AD46-982F-B33D9C03065A}" destId="{1433CE4F-7978-6D4A-9623-C6DA7B346491}" srcOrd="3" destOrd="0" presId="urn:microsoft.com/office/officeart/2008/layout/HorizontalMultiLevelHierarchy"/>
    <dgm:cxn modelId="{E09F95C6-8989-734E-AA64-6B827B245E1A}" type="presParOf" srcId="{1433CE4F-7978-6D4A-9623-C6DA7B346491}" destId="{6BE9C692-E458-F540-86F9-98AF25A12DC8}" srcOrd="0" destOrd="0" presId="urn:microsoft.com/office/officeart/2008/layout/HorizontalMultiLevelHierarchy"/>
    <dgm:cxn modelId="{20D38E8D-A699-1F4A-8A2C-C61D756EE921}" type="presParOf" srcId="{1433CE4F-7978-6D4A-9623-C6DA7B346491}" destId="{CBF8F52F-DCE3-EF43-9EF3-0F635EEB62B5}" srcOrd="1" destOrd="0" presId="urn:microsoft.com/office/officeart/2008/layout/HorizontalMultiLevelHierarchy"/>
    <dgm:cxn modelId="{F9390E92-057B-6242-A21C-787E5344B323}" type="presParOf" srcId="{CBF8F52F-DCE3-EF43-9EF3-0F635EEB62B5}" destId="{AB49FC57-1E79-EF4E-A334-C80167BDB6E0}" srcOrd="0" destOrd="0" presId="urn:microsoft.com/office/officeart/2008/layout/HorizontalMultiLevelHierarchy"/>
    <dgm:cxn modelId="{9F50A147-9E36-764A-9554-72EDBE4072A8}" type="presParOf" srcId="{AB49FC57-1E79-EF4E-A334-C80167BDB6E0}" destId="{D44046CE-DE27-1B46-A5DB-0B77597E7539}" srcOrd="0" destOrd="0" presId="urn:microsoft.com/office/officeart/2008/layout/HorizontalMultiLevelHierarchy"/>
    <dgm:cxn modelId="{9E750E0B-872A-AD41-A5BD-909A4D5A3BD2}" type="presParOf" srcId="{CBF8F52F-DCE3-EF43-9EF3-0F635EEB62B5}" destId="{8209AF59-8D56-5645-8A3D-50ED24A9F56E}" srcOrd="1" destOrd="0" presId="urn:microsoft.com/office/officeart/2008/layout/HorizontalMultiLevelHierarchy"/>
    <dgm:cxn modelId="{D6F250E8-0124-B246-B4F2-541F15B2F0E0}" type="presParOf" srcId="{8209AF59-8D56-5645-8A3D-50ED24A9F56E}" destId="{DE6AD25A-98DD-9344-9E77-B59F3EE0AD7B}" srcOrd="0" destOrd="0" presId="urn:microsoft.com/office/officeart/2008/layout/HorizontalMultiLevelHierarchy"/>
    <dgm:cxn modelId="{10F71F66-7F60-6143-98C0-4426EEC658B2}" type="presParOf" srcId="{8209AF59-8D56-5645-8A3D-50ED24A9F56E}" destId="{77E72A08-FAF8-A947-B0C9-F4D13F45354C}" srcOrd="1" destOrd="0" presId="urn:microsoft.com/office/officeart/2008/layout/HorizontalMultiLevelHierarchy"/>
    <dgm:cxn modelId="{6281E469-98A7-8E45-A7C7-157A4437D66E}" type="presParOf" srcId="{77E72A08-FAF8-A947-B0C9-F4D13F45354C}" destId="{7863A18B-7C2B-F84E-82CB-1C18B273FDE1}" srcOrd="0" destOrd="0" presId="urn:microsoft.com/office/officeart/2008/layout/HorizontalMultiLevelHierarchy"/>
    <dgm:cxn modelId="{A3D1352A-9F79-4343-BC52-D85FC41EEFEB}" type="presParOf" srcId="{7863A18B-7C2B-F84E-82CB-1C18B273FDE1}" destId="{02504650-9FA7-C240-9BBC-46A43CFB1360}" srcOrd="0" destOrd="0" presId="urn:microsoft.com/office/officeart/2008/layout/HorizontalMultiLevelHierarchy"/>
    <dgm:cxn modelId="{A4029907-FABD-364B-96B5-8AD394DC9AF6}" type="presParOf" srcId="{77E72A08-FAF8-A947-B0C9-F4D13F45354C}" destId="{1BAA0DA9-AA60-C74E-BCE7-B0ABA1463B13}" srcOrd="1" destOrd="0" presId="urn:microsoft.com/office/officeart/2008/layout/HorizontalMultiLevelHierarchy"/>
    <dgm:cxn modelId="{589C7596-061C-E740-910F-FF3C37232001}" type="presParOf" srcId="{1BAA0DA9-AA60-C74E-BCE7-B0ABA1463B13}" destId="{5AC3527E-9CF5-3D48-9C2C-88272FF47583}" srcOrd="0" destOrd="0" presId="urn:microsoft.com/office/officeart/2008/layout/HorizontalMultiLevelHierarchy"/>
    <dgm:cxn modelId="{9E32E65A-08A4-6C46-8DF0-497199F69ABC}" type="presParOf" srcId="{1BAA0DA9-AA60-C74E-BCE7-B0ABA1463B13}" destId="{1234C9BA-9989-6649-A364-3B0BC9D00757}" srcOrd="1" destOrd="0" presId="urn:microsoft.com/office/officeart/2008/layout/HorizontalMultiLevelHierarchy"/>
    <dgm:cxn modelId="{D73E1B6F-8664-9544-89E2-2819E08E7403}" type="presParOf" srcId="{77E72A08-FAF8-A947-B0C9-F4D13F45354C}" destId="{F57F6F9A-5B61-634F-8408-12AF10CF4C7F}" srcOrd="2" destOrd="0" presId="urn:microsoft.com/office/officeart/2008/layout/HorizontalMultiLevelHierarchy"/>
    <dgm:cxn modelId="{58A563E7-1041-F448-B5AA-D825877E2537}" type="presParOf" srcId="{F57F6F9A-5B61-634F-8408-12AF10CF4C7F}" destId="{DB7485C8-9FCF-474F-AEDB-465481E631A7}" srcOrd="0" destOrd="0" presId="urn:microsoft.com/office/officeart/2008/layout/HorizontalMultiLevelHierarchy"/>
    <dgm:cxn modelId="{826ABC80-63D6-7B4C-9382-4131E616B244}" type="presParOf" srcId="{77E72A08-FAF8-A947-B0C9-F4D13F45354C}" destId="{A24C3F76-8519-AD47-8659-D6D97B916E12}" srcOrd="3" destOrd="0" presId="urn:microsoft.com/office/officeart/2008/layout/HorizontalMultiLevelHierarchy"/>
    <dgm:cxn modelId="{6A47E5E6-8642-B545-AB3E-9E3037DEF20C}" type="presParOf" srcId="{A24C3F76-8519-AD47-8659-D6D97B916E12}" destId="{72CF21F4-6465-D048-92A3-7A4C14283E7A}" srcOrd="0" destOrd="0" presId="urn:microsoft.com/office/officeart/2008/layout/HorizontalMultiLevelHierarchy"/>
    <dgm:cxn modelId="{70FC0D9B-00D0-4040-87CA-4D17D00F840B}" type="presParOf" srcId="{A24C3F76-8519-AD47-8659-D6D97B916E12}" destId="{CEADEEBB-2EE9-C54A-B67B-4D0977B82F2F}" srcOrd="1" destOrd="0" presId="urn:microsoft.com/office/officeart/2008/layout/HorizontalMultiLevelHierarchy"/>
    <dgm:cxn modelId="{F51682C9-83A1-B141-8D03-D1B9306943A7}" type="presParOf" srcId="{CBF8F52F-DCE3-EF43-9EF3-0F635EEB62B5}" destId="{87D51582-5865-7549-ADEC-384D30DE5EF5}" srcOrd="2" destOrd="0" presId="urn:microsoft.com/office/officeart/2008/layout/HorizontalMultiLevelHierarchy"/>
    <dgm:cxn modelId="{B2B4E93D-E76F-6740-A725-2906A609E42E}" type="presParOf" srcId="{87D51582-5865-7549-ADEC-384D30DE5EF5}" destId="{0B155360-012D-0D43-91C3-D8EEE878F19B}" srcOrd="0" destOrd="0" presId="urn:microsoft.com/office/officeart/2008/layout/HorizontalMultiLevelHierarchy"/>
    <dgm:cxn modelId="{6C14EA43-A4D3-484A-847A-DBBD00FFEB66}" type="presParOf" srcId="{CBF8F52F-DCE3-EF43-9EF3-0F635EEB62B5}" destId="{0C6996B5-6289-3845-B8A7-7F0A31F0C6E6}" srcOrd="3" destOrd="0" presId="urn:microsoft.com/office/officeart/2008/layout/HorizontalMultiLevelHierarchy"/>
    <dgm:cxn modelId="{03B7B892-01C7-F347-AB82-0672D38930C2}" type="presParOf" srcId="{0C6996B5-6289-3845-B8A7-7F0A31F0C6E6}" destId="{3A00E724-17E0-9846-8C12-9CEC61E2B541}" srcOrd="0" destOrd="0" presId="urn:microsoft.com/office/officeart/2008/layout/HorizontalMultiLevelHierarchy"/>
    <dgm:cxn modelId="{2B395409-F6CD-3842-81CD-3F709AFFF9DF}" type="presParOf" srcId="{0C6996B5-6289-3845-B8A7-7F0A31F0C6E6}" destId="{FEEF3EFC-EF5B-1F4E-9FB5-4423EE727F60}" srcOrd="1" destOrd="0" presId="urn:microsoft.com/office/officeart/2008/layout/HorizontalMultiLevelHierarchy"/>
    <dgm:cxn modelId="{43082AD5-8BD0-2C42-BA92-17837F9A232A}" type="presParOf" srcId="{FEEF3EFC-EF5B-1F4E-9FB5-4423EE727F60}" destId="{8DF904C2-7132-244A-A8EB-7141FE94B64D}" srcOrd="0" destOrd="0" presId="urn:microsoft.com/office/officeart/2008/layout/HorizontalMultiLevelHierarchy"/>
    <dgm:cxn modelId="{B9E9E478-8D6E-DD4B-A0DC-A0D33B37BAA1}" type="presParOf" srcId="{8DF904C2-7132-244A-A8EB-7141FE94B64D}" destId="{D4B0CAB4-B12E-454A-8C32-23CF37016CBB}" srcOrd="0" destOrd="0" presId="urn:microsoft.com/office/officeart/2008/layout/HorizontalMultiLevelHierarchy"/>
    <dgm:cxn modelId="{58E3B168-E4AE-2842-BF49-FF20D3E1BD53}" type="presParOf" srcId="{FEEF3EFC-EF5B-1F4E-9FB5-4423EE727F60}" destId="{B6CA38E6-C709-D84D-815C-763A8A47C693}" srcOrd="1" destOrd="0" presId="urn:microsoft.com/office/officeart/2008/layout/HorizontalMultiLevelHierarchy"/>
    <dgm:cxn modelId="{2E6B260B-5C6D-9C4F-AC7C-BCE08D9AC2A1}" type="presParOf" srcId="{B6CA38E6-C709-D84D-815C-763A8A47C693}" destId="{E18CD885-D991-4543-B959-95314413965E}" srcOrd="0" destOrd="0" presId="urn:microsoft.com/office/officeart/2008/layout/HorizontalMultiLevelHierarchy"/>
    <dgm:cxn modelId="{3234344F-C801-754B-A5AF-75AF5F6B9690}" type="presParOf" srcId="{B6CA38E6-C709-D84D-815C-763A8A47C693}" destId="{C35B32BB-3608-E64F-8C36-3A16301F5BA6}" srcOrd="1" destOrd="0" presId="urn:microsoft.com/office/officeart/2008/layout/HorizontalMultiLevelHierarchy"/>
    <dgm:cxn modelId="{1A2B4D44-CFA2-FB4F-AB62-562D1A43F3EA}" type="presParOf" srcId="{FEEF3EFC-EF5B-1F4E-9FB5-4423EE727F60}" destId="{401F60F8-C760-C34B-A23E-495F70E64CCB}" srcOrd="2" destOrd="0" presId="urn:microsoft.com/office/officeart/2008/layout/HorizontalMultiLevelHierarchy"/>
    <dgm:cxn modelId="{E943A2AA-8D3A-AC49-9F85-B76E3AFA4307}" type="presParOf" srcId="{401F60F8-C760-C34B-A23E-495F70E64CCB}" destId="{51BCC50C-7F43-CA41-9DBE-917BA8EB5FDF}" srcOrd="0" destOrd="0" presId="urn:microsoft.com/office/officeart/2008/layout/HorizontalMultiLevelHierarchy"/>
    <dgm:cxn modelId="{D0D62BD6-A05A-E243-BEC4-8EA78742A90C}" type="presParOf" srcId="{FEEF3EFC-EF5B-1F4E-9FB5-4423EE727F60}" destId="{5D9DF059-B8A1-9341-941D-F85B97CDCAF6}" srcOrd="3" destOrd="0" presId="urn:microsoft.com/office/officeart/2008/layout/HorizontalMultiLevelHierarchy"/>
    <dgm:cxn modelId="{BDD36296-C372-744B-BC6D-9B78BB13F97F}" type="presParOf" srcId="{5D9DF059-B8A1-9341-941D-F85B97CDCAF6}" destId="{F7A33003-7820-A44D-8AC7-C0172AF0C1A1}" srcOrd="0" destOrd="0" presId="urn:microsoft.com/office/officeart/2008/layout/HorizontalMultiLevelHierarchy"/>
    <dgm:cxn modelId="{FDA6DA58-ACED-6644-BA58-7F0FDE05CE37}" type="presParOf" srcId="{5D9DF059-B8A1-9341-941D-F85B97CDCAF6}" destId="{A8EB9E93-5058-6A46-8F8A-17C505FA87F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9DA491-6104-1243-AE4C-B2A037A8D3C0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B1B0333-3F64-5146-A135-18458BB6EB5C}">
      <dgm:prSet phldrT="[文本]"/>
      <dgm:spPr/>
      <dgm:t>
        <a:bodyPr/>
        <a:lstStyle/>
        <a:p>
          <a:r>
            <a:rPr lang="zh-CN" altLang="en-US" dirty="0" smtClean="0"/>
            <a:t>代码式开发</a:t>
          </a:r>
          <a:endParaRPr lang="zh-CN" altLang="en-US" dirty="0"/>
        </a:p>
      </dgm:t>
    </dgm:pt>
    <dgm:pt modelId="{8AF2919E-291A-9246-A506-5ED1E61D6F82}" type="parTrans" cxnId="{EDC28C94-441C-AD4E-959B-A78E0EDF4A4C}">
      <dgm:prSet/>
      <dgm:spPr/>
      <dgm:t>
        <a:bodyPr/>
        <a:lstStyle/>
        <a:p>
          <a:endParaRPr lang="zh-CN" altLang="en-US"/>
        </a:p>
      </dgm:t>
    </dgm:pt>
    <dgm:pt modelId="{80428318-BE18-3D48-95CF-470C5416F4DB}" type="sibTrans" cxnId="{EDC28C94-441C-AD4E-959B-A78E0EDF4A4C}">
      <dgm:prSet/>
      <dgm:spPr/>
      <dgm:t>
        <a:bodyPr/>
        <a:lstStyle/>
        <a:p>
          <a:endParaRPr lang="zh-CN" altLang="en-US"/>
        </a:p>
      </dgm:t>
    </dgm:pt>
    <dgm:pt modelId="{C7247E96-F9B0-C74C-B8DB-78914A729FB3}">
      <dgm:prSet phldrT="[文本]"/>
      <dgm:spPr/>
      <dgm:t>
        <a:bodyPr/>
        <a:lstStyle/>
        <a:p>
          <a:r>
            <a:rPr lang="zh-CN" altLang="en-US" dirty="0" smtClean="0"/>
            <a:t>代码式＋可视化式 开发</a:t>
          </a:r>
          <a:endParaRPr lang="zh-CN" altLang="en-US" dirty="0"/>
        </a:p>
      </dgm:t>
    </dgm:pt>
    <dgm:pt modelId="{910A14BD-1669-3D44-8E7A-2F07DA7F286F}" type="parTrans" cxnId="{6D903468-7CB0-AC45-AAD6-1D855E2376EC}">
      <dgm:prSet/>
      <dgm:spPr/>
      <dgm:t>
        <a:bodyPr/>
        <a:lstStyle/>
        <a:p>
          <a:endParaRPr lang="zh-CN" altLang="en-US"/>
        </a:p>
      </dgm:t>
    </dgm:pt>
    <dgm:pt modelId="{B9E60F74-10E6-6B47-A76A-01C0C2028917}" type="sibTrans" cxnId="{6D903468-7CB0-AC45-AAD6-1D855E2376EC}">
      <dgm:prSet/>
      <dgm:spPr/>
      <dgm:t>
        <a:bodyPr/>
        <a:lstStyle/>
        <a:p>
          <a:endParaRPr lang="zh-CN" altLang="en-US"/>
        </a:p>
      </dgm:t>
    </dgm:pt>
    <dgm:pt modelId="{6680918B-E3F2-064A-B23B-EA63456DB4B3}">
      <dgm:prSet/>
      <dgm:spPr/>
      <dgm:t>
        <a:bodyPr/>
        <a:lstStyle/>
        <a:p>
          <a:r>
            <a:rPr lang="zh-CN" altLang="en-US" dirty="0" smtClean="0"/>
            <a:t>可视化开发</a:t>
          </a:r>
          <a:endParaRPr lang="zh-CN" altLang="en-US" dirty="0"/>
        </a:p>
      </dgm:t>
    </dgm:pt>
    <dgm:pt modelId="{8788F69D-3A76-5948-869F-68A24B1679AE}" type="parTrans" cxnId="{FA76013A-1AFC-134A-8FB9-1B4F095918AC}">
      <dgm:prSet/>
      <dgm:spPr/>
      <dgm:t>
        <a:bodyPr/>
        <a:lstStyle/>
        <a:p>
          <a:endParaRPr lang="zh-CN" altLang="en-US"/>
        </a:p>
      </dgm:t>
    </dgm:pt>
    <dgm:pt modelId="{6F04CAC2-1E05-7F41-9908-ECC49188CCCD}" type="sibTrans" cxnId="{FA76013A-1AFC-134A-8FB9-1B4F095918AC}">
      <dgm:prSet/>
      <dgm:spPr/>
      <dgm:t>
        <a:bodyPr/>
        <a:lstStyle/>
        <a:p>
          <a:endParaRPr lang="zh-CN" altLang="en-US"/>
        </a:p>
      </dgm:t>
    </dgm:pt>
    <dgm:pt modelId="{06327345-D2B8-D64A-ADC2-678F3CA7EB50}">
      <dgm:prSet phldrT="[文本]"/>
      <dgm:spPr/>
      <dgm:t>
        <a:bodyPr/>
        <a:lstStyle/>
        <a:p>
          <a:r>
            <a:rPr lang="zh-CN" altLang="en-US" dirty="0" smtClean="0"/>
            <a:t>开发方式</a:t>
          </a:r>
          <a:endParaRPr lang="zh-CN" altLang="en-US" dirty="0"/>
        </a:p>
      </dgm:t>
    </dgm:pt>
    <dgm:pt modelId="{025991F6-4499-4141-9556-630D59169D34}" type="sibTrans" cxnId="{FDF1A521-2E9C-A74F-B45E-15FC136425F0}">
      <dgm:prSet/>
      <dgm:spPr/>
      <dgm:t>
        <a:bodyPr/>
        <a:lstStyle/>
        <a:p>
          <a:endParaRPr lang="zh-CN" altLang="en-US"/>
        </a:p>
      </dgm:t>
    </dgm:pt>
    <dgm:pt modelId="{E4DF9138-4897-F647-A11E-8E16E4FED329}" type="parTrans" cxnId="{FDF1A521-2E9C-A74F-B45E-15FC136425F0}">
      <dgm:prSet/>
      <dgm:spPr/>
      <dgm:t>
        <a:bodyPr/>
        <a:lstStyle/>
        <a:p>
          <a:endParaRPr lang="zh-CN" altLang="en-US"/>
        </a:p>
      </dgm:t>
    </dgm:pt>
    <dgm:pt modelId="{596E49B9-7AEF-5645-8A49-9458FF57EB84}" type="pres">
      <dgm:prSet presAssocID="{B19DA491-6104-1243-AE4C-B2A037A8D3C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9CAD3C0-9949-5546-BE39-209D4F4DBB07}" type="pres">
      <dgm:prSet presAssocID="{06327345-D2B8-D64A-ADC2-678F3CA7EB50}" presName="root1" presStyleCnt="0"/>
      <dgm:spPr/>
    </dgm:pt>
    <dgm:pt modelId="{506EE853-2AD5-664B-9B64-2A41AFFA9DA1}" type="pres">
      <dgm:prSet presAssocID="{06327345-D2B8-D64A-ADC2-678F3CA7EB5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419C10-8784-9640-A7E8-86498A02767F}" type="pres">
      <dgm:prSet presAssocID="{06327345-D2B8-D64A-ADC2-678F3CA7EB50}" presName="level2hierChild" presStyleCnt="0"/>
      <dgm:spPr/>
    </dgm:pt>
    <dgm:pt modelId="{A3B55971-FBA9-4646-9CA3-A1B2F2E16FEE}" type="pres">
      <dgm:prSet presAssocID="{8AF2919E-291A-9246-A506-5ED1E61D6F82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6B0FC565-0EC6-F046-935A-4C8C0C16C391}" type="pres">
      <dgm:prSet presAssocID="{8AF2919E-291A-9246-A506-5ED1E61D6F82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940C6BB3-50F2-B74C-9330-9E526C347BC5}" type="pres">
      <dgm:prSet presAssocID="{EB1B0333-3F64-5146-A135-18458BB6EB5C}" presName="root2" presStyleCnt="0"/>
      <dgm:spPr/>
    </dgm:pt>
    <dgm:pt modelId="{5233ECAA-A024-1F46-9D07-57FB498ED12C}" type="pres">
      <dgm:prSet presAssocID="{EB1B0333-3F64-5146-A135-18458BB6EB5C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0EB980C-9D85-9C4E-BE2F-C0F2DA0A0E6E}" type="pres">
      <dgm:prSet presAssocID="{EB1B0333-3F64-5146-A135-18458BB6EB5C}" presName="level3hierChild" presStyleCnt="0"/>
      <dgm:spPr/>
    </dgm:pt>
    <dgm:pt modelId="{11E4A6EA-5D08-654B-B944-FFC994B3BFD5}" type="pres">
      <dgm:prSet presAssocID="{910A14BD-1669-3D44-8E7A-2F07DA7F286F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8D25B5A4-609F-724A-9061-3C7A65A5A018}" type="pres">
      <dgm:prSet presAssocID="{910A14BD-1669-3D44-8E7A-2F07DA7F286F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33F8EEEB-6FCE-CF4E-AF24-77990000159F}" type="pres">
      <dgm:prSet presAssocID="{C7247E96-F9B0-C74C-B8DB-78914A729FB3}" presName="root2" presStyleCnt="0"/>
      <dgm:spPr/>
    </dgm:pt>
    <dgm:pt modelId="{7D0E91CE-AA22-C74B-B111-603DD1C0D9F7}" type="pres">
      <dgm:prSet presAssocID="{C7247E96-F9B0-C74C-B8DB-78914A729FB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90A1A2-570D-624F-8937-6F6430384D19}" type="pres">
      <dgm:prSet presAssocID="{C7247E96-F9B0-C74C-B8DB-78914A729FB3}" presName="level3hierChild" presStyleCnt="0"/>
      <dgm:spPr/>
    </dgm:pt>
    <dgm:pt modelId="{F8DC9FC7-5602-4A45-9AD8-3A821F533B87}" type="pres">
      <dgm:prSet presAssocID="{8788F69D-3A76-5948-869F-68A24B1679AE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831A119E-742D-C74A-808C-7BD2845390E7}" type="pres">
      <dgm:prSet presAssocID="{8788F69D-3A76-5948-869F-68A24B1679AE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B6D276A2-720F-1345-B5B5-B2DA9FC5DAAC}" type="pres">
      <dgm:prSet presAssocID="{6680918B-E3F2-064A-B23B-EA63456DB4B3}" presName="root2" presStyleCnt="0"/>
      <dgm:spPr/>
    </dgm:pt>
    <dgm:pt modelId="{AACB0284-2AEC-F34D-9443-69CB64222F70}" type="pres">
      <dgm:prSet presAssocID="{6680918B-E3F2-064A-B23B-EA63456DB4B3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8E151CF-DD8A-494D-A669-6B2E3D549203}" type="pres">
      <dgm:prSet presAssocID="{6680918B-E3F2-064A-B23B-EA63456DB4B3}" presName="level3hierChild" presStyleCnt="0"/>
      <dgm:spPr/>
    </dgm:pt>
  </dgm:ptLst>
  <dgm:cxnLst>
    <dgm:cxn modelId="{FCE6C2CF-B673-0E47-B085-31529F54274E}" type="presOf" srcId="{8AF2919E-291A-9246-A506-5ED1E61D6F82}" destId="{A3B55971-FBA9-4646-9CA3-A1B2F2E16FEE}" srcOrd="0" destOrd="0" presId="urn:microsoft.com/office/officeart/2008/layout/HorizontalMultiLevelHierarchy"/>
    <dgm:cxn modelId="{16BE82BF-31EB-1B4E-8096-B5F7C535F45F}" type="presOf" srcId="{6680918B-E3F2-064A-B23B-EA63456DB4B3}" destId="{AACB0284-2AEC-F34D-9443-69CB64222F70}" srcOrd="0" destOrd="0" presId="urn:microsoft.com/office/officeart/2008/layout/HorizontalMultiLevelHierarchy"/>
    <dgm:cxn modelId="{C935409A-0F44-9B44-91EF-329B8663BF4A}" type="presOf" srcId="{8AF2919E-291A-9246-A506-5ED1E61D6F82}" destId="{6B0FC565-0EC6-F046-935A-4C8C0C16C391}" srcOrd="1" destOrd="0" presId="urn:microsoft.com/office/officeart/2008/layout/HorizontalMultiLevelHierarchy"/>
    <dgm:cxn modelId="{FA76013A-1AFC-134A-8FB9-1B4F095918AC}" srcId="{06327345-D2B8-D64A-ADC2-678F3CA7EB50}" destId="{6680918B-E3F2-064A-B23B-EA63456DB4B3}" srcOrd="2" destOrd="0" parTransId="{8788F69D-3A76-5948-869F-68A24B1679AE}" sibTransId="{6F04CAC2-1E05-7F41-9908-ECC49188CCCD}"/>
    <dgm:cxn modelId="{515463DE-2ECA-FB4B-A95C-FD0A9108F93F}" type="presOf" srcId="{8788F69D-3A76-5948-869F-68A24B1679AE}" destId="{F8DC9FC7-5602-4A45-9AD8-3A821F533B87}" srcOrd="0" destOrd="0" presId="urn:microsoft.com/office/officeart/2008/layout/HorizontalMultiLevelHierarchy"/>
    <dgm:cxn modelId="{47D20995-83D8-9C49-8615-C346DE235128}" type="presOf" srcId="{B19DA491-6104-1243-AE4C-B2A037A8D3C0}" destId="{596E49B9-7AEF-5645-8A49-9458FF57EB84}" srcOrd="0" destOrd="0" presId="urn:microsoft.com/office/officeart/2008/layout/HorizontalMultiLevelHierarchy"/>
    <dgm:cxn modelId="{EDC28C94-441C-AD4E-959B-A78E0EDF4A4C}" srcId="{06327345-D2B8-D64A-ADC2-678F3CA7EB50}" destId="{EB1B0333-3F64-5146-A135-18458BB6EB5C}" srcOrd="0" destOrd="0" parTransId="{8AF2919E-291A-9246-A506-5ED1E61D6F82}" sibTransId="{80428318-BE18-3D48-95CF-470C5416F4DB}"/>
    <dgm:cxn modelId="{DEB7F011-52CD-FD47-BB00-E1CE2746C0D6}" type="presOf" srcId="{8788F69D-3A76-5948-869F-68A24B1679AE}" destId="{831A119E-742D-C74A-808C-7BD2845390E7}" srcOrd="1" destOrd="0" presId="urn:microsoft.com/office/officeart/2008/layout/HorizontalMultiLevelHierarchy"/>
    <dgm:cxn modelId="{C99D7973-1227-C742-9D1D-5CFEE18EB311}" type="presOf" srcId="{910A14BD-1669-3D44-8E7A-2F07DA7F286F}" destId="{8D25B5A4-609F-724A-9061-3C7A65A5A018}" srcOrd="1" destOrd="0" presId="urn:microsoft.com/office/officeart/2008/layout/HorizontalMultiLevelHierarchy"/>
    <dgm:cxn modelId="{885B121B-C3E6-D044-8AA9-DAF3C66E942F}" type="presOf" srcId="{C7247E96-F9B0-C74C-B8DB-78914A729FB3}" destId="{7D0E91CE-AA22-C74B-B111-603DD1C0D9F7}" srcOrd="0" destOrd="0" presId="urn:microsoft.com/office/officeart/2008/layout/HorizontalMultiLevelHierarchy"/>
    <dgm:cxn modelId="{C21179CF-5060-A641-9F4B-3E54BFDE4E45}" type="presOf" srcId="{06327345-D2B8-D64A-ADC2-678F3CA7EB50}" destId="{506EE853-2AD5-664B-9B64-2A41AFFA9DA1}" srcOrd="0" destOrd="0" presId="urn:microsoft.com/office/officeart/2008/layout/HorizontalMultiLevelHierarchy"/>
    <dgm:cxn modelId="{A0470640-71D0-6B45-9272-94205A95A2E9}" type="presOf" srcId="{910A14BD-1669-3D44-8E7A-2F07DA7F286F}" destId="{11E4A6EA-5D08-654B-B944-FFC994B3BFD5}" srcOrd="0" destOrd="0" presId="urn:microsoft.com/office/officeart/2008/layout/HorizontalMultiLevelHierarchy"/>
    <dgm:cxn modelId="{6D903468-7CB0-AC45-AAD6-1D855E2376EC}" srcId="{06327345-D2B8-D64A-ADC2-678F3CA7EB50}" destId="{C7247E96-F9B0-C74C-B8DB-78914A729FB3}" srcOrd="1" destOrd="0" parTransId="{910A14BD-1669-3D44-8E7A-2F07DA7F286F}" sibTransId="{B9E60F74-10E6-6B47-A76A-01C0C2028917}"/>
    <dgm:cxn modelId="{DC91EBE4-FF94-8341-AE94-EA2E5F2F5089}" type="presOf" srcId="{EB1B0333-3F64-5146-A135-18458BB6EB5C}" destId="{5233ECAA-A024-1F46-9D07-57FB498ED12C}" srcOrd="0" destOrd="0" presId="urn:microsoft.com/office/officeart/2008/layout/HorizontalMultiLevelHierarchy"/>
    <dgm:cxn modelId="{FDF1A521-2E9C-A74F-B45E-15FC136425F0}" srcId="{B19DA491-6104-1243-AE4C-B2A037A8D3C0}" destId="{06327345-D2B8-D64A-ADC2-678F3CA7EB50}" srcOrd="0" destOrd="0" parTransId="{E4DF9138-4897-F647-A11E-8E16E4FED329}" sibTransId="{025991F6-4499-4141-9556-630D59169D34}"/>
    <dgm:cxn modelId="{B3CF18C4-831C-F648-B8D6-57F7238F4E72}" type="presParOf" srcId="{596E49B9-7AEF-5645-8A49-9458FF57EB84}" destId="{99CAD3C0-9949-5546-BE39-209D4F4DBB07}" srcOrd="0" destOrd="0" presId="urn:microsoft.com/office/officeart/2008/layout/HorizontalMultiLevelHierarchy"/>
    <dgm:cxn modelId="{685E1C30-82BE-F648-8B48-CA057A99B6AB}" type="presParOf" srcId="{99CAD3C0-9949-5546-BE39-209D4F4DBB07}" destId="{506EE853-2AD5-664B-9B64-2A41AFFA9DA1}" srcOrd="0" destOrd="0" presId="urn:microsoft.com/office/officeart/2008/layout/HorizontalMultiLevelHierarchy"/>
    <dgm:cxn modelId="{E91E074E-C67B-4544-B364-4B712DB5EA92}" type="presParOf" srcId="{99CAD3C0-9949-5546-BE39-209D4F4DBB07}" destId="{4B419C10-8784-9640-A7E8-86498A02767F}" srcOrd="1" destOrd="0" presId="urn:microsoft.com/office/officeart/2008/layout/HorizontalMultiLevelHierarchy"/>
    <dgm:cxn modelId="{C3DE9396-B6AD-7B4B-84D1-96BA7B296885}" type="presParOf" srcId="{4B419C10-8784-9640-A7E8-86498A02767F}" destId="{A3B55971-FBA9-4646-9CA3-A1B2F2E16FEE}" srcOrd="0" destOrd="0" presId="urn:microsoft.com/office/officeart/2008/layout/HorizontalMultiLevelHierarchy"/>
    <dgm:cxn modelId="{488BD29B-43F2-F342-843E-FB3B177D145B}" type="presParOf" srcId="{A3B55971-FBA9-4646-9CA3-A1B2F2E16FEE}" destId="{6B0FC565-0EC6-F046-935A-4C8C0C16C391}" srcOrd="0" destOrd="0" presId="urn:microsoft.com/office/officeart/2008/layout/HorizontalMultiLevelHierarchy"/>
    <dgm:cxn modelId="{C24CEE19-7547-E343-B954-45406A5613DA}" type="presParOf" srcId="{4B419C10-8784-9640-A7E8-86498A02767F}" destId="{940C6BB3-50F2-B74C-9330-9E526C347BC5}" srcOrd="1" destOrd="0" presId="urn:microsoft.com/office/officeart/2008/layout/HorizontalMultiLevelHierarchy"/>
    <dgm:cxn modelId="{08EFEF0E-1ECD-0244-9DC9-6B449F5D4EAC}" type="presParOf" srcId="{940C6BB3-50F2-B74C-9330-9E526C347BC5}" destId="{5233ECAA-A024-1F46-9D07-57FB498ED12C}" srcOrd="0" destOrd="0" presId="urn:microsoft.com/office/officeart/2008/layout/HorizontalMultiLevelHierarchy"/>
    <dgm:cxn modelId="{5372F527-ECD4-DF42-A687-1109E6B3CAE0}" type="presParOf" srcId="{940C6BB3-50F2-B74C-9330-9E526C347BC5}" destId="{B0EB980C-9D85-9C4E-BE2F-C0F2DA0A0E6E}" srcOrd="1" destOrd="0" presId="urn:microsoft.com/office/officeart/2008/layout/HorizontalMultiLevelHierarchy"/>
    <dgm:cxn modelId="{A5FB2912-4E56-DE42-A5B0-E7A78B017794}" type="presParOf" srcId="{4B419C10-8784-9640-A7E8-86498A02767F}" destId="{11E4A6EA-5D08-654B-B944-FFC994B3BFD5}" srcOrd="2" destOrd="0" presId="urn:microsoft.com/office/officeart/2008/layout/HorizontalMultiLevelHierarchy"/>
    <dgm:cxn modelId="{A2B243FB-2533-FF46-B3F0-F0FBBC5C9443}" type="presParOf" srcId="{11E4A6EA-5D08-654B-B944-FFC994B3BFD5}" destId="{8D25B5A4-609F-724A-9061-3C7A65A5A018}" srcOrd="0" destOrd="0" presId="urn:microsoft.com/office/officeart/2008/layout/HorizontalMultiLevelHierarchy"/>
    <dgm:cxn modelId="{66187092-96C2-794B-AACA-60354EEB031F}" type="presParOf" srcId="{4B419C10-8784-9640-A7E8-86498A02767F}" destId="{33F8EEEB-6FCE-CF4E-AF24-77990000159F}" srcOrd="3" destOrd="0" presId="urn:microsoft.com/office/officeart/2008/layout/HorizontalMultiLevelHierarchy"/>
    <dgm:cxn modelId="{FDE64548-6B50-2249-9A12-55D3FF9F6FA3}" type="presParOf" srcId="{33F8EEEB-6FCE-CF4E-AF24-77990000159F}" destId="{7D0E91CE-AA22-C74B-B111-603DD1C0D9F7}" srcOrd="0" destOrd="0" presId="urn:microsoft.com/office/officeart/2008/layout/HorizontalMultiLevelHierarchy"/>
    <dgm:cxn modelId="{5A4B799B-BF1C-3D4A-89FD-49F83F2C5026}" type="presParOf" srcId="{33F8EEEB-6FCE-CF4E-AF24-77990000159F}" destId="{D390A1A2-570D-624F-8937-6F6430384D19}" srcOrd="1" destOrd="0" presId="urn:microsoft.com/office/officeart/2008/layout/HorizontalMultiLevelHierarchy"/>
    <dgm:cxn modelId="{9ABFCCA9-44D7-1A4F-BEFF-ADADB163E90D}" type="presParOf" srcId="{4B419C10-8784-9640-A7E8-86498A02767F}" destId="{F8DC9FC7-5602-4A45-9AD8-3A821F533B87}" srcOrd="4" destOrd="0" presId="urn:microsoft.com/office/officeart/2008/layout/HorizontalMultiLevelHierarchy"/>
    <dgm:cxn modelId="{E462AE88-BDF9-E945-9B6E-EF1A21A8EF99}" type="presParOf" srcId="{F8DC9FC7-5602-4A45-9AD8-3A821F533B87}" destId="{831A119E-742D-C74A-808C-7BD2845390E7}" srcOrd="0" destOrd="0" presId="urn:microsoft.com/office/officeart/2008/layout/HorizontalMultiLevelHierarchy"/>
    <dgm:cxn modelId="{A2AA6773-4B4A-3F42-B759-E8F651B4AA1C}" type="presParOf" srcId="{4B419C10-8784-9640-A7E8-86498A02767F}" destId="{B6D276A2-720F-1345-B5B5-B2DA9FC5DAAC}" srcOrd="5" destOrd="0" presId="urn:microsoft.com/office/officeart/2008/layout/HorizontalMultiLevelHierarchy"/>
    <dgm:cxn modelId="{9D1BAD7C-669A-5A4B-9F50-B5B21D1D8BE9}" type="presParOf" srcId="{B6D276A2-720F-1345-B5B5-B2DA9FC5DAAC}" destId="{AACB0284-2AEC-F34D-9443-69CB64222F70}" srcOrd="0" destOrd="0" presId="urn:microsoft.com/office/officeart/2008/layout/HorizontalMultiLevelHierarchy"/>
    <dgm:cxn modelId="{D2B5411A-D40E-B243-B442-6868D5A1754B}" type="presParOf" srcId="{B6D276A2-720F-1345-B5B5-B2DA9FC5DAAC}" destId="{98E151CF-DD8A-494D-A669-6B2E3D54920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0FF68AB-145E-5542-873C-A98124D5E494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3442A2-C561-FE45-B6BE-2E77737DD326}">
      <dgm:prSet phldrT="[文本]"/>
      <dgm:spPr/>
      <dgm:t>
        <a:bodyPr/>
        <a:lstStyle/>
        <a:p>
          <a:r>
            <a:rPr lang="zh-CN" altLang="en-US" dirty="0" smtClean="0"/>
            <a:t>服务</a:t>
          </a:r>
          <a:endParaRPr lang="zh-CN" altLang="en-US" dirty="0"/>
        </a:p>
      </dgm:t>
    </dgm:pt>
    <dgm:pt modelId="{7E7B56A9-A847-3C41-841D-B26949A97CC7}" type="parTrans" cxnId="{E39B9A8A-D5D8-864B-8017-C243686FEF6E}">
      <dgm:prSet/>
      <dgm:spPr/>
      <dgm:t>
        <a:bodyPr/>
        <a:lstStyle/>
        <a:p>
          <a:endParaRPr lang="zh-CN" altLang="en-US"/>
        </a:p>
      </dgm:t>
    </dgm:pt>
    <dgm:pt modelId="{98B63EDA-509C-D341-AED6-74BC826BC973}" type="sibTrans" cxnId="{E39B9A8A-D5D8-864B-8017-C243686FEF6E}">
      <dgm:prSet/>
      <dgm:spPr/>
      <dgm:t>
        <a:bodyPr/>
        <a:lstStyle/>
        <a:p>
          <a:endParaRPr lang="zh-CN" altLang="en-US"/>
        </a:p>
      </dgm:t>
    </dgm:pt>
    <dgm:pt modelId="{C3870E74-AA0E-2E4F-AFBB-39AC898ECC11}">
      <dgm:prSet phldrT="[文本]"/>
      <dgm:spPr/>
      <dgm:t>
        <a:bodyPr/>
        <a:lstStyle/>
        <a:p>
          <a:r>
            <a:rPr lang="zh-CN" altLang="en-US" dirty="0" smtClean="0"/>
            <a:t>基础服务</a:t>
          </a:r>
          <a:endParaRPr lang="zh-CN" altLang="en-US" dirty="0"/>
        </a:p>
      </dgm:t>
    </dgm:pt>
    <dgm:pt modelId="{64905279-4332-8D4E-A9EB-7771BFCF8DC1}" type="parTrans" cxnId="{BCE46565-E3C7-2743-AD75-998762AA3FA6}">
      <dgm:prSet/>
      <dgm:spPr/>
      <dgm:t>
        <a:bodyPr/>
        <a:lstStyle/>
        <a:p>
          <a:endParaRPr lang="zh-CN" altLang="en-US"/>
        </a:p>
      </dgm:t>
    </dgm:pt>
    <dgm:pt modelId="{C2CD348F-E764-C04B-88E3-0B3402454222}" type="sibTrans" cxnId="{BCE46565-E3C7-2743-AD75-998762AA3FA6}">
      <dgm:prSet/>
      <dgm:spPr/>
      <dgm:t>
        <a:bodyPr/>
        <a:lstStyle/>
        <a:p>
          <a:endParaRPr lang="zh-CN" altLang="en-US"/>
        </a:p>
      </dgm:t>
    </dgm:pt>
    <dgm:pt modelId="{EFB292C8-1DD1-BE42-BA2D-8624759F1F74}">
      <dgm:prSet phldrT="[文本]"/>
      <dgm:spPr/>
      <dgm:t>
        <a:bodyPr/>
        <a:lstStyle/>
        <a:p>
          <a:r>
            <a:rPr lang="zh-CN" altLang="en-US" dirty="0" smtClean="0"/>
            <a:t>通信安全</a:t>
          </a:r>
          <a:endParaRPr lang="zh-CN" altLang="en-US" dirty="0"/>
        </a:p>
      </dgm:t>
    </dgm:pt>
    <dgm:pt modelId="{CF6A91C4-96B5-A34E-8712-BE4B47E6A699}" type="parTrans" cxnId="{68940315-F3CE-674D-AC7A-AABD2AD0C205}">
      <dgm:prSet/>
      <dgm:spPr/>
      <dgm:t>
        <a:bodyPr/>
        <a:lstStyle/>
        <a:p>
          <a:endParaRPr lang="zh-CN" altLang="en-US"/>
        </a:p>
      </dgm:t>
    </dgm:pt>
    <dgm:pt modelId="{3FC96E0D-2327-2F4E-9AFE-F071199DB47F}" type="sibTrans" cxnId="{68940315-F3CE-674D-AC7A-AABD2AD0C205}">
      <dgm:prSet/>
      <dgm:spPr/>
      <dgm:t>
        <a:bodyPr/>
        <a:lstStyle/>
        <a:p>
          <a:endParaRPr lang="zh-CN" altLang="en-US"/>
        </a:p>
      </dgm:t>
    </dgm:pt>
    <dgm:pt modelId="{7D78343A-6145-BD48-B7FE-EF0797BEF1F1}">
      <dgm:prSet phldrT="[文本]"/>
      <dgm:spPr/>
      <dgm:t>
        <a:bodyPr/>
        <a:lstStyle/>
        <a:p>
          <a:r>
            <a:rPr lang="zh-CN" altLang="en-US" dirty="0" smtClean="0"/>
            <a:t>资源安全</a:t>
          </a:r>
        </a:p>
      </dgm:t>
    </dgm:pt>
    <dgm:pt modelId="{4216E47D-89BE-874D-BCF9-BD151892EDE1}" type="parTrans" cxnId="{325CE52B-9075-DD41-A0F5-07EBB77587A1}">
      <dgm:prSet/>
      <dgm:spPr/>
      <dgm:t>
        <a:bodyPr/>
        <a:lstStyle/>
        <a:p>
          <a:endParaRPr lang="zh-CN" altLang="en-US"/>
        </a:p>
      </dgm:t>
    </dgm:pt>
    <dgm:pt modelId="{D509E507-AEFF-2B4A-84BF-38CB0FB5F67C}" type="sibTrans" cxnId="{325CE52B-9075-DD41-A0F5-07EBB77587A1}">
      <dgm:prSet/>
      <dgm:spPr/>
      <dgm:t>
        <a:bodyPr/>
        <a:lstStyle/>
        <a:p>
          <a:endParaRPr lang="zh-CN" altLang="en-US"/>
        </a:p>
      </dgm:t>
    </dgm:pt>
    <dgm:pt modelId="{15FD69A2-363A-0A40-8F97-3005F645BBD3}">
      <dgm:prSet phldrT="[文本]"/>
      <dgm:spPr/>
      <dgm:t>
        <a:bodyPr/>
        <a:lstStyle/>
        <a:p>
          <a:r>
            <a:rPr lang="zh-CN" altLang="en-US" dirty="0" smtClean="0"/>
            <a:t>增量更新</a:t>
          </a:r>
        </a:p>
      </dgm:t>
    </dgm:pt>
    <dgm:pt modelId="{CC3A40DA-6539-2148-BCFA-166750F3E174}" type="parTrans" cxnId="{52D36684-542D-F04D-BED7-6947E4BF13DA}">
      <dgm:prSet/>
      <dgm:spPr/>
      <dgm:t>
        <a:bodyPr/>
        <a:lstStyle/>
        <a:p>
          <a:endParaRPr lang="zh-CN" altLang="en-US"/>
        </a:p>
      </dgm:t>
    </dgm:pt>
    <dgm:pt modelId="{CCC2F2C4-8AA8-9D4C-85B6-98A21788E706}" type="sibTrans" cxnId="{52D36684-542D-F04D-BED7-6947E4BF13DA}">
      <dgm:prSet/>
      <dgm:spPr/>
      <dgm:t>
        <a:bodyPr/>
        <a:lstStyle/>
        <a:p>
          <a:endParaRPr lang="zh-CN" altLang="en-US"/>
        </a:p>
      </dgm:t>
    </dgm:pt>
    <dgm:pt modelId="{BC2EB802-D451-E842-96AA-7834B149E928}">
      <dgm:prSet phldrT="[文本]"/>
      <dgm:spPr/>
      <dgm:t>
        <a:bodyPr/>
        <a:lstStyle/>
        <a:p>
          <a:r>
            <a:rPr lang="zh-CN" altLang="en-US" dirty="0" smtClean="0"/>
            <a:t>日志反馈</a:t>
          </a:r>
        </a:p>
      </dgm:t>
    </dgm:pt>
    <dgm:pt modelId="{D6AEE4A8-BD9F-B945-8075-3AA3C989321F}" type="parTrans" cxnId="{7D6A6A5C-9D8A-1D4E-9C9E-F2B92FE4EF01}">
      <dgm:prSet/>
      <dgm:spPr/>
      <dgm:t>
        <a:bodyPr/>
        <a:lstStyle/>
        <a:p>
          <a:endParaRPr lang="zh-CN" altLang="en-US"/>
        </a:p>
      </dgm:t>
    </dgm:pt>
    <dgm:pt modelId="{89FE4C4B-2420-8B43-8404-5AA9C2C1A8D2}" type="sibTrans" cxnId="{7D6A6A5C-9D8A-1D4E-9C9E-F2B92FE4EF01}">
      <dgm:prSet/>
      <dgm:spPr/>
      <dgm:t>
        <a:bodyPr/>
        <a:lstStyle/>
        <a:p>
          <a:endParaRPr lang="zh-CN" altLang="en-US"/>
        </a:p>
      </dgm:t>
    </dgm:pt>
    <dgm:pt modelId="{B6D8075D-A7C0-6341-B03C-68D0D6AE475B}">
      <dgm:prSet phldrT="[文本]"/>
      <dgm:spPr/>
      <dgm:t>
        <a:bodyPr/>
        <a:lstStyle/>
        <a:p>
          <a:r>
            <a:rPr lang="zh-CN" altLang="en-US" dirty="0" smtClean="0"/>
            <a:t>通用业务服务</a:t>
          </a:r>
          <a:endParaRPr lang="zh-CN" altLang="en-US" dirty="0"/>
        </a:p>
      </dgm:t>
    </dgm:pt>
    <dgm:pt modelId="{D2330396-8EF9-4C42-B9EE-BD0D006C3AEA}" type="parTrans" cxnId="{1D664D27-9BFE-A349-9B3B-3D59BF009927}">
      <dgm:prSet/>
      <dgm:spPr/>
      <dgm:t>
        <a:bodyPr/>
        <a:lstStyle/>
        <a:p>
          <a:endParaRPr lang="zh-CN" altLang="en-US"/>
        </a:p>
      </dgm:t>
    </dgm:pt>
    <dgm:pt modelId="{ABC21FC3-804B-9441-B04A-5D1108605094}" type="sibTrans" cxnId="{1D664D27-9BFE-A349-9B3B-3D59BF009927}">
      <dgm:prSet/>
      <dgm:spPr/>
      <dgm:t>
        <a:bodyPr/>
        <a:lstStyle/>
        <a:p>
          <a:endParaRPr lang="zh-CN" altLang="en-US"/>
        </a:p>
      </dgm:t>
    </dgm:pt>
    <dgm:pt modelId="{D75B2262-9E9E-1644-8FE4-4866D1BFF78D}">
      <dgm:prSet phldrT="[文本]"/>
      <dgm:spPr/>
      <dgm:t>
        <a:bodyPr/>
        <a:lstStyle/>
        <a:p>
          <a:r>
            <a:rPr lang="zh-CN" altLang="en-US" dirty="0" smtClean="0"/>
            <a:t>推送服务</a:t>
          </a:r>
          <a:endParaRPr lang="zh-CN" altLang="en-US" dirty="0"/>
        </a:p>
      </dgm:t>
    </dgm:pt>
    <dgm:pt modelId="{F8D0EF34-6C08-DD48-AFCF-82E6A2C848F2}" type="parTrans" cxnId="{74FECD39-8280-634F-93C7-5CD4B363C607}">
      <dgm:prSet/>
      <dgm:spPr/>
      <dgm:t>
        <a:bodyPr/>
        <a:lstStyle/>
        <a:p>
          <a:endParaRPr lang="zh-CN" altLang="en-US"/>
        </a:p>
      </dgm:t>
    </dgm:pt>
    <dgm:pt modelId="{919CCB99-0F1C-2748-AAE3-69C00DC3190D}" type="sibTrans" cxnId="{74FECD39-8280-634F-93C7-5CD4B363C607}">
      <dgm:prSet/>
      <dgm:spPr/>
      <dgm:t>
        <a:bodyPr/>
        <a:lstStyle/>
        <a:p>
          <a:endParaRPr lang="zh-CN" altLang="en-US"/>
        </a:p>
      </dgm:t>
    </dgm:pt>
    <dgm:pt modelId="{65CFDF1C-9CCC-064C-A31F-5A9B6B5B7958}">
      <dgm:prSet phldrT="[文本]"/>
      <dgm:spPr/>
      <dgm:t>
        <a:bodyPr/>
        <a:lstStyle/>
        <a:p>
          <a:r>
            <a:rPr lang="zh-CN" altLang="en-US" dirty="0" smtClean="0"/>
            <a:t>等等。。。</a:t>
          </a:r>
          <a:endParaRPr lang="zh-CN" altLang="en-US" dirty="0"/>
        </a:p>
      </dgm:t>
    </dgm:pt>
    <dgm:pt modelId="{82D5E4EE-B0CB-7640-90F9-65B9DCC501AC}" type="parTrans" cxnId="{7C7EF53E-6319-724F-957E-F5F6A37FC06C}">
      <dgm:prSet/>
      <dgm:spPr/>
      <dgm:t>
        <a:bodyPr/>
        <a:lstStyle/>
        <a:p>
          <a:endParaRPr lang="zh-CN" altLang="en-US"/>
        </a:p>
      </dgm:t>
    </dgm:pt>
    <dgm:pt modelId="{455C7CA0-8B29-0D45-A0E9-52F7A744E8CB}" type="sibTrans" cxnId="{7C7EF53E-6319-724F-957E-F5F6A37FC06C}">
      <dgm:prSet/>
      <dgm:spPr/>
      <dgm:t>
        <a:bodyPr/>
        <a:lstStyle/>
        <a:p>
          <a:endParaRPr lang="zh-CN" altLang="en-US"/>
        </a:p>
      </dgm:t>
    </dgm:pt>
    <dgm:pt modelId="{36468EA6-25C3-3346-B4CB-24AE967DF74B}">
      <dgm:prSet phldrT="[文本]"/>
      <dgm:spPr/>
      <dgm:t>
        <a:bodyPr/>
        <a:lstStyle/>
        <a:p>
          <a:r>
            <a:rPr lang="zh-CN" altLang="en-US" dirty="0" smtClean="0"/>
            <a:t>特定领域业务服务</a:t>
          </a:r>
          <a:endParaRPr lang="zh-CN" altLang="en-US" dirty="0"/>
        </a:p>
      </dgm:t>
    </dgm:pt>
    <dgm:pt modelId="{1FF67FBB-A7D2-7646-BA17-13BA5D66F916}" type="parTrans" cxnId="{280CA870-6B8D-8248-8D10-7303820612C0}">
      <dgm:prSet/>
      <dgm:spPr/>
      <dgm:t>
        <a:bodyPr/>
        <a:lstStyle/>
        <a:p>
          <a:endParaRPr lang="zh-CN" altLang="en-US"/>
        </a:p>
      </dgm:t>
    </dgm:pt>
    <dgm:pt modelId="{333BCEF3-1647-1E4B-88CC-FD0F9129893B}" type="sibTrans" cxnId="{280CA870-6B8D-8248-8D10-7303820612C0}">
      <dgm:prSet/>
      <dgm:spPr/>
      <dgm:t>
        <a:bodyPr/>
        <a:lstStyle/>
        <a:p>
          <a:endParaRPr lang="zh-CN" altLang="en-US"/>
        </a:p>
      </dgm:t>
    </dgm:pt>
    <dgm:pt modelId="{02A03E78-DA19-9D4B-AD0D-00C6EE814F06}">
      <dgm:prSet phldrT="[文本]"/>
      <dgm:spPr/>
      <dgm:t>
        <a:bodyPr/>
        <a:lstStyle/>
        <a:p>
          <a:r>
            <a:rPr lang="zh-CN" altLang="en-US" dirty="0" smtClean="0"/>
            <a:t>角色管理</a:t>
          </a:r>
          <a:endParaRPr lang="zh-CN" altLang="en-US" dirty="0"/>
        </a:p>
      </dgm:t>
    </dgm:pt>
    <dgm:pt modelId="{036C3C9D-9354-1D49-960D-B83B169F3E68}" type="parTrans" cxnId="{CD86A937-0EB6-1D48-8F67-56F9642FE639}">
      <dgm:prSet/>
      <dgm:spPr/>
      <dgm:t>
        <a:bodyPr/>
        <a:lstStyle/>
        <a:p>
          <a:endParaRPr lang="zh-CN" altLang="en-US"/>
        </a:p>
      </dgm:t>
    </dgm:pt>
    <dgm:pt modelId="{A1207072-D3A4-8C45-B305-18EC3516C919}" type="sibTrans" cxnId="{CD86A937-0EB6-1D48-8F67-56F9642FE639}">
      <dgm:prSet/>
      <dgm:spPr/>
      <dgm:t>
        <a:bodyPr/>
        <a:lstStyle/>
        <a:p>
          <a:endParaRPr lang="zh-CN" altLang="en-US"/>
        </a:p>
      </dgm:t>
    </dgm:pt>
    <dgm:pt modelId="{C9A88CF1-6F60-F147-83A4-946D073C8513}">
      <dgm:prSet phldrT="[文本]"/>
      <dgm:spPr/>
      <dgm:t>
        <a:bodyPr/>
        <a:lstStyle/>
        <a:p>
          <a:r>
            <a:rPr lang="zh-CN" altLang="en-US" dirty="0" smtClean="0"/>
            <a:t>等等。。。</a:t>
          </a:r>
          <a:endParaRPr lang="zh-CN" altLang="en-US" dirty="0"/>
        </a:p>
      </dgm:t>
    </dgm:pt>
    <dgm:pt modelId="{ED819585-58B8-194A-B044-8F76015197F3}" type="parTrans" cxnId="{CC2F2823-02B7-8747-ACBF-C7FEAD990586}">
      <dgm:prSet/>
      <dgm:spPr/>
      <dgm:t>
        <a:bodyPr/>
        <a:lstStyle/>
        <a:p>
          <a:endParaRPr lang="zh-CN" altLang="en-US"/>
        </a:p>
      </dgm:t>
    </dgm:pt>
    <dgm:pt modelId="{CBEAF5C0-013D-8641-A079-69F5830137AE}" type="sibTrans" cxnId="{CC2F2823-02B7-8747-ACBF-C7FEAD990586}">
      <dgm:prSet/>
      <dgm:spPr/>
      <dgm:t>
        <a:bodyPr/>
        <a:lstStyle/>
        <a:p>
          <a:endParaRPr lang="zh-CN" altLang="en-US"/>
        </a:p>
      </dgm:t>
    </dgm:pt>
    <dgm:pt modelId="{BEFBF22E-BAF3-5E43-8C5A-224981A2738B}">
      <dgm:prSet phldrT="[文本]"/>
      <dgm:spPr/>
      <dgm:t>
        <a:bodyPr/>
        <a:lstStyle/>
        <a:p>
          <a:r>
            <a:rPr lang="zh-CN" altLang="en-US" dirty="0" smtClean="0"/>
            <a:t>原生通信功能</a:t>
          </a:r>
        </a:p>
      </dgm:t>
    </dgm:pt>
    <dgm:pt modelId="{2C9BC7FF-70A9-E844-B937-4760FE31A413}" type="parTrans" cxnId="{5446738C-4A1A-264C-963E-FA8DE5A05781}">
      <dgm:prSet/>
      <dgm:spPr/>
      <dgm:t>
        <a:bodyPr/>
        <a:lstStyle/>
        <a:p>
          <a:endParaRPr lang="zh-CN" altLang="en-US"/>
        </a:p>
      </dgm:t>
    </dgm:pt>
    <dgm:pt modelId="{2016F697-B67D-B546-BD19-E40B94409B76}" type="sibTrans" cxnId="{5446738C-4A1A-264C-963E-FA8DE5A05781}">
      <dgm:prSet/>
      <dgm:spPr/>
      <dgm:t>
        <a:bodyPr/>
        <a:lstStyle/>
        <a:p>
          <a:endParaRPr lang="zh-CN" altLang="en-US"/>
        </a:p>
      </dgm:t>
    </dgm:pt>
    <dgm:pt modelId="{2FB62A86-5A4A-144A-9417-2F8DD7CF57C0}">
      <dgm:prSet phldrT="[文本]"/>
      <dgm:spPr/>
      <dgm:t>
        <a:bodyPr/>
        <a:lstStyle/>
        <a:p>
          <a:r>
            <a:rPr lang="zh-CN" altLang="en-US" dirty="0" smtClean="0"/>
            <a:t>通信录功能</a:t>
          </a:r>
        </a:p>
      </dgm:t>
    </dgm:pt>
    <dgm:pt modelId="{90208CAF-540B-E648-A255-DBBD3A007F63}" type="parTrans" cxnId="{B30238E3-A11E-1448-99DF-81A814A37E0F}">
      <dgm:prSet/>
      <dgm:spPr/>
      <dgm:t>
        <a:bodyPr/>
        <a:lstStyle/>
        <a:p>
          <a:endParaRPr lang="zh-CN" altLang="en-US"/>
        </a:p>
      </dgm:t>
    </dgm:pt>
    <dgm:pt modelId="{C251F65C-CD07-E740-AF9C-FBB869DEB980}" type="sibTrans" cxnId="{B30238E3-A11E-1448-99DF-81A814A37E0F}">
      <dgm:prSet/>
      <dgm:spPr/>
      <dgm:t>
        <a:bodyPr/>
        <a:lstStyle/>
        <a:p>
          <a:endParaRPr lang="zh-CN" altLang="en-US"/>
        </a:p>
      </dgm:t>
    </dgm:pt>
    <dgm:pt modelId="{159E5982-54DD-964C-B748-5EA468CCD352}">
      <dgm:prSet phldrT="[文本]"/>
      <dgm:spPr/>
      <dgm:t>
        <a:bodyPr/>
        <a:lstStyle/>
        <a:p>
          <a:r>
            <a:rPr lang="zh-CN" altLang="en-US" dirty="0" smtClean="0"/>
            <a:t>等等。。。</a:t>
          </a:r>
        </a:p>
      </dgm:t>
    </dgm:pt>
    <dgm:pt modelId="{8275997B-9F07-0844-AA65-7DD275A1FC10}" type="parTrans" cxnId="{12D1D5E6-A794-2741-869A-1CCF01A562FE}">
      <dgm:prSet/>
      <dgm:spPr/>
      <dgm:t>
        <a:bodyPr/>
        <a:lstStyle/>
        <a:p>
          <a:endParaRPr lang="zh-CN" altLang="en-US"/>
        </a:p>
      </dgm:t>
    </dgm:pt>
    <dgm:pt modelId="{E2CA5037-0110-E640-8034-EC28C2D5738B}" type="sibTrans" cxnId="{12D1D5E6-A794-2741-869A-1CCF01A562FE}">
      <dgm:prSet/>
      <dgm:spPr/>
      <dgm:t>
        <a:bodyPr/>
        <a:lstStyle/>
        <a:p>
          <a:endParaRPr lang="zh-CN" altLang="en-US"/>
        </a:p>
      </dgm:t>
    </dgm:pt>
    <dgm:pt modelId="{477821AC-5ED7-5C4E-BF00-B8873913F565}">
      <dgm:prSet phldrT="[文本]"/>
      <dgm:spPr/>
      <dgm:t>
        <a:bodyPr/>
        <a:lstStyle/>
        <a:p>
          <a:r>
            <a:rPr lang="zh-CN" altLang="en-US" dirty="0" smtClean="0"/>
            <a:t>开发辅助服务</a:t>
          </a:r>
          <a:endParaRPr lang="zh-CN" altLang="en-US" dirty="0"/>
        </a:p>
      </dgm:t>
    </dgm:pt>
    <dgm:pt modelId="{752E16A6-2C03-554B-A232-8E3EEEA81CB7}" type="parTrans" cxnId="{89B30C61-1726-B445-A7DB-978E069E85C1}">
      <dgm:prSet/>
      <dgm:spPr/>
      <dgm:t>
        <a:bodyPr/>
        <a:lstStyle/>
        <a:p>
          <a:endParaRPr lang="zh-CN" altLang="en-US"/>
        </a:p>
      </dgm:t>
    </dgm:pt>
    <dgm:pt modelId="{6C725736-09B9-114E-868D-A8D1C606E25C}" type="sibTrans" cxnId="{89B30C61-1726-B445-A7DB-978E069E85C1}">
      <dgm:prSet/>
      <dgm:spPr/>
      <dgm:t>
        <a:bodyPr/>
        <a:lstStyle/>
        <a:p>
          <a:endParaRPr lang="zh-CN" altLang="en-US"/>
        </a:p>
      </dgm:t>
    </dgm:pt>
    <dgm:pt modelId="{24FB3EF0-B2E2-3546-9E17-70795D696989}">
      <dgm:prSet phldrT="[文本]"/>
      <dgm:spPr/>
      <dgm:t>
        <a:bodyPr/>
        <a:lstStyle/>
        <a:p>
          <a:r>
            <a:rPr lang="en-US" altLang="zh-CN" dirty="0" smtClean="0"/>
            <a:t>IDE</a:t>
          </a:r>
          <a:r>
            <a:rPr lang="zh-CN" altLang="en-US" dirty="0" smtClean="0"/>
            <a:t>工具</a:t>
          </a:r>
          <a:endParaRPr lang="zh-CN" altLang="en-US" dirty="0"/>
        </a:p>
      </dgm:t>
    </dgm:pt>
    <dgm:pt modelId="{9A5B4E12-F540-2E4B-AD3F-11A24F3A71BC}" type="parTrans" cxnId="{8A9C0D53-DB5D-7140-BD5B-C26D1557E537}">
      <dgm:prSet/>
      <dgm:spPr/>
      <dgm:t>
        <a:bodyPr/>
        <a:lstStyle/>
        <a:p>
          <a:endParaRPr lang="zh-CN" altLang="en-US"/>
        </a:p>
      </dgm:t>
    </dgm:pt>
    <dgm:pt modelId="{34B7E9BE-30F1-C24B-8F4D-33035AD2C6DF}" type="sibTrans" cxnId="{8A9C0D53-DB5D-7140-BD5B-C26D1557E537}">
      <dgm:prSet/>
      <dgm:spPr/>
      <dgm:t>
        <a:bodyPr/>
        <a:lstStyle/>
        <a:p>
          <a:endParaRPr lang="zh-CN" altLang="en-US"/>
        </a:p>
      </dgm:t>
    </dgm:pt>
    <dgm:pt modelId="{FECC621A-EAE4-E046-A821-98D8E9F88CE2}">
      <dgm:prSet phldrT="[文本]"/>
      <dgm:spPr/>
      <dgm:t>
        <a:bodyPr/>
        <a:lstStyle/>
        <a:p>
          <a:r>
            <a:rPr lang="en-US" altLang="zh-CN" dirty="0" smtClean="0"/>
            <a:t>Jenkins</a:t>
          </a:r>
          <a:r>
            <a:rPr lang="zh-CN" altLang="en-US" dirty="0" smtClean="0"/>
            <a:t>（持续集成工具）</a:t>
          </a:r>
          <a:endParaRPr lang="zh-CN" altLang="en-US" dirty="0"/>
        </a:p>
      </dgm:t>
    </dgm:pt>
    <dgm:pt modelId="{B5DFAC5D-02BA-1740-87C1-561A0ABC3BE1}" type="parTrans" cxnId="{09E10C9A-E275-9640-8CA2-30CD8C77ADF6}">
      <dgm:prSet/>
      <dgm:spPr/>
      <dgm:t>
        <a:bodyPr/>
        <a:lstStyle/>
        <a:p>
          <a:endParaRPr lang="zh-CN" altLang="en-US"/>
        </a:p>
      </dgm:t>
    </dgm:pt>
    <dgm:pt modelId="{84D10BB1-C60F-4F4C-91C6-81641F8652DA}" type="sibTrans" cxnId="{09E10C9A-E275-9640-8CA2-30CD8C77ADF6}">
      <dgm:prSet/>
      <dgm:spPr/>
      <dgm:t>
        <a:bodyPr/>
        <a:lstStyle/>
        <a:p>
          <a:endParaRPr lang="zh-CN" altLang="en-US"/>
        </a:p>
      </dgm:t>
    </dgm:pt>
    <dgm:pt modelId="{19C89CEF-6405-5D4A-ACF8-73893B80403C}" type="pres">
      <dgm:prSet presAssocID="{C0FF68AB-145E-5542-873C-A98124D5E49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976CB43-E8B7-6043-B9E1-69ED990513AA}" type="pres">
      <dgm:prSet presAssocID="{4F3442A2-C561-FE45-B6BE-2E77737DD326}" presName="root1" presStyleCnt="0"/>
      <dgm:spPr/>
    </dgm:pt>
    <dgm:pt modelId="{CFD812EB-AAD3-A84A-945E-75A13B3D84AB}" type="pres">
      <dgm:prSet presAssocID="{4F3442A2-C561-FE45-B6BE-2E77737DD32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FE0D11B-3A33-C944-A439-C213584F1089}" type="pres">
      <dgm:prSet presAssocID="{4F3442A2-C561-FE45-B6BE-2E77737DD326}" presName="level2hierChild" presStyleCnt="0"/>
      <dgm:spPr/>
    </dgm:pt>
    <dgm:pt modelId="{669C2879-83D7-CE4C-9187-65F65ACBDD9C}" type="pres">
      <dgm:prSet presAssocID="{752E16A6-2C03-554B-A232-8E3EEEA81CB7}" presName="conn2-1" presStyleLbl="parChTrans1D2" presStyleIdx="0" presStyleCnt="5"/>
      <dgm:spPr/>
      <dgm:t>
        <a:bodyPr/>
        <a:lstStyle/>
        <a:p>
          <a:endParaRPr lang="zh-CN" altLang="en-US"/>
        </a:p>
      </dgm:t>
    </dgm:pt>
    <dgm:pt modelId="{203D3008-1FBB-294D-94A1-B2598FF0F60A}" type="pres">
      <dgm:prSet presAssocID="{752E16A6-2C03-554B-A232-8E3EEEA81CB7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ADD4F1F6-3D0E-4543-B4D2-BE2F347E1DF0}" type="pres">
      <dgm:prSet presAssocID="{477821AC-5ED7-5C4E-BF00-B8873913F565}" presName="root2" presStyleCnt="0"/>
      <dgm:spPr/>
    </dgm:pt>
    <dgm:pt modelId="{8E302CD3-157A-4A46-A615-B65D8027C162}" type="pres">
      <dgm:prSet presAssocID="{477821AC-5ED7-5C4E-BF00-B8873913F565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978DFD1-4A8E-B247-96C6-3BB74DD8DC94}" type="pres">
      <dgm:prSet presAssocID="{477821AC-5ED7-5C4E-BF00-B8873913F565}" presName="level3hierChild" presStyleCnt="0"/>
      <dgm:spPr/>
    </dgm:pt>
    <dgm:pt modelId="{3CF4083F-1694-3044-A1EA-44591DDDBED3}" type="pres">
      <dgm:prSet presAssocID="{9A5B4E12-F540-2E4B-AD3F-11A24F3A71BC}" presName="conn2-1" presStyleLbl="parChTrans1D3" presStyleIdx="0" presStyleCnt="12"/>
      <dgm:spPr/>
      <dgm:t>
        <a:bodyPr/>
        <a:lstStyle/>
        <a:p>
          <a:endParaRPr lang="zh-CN" altLang="en-US"/>
        </a:p>
      </dgm:t>
    </dgm:pt>
    <dgm:pt modelId="{00FEF27D-FFED-374E-954C-6BFE14B764CA}" type="pres">
      <dgm:prSet presAssocID="{9A5B4E12-F540-2E4B-AD3F-11A24F3A71BC}" presName="connTx" presStyleLbl="parChTrans1D3" presStyleIdx="0" presStyleCnt="12"/>
      <dgm:spPr/>
      <dgm:t>
        <a:bodyPr/>
        <a:lstStyle/>
        <a:p>
          <a:endParaRPr lang="zh-CN" altLang="en-US"/>
        </a:p>
      </dgm:t>
    </dgm:pt>
    <dgm:pt modelId="{A5ECC3B0-7A09-594A-AD28-938FF64E4ECA}" type="pres">
      <dgm:prSet presAssocID="{24FB3EF0-B2E2-3546-9E17-70795D696989}" presName="root2" presStyleCnt="0"/>
      <dgm:spPr/>
    </dgm:pt>
    <dgm:pt modelId="{82200F5E-E5CE-BF4E-9615-7B219F939F3B}" type="pres">
      <dgm:prSet presAssocID="{24FB3EF0-B2E2-3546-9E17-70795D696989}" presName="LevelTwoTextNode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47A34C-E253-7445-B88A-7BC6FC281506}" type="pres">
      <dgm:prSet presAssocID="{24FB3EF0-B2E2-3546-9E17-70795D696989}" presName="level3hierChild" presStyleCnt="0"/>
      <dgm:spPr/>
    </dgm:pt>
    <dgm:pt modelId="{FD023FFE-F817-344D-B8F2-49F1E5AECD08}" type="pres">
      <dgm:prSet presAssocID="{B5DFAC5D-02BA-1740-87C1-561A0ABC3BE1}" presName="conn2-1" presStyleLbl="parChTrans1D3" presStyleIdx="1" presStyleCnt="12"/>
      <dgm:spPr/>
      <dgm:t>
        <a:bodyPr/>
        <a:lstStyle/>
        <a:p>
          <a:endParaRPr lang="zh-CN" altLang="en-US"/>
        </a:p>
      </dgm:t>
    </dgm:pt>
    <dgm:pt modelId="{297C81BC-784C-9E4A-A38E-95C0F0A9E16A}" type="pres">
      <dgm:prSet presAssocID="{B5DFAC5D-02BA-1740-87C1-561A0ABC3BE1}" presName="connTx" presStyleLbl="parChTrans1D3" presStyleIdx="1" presStyleCnt="12"/>
      <dgm:spPr/>
      <dgm:t>
        <a:bodyPr/>
        <a:lstStyle/>
        <a:p>
          <a:endParaRPr lang="zh-CN" altLang="en-US"/>
        </a:p>
      </dgm:t>
    </dgm:pt>
    <dgm:pt modelId="{3C4C7321-1114-1147-B196-FD95A52FFA4B}" type="pres">
      <dgm:prSet presAssocID="{FECC621A-EAE4-E046-A821-98D8E9F88CE2}" presName="root2" presStyleCnt="0"/>
      <dgm:spPr/>
    </dgm:pt>
    <dgm:pt modelId="{DC8D4D34-6BFD-3649-9ECB-88E78B79E7FF}" type="pres">
      <dgm:prSet presAssocID="{FECC621A-EAE4-E046-A821-98D8E9F88CE2}" presName="LevelTwoTextNode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E5CEBD-36B2-2147-A5A4-54A2A1D2FF19}" type="pres">
      <dgm:prSet presAssocID="{FECC621A-EAE4-E046-A821-98D8E9F88CE2}" presName="level3hierChild" presStyleCnt="0"/>
      <dgm:spPr/>
    </dgm:pt>
    <dgm:pt modelId="{47E1D775-6106-D144-9687-EDFEABD8F011}" type="pres">
      <dgm:prSet presAssocID="{1FF67FBB-A7D2-7646-BA17-13BA5D66F916}" presName="conn2-1" presStyleLbl="parChTrans1D2" presStyleIdx="1" presStyleCnt="5"/>
      <dgm:spPr/>
      <dgm:t>
        <a:bodyPr/>
        <a:lstStyle/>
        <a:p>
          <a:endParaRPr lang="zh-CN" altLang="en-US"/>
        </a:p>
      </dgm:t>
    </dgm:pt>
    <dgm:pt modelId="{D1C56E54-89A4-1B43-8FB9-6908A3BAF0C4}" type="pres">
      <dgm:prSet presAssocID="{1FF67FBB-A7D2-7646-BA17-13BA5D66F916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2DFFE371-AE7F-024A-86A0-D290F868831B}" type="pres">
      <dgm:prSet presAssocID="{36468EA6-25C3-3346-B4CB-24AE967DF74B}" presName="root2" presStyleCnt="0"/>
      <dgm:spPr/>
    </dgm:pt>
    <dgm:pt modelId="{576F03B9-CE2F-0B4A-8F0B-928346C2D9E7}" type="pres">
      <dgm:prSet presAssocID="{36468EA6-25C3-3346-B4CB-24AE967DF74B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2780A5-F23F-6144-9411-E90EFD9531D7}" type="pres">
      <dgm:prSet presAssocID="{36468EA6-25C3-3346-B4CB-24AE967DF74B}" presName="level3hierChild" presStyleCnt="0"/>
      <dgm:spPr/>
    </dgm:pt>
    <dgm:pt modelId="{375A0F70-A4F6-6540-B57D-2E85E73A0AFD}" type="pres">
      <dgm:prSet presAssocID="{036C3C9D-9354-1D49-960D-B83B169F3E68}" presName="conn2-1" presStyleLbl="parChTrans1D3" presStyleIdx="2" presStyleCnt="12"/>
      <dgm:spPr/>
      <dgm:t>
        <a:bodyPr/>
        <a:lstStyle/>
        <a:p>
          <a:endParaRPr lang="zh-CN" altLang="en-US"/>
        </a:p>
      </dgm:t>
    </dgm:pt>
    <dgm:pt modelId="{9CC7A25C-67B5-ED46-A937-E166BB5F1157}" type="pres">
      <dgm:prSet presAssocID="{036C3C9D-9354-1D49-960D-B83B169F3E68}" presName="connTx" presStyleLbl="parChTrans1D3" presStyleIdx="2" presStyleCnt="12"/>
      <dgm:spPr/>
      <dgm:t>
        <a:bodyPr/>
        <a:lstStyle/>
        <a:p>
          <a:endParaRPr lang="zh-CN" altLang="en-US"/>
        </a:p>
      </dgm:t>
    </dgm:pt>
    <dgm:pt modelId="{D01A2F90-DF37-A94E-88FB-848D8EEF1E21}" type="pres">
      <dgm:prSet presAssocID="{02A03E78-DA19-9D4B-AD0D-00C6EE814F06}" presName="root2" presStyleCnt="0"/>
      <dgm:spPr/>
    </dgm:pt>
    <dgm:pt modelId="{C3BB2018-A8EE-B142-9C75-9DF563C3CC74}" type="pres">
      <dgm:prSet presAssocID="{02A03E78-DA19-9D4B-AD0D-00C6EE814F06}" presName="LevelTwoTextNode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27F4C79-ECE3-2A4E-96E6-91FDC36169DF}" type="pres">
      <dgm:prSet presAssocID="{02A03E78-DA19-9D4B-AD0D-00C6EE814F06}" presName="level3hierChild" presStyleCnt="0"/>
      <dgm:spPr/>
    </dgm:pt>
    <dgm:pt modelId="{A9925A84-CBA0-CA4D-8CD8-1BE8C0B14F30}" type="pres">
      <dgm:prSet presAssocID="{ED819585-58B8-194A-B044-8F76015197F3}" presName="conn2-1" presStyleLbl="parChTrans1D3" presStyleIdx="3" presStyleCnt="12"/>
      <dgm:spPr/>
      <dgm:t>
        <a:bodyPr/>
        <a:lstStyle/>
        <a:p>
          <a:endParaRPr lang="zh-CN" altLang="en-US"/>
        </a:p>
      </dgm:t>
    </dgm:pt>
    <dgm:pt modelId="{3A336820-E87C-C440-A63A-2777EDFC6C20}" type="pres">
      <dgm:prSet presAssocID="{ED819585-58B8-194A-B044-8F76015197F3}" presName="connTx" presStyleLbl="parChTrans1D3" presStyleIdx="3" presStyleCnt="12"/>
      <dgm:spPr/>
      <dgm:t>
        <a:bodyPr/>
        <a:lstStyle/>
        <a:p>
          <a:endParaRPr lang="zh-CN" altLang="en-US"/>
        </a:p>
      </dgm:t>
    </dgm:pt>
    <dgm:pt modelId="{E0DC8C45-7857-014F-B275-9EFE8F0CA272}" type="pres">
      <dgm:prSet presAssocID="{C9A88CF1-6F60-F147-83A4-946D073C8513}" presName="root2" presStyleCnt="0"/>
      <dgm:spPr/>
    </dgm:pt>
    <dgm:pt modelId="{C3D27BBC-79C5-334F-8A80-244E29FCEE00}" type="pres">
      <dgm:prSet presAssocID="{C9A88CF1-6F60-F147-83A4-946D073C8513}" presName="LevelTwoTextNode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7C32AEE-7512-4B45-999C-7DC5C9654A15}" type="pres">
      <dgm:prSet presAssocID="{C9A88CF1-6F60-F147-83A4-946D073C8513}" presName="level3hierChild" presStyleCnt="0"/>
      <dgm:spPr/>
    </dgm:pt>
    <dgm:pt modelId="{840FCADA-2BF8-B04E-9601-C451FAA54CE5}" type="pres">
      <dgm:prSet presAssocID="{D2330396-8EF9-4C42-B9EE-BD0D006C3AEA}" presName="conn2-1" presStyleLbl="parChTrans1D2" presStyleIdx="2" presStyleCnt="5"/>
      <dgm:spPr/>
      <dgm:t>
        <a:bodyPr/>
        <a:lstStyle/>
        <a:p>
          <a:endParaRPr lang="zh-CN" altLang="en-US"/>
        </a:p>
      </dgm:t>
    </dgm:pt>
    <dgm:pt modelId="{F59CF215-6CB6-704D-9BDB-9E4BE48ADB99}" type="pres">
      <dgm:prSet presAssocID="{D2330396-8EF9-4C42-B9EE-BD0D006C3AEA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646FB6E3-7510-F24F-AB26-3D0B25BB4569}" type="pres">
      <dgm:prSet presAssocID="{B6D8075D-A7C0-6341-B03C-68D0D6AE475B}" presName="root2" presStyleCnt="0"/>
      <dgm:spPr/>
    </dgm:pt>
    <dgm:pt modelId="{9CF72310-D634-864A-A5B9-341DEF112545}" type="pres">
      <dgm:prSet presAssocID="{B6D8075D-A7C0-6341-B03C-68D0D6AE475B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EA97813-435E-9543-8567-03783693C3D4}" type="pres">
      <dgm:prSet presAssocID="{B6D8075D-A7C0-6341-B03C-68D0D6AE475B}" presName="level3hierChild" presStyleCnt="0"/>
      <dgm:spPr/>
    </dgm:pt>
    <dgm:pt modelId="{DBCCE6F0-8F9A-A643-8FE2-C83C844D8B74}" type="pres">
      <dgm:prSet presAssocID="{F8D0EF34-6C08-DD48-AFCF-82E6A2C848F2}" presName="conn2-1" presStyleLbl="parChTrans1D3" presStyleIdx="4" presStyleCnt="12"/>
      <dgm:spPr/>
      <dgm:t>
        <a:bodyPr/>
        <a:lstStyle/>
        <a:p>
          <a:endParaRPr lang="zh-CN" altLang="en-US"/>
        </a:p>
      </dgm:t>
    </dgm:pt>
    <dgm:pt modelId="{EAC2BC25-A5E1-8440-9F57-005A5850EF99}" type="pres">
      <dgm:prSet presAssocID="{F8D0EF34-6C08-DD48-AFCF-82E6A2C848F2}" presName="connTx" presStyleLbl="parChTrans1D3" presStyleIdx="4" presStyleCnt="12"/>
      <dgm:spPr/>
      <dgm:t>
        <a:bodyPr/>
        <a:lstStyle/>
        <a:p>
          <a:endParaRPr lang="zh-CN" altLang="en-US"/>
        </a:p>
      </dgm:t>
    </dgm:pt>
    <dgm:pt modelId="{FC84A0ED-0CCC-7241-A19B-82E43680E42B}" type="pres">
      <dgm:prSet presAssocID="{D75B2262-9E9E-1644-8FE4-4866D1BFF78D}" presName="root2" presStyleCnt="0"/>
      <dgm:spPr/>
    </dgm:pt>
    <dgm:pt modelId="{3181B22C-2F5E-C243-B847-8FFDCBEE0AFE}" type="pres">
      <dgm:prSet presAssocID="{D75B2262-9E9E-1644-8FE4-4866D1BFF78D}" presName="LevelTwoTextNode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04AF84-A174-3845-B66C-543DD637FF9C}" type="pres">
      <dgm:prSet presAssocID="{D75B2262-9E9E-1644-8FE4-4866D1BFF78D}" presName="level3hierChild" presStyleCnt="0"/>
      <dgm:spPr/>
    </dgm:pt>
    <dgm:pt modelId="{0845AABB-A1B7-FA4D-B60E-16E5AAF1CC58}" type="pres">
      <dgm:prSet presAssocID="{82D5E4EE-B0CB-7640-90F9-65B9DCC501AC}" presName="conn2-1" presStyleLbl="parChTrans1D3" presStyleIdx="5" presStyleCnt="12"/>
      <dgm:spPr/>
      <dgm:t>
        <a:bodyPr/>
        <a:lstStyle/>
        <a:p>
          <a:endParaRPr lang="zh-CN" altLang="en-US"/>
        </a:p>
      </dgm:t>
    </dgm:pt>
    <dgm:pt modelId="{1554CA5A-6E12-784E-BC4C-E593A7B7CB1B}" type="pres">
      <dgm:prSet presAssocID="{82D5E4EE-B0CB-7640-90F9-65B9DCC501AC}" presName="connTx" presStyleLbl="parChTrans1D3" presStyleIdx="5" presStyleCnt="12"/>
      <dgm:spPr/>
      <dgm:t>
        <a:bodyPr/>
        <a:lstStyle/>
        <a:p>
          <a:endParaRPr lang="zh-CN" altLang="en-US"/>
        </a:p>
      </dgm:t>
    </dgm:pt>
    <dgm:pt modelId="{03AE563E-7A8F-9149-9E4C-06FE2E7BEA64}" type="pres">
      <dgm:prSet presAssocID="{65CFDF1C-9CCC-064C-A31F-5A9B6B5B7958}" presName="root2" presStyleCnt="0"/>
      <dgm:spPr/>
    </dgm:pt>
    <dgm:pt modelId="{8E100D61-6C76-004C-AA81-26A7563D880A}" type="pres">
      <dgm:prSet presAssocID="{65CFDF1C-9CCC-064C-A31F-5A9B6B5B7958}" presName="LevelTwoTextNode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A3FB465-151C-024D-B558-47608CF942DB}" type="pres">
      <dgm:prSet presAssocID="{65CFDF1C-9CCC-064C-A31F-5A9B6B5B7958}" presName="level3hierChild" presStyleCnt="0"/>
      <dgm:spPr/>
    </dgm:pt>
    <dgm:pt modelId="{0EE38DCA-F457-C04E-BBEE-375817458A58}" type="pres">
      <dgm:prSet presAssocID="{64905279-4332-8D4E-A9EB-7771BFCF8DC1}" presName="conn2-1" presStyleLbl="parChTrans1D2" presStyleIdx="3" presStyleCnt="5"/>
      <dgm:spPr/>
      <dgm:t>
        <a:bodyPr/>
        <a:lstStyle/>
        <a:p>
          <a:endParaRPr lang="zh-CN" altLang="en-US"/>
        </a:p>
      </dgm:t>
    </dgm:pt>
    <dgm:pt modelId="{581C29A5-4579-9842-976F-DF0B22A1D022}" type="pres">
      <dgm:prSet presAssocID="{64905279-4332-8D4E-A9EB-7771BFCF8DC1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5A6B151C-B312-5548-BC76-586A44A11A92}" type="pres">
      <dgm:prSet presAssocID="{C3870E74-AA0E-2E4F-AFBB-39AC898ECC11}" presName="root2" presStyleCnt="0"/>
      <dgm:spPr/>
    </dgm:pt>
    <dgm:pt modelId="{B70E5950-E75D-AB41-B790-2FECB44878C0}" type="pres">
      <dgm:prSet presAssocID="{C3870E74-AA0E-2E4F-AFBB-39AC898ECC11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CDB02B7-4001-7F40-AFC6-CD77BDF335FB}" type="pres">
      <dgm:prSet presAssocID="{C3870E74-AA0E-2E4F-AFBB-39AC898ECC11}" presName="level3hierChild" presStyleCnt="0"/>
      <dgm:spPr/>
    </dgm:pt>
    <dgm:pt modelId="{0DC259D0-B912-894C-A336-5618A96E7AFC}" type="pres">
      <dgm:prSet presAssocID="{CF6A91C4-96B5-A34E-8712-BE4B47E6A699}" presName="conn2-1" presStyleLbl="parChTrans1D3" presStyleIdx="6" presStyleCnt="12"/>
      <dgm:spPr/>
      <dgm:t>
        <a:bodyPr/>
        <a:lstStyle/>
        <a:p>
          <a:endParaRPr lang="zh-CN" altLang="en-US"/>
        </a:p>
      </dgm:t>
    </dgm:pt>
    <dgm:pt modelId="{8C7A0875-6CFB-2F44-B6B8-F3F5407602EC}" type="pres">
      <dgm:prSet presAssocID="{CF6A91C4-96B5-A34E-8712-BE4B47E6A699}" presName="connTx" presStyleLbl="parChTrans1D3" presStyleIdx="6" presStyleCnt="12"/>
      <dgm:spPr/>
      <dgm:t>
        <a:bodyPr/>
        <a:lstStyle/>
        <a:p>
          <a:endParaRPr lang="zh-CN" altLang="en-US"/>
        </a:p>
      </dgm:t>
    </dgm:pt>
    <dgm:pt modelId="{A0C1D9A7-A3C5-7A4E-953E-408803FFFB33}" type="pres">
      <dgm:prSet presAssocID="{EFB292C8-1DD1-BE42-BA2D-8624759F1F74}" presName="root2" presStyleCnt="0"/>
      <dgm:spPr/>
    </dgm:pt>
    <dgm:pt modelId="{3B350634-78B2-2B42-8A0F-00F6C8CB7793}" type="pres">
      <dgm:prSet presAssocID="{EFB292C8-1DD1-BE42-BA2D-8624759F1F74}" presName="LevelTwoTextNode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80D17D-DDE7-3A4F-A4F8-E5B325DD30B7}" type="pres">
      <dgm:prSet presAssocID="{EFB292C8-1DD1-BE42-BA2D-8624759F1F74}" presName="level3hierChild" presStyleCnt="0"/>
      <dgm:spPr/>
    </dgm:pt>
    <dgm:pt modelId="{322A1244-BCE2-B04F-B0AF-4C7AC278D4FF}" type="pres">
      <dgm:prSet presAssocID="{4216E47D-89BE-874D-BCF9-BD151892EDE1}" presName="conn2-1" presStyleLbl="parChTrans1D3" presStyleIdx="7" presStyleCnt="12"/>
      <dgm:spPr/>
      <dgm:t>
        <a:bodyPr/>
        <a:lstStyle/>
        <a:p>
          <a:endParaRPr lang="zh-CN" altLang="en-US"/>
        </a:p>
      </dgm:t>
    </dgm:pt>
    <dgm:pt modelId="{6A12B3CF-3BB9-0144-AFFF-F9BBEF01F9C4}" type="pres">
      <dgm:prSet presAssocID="{4216E47D-89BE-874D-BCF9-BD151892EDE1}" presName="connTx" presStyleLbl="parChTrans1D3" presStyleIdx="7" presStyleCnt="12"/>
      <dgm:spPr/>
      <dgm:t>
        <a:bodyPr/>
        <a:lstStyle/>
        <a:p>
          <a:endParaRPr lang="zh-CN" altLang="en-US"/>
        </a:p>
      </dgm:t>
    </dgm:pt>
    <dgm:pt modelId="{896C2291-E10E-034B-9B04-EF71B79B7AE1}" type="pres">
      <dgm:prSet presAssocID="{7D78343A-6145-BD48-B7FE-EF0797BEF1F1}" presName="root2" presStyleCnt="0"/>
      <dgm:spPr/>
    </dgm:pt>
    <dgm:pt modelId="{76FC6F2E-2C01-A84B-ABE3-CBF40D722CD4}" type="pres">
      <dgm:prSet presAssocID="{7D78343A-6145-BD48-B7FE-EF0797BEF1F1}" presName="LevelTwoTextNode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4BCE42-5C4B-F84B-95C0-9015F23933B0}" type="pres">
      <dgm:prSet presAssocID="{7D78343A-6145-BD48-B7FE-EF0797BEF1F1}" presName="level3hierChild" presStyleCnt="0"/>
      <dgm:spPr/>
    </dgm:pt>
    <dgm:pt modelId="{768468C3-B2C7-D849-A22C-C27B868470B6}" type="pres">
      <dgm:prSet presAssocID="{CC3A40DA-6539-2148-BCFA-166750F3E174}" presName="conn2-1" presStyleLbl="parChTrans1D3" presStyleIdx="8" presStyleCnt="12"/>
      <dgm:spPr/>
      <dgm:t>
        <a:bodyPr/>
        <a:lstStyle/>
        <a:p>
          <a:endParaRPr lang="zh-CN" altLang="en-US"/>
        </a:p>
      </dgm:t>
    </dgm:pt>
    <dgm:pt modelId="{B783F6CA-9D51-344F-93FD-56EDE8DAD452}" type="pres">
      <dgm:prSet presAssocID="{CC3A40DA-6539-2148-BCFA-166750F3E174}" presName="connTx" presStyleLbl="parChTrans1D3" presStyleIdx="8" presStyleCnt="12"/>
      <dgm:spPr/>
      <dgm:t>
        <a:bodyPr/>
        <a:lstStyle/>
        <a:p>
          <a:endParaRPr lang="zh-CN" altLang="en-US"/>
        </a:p>
      </dgm:t>
    </dgm:pt>
    <dgm:pt modelId="{D9801326-A106-694D-B3E0-AD82B44B3839}" type="pres">
      <dgm:prSet presAssocID="{15FD69A2-363A-0A40-8F97-3005F645BBD3}" presName="root2" presStyleCnt="0"/>
      <dgm:spPr/>
    </dgm:pt>
    <dgm:pt modelId="{7C091E36-32F3-8643-923D-CDF868AAFE77}" type="pres">
      <dgm:prSet presAssocID="{15FD69A2-363A-0A40-8F97-3005F645BBD3}" presName="LevelTwoTextNode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3DF2C6-C494-4F45-ADB3-F7CF37EBD138}" type="pres">
      <dgm:prSet presAssocID="{15FD69A2-363A-0A40-8F97-3005F645BBD3}" presName="level3hierChild" presStyleCnt="0"/>
      <dgm:spPr/>
    </dgm:pt>
    <dgm:pt modelId="{6E854F05-13A6-7C4D-86B9-9A2F02455C76}" type="pres">
      <dgm:prSet presAssocID="{D6AEE4A8-BD9F-B945-8075-3AA3C989321F}" presName="conn2-1" presStyleLbl="parChTrans1D3" presStyleIdx="9" presStyleCnt="12"/>
      <dgm:spPr/>
      <dgm:t>
        <a:bodyPr/>
        <a:lstStyle/>
        <a:p>
          <a:endParaRPr lang="zh-CN" altLang="en-US"/>
        </a:p>
      </dgm:t>
    </dgm:pt>
    <dgm:pt modelId="{A163D406-0B2C-F34B-A016-2F9080D6D143}" type="pres">
      <dgm:prSet presAssocID="{D6AEE4A8-BD9F-B945-8075-3AA3C989321F}" presName="connTx" presStyleLbl="parChTrans1D3" presStyleIdx="9" presStyleCnt="12"/>
      <dgm:spPr/>
      <dgm:t>
        <a:bodyPr/>
        <a:lstStyle/>
        <a:p>
          <a:endParaRPr lang="zh-CN" altLang="en-US"/>
        </a:p>
      </dgm:t>
    </dgm:pt>
    <dgm:pt modelId="{2456E21F-5A14-7542-8BC6-95979DE25A45}" type="pres">
      <dgm:prSet presAssocID="{BC2EB802-D451-E842-96AA-7834B149E928}" presName="root2" presStyleCnt="0"/>
      <dgm:spPr/>
    </dgm:pt>
    <dgm:pt modelId="{C6884D32-4D05-AD43-A482-FD8B02E69646}" type="pres">
      <dgm:prSet presAssocID="{BC2EB802-D451-E842-96AA-7834B149E928}" presName="LevelTwoTextNode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1F8B6E-B87E-6549-A31E-D978C56C1816}" type="pres">
      <dgm:prSet presAssocID="{BC2EB802-D451-E842-96AA-7834B149E928}" presName="level3hierChild" presStyleCnt="0"/>
      <dgm:spPr/>
    </dgm:pt>
    <dgm:pt modelId="{FB50B5D8-14CC-0D4E-A0C0-96AFC2DC2631}" type="pres">
      <dgm:prSet presAssocID="{2C9BC7FF-70A9-E844-B937-4760FE31A413}" presName="conn2-1" presStyleLbl="parChTrans1D2" presStyleIdx="4" presStyleCnt="5"/>
      <dgm:spPr/>
      <dgm:t>
        <a:bodyPr/>
        <a:lstStyle/>
        <a:p>
          <a:endParaRPr lang="zh-CN" altLang="en-US"/>
        </a:p>
      </dgm:t>
    </dgm:pt>
    <dgm:pt modelId="{3BF93F34-4420-3745-985F-D6536CE3C982}" type="pres">
      <dgm:prSet presAssocID="{2C9BC7FF-70A9-E844-B937-4760FE31A413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0C392E41-E25D-3B46-A726-2BF36D8DA142}" type="pres">
      <dgm:prSet presAssocID="{BEFBF22E-BAF3-5E43-8C5A-224981A2738B}" presName="root2" presStyleCnt="0"/>
      <dgm:spPr/>
    </dgm:pt>
    <dgm:pt modelId="{E32101A1-6944-2E4A-8F62-2F364B40467C}" type="pres">
      <dgm:prSet presAssocID="{BEFBF22E-BAF3-5E43-8C5A-224981A2738B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3D6204-BB6A-F94C-A808-3DB381AE3B08}" type="pres">
      <dgm:prSet presAssocID="{BEFBF22E-BAF3-5E43-8C5A-224981A2738B}" presName="level3hierChild" presStyleCnt="0"/>
      <dgm:spPr/>
    </dgm:pt>
    <dgm:pt modelId="{6718A7E2-DDC4-DA45-8367-29261E54175B}" type="pres">
      <dgm:prSet presAssocID="{90208CAF-540B-E648-A255-DBBD3A007F63}" presName="conn2-1" presStyleLbl="parChTrans1D3" presStyleIdx="10" presStyleCnt="12"/>
      <dgm:spPr/>
      <dgm:t>
        <a:bodyPr/>
        <a:lstStyle/>
        <a:p>
          <a:endParaRPr lang="zh-CN" altLang="en-US"/>
        </a:p>
      </dgm:t>
    </dgm:pt>
    <dgm:pt modelId="{3E9AD01D-951F-D545-A5A7-45AA1AFA43CE}" type="pres">
      <dgm:prSet presAssocID="{90208CAF-540B-E648-A255-DBBD3A007F63}" presName="connTx" presStyleLbl="parChTrans1D3" presStyleIdx="10" presStyleCnt="12"/>
      <dgm:spPr/>
      <dgm:t>
        <a:bodyPr/>
        <a:lstStyle/>
        <a:p>
          <a:endParaRPr lang="zh-CN" altLang="en-US"/>
        </a:p>
      </dgm:t>
    </dgm:pt>
    <dgm:pt modelId="{FCB0AA51-A3A2-C74A-8360-95E4385914D2}" type="pres">
      <dgm:prSet presAssocID="{2FB62A86-5A4A-144A-9417-2F8DD7CF57C0}" presName="root2" presStyleCnt="0"/>
      <dgm:spPr/>
    </dgm:pt>
    <dgm:pt modelId="{B36A7683-74DA-BD41-87BA-5E2B9997DC0D}" type="pres">
      <dgm:prSet presAssocID="{2FB62A86-5A4A-144A-9417-2F8DD7CF57C0}" presName="LevelTwoTextNode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D66322E-55AB-8B4A-8480-DB12DDE4886E}" type="pres">
      <dgm:prSet presAssocID="{2FB62A86-5A4A-144A-9417-2F8DD7CF57C0}" presName="level3hierChild" presStyleCnt="0"/>
      <dgm:spPr/>
    </dgm:pt>
    <dgm:pt modelId="{518F43AB-E95E-F44A-B498-50EF40B22513}" type="pres">
      <dgm:prSet presAssocID="{8275997B-9F07-0844-AA65-7DD275A1FC10}" presName="conn2-1" presStyleLbl="parChTrans1D3" presStyleIdx="11" presStyleCnt="12"/>
      <dgm:spPr/>
      <dgm:t>
        <a:bodyPr/>
        <a:lstStyle/>
        <a:p>
          <a:endParaRPr lang="zh-CN" altLang="en-US"/>
        </a:p>
      </dgm:t>
    </dgm:pt>
    <dgm:pt modelId="{609426F2-6724-0F46-A916-E23C7B3E14A6}" type="pres">
      <dgm:prSet presAssocID="{8275997B-9F07-0844-AA65-7DD275A1FC10}" presName="connTx" presStyleLbl="parChTrans1D3" presStyleIdx="11" presStyleCnt="12"/>
      <dgm:spPr/>
      <dgm:t>
        <a:bodyPr/>
        <a:lstStyle/>
        <a:p>
          <a:endParaRPr lang="zh-CN" altLang="en-US"/>
        </a:p>
      </dgm:t>
    </dgm:pt>
    <dgm:pt modelId="{4B3A6A1D-90F4-3540-9B23-97B84CDD3684}" type="pres">
      <dgm:prSet presAssocID="{159E5982-54DD-964C-B748-5EA468CCD352}" presName="root2" presStyleCnt="0"/>
      <dgm:spPr/>
    </dgm:pt>
    <dgm:pt modelId="{CAA18F19-03F8-944B-B953-4CCF5BC8F9E9}" type="pres">
      <dgm:prSet presAssocID="{159E5982-54DD-964C-B748-5EA468CCD352}" presName="LevelTwoTextNode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D2B1345-1FC6-E84B-88B6-574899F2F3CD}" type="pres">
      <dgm:prSet presAssocID="{159E5982-54DD-964C-B748-5EA468CCD352}" presName="level3hierChild" presStyleCnt="0"/>
      <dgm:spPr/>
    </dgm:pt>
  </dgm:ptLst>
  <dgm:cxnLst>
    <dgm:cxn modelId="{2A4FE496-84A9-3340-9F29-78EE500AA8B8}" type="presOf" srcId="{CC3A40DA-6539-2148-BCFA-166750F3E174}" destId="{B783F6CA-9D51-344F-93FD-56EDE8DAD452}" srcOrd="1" destOrd="0" presId="urn:microsoft.com/office/officeart/2008/layout/HorizontalMultiLevelHierarchy"/>
    <dgm:cxn modelId="{63D96A6F-3ADC-BD42-917D-5CF569D0D98A}" type="presOf" srcId="{C0FF68AB-145E-5542-873C-A98124D5E494}" destId="{19C89CEF-6405-5D4A-ACF8-73893B80403C}" srcOrd="0" destOrd="0" presId="urn:microsoft.com/office/officeart/2008/layout/HorizontalMultiLevelHierarchy"/>
    <dgm:cxn modelId="{CD356D45-7137-4B4D-B393-0BC112758B9D}" type="presOf" srcId="{82D5E4EE-B0CB-7640-90F9-65B9DCC501AC}" destId="{1554CA5A-6E12-784E-BC4C-E593A7B7CB1B}" srcOrd="1" destOrd="0" presId="urn:microsoft.com/office/officeart/2008/layout/HorizontalMultiLevelHierarchy"/>
    <dgm:cxn modelId="{8CA683C7-ED48-2E4D-90BD-E171C68A2BFE}" type="presOf" srcId="{EFB292C8-1DD1-BE42-BA2D-8624759F1F74}" destId="{3B350634-78B2-2B42-8A0F-00F6C8CB7793}" srcOrd="0" destOrd="0" presId="urn:microsoft.com/office/officeart/2008/layout/HorizontalMultiLevelHierarchy"/>
    <dgm:cxn modelId="{32C52C1F-E091-854E-8D03-D93E1BD97DD1}" type="presOf" srcId="{ED819585-58B8-194A-B044-8F76015197F3}" destId="{A9925A84-CBA0-CA4D-8CD8-1BE8C0B14F30}" srcOrd="0" destOrd="0" presId="urn:microsoft.com/office/officeart/2008/layout/HorizontalMultiLevelHierarchy"/>
    <dgm:cxn modelId="{89B30C61-1726-B445-A7DB-978E069E85C1}" srcId="{4F3442A2-C561-FE45-B6BE-2E77737DD326}" destId="{477821AC-5ED7-5C4E-BF00-B8873913F565}" srcOrd="0" destOrd="0" parTransId="{752E16A6-2C03-554B-A232-8E3EEEA81CB7}" sibTransId="{6C725736-09B9-114E-868D-A8D1C606E25C}"/>
    <dgm:cxn modelId="{DF6ACEF9-E6D2-6E43-8E93-4EAAB20E8D1D}" type="presOf" srcId="{752E16A6-2C03-554B-A232-8E3EEEA81CB7}" destId="{669C2879-83D7-CE4C-9187-65F65ACBDD9C}" srcOrd="0" destOrd="0" presId="urn:microsoft.com/office/officeart/2008/layout/HorizontalMultiLevelHierarchy"/>
    <dgm:cxn modelId="{94C460E0-851A-FA4B-98FA-142810C82E2C}" type="presOf" srcId="{2C9BC7FF-70A9-E844-B937-4760FE31A413}" destId="{FB50B5D8-14CC-0D4E-A0C0-96AFC2DC2631}" srcOrd="0" destOrd="0" presId="urn:microsoft.com/office/officeart/2008/layout/HorizontalMultiLevelHierarchy"/>
    <dgm:cxn modelId="{BCE46565-E3C7-2743-AD75-998762AA3FA6}" srcId="{4F3442A2-C561-FE45-B6BE-2E77737DD326}" destId="{C3870E74-AA0E-2E4F-AFBB-39AC898ECC11}" srcOrd="3" destOrd="0" parTransId="{64905279-4332-8D4E-A9EB-7771BFCF8DC1}" sibTransId="{C2CD348F-E764-C04B-88E3-0B3402454222}"/>
    <dgm:cxn modelId="{AE63E0D5-9AD0-3C44-817A-F466EC214894}" type="presOf" srcId="{2C9BC7FF-70A9-E844-B937-4760FE31A413}" destId="{3BF93F34-4420-3745-985F-D6536CE3C982}" srcOrd="1" destOrd="0" presId="urn:microsoft.com/office/officeart/2008/layout/HorizontalMultiLevelHierarchy"/>
    <dgm:cxn modelId="{96783FD3-F4AA-4747-9A92-39852D86F8F3}" type="presOf" srcId="{752E16A6-2C03-554B-A232-8E3EEEA81CB7}" destId="{203D3008-1FBB-294D-94A1-B2598FF0F60A}" srcOrd="1" destOrd="0" presId="urn:microsoft.com/office/officeart/2008/layout/HorizontalMultiLevelHierarchy"/>
    <dgm:cxn modelId="{2411F95E-87BF-6E4E-9196-73687DD8F5E6}" type="presOf" srcId="{FECC621A-EAE4-E046-A821-98D8E9F88CE2}" destId="{DC8D4D34-6BFD-3649-9ECB-88E78B79E7FF}" srcOrd="0" destOrd="0" presId="urn:microsoft.com/office/officeart/2008/layout/HorizontalMultiLevelHierarchy"/>
    <dgm:cxn modelId="{ED95EA92-638F-D94D-AF5A-FABD60250EBC}" type="presOf" srcId="{D6AEE4A8-BD9F-B945-8075-3AA3C989321F}" destId="{A163D406-0B2C-F34B-A016-2F9080D6D143}" srcOrd="1" destOrd="0" presId="urn:microsoft.com/office/officeart/2008/layout/HorizontalMultiLevelHierarchy"/>
    <dgm:cxn modelId="{8B50498C-E6F6-4448-A12F-D523FB9F22B4}" type="presOf" srcId="{C9A88CF1-6F60-F147-83A4-946D073C8513}" destId="{C3D27BBC-79C5-334F-8A80-244E29FCEE00}" srcOrd="0" destOrd="0" presId="urn:microsoft.com/office/officeart/2008/layout/HorizontalMultiLevelHierarchy"/>
    <dgm:cxn modelId="{19DA2C39-6B58-F540-844C-4F58F4253ECF}" type="presOf" srcId="{8275997B-9F07-0844-AA65-7DD275A1FC10}" destId="{518F43AB-E95E-F44A-B498-50EF40B22513}" srcOrd="0" destOrd="0" presId="urn:microsoft.com/office/officeart/2008/layout/HorizontalMultiLevelHierarchy"/>
    <dgm:cxn modelId="{C4FD5539-E7F2-5E4A-BAC4-AB664C94B8E8}" type="presOf" srcId="{036C3C9D-9354-1D49-960D-B83B169F3E68}" destId="{9CC7A25C-67B5-ED46-A937-E166BB5F1157}" srcOrd="1" destOrd="0" presId="urn:microsoft.com/office/officeart/2008/layout/HorizontalMultiLevelHierarchy"/>
    <dgm:cxn modelId="{3E1E0275-3BBD-C642-A356-D455631A0E27}" type="presOf" srcId="{F8D0EF34-6C08-DD48-AFCF-82E6A2C848F2}" destId="{EAC2BC25-A5E1-8440-9F57-005A5850EF99}" srcOrd="1" destOrd="0" presId="urn:microsoft.com/office/officeart/2008/layout/HorizontalMultiLevelHierarchy"/>
    <dgm:cxn modelId="{E39B9A8A-D5D8-864B-8017-C243686FEF6E}" srcId="{C0FF68AB-145E-5542-873C-A98124D5E494}" destId="{4F3442A2-C561-FE45-B6BE-2E77737DD326}" srcOrd="0" destOrd="0" parTransId="{7E7B56A9-A847-3C41-841D-B26949A97CC7}" sibTransId="{98B63EDA-509C-D341-AED6-74BC826BC973}"/>
    <dgm:cxn modelId="{A40FB5F5-0CE9-2C4F-A999-5F75A58F73F9}" type="presOf" srcId="{82D5E4EE-B0CB-7640-90F9-65B9DCC501AC}" destId="{0845AABB-A1B7-FA4D-B60E-16E5AAF1CC58}" srcOrd="0" destOrd="0" presId="urn:microsoft.com/office/officeart/2008/layout/HorizontalMultiLevelHierarchy"/>
    <dgm:cxn modelId="{5E672831-F2FB-8249-BB12-239D12A2E888}" type="presOf" srcId="{15FD69A2-363A-0A40-8F97-3005F645BBD3}" destId="{7C091E36-32F3-8643-923D-CDF868AAFE77}" srcOrd="0" destOrd="0" presId="urn:microsoft.com/office/officeart/2008/layout/HorizontalMultiLevelHierarchy"/>
    <dgm:cxn modelId="{7C7EF53E-6319-724F-957E-F5F6A37FC06C}" srcId="{B6D8075D-A7C0-6341-B03C-68D0D6AE475B}" destId="{65CFDF1C-9CCC-064C-A31F-5A9B6B5B7958}" srcOrd="1" destOrd="0" parTransId="{82D5E4EE-B0CB-7640-90F9-65B9DCC501AC}" sibTransId="{455C7CA0-8B29-0D45-A0E9-52F7A744E8CB}"/>
    <dgm:cxn modelId="{5171500A-2487-4541-85D7-7AECD2595C6A}" type="presOf" srcId="{4216E47D-89BE-874D-BCF9-BD151892EDE1}" destId="{6A12B3CF-3BB9-0144-AFFF-F9BBEF01F9C4}" srcOrd="1" destOrd="0" presId="urn:microsoft.com/office/officeart/2008/layout/HorizontalMultiLevelHierarchy"/>
    <dgm:cxn modelId="{7D6A6A5C-9D8A-1D4E-9C9E-F2B92FE4EF01}" srcId="{C3870E74-AA0E-2E4F-AFBB-39AC898ECC11}" destId="{BC2EB802-D451-E842-96AA-7834B149E928}" srcOrd="3" destOrd="0" parTransId="{D6AEE4A8-BD9F-B945-8075-3AA3C989321F}" sibTransId="{89FE4C4B-2420-8B43-8404-5AA9C2C1A8D2}"/>
    <dgm:cxn modelId="{C8932D9D-F8C6-9645-9E2A-1C748BFB6AAF}" type="presOf" srcId="{BC2EB802-D451-E842-96AA-7834B149E928}" destId="{C6884D32-4D05-AD43-A482-FD8B02E69646}" srcOrd="0" destOrd="0" presId="urn:microsoft.com/office/officeart/2008/layout/HorizontalMultiLevelHierarchy"/>
    <dgm:cxn modelId="{B30238E3-A11E-1448-99DF-81A814A37E0F}" srcId="{BEFBF22E-BAF3-5E43-8C5A-224981A2738B}" destId="{2FB62A86-5A4A-144A-9417-2F8DD7CF57C0}" srcOrd="0" destOrd="0" parTransId="{90208CAF-540B-E648-A255-DBBD3A007F63}" sibTransId="{C251F65C-CD07-E740-AF9C-FBB869DEB980}"/>
    <dgm:cxn modelId="{52D36684-542D-F04D-BED7-6947E4BF13DA}" srcId="{C3870E74-AA0E-2E4F-AFBB-39AC898ECC11}" destId="{15FD69A2-363A-0A40-8F97-3005F645BBD3}" srcOrd="2" destOrd="0" parTransId="{CC3A40DA-6539-2148-BCFA-166750F3E174}" sibTransId="{CCC2F2C4-8AA8-9D4C-85B6-98A21788E706}"/>
    <dgm:cxn modelId="{9600E74E-BE26-BB42-AE14-CEC6B835353A}" type="presOf" srcId="{477821AC-5ED7-5C4E-BF00-B8873913F565}" destId="{8E302CD3-157A-4A46-A615-B65D8027C162}" srcOrd="0" destOrd="0" presId="urn:microsoft.com/office/officeart/2008/layout/HorizontalMultiLevelHierarchy"/>
    <dgm:cxn modelId="{AC6D27EF-9BDA-DE4D-A93B-98D54E89E0CC}" type="presOf" srcId="{36468EA6-25C3-3346-B4CB-24AE967DF74B}" destId="{576F03B9-CE2F-0B4A-8F0B-928346C2D9E7}" srcOrd="0" destOrd="0" presId="urn:microsoft.com/office/officeart/2008/layout/HorizontalMultiLevelHierarchy"/>
    <dgm:cxn modelId="{9C884C04-6338-6244-A928-16E3BFEA8470}" type="presOf" srcId="{D2330396-8EF9-4C42-B9EE-BD0D006C3AEA}" destId="{840FCADA-2BF8-B04E-9601-C451FAA54CE5}" srcOrd="0" destOrd="0" presId="urn:microsoft.com/office/officeart/2008/layout/HorizontalMultiLevelHierarchy"/>
    <dgm:cxn modelId="{74FECD39-8280-634F-93C7-5CD4B363C607}" srcId="{B6D8075D-A7C0-6341-B03C-68D0D6AE475B}" destId="{D75B2262-9E9E-1644-8FE4-4866D1BFF78D}" srcOrd="0" destOrd="0" parTransId="{F8D0EF34-6C08-DD48-AFCF-82E6A2C848F2}" sibTransId="{919CCB99-0F1C-2748-AAE3-69C00DC3190D}"/>
    <dgm:cxn modelId="{38E4A5C6-B18D-0540-947D-7636B1786EBA}" type="presOf" srcId="{B5DFAC5D-02BA-1740-87C1-561A0ABC3BE1}" destId="{297C81BC-784C-9E4A-A38E-95C0F0A9E16A}" srcOrd="1" destOrd="0" presId="urn:microsoft.com/office/officeart/2008/layout/HorizontalMultiLevelHierarchy"/>
    <dgm:cxn modelId="{54E43BA2-7D01-DE4D-A178-BF09AFB15218}" type="presOf" srcId="{C3870E74-AA0E-2E4F-AFBB-39AC898ECC11}" destId="{B70E5950-E75D-AB41-B790-2FECB44878C0}" srcOrd="0" destOrd="0" presId="urn:microsoft.com/office/officeart/2008/layout/HorizontalMultiLevelHierarchy"/>
    <dgm:cxn modelId="{E553A863-1C2A-A446-BF34-16ED5CD9D96C}" type="presOf" srcId="{1FF67FBB-A7D2-7646-BA17-13BA5D66F916}" destId="{47E1D775-6106-D144-9687-EDFEABD8F011}" srcOrd="0" destOrd="0" presId="urn:microsoft.com/office/officeart/2008/layout/HorizontalMultiLevelHierarchy"/>
    <dgm:cxn modelId="{13D8AE38-FBE1-8740-90BB-DC419EDEEC18}" type="presOf" srcId="{D75B2262-9E9E-1644-8FE4-4866D1BFF78D}" destId="{3181B22C-2F5E-C243-B847-8FFDCBEE0AFE}" srcOrd="0" destOrd="0" presId="urn:microsoft.com/office/officeart/2008/layout/HorizontalMultiLevelHierarchy"/>
    <dgm:cxn modelId="{9C62F6E2-141D-AA4E-8027-6B5C438BD662}" type="presOf" srcId="{02A03E78-DA19-9D4B-AD0D-00C6EE814F06}" destId="{C3BB2018-A8EE-B142-9C75-9DF563C3CC74}" srcOrd="0" destOrd="0" presId="urn:microsoft.com/office/officeart/2008/layout/HorizontalMultiLevelHierarchy"/>
    <dgm:cxn modelId="{7A2103DF-D1D3-E543-8181-B8F70AC979BE}" type="presOf" srcId="{B6D8075D-A7C0-6341-B03C-68D0D6AE475B}" destId="{9CF72310-D634-864A-A5B9-341DEF112545}" srcOrd="0" destOrd="0" presId="urn:microsoft.com/office/officeart/2008/layout/HorizontalMultiLevelHierarchy"/>
    <dgm:cxn modelId="{6510C61A-7AAB-B344-BC38-0E777CF77713}" type="presOf" srcId="{F8D0EF34-6C08-DD48-AFCF-82E6A2C848F2}" destId="{DBCCE6F0-8F9A-A643-8FE2-C83C844D8B74}" srcOrd="0" destOrd="0" presId="urn:microsoft.com/office/officeart/2008/layout/HorizontalMultiLevelHierarchy"/>
    <dgm:cxn modelId="{6FB0AC49-44E6-0641-B3DF-6F67B7910DDA}" type="presOf" srcId="{1FF67FBB-A7D2-7646-BA17-13BA5D66F916}" destId="{D1C56E54-89A4-1B43-8FB9-6908A3BAF0C4}" srcOrd="1" destOrd="0" presId="urn:microsoft.com/office/officeart/2008/layout/HorizontalMultiLevelHierarchy"/>
    <dgm:cxn modelId="{4BE676F1-FB4F-9B4B-954C-52E50BCF5EB6}" type="presOf" srcId="{CF6A91C4-96B5-A34E-8712-BE4B47E6A699}" destId="{0DC259D0-B912-894C-A336-5618A96E7AFC}" srcOrd="0" destOrd="0" presId="urn:microsoft.com/office/officeart/2008/layout/HorizontalMultiLevelHierarchy"/>
    <dgm:cxn modelId="{93B453BC-4124-0C4D-814A-1DED81B73574}" type="presOf" srcId="{ED819585-58B8-194A-B044-8F76015197F3}" destId="{3A336820-E87C-C440-A63A-2777EDFC6C20}" srcOrd="1" destOrd="0" presId="urn:microsoft.com/office/officeart/2008/layout/HorizontalMultiLevelHierarchy"/>
    <dgm:cxn modelId="{1D664D27-9BFE-A349-9B3B-3D59BF009927}" srcId="{4F3442A2-C561-FE45-B6BE-2E77737DD326}" destId="{B6D8075D-A7C0-6341-B03C-68D0D6AE475B}" srcOrd="2" destOrd="0" parTransId="{D2330396-8EF9-4C42-B9EE-BD0D006C3AEA}" sibTransId="{ABC21FC3-804B-9441-B04A-5D1108605094}"/>
    <dgm:cxn modelId="{C4281FE3-A088-DE46-9FC0-C937F9CCA233}" type="presOf" srcId="{CC3A40DA-6539-2148-BCFA-166750F3E174}" destId="{768468C3-B2C7-D849-A22C-C27B868470B6}" srcOrd="0" destOrd="0" presId="urn:microsoft.com/office/officeart/2008/layout/HorizontalMultiLevelHierarchy"/>
    <dgm:cxn modelId="{280CA870-6B8D-8248-8D10-7303820612C0}" srcId="{4F3442A2-C561-FE45-B6BE-2E77737DD326}" destId="{36468EA6-25C3-3346-B4CB-24AE967DF74B}" srcOrd="1" destOrd="0" parTransId="{1FF67FBB-A7D2-7646-BA17-13BA5D66F916}" sibTransId="{333BCEF3-1647-1E4B-88CC-FD0F9129893B}"/>
    <dgm:cxn modelId="{12D1D5E6-A794-2741-869A-1CCF01A562FE}" srcId="{BEFBF22E-BAF3-5E43-8C5A-224981A2738B}" destId="{159E5982-54DD-964C-B748-5EA468CCD352}" srcOrd="1" destOrd="0" parTransId="{8275997B-9F07-0844-AA65-7DD275A1FC10}" sibTransId="{E2CA5037-0110-E640-8034-EC28C2D5738B}"/>
    <dgm:cxn modelId="{68940315-F3CE-674D-AC7A-AABD2AD0C205}" srcId="{C3870E74-AA0E-2E4F-AFBB-39AC898ECC11}" destId="{EFB292C8-1DD1-BE42-BA2D-8624759F1F74}" srcOrd="0" destOrd="0" parTransId="{CF6A91C4-96B5-A34E-8712-BE4B47E6A699}" sibTransId="{3FC96E0D-2327-2F4E-9AFE-F071199DB47F}"/>
    <dgm:cxn modelId="{31F2E836-5D1A-AA40-BC20-8174F59172C3}" type="presOf" srcId="{D2330396-8EF9-4C42-B9EE-BD0D006C3AEA}" destId="{F59CF215-6CB6-704D-9BDB-9E4BE48ADB99}" srcOrd="1" destOrd="0" presId="urn:microsoft.com/office/officeart/2008/layout/HorizontalMultiLevelHierarchy"/>
    <dgm:cxn modelId="{D8DAF7D1-850C-004E-B3DD-393E8337AAD0}" type="presOf" srcId="{4216E47D-89BE-874D-BCF9-BD151892EDE1}" destId="{322A1244-BCE2-B04F-B0AF-4C7AC278D4FF}" srcOrd="0" destOrd="0" presId="urn:microsoft.com/office/officeart/2008/layout/HorizontalMultiLevelHierarchy"/>
    <dgm:cxn modelId="{325CE52B-9075-DD41-A0F5-07EBB77587A1}" srcId="{C3870E74-AA0E-2E4F-AFBB-39AC898ECC11}" destId="{7D78343A-6145-BD48-B7FE-EF0797BEF1F1}" srcOrd="1" destOrd="0" parTransId="{4216E47D-89BE-874D-BCF9-BD151892EDE1}" sibTransId="{D509E507-AEFF-2B4A-84BF-38CB0FB5F67C}"/>
    <dgm:cxn modelId="{1227DF13-8816-DB4D-9DB5-5EBAFC72A6AF}" type="presOf" srcId="{D6AEE4A8-BD9F-B945-8075-3AA3C989321F}" destId="{6E854F05-13A6-7C4D-86B9-9A2F02455C76}" srcOrd="0" destOrd="0" presId="urn:microsoft.com/office/officeart/2008/layout/HorizontalMultiLevelHierarchy"/>
    <dgm:cxn modelId="{4A172CBE-2DB6-854C-A1E9-DF448F19B81D}" type="presOf" srcId="{036C3C9D-9354-1D49-960D-B83B169F3E68}" destId="{375A0F70-A4F6-6540-B57D-2E85E73A0AFD}" srcOrd="0" destOrd="0" presId="urn:microsoft.com/office/officeart/2008/layout/HorizontalMultiLevelHierarchy"/>
    <dgm:cxn modelId="{CC2F2823-02B7-8747-ACBF-C7FEAD990586}" srcId="{36468EA6-25C3-3346-B4CB-24AE967DF74B}" destId="{C9A88CF1-6F60-F147-83A4-946D073C8513}" srcOrd="1" destOrd="0" parTransId="{ED819585-58B8-194A-B044-8F76015197F3}" sibTransId="{CBEAF5C0-013D-8641-A079-69F5830137AE}"/>
    <dgm:cxn modelId="{6B887C3F-1DC9-BD4B-A02A-A8B2A061238D}" type="presOf" srcId="{CF6A91C4-96B5-A34E-8712-BE4B47E6A699}" destId="{8C7A0875-6CFB-2F44-B6B8-F3F5407602EC}" srcOrd="1" destOrd="0" presId="urn:microsoft.com/office/officeart/2008/layout/HorizontalMultiLevelHierarchy"/>
    <dgm:cxn modelId="{02A5DBA6-E1D5-5A49-A7A1-3A5E80FFF523}" type="presOf" srcId="{2FB62A86-5A4A-144A-9417-2F8DD7CF57C0}" destId="{B36A7683-74DA-BD41-87BA-5E2B9997DC0D}" srcOrd="0" destOrd="0" presId="urn:microsoft.com/office/officeart/2008/layout/HorizontalMultiLevelHierarchy"/>
    <dgm:cxn modelId="{4C466F66-00B0-E447-B354-3C1849ADAA72}" type="presOf" srcId="{9A5B4E12-F540-2E4B-AD3F-11A24F3A71BC}" destId="{00FEF27D-FFED-374E-954C-6BFE14B764CA}" srcOrd="1" destOrd="0" presId="urn:microsoft.com/office/officeart/2008/layout/HorizontalMultiLevelHierarchy"/>
    <dgm:cxn modelId="{1E94533C-23A0-AC4D-B2CF-89BD979B65E2}" type="presOf" srcId="{64905279-4332-8D4E-A9EB-7771BFCF8DC1}" destId="{0EE38DCA-F457-C04E-BBEE-375817458A58}" srcOrd="0" destOrd="0" presId="urn:microsoft.com/office/officeart/2008/layout/HorizontalMultiLevelHierarchy"/>
    <dgm:cxn modelId="{4FBEDBD4-209F-2149-8B54-BDC27865EE3A}" type="presOf" srcId="{90208CAF-540B-E648-A255-DBBD3A007F63}" destId="{6718A7E2-DDC4-DA45-8367-29261E54175B}" srcOrd="0" destOrd="0" presId="urn:microsoft.com/office/officeart/2008/layout/HorizontalMultiLevelHierarchy"/>
    <dgm:cxn modelId="{CBDB1158-5F8B-854B-98A1-EF746FDEBD85}" type="presOf" srcId="{8275997B-9F07-0844-AA65-7DD275A1FC10}" destId="{609426F2-6724-0F46-A916-E23C7B3E14A6}" srcOrd="1" destOrd="0" presId="urn:microsoft.com/office/officeart/2008/layout/HorizontalMultiLevelHierarchy"/>
    <dgm:cxn modelId="{3657D0D5-8BC5-784A-8603-189580EEB6E3}" type="presOf" srcId="{4F3442A2-C561-FE45-B6BE-2E77737DD326}" destId="{CFD812EB-AAD3-A84A-945E-75A13B3D84AB}" srcOrd="0" destOrd="0" presId="urn:microsoft.com/office/officeart/2008/layout/HorizontalMultiLevelHierarchy"/>
    <dgm:cxn modelId="{E0D6E29F-F582-D54B-A6EA-DA5A8BFDCA87}" type="presOf" srcId="{7D78343A-6145-BD48-B7FE-EF0797BEF1F1}" destId="{76FC6F2E-2C01-A84B-ABE3-CBF40D722CD4}" srcOrd="0" destOrd="0" presId="urn:microsoft.com/office/officeart/2008/layout/HorizontalMultiLevelHierarchy"/>
    <dgm:cxn modelId="{BCD8959D-FE9A-394F-832A-BDDDF0F0A4A5}" type="presOf" srcId="{90208CAF-540B-E648-A255-DBBD3A007F63}" destId="{3E9AD01D-951F-D545-A5A7-45AA1AFA43CE}" srcOrd="1" destOrd="0" presId="urn:microsoft.com/office/officeart/2008/layout/HorizontalMultiLevelHierarchy"/>
    <dgm:cxn modelId="{5CCE8CE0-495E-4941-91BE-6CAEECC64B7A}" type="presOf" srcId="{159E5982-54DD-964C-B748-5EA468CCD352}" destId="{CAA18F19-03F8-944B-B953-4CCF5BC8F9E9}" srcOrd="0" destOrd="0" presId="urn:microsoft.com/office/officeart/2008/layout/HorizontalMultiLevelHierarchy"/>
    <dgm:cxn modelId="{8A9C0D53-DB5D-7140-BD5B-C26D1557E537}" srcId="{477821AC-5ED7-5C4E-BF00-B8873913F565}" destId="{24FB3EF0-B2E2-3546-9E17-70795D696989}" srcOrd="0" destOrd="0" parTransId="{9A5B4E12-F540-2E4B-AD3F-11A24F3A71BC}" sibTransId="{34B7E9BE-30F1-C24B-8F4D-33035AD2C6DF}"/>
    <dgm:cxn modelId="{9F179E9A-940C-9D46-A536-3C8A0A084951}" type="presOf" srcId="{64905279-4332-8D4E-A9EB-7771BFCF8DC1}" destId="{581C29A5-4579-9842-976F-DF0B22A1D022}" srcOrd="1" destOrd="0" presId="urn:microsoft.com/office/officeart/2008/layout/HorizontalMultiLevelHierarchy"/>
    <dgm:cxn modelId="{DEFCF1D3-50FA-8B41-A76D-7AA1C688B2A0}" type="presOf" srcId="{24FB3EF0-B2E2-3546-9E17-70795D696989}" destId="{82200F5E-E5CE-BF4E-9615-7B219F939F3B}" srcOrd="0" destOrd="0" presId="urn:microsoft.com/office/officeart/2008/layout/HorizontalMultiLevelHierarchy"/>
    <dgm:cxn modelId="{CD86A937-0EB6-1D48-8F67-56F9642FE639}" srcId="{36468EA6-25C3-3346-B4CB-24AE967DF74B}" destId="{02A03E78-DA19-9D4B-AD0D-00C6EE814F06}" srcOrd="0" destOrd="0" parTransId="{036C3C9D-9354-1D49-960D-B83B169F3E68}" sibTransId="{A1207072-D3A4-8C45-B305-18EC3516C919}"/>
    <dgm:cxn modelId="{09E10C9A-E275-9640-8CA2-30CD8C77ADF6}" srcId="{477821AC-5ED7-5C4E-BF00-B8873913F565}" destId="{FECC621A-EAE4-E046-A821-98D8E9F88CE2}" srcOrd="1" destOrd="0" parTransId="{B5DFAC5D-02BA-1740-87C1-561A0ABC3BE1}" sibTransId="{84D10BB1-C60F-4F4C-91C6-81641F8652DA}"/>
    <dgm:cxn modelId="{4B3B2D5D-075F-9F4E-A37E-5821A87C0977}" type="presOf" srcId="{B5DFAC5D-02BA-1740-87C1-561A0ABC3BE1}" destId="{FD023FFE-F817-344D-B8F2-49F1E5AECD08}" srcOrd="0" destOrd="0" presId="urn:microsoft.com/office/officeart/2008/layout/HorizontalMultiLevelHierarchy"/>
    <dgm:cxn modelId="{92238EB5-F84F-0F43-9072-EDF1E41CBE61}" type="presOf" srcId="{BEFBF22E-BAF3-5E43-8C5A-224981A2738B}" destId="{E32101A1-6944-2E4A-8F62-2F364B40467C}" srcOrd="0" destOrd="0" presId="urn:microsoft.com/office/officeart/2008/layout/HorizontalMultiLevelHierarchy"/>
    <dgm:cxn modelId="{F35F1CCB-B920-E844-AED6-529EF1C8069D}" type="presOf" srcId="{9A5B4E12-F540-2E4B-AD3F-11A24F3A71BC}" destId="{3CF4083F-1694-3044-A1EA-44591DDDBED3}" srcOrd="0" destOrd="0" presId="urn:microsoft.com/office/officeart/2008/layout/HorizontalMultiLevelHierarchy"/>
    <dgm:cxn modelId="{5446738C-4A1A-264C-963E-FA8DE5A05781}" srcId="{4F3442A2-C561-FE45-B6BE-2E77737DD326}" destId="{BEFBF22E-BAF3-5E43-8C5A-224981A2738B}" srcOrd="4" destOrd="0" parTransId="{2C9BC7FF-70A9-E844-B937-4760FE31A413}" sibTransId="{2016F697-B67D-B546-BD19-E40B94409B76}"/>
    <dgm:cxn modelId="{5DBDFB2D-DF43-9B4C-8B19-91FF7A497FBE}" type="presOf" srcId="{65CFDF1C-9CCC-064C-A31F-5A9B6B5B7958}" destId="{8E100D61-6C76-004C-AA81-26A7563D880A}" srcOrd="0" destOrd="0" presId="urn:microsoft.com/office/officeart/2008/layout/HorizontalMultiLevelHierarchy"/>
    <dgm:cxn modelId="{4C874251-CCCA-734A-B34F-C445E23E78AD}" type="presParOf" srcId="{19C89CEF-6405-5D4A-ACF8-73893B80403C}" destId="{0976CB43-E8B7-6043-B9E1-69ED990513AA}" srcOrd="0" destOrd="0" presId="urn:microsoft.com/office/officeart/2008/layout/HorizontalMultiLevelHierarchy"/>
    <dgm:cxn modelId="{82A1A54C-2D28-514D-8CF3-608E419AB7A2}" type="presParOf" srcId="{0976CB43-E8B7-6043-B9E1-69ED990513AA}" destId="{CFD812EB-AAD3-A84A-945E-75A13B3D84AB}" srcOrd="0" destOrd="0" presId="urn:microsoft.com/office/officeart/2008/layout/HorizontalMultiLevelHierarchy"/>
    <dgm:cxn modelId="{152CAA13-2864-6C45-8AF3-27722BA1A955}" type="presParOf" srcId="{0976CB43-E8B7-6043-B9E1-69ED990513AA}" destId="{0FE0D11B-3A33-C944-A439-C213584F1089}" srcOrd="1" destOrd="0" presId="urn:microsoft.com/office/officeart/2008/layout/HorizontalMultiLevelHierarchy"/>
    <dgm:cxn modelId="{7A8823A8-1A47-344A-9B48-792EFB2D3585}" type="presParOf" srcId="{0FE0D11B-3A33-C944-A439-C213584F1089}" destId="{669C2879-83D7-CE4C-9187-65F65ACBDD9C}" srcOrd="0" destOrd="0" presId="urn:microsoft.com/office/officeart/2008/layout/HorizontalMultiLevelHierarchy"/>
    <dgm:cxn modelId="{B37849E5-CF6D-6A42-BD35-23BBF5C82A18}" type="presParOf" srcId="{669C2879-83D7-CE4C-9187-65F65ACBDD9C}" destId="{203D3008-1FBB-294D-94A1-B2598FF0F60A}" srcOrd="0" destOrd="0" presId="urn:microsoft.com/office/officeart/2008/layout/HorizontalMultiLevelHierarchy"/>
    <dgm:cxn modelId="{2B31F340-DD36-094A-967A-456A4471BB3A}" type="presParOf" srcId="{0FE0D11B-3A33-C944-A439-C213584F1089}" destId="{ADD4F1F6-3D0E-4543-B4D2-BE2F347E1DF0}" srcOrd="1" destOrd="0" presId="urn:microsoft.com/office/officeart/2008/layout/HorizontalMultiLevelHierarchy"/>
    <dgm:cxn modelId="{A22322F7-1FFF-E142-A356-0F99022E0EC2}" type="presParOf" srcId="{ADD4F1F6-3D0E-4543-B4D2-BE2F347E1DF0}" destId="{8E302CD3-157A-4A46-A615-B65D8027C162}" srcOrd="0" destOrd="0" presId="urn:microsoft.com/office/officeart/2008/layout/HorizontalMultiLevelHierarchy"/>
    <dgm:cxn modelId="{E37BF0AB-22AA-EA4C-B742-9F7A033B1598}" type="presParOf" srcId="{ADD4F1F6-3D0E-4543-B4D2-BE2F347E1DF0}" destId="{4978DFD1-4A8E-B247-96C6-3BB74DD8DC94}" srcOrd="1" destOrd="0" presId="urn:microsoft.com/office/officeart/2008/layout/HorizontalMultiLevelHierarchy"/>
    <dgm:cxn modelId="{4E2D0403-8838-254E-9BA4-406BAEFEE252}" type="presParOf" srcId="{4978DFD1-4A8E-B247-96C6-3BB74DD8DC94}" destId="{3CF4083F-1694-3044-A1EA-44591DDDBED3}" srcOrd="0" destOrd="0" presId="urn:microsoft.com/office/officeart/2008/layout/HorizontalMultiLevelHierarchy"/>
    <dgm:cxn modelId="{154CAFCE-A927-F247-B91D-E9B1D3D4C881}" type="presParOf" srcId="{3CF4083F-1694-3044-A1EA-44591DDDBED3}" destId="{00FEF27D-FFED-374E-954C-6BFE14B764CA}" srcOrd="0" destOrd="0" presId="urn:microsoft.com/office/officeart/2008/layout/HorizontalMultiLevelHierarchy"/>
    <dgm:cxn modelId="{BD438301-57D8-7E4A-97FC-740B7C30EFAC}" type="presParOf" srcId="{4978DFD1-4A8E-B247-96C6-3BB74DD8DC94}" destId="{A5ECC3B0-7A09-594A-AD28-938FF64E4ECA}" srcOrd="1" destOrd="0" presId="urn:microsoft.com/office/officeart/2008/layout/HorizontalMultiLevelHierarchy"/>
    <dgm:cxn modelId="{339A6F64-91E4-8D47-87A6-83C57C2C650C}" type="presParOf" srcId="{A5ECC3B0-7A09-594A-AD28-938FF64E4ECA}" destId="{82200F5E-E5CE-BF4E-9615-7B219F939F3B}" srcOrd="0" destOrd="0" presId="urn:microsoft.com/office/officeart/2008/layout/HorizontalMultiLevelHierarchy"/>
    <dgm:cxn modelId="{5CEFE61F-5AA5-D94B-8DB1-A9654872E520}" type="presParOf" srcId="{A5ECC3B0-7A09-594A-AD28-938FF64E4ECA}" destId="{2547A34C-E253-7445-B88A-7BC6FC281506}" srcOrd="1" destOrd="0" presId="urn:microsoft.com/office/officeart/2008/layout/HorizontalMultiLevelHierarchy"/>
    <dgm:cxn modelId="{F7B78E36-DA07-8E4F-9660-220F627D5846}" type="presParOf" srcId="{4978DFD1-4A8E-B247-96C6-3BB74DD8DC94}" destId="{FD023FFE-F817-344D-B8F2-49F1E5AECD08}" srcOrd="2" destOrd="0" presId="urn:microsoft.com/office/officeart/2008/layout/HorizontalMultiLevelHierarchy"/>
    <dgm:cxn modelId="{F2B8968C-4E1E-804B-93C0-7AADE0832992}" type="presParOf" srcId="{FD023FFE-F817-344D-B8F2-49F1E5AECD08}" destId="{297C81BC-784C-9E4A-A38E-95C0F0A9E16A}" srcOrd="0" destOrd="0" presId="urn:microsoft.com/office/officeart/2008/layout/HorizontalMultiLevelHierarchy"/>
    <dgm:cxn modelId="{205D4B19-B9F8-3E48-BF7F-40738E5EE01E}" type="presParOf" srcId="{4978DFD1-4A8E-B247-96C6-3BB74DD8DC94}" destId="{3C4C7321-1114-1147-B196-FD95A52FFA4B}" srcOrd="3" destOrd="0" presId="urn:microsoft.com/office/officeart/2008/layout/HorizontalMultiLevelHierarchy"/>
    <dgm:cxn modelId="{A476D741-112A-DB47-B0C3-74C5EFCCD5EF}" type="presParOf" srcId="{3C4C7321-1114-1147-B196-FD95A52FFA4B}" destId="{DC8D4D34-6BFD-3649-9ECB-88E78B79E7FF}" srcOrd="0" destOrd="0" presId="urn:microsoft.com/office/officeart/2008/layout/HorizontalMultiLevelHierarchy"/>
    <dgm:cxn modelId="{B5B1CFE4-C168-7647-9D10-918C05CE4E43}" type="presParOf" srcId="{3C4C7321-1114-1147-B196-FD95A52FFA4B}" destId="{55E5CEBD-36B2-2147-A5A4-54A2A1D2FF19}" srcOrd="1" destOrd="0" presId="urn:microsoft.com/office/officeart/2008/layout/HorizontalMultiLevelHierarchy"/>
    <dgm:cxn modelId="{996305D4-6A64-8C44-B8BF-68E3D8AA1A8E}" type="presParOf" srcId="{0FE0D11B-3A33-C944-A439-C213584F1089}" destId="{47E1D775-6106-D144-9687-EDFEABD8F011}" srcOrd="2" destOrd="0" presId="urn:microsoft.com/office/officeart/2008/layout/HorizontalMultiLevelHierarchy"/>
    <dgm:cxn modelId="{30C99852-19D3-1C43-A597-9FC3BBEAFAC3}" type="presParOf" srcId="{47E1D775-6106-D144-9687-EDFEABD8F011}" destId="{D1C56E54-89A4-1B43-8FB9-6908A3BAF0C4}" srcOrd="0" destOrd="0" presId="urn:microsoft.com/office/officeart/2008/layout/HorizontalMultiLevelHierarchy"/>
    <dgm:cxn modelId="{4CFAAB1F-6CFE-AE4B-A7F0-C1F2B5126078}" type="presParOf" srcId="{0FE0D11B-3A33-C944-A439-C213584F1089}" destId="{2DFFE371-AE7F-024A-86A0-D290F868831B}" srcOrd="3" destOrd="0" presId="urn:microsoft.com/office/officeart/2008/layout/HorizontalMultiLevelHierarchy"/>
    <dgm:cxn modelId="{40E25DB4-4706-344E-80D2-79260C6E2F05}" type="presParOf" srcId="{2DFFE371-AE7F-024A-86A0-D290F868831B}" destId="{576F03B9-CE2F-0B4A-8F0B-928346C2D9E7}" srcOrd="0" destOrd="0" presId="urn:microsoft.com/office/officeart/2008/layout/HorizontalMultiLevelHierarchy"/>
    <dgm:cxn modelId="{D763A6B5-2AF2-3740-A484-F455B25AAED6}" type="presParOf" srcId="{2DFFE371-AE7F-024A-86A0-D290F868831B}" destId="{0B2780A5-F23F-6144-9411-E90EFD9531D7}" srcOrd="1" destOrd="0" presId="urn:microsoft.com/office/officeart/2008/layout/HorizontalMultiLevelHierarchy"/>
    <dgm:cxn modelId="{80CECE5C-96A7-7348-92A5-54716EFDA3DA}" type="presParOf" srcId="{0B2780A5-F23F-6144-9411-E90EFD9531D7}" destId="{375A0F70-A4F6-6540-B57D-2E85E73A0AFD}" srcOrd="0" destOrd="0" presId="urn:microsoft.com/office/officeart/2008/layout/HorizontalMultiLevelHierarchy"/>
    <dgm:cxn modelId="{F7071A5B-2CF2-4442-9A1C-29ED021F80A4}" type="presParOf" srcId="{375A0F70-A4F6-6540-B57D-2E85E73A0AFD}" destId="{9CC7A25C-67B5-ED46-A937-E166BB5F1157}" srcOrd="0" destOrd="0" presId="urn:microsoft.com/office/officeart/2008/layout/HorizontalMultiLevelHierarchy"/>
    <dgm:cxn modelId="{320B5AE8-6D97-D246-90B2-E2E3CC55A2AD}" type="presParOf" srcId="{0B2780A5-F23F-6144-9411-E90EFD9531D7}" destId="{D01A2F90-DF37-A94E-88FB-848D8EEF1E21}" srcOrd="1" destOrd="0" presId="urn:microsoft.com/office/officeart/2008/layout/HorizontalMultiLevelHierarchy"/>
    <dgm:cxn modelId="{30274284-4C65-4942-B2E7-131D47F6B9C1}" type="presParOf" srcId="{D01A2F90-DF37-A94E-88FB-848D8EEF1E21}" destId="{C3BB2018-A8EE-B142-9C75-9DF563C3CC74}" srcOrd="0" destOrd="0" presId="urn:microsoft.com/office/officeart/2008/layout/HorizontalMultiLevelHierarchy"/>
    <dgm:cxn modelId="{BC667161-57A8-1649-93C7-420EB9EC0CFB}" type="presParOf" srcId="{D01A2F90-DF37-A94E-88FB-848D8EEF1E21}" destId="{227F4C79-ECE3-2A4E-96E6-91FDC36169DF}" srcOrd="1" destOrd="0" presId="urn:microsoft.com/office/officeart/2008/layout/HorizontalMultiLevelHierarchy"/>
    <dgm:cxn modelId="{D072FBC7-30D8-134B-BF1F-9C1298BA44D2}" type="presParOf" srcId="{0B2780A5-F23F-6144-9411-E90EFD9531D7}" destId="{A9925A84-CBA0-CA4D-8CD8-1BE8C0B14F30}" srcOrd="2" destOrd="0" presId="urn:microsoft.com/office/officeart/2008/layout/HorizontalMultiLevelHierarchy"/>
    <dgm:cxn modelId="{ADA5CF8B-7E54-C54A-80F6-D35AA6F7377A}" type="presParOf" srcId="{A9925A84-CBA0-CA4D-8CD8-1BE8C0B14F30}" destId="{3A336820-E87C-C440-A63A-2777EDFC6C20}" srcOrd="0" destOrd="0" presId="urn:microsoft.com/office/officeart/2008/layout/HorizontalMultiLevelHierarchy"/>
    <dgm:cxn modelId="{025137EA-0FF0-904C-8ABF-E2FE68661041}" type="presParOf" srcId="{0B2780A5-F23F-6144-9411-E90EFD9531D7}" destId="{E0DC8C45-7857-014F-B275-9EFE8F0CA272}" srcOrd="3" destOrd="0" presId="urn:microsoft.com/office/officeart/2008/layout/HorizontalMultiLevelHierarchy"/>
    <dgm:cxn modelId="{EED38DFC-6CDC-EF4D-82F1-591D9D07190D}" type="presParOf" srcId="{E0DC8C45-7857-014F-B275-9EFE8F0CA272}" destId="{C3D27BBC-79C5-334F-8A80-244E29FCEE00}" srcOrd="0" destOrd="0" presId="urn:microsoft.com/office/officeart/2008/layout/HorizontalMultiLevelHierarchy"/>
    <dgm:cxn modelId="{C4F231D6-36BA-0841-A11D-7C8B8152D33B}" type="presParOf" srcId="{E0DC8C45-7857-014F-B275-9EFE8F0CA272}" destId="{A7C32AEE-7512-4B45-999C-7DC5C9654A15}" srcOrd="1" destOrd="0" presId="urn:microsoft.com/office/officeart/2008/layout/HorizontalMultiLevelHierarchy"/>
    <dgm:cxn modelId="{8B74EB6A-E50F-DC40-8DCB-E07C67C745B0}" type="presParOf" srcId="{0FE0D11B-3A33-C944-A439-C213584F1089}" destId="{840FCADA-2BF8-B04E-9601-C451FAA54CE5}" srcOrd="4" destOrd="0" presId="urn:microsoft.com/office/officeart/2008/layout/HorizontalMultiLevelHierarchy"/>
    <dgm:cxn modelId="{94D1CAF3-E87A-8245-97C9-30D66B52C9D7}" type="presParOf" srcId="{840FCADA-2BF8-B04E-9601-C451FAA54CE5}" destId="{F59CF215-6CB6-704D-9BDB-9E4BE48ADB99}" srcOrd="0" destOrd="0" presId="urn:microsoft.com/office/officeart/2008/layout/HorizontalMultiLevelHierarchy"/>
    <dgm:cxn modelId="{9DDB9BC6-CFE3-E747-B72A-46C2111FA8DC}" type="presParOf" srcId="{0FE0D11B-3A33-C944-A439-C213584F1089}" destId="{646FB6E3-7510-F24F-AB26-3D0B25BB4569}" srcOrd="5" destOrd="0" presId="urn:microsoft.com/office/officeart/2008/layout/HorizontalMultiLevelHierarchy"/>
    <dgm:cxn modelId="{327034F7-2D49-D34E-BE85-ADBBC950B094}" type="presParOf" srcId="{646FB6E3-7510-F24F-AB26-3D0B25BB4569}" destId="{9CF72310-D634-864A-A5B9-341DEF112545}" srcOrd="0" destOrd="0" presId="urn:microsoft.com/office/officeart/2008/layout/HorizontalMultiLevelHierarchy"/>
    <dgm:cxn modelId="{C0EA1486-EAE8-814A-9336-7146B9E781BD}" type="presParOf" srcId="{646FB6E3-7510-F24F-AB26-3D0B25BB4569}" destId="{5EA97813-435E-9543-8567-03783693C3D4}" srcOrd="1" destOrd="0" presId="urn:microsoft.com/office/officeart/2008/layout/HorizontalMultiLevelHierarchy"/>
    <dgm:cxn modelId="{2DC41278-A765-AA47-81FF-C6D3A2963C7D}" type="presParOf" srcId="{5EA97813-435E-9543-8567-03783693C3D4}" destId="{DBCCE6F0-8F9A-A643-8FE2-C83C844D8B74}" srcOrd="0" destOrd="0" presId="urn:microsoft.com/office/officeart/2008/layout/HorizontalMultiLevelHierarchy"/>
    <dgm:cxn modelId="{003EDAF8-DF98-D547-9519-0CAD1D9DECBB}" type="presParOf" srcId="{DBCCE6F0-8F9A-A643-8FE2-C83C844D8B74}" destId="{EAC2BC25-A5E1-8440-9F57-005A5850EF99}" srcOrd="0" destOrd="0" presId="urn:microsoft.com/office/officeart/2008/layout/HorizontalMultiLevelHierarchy"/>
    <dgm:cxn modelId="{4B97E8B7-24F0-EC43-A0C9-5EA161B00D3D}" type="presParOf" srcId="{5EA97813-435E-9543-8567-03783693C3D4}" destId="{FC84A0ED-0CCC-7241-A19B-82E43680E42B}" srcOrd="1" destOrd="0" presId="urn:microsoft.com/office/officeart/2008/layout/HorizontalMultiLevelHierarchy"/>
    <dgm:cxn modelId="{80032DE8-4A5B-3C4C-BB54-A558011A1FD0}" type="presParOf" srcId="{FC84A0ED-0CCC-7241-A19B-82E43680E42B}" destId="{3181B22C-2F5E-C243-B847-8FFDCBEE0AFE}" srcOrd="0" destOrd="0" presId="urn:microsoft.com/office/officeart/2008/layout/HorizontalMultiLevelHierarchy"/>
    <dgm:cxn modelId="{80849C2D-59C4-7B4F-9A51-4A2C65C6873C}" type="presParOf" srcId="{FC84A0ED-0CCC-7241-A19B-82E43680E42B}" destId="{2404AF84-A174-3845-B66C-543DD637FF9C}" srcOrd="1" destOrd="0" presId="urn:microsoft.com/office/officeart/2008/layout/HorizontalMultiLevelHierarchy"/>
    <dgm:cxn modelId="{BF6D0BF9-E94B-4042-9378-FB07BCCD4766}" type="presParOf" srcId="{5EA97813-435E-9543-8567-03783693C3D4}" destId="{0845AABB-A1B7-FA4D-B60E-16E5AAF1CC58}" srcOrd="2" destOrd="0" presId="urn:microsoft.com/office/officeart/2008/layout/HorizontalMultiLevelHierarchy"/>
    <dgm:cxn modelId="{377382AB-9875-D647-AF05-2200744F59BA}" type="presParOf" srcId="{0845AABB-A1B7-FA4D-B60E-16E5AAF1CC58}" destId="{1554CA5A-6E12-784E-BC4C-E593A7B7CB1B}" srcOrd="0" destOrd="0" presId="urn:microsoft.com/office/officeart/2008/layout/HorizontalMultiLevelHierarchy"/>
    <dgm:cxn modelId="{E74367A4-C7E7-FD48-B353-B2C2BC59636C}" type="presParOf" srcId="{5EA97813-435E-9543-8567-03783693C3D4}" destId="{03AE563E-7A8F-9149-9E4C-06FE2E7BEA64}" srcOrd="3" destOrd="0" presId="urn:microsoft.com/office/officeart/2008/layout/HorizontalMultiLevelHierarchy"/>
    <dgm:cxn modelId="{8BF16317-8E66-7B46-9B0F-81B0B25545EA}" type="presParOf" srcId="{03AE563E-7A8F-9149-9E4C-06FE2E7BEA64}" destId="{8E100D61-6C76-004C-AA81-26A7563D880A}" srcOrd="0" destOrd="0" presId="urn:microsoft.com/office/officeart/2008/layout/HorizontalMultiLevelHierarchy"/>
    <dgm:cxn modelId="{7BB94F62-05F6-C848-8F5E-B15A8B741070}" type="presParOf" srcId="{03AE563E-7A8F-9149-9E4C-06FE2E7BEA64}" destId="{5A3FB465-151C-024D-B558-47608CF942DB}" srcOrd="1" destOrd="0" presId="urn:microsoft.com/office/officeart/2008/layout/HorizontalMultiLevelHierarchy"/>
    <dgm:cxn modelId="{2C35E4A0-AFBB-5945-8C4C-CC368F064B7C}" type="presParOf" srcId="{0FE0D11B-3A33-C944-A439-C213584F1089}" destId="{0EE38DCA-F457-C04E-BBEE-375817458A58}" srcOrd="6" destOrd="0" presId="urn:microsoft.com/office/officeart/2008/layout/HorizontalMultiLevelHierarchy"/>
    <dgm:cxn modelId="{3C448303-0A62-1840-935C-187E6FB15145}" type="presParOf" srcId="{0EE38DCA-F457-C04E-BBEE-375817458A58}" destId="{581C29A5-4579-9842-976F-DF0B22A1D022}" srcOrd="0" destOrd="0" presId="urn:microsoft.com/office/officeart/2008/layout/HorizontalMultiLevelHierarchy"/>
    <dgm:cxn modelId="{0EB7D4B6-A9DE-684E-88C4-CD76D607CF91}" type="presParOf" srcId="{0FE0D11B-3A33-C944-A439-C213584F1089}" destId="{5A6B151C-B312-5548-BC76-586A44A11A92}" srcOrd="7" destOrd="0" presId="urn:microsoft.com/office/officeart/2008/layout/HorizontalMultiLevelHierarchy"/>
    <dgm:cxn modelId="{AB2FFF82-EADD-3E46-870F-59A0B1FAF23F}" type="presParOf" srcId="{5A6B151C-B312-5548-BC76-586A44A11A92}" destId="{B70E5950-E75D-AB41-B790-2FECB44878C0}" srcOrd="0" destOrd="0" presId="urn:microsoft.com/office/officeart/2008/layout/HorizontalMultiLevelHierarchy"/>
    <dgm:cxn modelId="{ECC35CDD-3058-E748-A23B-7B77F1ADD008}" type="presParOf" srcId="{5A6B151C-B312-5548-BC76-586A44A11A92}" destId="{1CDB02B7-4001-7F40-AFC6-CD77BDF335FB}" srcOrd="1" destOrd="0" presId="urn:microsoft.com/office/officeart/2008/layout/HorizontalMultiLevelHierarchy"/>
    <dgm:cxn modelId="{916170C7-A661-4D45-A39A-29F7D7867EA9}" type="presParOf" srcId="{1CDB02B7-4001-7F40-AFC6-CD77BDF335FB}" destId="{0DC259D0-B912-894C-A336-5618A96E7AFC}" srcOrd="0" destOrd="0" presId="urn:microsoft.com/office/officeart/2008/layout/HorizontalMultiLevelHierarchy"/>
    <dgm:cxn modelId="{5BCAAF9F-0532-2447-B22B-78011FD79076}" type="presParOf" srcId="{0DC259D0-B912-894C-A336-5618A96E7AFC}" destId="{8C7A0875-6CFB-2F44-B6B8-F3F5407602EC}" srcOrd="0" destOrd="0" presId="urn:microsoft.com/office/officeart/2008/layout/HorizontalMultiLevelHierarchy"/>
    <dgm:cxn modelId="{E4CE70B4-D08E-2741-B2DF-0B66275A6B43}" type="presParOf" srcId="{1CDB02B7-4001-7F40-AFC6-CD77BDF335FB}" destId="{A0C1D9A7-A3C5-7A4E-953E-408803FFFB33}" srcOrd="1" destOrd="0" presId="urn:microsoft.com/office/officeart/2008/layout/HorizontalMultiLevelHierarchy"/>
    <dgm:cxn modelId="{56E2E113-C93C-764D-870A-3FA623D59A02}" type="presParOf" srcId="{A0C1D9A7-A3C5-7A4E-953E-408803FFFB33}" destId="{3B350634-78B2-2B42-8A0F-00F6C8CB7793}" srcOrd="0" destOrd="0" presId="urn:microsoft.com/office/officeart/2008/layout/HorizontalMultiLevelHierarchy"/>
    <dgm:cxn modelId="{C50EE848-49C3-2C45-B086-E4CE1E3DB29E}" type="presParOf" srcId="{A0C1D9A7-A3C5-7A4E-953E-408803FFFB33}" destId="{4680D17D-DDE7-3A4F-A4F8-E5B325DD30B7}" srcOrd="1" destOrd="0" presId="urn:microsoft.com/office/officeart/2008/layout/HorizontalMultiLevelHierarchy"/>
    <dgm:cxn modelId="{DE9E76C8-FB9F-5245-BAAB-5333A0B66A41}" type="presParOf" srcId="{1CDB02B7-4001-7F40-AFC6-CD77BDF335FB}" destId="{322A1244-BCE2-B04F-B0AF-4C7AC278D4FF}" srcOrd="2" destOrd="0" presId="urn:microsoft.com/office/officeart/2008/layout/HorizontalMultiLevelHierarchy"/>
    <dgm:cxn modelId="{7CC961D2-39AB-9E43-BB30-EDFDE54F47F1}" type="presParOf" srcId="{322A1244-BCE2-B04F-B0AF-4C7AC278D4FF}" destId="{6A12B3CF-3BB9-0144-AFFF-F9BBEF01F9C4}" srcOrd="0" destOrd="0" presId="urn:microsoft.com/office/officeart/2008/layout/HorizontalMultiLevelHierarchy"/>
    <dgm:cxn modelId="{1D70A484-3029-E245-BDDD-23EFB29BF76C}" type="presParOf" srcId="{1CDB02B7-4001-7F40-AFC6-CD77BDF335FB}" destId="{896C2291-E10E-034B-9B04-EF71B79B7AE1}" srcOrd="3" destOrd="0" presId="urn:microsoft.com/office/officeart/2008/layout/HorizontalMultiLevelHierarchy"/>
    <dgm:cxn modelId="{BF344516-435E-774A-82E4-EA4565A65EDC}" type="presParOf" srcId="{896C2291-E10E-034B-9B04-EF71B79B7AE1}" destId="{76FC6F2E-2C01-A84B-ABE3-CBF40D722CD4}" srcOrd="0" destOrd="0" presId="urn:microsoft.com/office/officeart/2008/layout/HorizontalMultiLevelHierarchy"/>
    <dgm:cxn modelId="{91DBCF4F-DD7E-C841-92A2-764013D5146C}" type="presParOf" srcId="{896C2291-E10E-034B-9B04-EF71B79B7AE1}" destId="{0B4BCE42-5C4B-F84B-95C0-9015F23933B0}" srcOrd="1" destOrd="0" presId="urn:microsoft.com/office/officeart/2008/layout/HorizontalMultiLevelHierarchy"/>
    <dgm:cxn modelId="{F942C4F1-F3A1-9647-A832-58D8A8A03D0B}" type="presParOf" srcId="{1CDB02B7-4001-7F40-AFC6-CD77BDF335FB}" destId="{768468C3-B2C7-D849-A22C-C27B868470B6}" srcOrd="4" destOrd="0" presId="urn:microsoft.com/office/officeart/2008/layout/HorizontalMultiLevelHierarchy"/>
    <dgm:cxn modelId="{A8921650-A65F-464A-B702-F713FD68B50C}" type="presParOf" srcId="{768468C3-B2C7-D849-A22C-C27B868470B6}" destId="{B783F6CA-9D51-344F-93FD-56EDE8DAD452}" srcOrd="0" destOrd="0" presId="urn:microsoft.com/office/officeart/2008/layout/HorizontalMultiLevelHierarchy"/>
    <dgm:cxn modelId="{A4B29280-1B95-E34B-829C-E3BBD233A20F}" type="presParOf" srcId="{1CDB02B7-4001-7F40-AFC6-CD77BDF335FB}" destId="{D9801326-A106-694D-B3E0-AD82B44B3839}" srcOrd="5" destOrd="0" presId="urn:microsoft.com/office/officeart/2008/layout/HorizontalMultiLevelHierarchy"/>
    <dgm:cxn modelId="{7F1DF523-2DCF-AE43-8A8C-56D90A68DA2C}" type="presParOf" srcId="{D9801326-A106-694D-B3E0-AD82B44B3839}" destId="{7C091E36-32F3-8643-923D-CDF868AAFE77}" srcOrd="0" destOrd="0" presId="urn:microsoft.com/office/officeart/2008/layout/HorizontalMultiLevelHierarchy"/>
    <dgm:cxn modelId="{AF4C47D9-A7B8-5545-9CCB-246B12E735FE}" type="presParOf" srcId="{D9801326-A106-694D-B3E0-AD82B44B3839}" destId="{653DF2C6-C494-4F45-ADB3-F7CF37EBD138}" srcOrd="1" destOrd="0" presId="urn:microsoft.com/office/officeart/2008/layout/HorizontalMultiLevelHierarchy"/>
    <dgm:cxn modelId="{2AE545C4-11A5-854E-8B12-88340194093C}" type="presParOf" srcId="{1CDB02B7-4001-7F40-AFC6-CD77BDF335FB}" destId="{6E854F05-13A6-7C4D-86B9-9A2F02455C76}" srcOrd="6" destOrd="0" presId="urn:microsoft.com/office/officeart/2008/layout/HorizontalMultiLevelHierarchy"/>
    <dgm:cxn modelId="{AF16500B-5DA9-414F-988F-1976D46F948B}" type="presParOf" srcId="{6E854F05-13A6-7C4D-86B9-9A2F02455C76}" destId="{A163D406-0B2C-F34B-A016-2F9080D6D143}" srcOrd="0" destOrd="0" presId="urn:microsoft.com/office/officeart/2008/layout/HorizontalMultiLevelHierarchy"/>
    <dgm:cxn modelId="{FEBFD375-4810-E144-9A02-19AD209C419F}" type="presParOf" srcId="{1CDB02B7-4001-7F40-AFC6-CD77BDF335FB}" destId="{2456E21F-5A14-7542-8BC6-95979DE25A45}" srcOrd="7" destOrd="0" presId="urn:microsoft.com/office/officeart/2008/layout/HorizontalMultiLevelHierarchy"/>
    <dgm:cxn modelId="{62EBD656-C019-2542-8981-C19FA38DE97E}" type="presParOf" srcId="{2456E21F-5A14-7542-8BC6-95979DE25A45}" destId="{C6884D32-4D05-AD43-A482-FD8B02E69646}" srcOrd="0" destOrd="0" presId="urn:microsoft.com/office/officeart/2008/layout/HorizontalMultiLevelHierarchy"/>
    <dgm:cxn modelId="{0A70016C-A921-DA41-B80B-F75E289E0A96}" type="presParOf" srcId="{2456E21F-5A14-7542-8BC6-95979DE25A45}" destId="{771F8B6E-B87E-6549-A31E-D978C56C1816}" srcOrd="1" destOrd="0" presId="urn:microsoft.com/office/officeart/2008/layout/HorizontalMultiLevelHierarchy"/>
    <dgm:cxn modelId="{731E59A1-76E8-AC41-9B02-3B943447434B}" type="presParOf" srcId="{0FE0D11B-3A33-C944-A439-C213584F1089}" destId="{FB50B5D8-14CC-0D4E-A0C0-96AFC2DC2631}" srcOrd="8" destOrd="0" presId="urn:microsoft.com/office/officeart/2008/layout/HorizontalMultiLevelHierarchy"/>
    <dgm:cxn modelId="{94E2837E-466C-6340-97F2-A0972DF6BC99}" type="presParOf" srcId="{FB50B5D8-14CC-0D4E-A0C0-96AFC2DC2631}" destId="{3BF93F34-4420-3745-985F-D6536CE3C982}" srcOrd="0" destOrd="0" presId="urn:microsoft.com/office/officeart/2008/layout/HorizontalMultiLevelHierarchy"/>
    <dgm:cxn modelId="{B92034E0-4D2D-C046-9DDC-806584624815}" type="presParOf" srcId="{0FE0D11B-3A33-C944-A439-C213584F1089}" destId="{0C392E41-E25D-3B46-A726-2BF36D8DA142}" srcOrd="9" destOrd="0" presId="urn:microsoft.com/office/officeart/2008/layout/HorizontalMultiLevelHierarchy"/>
    <dgm:cxn modelId="{E7E6593D-3837-5C45-AF16-67590E0585B8}" type="presParOf" srcId="{0C392E41-E25D-3B46-A726-2BF36D8DA142}" destId="{E32101A1-6944-2E4A-8F62-2F364B40467C}" srcOrd="0" destOrd="0" presId="urn:microsoft.com/office/officeart/2008/layout/HorizontalMultiLevelHierarchy"/>
    <dgm:cxn modelId="{C939C990-F3C5-1540-AF12-03A88EC4F28E}" type="presParOf" srcId="{0C392E41-E25D-3B46-A726-2BF36D8DA142}" destId="{1D3D6204-BB6A-F94C-A808-3DB381AE3B08}" srcOrd="1" destOrd="0" presId="urn:microsoft.com/office/officeart/2008/layout/HorizontalMultiLevelHierarchy"/>
    <dgm:cxn modelId="{A722433E-C424-F045-ADE9-22E38928D82C}" type="presParOf" srcId="{1D3D6204-BB6A-F94C-A808-3DB381AE3B08}" destId="{6718A7E2-DDC4-DA45-8367-29261E54175B}" srcOrd="0" destOrd="0" presId="urn:microsoft.com/office/officeart/2008/layout/HorizontalMultiLevelHierarchy"/>
    <dgm:cxn modelId="{111B9CE1-FC85-D14F-897D-681A57C1BB06}" type="presParOf" srcId="{6718A7E2-DDC4-DA45-8367-29261E54175B}" destId="{3E9AD01D-951F-D545-A5A7-45AA1AFA43CE}" srcOrd="0" destOrd="0" presId="urn:microsoft.com/office/officeart/2008/layout/HorizontalMultiLevelHierarchy"/>
    <dgm:cxn modelId="{851C599E-D0B7-4041-8671-0D550B79EE1A}" type="presParOf" srcId="{1D3D6204-BB6A-F94C-A808-3DB381AE3B08}" destId="{FCB0AA51-A3A2-C74A-8360-95E4385914D2}" srcOrd="1" destOrd="0" presId="urn:microsoft.com/office/officeart/2008/layout/HorizontalMultiLevelHierarchy"/>
    <dgm:cxn modelId="{E4FC6042-AC9B-4744-B5E8-1B3E2A2CD44A}" type="presParOf" srcId="{FCB0AA51-A3A2-C74A-8360-95E4385914D2}" destId="{B36A7683-74DA-BD41-87BA-5E2B9997DC0D}" srcOrd="0" destOrd="0" presId="urn:microsoft.com/office/officeart/2008/layout/HorizontalMultiLevelHierarchy"/>
    <dgm:cxn modelId="{4A063DBA-FEA5-CB48-8EAB-56CCC2287EFA}" type="presParOf" srcId="{FCB0AA51-A3A2-C74A-8360-95E4385914D2}" destId="{3D66322E-55AB-8B4A-8480-DB12DDE4886E}" srcOrd="1" destOrd="0" presId="urn:microsoft.com/office/officeart/2008/layout/HorizontalMultiLevelHierarchy"/>
    <dgm:cxn modelId="{6F4804EA-FE31-F840-B025-FACD9CC05A0D}" type="presParOf" srcId="{1D3D6204-BB6A-F94C-A808-3DB381AE3B08}" destId="{518F43AB-E95E-F44A-B498-50EF40B22513}" srcOrd="2" destOrd="0" presId="urn:microsoft.com/office/officeart/2008/layout/HorizontalMultiLevelHierarchy"/>
    <dgm:cxn modelId="{4FB6DCA7-0A05-FC43-BBCE-FDBA66B43AF5}" type="presParOf" srcId="{518F43AB-E95E-F44A-B498-50EF40B22513}" destId="{609426F2-6724-0F46-A916-E23C7B3E14A6}" srcOrd="0" destOrd="0" presId="urn:microsoft.com/office/officeart/2008/layout/HorizontalMultiLevelHierarchy"/>
    <dgm:cxn modelId="{F06A48E1-D0C8-5F4A-9433-DEACA5320849}" type="presParOf" srcId="{1D3D6204-BB6A-F94C-A808-3DB381AE3B08}" destId="{4B3A6A1D-90F4-3540-9B23-97B84CDD3684}" srcOrd="3" destOrd="0" presId="urn:microsoft.com/office/officeart/2008/layout/HorizontalMultiLevelHierarchy"/>
    <dgm:cxn modelId="{7F506A06-4C0B-FC45-A3E0-CE8708AD8349}" type="presParOf" srcId="{4B3A6A1D-90F4-3540-9B23-97B84CDD3684}" destId="{CAA18F19-03F8-944B-B953-4CCF5BC8F9E9}" srcOrd="0" destOrd="0" presId="urn:microsoft.com/office/officeart/2008/layout/HorizontalMultiLevelHierarchy"/>
    <dgm:cxn modelId="{26331D43-847D-9D41-A495-C8CD741FA899}" type="presParOf" srcId="{4B3A6A1D-90F4-3540-9B23-97B84CDD3684}" destId="{2D2B1345-1FC6-E84B-88B6-574899F2F3C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27B4337-0516-E345-9CC6-144DF5C0A09B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4AFEB8-A860-F040-B723-2E26787F0B4D}">
      <dgm:prSet phldrT="[文本]"/>
      <dgm:spPr/>
      <dgm:t>
        <a:bodyPr/>
        <a:lstStyle/>
        <a:p>
          <a:r>
            <a:rPr lang="en-US" altLang="zh-CN" dirty="0" smtClean="0"/>
            <a:t>UMP</a:t>
          </a:r>
          <a:endParaRPr lang="zh-CN" altLang="en-US" dirty="0"/>
        </a:p>
      </dgm:t>
    </dgm:pt>
    <dgm:pt modelId="{B4B45CAD-1BC8-E148-AAA3-C933E14D431D}" type="parTrans" cxnId="{9329A4F5-9BBF-574F-BC73-511ECF0E10E1}">
      <dgm:prSet/>
      <dgm:spPr/>
      <dgm:t>
        <a:bodyPr/>
        <a:lstStyle/>
        <a:p>
          <a:endParaRPr lang="zh-CN" altLang="en-US"/>
        </a:p>
      </dgm:t>
    </dgm:pt>
    <dgm:pt modelId="{0A813F8E-596C-5B48-9C1F-F056B7EAD93E}" type="sibTrans" cxnId="{9329A4F5-9BBF-574F-BC73-511ECF0E10E1}">
      <dgm:prSet/>
      <dgm:spPr/>
      <dgm:t>
        <a:bodyPr/>
        <a:lstStyle/>
        <a:p>
          <a:endParaRPr lang="zh-CN" altLang="en-US"/>
        </a:p>
      </dgm:t>
    </dgm:pt>
    <dgm:pt modelId="{B967F7B3-55AF-784C-9D36-CD4173E77B99}">
      <dgm:prSet phldrT="[文本]"/>
      <dgm:spPr/>
      <dgm:t>
        <a:bodyPr/>
        <a:lstStyle/>
        <a:p>
          <a:r>
            <a:rPr lang="zh-CN" altLang="en-US" dirty="0" smtClean="0"/>
            <a:t>基础功能组件</a:t>
          </a:r>
          <a:endParaRPr lang="zh-CN" altLang="en-US" dirty="0"/>
        </a:p>
      </dgm:t>
    </dgm:pt>
    <dgm:pt modelId="{13A00CFB-AFEC-2049-BC41-C81C80FB8386}" type="parTrans" cxnId="{EC144535-191E-D84D-B872-6ED15DBCF301}">
      <dgm:prSet/>
      <dgm:spPr/>
      <dgm:t>
        <a:bodyPr/>
        <a:lstStyle/>
        <a:p>
          <a:endParaRPr lang="zh-CN" altLang="en-US"/>
        </a:p>
      </dgm:t>
    </dgm:pt>
    <dgm:pt modelId="{EFD63B2A-EA9B-EE48-8676-809E33019A83}" type="sibTrans" cxnId="{EC144535-191E-D84D-B872-6ED15DBCF301}">
      <dgm:prSet/>
      <dgm:spPr/>
      <dgm:t>
        <a:bodyPr/>
        <a:lstStyle/>
        <a:p>
          <a:endParaRPr lang="zh-CN" altLang="en-US"/>
        </a:p>
      </dgm:t>
    </dgm:pt>
    <dgm:pt modelId="{DE4768E4-0790-5B4C-A896-724AA538A2B1}">
      <dgm:prSet phldrT="[文本]"/>
      <dgm:spPr/>
      <dgm:t>
        <a:bodyPr/>
        <a:lstStyle/>
        <a:p>
          <a:r>
            <a:rPr lang="en-US" altLang="zh-CN" dirty="0" smtClean="0"/>
            <a:t>Cherry</a:t>
          </a:r>
          <a:endParaRPr lang="zh-CN" altLang="en-US" dirty="0"/>
        </a:p>
      </dgm:t>
    </dgm:pt>
    <dgm:pt modelId="{905BB3D1-D5C0-FE4B-8C76-18BFFCBAD8D0}" type="parTrans" cxnId="{0C31BF15-2ADB-D740-BCBA-FE3C0D25C983}">
      <dgm:prSet/>
      <dgm:spPr/>
      <dgm:t>
        <a:bodyPr/>
        <a:lstStyle/>
        <a:p>
          <a:endParaRPr lang="zh-CN" altLang="en-US"/>
        </a:p>
      </dgm:t>
    </dgm:pt>
    <dgm:pt modelId="{E9987667-ACA9-4544-BC6C-E2BFA629DA35}" type="sibTrans" cxnId="{0C31BF15-2ADB-D740-BCBA-FE3C0D25C983}">
      <dgm:prSet/>
      <dgm:spPr/>
      <dgm:t>
        <a:bodyPr/>
        <a:lstStyle/>
        <a:p>
          <a:endParaRPr lang="zh-CN" altLang="en-US"/>
        </a:p>
      </dgm:t>
    </dgm:pt>
    <dgm:pt modelId="{F817C89E-E8B9-C84A-A8F2-8D714C54E5CF}">
      <dgm:prSet phldrT="[文本]"/>
      <dgm:spPr/>
      <dgm:t>
        <a:bodyPr/>
        <a:lstStyle/>
        <a:p>
          <a:r>
            <a:rPr lang="zh-CN" altLang="en-US" dirty="0" smtClean="0"/>
            <a:t>管理集成平台</a:t>
          </a:r>
          <a:endParaRPr lang="zh-CN" altLang="en-US" dirty="0"/>
        </a:p>
      </dgm:t>
    </dgm:pt>
    <dgm:pt modelId="{1A6EF65D-7B02-2942-BB05-C594BE7B6163}" type="parTrans" cxnId="{885586EE-D1C5-3B44-B0B8-1C2E5691782B}">
      <dgm:prSet/>
      <dgm:spPr/>
      <dgm:t>
        <a:bodyPr/>
        <a:lstStyle/>
        <a:p>
          <a:endParaRPr lang="zh-CN" altLang="en-US"/>
        </a:p>
      </dgm:t>
    </dgm:pt>
    <dgm:pt modelId="{8307929C-6A88-CE4B-893A-E30CF0A32185}" type="sibTrans" cxnId="{885586EE-D1C5-3B44-B0B8-1C2E5691782B}">
      <dgm:prSet/>
      <dgm:spPr/>
      <dgm:t>
        <a:bodyPr/>
        <a:lstStyle/>
        <a:p>
          <a:endParaRPr lang="zh-CN" altLang="en-US"/>
        </a:p>
      </dgm:t>
    </dgm:pt>
    <dgm:pt modelId="{22A8A11C-258F-194C-B635-88C91848D574}">
      <dgm:prSet phldrT="[文本]"/>
      <dgm:spPr/>
      <dgm:t>
        <a:bodyPr/>
        <a:lstStyle/>
        <a:p>
          <a:r>
            <a:rPr lang="en-US" altLang="zh-CN" dirty="0" smtClean="0"/>
            <a:t>Pastry</a:t>
          </a:r>
          <a:r>
            <a:rPr lang="zh-CN" altLang="en-US" dirty="0" smtClean="0"/>
            <a:t>预览版</a:t>
          </a:r>
          <a:endParaRPr lang="zh-CN" altLang="en-US" dirty="0"/>
        </a:p>
      </dgm:t>
    </dgm:pt>
    <dgm:pt modelId="{50A2F81C-8819-B248-8541-4959CFAED74A}" type="parTrans" cxnId="{C32DF7E6-CA2C-1248-85FF-C9FBB6F509C3}">
      <dgm:prSet/>
      <dgm:spPr/>
      <dgm:t>
        <a:bodyPr/>
        <a:lstStyle/>
        <a:p>
          <a:endParaRPr lang="zh-CN" altLang="en-US"/>
        </a:p>
      </dgm:t>
    </dgm:pt>
    <dgm:pt modelId="{EBB5AE12-4D38-C248-8E42-DCA3CDB60480}" type="sibTrans" cxnId="{C32DF7E6-CA2C-1248-85FF-C9FBB6F509C3}">
      <dgm:prSet/>
      <dgm:spPr/>
      <dgm:t>
        <a:bodyPr/>
        <a:lstStyle/>
        <a:p>
          <a:endParaRPr lang="zh-CN" altLang="en-US"/>
        </a:p>
      </dgm:t>
    </dgm:pt>
    <dgm:pt modelId="{C7F8A86B-C9BA-FC40-A596-62AF26AF7599}">
      <dgm:prSet phldrT="[文本]"/>
      <dgm:spPr/>
      <dgm:t>
        <a:bodyPr/>
        <a:lstStyle/>
        <a:p>
          <a:r>
            <a:rPr lang="zh-CN" altLang="en-US" dirty="0" smtClean="0"/>
            <a:t>强化基础功能组件</a:t>
          </a:r>
          <a:endParaRPr lang="zh-CN" altLang="en-US" dirty="0"/>
        </a:p>
      </dgm:t>
    </dgm:pt>
    <dgm:pt modelId="{13AD7DAD-414B-A740-8C0B-CAC974D4CCED}" type="parTrans" cxnId="{1DC6CFF9-E840-6F40-B3D7-E81D35008E85}">
      <dgm:prSet/>
      <dgm:spPr/>
      <dgm:t>
        <a:bodyPr/>
        <a:lstStyle/>
        <a:p>
          <a:endParaRPr lang="zh-CN" altLang="en-US"/>
        </a:p>
      </dgm:t>
    </dgm:pt>
    <dgm:pt modelId="{B593C0C1-0BF5-2E45-B333-E0B21431C216}" type="sibTrans" cxnId="{1DC6CFF9-E840-6F40-B3D7-E81D35008E85}">
      <dgm:prSet/>
      <dgm:spPr/>
      <dgm:t>
        <a:bodyPr/>
        <a:lstStyle/>
        <a:p>
          <a:endParaRPr lang="zh-CN" altLang="en-US"/>
        </a:p>
      </dgm:t>
    </dgm:pt>
    <dgm:pt modelId="{671C78C9-DF20-CF40-A9F1-AA0FFA2250B9}">
      <dgm:prSet phldrT="[文本]"/>
      <dgm:spPr/>
      <dgm:t>
        <a:bodyPr/>
        <a:lstStyle/>
        <a:p>
          <a:r>
            <a:rPr lang="en-US" altLang="zh-CN" dirty="0" smtClean="0"/>
            <a:t>Pastry1.0.0</a:t>
          </a:r>
          <a:endParaRPr lang="zh-CN" altLang="en-US" dirty="0"/>
        </a:p>
      </dgm:t>
    </dgm:pt>
    <dgm:pt modelId="{2BEF46F0-BC5A-7742-9C38-E2E7023CA7F2}" type="parTrans" cxnId="{E7F3518D-2801-3D4E-8F00-CE5378BCDECF}">
      <dgm:prSet/>
      <dgm:spPr/>
      <dgm:t>
        <a:bodyPr/>
        <a:lstStyle/>
        <a:p>
          <a:endParaRPr lang="zh-CN" altLang="en-US"/>
        </a:p>
      </dgm:t>
    </dgm:pt>
    <dgm:pt modelId="{08B138E1-F356-4241-98B3-26B59D0946A3}" type="sibTrans" cxnId="{E7F3518D-2801-3D4E-8F00-CE5378BCDECF}">
      <dgm:prSet/>
      <dgm:spPr/>
      <dgm:t>
        <a:bodyPr/>
        <a:lstStyle/>
        <a:p>
          <a:endParaRPr lang="zh-CN" altLang="en-US"/>
        </a:p>
      </dgm:t>
    </dgm:pt>
    <dgm:pt modelId="{78890484-BDA2-774D-95C5-06489FD87C10}">
      <dgm:prSet phldrT="[文本]"/>
      <dgm:spPr/>
      <dgm:t>
        <a:bodyPr/>
        <a:lstStyle/>
        <a:p>
          <a:r>
            <a:rPr lang="zh-CN" altLang="en-US" dirty="0" smtClean="0"/>
            <a:t>管理集成平台</a:t>
          </a:r>
          <a:endParaRPr lang="zh-CN" altLang="en-US" dirty="0"/>
        </a:p>
      </dgm:t>
    </dgm:pt>
    <dgm:pt modelId="{7D8F51DE-7DF7-6D49-8276-F430A818654A}" type="parTrans" cxnId="{9CB42707-0351-8744-BC83-ADDED510CDC7}">
      <dgm:prSet/>
      <dgm:spPr/>
      <dgm:t>
        <a:bodyPr/>
        <a:lstStyle/>
        <a:p>
          <a:endParaRPr lang="zh-CN" altLang="en-US"/>
        </a:p>
      </dgm:t>
    </dgm:pt>
    <dgm:pt modelId="{F1912BD2-EE93-1B42-A837-5822C0F51272}" type="sibTrans" cxnId="{9CB42707-0351-8744-BC83-ADDED510CDC7}">
      <dgm:prSet/>
      <dgm:spPr/>
      <dgm:t>
        <a:bodyPr/>
        <a:lstStyle/>
        <a:p>
          <a:endParaRPr lang="zh-CN" altLang="en-US"/>
        </a:p>
      </dgm:t>
    </dgm:pt>
    <dgm:pt modelId="{CC41923C-9858-F540-8DB0-6FEFCA82AECE}">
      <dgm:prSet phldrT="[文本]"/>
      <dgm:spPr/>
      <dgm:t>
        <a:bodyPr/>
        <a:lstStyle/>
        <a:p>
          <a:r>
            <a:rPr lang="zh-CN" altLang="en-US" dirty="0" smtClean="0"/>
            <a:t>移动基础平台       （自定义）</a:t>
          </a:r>
          <a:endParaRPr lang="zh-CN" altLang="en-US" dirty="0"/>
        </a:p>
      </dgm:t>
    </dgm:pt>
    <dgm:pt modelId="{E41F65C4-CD2F-B949-9006-82C5F8A03F72}" type="parTrans" cxnId="{DE1C0841-05DD-1342-B0C6-552A55174DA8}">
      <dgm:prSet/>
      <dgm:spPr/>
      <dgm:t>
        <a:bodyPr/>
        <a:lstStyle/>
        <a:p>
          <a:endParaRPr lang="zh-CN" altLang="en-US"/>
        </a:p>
      </dgm:t>
    </dgm:pt>
    <dgm:pt modelId="{8CA2D186-F0B6-0143-8001-70A206D3F2C9}" type="sibTrans" cxnId="{DE1C0841-05DD-1342-B0C6-552A55174DA8}">
      <dgm:prSet/>
      <dgm:spPr/>
      <dgm:t>
        <a:bodyPr/>
        <a:lstStyle/>
        <a:p>
          <a:endParaRPr lang="zh-CN" altLang="en-US"/>
        </a:p>
      </dgm:t>
    </dgm:pt>
    <dgm:pt modelId="{ECEE1DF4-10EB-6A4C-B827-6B27493C2DA9}">
      <dgm:prSet phldrT="[文本]"/>
      <dgm:spPr/>
      <dgm:t>
        <a:bodyPr/>
        <a:lstStyle/>
        <a:p>
          <a:r>
            <a:rPr lang="zh-CN" altLang="en-US" dirty="0" smtClean="0"/>
            <a:t>移动基础平台       （自定义）</a:t>
          </a:r>
          <a:endParaRPr lang="zh-CN" altLang="en-US" dirty="0"/>
        </a:p>
      </dgm:t>
    </dgm:pt>
    <dgm:pt modelId="{EA5B410A-5E70-2B46-9100-FBDAC87DF3D2}" type="parTrans" cxnId="{3DD56506-DA59-9946-8907-ACBE829DEF33}">
      <dgm:prSet/>
      <dgm:spPr/>
      <dgm:t>
        <a:bodyPr/>
        <a:lstStyle/>
        <a:p>
          <a:endParaRPr lang="zh-CN" altLang="en-US"/>
        </a:p>
      </dgm:t>
    </dgm:pt>
    <dgm:pt modelId="{C7F01991-2762-8D42-8E5B-AE5CC8ABD46C}" type="sibTrans" cxnId="{3DD56506-DA59-9946-8907-ACBE829DEF33}">
      <dgm:prSet/>
      <dgm:spPr/>
      <dgm:t>
        <a:bodyPr/>
        <a:lstStyle/>
        <a:p>
          <a:endParaRPr lang="zh-CN" altLang="en-US"/>
        </a:p>
      </dgm:t>
    </dgm:pt>
    <dgm:pt modelId="{C6393ECB-4DEF-574B-8060-517B48DFA67E}">
      <dgm:prSet phldrT="[文本]"/>
      <dgm:spPr/>
      <dgm:t>
        <a:bodyPr/>
        <a:lstStyle/>
        <a:p>
          <a:r>
            <a:rPr lang="zh-CN" altLang="en-US" dirty="0" smtClean="0"/>
            <a:t>自定义</a:t>
          </a:r>
          <a:r>
            <a:rPr lang="en-US" altLang="zh-CN" dirty="0" smtClean="0"/>
            <a:t>IDE</a:t>
          </a:r>
          <a:r>
            <a:rPr lang="zh-CN" altLang="en-US" dirty="0" smtClean="0"/>
            <a:t>工具</a:t>
          </a:r>
          <a:endParaRPr lang="zh-CN" altLang="en-US" dirty="0"/>
        </a:p>
      </dgm:t>
    </dgm:pt>
    <dgm:pt modelId="{C5BC29EB-343F-7C47-A515-F2A705AF0396}" type="parTrans" cxnId="{0CA35EED-D6C7-574C-BBEB-F82A7224645A}">
      <dgm:prSet/>
      <dgm:spPr/>
      <dgm:t>
        <a:bodyPr/>
        <a:lstStyle/>
        <a:p>
          <a:endParaRPr lang="zh-CN" altLang="en-US"/>
        </a:p>
      </dgm:t>
    </dgm:pt>
    <dgm:pt modelId="{F674DB32-0AB5-E348-9832-B51FB458ACFF}" type="sibTrans" cxnId="{0CA35EED-D6C7-574C-BBEB-F82A7224645A}">
      <dgm:prSet/>
      <dgm:spPr/>
      <dgm:t>
        <a:bodyPr/>
        <a:lstStyle/>
        <a:p>
          <a:endParaRPr lang="zh-CN" altLang="en-US"/>
        </a:p>
      </dgm:t>
    </dgm:pt>
    <dgm:pt modelId="{722D4159-5878-774A-8B35-D6B68EF11BD7}">
      <dgm:prSet phldrT="[文本]"/>
      <dgm:spPr/>
      <dgm:t>
        <a:bodyPr/>
        <a:lstStyle/>
        <a:p>
          <a:r>
            <a:rPr lang="zh-CN" altLang="en-US" dirty="0" smtClean="0"/>
            <a:t>基础功能组件</a:t>
          </a:r>
          <a:endParaRPr lang="zh-CN" altLang="en-US" dirty="0"/>
        </a:p>
      </dgm:t>
    </dgm:pt>
    <dgm:pt modelId="{CE8CB5BF-F8DA-4F4D-BDA3-17D399DA114F}" type="parTrans" cxnId="{F3E6F7FB-B460-CD41-AA02-E57E07A4B62E}">
      <dgm:prSet/>
      <dgm:spPr/>
      <dgm:t>
        <a:bodyPr/>
        <a:lstStyle/>
        <a:p>
          <a:endParaRPr lang="zh-CN" altLang="en-US"/>
        </a:p>
      </dgm:t>
    </dgm:pt>
    <dgm:pt modelId="{6146A05D-4B60-0A4E-8E91-2CFF8875D96A}" type="sibTrans" cxnId="{F3E6F7FB-B460-CD41-AA02-E57E07A4B62E}">
      <dgm:prSet/>
      <dgm:spPr/>
      <dgm:t>
        <a:bodyPr/>
        <a:lstStyle/>
        <a:p>
          <a:endParaRPr lang="zh-CN" altLang="en-US"/>
        </a:p>
      </dgm:t>
    </dgm:pt>
    <dgm:pt modelId="{C6DFA56F-E298-F34C-B8D9-D82D443A5181}">
      <dgm:prSet phldrT="[文本]"/>
      <dgm:spPr/>
      <dgm:t>
        <a:bodyPr/>
        <a:lstStyle/>
        <a:p>
          <a:r>
            <a:rPr lang="zh-CN" altLang="en-US" dirty="0" smtClean="0"/>
            <a:t>开发集成平台</a:t>
          </a:r>
          <a:endParaRPr lang="zh-CN" altLang="en-US" dirty="0"/>
        </a:p>
      </dgm:t>
    </dgm:pt>
    <dgm:pt modelId="{1F202BF1-86B2-384C-B55F-68431A1F9CEA}" type="parTrans" cxnId="{E5B453D3-BD2D-D641-9A33-365A6ED50A8C}">
      <dgm:prSet/>
      <dgm:spPr/>
      <dgm:t>
        <a:bodyPr/>
        <a:lstStyle/>
        <a:p>
          <a:endParaRPr lang="zh-CN" altLang="en-US"/>
        </a:p>
      </dgm:t>
    </dgm:pt>
    <dgm:pt modelId="{9CBC1E3F-DBC7-B646-BAF0-B3AD8020F4C3}" type="sibTrans" cxnId="{E5B453D3-BD2D-D641-9A33-365A6ED50A8C}">
      <dgm:prSet/>
      <dgm:spPr/>
      <dgm:t>
        <a:bodyPr/>
        <a:lstStyle/>
        <a:p>
          <a:endParaRPr lang="zh-CN" altLang="en-US"/>
        </a:p>
      </dgm:t>
    </dgm:pt>
    <dgm:pt modelId="{123474FC-CE33-2748-93A6-34978DF02A11}">
      <dgm:prSet phldrT="[文本]"/>
      <dgm:spPr/>
      <dgm:t>
        <a:bodyPr/>
        <a:lstStyle/>
        <a:p>
          <a:r>
            <a:rPr lang="en-US" altLang="zh-CN" dirty="0" smtClean="0"/>
            <a:t>Jenkins</a:t>
          </a:r>
          <a:endParaRPr lang="zh-CN" altLang="en-US" dirty="0"/>
        </a:p>
      </dgm:t>
    </dgm:pt>
    <dgm:pt modelId="{CA8CDFCE-7754-2940-84E9-507EE9555212}" type="parTrans" cxnId="{687E7CE0-B7AA-BD44-A5AF-AD2B10E92EAF}">
      <dgm:prSet/>
      <dgm:spPr/>
      <dgm:t>
        <a:bodyPr/>
        <a:lstStyle/>
        <a:p>
          <a:endParaRPr lang="zh-CN" altLang="en-US"/>
        </a:p>
      </dgm:t>
    </dgm:pt>
    <dgm:pt modelId="{0D386A05-A280-F449-9091-B97083909D29}" type="sibTrans" cxnId="{687E7CE0-B7AA-BD44-A5AF-AD2B10E92EAF}">
      <dgm:prSet/>
      <dgm:spPr/>
      <dgm:t>
        <a:bodyPr/>
        <a:lstStyle/>
        <a:p>
          <a:endParaRPr lang="zh-CN" altLang="en-US"/>
        </a:p>
      </dgm:t>
    </dgm:pt>
    <dgm:pt modelId="{CCD86890-2EDF-4847-9B62-5AAB9D74D2A8}">
      <dgm:prSet phldrT="[文本]"/>
      <dgm:spPr/>
      <dgm:t>
        <a:bodyPr/>
        <a:lstStyle/>
        <a:p>
          <a:r>
            <a:rPr lang="zh-CN" altLang="en-US" smtClean="0"/>
            <a:t>代码管理平台</a:t>
          </a:r>
          <a:endParaRPr lang="zh-CN" altLang="en-US" dirty="0"/>
        </a:p>
      </dgm:t>
    </dgm:pt>
    <dgm:pt modelId="{00EF0D9B-0E6D-7846-BE74-E539B68E7054}" type="parTrans" cxnId="{D0234CC2-821C-0C44-B515-BB07B4B3D2E3}">
      <dgm:prSet/>
      <dgm:spPr/>
      <dgm:t>
        <a:bodyPr/>
        <a:lstStyle/>
        <a:p>
          <a:endParaRPr lang="zh-CN" altLang="en-US"/>
        </a:p>
      </dgm:t>
    </dgm:pt>
    <dgm:pt modelId="{08DC061F-6855-BE41-BF67-663D13FD11D0}" type="sibTrans" cxnId="{D0234CC2-821C-0C44-B515-BB07B4B3D2E3}">
      <dgm:prSet/>
      <dgm:spPr/>
      <dgm:t>
        <a:bodyPr/>
        <a:lstStyle/>
        <a:p>
          <a:endParaRPr lang="zh-CN" altLang="en-US"/>
        </a:p>
      </dgm:t>
    </dgm:pt>
    <dgm:pt modelId="{B8D2C93A-CF78-DA47-9D3D-123536BB4BA0}">
      <dgm:prSet phldrT="[文本]"/>
      <dgm:spPr/>
      <dgm:t>
        <a:bodyPr/>
        <a:lstStyle/>
        <a:p>
          <a:r>
            <a:rPr lang="zh-CN" altLang="en-US" dirty="0" smtClean="0"/>
            <a:t>移动基础平台        （开源）</a:t>
          </a:r>
          <a:endParaRPr lang="zh-CN" altLang="en-US" dirty="0"/>
        </a:p>
      </dgm:t>
    </dgm:pt>
    <dgm:pt modelId="{7F206735-88E3-9044-875C-CF678D629F05}" type="parTrans" cxnId="{321232B0-9260-144C-9919-808B50FEFCCD}">
      <dgm:prSet/>
      <dgm:spPr/>
      <dgm:t>
        <a:bodyPr/>
        <a:lstStyle/>
        <a:p>
          <a:endParaRPr lang="zh-CN" altLang="en-US"/>
        </a:p>
      </dgm:t>
    </dgm:pt>
    <dgm:pt modelId="{173FF987-0C8F-E748-811C-5A26E39C0897}" type="sibTrans" cxnId="{321232B0-9260-144C-9919-808B50FEFCCD}">
      <dgm:prSet/>
      <dgm:spPr/>
      <dgm:t>
        <a:bodyPr/>
        <a:lstStyle/>
        <a:p>
          <a:endParaRPr lang="zh-CN" altLang="en-US"/>
        </a:p>
      </dgm:t>
    </dgm:pt>
    <dgm:pt modelId="{2077DCF1-08B8-5944-8F61-745191A70EFA}">
      <dgm:prSet phldrT="[文本]"/>
      <dgm:spPr/>
      <dgm:t>
        <a:bodyPr/>
        <a:lstStyle/>
        <a:p>
          <a:r>
            <a:rPr lang="zh-CN" altLang="en-US" dirty="0" smtClean="0"/>
            <a:t>基础功能组件</a:t>
          </a:r>
          <a:endParaRPr lang="zh-CN" altLang="en-US" dirty="0"/>
        </a:p>
      </dgm:t>
    </dgm:pt>
    <dgm:pt modelId="{7011F525-0367-E849-8F1D-6A2C8871FE9C}" type="parTrans" cxnId="{A934E14C-A90B-2F4C-BF88-E1EF2A595C3A}">
      <dgm:prSet/>
      <dgm:spPr/>
      <dgm:t>
        <a:bodyPr/>
        <a:lstStyle/>
        <a:p>
          <a:endParaRPr lang="zh-CN" altLang="en-US"/>
        </a:p>
      </dgm:t>
    </dgm:pt>
    <dgm:pt modelId="{8DEBC819-7296-DD4A-856D-2D9A2A4ECFDE}" type="sibTrans" cxnId="{A934E14C-A90B-2F4C-BF88-E1EF2A595C3A}">
      <dgm:prSet/>
      <dgm:spPr/>
      <dgm:t>
        <a:bodyPr/>
        <a:lstStyle/>
        <a:p>
          <a:endParaRPr lang="zh-CN" altLang="en-US"/>
        </a:p>
      </dgm:t>
    </dgm:pt>
    <dgm:pt modelId="{D924A228-8E1D-9640-8B75-301730F0263E}">
      <dgm:prSet phldrT="[文本]"/>
      <dgm:spPr/>
      <dgm:t>
        <a:bodyPr/>
        <a:lstStyle/>
        <a:p>
          <a:r>
            <a:rPr lang="zh-CN" altLang="en-US" dirty="0" smtClean="0"/>
            <a:t>业务通用功能组件</a:t>
          </a:r>
          <a:endParaRPr lang="zh-CN" altLang="en-US" dirty="0"/>
        </a:p>
      </dgm:t>
    </dgm:pt>
    <dgm:pt modelId="{B318F846-9316-5C42-B025-5AE07374BFF0}" type="parTrans" cxnId="{2822DA9D-6FD3-ED41-A2D2-9A6897C85E04}">
      <dgm:prSet/>
      <dgm:spPr/>
      <dgm:t>
        <a:bodyPr/>
        <a:lstStyle/>
        <a:p>
          <a:endParaRPr lang="zh-CN" altLang="en-US"/>
        </a:p>
      </dgm:t>
    </dgm:pt>
    <dgm:pt modelId="{375DFD55-B290-4542-8421-CE41957B7147}" type="sibTrans" cxnId="{2822DA9D-6FD3-ED41-A2D2-9A6897C85E04}">
      <dgm:prSet/>
      <dgm:spPr/>
      <dgm:t>
        <a:bodyPr/>
        <a:lstStyle/>
        <a:p>
          <a:endParaRPr lang="zh-CN" altLang="en-US"/>
        </a:p>
      </dgm:t>
    </dgm:pt>
    <dgm:pt modelId="{E4227960-2ED7-3C4D-A840-5F4CB02AA13B}">
      <dgm:prSet phldrT="[文本]"/>
      <dgm:spPr/>
      <dgm:t>
        <a:bodyPr/>
        <a:lstStyle/>
        <a:p>
          <a:r>
            <a:rPr lang="zh-CN" altLang="en-US" dirty="0" smtClean="0"/>
            <a:t>业务通用功能组件</a:t>
          </a:r>
          <a:endParaRPr lang="zh-CN" altLang="en-US" dirty="0"/>
        </a:p>
      </dgm:t>
    </dgm:pt>
    <dgm:pt modelId="{65D6C58E-1045-7449-A94B-EEAD3C147E44}" type="parTrans" cxnId="{C82297AB-7A12-C943-8340-2C7F3F14AD7E}">
      <dgm:prSet/>
      <dgm:spPr/>
      <dgm:t>
        <a:bodyPr/>
        <a:lstStyle/>
        <a:p>
          <a:endParaRPr lang="zh-CN" altLang="en-US"/>
        </a:p>
      </dgm:t>
    </dgm:pt>
    <dgm:pt modelId="{10A4259B-BA9C-C24F-A7BE-0396B5043CDC}" type="sibTrans" cxnId="{C82297AB-7A12-C943-8340-2C7F3F14AD7E}">
      <dgm:prSet/>
      <dgm:spPr/>
      <dgm:t>
        <a:bodyPr/>
        <a:lstStyle/>
        <a:p>
          <a:endParaRPr lang="zh-CN" altLang="en-US"/>
        </a:p>
      </dgm:t>
    </dgm:pt>
    <dgm:pt modelId="{39A3B5C0-89DB-AB40-8103-876CC7329D73}">
      <dgm:prSet phldrT="[文本]"/>
      <dgm:spPr/>
      <dgm:t>
        <a:bodyPr/>
        <a:lstStyle/>
        <a:p>
          <a:r>
            <a:rPr lang="zh-CN" altLang="en-US" dirty="0" smtClean="0"/>
            <a:t>开发管理平台</a:t>
          </a:r>
          <a:endParaRPr lang="zh-CN" altLang="en-US" dirty="0"/>
        </a:p>
      </dgm:t>
    </dgm:pt>
    <dgm:pt modelId="{FFABB3EB-507C-BD4B-B3C8-98DE50A86209}" type="parTrans" cxnId="{3F3FF051-2AF5-3C4A-B9C2-47465CE7386B}">
      <dgm:prSet/>
      <dgm:spPr/>
      <dgm:t>
        <a:bodyPr/>
        <a:lstStyle/>
        <a:p>
          <a:endParaRPr lang="zh-CN" altLang="en-US"/>
        </a:p>
      </dgm:t>
    </dgm:pt>
    <dgm:pt modelId="{20585DF2-2C80-014D-85DA-09FEE04551DA}" type="sibTrans" cxnId="{3F3FF051-2AF5-3C4A-B9C2-47465CE7386B}">
      <dgm:prSet/>
      <dgm:spPr/>
      <dgm:t>
        <a:bodyPr/>
        <a:lstStyle/>
        <a:p>
          <a:endParaRPr lang="zh-CN" altLang="en-US"/>
        </a:p>
      </dgm:t>
    </dgm:pt>
    <dgm:pt modelId="{8C2C76A1-B4F4-0540-B8E0-10B42FAA8C58}">
      <dgm:prSet phldrT="[文本]"/>
      <dgm:spPr/>
      <dgm:t>
        <a:bodyPr/>
        <a:lstStyle/>
        <a:p>
          <a:r>
            <a:rPr lang="en-US" altLang="zh-CN" dirty="0" smtClean="0"/>
            <a:t>Jenkins</a:t>
          </a:r>
          <a:endParaRPr lang="zh-CN" altLang="en-US" dirty="0"/>
        </a:p>
      </dgm:t>
    </dgm:pt>
    <dgm:pt modelId="{6A2C0DA5-077B-BD47-A796-AC9F72A1643F}" type="parTrans" cxnId="{61933037-2D6D-2347-A0AC-FD9BF7317AB2}">
      <dgm:prSet/>
      <dgm:spPr/>
      <dgm:t>
        <a:bodyPr/>
        <a:lstStyle/>
        <a:p>
          <a:endParaRPr lang="zh-CN" altLang="en-US"/>
        </a:p>
      </dgm:t>
    </dgm:pt>
    <dgm:pt modelId="{B5C227D5-B3E1-E645-9A81-5648A29414FB}" type="sibTrans" cxnId="{61933037-2D6D-2347-A0AC-FD9BF7317AB2}">
      <dgm:prSet/>
      <dgm:spPr/>
      <dgm:t>
        <a:bodyPr/>
        <a:lstStyle/>
        <a:p>
          <a:endParaRPr lang="zh-CN" altLang="en-US"/>
        </a:p>
      </dgm:t>
    </dgm:pt>
    <dgm:pt modelId="{920D0448-091A-3440-B5D8-2878C4BC916A}">
      <dgm:prSet phldrT="[文本]"/>
      <dgm:spPr/>
      <dgm:t>
        <a:bodyPr/>
        <a:lstStyle/>
        <a:p>
          <a:r>
            <a:rPr lang="zh-CN" altLang="en-US" dirty="0" smtClean="0"/>
            <a:t>自定义</a:t>
          </a:r>
          <a:r>
            <a:rPr lang="en-US" altLang="zh-CN" dirty="0" smtClean="0"/>
            <a:t>IDE</a:t>
          </a:r>
          <a:r>
            <a:rPr lang="zh-CN" altLang="en-US" dirty="0" smtClean="0"/>
            <a:t>工具</a:t>
          </a:r>
          <a:endParaRPr lang="zh-CN" altLang="en-US" dirty="0"/>
        </a:p>
      </dgm:t>
    </dgm:pt>
    <dgm:pt modelId="{B5B9F8EE-07A1-4042-A880-0047734ED44F}" type="parTrans" cxnId="{A84F1A5A-9A41-0649-B77B-517112D93AF1}">
      <dgm:prSet/>
      <dgm:spPr/>
      <dgm:t>
        <a:bodyPr/>
        <a:lstStyle/>
        <a:p>
          <a:endParaRPr lang="zh-CN" altLang="en-US"/>
        </a:p>
      </dgm:t>
    </dgm:pt>
    <dgm:pt modelId="{71F28DF6-D3A5-C741-A647-BD576C9D6CCC}" type="sibTrans" cxnId="{A84F1A5A-9A41-0649-B77B-517112D93AF1}">
      <dgm:prSet/>
      <dgm:spPr/>
      <dgm:t>
        <a:bodyPr/>
        <a:lstStyle/>
        <a:p>
          <a:endParaRPr lang="zh-CN" altLang="en-US"/>
        </a:p>
      </dgm:t>
    </dgm:pt>
    <dgm:pt modelId="{2C1621B4-420C-2849-AF4F-576E45E05EE9}">
      <dgm:prSet phldrT="[文本]"/>
      <dgm:spPr/>
      <dgm:t>
        <a:bodyPr/>
        <a:lstStyle/>
        <a:p>
          <a:r>
            <a:rPr lang="zh-CN" altLang="en-US" dirty="0" smtClean="0"/>
            <a:t>移动基础平台         （开源）</a:t>
          </a:r>
          <a:endParaRPr lang="zh-CN" altLang="en-US" dirty="0"/>
        </a:p>
      </dgm:t>
    </dgm:pt>
    <dgm:pt modelId="{F2BD40A8-E9C1-0646-8518-154EFAA14313}" type="parTrans" cxnId="{ABED0128-9CFF-0F48-BB69-B6C536091FF9}">
      <dgm:prSet/>
      <dgm:spPr/>
      <dgm:t>
        <a:bodyPr/>
        <a:lstStyle/>
        <a:p>
          <a:endParaRPr lang="zh-CN" altLang="en-US"/>
        </a:p>
      </dgm:t>
    </dgm:pt>
    <dgm:pt modelId="{3C1A183E-C266-2640-83EE-C1F1C79F6919}" type="sibTrans" cxnId="{ABED0128-9CFF-0F48-BB69-B6C536091FF9}">
      <dgm:prSet/>
      <dgm:spPr/>
      <dgm:t>
        <a:bodyPr/>
        <a:lstStyle/>
        <a:p>
          <a:endParaRPr lang="zh-CN" altLang="en-US"/>
        </a:p>
      </dgm:t>
    </dgm:pt>
    <dgm:pt modelId="{4ADB33E0-7065-4D4C-ABB0-1F564FB2F728}">
      <dgm:prSet phldrT="[文本]"/>
      <dgm:spPr/>
      <dgm:t>
        <a:bodyPr/>
        <a:lstStyle/>
        <a:p>
          <a:endParaRPr lang="zh-CN" altLang="en-US" dirty="0"/>
        </a:p>
      </dgm:t>
    </dgm:pt>
    <dgm:pt modelId="{B2D6CDB9-355B-AB4B-99F2-932CEDA5762F}" type="parTrans" cxnId="{E7B12F71-98FD-9640-AACA-3881813DCD12}">
      <dgm:prSet/>
      <dgm:spPr/>
      <dgm:t>
        <a:bodyPr/>
        <a:lstStyle/>
        <a:p>
          <a:endParaRPr lang="zh-CN" altLang="en-US"/>
        </a:p>
      </dgm:t>
    </dgm:pt>
    <dgm:pt modelId="{1B0CFCE9-04CE-2B41-A7A3-B7371F4E5E5B}" type="sibTrans" cxnId="{E7B12F71-98FD-9640-AACA-3881813DCD12}">
      <dgm:prSet/>
      <dgm:spPr/>
      <dgm:t>
        <a:bodyPr/>
        <a:lstStyle/>
        <a:p>
          <a:endParaRPr lang="zh-CN" altLang="en-US"/>
        </a:p>
      </dgm:t>
    </dgm:pt>
    <dgm:pt modelId="{CB118D08-5D89-5947-AC0D-B678833DE120}">
      <dgm:prSet phldrT="[文本]"/>
      <dgm:spPr/>
      <dgm:t>
        <a:bodyPr/>
        <a:lstStyle/>
        <a:p>
          <a:endParaRPr lang="zh-CN" altLang="en-US" dirty="0"/>
        </a:p>
      </dgm:t>
    </dgm:pt>
    <dgm:pt modelId="{50409F71-AF30-7F41-8717-7C05BA90573E}" type="parTrans" cxnId="{4B092515-5C27-194B-9C4F-35CEB632345C}">
      <dgm:prSet/>
      <dgm:spPr/>
      <dgm:t>
        <a:bodyPr/>
        <a:lstStyle/>
        <a:p>
          <a:endParaRPr lang="zh-CN" altLang="en-US"/>
        </a:p>
      </dgm:t>
    </dgm:pt>
    <dgm:pt modelId="{4F7FD138-8DA0-8B43-A12E-75607C79ADD0}" type="sibTrans" cxnId="{4B092515-5C27-194B-9C4F-35CEB632345C}">
      <dgm:prSet/>
      <dgm:spPr/>
      <dgm:t>
        <a:bodyPr/>
        <a:lstStyle/>
        <a:p>
          <a:endParaRPr lang="zh-CN" altLang="en-US"/>
        </a:p>
      </dgm:t>
    </dgm:pt>
    <dgm:pt modelId="{34431D5B-EA9B-0749-9EB5-E26BAD022B34}">
      <dgm:prSet phldrT="[文本]"/>
      <dgm:spPr/>
      <dgm:t>
        <a:bodyPr/>
        <a:lstStyle/>
        <a:p>
          <a:endParaRPr lang="zh-CN" altLang="en-US" dirty="0"/>
        </a:p>
      </dgm:t>
    </dgm:pt>
    <dgm:pt modelId="{54872C9C-9DE6-CD49-8386-DE68B9BE6119}" type="parTrans" cxnId="{E5CF3703-B269-1B4A-8416-7182EE1F008A}">
      <dgm:prSet/>
      <dgm:spPr/>
      <dgm:t>
        <a:bodyPr/>
        <a:lstStyle/>
        <a:p>
          <a:endParaRPr lang="zh-CN" altLang="en-US"/>
        </a:p>
      </dgm:t>
    </dgm:pt>
    <dgm:pt modelId="{A0164A7F-33E5-D841-96B2-F8D1BC5C3056}" type="sibTrans" cxnId="{E5CF3703-B269-1B4A-8416-7182EE1F008A}">
      <dgm:prSet/>
      <dgm:spPr/>
      <dgm:t>
        <a:bodyPr/>
        <a:lstStyle/>
        <a:p>
          <a:endParaRPr lang="zh-CN" altLang="en-US"/>
        </a:p>
      </dgm:t>
    </dgm:pt>
    <dgm:pt modelId="{006359E7-FFA2-5C47-A203-B6161D65D185}">
      <dgm:prSet phldrT="[文本]"/>
      <dgm:spPr/>
      <dgm:t>
        <a:bodyPr/>
        <a:lstStyle/>
        <a:p>
          <a:endParaRPr lang="zh-CN" altLang="en-US" dirty="0"/>
        </a:p>
      </dgm:t>
    </dgm:pt>
    <dgm:pt modelId="{638F00EE-BCB8-4149-8A6C-3C3C7A50738E}" type="parTrans" cxnId="{D9F079E1-1A4F-6748-A7C3-7D0171D029C4}">
      <dgm:prSet/>
      <dgm:spPr/>
      <dgm:t>
        <a:bodyPr/>
        <a:lstStyle/>
        <a:p>
          <a:endParaRPr lang="zh-CN" altLang="en-US"/>
        </a:p>
      </dgm:t>
    </dgm:pt>
    <dgm:pt modelId="{ED26F729-FD18-D540-8310-E16CC07F6D91}" type="sibTrans" cxnId="{D9F079E1-1A4F-6748-A7C3-7D0171D029C4}">
      <dgm:prSet/>
      <dgm:spPr/>
      <dgm:t>
        <a:bodyPr/>
        <a:lstStyle/>
        <a:p>
          <a:endParaRPr lang="zh-CN" altLang="en-US"/>
        </a:p>
      </dgm:t>
    </dgm:pt>
    <dgm:pt modelId="{F1446ADE-6DAF-D641-ABAA-10F36B6A2334}">
      <dgm:prSet phldrT="[文本]"/>
      <dgm:spPr/>
      <dgm:t>
        <a:bodyPr/>
        <a:lstStyle/>
        <a:p>
          <a:r>
            <a:rPr lang="zh-CN" altLang="en-US" dirty="0" smtClean="0"/>
            <a:t>代码管理平台</a:t>
          </a:r>
          <a:endParaRPr lang="zh-CN" altLang="en-US" dirty="0"/>
        </a:p>
      </dgm:t>
    </dgm:pt>
    <dgm:pt modelId="{98C583DF-406F-C34C-8565-7A923D191F1E}" type="parTrans" cxnId="{20072C17-23E7-304B-8153-4C80978004C3}">
      <dgm:prSet/>
      <dgm:spPr/>
      <dgm:t>
        <a:bodyPr/>
        <a:lstStyle/>
        <a:p>
          <a:endParaRPr lang="zh-CN" altLang="en-US"/>
        </a:p>
      </dgm:t>
    </dgm:pt>
    <dgm:pt modelId="{24B85841-4BCC-3941-B1B0-4A7D3C560137}" type="sibTrans" cxnId="{20072C17-23E7-304B-8153-4C80978004C3}">
      <dgm:prSet/>
      <dgm:spPr/>
      <dgm:t>
        <a:bodyPr/>
        <a:lstStyle/>
        <a:p>
          <a:endParaRPr lang="zh-CN" altLang="en-US"/>
        </a:p>
      </dgm:t>
    </dgm:pt>
    <dgm:pt modelId="{645F7DF3-C2D6-A747-9FD4-68ACF8AD476C}">
      <dgm:prSet phldrT="[文本]"/>
      <dgm:spPr/>
      <dgm:t>
        <a:bodyPr/>
        <a:lstStyle/>
        <a:p>
          <a:endParaRPr lang="zh-CN" altLang="en-US" dirty="0"/>
        </a:p>
      </dgm:t>
    </dgm:pt>
    <dgm:pt modelId="{38781C63-4C7D-CB42-8677-5292482A6F3C}" type="parTrans" cxnId="{14C5EBBC-F2C3-364E-8596-727C22D558C9}">
      <dgm:prSet/>
      <dgm:spPr/>
      <dgm:t>
        <a:bodyPr/>
        <a:lstStyle/>
        <a:p>
          <a:endParaRPr lang="zh-CN" altLang="en-US"/>
        </a:p>
      </dgm:t>
    </dgm:pt>
    <dgm:pt modelId="{DFF77D1E-5150-AA4A-B88F-20930310F3CE}" type="sibTrans" cxnId="{14C5EBBC-F2C3-364E-8596-727C22D558C9}">
      <dgm:prSet/>
      <dgm:spPr/>
      <dgm:t>
        <a:bodyPr/>
        <a:lstStyle/>
        <a:p>
          <a:endParaRPr lang="zh-CN" altLang="en-US"/>
        </a:p>
      </dgm:t>
    </dgm:pt>
    <dgm:pt modelId="{FC3890FE-1ACF-FE41-946D-75656D8ADA6C}">
      <dgm:prSet phldrT="[文本]"/>
      <dgm:spPr/>
      <dgm:t>
        <a:bodyPr/>
        <a:lstStyle/>
        <a:p>
          <a:endParaRPr lang="zh-CN" altLang="en-US" dirty="0"/>
        </a:p>
      </dgm:t>
    </dgm:pt>
    <dgm:pt modelId="{60DE3DE9-5E65-6449-B9A3-19CC6B11F376}" type="parTrans" cxnId="{FF6EDF34-1F99-4046-B7A1-E65A44ACF73D}">
      <dgm:prSet/>
      <dgm:spPr/>
      <dgm:t>
        <a:bodyPr/>
        <a:lstStyle/>
        <a:p>
          <a:endParaRPr lang="zh-CN" altLang="en-US"/>
        </a:p>
      </dgm:t>
    </dgm:pt>
    <dgm:pt modelId="{44AC5E9A-2FCF-F44F-9594-88E4C688E73A}" type="sibTrans" cxnId="{FF6EDF34-1F99-4046-B7A1-E65A44ACF73D}">
      <dgm:prSet/>
      <dgm:spPr/>
      <dgm:t>
        <a:bodyPr/>
        <a:lstStyle/>
        <a:p>
          <a:endParaRPr lang="zh-CN" altLang="en-US"/>
        </a:p>
      </dgm:t>
    </dgm:pt>
    <dgm:pt modelId="{1E77E791-BFF5-2244-AE44-90639F7C9463}">
      <dgm:prSet phldrT="[文本]"/>
      <dgm:spPr/>
      <dgm:t>
        <a:bodyPr/>
        <a:lstStyle/>
        <a:p>
          <a:endParaRPr lang="zh-CN" altLang="en-US" dirty="0"/>
        </a:p>
      </dgm:t>
    </dgm:pt>
    <dgm:pt modelId="{69BB0513-163C-EB47-9027-EA698543416B}" type="parTrans" cxnId="{42D18D72-23F4-164A-9A80-4146CD40386B}">
      <dgm:prSet/>
      <dgm:spPr/>
      <dgm:t>
        <a:bodyPr/>
        <a:lstStyle/>
        <a:p>
          <a:endParaRPr lang="zh-CN" altLang="en-US"/>
        </a:p>
      </dgm:t>
    </dgm:pt>
    <dgm:pt modelId="{878EDA33-2E4D-0B4B-9CFA-4F98E2D352F1}" type="sibTrans" cxnId="{42D18D72-23F4-164A-9A80-4146CD40386B}">
      <dgm:prSet/>
      <dgm:spPr/>
      <dgm:t>
        <a:bodyPr/>
        <a:lstStyle/>
        <a:p>
          <a:endParaRPr lang="zh-CN" altLang="en-US"/>
        </a:p>
      </dgm:t>
    </dgm:pt>
    <dgm:pt modelId="{5498A68F-374F-014D-AF6C-D4B0075F44F6}">
      <dgm:prSet phldrT="[文本]"/>
      <dgm:spPr/>
      <dgm:t>
        <a:bodyPr/>
        <a:lstStyle/>
        <a:p>
          <a:endParaRPr lang="zh-CN" altLang="en-US" dirty="0"/>
        </a:p>
      </dgm:t>
    </dgm:pt>
    <dgm:pt modelId="{90EA9F8B-B9A4-1C47-9F58-DFDA20ECFDE0}" type="parTrans" cxnId="{40E9354B-1204-5545-B47E-66BACA3D7197}">
      <dgm:prSet/>
      <dgm:spPr/>
      <dgm:t>
        <a:bodyPr/>
        <a:lstStyle/>
        <a:p>
          <a:endParaRPr lang="zh-CN" altLang="en-US"/>
        </a:p>
      </dgm:t>
    </dgm:pt>
    <dgm:pt modelId="{633CD6C3-5C7E-B242-A159-DD6AF0F57E4E}" type="sibTrans" cxnId="{40E9354B-1204-5545-B47E-66BACA3D7197}">
      <dgm:prSet/>
      <dgm:spPr/>
      <dgm:t>
        <a:bodyPr/>
        <a:lstStyle/>
        <a:p>
          <a:endParaRPr lang="zh-CN" altLang="en-US"/>
        </a:p>
      </dgm:t>
    </dgm:pt>
    <dgm:pt modelId="{81F291A2-8D3E-B242-8C44-F17FC8296F97}">
      <dgm:prSet phldrT="[文本]"/>
      <dgm:spPr/>
      <dgm:t>
        <a:bodyPr/>
        <a:lstStyle/>
        <a:p>
          <a:endParaRPr lang="zh-CN" altLang="en-US" dirty="0"/>
        </a:p>
      </dgm:t>
    </dgm:pt>
    <dgm:pt modelId="{6C84C509-1EA3-1F41-B27E-AF76C1475794}" type="parTrans" cxnId="{F6191826-5C3D-894C-AAA0-CE30091BA849}">
      <dgm:prSet/>
      <dgm:spPr/>
      <dgm:t>
        <a:bodyPr/>
        <a:lstStyle/>
        <a:p>
          <a:endParaRPr lang="zh-CN" altLang="en-US"/>
        </a:p>
      </dgm:t>
    </dgm:pt>
    <dgm:pt modelId="{6AA00379-6A7A-3C45-BDA6-9983CF2CA5FC}" type="sibTrans" cxnId="{F6191826-5C3D-894C-AAA0-CE30091BA849}">
      <dgm:prSet/>
      <dgm:spPr/>
      <dgm:t>
        <a:bodyPr/>
        <a:lstStyle/>
        <a:p>
          <a:endParaRPr lang="zh-CN" altLang="en-US"/>
        </a:p>
      </dgm:t>
    </dgm:pt>
    <dgm:pt modelId="{5677BB55-875E-AF4B-8411-1CF9ECCE37C0}">
      <dgm:prSet phldrT="[文本]"/>
      <dgm:spPr/>
      <dgm:t>
        <a:bodyPr/>
        <a:lstStyle/>
        <a:p>
          <a:endParaRPr lang="zh-CN" altLang="en-US" dirty="0"/>
        </a:p>
      </dgm:t>
    </dgm:pt>
    <dgm:pt modelId="{FA57B22F-2AE2-3A4B-9D7B-B7055BDEBD72}" type="parTrans" cxnId="{DC49422D-9E8B-5346-93E9-E1E41BC8F90F}">
      <dgm:prSet/>
      <dgm:spPr/>
      <dgm:t>
        <a:bodyPr/>
        <a:lstStyle/>
        <a:p>
          <a:endParaRPr lang="zh-CN" altLang="en-US"/>
        </a:p>
      </dgm:t>
    </dgm:pt>
    <dgm:pt modelId="{853EC675-13CF-2347-BFE6-62B3D14D2A40}" type="sibTrans" cxnId="{DC49422D-9E8B-5346-93E9-E1E41BC8F90F}">
      <dgm:prSet/>
      <dgm:spPr/>
      <dgm:t>
        <a:bodyPr/>
        <a:lstStyle/>
        <a:p>
          <a:endParaRPr lang="zh-CN" altLang="en-US"/>
        </a:p>
      </dgm:t>
    </dgm:pt>
    <dgm:pt modelId="{57F6496C-0759-AB48-B992-781D88789353}">
      <dgm:prSet phldrT="[文本]"/>
      <dgm:spPr/>
      <dgm:t>
        <a:bodyPr/>
        <a:lstStyle/>
        <a:p>
          <a:endParaRPr lang="zh-CN" altLang="en-US" dirty="0"/>
        </a:p>
      </dgm:t>
    </dgm:pt>
    <dgm:pt modelId="{8F57B4BC-C728-9A4E-AFDD-7965E487C436}" type="parTrans" cxnId="{EB62FA42-21E9-9143-904E-F9043E247067}">
      <dgm:prSet/>
      <dgm:spPr/>
      <dgm:t>
        <a:bodyPr/>
        <a:lstStyle/>
        <a:p>
          <a:endParaRPr lang="zh-CN" altLang="en-US"/>
        </a:p>
      </dgm:t>
    </dgm:pt>
    <dgm:pt modelId="{F0C5976D-9074-594D-AE86-7B55D705B7AC}" type="sibTrans" cxnId="{EB62FA42-21E9-9143-904E-F9043E247067}">
      <dgm:prSet/>
      <dgm:spPr/>
      <dgm:t>
        <a:bodyPr/>
        <a:lstStyle/>
        <a:p>
          <a:endParaRPr lang="zh-CN" altLang="en-US"/>
        </a:p>
      </dgm:t>
    </dgm:pt>
    <dgm:pt modelId="{B3B16417-0C6E-0047-BA02-96D2AA8BB697}">
      <dgm:prSet phldrT="[文本]"/>
      <dgm:spPr/>
      <dgm:t>
        <a:bodyPr/>
        <a:lstStyle/>
        <a:p>
          <a:endParaRPr lang="zh-CN" altLang="en-US" dirty="0"/>
        </a:p>
      </dgm:t>
    </dgm:pt>
    <dgm:pt modelId="{8700C54A-D297-8F44-8CA5-324F95E5C0DC}" type="parTrans" cxnId="{21C91B98-DC9A-574C-A614-DF308DA85F9A}">
      <dgm:prSet/>
      <dgm:spPr/>
      <dgm:t>
        <a:bodyPr/>
        <a:lstStyle/>
        <a:p>
          <a:endParaRPr lang="zh-CN" altLang="en-US"/>
        </a:p>
      </dgm:t>
    </dgm:pt>
    <dgm:pt modelId="{C29E18D0-175C-4341-9051-24FA3CC0BF36}" type="sibTrans" cxnId="{21C91B98-DC9A-574C-A614-DF308DA85F9A}">
      <dgm:prSet/>
      <dgm:spPr/>
      <dgm:t>
        <a:bodyPr/>
        <a:lstStyle/>
        <a:p>
          <a:endParaRPr lang="zh-CN" altLang="en-US"/>
        </a:p>
      </dgm:t>
    </dgm:pt>
    <dgm:pt modelId="{485D20AB-1357-E84A-A885-0D09D9496D6E}">
      <dgm:prSet phldrT="[文本]"/>
      <dgm:spPr/>
      <dgm:t>
        <a:bodyPr/>
        <a:lstStyle/>
        <a:p>
          <a:endParaRPr lang="zh-CN" altLang="en-US" dirty="0"/>
        </a:p>
      </dgm:t>
    </dgm:pt>
    <dgm:pt modelId="{2463A622-3FCA-6A45-80DD-FF9122D6E775}" type="parTrans" cxnId="{7BB74385-5B1C-CC45-9FAB-1644B2047AFA}">
      <dgm:prSet/>
      <dgm:spPr/>
      <dgm:t>
        <a:bodyPr/>
        <a:lstStyle/>
        <a:p>
          <a:endParaRPr lang="zh-CN" altLang="en-US"/>
        </a:p>
      </dgm:t>
    </dgm:pt>
    <dgm:pt modelId="{3B744B60-A092-7940-A6DF-1A027355A945}" type="sibTrans" cxnId="{7BB74385-5B1C-CC45-9FAB-1644B2047AFA}">
      <dgm:prSet/>
      <dgm:spPr/>
      <dgm:t>
        <a:bodyPr/>
        <a:lstStyle/>
        <a:p>
          <a:endParaRPr lang="zh-CN" altLang="en-US"/>
        </a:p>
      </dgm:t>
    </dgm:pt>
    <dgm:pt modelId="{D71CB4EE-193A-4948-ACE2-CD801D1D77EC}">
      <dgm:prSet phldrT="[文本]"/>
      <dgm:spPr/>
      <dgm:t>
        <a:bodyPr/>
        <a:lstStyle/>
        <a:p>
          <a:endParaRPr lang="zh-CN" altLang="en-US" dirty="0"/>
        </a:p>
      </dgm:t>
    </dgm:pt>
    <dgm:pt modelId="{2FACDBD2-5F84-1942-B83B-65775D769ADC}" type="parTrans" cxnId="{F90B5A3C-2A34-754F-8826-C2C2FF67AF88}">
      <dgm:prSet/>
      <dgm:spPr/>
      <dgm:t>
        <a:bodyPr/>
        <a:lstStyle/>
        <a:p>
          <a:endParaRPr lang="zh-CN" altLang="en-US"/>
        </a:p>
      </dgm:t>
    </dgm:pt>
    <dgm:pt modelId="{FEC9C18A-3B86-DB46-846E-80F4C3FC2C09}" type="sibTrans" cxnId="{F90B5A3C-2A34-754F-8826-C2C2FF67AF88}">
      <dgm:prSet/>
      <dgm:spPr/>
      <dgm:t>
        <a:bodyPr/>
        <a:lstStyle/>
        <a:p>
          <a:endParaRPr lang="zh-CN" altLang="en-US"/>
        </a:p>
      </dgm:t>
    </dgm:pt>
    <dgm:pt modelId="{B5887D7F-D0E4-FB45-8DA6-082CA3C5478C}">
      <dgm:prSet phldrT="[文本]"/>
      <dgm:spPr/>
      <dgm:t>
        <a:bodyPr/>
        <a:lstStyle/>
        <a:p>
          <a:endParaRPr lang="zh-CN" altLang="en-US" dirty="0"/>
        </a:p>
      </dgm:t>
    </dgm:pt>
    <dgm:pt modelId="{CF3D3682-7558-D542-94F8-ECC672B7B669}" type="parTrans" cxnId="{53555CF0-B223-CB46-BC2D-C88F49EB4836}">
      <dgm:prSet/>
      <dgm:spPr/>
      <dgm:t>
        <a:bodyPr/>
        <a:lstStyle/>
        <a:p>
          <a:endParaRPr lang="zh-CN" altLang="en-US"/>
        </a:p>
      </dgm:t>
    </dgm:pt>
    <dgm:pt modelId="{73B96581-35B3-AC49-9878-52EFED5713AB}" type="sibTrans" cxnId="{53555CF0-B223-CB46-BC2D-C88F49EB4836}">
      <dgm:prSet/>
      <dgm:spPr/>
      <dgm:t>
        <a:bodyPr/>
        <a:lstStyle/>
        <a:p>
          <a:endParaRPr lang="zh-CN" altLang="en-US"/>
        </a:p>
      </dgm:t>
    </dgm:pt>
    <dgm:pt modelId="{A06A03C8-3584-D747-91C5-BB2C719882FA}">
      <dgm:prSet phldrT="[文本]"/>
      <dgm:spPr/>
      <dgm:t>
        <a:bodyPr/>
        <a:lstStyle/>
        <a:p>
          <a:endParaRPr lang="zh-CN" altLang="en-US" dirty="0"/>
        </a:p>
      </dgm:t>
    </dgm:pt>
    <dgm:pt modelId="{71359B74-23A0-A943-91B3-C9D1B4B34321}" type="parTrans" cxnId="{EB5A2850-0E40-194F-840E-654973D3F95B}">
      <dgm:prSet/>
      <dgm:spPr/>
      <dgm:t>
        <a:bodyPr/>
        <a:lstStyle/>
        <a:p>
          <a:endParaRPr lang="zh-CN" altLang="en-US"/>
        </a:p>
      </dgm:t>
    </dgm:pt>
    <dgm:pt modelId="{1550C776-1FCD-8E47-BC4C-FAE19DE447C1}" type="sibTrans" cxnId="{EB5A2850-0E40-194F-840E-654973D3F95B}">
      <dgm:prSet/>
      <dgm:spPr/>
      <dgm:t>
        <a:bodyPr/>
        <a:lstStyle/>
        <a:p>
          <a:endParaRPr lang="zh-CN" altLang="en-US"/>
        </a:p>
      </dgm:t>
    </dgm:pt>
    <dgm:pt modelId="{C17575E8-C14D-6D48-AA18-72C373B74B50}">
      <dgm:prSet phldrT="[文本]"/>
      <dgm:spPr/>
      <dgm:t>
        <a:bodyPr/>
        <a:lstStyle/>
        <a:p>
          <a:endParaRPr lang="zh-CN" altLang="en-US" dirty="0"/>
        </a:p>
      </dgm:t>
    </dgm:pt>
    <dgm:pt modelId="{736FAD3F-1B87-064B-8A84-28282C9E6799}" type="parTrans" cxnId="{2256A7EB-7A75-5E45-B58D-1D4E41279B31}">
      <dgm:prSet/>
      <dgm:spPr/>
      <dgm:t>
        <a:bodyPr/>
        <a:lstStyle/>
        <a:p>
          <a:endParaRPr lang="zh-CN" altLang="en-US"/>
        </a:p>
      </dgm:t>
    </dgm:pt>
    <dgm:pt modelId="{B2B01B25-BC09-164E-BA70-204DFF4949CB}" type="sibTrans" cxnId="{2256A7EB-7A75-5E45-B58D-1D4E41279B31}">
      <dgm:prSet/>
      <dgm:spPr/>
      <dgm:t>
        <a:bodyPr/>
        <a:lstStyle/>
        <a:p>
          <a:endParaRPr lang="zh-CN" altLang="en-US"/>
        </a:p>
      </dgm:t>
    </dgm:pt>
    <dgm:pt modelId="{B430D10E-B39A-F040-911A-3A0DF5A40655}">
      <dgm:prSet phldrT="[文本]"/>
      <dgm:spPr/>
      <dgm:t>
        <a:bodyPr/>
        <a:lstStyle/>
        <a:p>
          <a:endParaRPr lang="zh-CN" altLang="en-US" dirty="0"/>
        </a:p>
      </dgm:t>
    </dgm:pt>
    <dgm:pt modelId="{B892746F-4468-3142-AFC9-F34A73778C59}" type="parTrans" cxnId="{7DF9C1D7-53AE-9F4F-91B7-2DBCC158C87B}">
      <dgm:prSet/>
      <dgm:spPr/>
      <dgm:t>
        <a:bodyPr/>
        <a:lstStyle/>
        <a:p>
          <a:endParaRPr lang="zh-CN" altLang="en-US"/>
        </a:p>
      </dgm:t>
    </dgm:pt>
    <dgm:pt modelId="{6C4CA469-1AD9-284D-8297-71170927DE0E}" type="sibTrans" cxnId="{7DF9C1D7-53AE-9F4F-91B7-2DBCC158C87B}">
      <dgm:prSet/>
      <dgm:spPr/>
      <dgm:t>
        <a:bodyPr/>
        <a:lstStyle/>
        <a:p>
          <a:endParaRPr lang="zh-CN" altLang="en-US"/>
        </a:p>
      </dgm:t>
    </dgm:pt>
    <dgm:pt modelId="{2A734122-CD01-AD45-9597-4EAD65074E31}">
      <dgm:prSet phldrT="[文本]"/>
      <dgm:spPr/>
      <dgm:t>
        <a:bodyPr/>
        <a:lstStyle/>
        <a:p>
          <a:endParaRPr lang="zh-CN" altLang="en-US" dirty="0"/>
        </a:p>
      </dgm:t>
    </dgm:pt>
    <dgm:pt modelId="{E4A56B99-E355-8A43-9807-8FA891B2F08C}" type="parTrans" cxnId="{1B0126C4-1B9B-964C-85BE-F3C1D15AD974}">
      <dgm:prSet/>
      <dgm:spPr/>
      <dgm:t>
        <a:bodyPr/>
        <a:lstStyle/>
        <a:p>
          <a:endParaRPr lang="zh-CN" altLang="en-US"/>
        </a:p>
      </dgm:t>
    </dgm:pt>
    <dgm:pt modelId="{0046B7BB-B903-8D48-ADD7-54A0D9DAC8CF}" type="sibTrans" cxnId="{1B0126C4-1B9B-964C-85BE-F3C1D15AD974}">
      <dgm:prSet/>
      <dgm:spPr/>
      <dgm:t>
        <a:bodyPr/>
        <a:lstStyle/>
        <a:p>
          <a:endParaRPr lang="zh-CN" altLang="en-US"/>
        </a:p>
      </dgm:t>
    </dgm:pt>
    <dgm:pt modelId="{BD2637DD-A4F0-4246-A50F-770789D11D82}">
      <dgm:prSet phldrT="[文本]"/>
      <dgm:spPr/>
      <dgm:t>
        <a:bodyPr/>
        <a:lstStyle/>
        <a:p>
          <a:endParaRPr lang="zh-CN" altLang="en-US" dirty="0"/>
        </a:p>
      </dgm:t>
    </dgm:pt>
    <dgm:pt modelId="{766616DF-581A-0343-9D8B-B1741752F1CE}" type="parTrans" cxnId="{362361C7-F349-3647-9A52-449A594509BF}">
      <dgm:prSet/>
      <dgm:spPr/>
      <dgm:t>
        <a:bodyPr/>
        <a:lstStyle/>
        <a:p>
          <a:endParaRPr lang="zh-CN" altLang="en-US"/>
        </a:p>
      </dgm:t>
    </dgm:pt>
    <dgm:pt modelId="{A7DCA191-0B39-1242-9F84-37C51E32AEC2}" type="sibTrans" cxnId="{362361C7-F349-3647-9A52-449A594509BF}">
      <dgm:prSet/>
      <dgm:spPr/>
      <dgm:t>
        <a:bodyPr/>
        <a:lstStyle/>
        <a:p>
          <a:endParaRPr lang="zh-CN" altLang="en-US"/>
        </a:p>
      </dgm:t>
    </dgm:pt>
    <dgm:pt modelId="{1C06D07B-D081-494D-A079-180E6AB108C3}">
      <dgm:prSet phldrT="[文本]"/>
      <dgm:spPr/>
      <dgm:t>
        <a:bodyPr/>
        <a:lstStyle/>
        <a:p>
          <a:endParaRPr lang="zh-CN" altLang="en-US" dirty="0"/>
        </a:p>
      </dgm:t>
    </dgm:pt>
    <dgm:pt modelId="{9FC04874-3DAF-7645-BEAC-EF21AA770E35}" type="parTrans" cxnId="{379C39EA-F215-A94B-95B6-56BA1B5FBB59}">
      <dgm:prSet/>
      <dgm:spPr/>
      <dgm:t>
        <a:bodyPr/>
        <a:lstStyle/>
        <a:p>
          <a:endParaRPr lang="zh-CN" altLang="en-US"/>
        </a:p>
      </dgm:t>
    </dgm:pt>
    <dgm:pt modelId="{53525DC1-FBFA-4B45-9EE6-F4B6C1E3F49A}" type="sibTrans" cxnId="{379C39EA-F215-A94B-95B6-56BA1B5FBB59}">
      <dgm:prSet/>
      <dgm:spPr/>
      <dgm:t>
        <a:bodyPr/>
        <a:lstStyle/>
        <a:p>
          <a:endParaRPr lang="zh-CN" altLang="en-US"/>
        </a:p>
      </dgm:t>
    </dgm:pt>
    <dgm:pt modelId="{6827D1EE-6FB6-7E41-BD23-7A00FB497A18}">
      <dgm:prSet phldrT="[文本]"/>
      <dgm:spPr/>
      <dgm:t>
        <a:bodyPr/>
        <a:lstStyle/>
        <a:p>
          <a:endParaRPr lang="zh-CN" altLang="en-US" dirty="0"/>
        </a:p>
      </dgm:t>
    </dgm:pt>
    <dgm:pt modelId="{C8FB0A64-77B6-A747-8EC9-756E82E369A9}" type="parTrans" cxnId="{2F8A3FCF-1C8D-3748-86AD-F712E9A9F07F}">
      <dgm:prSet/>
      <dgm:spPr/>
      <dgm:t>
        <a:bodyPr/>
        <a:lstStyle/>
        <a:p>
          <a:endParaRPr lang="zh-CN" altLang="en-US"/>
        </a:p>
      </dgm:t>
    </dgm:pt>
    <dgm:pt modelId="{385E1C4F-7D6C-4C44-9104-7C5EA2148B4F}" type="sibTrans" cxnId="{2F8A3FCF-1C8D-3748-86AD-F712E9A9F07F}">
      <dgm:prSet/>
      <dgm:spPr/>
      <dgm:t>
        <a:bodyPr/>
        <a:lstStyle/>
        <a:p>
          <a:endParaRPr lang="zh-CN" altLang="en-US"/>
        </a:p>
      </dgm:t>
    </dgm:pt>
    <dgm:pt modelId="{C5E8B6AC-7F55-1042-83F3-0776AE03109E}">
      <dgm:prSet phldrT="[文本]"/>
      <dgm:spPr/>
      <dgm:t>
        <a:bodyPr/>
        <a:lstStyle/>
        <a:p>
          <a:endParaRPr lang="zh-CN" altLang="en-US" dirty="0"/>
        </a:p>
      </dgm:t>
    </dgm:pt>
    <dgm:pt modelId="{2DE5DFE6-A524-5147-B1A8-79531C696C91}" type="parTrans" cxnId="{7CE7665D-0B50-1D45-A007-01283FF286D7}">
      <dgm:prSet/>
      <dgm:spPr/>
      <dgm:t>
        <a:bodyPr/>
        <a:lstStyle/>
        <a:p>
          <a:endParaRPr lang="zh-CN" altLang="en-US"/>
        </a:p>
      </dgm:t>
    </dgm:pt>
    <dgm:pt modelId="{EF73B735-D001-BA43-8328-F738B7F2158B}" type="sibTrans" cxnId="{7CE7665D-0B50-1D45-A007-01283FF286D7}">
      <dgm:prSet/>
      <dgm:spPr/>
      <dgm:t>
        <a:bodyPr/>
        <a:lstStyle/>
        <a:p>
          <a:endParaRPr lang="zh-CN" altLang="en-US"/>
        </a:p>
      </dgm:t>
    </dgm:pt>
    <dgm:pt modelId="{AED0BBCB-A426-DE49-98D9-FFAF16C2DBA6}">
      <dgm:prSet phldrT="[文本]"/>
      <dgm:spPr/>
      <dgm:t>
        <a:bodyPr/>
        <a:lstStyle/>
        <a:p>
          <a:endParaRPr lang="zh-CN" altLang="en-US" dirty="0"/>
        </a:p>
      </dgm:t>
    </dgm:pt>
    <dgm:pt modelId="{59F5FC98-6F9D-1642-9348-FBEA586D5C17}" type="parTrans" cxnId="{B91ADCBF-737C-E249-BE18-75C06DD5196B}">
      <dgm:prSet/>
      <dgm:spPr/>
      <dgm:t>
        <a:bodyPr/>
        <a:lstStyle/>
        <a:p>
          <a:endParaRPr lang="zh-CN" altLang="en-US"/>
        </a:p>
      </dgm:t>
    </dgm:pt>
    <dgm:pt modelId="{6F6C2A69-D87B-8340-8324-30EFBD1DDF16}" type="sibTrans" cxnId="{B91ADCBF-737C-E249-BE18-75C06DD5196B}">
      <dgm:prSet/>
      <dgm:spPr/>
      <dgm:t>
        <a:bodyPr/>
        <a:lstStyle/>
        <a:p>
          <a:endParaRPr lang="zh-CN" altLang="en-US"/>
        </a:p>
      </dgm:t>
    </dgm:pt>
    <dgm:pt modelId="{9A7CFABA-F760-774A-BAA7-C01CF34D7A41}">
      <dgm:prSet phldrT="[文本]"/>
      <dgm:spPr/>
      <dgm:t>
        <a:bodyPr/>
        <a:lstStyle/>
        <a:p>
          <a:endParaRPr lang="zh-CN" altLang="en-US" dirty="0"/>
        </a:p>
      </dgm:t>
    </dgm:pt>
    <dgm:pt modelId="{E25E68D2-2487-DC41-8C49-21A10CDCE1D4}" type="parTrans" cxnId="{F2C5002A-E27F-5643-B3F7-038743F6FBDD}">
      <dgm:prSet/>
      <dgm:spPr/>
      <dgm:t>
        <a:bodyPr/>
        <a:lstStyle/>
        <a:p>
          <a:endParaRPr lang="zh-CN" altLang="en-US"/>
        </a:p>
      </dgm:t>
    </dgm:pt>
    <dgm:pt modelId="{DFAA3E46-3BDD-4148-9056-D48AFF147CE0}" type="sibTrans" cxnId="{F2C5002A-E27F-5643-B3F7-038743F6FBDD}">
      <dgm:prSet/>
      <dgm:spPr/>
      <dgm:t>
        <a:bodyPr/>
        <a:lstStyle/>
        <a:p>
          <a:endParaRPr lang="zh-CN" altLang="en-US"/>
        </a:p>
      </dgm:t>
    </dgm:pt>
    <dgm:pt modelId="{602F4490-3D31-AC4A-B961-7D0821029246}">
      <dgm:prSet phldrT="[文本]"/>
      <dgm:spPr/>
      <dgm:t>
        <a:bodyPr/>
        <a:lstStyle/>
        <a:p>
          <a:endParaRPr lang="zh-CN" altLang="en-US" dirty="0"/>
        </a:p>
      </dgm:t>
    </dgm:pt>
    <dgm:pt modelId="{19F84FDE-6011-5644-9146-45C8EBFB7F7B}" type="parTrans" cxnId="{9BD48320-1AF7-9B45-B505-1FC65491F486}">
      <dgm:prSet/>
      <dgm:spPr/>
      <dgm:t>
        <a:bodyPr/>
        <a:lstStyle/>
        <a:p>
          <a:endParaRPr lang="zh-CN" altLang="en-US"/>
        </a:p>
      </dgm:t>
    </dgm:pt>
    <dgm:pt modelId="{C6D1ABEE-09CD-0549-8B07-C7EC4049752D}" type="sibTrans" cxnId="{9BD48320-1AF7-9B45-B505-1FC65491F486}">
      <dgm:prSet/>
      <dgm:spPr/>
      <dgm:t>
        <a:bodyPr/>
        <a:lstStyle/>
        <a:p>
          <a:endParaRPr lang="zh-CN" altLang="en-US"/>
        </a:p>
      </dgm:t>
    </dgm:pt>
    <dgm:pt modelId="{B54C24B0-38E2-C240-ADEC-AABC071B1A47}">
      <dgm:prSet phldrT="[文本]"/>
      <dgm:spPr/>
      <dgm:t>
        <a:bodyPr/>
        <a:lstStyle/>
        <a:p>
          <a:endParaRPr lang="zh-CN" altLang="en-US" dirty="0"/>
        </a:p>
      </dgm:t>
    </dgm:pt>
    <dgm:pt modelId="{4B8785DA-EB8D-3943-B707-A7B8E7F3A4FC}" type="parTrans" cxnId="{2C5B7D4C-39BF-D946-AC5E-B8BB50DBFDD7}">
      <dgm:prSet/>
      <dgm:spPr/>
      <dgm:t>
        <a:bodyPr/>
        <a:lstStyle/>
        <a:p>
          <a:endParaRPr lang="zh-CN" altLang="en-US"/>
        </a:p>
      </dgm:t>
    </dgm:pt>
    <dgm:pt modelId="{5DB17B42-2282-EF43-9193-00430FC2EDC2}" type="sibTrans" cxnId="{2C5B7D4C-39BF-D946-AC5E-B8BB50DBFDD7}">
      <dgm:prSet/>
      <dgm:spPr/>
      <dgm:t>
        <a:bodyPr/>
        <a:lstStyle/>
        <a:p>
          <a:endParaRPr lang="zh-CN" altLang="en-US"/>
        </a:p>
      </dgm:t>
    </dgm:pt>
    <dgm:pt modelId="{926F8EAB-86A1-4B43-92D2-03B1C8F8D037}">
      <dgm:prSet phldrT="[文本]"/>
      <dgm:spPr/>
      <dgm:t>
        <a:bodyPr/>
        <a:lstStyle/>
        <a:p>
          <a:endParaRPr lang="zh-CN" altLang="en-US" dirty="0"/>
        </a:p>
      </dgm:t>
    </dgm:pt>
    <dgm:pt modelId="{EE3C5FD8-7662-184C-9EE8-585154C29C1B}" type="parTrans" cxnId="{3635F330-7FBB-E842-A4A0-5897D16E6D9A}">
      <dgm:prSet/>
      <dgm:spPr/>
    </dgm:pt>
    <dgm:pt modelId="{8E3EEDAC-EA2E-954D-8B93-50B3073CE8B3}" type="sibTrans" cxnId="{3635F330-7FBB-E842-A4A0-5897D16E6D9A}">
      <dgm:prSet/>
      <dgm:spPr/>
    </dgm:pt>
    <dgm:pt modelId="{6A4B47D4-B433-C043-89E7-08EDCAA19CA1}">
      <dgm:prSet phldrT="[文本]"/>
      <dgm:spPr/>
      <dgm:t>
        <a:bodyPr/>
        <a:lstStyle/>
        <a:p>
          <a:r>
            <a:rPr lang="zh-CN" altLang="en-US" dirty="0" smtClean="0"/>
            <a:t>命令行工具</a:t>
          </a:r>
          <a:endParaRPr lang="zh-CN" altLang="en-US" dirty="0"/>
        </a:p>
      </dgm:t>
    </dgm:pt>
    <dgm:pt modelId="{F2FE2085-19CC-284A-94EE-C21719897495}" type="parTrans" cxnId="{096B3DE1-8885-5842-A391-7EAE2FA82FC7}">
      <dgm:prSet/>
      <dgm:spPr/>
    </dgm:pt>
    <dgm:pt modelId="{DF6C1EF3-A510-EE4C-A9C1-9DF455606E14}" type="sibTrans" cxnId="{096B3DE1-8885-5842-A391-7EAE2FA82FC7}">
      <dgm:prSet/>
      <dgm:spPr/>
    </dgm:pt>
    <dgm:pt modelId="{A025FAAB-8D81-CB40-88C0-35D104EC1300}">
      <dgm:prSet phldrT="[文本]"/>
      <dgm:spPr/>
      <dgm:t>
        <a:bodyPr/>
        <a:lstStyle/>
        <a:p>
          <a:r>
            <a:rPr lang="zh-CN" altLang="en-US" dirty="0" smtClean="0"/>
            <a:t>命令行工具</a:t>
          </a:r>
          <a:endParaRPr lang="zh-CN" altLang="en-US" dirty="0"/>
        </a:p>
      </dgm:t>
    </dgm:pt>
    <dgm:pt modelId="{842F25E7-21E8-0742-A3F6-0A997BC7BD18}" type="parTrans" cxnId="{FA693FE4-EAA3-8543-AA1F-914B112F8977}">
      <dgm:prSet/>
      <dgm:spPr/>
    </dgm:pt>
    <dgm:pt modelId="{1B22C432-7E02-E548-9B53-D642817BB801}" type="sibTrans" cxnId="{FA693FE4-EAA3-8543-AA1F-914B112F8977}">
      <dgm:prSet/>
      <dgm:spPr/>
    </dgm:pt>
    <dgm:pt modelId="{DFBD2D2E-9248-8E4B-BDB4-D2603F6078F8}">
      <dgm:prSet phldrT="[文本]"/>
      <dgm:spPr/>
      <dgm:t>
        <a:bodyPr/>
        <a:lstStyle/>
        <a:p>
          <a:r>
            <a:rPr lang="zh-CN" altLang="en-US" dirty="0" smtClean="0"/>
            <a:t>自动化测试服务器</a:t>
          </a:r>
          <a:endParaRPr lang="zh-CN" altLang="en-US" dirty="0"/>
        </a:p>
      </dgm:t>
    </dgm:pt>
    <dgm:pt modelId="{AA1E8F98-C397-4345-BBB6-46E8CDC4D8D9}" type="parTrans" cxnId="{394EBD22-AEC5-B547-94C0-4DA762D4B025}">
      <dgm:prSet/>
      <dgm:spPr/>
    </dgm:pt>
    <dgm:pt modelId="{8AEE9907-06EC-D14E-9BE1-E2F67715970B}" type="sibTrans" cxnId="{394EBD22-AEC5-B547-94C0-4DA762D4B025}">
      <dgm:prSet/>
      <dgm:spPr/>
    </dgm:pt>
    <dgm:pt modelId="{3CB05EBB-8AB2-6C4B-B0D2-ECDC85CCC6F5}">
      <dgm:prSet phldrT="[文本]"/>
      <dgm:spPr/>
      <dgm:t>
        <a:bodyPr/>
        <a:lstStyle/>
        <a:p>
          <a:r>
            <a:rPr lang="zh-CN" altLang="en-US" dirty="0" smtClean="0"/>
            <a:t>自动化测试服务器</a:t>
          </a:r>
          <a:endParaRPr lang="zh-CN" altLang="en-US" dirty="0"/>
        </a:p>
      </dgm:t>
    </dgm:pt>
    <dgm:pt modelId="{7FFCF452-0BBE-3C45-8995-75C2DAAE1285}" type="parTrans" cxnId="{76ED3DD1-EBBB-DB4D-8F00-B01C8976202A}">
      <dgm:prSet/>
      <dgm:spPr/>
    </dgm:pt>
    <dgm:pt modelId="{CA352BDD-460B-EA45-8403-BA8293D15A74}" type="sibTrans" cxnId="{76ED3DD1-EBBB-DB4D-8F00-B01C8976202A}">
      <dgm:prSet/>
      <dgm:spPr/>
    </dgm:pt>
    <dgm:pt modelId="{43E9F581-80D3-B14B-8488-2D558620D16B}" type="pres">
      <dgm:prSet presAssocID="{E27B4337-0516-E345-9CC6-144DF5C0A09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3C86ED-843D-1E4B-9A56-CF13153BA3F1}" type="pres">
      <dgm:prSet presAssocID="{554AFEB8-A860-F040-B723-2E26787F0B4D}" presName="composite" presStyleCnt="0"/>
      <dgm:spPr/>
    </dgm:pt>
    <dgm:pt modelId="{130188AD-3951-9E4E-8DF1-9A204BCFF06F}" type="pres">
      <dgm:prSet presAssocID="{554AFEB8-A860-F040-B723-2E26787F0B4D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69FD76-ECB3-454D-8665-9FD3FFC1FD31}" type="pres">
      <dgm:prSet presAssocID="{554AFEB8-A860-F040-B723-2E26787F0B4D}" presName="parSh" presStyleLbl="node1" presStyleIdx="0" presStyleCnt="4"/>
      <dgm:spPr/>
      <dgm:t>
        <a:bodyPr/>
        <a:lstStyle/>
        <a:p>
          <a:endParaRPr lang="zh-CN" altLang="en-US"/>
        </a:p>
      </dgm:t>
    </dgm:pt>
    <dgm:pt modelId="{51D0E721-A352-A846-B9F7-72FAFE7AFEFA}" type="pres">
      <dgm:prSet presAssocID="{554AFEB8-A860-F040-B723-2E26787F0B4D}" presName="desTx" presStyleLbl="fgAcc1" presStyleIdx="0" presStyleCnt="4" custScaleX="1291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7B00B9-3617-C741-A5C3-0369B3B0B7AD}" type="pres">
      <dgm:prSet presAssocID="{0A813F8E-596C-5B48-9C1F-F056B7EAD93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A4451DA4-C6F2-6143-85A9-58BA9B60225E}" type="pres">
      <dgm:prSet presAssocID="{0A813F8E-596C-5B48-9C1F-F056B7EAD93E}" presName="connTx" presStyleLbl="sibTrans2D1" presStyleIdx="0" presStyleCnt="3"/>
      <dgm:spPr/>
      <dgm:t>
        <a:bodyPr/>
        <a:lstStyle/>
        <a:p>
          <a:endParaRPr lang="zh-CN" altLang="en-US"/>
        </a:p>
      </dgm:t>
    </dgm:pt>
    <dgm:pt modelId="{B5747A64-8497-C349-84C2-AD0CD19C35CA}" type="pres">
      <dgm:prSet presAssocID="{DE4768E4-0790-5B4C-A896-724AA538A2B1}" presName="composite" presStyleCnt="0"/>
      <dgm:spPr/>
    </dgm:pt>
    <dgm:pt modelId="{2D3F34D9-A72E-F241-84A7-6F9BB4092C5A}" type="pres">
      <dgm:prSet presAssocID="{DE4768E4-0790-5B4C-A896-724AA538A2B1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E9650C-5A1A-1745-8C26-0ECBB3F305EA}" type="pres">
      <dgm:prSet presAssocID="{DE4768E4-0790-5B4C-A896-724AA538A2B1}" presName="parSh" presStyleLbl="node1" presStyleIdx="1" presStyleCnt="4"/>
      <dgm:spPr/>
      <dgm:t>
        <a:bodyPr/>
        <a:lstStyle/>
        <a:p>
          <a:endParaRPr lang="zh-CN" altLang="en-US"/>
        </a:p>
      </dgm:t>
    </dgm:pt>
    <dgm:pt modelId="{36A7306F-FDAD-5B49-AFF4-3F3276BCE22C}" type="pres">
      <dgm:prSet presAssocID="{DE4768E4-0790-5B4C-A896-724AA538A2B1}" presName="desTx" presStyleLbl="fgAcc1" presStyleIdx="1" presStyleCnt="4" custScaleX="1286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56F5FF-B296-E44B-BAFD-67FE6FF2EFED}" type="pres">
      <dgm:prSet presAssocID="{E9987667-ACA9-4544-BC6C-E2BFA629DA35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572187C3-8CAE-5D46-A2E9-4AD201C4AEDF}" type="pres">
      <dgm:prSet presAssocID="{E9987667-ACA9-4544-BC6C-E2BFA629DA35}" presName="connTx" presStyleLbl="sibTrans2D1" presStyleIdx="1" presStyleCnt="3"/>
      <dgm:spPr/>
      <dgm:t>
        <a:bodyPr/>
        <a:lstStyle/>
        <a:p>
          <a:endParaRPr lang="zh-CN" altLang="en-US"/>
        </a:p>
      </dgm:t>
    </dgm:pt>
    <dgm:pt modelId="{E1D961F6-F18E-3F45-911E-A6713430A45D}" type="pres">
      <dgm:prSet presAssocID="{22A8A11C-258F-194C-B635-88C91848D574}" presName="composite" presStyleCnt="0"/>
      <dgm:spPr/>
    </dgm:pt>
    <dgm:pt modelId="{481C01BC-54B7-034F-B69D-AB50F6B98CEB}" type="pres">
      <dgm:prSet presAssocID="{22A8A11C-258F-194C-B635-88C91848D574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6487D6-20FD-5F43-87FE-20478BB48C59}" type="pres">
      <dgm:prSet presAssocID="{22A8A11C-258F-194C-B635-88C91848D574}" presName="parSh" presStyleLbl="node1" presStyleIdx="2" presStyleCnt="4"/>
      <dgm:spPr/>
      <dgm:t>
        <a:bodyPr/>
        <a:lstStyle/>
        <a:p>
          <a:endParaRPr lang="zh-CN" altLang="en-US"/>
        </a:p>
      </dgm:t>
    </dgm:pt>
    <dgm:pt modelId="{FFE1124C-049E-1447-A9E4-74C67614A634}" type="pres">
      <dgm:prSet presAssocID="{22A8A11C-258F-194C-B635-88C91848D574}" presName="desTx" presStyleLbl="fgAcc1" presStyleIdx="2" presStyleCnt="4" custScaleX="1323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03AD6F-23E1-A949-B8D0-85F9CA7C2008}" type="pres">
      <dgm:prSet presAssocID="{EBB5AE12-4D38-C248-8E42-DCA3CDB60480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6700009-042F-F74B-84AC-B378C6932FA5}" type="pres">
      <dgm:prSet presAssocID="{EBB5AE12-4D38-C248-8E42-DCA3CDB60480}" presName="connTx" presStyleLbl="sibTrans2D1" presStyleIdx="2" presStyleCnt="3"/>
      <dgm:spPr/>
      <dgm:t>
        <a:bodyPr/>
        <a:lstStyle/>
        <a:p>
          <a:endParaRPr lang="zh-CN" altLang="en-US"/>
        </a:p>
      </dgm:t>
    </dgm:pt>
    <dgm:pt modelId="{B2B0E73F-37A1-1847-9816-D2FC1A368543}" type="pres">
      <dgm:prSet presAssocID="{671C78C9-DF20-CF40-A9F1-AA0FFA2250B9}" presName="composite" presStyleCnt="0"/>
      <dgm:spPr/>
    </dgm:pt>
    <dgm:pt modelId="{EBF9C572-E541-7543-864C-ABE0D7D3BB6D}" type="pres">
      <dgm:prSet presAssocID="{671C78C9-DF20-CF40-A9F1-AA0FFA2250B9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8C302B-FA98-8C45-B83F-8408070C83FE}" type="pres">
      <dgm:prSet presAssocID="{671C78C9-DF20-CF40-A9F1-AA0FFA2250B9}" presName="parSh" presStyleLbl="node1" presStyleIdx="3" presStyleCnt="4"/>
      <dgm:spPr/>
      <dgm:t>
        <a:bodyPr/>
        <a:lstStyle/>
        <a:p>
          <a:endParaRPr lang="zh-CN" altLang="en-US"/>
        </a:p>
      </dgm:t>
    </dgm:pt>
    <dgm:pt modelId="{1836A37A-EA2A-D24D-9EB2-628E60890EF4}" type="pres">
      <dgm:prSet presAssocID="{671C78C9-DF20-CF40-A9F1-AA0FFA2250B9}" presName="desTx" presStyleLbl="fgAcc1" presStyleIdx="3" presStyleCnt="4" custScaleX="1355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C49422D-9E8B-5346-93E9-E1E41BC8F90F}" srcId="{F817C89E-E8B9-C84A-A8F2-8D714C54E5CF}" destId="{5677BB55-875E-AF4B-8411-1CF9ECCE37C0}" srcOrd="4" destOrd="0" parTransId="{FA57B22F-2AE2-3A4B-9D7B-B7055BDEBD72}" sibTransId="{853EC675-13CF-2347-BFE6-62B3D14D2A40}"/>
    <dgm:cxn modelId="{9329A4F5-9BBF-574F-BC73-511ECF0E10E1}" srcId="{E27B4337-0516-E345-9CC6-144DF5C0A09B}" destId="{554AFEB8-A860-F040-B723-2E26787F0B4D}" srcOrd="0" destOrd="0" parTransId="{B4B45CAD-1BC8-E148-AAA3-C933E14D431D}" sibTransId="{0A813F8E-596C-5B48-9C1F-F056B7EAD93E}"/>
    <dgm:cxn modelId="{61933037-2D6D-2347-A0AC-FD9BF7317AB2}" srcId="{39A3B5C0-89DB-AB40-8103-876CC7329D73}" destId="{8C2C76A1-B4F4-0540-B8E0-10B42FAA8C58}" srcOrd="0" destOrd="0" parTransId="{6A2C0DA5-077B-BD47-A796-AC9F72A1643F}" sibTransId="{B5C227D5-B3E1-E645-9A81-5648A29414FB}"/>
    <dgm:cxn modelId="{D19548BF-4555-EC43-93B1-93FD3F0723FB}" type="presOf" srcId="{C17575E8-C14D-6D48-AA18-72C373B74B50}" destId="{51D0E721-A352-A846-B9F7-72FAFE7AFEFA}" srcOrd="0" destOrd="6" presId="urn:microsoft.com/office/officeart/2005/8/layout/process3"/>
    <dgm:cxn modelId="{D9F079E1-1A4F-6748-A7C3-7D0171D029C4}" srcId="{C7F8A86B-C9BA-FC40-A596-62AF26AF7599}" destId="{006359E7-FFA2-5C47-A203-B6161D65D185}" srcOrd="2" destOrd="0" parTransId="{638F00EE-BCB8-4149-8A6C-3C3C7A50738E}" sibTransId="{ED26F729-FD18-D540-8310-E16CC07F6D91}"/>
    <dgm:cxn modelId="{B0964488-C7B6-2346-A228-0A464E9D0712}" type="presOf" srcId="{1C06D07B-D081-494D-A079-180E6AB108C3}" destId="{FFE1124C-049E-1447-A9E4-74C67614A634}" srcOrd="0" destOrd="2" presId="urn:microsoft.com/office/officeart/2005/8/layout/process3"/>
    <dgm:cxn modelId="{A483BAAE-5DCD-6C45-A5C6-54ACC382CDD6}" type="presOf" srcId="{6827D1EE-6FB6-7E41-BD23-7A00FB497A18}" destId="{36A7306F-FDAD-5B49-AFF4-3F3276BCE22C}" srcOrd="0" destOrd="8" presId="urn:microsoft.com/office/officeart/2005/8/layout/process3"/>
    <dgm:cxn modelId="{BADC0B9D-6028-864C-A654-DE4B288B824B}" type="presOf" srcId="{671C78C9-DF20-CF40-A9F1-AA0FFA2250B9}" destId="{0A8C302B-FA98-8C45-B83F-8408070C83FE}" srcOrd="1" destOrd="0" presId="urn:microsoft.com/office/officeart/2005/8/layout/process3"/>
    <dgm:cxn modelId="{E7B12F71-98FD-9640-AACA-3881813DCD12}" srcId="{78890484-BDA2-774D-95C5-06489FD87C10}" destId="{4ADB33E0-7065-4D4C-ABB0-1F564FB2F728}" srcOrd="2" destOrd="0" parTransId="{B2D6CDB9-355B-AB4B-99F2-932CEDA5762F}" sibTransId="{1B0CFCE9-04CE-2B41-A7A3-B7371F4E5E5B}"/>
    <dgm:cxn modelId="{4B36ECDC-FE7C-2843-9BD5-60EF6A7271D1}" type="presOf" srcId="{ECEE1DF4-10EB-6A4C-B827-6B27493C2DA9}" destId="{36A7306F-FDAD-5B49-AFF4-3F3276BCE22C}" srcOrd="0" destOrd="12" presId="urn:microsoft.com/office/officeart/2005/8/layout/process3"/>
    <dgm:cxn modelId="{CBF7F82D-50FA-474B-B40F-F3ABC165E763}" type="presOf" srcId="{B430D10E-B39A-F040-911A-3A0DF5A40655}" destId="{51D0E721-A352-A846-B9F7-72FAFE7AFEFA}" srcOrd="0" destOrd="7" presId="urn:microsoft.com/office/officeart/2005/8/layout/process3"/>
    <dgm:cxn modelId="{DE1C0841-05DD-1342-B0C6-552A55174DA8}" srcId="{554AFEB8-A860-F040-B723-2E26787F0B4D}" destId="{CC41923C-9858-F540-8DB0-6FEFCA82AECE}" srcOrd="1" destOrd="0" parTransId="{E41F65C4-CD2F-B949-9006-82C5F8A03F72}" sibTransId="{8CA2D186-F0B6-0143-8001-70A206D3F2C9}"/>
    <dgm:cxn modelId="{C32DF7E6-CA2C-1248-85FF-C9FBB6F509C3}" srcId="{E27B4337-0516-E345-9CC6-144DF5C0A09B}" destId="{22A8A11C-258F-194C-B635-88C91848D574}" srcOrd="2" destOrd="0" parTransId="{50A2F81C-8819-B248-8541-4959CFAED74A}" sibTransId="{EBB5AE12-4D38-C248-8E42-DCA3CDB60480}"/>
    <dgm:cxn modelId="{42D18D72-23F4-164A-9A80-4146CD40386B}" srcId="{CCD86890-2EDF-4847-9B62-5AAB9D74D2A8}" destId="{1E77E791-BFF5-2244-AE44-90639F7C9463}" srcOrd="0" destOrd="0" parTransId="{69BB0513-163C-EB47-9027-EA698543416B}" sibTransId="{878EDA33-2E4D-0B4B-9CFA-4F98E2D352F1}"/>
    <dgm:cxn modelId="{179120A6-00A1-EA44-897B-DA52ED92707D}" type="presOf" srcId="{DFBD2D2E-9248-8E4B-BDB4-D2603F6078F8}" destId="{FFE1124C-049E-1447-A9E4-74C67614A634}" srcOrd="0" destOrd="7" presId="urn:microsoft.com/office/officeart/2005/8/layout/process3"/>
    <dgm:cxn modelId="{7D9937A2-36B3-C04B-B624-42D13ADD6640}" type="presOf" srcId="{B54C24B0-38E2-C240-ADEC-AABC071B1A47}" destId="{51D0E721-A352-A846-B9F7-72FAFE7AFEFA}" srcOrd="0" destOrd="5" presId="urn:microsoft.com/office/officeart/2005/8/layout/process3"/>
    <dgm:cxn modelId="{1DC6CFF9-E840-6F40-B3D7-E81D35008E85}" srcId="{22A8A11C-258F-194C-B635-88C91848D574}" destId="{C7F8A86B-C9BA-FC40-A596-62AF26AF7599}" srcOrd="0" destOrd="0" parTransId="{13AD7DAD-414B-A740-8C0B-CAC974D4CCED}" sibTransId="{B593C0C1-0BF5-2E45-B333-E0B21431C216}"/>
    <dgm:cxn modelId="{EC144535-191E-D84D-B872-6ED15DBCF301}" srcId="{554AFEB8-A860-F040-B723-2E26787F0B4D}" destId="{B967F7B3-55AF-784C-9D36-CD4173E77B99}" srcOrd="0" destOrd="0" parTransId="{13A00CFB-AFEC-2049-BC41-C81C80FB8386}" sibTransId="{EFD63B2A-EA9B-EE48-8676-809E33019A83}"/>
    <dgm:cxn modelId="{2822DA9D-6FD3-ED41-A2D2-9A6897C85E04}" srcId="{78890484-BDA2-774D-95C5-06489FD87C10}" destId="{D924A228-8E1D-9640-8B75-301730F0263E}" srcOrd="1" destOrd="0" parTransId="{B318F846-9316-5C42-B025-5AE07374BFF0}" sibTransId="{375DFD55-B290-4542-8421-CE41957B7147}"/>
    <dgm:cxn modelId="{B83D1EA0-29BB-924D-9147-3DC1C9B9FAC4}" type="presOf" srcId="{E4227960-2ED7-3C4D-A840-5F4CB02AA13B}" destId="{36A7306F-FDAD-5B49-AFF4-3F3276BCE22C}" srcOrd="0" destOrd="2" presId="urn:microsoft.com/office/officeart/2005/8/layout/process3"/>
    <dgm:cxn modelId="{F2C5002A-E27F-5643-B3F7-038743F6FBDD}" srcId="{B967F7B3-55AF-784C-9D36-CD4173E77B99}" destId="{9A7CFABA-F760-774A-BAA7-C01CF34D7A41}" srcOrd="8" destOrd="0" parTransId="{E25E68D2-2487-DC41-8C49-21A10CDCE1D4}" sibTransId="{DFAA3E46-3BDD-4148-9056-D48AFF147CE0}"/>
    <dgm:cxn modelId="{07693B7D-40CD-5E43-AF2C-9C0B30A67F2F}" type="presOf" srcId="{8C2C76A1-B4F4-0540-B8E0-10B42FAA8C58}" destId="{1836A37A-EA2A-D24D-9EB2-628E60890EF4}" srcOrd="0" destOrd="5" presId="urn:microsoft.com/office/officeart/2005/8/layout/process3"/>
    <dgm:cxn modelId="{A595CEC1-56CC-9540-A8CE-2D5A530762DA}" type="presOf" srcId="{2A734122-CD01-AD45-9597-4EAD65074E31}" destId="{51D0E721-A352-A846-B9F7-72FAFE7AFEFA}" srcOrd="0" destOrd="8" presId="urn:microsoft.com/office/officeart/2005/8/layout/process3"/>
    <dgm:cxn modelId="{0BC54373-1D9E-5D4D-B2D2-1B28B60865D6}" type="presOf" srcId="{920D0448-091A-3440-B5D8-2878C4BC916A}" destId="{1836A37A-EA2A-D24D-9EB2-628E60890EF4}" srcOrd="0" destOrd="6" presId="urn:microsoft.com/office/officeart/2005/8/layout/process3"/>
    <dgm:cxn modelId="{3F3FF051-2AF5-3C4A-B9C2-47465CE7386B}" srcId="{671C78C9-DF20-CF40-A9F1-AA0FFA2250B9}" destId="{39A3B5C0-89DB-AB40-8103-876CC7329D73}" srcOrd="1" destOrd="0" parTransId="{FFABB3EB-507C-BD4B-B3C8-98DE50A86209}" sibTransId="{20585DF2-2C80-014D-85DA-09FEE04551DA}"/>
    <dgm:cxn modelId="{D945BA84-9DC3-8B42-8032-C7AA12E3FBC6}" type="presOf" srcId="{602F4490-3D31-AC4A-B961-7D0821029246}" destId="{51D0E721-A352-A846-B9F7-72FAFE7AFEFA}" srcOrd="0" destOrd="10" presId="urn:microsoft.com/office/officeart/2005/8/layout/process3"/>
    <dgm:cxn modelId="{E5B453D3-BD2D-D641-9A33-365A6ED50A8C}" srcId="{22A8A11C-258F-194C-B635-88C91848D574}" destId="{C6DFA56F-E298-F34C-B8D9-D82D443A5181}" srcOrd="1" destOrd="0" parTransId="{1F202BF1-86B2-384C-B55F-68431A1F9CEA}" sibTransId="{9CBC1E3F-DBC7-B646-BAF0-B3AD8020F4C3}"/>
    <dgm:cxn modelId="{3EA4B965-44CC-EF48-BD69-5BD4B6606A8C}" type="presOf" srcId="{C5E8B6AC-7F55-1042-83F3-0776AE03109E}" destId="{36A7306F-FDAD-5B49-AFF4-3F3276BCE22C}" srcOrd="0" destOrd="9" presId="urn:microsoft.com/office/officeart/2005/8/layout/process3"/>
    <dgm:cxn modelId="{6DCC639A-49B2-DD4A-B951-4E553603497A}" type="presOf" srcId="{22A8A11C-258F-194C-B635-88C91848D574}" destId="{481C01BC-54B7-034F-B69D-AB50F6B98CEB}" srcOrd="0" destOrd="0" presId="urn:microsoft.com/office/officeart/2005/8/layout/process3"/>
    <dgm:cxn modelId="{FA693FE4-EAA3-8543-AA1F-914B112F8977}" srcId="{C6DFA56F-E298-F34C-B8D9-D82D443A5181}" destId="{A025FAAB-8D81-CB40-88C0-35D104EC1300}" srcOrd="1" destOrd="0" parTransId="{842F25E7-21E8-0742-A3F6-0A997BC7BD18}" sibTransId="{1B22C432-7E02-E548-9B53-D642817BB801}"/>
    <dgm:cxn modelId="{144DD909-4028-FA46-AA25-86968D507B9F}" type="presOf" srcId="{645F7DF3-C2D6-A747-9FD4-68ACF8AD476C}" destId="{FFE1124C-049E-1447-A9E4-74C67614A634}" srcOrd="0" destOrd="8" presId="urn:microsoft.com/office/officeart/2005/8/layout/process3"/>
    <dgm:cxn modelId="{3635F330-7FBB-E842-A4A0-5897D16E6D9A}" srcId="{39A3B5C0-89DB-AB40-8103-876CC7329D73}" destId="{926F8EAB-86A1-4B43-92D2-03B1C8F8D037}" srcOrd="4" destOrd="0" parTransId="{EE3C5FD8-7662-184C-9EE8-585154C29C1B}" sibTransId="{8E3EEDAC-EA2E-954D-8B93-50B3073CE8B3}"/>
    <dgm:cxn modelId="{2666B205-447D-FB40-886B-CB43B1AC121B}" type="presOf" srcId="{B5887D7F-D0E4-FB45-8DA6-082CA3C5478C}" destId="{51D0E721-A352-A846-B9F7-72FAFE7AFEFA}" srcOrd="0" destOrd="3" presId="urn:microsoft.com/office/officeart/2005/8/layout/process3"/>
    <dgm:cxn modelId="{F90B5A3C-2A34-754F-8826-C2C2FF67AF88}" srcId="{B967F7B3-55AF-784C-9D36-CD4173E77B99}" destId="{D71CB4EE-193A-4948-ACE2-CD801D1D77EC}" srcOrd="1" destOrd="0" parTransId="{2FACDBD2-5F84-1942-B83B-65775D769ADC}" sibTransId="{FEC9C18A-3B86-DB46-846E-80F4C3FC2C09}"/>
    <dgm:cxn modelId="{21C91B98-DC9A-574C-A614-DF308DA85F9A}" srcId="{F817C89E-E8B9-C84A-A8F2-8D714C54E5CF}" destId="{B3B16417-0C6E-0047-BA02-96D2AA8BB697}" srcOrd="6" destOrd="0" parTransId="{8700C54A-D297-8F44-8CA5-324F95E5C0DC}" sibTransId="{C29E18D0-175C-4341-9051-24FA3CC0BF36}"/>
    <dgm:cxn modelId="{FF6EDF34-1F99-4046-B7A1-E65A44ACF73D}" srcId="{C6DFA56F-E298-F34C-B8D9-D82D443A5181}" destId="{FC3890FE-1ACF-FE41-946D-75656D8ADA6C}" srcOrd="4" destOrd="0" parTransId="{60DE3DE9-5E65-6449-B9A3-19CC6B11F376}" sibTransId="{44AC5E9A-2FCF-F44F-9594-88E4C688E73A}"/>
    <dgm:cxn modelId="{254C3BAD-1C7B-A845-AF19-10DA4393866D}" type="presOf" srcId="{B8D2C93A-CF78-DA47-9D3D-123536BB4BA0}" destId="{FFE1124C-049E-1447-A9E4-74C67614A634}" srcOrd="0" destOrd="12" presId="urn:microsoft.com/office/officeart/2005/8/layout/process3"/>
    <dgm:cxn modelId="{691277AC-E81D-F142-A56E-67E86CCB142C}" type="presOf" srcId="{F1446ADE-6DAF-D641-ABAA-10F36B6A2334}" destId="{1836A37A-EA2A-D24D-9EB2-628E60890EF4}" srcOrd="0" destOrd="10" presId="urn:microsoft.com/office/officeart/2005/8/layout/process3"/>
    <dgm:cxn modelId="{CF32B76D-7E6D-7549-B5F9-865E3E37B6AE}" type="presOf" srcId="{4ADB33E0-7065-4D4C-ABB0-1F564FB2F728}" destId="{1836A37A-EA2A-D24D-9EB2-628E60890EF4}" srcOrd="0" destOrd="3" presId="urn:microsoft.com/office/officeart/2005/8/layout/process3"/>
    <dgm:cxn modelId="{E611F41A-0079-F847-902C-5C9B95650FCB}" type="presOf" srcId="{E9987667-ACA9-4544-BC6C-E2BFA629DA35}" destId="{2156F5FF-B296-E44B-BAFD-67FE6FF2EFED}" srcOrd="0" destOrd="0" presId="urn:microsoft.com/office/officeart/2005/8/layout/process3"/>
    <dgm:cxn modelId="{F6191826-5C3D-894C-AAA0-CE30091BA849}" srcId="{F817C89E-E8B9-C84A-A8F2-8D714C54E5CF}" destId="{81F291A2-8D3E-B242-8C44-F17FC8296F97}" srcOrd="3" destOrd="0" parTransId="{6C84C509-1EA3-1F41-B27E-AF76C1475794}" sibTransId="{6AA00379-6A7A-3C45-BDA6-9983CF2CA5FC}"/>
    <dgm:cxn modelId="{265CFBF7-D503-8F48-B5E5-C2218F42F348}" type="presOf" srcId="{123474FC-CE33-2748-93A6-34978DF02A11}" destId="{FFE1124C-049E-1447-A9E4-74C67614A634}" srcOrd="0" destOrd="5" presId="urn:microsoft.com/office/officeart/2005/8/layout/process3"/>
    <dgm:cxn modelId="{76ED3DD1-EBBB-DB4D-8F00-B01C8976202A}" srcId="{39A3B5C0-89DB-AB40-8103-876CC7329D73}" destId="{3CB05EBB-8AB2-6C4B-B0D2-ECDC85CCC6F5}" srcOrd="3" destOrd="0" parTransId="{7FFCF452-0BBE-3C45-8995-75C2DAAE1285}" sibTransId="{CA352BDD-460B-EA45-8403-BA8293D15A74}"/>
    <dgm:cxn modelId="{850468FB-3E21-9148-A9CB-7B3A3E0C26C5}" type="presOf" srcId="{CC41923C-9858-F540-8DB0-6FEFCA82AECE}" destId="{51D0E721-A352-A846-B9F7-72FAFE7AFEFA}" srcOrd="0" destOrd="12" presId="urn:microsoft.com/office/officeart/2005/8/layout/process3"/>
    <dgm:cxn modelId="{1BB67896-4F51-0644-B219-3347E92BF6EF}" type="presOf" srcId="{C6DFA56F-E298-F34C-B8D9-D82D443A5181}" destId="{FFE1124C-049E-1447-A9E4-74C67614A634}" srcOrd="0" destOrd="4" presId="urn:microsoft.com/office/officeart/2005/8/layout/process3"/>
    <dgm:cxn modelId="{2F8A3FCF-1C8D-3748-86AD-F712E9A9F07F}" srcId="{F817C89E-E8B9-C84A-A8F2-8D714C54E5CF}" destId="{6827D1EE-6FB6-7E41-BD23-7A00FB497A18}" srcOrd="7" destOrd="0" parTransId="{C8FB0A64-77B6-A747-8EC9-756E82E369A9}" sibTransId="{385E1C4F-7D6C-4C44-9104-7C5EA2148B4F}"/>
    <dgm:cxn modelId="{A934E14C-A90B-2F4C-BF88-E1EF2A595C3A}" srcId="{78890484-BDA2-774D-95C5-06489FD87C10}" destId="{2077DCF1-08B8-5944-8F61-745191A70EFA}" srcOrd="0" destOrd="0" parTransId="{7011F525-0367-E849-8F1D-6A2C8871FE9C}" sibTransId="{8DEBC819-7296-DD4A-856D-2D9A2A4ECFDE}"/>
    <dgm:cxn modelId="{9D58CAAE-B054-4F47-88EF-0EC7CA4CFC27}" type="presOf" srcId="{554AFEB8-A860-F040-B723-2E26787F0B4D}" destId="{130188AD-3951-9E4E-8DF1-9A204BCFF06F}" srcOrd="0" destOrd="0" presId="urn:microsoft.com/office/officeart/2005/8/layout/process3"/>
    <dgm:cxn modelId="{1CED9D6D-02B7-DE4C-B88B-1A8934D25E66}" type="presOf" srcId="{0A813F8E-596C-5B48-9C1F-F056B7EAD93E}" destId="{CA7B00B9-3617-C741-A5C3-0369B3B0B7AD}" srcOrd="0" destOrd="0" presId="urn:microsoft.com/office/officeart/2005/8/layout/process3"/>
    <dgm:cxn modelId="{F30E2569-6C9C-344D-9CD6-6C5C7F0070C3}" type="presOf" srcId="{A06A03C8-3584-D747-91C5-BB2C719882FA}" destId="{51D0E721-A352-A846-B9F7-72FAFE7AFEFA}" srcOrd="0" destOrd="4" presId="urn:microsoft.com/office/officeart/2005/8/layout/process3"/>
    <dgm:cxn modelId="{FC6EF811-CA8F-6E48-874F-4E90D39E7A9E}" type="presOf" srcId="{CB118D08-5D89-5947-AC0D-B678833DE120}" destId="{1836A37A-EA2A-D24D-9EB2-628E60890EF4}" srcOrd="0" destOrd="11" presId="urn:microsoft.com/office/officeart/2005/8/layout/process3"/>
    <dgm:cxn modelId="{91FDAE04-F532-0B4B-BA05-CE28C5C28026}" type="presOf" srcId="{9A7CFABA-F760-774A-BAA7-C01CF34D7A41}" destId="{51D0E721-A352-A846-B9F7-72FAFE7AFEFA}" srcOrd="0" destOrd="9" presId="urn:microsoft.com/office/officeart/2005/8/layout/process3"/>
    <dgm:cxn modelId="{B5C61150-FD2C-0945-889B-1130CC6078E9}" type="presOf" srcId="{57F6496C-0759-AB48-B992-781D88789353}" destId="{36A7306F-FDAD-5B49-AFF4-3F3276BCE22C}" srcOrd="0" destOrd="6" presId="urn:microsoft.com/office/officeart/2005/8/layout/process3"/>
    <dgm:cxn modelId="{362361C7-F349-3647-9A52-449A594509BF}" srcId="{B967F7B3-55AF-784C-9D36-CD4173E77B99}" destId="{BD2637DD-A4F0-4246-A50F-770789D11D82}" srcOrd="10" destOrd="0" parTransId="{766616DF-581A-0343-9D8B-B1741752F1CE}" sibTransId="{A7DCA191-0B39-1242-9F84-37C51E32AEC2}"/>
    <dgm:cxn modelId="{59C7F311-B180-3141-840C-DD703BA43341}" type="presOf" srcId="{81F291A2-8D3E-B242-8C44-F17FC8296F97}" destId="{36A7306F-FDAD-5B49-AFF4-3F3276BCE22C}" srcOrd="0" destOrd="4" presId="urn:microsoft.com/office/officeart/2005/8/layout/process3"/>
    <dgm:cxn modelId="{0560E4F5-DAC0-414A-A218-2CA84A77CCA9}" type="presOf" srcId="{B967F7B3-55AF-784C-9D36-CD4173E77B99}" destId="{51D0E721-A352-A846-B9F7-72FAFE7AFEFA}" srcOrd="0" destOrd="0" presId="urn:microsoft.com/office/officeart/2005/8/layout/process3"/>
    <dgm:cxn modelId="{53555CF0-B223-CB46-BC2D-C88F49EB4836}" srcId="{B967F7B3-55AF-784C-9D36-CD4173E77B99}" destId="{B5887D7F-D0E4-FB45-8DA6-082CA3C5478C}" srcOrd="2" destOrd="0" parTransId="{CF3D3682-7558-D542-94F8-ECC672B7B669}" sibTransId="{73B96581-35B3-AC49-9878-52EFED5713AB}"/>
    <dgm:cxn modelId="{3DD56506-DA59-9946-8907-ACBE829DEF33}" srcId="{DE4768E4-0790-5B4C-A896-724AA538A2B1}" destId="{ECEE1DF4-10EB-6A4C-B827-6B27493C2DA9}" srcOrd="1" destOrd="0" parTransId="{EA5B410A-5E70-2B46-9100-FBDAC87DF3D2}" sibTransId="{C7F01991-2762-8D42-8E5B-AE5CC8ABD46C}"/>
    <dgm:cxn modelId="{9BD48320-1AF7-9B45-B505-1FC65491F486}" srcId="{B967F7B3-55AF-784C-9D36-CD4173E77B99}" destId="{602F4490-3D31-AC4A-B961-7D0821029246}" srcOrd="9" destOrd="0" parTransId="{19F84FDE-6011-5644-9146-45C8EBFB7F7B}" sibTransId="{C6D1ABEE-09CD-0549-8B07-C7EC4049752D}"/>
    <dgm:cxn modelId="{0B2FA401-5ECB-CA43-B2FF-2ED4FFA0CD35}" type="presOf" srcId="{78890484-BDA2-774D-95C5-06489FD87C10}" destId="{1836A37A-EA2A-D24D-9EB2-628E60890EF4}" srcOrd="0" destOrd="0" presId="urn:microsoft.com/office/officeart/2005/8/layout/process3"/>
    <dgm:cxn modelId="{0C31BF15-2ADB-D740-BCBA-FE3C0D25C983}" srcId="{E27B4337-0516-E345-9CC6-144DF5C0A09B}" destId="{DE4768E4-0790-5B4C-A896-724AA538A2B1}" srcOrd="1" destOrd="0" parTransId="{905BB3D1-D5C0-FE4B-8C76-18BFFCBAD8D0}" sibTransId="{E9987667-ACA9-4544-BC6C-E2BFA629DA35}"/>
    <dgm:cxn modelId="{7CE7665D-0B50-1D45-A007-01283FF286D7}" srcId="{F817C89E-E8B9-C84A-A8F2-8D714C54E5CF}" destId="{C5E8B6AC-7F55-1042-83F3-0776AE03109E}" srcOrd="8" destOrd="0" parTransId="{2DE5DFE6-A524-5147-B1A8-79531C696C91}" sibTransId="{EF73B735-D001-BA43-8328-F738B7F2158B}"/>
    <dgm:cxn modelId="{1B0126C4-1B9B-964C-85BE-F3C1D15AD974}" srcId="{B967F7B3-55AF-784C-9D36-CD4173E77B99}" destId="{2A734122-CD01-AD45-9597-4EAD65074E31}" srcOrd="7" destOrd="0" parTransId="{E4A56B99-E355-8A43-9807-8FA891B2F08C}" sibTransId="{0046B7BB-B903-8D48-ADD7-54A0D9DAC8CF}"/>
    <dgm:cxn modelId="{E7F3518D-2801-3D4E-8F00-CE5378BCDECF}" srcId="{E27B4337-0516-E345-9CC6-144DF5C0A09B}" destId="{671C78C9-DF20-CF40-A9F1-AA0FFA2250B9}" srcOrd="3" destOrd="0" parTransId="{2BEF46F0-BC5A-7742-9C38-E2E7023CA7F2}" sibTransId="{08B138E1-F356-4241-98B3-26B59D0946A3}"/>
    <dgm:cxn modelId="{687E7CE0-B7AA-BD44-A5AF-AD2B10E92EAF}" srcId="{C6DFA56F-E298-F34C-B8D9-D82D443A5181}" destId="{123474FC-CE33-2748-93A6-34978DF02A11}" srcOrd="0" destOrd="0" parTransId="{CA8CDFCE-7754-2940-84E9-507EE9555212}" sibTransId="{0D386A05-A280-F449-9091-B97083909D29}"/>
    <dgm:cxn modelId="{BE3A4517-EA3C-C548-9361-3709D15D0E0D}" type="presOf" srcId="{C7F8A86B-C9BA-FC40-A596-62AF26AF7599}" destId="{FFE1124C-049E-1447-A9E4-74C67614A634}" srcOrd="0" destOrd="0" presId="urn:microsoft.com/office/officeart/2005/8/layout/process3"/>
    <dgm:cxn modelId="{58892F1B-ACF2-B54A-B4FF-66B88298EACE}" type="presOf" srcId="{5677BB55-875E-AF4B-8411-1CF9ECCE37C0}" destId="{36A7306F-FDAD-5B49-AFF4-3F3276BCE22C}" srcOrd="0" destOrd="5" presId="urn:microsoft.com/office/officeart/2005/8/layout/process3"/>
    <dgm:cxn modelId="{7DF9C1D7-53AE-9F4F-91B7-2DBCC158C87B}" srcId="{B967F7B3-55AF-784C-9D36-CD4173E77B99}" destId="{B430D10E-B39A-F040-911A-3A0DF5A40655}" srcOrd="6" destOrd="0" parTransId="{B892746F-4468-3142-AFC9-F34A73778C59}" sibTransId="{6C4CA469-1AD9-284D-8297-71170927DE0E}"/>
    <dgm:cxn modelId="{EF722334-F47B-9846-BFB3-A1B9E4647286}" type="presOf" srcId="{722D4159-5878-774A-8B35-D6B68EF11BD7}" destId="{36A7306F-FDAD-5B49-AFF4-3F3276BCE22C}" srcOrd="0" destOrd="1" presId="urn:microsoft.com/office/officeart/2005/8/layout/process3"/>
    <dgm:cxn modelId="{B91ADCBF-737C-E249-BE18-75C06DD5196B}" srcId="{F817C89E-E8B9-C84A-A8F2-8D714C54E5CF}" destId="{AED0BBCB-A426-DE49-98D9-FFAF16C2DBA6}" srcOrd="9" destOrd="0" parTransId="{59F5FC98-6F9D-1642-9348-FBEA586D5C17}" sibTransId="{6F6C2A69-D87B-8340-8324-30EFBD1DDF16}"/>
    <dgm:cxn modelId="{9CB42707-0351-8744-BC83-ADDED510CDC7}" srcId="{671C78C9-DF20-CF40-A9F1-AA0FFA2250B9}" destId="{78890484-BDA2-774D-95C5-06489FD87C10}" srcOrd="0" destOrd="0" parTransId="{7D8F51DE-7DF7-6D49-8276-F430A818654A}" sibTransId="{F1912BD2-EE93-1B42-A837-5822C0F51272}"/>
    <dgm:cxn modelId="{EB5A2850-0E40-194F-840E-654973D3F95B}" srcId="{B967F7B3-55AF-784C-9D36-CD4173E77B99}" destId="{A06A03C8-3584-D747-91C5-BB2C719882FA}" srcOrd="3" destOrd="0" parTransId="{71359B74-23A0-A943-91B3-C9D1B4B34321}" sibTransId="{1550C776-1FCD-8E47-BC4C-FAE19DE447C1}"/>
    <dgm:cxn modelId="{3C35B6A1-F3CF-1145-9302-15089357CEC7}" type="presOf" srcId="{6A4B47D4-B433-C043-89E7-08EDCAA19CA1}" destId="{1836A37A-EA2A-D24D-9EB2-628E60890EF4}" srcOrd="0" destOrd="7" presId="urn:microsoft.com/office/officeart/2005/8/layout/process3"/>
    <dgm:cxn modelId="{C82297AB-7A12-C943-8340-2C7F3F14AD7E}" srcId="{F817C89E-E8B9-C84A-A8F2-8D714C54E5CF}" destId="{E4227960-2ED7-3C4D-A840-5F4CB02AA13B}" srcOrd="1" destOrd="0" parTransId="{65D6C58E-1045-7449-A94B-EEAD3C147E44}" sibTransId="{10A4259B-BA9C-C24F-A7BE-0396B5043CDC}"/>
    <dgm:cxn modelId="{A9EAC0A7-88D0-C642-8636-54E968AE801F}" type="presOf" srcId="{BD2637DD-A4F0-4246-A50F-770789D11D82}" destId="{51D0E721-A352-A846-B9F7-72FAFE7AFEFA}" srcOrd="0" destOrd="11" presId="urn:microsoft.com/office/officeart/2005/8/layout/process3"/>
    <dgm:cxn modelId="{A84F1A5A-9A41-0649-B77B-517112D93AF1}" srcId="{39A3B5C0-89DB-AB40-8103-876CC7329D73}" destId="{920D0448-091A-3440-B5D8-2878C4BC916A}" srcOrd="1" destOrd="0" parTransId="{B5B9F8EE-07A1-4042-A880-0047734ED44F}" sibTransId="{71F28DF6-D3A5-C741-A647-BD576C9D6CCC}"/>
    <dgm:cxn modelId="{343D5996-AE06-2C4F-B27E-DF8D5CD7AB3A}" type="presOf" srcId="{E9987667-ACA9-4544-BC6C-E2BFA629DA35}" destId="{572187C3-8CAE-5D46-A2E9-4AD201C4AEDF}" srcOrd="1" destOrd="0" presId="urn:microsoft.com/office/officeart/2005/8/layout/process3"/>
    <dgm:cxn modelId="{59428EAD-54AA-C344-A5E8-4C6687EE1CB3}" type="presOf" srcId="{0A813F8E-596C-5B48-9C1F-F056B7EAD93E}" destId="{A4451DA4-C6F2-6143-85A9-58BA9B60225E}" srcOrd="1" destOrd="0" presId="urn:microsoft.com/office/officeart/2005/8/layout/process3"/>
    <dgm:cxn modelId="{20072C17-23E7-304B-8153-4C80978004C3}" srcId="{671C78C9-DF20-CF40-A9F1-AA0FFA2250B9}" destId="{F1446ADE-6DAF-D641-ABAA-10F36B6A2334}" srcOrd="2" destOrd="0" parTransId="{98C583DF-406F-C34C-8565-7A923D191F1E}" sibTransId="{24B85841-4BCC-3941-B1B0-4A7D3C560137}"/>
    <dgm:cxn modelId="{379C39EA-F215-A94B-95B6-56BA1B5FBB59}" srcId="{C7F8A86B-C9BA-FC40-A596-62AF26AF7599}" destId="{1C06D07B-D081-494D-A079-180E6AB108C3}" srcOrd="1" destOrd="0" parTransId="{9FC04874-3DAF-7645-BEAC-EF21AA770E35}" sibTransId="{53525DC1-FBFA-4B45-9EE6-F4B6C1E3F49A}"/>
    <dgm:cxn modelId="{21D3EE09-6591-C443-BC34-11290B27EA0D}" type="presOf" srcId="{EBB5AE12-4D38-C248-8E42-DCA3CDB60480}" destId="{A6700009-042F-F74B-84AC-B378C6932FA5}" srcOrd="1" destOrd="0" presId="urn:microsoft.com/office/officeart/2005/8/layout/process3"/>
    <dgm:cxn modelId="{9FB42F6B-EED3-AB43-8239-73701E7D5361}" type="presOf" srcId="{EBB5AE12-4D38-C248-8E42-DCA3CDB60480}" destId="{8B03AD6F-23E1-A949-B8D0-85F9CA7C2008}" srcOrd="0" destOrd="0" presId="urn:microsoft.com/office/officeart/2005/8/layout/process3"/>
    <dgm:cxn modelId="{EB62FA42-21E9-9143-904E-F9043E247067}" srcId="{F817C89E-E8B9-C84A-A8F2-8D714C54E5CF}" destId="{57F6496C-0759-AB48-B992-781D88789353}" srcOrd="5" destOrd="0" parTransId="{8F57B4BC-C728-9A4E-AFDD-7965E487C436}" sibTransId="{F0C5976D-9074-594D-AE86-7B55D705B7AC}"/>
    <dgm:cxn modelId="{14C5EBBC-F2C3-364E-8596-727C22D558C9}" srcId="{C6DFA56F-E298-F34C-B8D9-D82D443A5181}" destId="{645F7DF3-C2D6-A747-9FD4-68ACF8AD476C}" srcOrd="3" destOrd="0" parTransId="{38781C63-4C7D-CB42-8677-5292482A6F3C}" sibTransId="{DFF77D1E-5150-AA4A-B88F-20930310F3CE}"/>
    <dgm:cxn modelId="{7AE1B9D5-1F6D-C24A-A83C-DAB5BBE7669C}" type="presOf" srcId="{D924A228-8E1D-9640-8B75-301730F0263E}" destId="{1836A37A-EA2A-D24D-9EB2-628E60890EF4}" srcOrd="0" destOrd="2" presId="urn:microsoft.com/office/officeart/2005/8/layout/process3"/>
    <dgm:cxn modelId="{321232B0-9260-144C-9919-808B50FEFCCD}" srcId="{22A8A11C-258F-194C-B635-88C91848D574}" destId="{B8D2C93A-CF78-DA47-9D3D-123536BB4BA0}" srcOrd="3" destOrd="0" parTransId="{7F206735-88E3-9044-875C-CF678D629F05}" sibTransId="{173FF987-0C8F-E748-811C-5A26E39C0897}"/>
    <dgm:cxn modelId="{394EBD22-AEC5-B547-94C0-4DA762D4B025}" srcId="{C6DFA56F-E298-F34C-B8D9-D82D443A5181}" destId="{DFBD2D2E-9248-8E4B-BDB4-D2603F6078F8}" srcOrd="2" destOrd="0" parTransId="{AA1E8F98-C397-4345-BBB6-46E8CDC4D8D9}" sibTransId="{8AEE9907-06EC-D14E-9BE1-E2F67715970B}"/>
    <dgm:cxn modelId="{885586EE-D1C5-3B44-B0B8-1C2E5691782B}" srcId="{DE4768E4-0790-5B4C-A896-724AA538A2B1}" destId="{F817C89E-E8B9-C84A-A8F2-8D714C54E5CF}" srcOrd="0" destOrd="0" parTransId="{1A6EF65D-7B02-2942-BB05-C594BE7B6163}" sibTransId="{8307929C-6A88-CE4B-893A-E30CF0A32185}"/>
    <dgm:cxn modelId="{85B4E73A-5344-9E46-9DE8-99C011BA41C4}" type="presOf" srcId="{22A8A11C-258F-194C-B635-88C91848D574}" destId="{2D6487D6-20FD-5F43-87FE-20478BB48C59}" srcOrd="1" destOrd="0" presId="urn:microsoft.com/office/officeart/2005/8/layout/process3"/>
    <dgm:cxn modelId="{D0234CC2-821C-0C44-B515-BB07B4B3D2E3}" srcId="{22A8A11C-258F-194C-B635-88C91848D574}" destId="{CCD86890-2EDF-4847-9B62-5AAB9D74D2A8}" srcOrd="2" destOrd="0" parTransId="{00EF0D9B-0E6D-7846-BE74-E539B68E7054}" sibTransId="{08DC061F-6855-BE41-BF67-663D13FD11D0}"/>
    <dgm:cxn modelId="{A329ECAC-337C-E143-B766-A0BCD4A41CD2}" type="presOf" srcId="{5498A68F-374F-014D-AF6C-D4B0075F44F6}" destId="{36A7306F-FDAD-5B49-AFF4-3F3276BCE22C}" srcOrd="0" destOrd="11" presId="urn:microsoft.com/office/officeart/2005/8/layout/process3"/>
    <dgm:cxn modelId="{ABED0128-9CFF-0F48-BB69-B6C536091FF9}" srcId="{671C78C9-DF20-CF40-A9F1-AA0FFA2250B9}" destId="{2C1621B4-420C-2849-AF4F-576E45E05EE9}" srcOrd="3" destOrd="0" parTransId="{F2BD40A8-E9C1-0646-8518-154EFAA14313}" sibTransId="{3C1A183E-C266-2640-83EE-C1F1C79F6919}"/>
    <dgm:cxn modelId="{18C88844-A716-AB43-8823-2509DAD6FE73}" type="presOf" srcId="{3CB05EBB-8AB2-6C4B-B0D2-ECDC85CCC6F5}" destId="{1836A37A-EA2A-D24D-9EB2-628E60890EF4}" srcOrd="0" destOrd="8" presId="urn:microsoft.com/office/officeart/2005/8/layout/process3"/>
    <dgm:cxn modelId="{40E9354B-1204-5545-B47E-66BACA3D7197}" srcId="{F817C89E-E8B9-C84A-A8F2-8D714C54E5CF}" destId="{5498A68F-374F-014D-AF6C-D4B0075F44F6}" srcOrd="10" destOrd="0" parTransId="{90EA9F8B-B9A4-1C47-9F58-DFDA20ECFDE0}" sibTransId="{633CD6C3-5C7E-B242-A159-DD6AF0F57E4E}"/>
    <dgm:cxn modelId="{A0921D19-EB01-4D4A-8FDA-AF7573971C8B}" type="presOf" srcId="{2C1621B4-420C-2849-AF4F-576E45E05EE9}" destId="{1836A37A-EA2A-D24D-9EB2-628E60890EF4}" srcOrd="0" destOrd="12" presId="urn:microsoft.com/office/officeart/2005/8/layout/process3"/>
    <dgm:cxn modelId="{4FFF2341-5F11-564F-A059-D8DC8D03E273}" type="presOf" srcId="{DE4768E4-0790-5B4C-A896-724AA538A2B1}" destId="{2D3F34D9-A72E-F241-84A7-6F9BB4092C5A}" srcOrd="0" destOrd="0" presId="urn:microsoft.com/office/officeart/2005/8/layout/process3"/>
    <dgm:cxn modelId="{7FCD31F1-5CF4-5E43-9D4B-D912303935C0}" type="presOf" srcId="{DE4768E4-0790-5B4C-A896-724AA538A2B1}" destId="{B1E9650C-5A1A-1745-8C26-0ECBB3F305EA}" srcOrd="1" destOrd="0" presId="urn:microsoft.com/office/officeart/2005/8/layout/process3"/>
    <dgm:cxn modelId="{0CA35EED-D6C7-574C-BBEB-F82A7224645A}" srcId="{F817C89E-E8B9-C84A-A8F2-8D714C54E5CF}" destId="{C6393ECB-4DEF-574B-8060-517B48DFA67E}" srcOrd="2" destOrd="0" parTransId="{C5BC29EB-343F-7C47-A515-F2A705AF0396}" sibTransId="{F674DB32-0AB5-E348-9832-B51FB458ACFF}"/>
    <dgm:cxn modelId="{D0A96E74-D15E-9C40-9700-CBF8BA456081}" type="presOf" srcId="{D71CB4EE-193A-4948-ACE2-CD801D1D77EC}" destId="{51D0E721-A352-A846-B9F7-72FAFE7AFEFA}" srcOrd="0" destOrd="2" presId="urn:microsoft.com/office/officeart/2005/8/layout/process3"/>
    <dgm:cxn modelId="{B595B775-B358-4D41-8A9C-3047C7406490}" type="presOf" srcId="{F817C89E-E8B9-C84A-A8F2-8D714C54E5CF}" destId="{36A7306F-FDAD-5B49-AFF4-3F3276BCE22C}" srcOrd="0" destOrd="0" presId="urn:microsoft.com/office/officeart/2005/8/layout/process3"/>
    <dgm:cxn modelId="{1F22CB07-3DB3-784B-8366-18D09AE4C88A}" type="presOf" srcId="{1E77E791-BFF5-2244-AE44-90639F7C9463}" destId="{FFE1124C-049E-1447-A9E4-74C67614A634}" srcOrd="0" destOrd="11" presId="urn:microsoft.com/office/officeart/2005/8/layout/process3"/>
    <dgm:cxn modelId="{9FCEB160-A2C4-F845-86B8-6E3D136B893A}" type="presOf" srcId="{C6393ECB-4DEF-574B-8060-517B48DFA67E}" destId="{36A7306F-FDAD-5B49-AFF4-3F3276BCE22C}" srcOrd="0" destOrd="3" presId="urn:microsoft.com/office/officeart/2005/8/layout/process3"/>
    <dgm:cxn modelId="{77AF784E-C5D1-E348-9739-9005188D5955}" type="presOf" srcId="{006359E7-FFA2-5C47-A203-B6161D65D185}" destId="{FFE1124C-049E-1447-A9E4-74C67614A634}" srcOrd="0" destOrd="3" presId="urn:microsoft.com/office/officeart/2005/8/layout/process3"/>
    <dgm:cxn modelId="{A58AEA26-2834-8847-8993-54BDC2A1C91B}" type="presOf" srcId="{39A3B5C0-89DB-AB40-8103-876CC7329D73}" destId="{1836A37A-EA2A-D24D-9EB2-628E60890EF4}" srcOrd="0" destOrd="4" presId="urn:microsoft.com/office/officeart/2005/8/layout/process3"/>
    <dgm:cxn modelId="{C170DE92-D1F1-614F-9397-2015848B18DF}" type="presOf" srcId="{B3B16417-0C6E-0047-BA02-96D2AA8BB697}" destId="{36A7306F-FDAD-5B49-AFF4-3F3276BCE22C}" srcOrd="0" destOrd="7" presId="urn:microsoft.com/office/officeart/2005/8/layout/process3"/>
    <dgm:cxn modelId="{8694B4F0-C8DB-A244-A93B-2EB7713D548C}" type="presOf" srcId="{E27B4337-0516-E345-9CC6-144DF5C0A09B}" destId="{43E9F581-80D3-B14B-8488-2D558620D16B}" srcOrd="0" destOrd="0" presId="urn:microsoft.com/office/officeart/2005/8/layout/process3"/>
    <dgm:cxn modelId="{7D144792-A53A-5E41-A574-B56165980CF5}" type="presOf" srcId="{CCD86890-2EDF-4847-9B62-5AAB9D74D2A8}" destId="{FFE1124C-049E-1447-A9E4-74C67614A634}" srcOrd="0" destOrd="10" presId="urn:microsoft.com/office/officeart/2005/8/layout/process3"/>
    <dgm:cxn modelId="{F3E6F7FB-B460-CD41-AA02-E57E07A4B62E}" srcId="{F817C89E-E8B9-C84A-A8F2-8D714C54E5CF}" destId="{722D4159-5878-774A-8B35-D6B68EF11BD7}" srcOrd="0" destOrd="0" parTransId="{CE8CB5BF-F8DA-4F4D-BDA3-17D399DA114F}" sibTransId="{6146A05D-4B60-0A4E-8E91-2CFF8875D96A}"/>
    <dgm:cxn modelId="{2256A7EB-7A75-5E45-B58D-1D4E41279B31}" srcId="{B967F7B3-55AF-784C-9D36-CD4173E77B99}" destId="{C17575E8-C14D-6D48-AA18-72C373B74B50}" srcOrd="5" destOrd="0" parTransId="{736FAD3F-1B87-064B-8A84-28282C9E6799}" sibTransId="{B2B01B25-BC09-164E-BA70-204DFF4949CB}"/>
    <dgm:cxn modelId="{E0AB3AFB-A5F2-884E-9E38-1EC983A7B62E}" type="presOf" srcId="{926F8EAB-86A1-4B43-92D2-03B1C8F8D037}" destId="{1836A37A-EA2A-D24D-9EB2-628E60890EF4}" srcOrd="0" destOrd="9" presId="urn:microsoft.com/office/officeart/2005/8/layout/process3"/>
    <dgm:cxn modelId="{72226202-CF8F-7D4F-AA0D-60F32C948C0D}" type="presOf" srcId="{671C78C9-DF20-CF40-A9F1-AA0FFA2250B9}" destId="{EBF9C572-E541-7543-864C-ABE0D7D3BB6D}" srcOrd="0" destOrd="0" presId="urn:microsoft.com/office/officeart/2005/8/layout/process3"/>
    <dgm:cxn modelId="{7BB74385-5B1C-CC45-9FAB-1644B2047AFA}" srcId="{B967F7B3-55AF-784C-9D36-CD4173E77B99}" destId="{485D20AB-1357-E84A-A885-0D09D9496D6E}" srcOrd="0" destOrd="0" parTransId="{2463A622-3FCA-6A45-80DD-FF9122D6E775}" sibTransId="{3B744B60-A092-7940-A6DF-1A027355A945}"/>
    <dgm:cxn modelId="{3E15EC00-F47C-1745-AA13-A58BC2610885}" type="presOf" srcId="{A025FAAB-8D81-CB40-88C0-35D104EC1300}" destId="{FFE1124C-049E-1447-A9E4-74C67614A634}" srcOrd="0" destOrd="6" presId="urn:microsoft.com/office/officeart/2005/8/layout/process3"/>
    <dgm:cxn modelId="{E5CF3703-B269-1B4A-8416-7182EE1F008A}" srcId="{C7F8A86B-C9BA-FC40-A596-62AF26AF7599}" destId="{34431D5B-EA9B-0749-9EB5-E26BAD022B34}" srcOrd="0" destOrd="0" parTransId="{54872C9C-9DE6-CD49-8386-DE68B9BE6119}" sibTransId="{A0164A7F-33E5-D841-96B2-F8D1BC5C3056}"/>
    <dgm:cxn modelId="{096B3DE1-8885-5842-A391-7EAE2FA82FC7}" srcId="{39A3B5C0-89DB-AB40-8103-876CC7329D73}" destId="{6A4B47D4-B433-C043-89E7-08EDCAA19CA1}" srcOrd="2" destOrd="0" parTransId="{F2FE2085-19CC-284A-94EE-C21719897495}" sibTransId="{DF6C1EF3-A510-EE4C-A9C1-9DF455606E14}"/>
    <dgm:cxn modelId="{8F157A76-0562-1F4C-83E1-A4516EB5728B}" type="presOf" srcId="{AED0BBCB-A426-DE49-98D9-FFAF16C2DBA6}" destId="{36A7306F-FDAD-5B49-AFF4-3F3276BCE22C}" srcOrd="0" destOrd="10" presId="urn:microsoft.com/office/officeart/2005/8/layout/process3"/>
    <dgm:cxn modelId="{2C5B7D4C-39BF-D946-AC5E-B8BB50DBFDD7}" srcId="{B967F7B3-55AF-784C-9D36-CD4173E77B99}" destId="{B54C24B0-38E2-C240-ADEC-AABC071B1A47}" srcOrd="4" destOrd="0" parTransId="{4B8785DA-EB8D-3943-B707-A7B8E7F3A4FC}" sibTransId="{5DB17B42-2282-EF43-9193-00430FC2EDC2}"/>
    <dgm:cxn modelId="{C0678F73-1200-DA42-AFD6-175F0C479435}" type="presOf" srcId="{554AFEB8-A860-F040-B723-2E26787F0B4D}" destId="{8D69FD76-ECB3-454D-8665-9FD3FFC1FD31}" srcOrd="1" destOrd="0" presId="urn:microsoft.com/office/officeart/2005/8/layout/process3"/>
    <dgm:cxn modelId="{5C06BCB3-6DB3-1E48-9F35-6E4E2C794E5D}" type="presOf" srcId="{485D20AB-1357-E84A-A885-0D09D9496D6E}" destId="{51D0E721-A352-A846-B9F7-72FAFE7AFEFA}" srcOrd="0" destOrd="1" presId="urn:microsoft.com/office/officeart/2005/8/layout/process3"/>
    <dgm:cxn modelId="{4B092515-5C27-194B-9C4F-35CEB632345C}" srcId="{F1446ADE-6DAF-D641-ABAA-10F36B6A2334}" destId="{CB118D08-5D89-5947-AC0D-B678833DE120}" srcOrd="0" destOrd="0" parTransId="{50409F71-AF30-7F41-8717-7C05BA90573E}" sibTransId="{4F7FD138-8DA0-8B43-A12E-75607C79ADD0}"/>
    <dgm:cxn modelId="{85FE5229-90B9-1C4B-8B04-858FB15C98CE}" type="presOf" srcId="{34431D5B-EA9B-0749-9EB5-E26BAD022B34}" destId="{FFE1124C-049E-1447-A9E4-74C67614A634}" srcOrd="0" destOrd="1" presId="urn:microsoft.com/office/officeart/2005/8/layout/process3"/>
    <dgm:cxn modelId="{B4BDCEF4-C7C8-6E48-87F6-FB56B32AE80D}" type="presOf" srcId="{2077DCF1-08B8-5944-8F61-745191A70EFA}" destId="{1836A37A-EA2A-D24D-9EB2-628E60890EF4}" srcOrd="0" destOrd="1" presId="urn:microsoft.com/office/officeart/2005/8/layout/process3"/>
    <dgm:cxn modelId="{0D7829D0-F407-394C-92A4-E804943D692F}" type="presOf" srcId="{FC3890FE-1ACF-FE41-946D-75656D8ADA6C}" destId="{FFE1124C-049E-1447-A9E4-74C67614A634}" srcOrd="0" destOrd="9" presId="urn:microsoft.com/office/officeart/2005/8/layout/process3"/>
    <dgm:cxn modelId="{F93668BD-69DF-924F-B248-B30FB38EFE09}" type="presParOf" srcId="{43E9F581-80D3-B14B-8488-2D558620D16B}" destId="{CB3C86ED-843D-1E4B-9A56-CF13153BA3F1}" srcOrd="0" destOrd="0" presId="urn:microsoft.com/office/officeart/2005/8/layout/process3"/>
    <dgm:cxn modelId="{BF46A052-D2BE-3345-8EDA-2A3BB129E046}" type="presParOf" srcId="{CB3C86ED-843D-1E4B-9A56-CF13153BA3F1}" destId="{130188AD-3951-9E4E-8DF1-9A204BCFF06F}" srcOrd="0" destOrd="0" presId="urn:microsoft.com/office/officeart/2005/8/layout/process3"/>
    <dgm:cxn modelId="{E787B43D-47A2-D24E-BB52-44CCB357BFAC}" type="presParOf" srcId="{CB3C86ED-843D-1E4B-9A56-CF13153BA3F1}" destId="{8D69FD76-ECB3-454D-8665-9FD3FFC1FD31}" srcOrd="1" destOrd="0" presId="urn:microsoft.com/office/officeart/2005/8/layout/process3"/>
    <dgm:cxn modelId="{A83D6482-D77D-D44B-9C23-94C9B503D607}" type="presParOf" srcId="{CB3C86ED-843D-1E4B-9A56-CF13153BA3F1}" destId="{51D0E721-A352-A846-B9F7-72FAFE7AFEFA}" srcOrd="2" destOrd="0" presId="urn:microsoft.com/office/officeart/2005/8/layout/process3"/>
    <dgm:cxn modelId="{CB8B31E6-3477-0344-8E7B-53305DD9C94E}" type="presParOf" srcId="{43E9F581-80D3-B14B-8488-2D558620D16B}" destId="{CA7B00B9-3617-C741-A5C3-0369B3B0B7AD}" srcOrd="1" destOrd="0" presId="urn:microsoft.com/office/officeart/2005/8/layout/process3"/>
    <dgm:cxn modelId="{FEF970D9-CE37-B74D-BBD7-0EEE21D23EE7}" type="presParOf" srcId="{CA7B00B9-3617-C741-A5C3-0369B3B0B7AD}" destId="{A4451DA4-C6F2-6143-85A9-58BA9B60225E}" srcOrd="0" destOrd="0" presId="urn:microsoft.com/office/officeart/2005/8/layout/process3"/>
    <dgm:cxn modelId="{3AF2015E-D080-3C4E-A75D-BEA2190C3F01}" type="presParOf" srcId="{43E9F581-80D3-B14B-8488-2D558620D16B}" destId="{B5747A64-8497-C349-84C2-AD0CD19C35CA}" srcOrd="2" destOrd="0" presId="urn:microsoft.com/office/officeart/2005/8/layout/process3"/>
    <dgm:cxn modelId="{E81DCF0C-A07D-FF4B-A80B-E6B7DB8AFE13}" type="presParOf" srcId="{B5747A64-8497-C349-84C2-AD0CD19C35CA}" destId="{2D3F34D9-A72E-F241-84A7-6F9BB4092C5A}" srcOrd="0" destOrd="0" presId="urn:microsoft.com/office/officeart/2005/8/layout/process3"/>
    <dgm:cxn modelId="{5EDFCE61-7343-E445-B2DE-9D4390E7EA2E}" type="presParOf" srcId="{B5747A64-8497-C349-84C2-AD0CD19C35CA}" destId="{B1E9650C-5A1A-1745-8C26-0ECBB3F305EA}" srcOrd="1" destOrd="0" presId="urn:microsoft.com/office/officeart/2005/8/layout/process3"/>
    <dgm:cxn modelId="{95AC6A86-83B7-F14E-BA26-88C324A38503}" type="presParOf" srcId="{B5747A64-8497-C349-84C2-AD0CD19C35CA}" destId="{36A7306F-FDAD-5B49-AFF4-3F3276BCE22C}" srcOrd="2" destOrd="0" presId="urn:microsoft.com/office/officeart/2005/8/layout/process3"/>
    <dgm:cxn modelId="{FE974857-07BA-6043-AEF4-7F46D9253D50}" type="presParOf" srcId="{43E9F581-80D3-B14B-8488-2D558620D16B}" destId="{2156F5FF-B296-E44B-BAFD-67FE6FF2EFED}" srcOrd="3" destOrd="0" presId="urn:microsoft.com/office/officeart/2005/8/layout/process3"/>
    <dgm:cxn modelId="{2727AFD3-D22D-3C42-8E59-D51C425E1346}" type="presParOf" srcId="{2156F5FF-B296-E44B-BAFD-67FE6FF2EFED}" destId="{572187C3-8CAE-5D46-A2E9-4AD201C4AEDF}" srcOrd="0" destOrd="0" presId="urn:microsoft.com/office/officeart/2005/8/layout/process3"/>
    <dgm:cxn modelId="{BA7551D6-5412-DB4E-8DC2-3A5ABE90D78F}" type="presParOf" srcId="{43E9F581-80D3-B14B-8488-2D558620D16B}" destId="{E1D961F6-F18E-3F45-911E-A6713430A45D}" srcOrd="4" destOrd="0" presId="urn:microsoft.com/office/officeart/2005/8/layout/process3"/>
    <dgm:cxn modelId="{BF0D2C9E-EA81-8542-A0E8-8F18EEE87280}" type="presParOf" srcId="{E1D961F6-F18E-3F45-911E-A6713430A45D}" destId="{481C01BC-54B7-034F-B69D-AB50F6B98CEB}" srcOrd="0" destOrd="0" presId="urn:microsoft.com/office/officeart/2005/8/layout/process3"/>
    <dgm:cxn modelId="{CCB0FC32-C091-6242-9920-F3B432295468}" type="presParOf" srcId="{E1D961F6-F18E-3F45-911E-A6713430A45D}" destId="{2D6487D6-20FD-5F43-87FE-20478BB48C59}" srcOrd="1" destOrd="0" presId="urn:microsoft.com/office/officeart/2005/8/layout/process3"/>
    <dgm:cxn modelId="{C30FE3FF-DFD9-8E4C-98D7-74FE116A6E90}" type="presParOf" srcId="{E1D961F6-F18E-3F45-911E-A6713430A45D}" destId="{FFE1124C-049E-1447-A9E4-74C67614A634}" srcOrd="2" destOrd="0" presId="urn:microsoft.com/office/officeart/2005/8/layout/process3"/>
    <dgm:cxn modelId="{1F0F371F-D1CD-4743-B53B-2A3902A2ACE2}" type="presParOf" srcId="{43E9F581-80D3-B14B-8488-2D558620D16B}" destId="{8B03AD6F-23E1-A949-B8D0-85F9CA7C2008}" srcOrd="5" destOrd="0" presId="urn:microsoft.com/office/officeart/2005/8/layout/process3"/>
    <dgm:cxn modelId="{20D5BEF4-95D3-464A-B457-F8EE130669B3}" type="presParOf" srcId="{8B03AD6F-23E1-A949-B8D0-85F9CA7C2008}" destId="{A6700009-042F-F74B-84AC-B378C6932FA5}" srcOrd="0" destOrd="0" presId="urn:microsoft.com/office/officeart/2005/8/layout/process3"/>
    <dgm:cxn modelId="{26121D71-952A-4544-9DB8-5213036F215D}" type="presParOf" srcId="{43E9F581-80D3-B14B-8488-2D558620D16B}" destId="{B2B0E73F-37A1-1847-9816-D2FC1A368543}" srcOrd="6" destOrd="0" presId="urn:microsoft.com/office/officeart/2005/8/layout/process3"/>
    <dgm:cxn modelId="{7F882F39-D4CA-0045-8C52-808A2F5F3649}" type="presParOf" srcId="{B2B0E73F-37A1-1847-9816-D2FC1A368543}" destId="{EBF9C572-E541-7543-864C-ABE0D7D3BB6D}" srcOrd="0" destOrd="0" presId="urn:microsoft.com/office/officeart/2005/8/layout/process3"/>
    <dgm:cxn modelId="{8A94D10C-E021-5D4F-8C55-00250D8B770E}" type="presParOf" srcId="{B2B0E73F-37A1-1847-9816-D2FC1A368543}" destId="{0A8C302B-FA98-8C45-B83F-8408070C83FE}" srcOrd="1" destOrd="0" presId="urn:microsoft.com/office/officeart/2005/8/layout/process3"/>
    <dgm:cxn modelId="{4005FCB2-6B6C-A84E-B719-CA46F2218CB8}" type="presParOf" srcId="{B2B0E73F-37A1-1847-9816-D2FC1A368543}" destId="{1836A37A-EA2A-D24D-9EB2-628E60890EF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2FB8015-6A12-4F47-9E85-E8F4D266F5C3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B915A83-8D88-B247-A3E0-D8D1689A9EB7}">
      <dgm:prSet phldrT="[文本]"/>
      <dgm:spPr/>
      <dgm:t>
        <a:bodyPr/>
        <a:lstStyle/>
        <a:p>
          <a:r>
            <a:rPr lang="en-US" altLang="zh-CN" dirty="0" smtClean="0"/>
            <a:t>1.</a:t>
          </a:r>
          <a:r>
            <a:rPr lang="zh-CN" altLang="en-US" dirty="0" smtClean="0"/>
            <a:t>通信安全服务</a:t>
          </a:r>
          <a:endParaRPr lang="zh-CN" altLang="en-US" dirty="0"/>
        </a:p>
      </dgm:t>
    </dgm:pt>
    <dgm:pt modelId="{C5324EF7-8079-3B4C-8C85-2AEA2BCF8458}" type="parTrans" cxnId="{8BAB3764-DF26-F442-8339-7D649631B73E}">
      <dgm:prSet/>
      <dgm:spPr/>
      <dgm:t>
        <a:bodyPr/>
        <a:lstStyle/>
        <a:p>
          <a:endParaRPr lang="zh-CN" altLang="en-US"/>
        </a:p>
      </dgm:t>
    </dgm:pt>
    <dgm:pt modelId="{50A776D3-8036-3E47-8A49-7C532BE88CC4}" type="sibTrans" cxnId="{8BAB3764-DF26-F442-8339-7D649631B73E}">
      <dgm:prSet/>
      <dgm:spPr/>
      <dgm:t>
        <a:bodyPr/>
        <a:lstStyle/>
        <a:p>
          <a:endParaRPr lang="zh-CN" altLang="en-US"/>
        </a:p>
      </dgm:t>
    </dgm:pt>
    <dgm:pt modelId="{4BFD91E4-5346-B745-96AA-226F977FBB04}">
      <dgm:prSet phldrT="[文本]"/>
      <dgm:spPr/>
      <dgm:t>
        <a:bodyPr/>
        <a:lstStyle/>
        <a:p>
          <a:r>
            <a:rPr lang="en-US" altLang="zh-CN" dirty="0" smtClean="0"/>
            <a:t>4.</a:t>
          </a:r>
          <a:r>
            <a:rPr lang="zh-CN" altLang="en-US" dirty="0" smtClean="0"/>
            <a:t>日志反馈服务</a:t>
          </a:r>
          <a:endParaRPr lang="zh-CN" altLang="en-US" dirty="0"/>
        </a:p>
      </dgm:t>
    </dgm:pt>
    <dgm:pt modelId="{B61A7F12-88F1-4D4A-80D5-881430EBE1D3}" type="parTrans" cxnId="{4EBDF004-B698-DB46-91CB-6F9F8F94892F}">
      <dgm:prSet/>
      <dgm:spPr/>
      <dgm:t>
        <a:bodyPr/>
        <a:lstStyle/>
        <a:p>
          <a:endParaRPr lang="zh-CN" altLang="en-US"/>
        </a:p>
      </dgm:t>
    </dgm:pt>
    <dgm:pt modelId="{BF8E7481-7EAC-F240-AC59-2A198D483F85}" type="sibTrans" cxnId="{4EBDF004-B698-DB46-91CB-6F9F8F94892F}">
      <dgm:prSet/>
      <dgm:spPr/>
      <dgm:t>
        <a:bodyPr/>
        <a:lstStyle/>
        <a:p>
          <a:endParaRPr lang="zh-CN" altLang="en-US"/>
        </a:p>
      </dgm:t>
    </dgm:pt>
    <dgm:pt modelId="{1D608FD0-50AF-3246-8849-66D174D7EE0F}">
      <dgm:prSet phldrT="[文本]"/>
      <dgm:spPr/>
      <dgm:t>
        <a:bodyPr/>
        <a:lstStyle/>
        <a:p>
          <a:r>
            <a:rPr lang="en-US" altLang="zh-CN" dirty="0" smtClean="0"/>
            <a:t>2.</a:t>
          </a:r>
          <a:r>
            <a:rPr lang="zh-CN" altLang="en-US" dirty="0" smtClean="0"/>
            <a:t>资源安全服务</a:t>
          </a:r>
          <a:endParaRPr lang="zh-CN" altLang="en-US" dirty="0"/>
        </a:p>
      </dgm:t>
    </dgm:pt>
    <dgm:pt modelId="{86374828-73E2-444C-8EF1-3101E2419C10}" type="parTrans" cxnId="{1CEEE665-F442-EE4D-8731-F1D97B6B5BD8}">
      <dgm:prSet/>
      <dgm:spPr/>
      <dgm:t>
        <a:bodyPr/>
        <a:lstStyle/>
        <a:p>
          <a:endParaRPr lang="zh-CN" altLang="en-US"/>
        </a:p>
      </dgm:t>
    </dgm:pt>
    <dgm:pt modelId="{9DAC9F05-514E-5446-83E8-FF9ABA5048CB}" type="sibTrans" cxnId="{1CEEE665-F442-EE4D-8731-F1D97B6B5BD8}">
      <dgm:prSet/>
      <dgm:spPr/>
      <dgm:t>
        <a:bodyPr/>
        <a:lstStyle/>
        <a:p>
          <a:endParaRPr lang="zh-CN" altLang="en-US"/>
        </a:p>
      </dgm:t>
    </dgm:pt>
    <dgm:pt modelId="{691ED4E9-C91B-C241-892D-9D9ABD6A68AE}">
      <dgm:prSet/>
      <dgm:spPr/>
      <dgm:t>
        <a:bodyPr/>
        <a:lstStyle/>
        <a:p>
          <a:r>
            <a:rPr lang="en-US" altLang="zh-CN" dirty="0" smtClean="0"/>
            <a:t>3.</a:t>
          </a:r>
          <a:r>
            <a:rPr lang="zh-CN" altLang="en-US" dirty="0" smtClean="0"/>
            <a:t>增量更新服务</a:t>
          </a:r>
          <a:endParaRPr lang="zh-CN" altLang="en-US" dirty="0"/>
        </a:p>
      </dgm:t>
    </dgm:pt>
    <dgm:pt modelId="{03C300C7-6CC0-A94A-B627-41AB6C534FF4}" type="parTrans" cxnId="{74F52B80-E478-FF4F-A073-DC5B7117F484}">
      <dgm:prSet/>
      <dgm:spPr/>
      <dgm:t>
        <a:bodyPr/>
        <a:lstStyle/>
        <a:p>
          <a:endParaRPr lang="zh-CN" altLang="en-US"/>
        </a:p>
      </dgm:t>
    </dgm:pt>
    <dgm:pt modelId="{47603A53-D699-B641-AF72-DB51F108898E}" type="sibTrans" cxnId="{74F52B80-E478-FF4F-A073-DC5B7117F484}">
      <dgm:prSet/>
      <dgm:spPr/>
      <dgm:t>
        <a:bodyPr/>
        <a:lstStyle/>
        <a:p>
          <a:endParaRPr lang="zh-CN" altLang="en-US"/>
        </a:p>
      </dgm:t>
    </dgm:pt>
    <dgm:pt modelId="{12C85E3F-ADE4-F74A-9CEE-B271B8409BCB}" type="pres">
      <dgm:prSet presAssocID="{F2FB8015-6A12-4F47-9E85-E8F4D266F5C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464CA4D-F1F4-424D-BD57-B006B65F51B4}" type="pres">
      <dgm:prSet presAssocID="{F2FB8015-6A12-4F47-9E85-E8F4D266F5C3}" presName="Name1" presStyleCnt="0"/>
      <dgm:spPr/>
    </dgm:pt>
    <dgm:pt modelId="{7FDB81C7-1379-DA46-B05F-93A08F838FD8}" type="pres">
      <dgm:prSet presAssocID="{F2FB8015-6A12-4F47-9E85-E8F4D266F5C3}" presName="cycle" presStyleCnt="0"/>
      <dgm:spPr/>
    </dgm:pt>
    <dgm:pt modelId="{78819F7D-DB91-6C47-9C80-E0F8FD094D68}" type="pres">
      <dgm:prSet presAssocID="{F2FB8015-6A12-4F47-9E85-E8F4D266F5C3}" presName="srcNode" presStyleLbl="node1" presStyleIdx="0" presStyleCnt="4"/>
      <dgm:spPr/>
    </dgm:pt>
    <dgm:pt modelId="{05408230-190A-9842-B3AC-9BA72A49B983}" type="pres">
      <dgm:prSet presAssocID="{F2FB8015-6A12-4F47-9E85-E8F4D266F5C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E57DD34F-A730-D349-9133-18A6CC4F7EED}" type="pres">
      <dgm:prSet presAssocID="{F2FB8015-6A12-4F47-9E85-E8F4D266F5C3}" presName="extraNode" presStyleLbl="node1" presStyleIdx="0" presStyleCnt="4"/>
      <dgm:spPr/>
    </dgm:pt>
    <dgm:pt modelId="{5CB956AB-793B-DD45-BA8F-32CF2B071B81}" type="pres">
      <dgm:prSet presAssocID="{F2FB8015-6A12-4F47-9E85-E8F4D266F5C3}" presName="dstNode" presStyleLbl="node1" presStyleIdx="0" presStyleCnt="4"/>
      <dgm:spPr/>
    </dgm:pt>
    <dgm:pt modelId="{7D183491-4DDE-5E4A-BCE9-1A1A200CA812}" type="pres">
      <dgm:prSet presAssocID="{0B915A83-8D88-B247-A3E0-D8D1689A9EB7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94F560-927C-B74B-BB23-D6219C029F8D}" type="pres">
      <dgm:prSet presAssocID="{0B915A83-8D88-B247-A3E0-D8D1689A9EB7}" presName="accent_1" presStyleCnt="0"/>
      <dgm:spPr/>
    </dgm:pt>
    <dgm:pt modelId="{A87234E7-ED8F-6F40-BAFA-61BBB30A8CE8}" type="pres">
      <dgm:prSet presAssocID="{0B915A83-8D88-B247-A3E0-D8D1689A9EB7}" presName="accentRepeatNode" presStyleLbl="solidFgAcc1" presStyleIdx="0" presStyleCnt="4"/>
      <dgm:spPr/>
    </dgm:pt>
    <dgm:pt modelId="{6E94D975-24BB-534D-B5AD-A7C1F0A0A5A1}" type="pres">
      <dgm:prSet presAssocID="{1D608FD0-50AF-3246-8849-66D174D7EE0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E232F1-89EF-0C48-9EFB-8AFF55C7E8D9}" type="pres">
      <dgm:prSet presAssocID="{1D608FD0-50AF-3246-8849-66D174D7EE0F}" presName="accent_2" presStyleCnt="0"/>
      <dgm:spPr/>
    </dgm:pt>
    <dgm:pt modelId="{C046EC0D-61B1-1E43-B41D-AD628CB07796}" type="pres">
      <dgm:prSet presAssocID="{1D608FD0-50AF-3246-8849-66D174D7EE0F}" presName="accentRepeatNode" presStyleLbl="solidFgAcc1" presStyleIdx="1" presStyleCnt="4"/>
      <dgm:spPr/>
    </dgm:pt>
    <dgm:pt modelId="{B1CF953A-5B9F-884A-B015-F35CCC5E76A0}" type="pres">
      <dgm:prSet presAssocID="{691ED4E9-C91B-C241-892D-9D9ABD6A68AE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A7644C-D6A1-BE46-8DBA-077456315DBC}" type="pres">
      <dgm:prSet presAssocID="{691ED4E9-C91B-C241-892D-9D9ABD6A68AE}" presName="accent_3" presStyleCnt="0"/>
      <dgm:spPr/>
    </dgm:pt>
    <dgm:pt modelId="{1B100151-07A1-1B4D-BFA7-9A6F41274F21}" type="pres">
      <dgm:prSet presAssocID="{691ED4E9-C91B-C241-892D-9D9ABD6A68AE}" presName="accentRepeatNode" presStyleLbl="solidFgAcc1" presStyleIdx="2" presStyleCnt="4"/>
      <dgm:spPr/>
    </dgm:pt>
    <dgm:pt modelId="{E022B08C-3C76-C44E-970E-BB6CBE7E9818}" type="pres">
      <dgm:prSet presAssocID="{4BFD91E4-5346-B745-96AA-226F977FBB04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3EFB1-4920-6B49-B1C1-92E760D56588}" type="pres">
      <dgm:prSet presAssocID="{4BFD91E4-5346-B745-96AA-226F977FBB04}" presName="accent_4" presStyleCnt="0"/>
      <dgm:spPr/>
    </dgm:pt>
    <dgm:pt modelId="{01FDC592-FF3C-044F-B882-67CED353D136}" type="pres">
      <dgm:prSet presAssocID="{4BFD91E4-5346-B745-96AA-226F977FBB04}" presName="accentRepeatNode" presStyleLbl="solidFgAcc1" presStyleIdx="3" presStyleCnt="4"/>
      <dgm:spPr/>
    </dgm:pt>
  </dgm:ptLst>
  <dgm:cxnLst>
    <dgm:cxn modelId="{4EBDF004-B698-DB46-91CB-6F9F8F94892F}" srcId="{F2FB8015-6A12-4F47-9E85-E8F4D266F5C3}" destId="{4BFD91E4-5346-B745-96AA-226F977FBB04}" srcOrd="3" destOrd="0" parTransId="{B61A7F12-88F1-4D4A-80D5-881430EBE1D3}" sibTransId="{BF8E7481-7EAC-F240-AC59-2A198D483F85}"/>
    <dgm:cxn modelId="{737B50FA-DD02-4A45-94F9-A011BDDA8088}" type="presOf" srcId="{1D608FD0-50AF-3246-8849-66D174D7EE0F}" destId="{6E94D975-24BB-534D-B5AD-A7C1F0A0A5A1}" srcOrd="0" destOrd="0" presId="urn:microsoft.com/office/officeart/2008/layout/VerticalCurvedList"/>
    <dgm:cxn modelId="{74F52B80-E478-FF4F-A073-DC5B7117F484}" srcId="{F2FB8015-6A12-4F47-9E85-E8F4D266F5C3}" destId="{691ED4E9-C91B-C241-892D-9D9ABD6A68AE}" srcOrd="2" destOrd="0" parTransId="{03C300C7-6CC0-A94A-B627-41AB6C534FF4}" sibTransId="{47603A53-D699-B641-AF72-DB51F108898E}"/>
    <dgm:cxn modelId="{1969025F-1B84-BC40-981C-4E6C37E8B9C4}" type="presOf" srcId="{F2FB8015-6A12-4F47-9E85-E8F4D266F5C3}" destId="{12C85E3F-ADE4-F74A-9CEE-B271B8409BCB}" srcOrd="0" destOrd="0" presId="urn:microsoft.com/office/officeart/2008/layout/VerticalCurvedList"/>
    <dgm:cxn modelId="{8AAA7876-C55B-7F4D-B96C-58E61C3C573C}" type="presOf" srcId="{691ED4E9-C91B-C241-892D-9D9ABD6A68AE}" destId="{B1CF953A-5B9F-884A-B015-F35CCC5E76A0}" srcOrd="0" destOrd="0" presId="urn:microsoft.com/office/officeart/2008/layout/VerticalCurvedList"/>
    <dgm:cxn modelId="{03322F12-3CDE-0146-BBD2-C783329DFDC2}" type="presOf" srcId="{4BFD91E4-5346-B745-96AA-226F977FBB04}" destId="{E022B08C-3C76-C44E-970E-BB6CBE7E9818}" srcOrd="0" destOrd="0" presId="urn:microsoft.com/office/officeart/2008/layout/VerticalCurvedList"/>
    <dgm:cxn modelId="{1CEEE665-F442-EE4D-8731-F1D97B6B5BD8}" srcId="{F2FB8015-6A12-4F47-9E85-E8F4D266F5C3}" destId="{1D608FD0-50AF-3246-8849-66D174D7EE0F}" srcOrd="1" destOrd="0" parTransId="{86374828-73E2-444C-8EF1-3101E2419C10}" sibTransId="{9DAC9F05-514E-5446-83E8-FF9ABA5048CB}"/>
    <dgm:cxn modelId="{CA8D9E9B-FBDE-BD42-ADA3-1B4B59B23E28}" type="presOf" srcId="{50A776D3-8036-3E47-8A49-7C532BE88CC4}" destId="{05408230-190A-9842-B3AC-9BA72A49B983}" srcOrd="0" destOrd="0" presId="urn:microsoft.com/office/officeart/2008/layout/VerticalCurvedList"/>
    <dgm:cxn modelId="{8BAB3764-DF26-F442-8339-7D649631B73E}" srcId="{F2FB8015-6A12-4F47-9E85-E8F4D266F5C3}" destId="{0B915A83-8D88-B247-A3E0-D8D1689A9EB7}" srcOrd="0" destOrd="0" parTransId="{C5324EF7-8079-3B4C-8C85-2AEA2BCF8458}" sibTransId="{50A776D3-8036-3E47-8A49-7C532BE88CC4}"/>
    <dgm:cxn modelId="{C346C143-918A-6943-A096-2766E66343C7}" type="presOf" srcId="{0B915A83-8D88-B247-A3E0-D8D1689A9EB7}" destId="{7D183491-4DDE-5E4A-BCE9-1A1A200CA812}" srcOrd="0" destOrd="0" presId="urn:microsoft.com/office/officeart/2008/layout/VerticalCurvedList"/>
    <dgm:cxn modelId="{DAAD3604-3A44-6142-AC8F-1B2293F3A92B}" type="presParOf" srcId="{12C85E3F-ADE4-F74A-9CEE-B271B8409BCB}" destId="{4464CA4D-F1F4-424D-BD57-B006B65F51B4}" srcOrd="0" destOrd="0" presId="urn:microsoft.com/office/officeart/2008/layout/VerticalCurvedList"/>
    <dgm:cxn modelId="{0F20462B-FA5C-CF4E-B359-D73CCB40A6BC}" type="presParOf" srcId="{4464CA4D-F1F4-424D-BD57-B006B65F51B4}" destId="{7FDB81C7-1379-DA46-B05F-93A08F838FD8}" srcOrd="0" destOrd="0" presId="urn:microsoft.com/office/officeart/2008/layout/VerticalCurvedList"/>
    <dgm:cxn modelId="{FF429EEC-5D0C-F745-85A6-F1E087ADCCD7}" type="presParOf" srcId="{7FDB81C7-1379-DA46-B05F-93A08F838FD8}" destId="{78819F7D-DB91-6C47-9C80-E0F8FD094D68}" srcOrd="0" destOrd="0" presId="urn:microsoft.com/office/officeart/2008/layout/VerticalCurvedList"/>
    <dgm:cxn modelId="{27A7E0CE-BC0E-4743-B2B2-FB4B8AFE7586}" type="presParOf" srcId="{7FDB81C7-1379-DA46-B05F-93A08F838FD8}" destId="{05408230-190A-9842-B3AC-9BA72A49B983}" srcOrd="1" destOrd="0" presId="urn:microsoft.com/office/officeart/2008/layout/VerticalCurvedList"/>
    <dgm:cxn modelId="{6E175CD1-167F-A247-8FD5-C850A451D36D}" type="presParOf" srcId="{7FDB81C7-1379-DA46-B05F-93A08F838FD8}" destId="{E57DD34F-A730-D349-9133-18A6CC4F7EED}" srcOrd="2" destOrd="0" presId="urn:microsoft.com/office/officeart/2008/layout/VerticalCurvedList"/>
    <dgm:cxn modelId="{249E840E-CE5F-B241-83A7-3A23628BD408}" type="presParOf" srcId="{7FDB81C7-1379-DA46-B05F-93A08F838FD8}" destId="{5CB956AB-793B-DD45-BA8F-32CF2B071B81}" srcOrd="3" destOrd="0" presId="urn:microsoft.com/office/officeart/2008/layout/VerticalCurvedList"/>
    <dgm:cxn modelId="{51F6CEC0-7D54-694F-BB2B-EF957AA9291B}" type="presParOf" srcId="{4464CA4D-F1F4-424D-BD57-B006B65F51B4}" destId="{7D183491-4DDE-5E4A-BCE9-1A1A200CA812}" srcOrd="1" destOrd="0" presId="urn:microsoft.com/office/officeart/2008/layout/VerticalCurvedList"/>
    <dgm:cxn modelId="{6F76746E-7339-FB43-99AC-6F7DFCE5A971}" type="presParOf" srcId="{4464CA4D-F1F4-424D-BD57-B006B65F51B4}" destId="{C694F560-927C-B74B-BB23-D6219C029F8D}" srcOrd="2" destOrd="0" presId="urn:microsoft.com/office/officeart/2008/layout/VerticalCurvedList"/>
    <dgm:cxn modelId="{3B507A35-7CC6-5243-9B86-B8CEB316F97F}" type="presParOf" srcId="{C694F560-927C-B74B-BB23-D6219C029F8D}" destId="{A87234E7-ED8F-6F40-BAFA-61BBB30A8CE8}" srcOrd="0" destOrd="0" presId="urn:microsoft.com/office/officeart/2008/layout/VerticalCurvedList"/>
    <dgm:cxn modelId="{E1793303-E81A-6C47-B5A0-0D2929427473}" type="presParOf" srcId="{4464CA4D-F1F4-424D-BD57-B006B65F51B4}" destId="{6E94D975-24BB-534D-B5AD-A7C1F0A0A5A1}" srcOrd="3" destOrd="0" presId="urn:microsoft.com/office/officeart/2008/layout/VerticalCurvedList"/>
    <dgm:cxn modelId="{6A447C36-1D3B-0940-9088-CA0C68109A12}" type="presParOf" srcId="{4464CA4D-F1F4-424D-BD57-B006B65F51B4}" destId="{1EE232F1-89EF-0C48-9EFB-8AFF55C7E8D9}" srcOrd="4" destOrd="0" presId="urn:microsoft.com/office/officeart/2008/layout/VerticalCurvedList"/>
    <dgm:cxn modelId="{05A06B01-4D33-534C-90A1-4C1BB6367A6D}" type="presParOf" srcId="{1EE232F1-89EF-0C48-9EFB-8AFF55C7E8D9}" destId="{C046EC0D-61B1-1E43-B41D-AD628CB07796}" srcOrd="0" destOrd="0" presId="urn:microsoft.com/office/officeart/2008/layout/VerticalCurvedList"/>
    <dgm:cxn modelId="{A720C4DF-A559-A246-9AF1-1B4CA9313429}" type="presParOf" srcId="{4464CA4D-F1F4-424D-BD57-B006B65F51B4}" destId="{B1CF953A-5B9F-884A-B015-F35CCC5E76A0}" srcOrd="5" destOrd="0" presId="urn:microsoft.com/office/officeart/2008/layout/VerticalCurvedList"/>
    <dgm:cxn modelId="{627B2B85-3DEB-7645-A47E-4DD60DA7EFCD}" type="presParOf" srcId="{4464CA4D-F1F4-424D-BD57-B006B65F51B4}" destId="{60A7644C-D6A1-BE46-8DBA-077456315DBC}" srcOrd="6" destOrd="0" presId="urn:microsoft.com/office/officeart/2008/layout/VerticalCurvedList"/>
    <dgm:cxn modelId="{FCDDF70C-D8A9-294F-915B-8C6CADEE6829}" type="presParOf" srcId="{60A7644C-D6A1-BE46-8DBA-077456315DBC}" destId="{1B100151-07A1-1B4D-BFA7-9A6F41274F21}" srcOrd="0" destOrd="0" presId="urn:microsoft.com/office/officeart/2008/layout/VerticalCurvedList"/>
    <dgm:cxn modelId="{DC8FEB30-A37D-6E45-9855-2B10A1899A40}" type="presParOf" srcId="{4464CA4D-F1F4-424D-BD57-B006B65F51B4}" destId="{E022B08C-3C76-C44E-970E-BB6CBE7E9818}" srcOrd="7" destOrd="0" presId="urn:microsoft.com/office/officeart/2008/layout/VerticalCurvedList"/>
    <dgm:cxn modelId="{894D4888-3DA9-6E45-919E-92AEB45B8052}" type="presParOf" srcId="{4464CA4D-F1F4-424D-BD57-B006B65F51B4}" destId="{CBB3EFB1-4920-6B49-B1C1-92E760D56588}" srcOrd="8" destOrd="0" presId="urn:microsoft.com/office/officeart/2008/layout/VerticalCurvedList"/>
    <dgm:cxn modelId="{FC03612B-E711-0C4A-8E3C-83D6F14E87EB}" type="presParOf" srcId="{CBB3EFB1-4920-6B49-B1C1-92E760D56588}" destId="{01FDC592-FF3C-044F-B882-67CED353D13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787627B-F20C-4C42-BFC5-90A44564D9D9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6BE0660-F88D-A941-8CA9-7782E5523BFE}">
      <dgm:prSet phldrT="[文本]"/>
      <dgm:spPr/>
      <dgm:t>
        <a:bodyPr/>
        <a:lstStyle/>
        <a:p>
          <a:r>
            <a:rPr lang="zh-CN" altLang="en-US" dirty="0" smtClean="0"/>
            <a:t>增量更新服务需求</a:t>
          </a:r>
          <a:endParaRPr lang="zh-CN" altLang="en-US" dirty="0"/>
        </a:p>
      </dgm:t>
    </dgm:pt>
    <dgm:pt modelId="{09BAB730-9923-CE45-BAB0-499B803A87FE}" type="parTrans" cxnId="{B5F5EDEB-0FAB-FF4B-85C4-146299893D4C}">
      <dgm:prSet/>
      <dgm:spPr/>
      <dgm:t>
        <a:bodyPr/>
        <a:lstStyle/>
        <a:p>
          <a:endParaRPr lang="zh-CN" altLang="en-US"/>
        </a:p>
      </dgm:t>
    </dgm:pt>
    <dgm:pt modelId="{273FDA25-32AF-0B42-B918-1ECC0885D1DD}" type="sibTrans" cxnId="{B5F5EDEB-0FAB-FF4B-85C4-146299893D4C}">
      <dgm:prSet/>
      <dgm:spPr/>
      <dgm:t>
        <a:bodyPr/>
        <a:lstStyle/>
        <a:p>
          <a:endParaRPr lang="zh-CN" altLang="en-US"/>
        </a:p>
      </dgm:t>
    </dgm:pt>
    <dgm:pt modelId="{FA7D734B-FE4D-2B47-99D8-F558C3FD8FF8}">
      <dgm:prSet phldrT="[文本]"/>
      <dgm:spPr/>
      <dgm:t>
        <a:bodyPr/>
        <a:lstStyle/>
        <a:p>
          <a:r>
            <a:rPr lang="zh-CN" altLang="en-US" dirty="0" smtClean="0"/>
            <a:t>更新方式</a:t>
          </a:r>
          <a:endParaRPr lang="zh-CN" altLang="en-US" dirty="0"/>
        </a:p>
      </dgm:t>
    </dgm:pt>
    <dgm:pt modelId="{E0B46BC3-0B65-5E41-B877-FF443A0A6ED5}" type="parTrans" cxnId="{757607BE-9E8C-3648-919E-842D6F548C93}">
      <dgm:prSet/>
      <dgm:spPr/>
      <dgm:t>
        <a:bodyPr/>
        <a:lstStyle/>
        <a:p>
          <a:endParaRPr lang="zh-CN" altLang="en-US"/>
        </a:p>
      </dgm:t>
    </dgm:pt>
    <dgm:pt modelId="{23C080F7-4D08-CB4E-A137-F5E66A52AD6D}" type="sibTrans" cxnId="{757607BE-9E8C-3648-919E-842D6F548C93}">
      <dgm:prSet/>
      <dgm:spPr/>
      <dgm:t>
        <a:bodyPr/>
        <a:lstStyle/>
        <a:p>
          <a:endParaRPr lang="zh-CN" altLang="en-US"/>
        </a:p>
      </dgm:t>
    </dgm:pt>
    <dgm:pt modelId="{20C692D5-EFB5-034F-81CE-85851480D103}">
      <dgm:prSet phldrT="[文本]"/>
      <dgm:spPr/>
      <dgm:t>
        <a:bodyPr/>
        <a:lstStyle/>
        <a:p>
          <a:r>
            <a:rPr lang="zh-CN" altLang="en-US" dirty="0" smtClean="0"/>
            <a:t>更新流程</a:t>
          </a:r>
          <a:endParaRPr lang="zh-CN" altLang="en-US" dirty="0"/>
        </a:p>
      </dgm:t>
    </dgm:pt>
    <dgm:pt modelId="{5093CB96-4E55-2A47-B861-1AD8106520C7}" type="parTrans" cxnId="{1C71B3ED-E1B9-524F-9BCB-DB8D117B156A}">
      <dgm:prSet/>
      <dgm:spPr/>
      <dgm:t>
        <a:bodyPr/>
        <a:lstStyle/>
        <a:p>
          <a:endParaRPr lang="zh-CN" altLang="en-US"/>
        </a:p>
      </dgm:t>
    </dgm:pt>
    <dgm:pt modelId="{FF64C076-BD0E-834B-BC8C-06BEF59CD0B6}" type="sibTrans" cxnId="{1C71B3ED-E1B9-524F-9BCB-DB8D117B156A}">
      <dgm:prSet/>
      <dgm:spPr/>
      <dgm:t>
        <a:bodyPr/>
        <a:lstStyle/>
        <a:p>
          <a:endParaRPr lang="zh-CN" altLang="en-US"/>
        </a:p>
      </dgm:t>
    </dgm:pt>
    <dgm:pt modelId="{DA0149DC-DE80-C949-BEED-2187F78B054D}">
      <dgm:prSet phldrT="[文本]"/>
      <dgm:spPr/>
      <dgm:t>
        <a:bodyPr/>
        <a:lstStyle/>
        <a:p>
          <a:r>
            <a:rPr lang="zh-CN" altLang="en-US" dirty="0" smtClean="0"/>
            <a:t>本地多版本共存管理</a:t>
          </a:r>
          <a:endParaRPr lang="zh-CN" altLang="en-US" dirty="0"/>
        </a:p>
      </dgm:t>
    </dgm:pt>
    <dgm:pt modelId="{22D314FC-16CE-AD43-A62A-6E8E2E13B309}" type="parTrans" cxnId="{777C32E0-00AA-7C4F-BF43-B0D6DE8127BD}">
      <dgm:prSet/>
      <dgm:spPr/>
      <dgm:t>
        <a:bodyPr/>
        <a:lstStyle/>
        <a:p>
          <a:endParaRPr lang="zh-CN" altLang="en-US"/>
        </a:p>
      </dgm:t>
    </dgm:pt>
    <dgm:pt modelId="{764EF7E7-F43B-C647-B915-876FA4FDB618}" type="sibTrans" cxnId="{777C32E0-00AA-7C4F-BF43-B0D6DE8127BD}">
      <dgm:prSet/>
      <dgm:spPr/>
      <dgm:t>
        <a:bodyPr/>
        <a:lstStyle/>
        <a:p>
          <a:endParaRPr lang="zh-CN" altLang="en-US"/>
        </a:p>
      </dgm:t>
    </dgm:pt>
    <dgm:pt modelId="{6437454E-859A-4646-9248-1EFE31148A6E}">
      <dgm:prSet phldrT="[文本]"/>
      <dgm:spPr/>
      <dgm:t>
        <a:bodyPr/>
        <a:lstStyle/>
        <a:p>
          <a:r>
            <a:rPr lang="zh-CN" altLang="en-US" dirty="0" smtClean="0"/>
            <a:t>是否支持加入原生版本管理</a:t>
          </a:r>
          <a:endParaRPr lang="zh-CN" altLang="en-US" dirty="0"/>
        </a:p>
      </dgm:t>
    </dgm:pt>
    <dgm:pt modelId="{1D1F9D7B-F8D2-FB42-B9F0-36EEF5D76AEF}" type="parTrans" cxnId="{58F700D4-3B70-EB4B-825F-9AD91BEADEDA}">
      <dgm:prSet/>
      <dgm:spPr/>
      <dgm:t>
        <a:bodyPr/>
        <a:lstStyle/>
        <a:p>
          <a:endParaRPr lang="zh-CN" altLang="en-US"/>
        </a:p>
      </dgm:t>
    </dgm:pt>
    <dgm:pt modelId="{DBCF90C5-3EF3-8749-BD3C-3AE3C4AFFEA2}" type="sibTrans" cxnId="{58F700D4-3B70-EB4B-825F-9AD91BEADEDA}">
      <dgm:prSet/>
      <dgm:spPr/>
      <dgm:t>
        <a:bodyPr/>
        <a:lstStyle/>
        <a:p>
          <a:endParaRPr lang="zh-CN" altLang="en-US"/>
        </a:p>
      </dgm:t>
    </dgm:pt>
    <dgm:pt modelId="{BCE5692A-37AB-BF4A-9FE3-45A2859D585E}">
      <dgm:prSet phldrT="[文本]"/>
      <dgm:spPr/>
      <dgm:t>
        <a:bodyPr/>
        <a:lstStyle/>
        <a:p>
          <a:r>
            <a:rPr lang="zh-CN" altLang="en-US" dirty="0" smtClean="0"/>
            <a:t>是否支持模块更新</a:t>
          </a:r>
          <a:endParaRPr lang="zh-CN" altLang="en-US" dirty="0"/>
        </a:p>
      </dgm:t>
    </dgm:pt>
    <dgm:pt modelId="{C6EA1009-04D5-6A4B-9BD9-B33169772C27}" type="parTrans" cxnId="{96105DD4-DC32-274F-8EDD-3D08A3F8FEE4}">
      <dgm:prSet/>
      <dgm:spPr/>
      <dgm:t>
        <a:bodyPr/>
        <a:lstStyle/>
        <a:p>
          <a:endParaRPr lang="zh-CN" altLang="en-US"/>
        </a:p>
      </dgm:t>
    </dgm:pt>
    <dgm:pt modelId="{C4A1AAF2-29D3-2343-8581-ED6E517FA32B}" type="sibTrans" cxnId="{96105DD4-DC32-274F-8EDD-3D08A3F8FEE4}">
      <dgm:prSet/>
      <dgm:spPr/>
      <dgm:t>
        <a:bodyPr/>
        <a:lstStyle/>
        <a:p>
          <a:endParaRPr lang="zh-CN" altLang="en-US"/>
        </a:p>
      </dgm:t>
    </dgm:pt>
    <dgm:pt modelId="{A5003CB8-0D84-0440-8357-F4F29DD67DB9}">
      <dgm:prSet phldrT="[文本]"/>
      <dgm:spPr/>
      <dgm:t>
        <a:bodyPr/>
        <a:lstStyle/>
        <a:p>
          <a:r>
            <a:rPr lang="zh-CN" altLang="en-US" dirty="0" smtClean="0"/>
            <a:t>是否支持资源安全</a:t>
          </a:r>
          <a:endParaRPr lang="zh-CN" altLang="en-US" dirty="0"/>
        </a:p>
      </dgm:t>
    </dgm:pt>
    <dgm:pt modelId="{49AA71AE-BDDC-584E-922C-CE115050512E}" type="parTrans" cxnId="{6E48C8C3-E5C7-6A45-AE4F-3538437F761C}">
      <dgm:prSet/>
      <dgm:spPr/>
      <dgm:t>
        <a:bodyPr/>
        <a:lstStyle/>
        <a:p>
          <a:endParaRPr lang="zh-CN" altLang="en-US"/>
        </a:p>
      </dgm:t>
    </dgm:pt>
    <dgm:pt modelId="{F17E6B6C-1240-3648-8ED8-C6D4924B58B8}" type="sibTrans" cxnId="{6E48C8C3-E5C7-6A45-AE4F-3538437F761C}">
      <dgm:prSet/>
      <dgm:spPr/>
      <dgm:t>
        <a:bodyPr/>
        <a:lstStyle/>
        <a:p>
          <a:endParaRPr lang="zh-CN" altLang="en-US"/>
        </a:p>
      </dgm:t>
    </dgm:pt>
    <dgm:pt modelId="{73008BFA-293E-2743-B012-CAB9ABCD6A23}">
      <dgm:prSet phldrT="[文本]"/>
      <dgm:spPr/>
      <dgm:t>
        <a:bodyPr/>
        <a:lstStyle/>
        <a:p>
          <a:r>
            <a:rPr lang="zh-CN" altLang="en-US" dirty="0" smtClean="0"/>
            <a:t>服务器多版本共存管理</a:t>
          </a:r>
          <a:endParaRPr lang="zh-CN" altLang="en-US" dirty="0"/>
        </a:p>
      </dgm:t>
    </dgm:pt>
    <dgm:pt modelId="{944391BB-F63A-6945-A779-D5FE68041599}" type="parTrans" cxnId="{5727774F-B33A-554C-AF9F-0076DB63F565}">
      <dgm:prSet/>
      <dgm:spPr/>
      <dgm:t>
        <a:bodyPr/>
        <a:lstStyle/>
        <a:p>
          <a:endParaRPr lang="zh-CN" altLang="en-US"/>
        </a:p>
      </dgm:t>
    </dgm:pt>
    <dgm:pt modelId="{11F84284-3FF3-2E40-9C00-03154A5C8FFC}" type="sibTrans" cxnId="{5727774F-B33A-554C-AF9F-0076DB63F565}">
      <dgm:prSet/>
      <dgm:spPr/>
      <dgm:t>
        <a:bodyPr/>
        <a:lstStyle/>
        <a:p>
          <a:endParaRPr lang="zh-CN" altLang="en-US"/>
        </a:p>
      </dgm:t>
    </dgm:pt>
    <dgm:pt modelId="{FE9E2B80-7224-4844-81E1-FAB4F5FDE436}">
      <dgm:prSet phldrT="[文本]"/>
      <dgm:spPr/>
      <dgm:t>
        <a:bodyPr/>
        <a:lstStyle/>
        <a:p>
          <a:r>
            <a:rPr lang="zh-CN" altLang="en-US" dirty="0" smtClean="0"/>
            <a:t>推送方式</a:t>
          </a:r>
          <a:endParaRPr lang="zh-CN" altLang="en-US" dirty="0"/>
        </a:p>
      </dgm:t>
    </dgm:pt>
    <dgm:pt modelId="{6518BEC2-ADD7-B54A-8819-2FCCFB77C352}" type="parTrans" cxnId="{5123B948-1DA5-D140-A3FB-D7BA40F0F127}">
      <dgm:prSet/>
      <dgm:spPr/>
      <dgm:t>
        <a:bodyPr/>
        <a:lstStyle/>
        <a:p>
          <a:endParaRPr lang="zh-CN" altLang="en-US"/>
        </a:p>
      </dgm:t>
    </dgm:pt>
    <dgm:pt modelId="{31D1DD36-D89E-2248-B0B7-BA09C31EDDD1}" type="sibTrans" cxnId="{5123B948-1DA5-D140-A3FB-D7BA40F0F127}">
      <dgm:prSet/>
      <dgm:spPr/>
      <dgm:t>
        <a:bodyPr/>
        <a:lstStyle/>
        <a:p>
          <a:endParaRPr lang="zh-CN" altLang="en-US"/>
        </a:p>
      </dgm:t>
    </dgm:pt>
    <dgm:pt modelId="{EC36D80F-2381-3E49-90CF-A1ADBEDDA614}">
      <dgm:prSet phldrT="[文本]"/>
      <dgm:spPr/>
      <dgm:t>
        <a:bodyPr/>
        <a:lstStyle/>
        <a:p>
          <a:r>
            <a:rPr lang="zh-CN" altLang="en-US" dirty="0" smtClean="0"/>
            <a:t>✔全量更新</a:t>
          </a:r>
          <a:endParaRPr lang="zh-CN" altLang="en-US" dirty="0"/>
        </a:p>
      </dgm:t>
    </dgm:pt>
    <dgm:pt modelId="{A8FFB9EE-4D39-9A47-BD9C-F089703C16B9}" type="parTrans" cxnId="{9E1D257B-D3F3-BC42-B506-DCD217F89B1F}">
      <dgm:prSet/>
      <dgm:spPr/>
      <dgm:t>
        <a:bodyPr/>
        <a:lstStyle/>
        <a:p>
          <a:endParaRPr lang="zh-CN" altLang="en-US"/>
        </a:p>
      </dgm:t>
    </dgm:pt>
    <dgm:pt modelId="{263D1B3F-31AC-1E4E-8C61-E4276C1FC56C}" type="sibTrans" cxnId="{9E1D257B-D3F3-BC42-B506-DCD217F89B1F}">
      <dgm:prSet/>
      <dgm:spPr/>
      <dgm:t>
        <a:bodyPr/>
        <a:lstStyle/>
        <a:p>
          <a:endParaRPr lang="zh-CN" altLang="en-US"/>
        </a:p>
      </dgm:t>
    </dgm:pt>
    <dgm:pt modelId="{ED02B4AF-6CD5-4C47-9ACF-482D5538E45E}">
      <dgm:prSet phldrT="[文本]"/>
      <dgm:spPr/>
      <dgm:t>
        <a:bodyPr/>
        <a:lstStyle/>
        <a:p>
          <a:r>
            <a:rPr lang="zh-CN" altLang="en-US" dirty="0" smtClean="0"/>
            <a:t>✔增量更新</a:t>
          </a:r>
          <a:endParaRPr lang="zh-CN" altLang="en-US" dirty="0"/>
        </a:p>
      </dgm:t>
    </dgm:pt>
    <dgm:pt modelId="{DE077217-E5EC-BB45-9812-9FAA39BE920F}" type="parTrans" cxnId="{BBEB16AE-CDF2-F746-BF9C-7697EB9E0108}">
      <dgm:prSet/>
      <dgm:spPr/>
      <dgm:t>
        <a:bodyPr/>
        <a:lstStyle/>
        <a:p>
          <a:endParaRPr lang="zh-CN" altLang="en-US"/>
        </a:p>
      </dgm:t>
    </dgm:pt>
    <dgm:pt modelId="{5B0A30FB-20E5-5348-A2BA-459D34E28461}" type="sibTrans" cxnId="{BBEB16AE-CDF2-F746-BF9C-7697EB9E0108}">
      <dgm:prSet/>
      <dgm:spPr/>
      <dgm:t>
        <a:bodyPr/>
        <a:lstStyle/>
        <a:p>
          <a:endParaRPr lang="zh-CN" altLang="en-US"/>
        </a:p>
      </dgm:t>
    </dgm:pt>
    <dgm:pt modelId="{50FF560E-E35E-3949-8A12-BEFD69A51DD1}">
      <dgm:prSet phldrT="[文本]"/>
      <dgm:spPr/>
      <dgm:t>
        <a:bodyPr/>
        <a:lstStyle/>
        <a:p>
          <a:r>
            <a:rPr lang="zh-CN" altLang="en-US" dirty="0" smtClean="0"/>
            <a:t>✔静默更新（强制更新被动更新）</a:t>
          </a:r>
          <a:endParaRPr lang="zh-CN" altLang="en-US" dirty="0"/>
        </a:p>
      </dgm:t>
    </dgm:pt>
    <dgm:pt modelId="{9A4CC5CE-283D-1C44-99DA-FFFD3AD686E6}" type="parTrans" cxnId="{7DB63527-1AA9-B445-B16E-6C42B904CFF4}">
      <dgm:prSet/>
      <dgm:spPr/>
      <dgm:t>
        <a:bodyPr/>
        <a:lstStyle/>
        <a:p>
          <a:endParaRPr lang="zh-CN" altLang="en-US"/>
        </a:p>
      </dgm:t>
    </dgm:pt>
    <dgm:pt modelId="{527D4DB9-D087-8449-9D14-608F34ADF813}" type="sibTrans" cxnId="{7DB63527-1AA9-B445-B16E-6C42B904CFF4}">
      <dgm:prSet/>
      <dgm:spPr/>
      <dgm:t>
        <a:bodyPr/>
        <a:lstStyle/>
        <a:p>
          <a:endParaRPr lang="zh-CN" altLang="en-US"/>
        </a:p>
      </dgm:t>
    </dgm:pt>
    <dgm:pt modelId="{52B9FCE0-52C8-B543-AAE5-3F479E0D6479}">
      <dgm:prSet phldrT="[文本]"/>
      <dgm:spPr/>
      <dgm:t>
        <a:bodyPr/>
        <a:lstStyle/>
        <a:p>
          <a:r>
            <a:rPr lang="zh-CN" altLang="en-US" dirty="0" smtClean="0"/>
            <a:t>✔当前情况，是自动下载，自动安装</a:t>
          </a:r>
          <a:endParaRPr lang="zh-CN" altLang="en-US" dirty="0"/>
        </a:p>
      </dgm:t>
    </dgm:pt>
    <dgm:pt modelId="{BDE04252-720C-954A-B22F-3C279D8D0C7A}" type="parTrans" cxnId="{A98A4F93-5CA8-D745-8C0B-92C1DF07A325}">
      <dgm:prSet/>
      <dgm:spPr/>
      <dgm:t>
        <a:bodyPr/>
        <a:lstStyle/>
        <a:p>
          <a:endParaRPr lang="zh-CN" altLang="en-US"/>
        </a:p>
      </dgm:t>
    </dgm:pt>
    <dgm:pt modelId="{EEC315C1-B188-2640-88C9-80E2DF95352D}" type="sibTrans" cxnId="{A98A4F93-5CA8-D745-8C0B-92C1DF07A325}">
      <dgm:prSet/>
      <dgm:spPr/>
      <dgm:t>
        <a:bodyPr/>
        <a:lstStyle/>
        <a:p>
          <a:endParaRPr lang="zh-CN" altLang="en-US"/>
        </a:p>
      </dgm:t>
    </dgm:pt>
    <dgm:pt modelId="{884F0C52-1942-7747-9DEB-AFDF9D54685B}">
      <dgm:prSet phldrT="[文本]"/>
      <dgm:spPr/>
      <dgm:t>
        <a:bodyPr/>
        <a:lstStyle/>
        <a:p>
          <a:r>
            <a:rPr lang="zh-CN" altLang="en-US" dirty="0" smtClean="0"/>
            <a:t>✘可选更新（主动更新）</a:t>
          </a:r>
          <a:endParaRPr lang="zh-CN" altLang="en-US" dirty="0"/>
        </a:p>
      </dgm:t>
    </dgm:pt>
    <dgm:pt modelId="{D55361FB-D291-E648-98A6-CC95D0F2432C}" type="parTrans" cxnId="{0D3DEF4D-907D-AC47-B485-8906C8F470CB}">
      <dgm:prSet/>
      <dgm:spPr/>
      <dgm:t>
        <a:bodyPr/>
        <a:lstStyle/>
        <a:p>
          <a:endParaRPr lang="zh-CN" altLang="en-US"/>
        </a:p>
      </dgm:t>
    </dgm:pt>
    <dgm:pt modelId="{3CA877FC-25E4-E543-BF00-D00848ABFD2E}" type="sibTrans" cxnId="{0D3DEF4D-907D-AC47-B485-8906C8F470CB}">
      <dgm:prSet/>
      <dgm:spPr/>
      <dgm:t>
        <a:bodyPr/>
        <a:lstStyle/>
        <a:p>
          <a:endParaRPr lang="zh-CN" altLang="en-US"/>
        </a:p>
      </dgm:t>
    </dgm:pt>
    <dgm:pt modelId="{5210FC63-2D09-344D-AA71-904615C644C4}">
      <dgm:prSet phldrT="[文本]"/>
      <dgm:spPr/>
      <dgm:t>
        <a:bodyPr/>
        <a:lstStyle/>
        <a:p>
          <a:r>
            <a:rPr lang="zh-CN" altLang="en-US" dirty="0" smtClean="0"/>
            <a:t>自动下载</a:t>
          </a:r>
          <a:endParaRPr lang="zh-CN" altLang="en-US" dirty="0"/>
        </a:p>
      </dgm:t>
    </dgm:pt>
    <dgm:pt modelId="{B71B38EA-E446-3F44-AEED-EB1AC2688461}" type="parTrans" cxnId="{BC5A8D18-068D-984C-9790-BB1BE5A3BD76}">
      <dgm:prSet/>
      <dgm:spPr/>
      <dgm:t>
        <a:bodyPr/>
        <a:lstStyle/>
        <a:p>
          <a:endParaRPr lang="zh-CN" altLang="en-US"/>
        </a:p>
      </dgm:t>
    </dgm:pt>
    <dgm:pt modelId="{7442A13B-9E7D-864C-B5FE-8C529F78DC90}" type="sibTrans" cxnId="{BC5A8D18-068D-984C-9790-BB1BE5A3BD76}">
      <dgm:prSet/>
      <dgm:spPr/>
      <dgm:t>
        <a:bodyPr/>
        <a:lstStyle/>
        <a:p>
          <a:endParaRPr lang="zh-CN" altLang="en-US"/>
        </a:p>
      </dgm:t>
    </dgm:pt>
    <dgm:pt modelId="{D679772D-F054-A347-8845-F29B0C9611DE}">
      <dgm:prSet phldrT="[文本]"/>
      <dgm:spPr/>
      <dgm:t>
        <a:bodyPr/>
        <a:lstStyle/>
        <a:p>
          <a:r>
            <a:rPr lang="zh-CN" altLang="en-US" dirty="0" smtClean="0"/>
            <a:t>可选安装</a:t>
          </a:r>
          <a:endParaRPr lang="zh-CN" altLang="en-US" dirty="0"/>
        </a:p>
      </dgm:t>
    </dgm:pt>
    <dgm:pt modelId="{9463934E-EB9F-5646-A509-E8B61393F5C5}" type="parTrans" cxnId="{74E9E2E8-6692-FB4D-98E4-784312648F4A}">
      <dgm:prSet/>
      <dgm:spPr/>
      <dgm:t>
        <a:bodyPr/>
        <a:lstStyle/>
        <a:p>
          <a:endParaRPr lang="zh-CN" altLang="en-US"/>
        </a:p>
      </dgm:t>
    </dgm:pt>
    <dgm:pt modelId="{7601A795-6A3E-1C45-BE3B-C90CC8BA7C78}" type="sibTrans" cxnId="{74E9E2E8-6692-FB4D-98E4-784312648F4A}">
      <dgm:prSet/>
      <dgm:spPr/>
      <dgm:t>
        <a:bodyPr/>
        <a:lstStyle/>
        <a:p>
          <a:endParaRPr lang="zh-CN" altLang="en-US"/>
        </a:p>
      </dgm:t>
    </dgm:pt>
    <dgm:pt modelId="{733B072A-903F-164C-93BF-B7E3769A4C43}">
      <dgm:prSet phldrT="[文本]"/>
      <dgm:spPr/>
      <dgm:t>
        <a:bodyPr/>
        <a:lstStyle/>
        <a:p>
          <a:r>
            <a:rPr lang="zh-CN" altLang="en-US" dirty="0" smtClean="0"/>
            <a:t>可选回滚</a:t>
          </a:r>
          <a:endParaRPr lang="zh-CN" altLang="en-US" dirty="0"/>
        </a:p>
      </dgm:t>
    </dgm:pt>
    <dgm:pt modelId="{FE04AF8E-10DF-4748-A417-D082D96EACF0}" type="parTrans" cxnId="{C4E9FAF0-5F86-404C-9056-52ED6C995CAC}">
      <dgm:prSet/>
      <dgm:spPr/>
      <dgm:t>
        <a:bodyPr/>
        <a:lstStyle/>
        <a:p>
          <a:endParaRPr lang="zh-CN" altLang="en-US"/>
        </a:p>
      </dgm:t>
    </dgm:pt>
    <dgm:pt modelId="{77205B80-7317-9347-90AC-1551AD407441}" type="sibTrans" cxnId="{C4E9FAF0-5F86-404C-9056-52ED6C995CAC}">
      <dgm:prSet/>
      <dgm:spPr/>
      <dgm:t>
        <a:bodyPr/>
        <a:lstStyle/>
        <a:p>
          <a:endParaRPr lang="zh-CN" altLang="en-US"/>
        </a:p>
      </dgm:t>
    </dgm:pt>
    <dgm:pt modelId="{09A6529F-2C57-AB49-9863-7D527943301E}">
      <dgm:prSet phldrT="[文本]"/>
      <dgm:spPr/>
      <dgm:t>
        <a:bodyPr/>
        <a:lstStyle/>
        <a:p>
          <a:r>
            <a:rPr lang="zh-CN" altLang="en-US" dirty="0" smtClean="0"/>
            <a:t>立刻安装</a:t>
          </a:r>
          <a:endParaRPr lang="zh-CN" altLang="en-US" dirty="0"/>
        </a:p>
      </dgm:t>
    </dgm:pt>
    <dgm:pt modelId="{2113CA25-3E35-3F45-BABC-E6D5ACA2684E}" type="parTrans" cxnId="{3078EEA9-9E15-BB4B-B3CB-FD0D03A44CF8}">
      <dgm:prSet/>
      <dgm:spPr/>
      <dgm:t>
        <a:bodyPr/>
        <a:lstStyle/>
        <a:p>
          <a:endParaRPr lang="zh-CN" altLang="en-US"/>
        </a:p>
      </dgm:t>
    </dgm:pt>
    <dgm:pt modelId="{57165140-D10A-684E-9CEC-A58822A68115}" type="sibTrans" cxnId="{3078EEA9-9E15-BB4B-B3CB-FD0D03A44CF8}">
      <dgm:prSet/>
      <dgm:spPr/>
      <dgm:t>
        <a:bodyPr/>
        <a:lstStyle/>
        <a:p>
          <a:endParaRPr lang="zh-CN" altLang="en-US"/>
        </a:p>
      </dgm:t>
    </dgm:pt>
    <dgm:pt modelId="{46430DFF-7705-1743-91A9-CC3F0350AADF}">
      <dgm:prSet phldrT="[文本]"/>
      <dgm:spPr/>
      <dgm:t>
        <a:bodyPr/>
        <a:lstStyle/>
        <a:p>
          <a:r>
            <a:rPr lang="zh-CN" altLang="en-US" dirty="0" smtClean="0"/>
            <a:t>后台切换前台安装</a:t>
          </a:r>
          <a:endParaRPr lang="zh-CN" altLang="en-US" dirty="0"/>
        </a:p>
      </dgm:t>
    </dgm:pt>
    <dgm:pt modelId="{9A658538-B603-4C4E-A329-CEAEC18D15D2}" type="parTrans" cxnId="{942CDFB4-B3CF-1644-A740-63AA166F9A1E}">
      <dgm:prSet/>
      <dgm:spPr/>
      <dgm:t>
        <a:bodyPr/>
        <a:lstStyle/>
        <a:p>
          <a:endParaRPr lang="zh-CN" altLang="en-US"/>
        </a:p>
      </dgm:t>
    </dgm:pt>
    <dgm:pt modelId="{16DF6775-3E35-9D4E-8CFE-FB3A3A744718}" type="sibTrans" cxnId="{942CDFB4-B3CF-1644-A740-63AA166F9A1E}">
      <dgm:prSet/>
      <dgm:spPr/>
      <dgm:t>
        <a:bodyPr/>
        <a:lstStyle/>
        <a:p>
          <a:endParaRPr lang="zh-CN" altLang="en-US"/>
        </a:p>
      </dgm:t>
    </dgm:pt>
    <dgm:pt modelId="{1687A706-8754-484A-B6DE-1795E04BE5A9}">
      <dgm:prSet phldrT="[文本]"/>
      <dgm:spPr/>
      <dgm:t>
        <a:bodyPr/>
        <a:lstStyle/>
        <a:p>
          <a:r>
            <a:rPr lang="zh-CN" altLang="en-US" dirty="0" smtClean="0"/>
            <a:t>下一次启动安装</a:t>
          </a:r>
          <a:endParaRPr lang="zh-CN" altLang="en-US" dirty="0"/>
        </a:p>
      </dgm:t>
    </dgm:pt>
    <dgm:pt modelId="{28E32703-9675-9A46-B118-C1725119616A}" type="parTrans" cxnId="{B91893C5-4A6F-9F43-9880-89C92E73B324}">
      <dgm:prSet/>
      <dgm:spPr/>
      <dgm:t>
        <a:bodyPr/>
        <a:lstStyle/>
        <a:p>
          <a:endParaRPr lang="zh-CN" altLang="en-US"/>
        </a:p>
      </dgm:t>
    </dgm:pt>
    <dgm:pt modelId="{86304E91-999D-E243-B069-2F430E75E705}" type="sibTrans" cxnId="{B91893C5-4A6F-9F43-9880-89C92E73B324}">
      <dgm:prSet/>
      <dgm:spPr/>
      <dgm:t>
        <a:bodyPr/>
        <a:lstStyle/>
        <a:p>
          <a:endParaRPr lang="zh-CN" altLang="en-US"/>
        </a:p>
      </dgm:t>
    </dgm:pt>
    <dgm:pt modelId="{E4BA00C2-FA08-AD41-88B4-560BA2D48AF6}">
      <dgm:prSet phldrT="[文本]"/>
      <dgm:spPr/>
      <dgm:t>
        <a:bodyPr/>
        <a:lstStyle/>
        <a:p>
          <a:r>
            <a:rPr lang="zh-CN" altLang="en-US" dirty="0" smtClean="0"/>
            <a:t>✘保留最新版本</a:t>
          </a:r>
          <a:endParaRPr lang="zh-CN" altLang="en-US" dirty="0"/>
        </a:p>
      </dgm:t>
    </dgm:pt>
    <dgm:pt modelId="{23B4DA7E-D25E-BF44-81C1-D996A9C2D2B4}" type="parTrans" cxnId="{990BF2C3-F98A-084A-9307-C5E641CA0772}">
      <dgm:prSet/>
      <dgm:spPr/>
      <dgm:t>
        <a:bodyPr/>
        <a:lstStyle/>
        <a:p>
          <a:endParaRPr lang="zh-CN" altLang="en-US"/>
        </a:p>
      </dgm:t>
    </dgm:pt>
    <dgm:pt modelId="{E83D8162-6684-1B40-9435-6D4F3D442131}" type="sibTrans" cxnId="{990BF2C3-F98A-084A-9307-C5E641CA0772}">
      <dgm:prSet/>
      <dgm:spPr/>
      <dgm:t>
        <a:bodyPr/>
        <a:lstStyle/>
        <a:p>
          <a:endParaRPr lang="zh-CN" altLang="en-US"/>
        </a:p>
      </dgm:t>
    </dgm:pt>
    <dgm:pt modelId="{3CA54B48-19A9-2F47-AAF2-5CBC669853BC}">
      <dgm:prSet phldrT="[文本]"/>
      <dgm:spPr/>
      <dgm:t>
        <a:bodyPr/>
        <a:lstStyle/>
        <a:p>
          <a:r>
            <a:rPr lang="zh-CN" altLang="en-US" dirty="0" smtClean="0"/>
            <a:t>✔多版本共存</a:t>
          </a:r>
          <a:endParaRPr lang="zh-CN" altLang="en-US" dirty="0"/>
        </a:p>
      </dgm:t>
    </dgm:pt>
    <dgm:pt modelId="{FF8242C1-4926-0840-A56A-F64962087A05}" type="parTrans" cxnId="{2A773429-3644-EA4B-AD2D-59DBE2C6B5CE}">
      <dgm:prSet/>
      <dgm:spPr/>
      <dgm:t>
        <a:bodyPr/>
        <a:lstStyle/>
        <a:p>
          <a:endParaRPr lang="zh-CN" altLang="en-US"/>
        </a:p>
      </dgm:t>
    </dgm:pt>
    <dgm:pt modelId="{55CDA77D-B22B-5541-81AD-4F4B0CF15437}" type="sibTrans" cxnId="{2A773429-3644-EA4B-AD2D-59DBE2C6B5CE}">
      <dgm:prSet/>
      <dgm:spPr/>
      <dgm:t>
        <a:bodyPr/>
        <a:lstStyle/>
        <a:p>
          <a:endParaRPr lang="zh-CN" altLang="en-US"/>
        </a:p>
      </dgm:t>
    </dgm:pt>
    <dgm:pt modelId="{3153373B-2C8D-8746-8469-D7FDC355D04F}">
      <dgm:prSet phldrT="[文本]"/>
      <dgm:spPr/>
      <dgm:t>
        <a:bodyPr/>
        <a:lstStyle/>
        <a:p>
          <a:r>
            <a:rPr lang="zh-CN" altLang="en-US" dirty="0" smtClean="0"/>
            <a:t>✔是</a:t>
          </a:r>
          <a:endParaRPr lang="zh-CN" altLang="en-US" dirty="0"/>
        </a:p>
      </dgm:t>
    </dgm:pt>
    <dgm:pt modelId="{C0543B0F-6052-AC4A-8976-A8E091B4789C}" type="parTrans" cxnId="{A8C6E496-7817-8B41-8B05-48EF6A9F3D66}">
      <dgm:prSet/>
      <dgm:spPr/>
      <dgm:t>
        <a:bodyPr/>
        <a:lstStyle/>
        <a:p>
          <a:endParaRPr lang="zh-CN" altLang="en-US"/>
        </a:p>
      </dgm:t>
    </dgm:pt>
    <dgm:pt modelId="{97481ACA-A684-B944-9B8E-0C5C45E6B4B0}" type="sibTrans" cxnId="{A8C6E496-7817-8B41-8B05-48EF6A9F3D66}">
      <dgm:prSet/>
      <dgm:spPr/>
      <dgm:t>
        <a:bodyPr/>
        <a:lstStyle/>
        <a:p>
          <a:endParaRPr lang="zh-CN" altLang="en-US"/>
        </a:p>
      </dgm:t>
    </dgm:pt>
    <dgm:pt modelId="{A4BC1D37-2971-BE4F-BACE-92866B28726C}">
      <dgm:prSet phldrT="[文本]"/>
      <dgm:spPr/>
      <dgm:t>
        <a:bodyPr/>
        <a:lstStyle/>
        <a:p>
          <a:r>
            <a:rPr lang="zh-CN" altLang="en-US" dirty="0" smtClean="0"/>
            <a:t>✘是</a:t>
          </a:r>
          <a:endParaRPr lang="zh-CN" altLang="en-US" dirty="0"/>
        </a:p>
      </dgm:t>
    </dgm:pt>
    <dgm:pt modelId="{8EDA7A7E-FB41-2744-8BC2-81DF3521BA5E}" type="parTrans" cxnId="{1A259DFB-385E-BD42-9017-2084102A68A5}">
      <dgm:prSet/>
      <dgm:spPr/>
      <dgm:t>
        <a:bodyPr/>
        <a:lstStyle/>
        <a:p>
          <a:endParaRPr lang="zh-CN" altLang="en-US"/>
        </a:p>
      </dgm:t>
    </dgm:pt>
    <dgm:pt modelId="{D7325107-C447-CB47-BB52-CBFB5647A62C}" type="sibTrans" cxnId="{1A259DFB-385E-BD42-9017-2084102A68A5}">
      <dgm:prSet/>
      <dgm:spPr/>
      <dgm:t>
        <a:bodyPr/>
        <a:lstStyle/>
        <a:p>
          <a:endParaRPr lang="zh-CN" altLang="en-US"/>
        </a:p>
      </dgm:t>
    </dgm:pt>
    <dgm:pt modelId="{47C20C38-6BE9-F640-9988-A6E4646708A3}">
      <dgm:prSet phldrT="[文本]"/>
      <dgm:spPr/>
      <dgm:t>
        <a:bodyPr/>
        <a:lstStyle/>
        <a:p>
          <a:r>
            <a:rPr lang="zh-CN" altLang="en-US" dirty="0" smtClean="0"/>
            <a:t>✔否</a:t>
          </a:r>
          <a:endParaRPr lang="zh-CN" altLang="en-US" dirty="0"/>
        </a:p>
      </dgm:t>
    </dgm:pt>
    <dgm:pt modelId="{7D453308-9937-8849-B168-26E15A6657C4}" type="parTrans" cxnId="{229C39B1-0122-A14F-9572-DBFDF367572E}">
      <dgm:prSet/>
      <dgm:spPr/>
      <dgm:t>
        <a:bodyPr/>
        <a:lstStyle/>
        <a:p>
          <a:endParaRPr lang="zh-CN" altLang="en-US"/>
        </a:p>
      </dgm:t>
    </dgm:pt>
    <dgm:pt modelId="{35BA809F-3362-B14E-86BE-2549DE080F0A}" type="sibTrans" cxnId="{229C39B1-0122-A14F-9572-DBFDF367572E}">
      <dgm:prSet/>
      <dgm:spPr/>
      <dgm:t>
        <a:bodyPr/>
        <a:lstStyle/>
        <a:p>
          <a:endParaRPr lang="zh-CN" altLang="en-US"/>
        </a:p>
      </dgm:t>
    </dgm:pt>
    <dgm:pt modelId="{1C1686DD-F382-AC4B-BCE1-52A063BABF75}">
      <dgm:prSet phldrT="[文本]"/>
      <dgm:spPr/>
      <dgm:t>
        <a:bodyPr/>
        <a:lstStyle/>
        <a:p>
          <a:r>
            <a:rPr lang="zh-CN" altLang="en-US" dirty="0" smtClean="0"/>
            <a:t>更新时机</a:t>
          </a:r>
          <a:endParaRPr lang="zh-CN" altLang="en-US" dirty="0"/>
        </a:p>
      </dgm:t>
    </dgm:pt>
    <dgm:pt modelId="{3E63BE76-4D1A-2545-AAFC-33A020849EA7}" type="parTrans" cxnId="{6C1F853B-277F-424D-BAF1-FA66A772760B}">
      <dgm:prSet/>
      <dgm:spPr/>
      <dgm:t>
        <a:bodyPr/>
        <a:lstStyle/>
        <a:p>
          <a:endParaRPr lang="zh-CN" altLang="en-US"/>
        </a:p>
      </dgm:t>
    </dgm:pt>
    <dgm:pt modelId="{1019A0ED-5B0C-CD47-AE5E-3A358E0FA3D2}" type="sibTrans" cxnId="{6C1F853B-277F-424D-BAF1-FA66A772760B}">
      <dgm:prSet/>
      <dgm:spPr/>
      <dgm:t>
        <a:bodyPr/>
        <a:lstStyle/>
        <a:p>
          <a:endParaRPr lang="zh-CN" altLang="en-US"/>
        </a:p>
      </dgm:t>
    </dgm:pt>
    <dgm:pt modelId="{A9B942D7-7892-984E-99A8-027702D478C8}">
      <dgm:prSet phldrT="[文本]"/>
      <dgm:spPr/>
      <dgm:t>
        <a:bodyPr/>
        <a:lstStyle/>
        <a:p>
          <a:r>
            <a:rPr lang="zh-CN" altLang="en-US" dirty="0" smtClean="0"/>
            <a:t>一次性更新</a:t>
          </a:r>
          <a:endParaRPr lang="zh-CN" altLang="en-US" dirty="0"/>
        </a:p>
      </dgm:t>
    </dgm:pt>
    <dgm:pt modelId="{CC7BF0B4-CD07-0A41-B571-AE2EBFBBA110}" type="parTrans" cxnId="{121167E7-65F3-B44E-A200-3C97D7C0C375}">
      <dgm:prSet/>
      <dgm:spPr/>
      <dgm:t>
        <a:bodyPr/>
        <a:lstStyle/>
        <a:p>
          <a:endParaRPr lang="zh-CN" altLang="en-US"/>
        </a:p>
      </dgm:t>
    </dgm:pt>
    <dgm:pt modelId="{26A14BBE-7E9B-884C-8A9D-C3E95A01C2F9}" type="sibTrans" cxnId="{121167E7-65F3-B44E-A200-3C97D7C0C375}">
      <dgm:prSet/>
      <dgm:spPr/>
      <dgm:t>
        <a:bodyPr/>
        <a:lstStyle/>
        <a:p>
          <a:endParaRPr lang="zh-CN" altLang="en-US"/>
        </a:p>
      </dgm:t>
    </dgm:pt>
    <dgm:pt modelId="{5E28AC06-626E-9144-ADD2-06BE3DCBE219}">
      <dgm:prSet phldrT="[文本]"/>
      <dgm:spPr/>
      <dgm:t>
        <a:bodyPr/>
        <a:lstStyle/>
        <a:p>
          <a:r>
            <a:rPr lang="zh-CN" altLang="en-US" dirty="0" smtClean="0"/>
            <a:t>惰性更新</a:t>
          </a:r>
          <a:endParaRPr lang="zh-CN" altLang="en-US" dirty="0"/>
        </a:p>
      </dgm:t>
    </dgm:pt>
    <dgm:pt modelId="{62D9A92F-1DA8-6545-BA73-F97105239689}" type="parTrans" cxnId="{4F4BDE40-5B48-7940-A9C8-64CE8EE3F7E9}">
      <dgm:prSet/>
      <dgm:spPr/>
      <dgm:t>
        <a:bodyPr/>
        <a:lstStyle/>
        <a:p>
          <a:endParaRPr lang="zh-CN" altLang="en-US"/>
        </a:p>
      </dgm:t>
    </dgm:pt>
    <dgm:pt modelId="{EFFA55C1-FA23-D345-8DB8-6AE08BF6D341}" type="sibTrans" cxnId="{4F4BDE40-5B48-7940-A9C8-64CE8EE3F7E9}">
      <dgm:prSet/>
      <dgm:spPr/>
      <dgm:t>
        <a:bodyPr/>
        <a:lstStyle/>
        <a:p>
          <a:endParaRPr lang="zh-CN" altLang="en-US"/>
        </a:p>
      </dgm:t>
    </dgm:pt>
    <dgm:pt modelId="{62E1FE09-2BD4-9842-96E0-6C56452DB17E}">
      <dgm:prSet phldrT="[文本]"/>
      <dgm:spPr/>
      <dgm:t>
        <a:bodyPr/>
        <a:lstStyle/>
        <a:p>
          <a:r>
            <a:rPr lang="zh-CN" altLang="en-US" dirty="0" smtClean="0"/>
            <a:t>✔是</a:t>
          </a:r>
          <a:endParaRPr lang="zh-CN" altLang="en-US" dirty="0"/>
        </a:p>
      </dgm:t>
    </dgm:pt>
    <dgm:pt modelId="{A67255B7-51AB-A74D-9A02-00852232A103}" type="parTrans" cxnId="{C069147F-AD15-3B45-A1D4-11232ACF0AD2}">
      <dgm:prSet/>
      <dgm:spPr/>
      <dgm:t>
        <a:bodyPr/>
        <a:lstStyle/>
        <a:p>
          <a:endParaRPr lang="zh-CN" altLang="en-US"/>
        </a:p>
      </dgm:t>
    </dgm:pt>
    <dgm:pt modelId="{ABE7664D-8AC8-7F4D-A605-4C04B01742CB}" type="sibTrans" cxnId="{C069147F-AD15-3B45-A1D4-11232ACF0AD2}">
      <dgm:prSet/>
      <dgm:spPr/>
      <dgm:t>
        <a:bodyPr/>
        <a:lstStyle/>
        <a:p>
          <a:endParaRPr lang="zh-CN" altLang="en-US"/>
        </a:p>
      </dgm:t>
    </dgm:pt>
    <dgm:pt modelId="{0CA86D8D-9EB9-9141-93DA-0331298E0BAB}">
      <dgm:prSet phldrT="[文本]"/>
      <dgm:spPr/>
      <dgm:t>
        <a:bodyPr/>
        <a:lstStyle/>
        <a:p>
          <a:r>
            <a:rPr lang="zh-CN" altLang="en-US" dirty="0" smtClean="0"/>
            <a:t>✔保留最新版本</a:t>
          </a:r>
          <a:endParaRPr lang="zh-CN" altLang="en-US" dirty="0"/>
        </a:p>
      </dgm:t>
    </dgm:pt>
    <dgm:pt modelId="{09B3620F-EE0B-D447-A1D4-C7A5300C5FD1}" type="parTrans" cxnId="{3347A436-AB10-8F41-913F-5A00A0820628}">
      <dgm:prSet/>
      <dgm:spPr/>
      <dgm:t>
        <a:bodyPr/>
        <a:lstStyle/>
        <a:p>
          <a:endParaRPr lang="zh-CN" altLang="en-US"/>
        </a:p>
      </dgm:t>
    </dgm:pt>
    <dgm:pt modelId="{DABF8DF3-767F-0244-8E50-1C97983CF022}" type="sibTrans" cxnId="{3347A436-AB10-8F41-913F-5A00A0820628}">
      <dgm:prSet/>
      <dgm:spPr/>
      <dgm:t>
        <a:bodyPr/>
        <a:lstStyle/>
        <a:p>
          <a:endParaRPr lang="zh-CN" altLang="en-US"/>
        </a:p>
      </dgm:t>
    </dgm:pt>
    <dgm:pt modelId="{8150A858-D5B3-5D4C-A7F6-73CFB4B8D149}">
      <dgm:prSet phldrT="[文本]"/>
      <dgm:spPr/>
      <dgm:t>
        <a:bodyPr/>
        <a:lstStyle/>
        <a:p>
          <a:r>
            <a:rPr lang="zh-CN" altLang="en-US" dirty="0" smtClean="0"/>
            <a:t>✘多版本共存</a:t>
          </a:r>
          <a:endParaRPr lang="zh-CN" altLang="en-US" dirty="0"/>
        </a:p>
      </dgm:t>
    </dgm:pt>
    <dgm:pt modelId="{D2A8792E-3843-EE44-AEA7-336EB190DEC9}" type="parTrans" cxnId="{9977DD4F-9A7C-9A45-97C2-D2BECA7E85D0}">
      <dgm:prSet/>
      <dgm:spPr/>
      <dgm:t>
        <a:bodyPr/>
        <a:lstStyle/>
        <a:p>
          <a:endParaRPr lang="zh-CN" altLang="en-US"/>
        </a:p>
      </dgm:t>
    </dgm:pt>
    <dgm:pt modelId="{EB25560F-7EA3-C645-8F08-3564A1D3AAC6}" type="sibTrans" cxnId="{9977DD4F-9A7C-9A45-97C2-D2BECA7E85D0}">
      <dgm:prSet/>
      <dgm:spPr/>
      <dgm:t>
        <a:bodyPr/>
        <a:lstStyle/>
        <a:p>
          <a:endParaRPr lang="zh-CN" altLang="en-US"/>
        </a:p>
      </dgm:t>
    </dgm:pt>
    <dgm:pt modelId="{EDF4E179-BEBF-CE4B-B880-7D1CB86B24E7}">
      <dgm:prSet phldrT="[文本]"/>
      <dgm:spPr/>
      <dgm:t>
        <a:bodyPr/>
        <a:lstStyle/>
        <a:p>
          <a:r>
            <a:rPr lang="zh-CN" altLang="en-US" dirty="0" smtClean="0"/>
            <a:t>✔客户端发送更新</a:t>
          </a:r>
          <a:endParaRPr lang="zh-CN" altLang="en-US" dirty="0"/>
        </a:p>
      </dgm:t>
    </dgm:pt>
    <dgm:pt modelId="{DF3A3D6A-C321-434E-84E9-BA3F9899B640}" type="parTrans" cxnId="{4404A224-F0FD-114A-9F55-58ED9CA2D08D}">
      <dgm:prSet/>
      <dgm:spPr/>
      <dgm:t>
        <a:bodyPr/>
        <a:lstStyle/>
        <a:p>
          <a:endParaRPr lang="zh-CN" altLang="en-US"/>
        </a:p>
      </dgm:t>
    </dgm:pt>
    <dgm:pt modelId="{50309D4F-992C-F64D-A2C8-4B9CD12D85A8}" type="sibTrans" cxnId="{4404A224-F0FD-114A-9F55-58ED9CA2D08D}">
      <dgm:prSet/>
      <dgm:spPr/>
      <dgm:t>
        <a:bodyPr/>
        <a:lstStyle/>
        <a:p>
          <a:endParaRPr lang="zh-CN" altLang="en-US"/>
        </a:p>
      </dgm:t>
    </dgm:pt>
    <dgm:pt modelId="{58BE947A-F696-A949-A87E-B3C90514EBCB}">
      <dgm:prSet phldrT="[文本]"/>
      <dgm:spPr/>
      <dgm:t>
        <a:bodyPr/>
        <a:lstStyle/>
        <a:p>
          <a:r>
            <a:rPr lang="zh-CN" altLang="en-US" dirty="0" smtClean="0"/>
            <a:t>✘服务器推送更新</a:t>
          </a:r>
          <a:endParaRPr lang="zh-CN" altLang="en-US" dirty="0"/>
        </a:p>
      </dgm:t>
    </dgm:pt>
    <dgm:pt modelId="{32EA2F8A-AEC8-C649-9C44-741D0D77D495}" type="parTrans" cxnId="{DD1757FB-766C-464B-8897-6DE222487D40}">
      <dgm:prSet/>
      <dgm:spPr/>
      <dgm:t>
        <a:bodyPr/>
        <a:lstStyle/>
        <a:p>
          <a:endParaRPr lang="zh-CN" altLang="en-US"/>
        </a:p>
      </dgm:t>
    </dgm:pt>
    <dgm:pt modelId="{5BD5CDE2-A2D8-DA42-87E2-F480893E0184}" type="sibTrans" cxnId="{DD1757FB-766C-464B-8897-6DE222487D40}">
      <dgm:prSet/>
      <dgm:spPr/>
      <dgm:t>
        <a:bodyPr/>
        <a:lstStyle/>
        <a:p>
          <a:endParaRPr lang="zh-CN" altLang="en-US"/>
        </a:p>
      </dgm:t>
    </dgm:pt>
    <dgm:pt modelId="{E1FE5DA1-450A-AF49-AC83-8997766FADB3}" type="pres">
      <dgm:prSet presAssocID="{4787627B-F20C-4C42-BFC5-90A44564D9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A808BDC-A6C7-874F-AAA0-C58D56092C46}" type="pres">
      <dgm:prSet presAssocID="{26BE0660-F88D-A941-8CA9-7782E5523BFE}" presName="root1" presStyleCnt="0"/>
      <dgm:spPr/>
    </dgm:pt>
    <dgm:pt modelId="{2EF588FA-C7BE-9342-B344-DB34930FC177}" type="pres">
      <dgm:prSet presAssocID="{26BE0660-F88D-A941-8CA9-7782E5523BF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57B765F-3B2E-404D-8416-637D48AE35EF}" type="pres">
      <dgm:prSet presAssocID="{26BE0660-F88D-A941-8CA9-7782E5523BFE}" presName="level2hierChild" presStyleCnt="0"/>
      <dgm:spPr/>
    </dgm:pt>
    <dgm:pt modelId="{2872827A-99C7-3047-97F1-F5CA5F6BB52F}" type="pres">
      <dgm:prSet presAssocID="{E0B46BC3-0B65-5E41-B877-FF443A0A6ED5}" presName="conn2-1" presStyleLbl="parChTrans1D2" presStyleIdx="0" presStyleCnt="8"/>
      <dgm:spPr/>
      <dgm:t>
        <a:bodyPr/>
        <a:lstStyle/>
        <a:p>
          <a:endParaRPr lang="zh-CN" altLang="en-US"/>
        </a:p>
      </dgm:t>
    </dgm:pt>
    <dgm:pt modelId="{4EA09C52-60FF-F840-AB5B-82717A0F1482}" type="pres">
      <dgm:prSet presAssocID="{E0B46BC3-0B65-5E41-B877-FF443A0A6ED5}" presName="connTx" presStyleLbl="parChTrans1D2" presStyleIdx="0" presStyleCnt="8"/>
      <dgm:spPr/>
      <dgm:t>
        <a:bodyPr/>
        <a:lstStyle/>
        <a:p>
          <a:endParaRPr lang="zh-CN" altLang="en-US"/>
        </a:p>
      </dgm:t>
    </dgm:pt>
    <dgm:pt modelId="{AFB1A3C7-B34A-5B4E-B4DB-6F24081B411A}" type="pres">
      <dgm:prSet presAssocID="{FA7D734B-FE4D-2B47-99D8-F558C3FD8FF8}" presName="root2" presStyleCnt="0"/>
      <dgm:spPr/>
    </dgm:pt>
    <dgm:pt modelId="{765110C0-B75E-7341-A110-04D41E3C7697}" type="pres">
      <dgm:prSet presAssocID="{FA7D734B-FE4D-2B47-99D8-F558C3FD8FF8}" presName="LevelTwoTextNode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361CA3-0EB7-AE4F-B6DB-5B6D7FD39F70}" type="pres">
      <dgm:prSet presAssocID="{FA7D734B-FE4D-2B47-99D8-F558C3FD8FF8}" presName="level3hierChild" presStyleCnt="0"/>
      <dgm:spPr/>
    </dgm:pt>
    <dgm:pt modelId="{524E86FD-83A6-4C45-B5D9-C7DB6E3A83C6}" type="pres">
      <dgm:prSet presAssocID="{A8FFB9EE-4D39-9A47-BD9C-F089703C16B9}" presName="conn2-1" presStyleLbl="parChTrans1D3" presStyleIdx="0" presStyleCnt="14"/>
      <dgm:spPr/>
      <dgm:t>
        <a:bodyPr/>
        <a:lstStyle/>
        <a:p>
          <a:endParaRPr lang="zh-CN" altLang="en-US"/>
        </a:p>
      </dgm:t>
    </dgm:pt>
    <dgm:pt modelId="{1E775B15-9B74-FA4D-9854-C14AF9B42FCA}" type="pres">
      <dgm:prSet presAssocID="{A8FFB9EE-4D39-9A47-BD9C-F089703C16B9}" presName="connTx" presStyleLbl="parChTrans1D3" presStyleIdx="0" presStyleCnt="14"/>
      <dgm:spPr/>
      <dgm:t>
        <a:bodyPr/>
        <a:lstStyle/>
        <a:p>
          <a:endParaRPr lang="zh-CN" altLang="en-US"/>
        </a:p>
      </dgm:t>
    </dgm:pt>
    <dgm:pt modelId="{526DBCFE-3AFB-9F4F-A134-274DA77DCE6D}" type="pres">
      <dgm:prSet presAssocID="{EC36D80F-2381-3E49-90CF-A1ADBEDDA614}" presName="root2" presStyleCnt="0"/>
      <dgm:spPr/>
    </dgm:pt>
    <dgm:pt modelId="{AD696C8D-C112-D745-B69A-A6044ED83C33}" type="pres">
      <dgm:prSet presAssocID="{EC36D80F-2381-3E49-90CF-A1ADBEDDA614}" presName="LevelTwoTextNode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D911B8-4102-E048-BB10-2E8CEBD1AF6A}" type="pres">
      <dgm:prSet presAssocID="{EC36D80F-2381-3E49-90CF-A1ADBEDDA614}" presName="level3hierChild" presStyleCnt="0"/>
      <dgm:spPr/>
    </dgm:pt>
    <dgm:pt modelId="{21832D62-C4FD-4946-A167-2A8EF123F92C}" type="pres">
      <dgm:prSet presAssocID="{DE077217-E5EC-BB45-9812-9FAA39BE920F}" presName="conn2-1" presStyleLbl="parChTrans1D3" presStyleIdx="1" presStyleCnt="14"/>
      <dgm:spPr/>
      <dgm:t>
        <a:bodyPr/>
        <a:lstStyle/>
        <a:p>
          <a:endParaRPr lang="zh-CN" altLang="en-US"/>
        </a:p>
      </dgm:t>
    </dgm:pt>
    <dgm:pt modelId="{7CF086B9-0B52-9F43-AD8B-7766DAFFAC50}" type="pres">
      <dgm:prSet presAssocID="{DE077217-E5EC-BB45-9812-9FAA39BE920F}" presName="connTx" presStyleLbl="parChTrans1D3" presStyleIdx="1" presStyleCnt="14"/>
      <dgm:spPr/>
      <dgm:t>
        <a:bodyPr/>
        <a:lstStyle/>
        <a:p>
          <a:endParaRPr lang="zh-CN" altLang="en-US"/>
        </a:p>
      </dgm:t>
    </dgm:pt>
    <dgm:pt modelId="{7B471B5A-D372-BC4A-9A0B-8EE93385CCC5}" type="pres">
      <dgm:prSet presAssocID="{ED02B4AF-6CD5-4C47-9ACF-482D5538E45E}" presName="root2" presStyleCnt="0"/>
      <dgm:spPr/>
    </dgm:pt>
    <dgm:pt modelId="{A5A001FD-4E11-5949-95F1-A98359CD028F}" type="pres">
      <dgm:prSet presAssocID="{ED02B4AF-6CD5-4C47-9ACF-482D5538E45E}" presName="LevelTwoTextNode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90698E9-03CD-1A45-8268-C28909269B78}" type="pres">
      <dgm:prSet presAssocID="{ED02B4AF-6CD5-4C47-9ACF-482D5538E45E}" presName="level3hierChild" presStyleCnt="0"/>
      <dgm:spPr/>
    </dgm:pt>
    <dgm:pt modelId="{21C95BF1-2862-DD45-88E2-7DE7CA761147}" type="pres">
      <dgm:prSet presAssocID="{5093CB96-4E55-2A47-B861-1AD8106520C7}" presName="conn2-1" presStyleLbl="parChTrans1D2" presStyleIdx="1" presStyleCnt="8"/>
      <dgm:spPr/>
      <dgm:t>
        <a:bodyPr/>
        <a:lstStyle/>
        <a:p>
          <a:endParaRPr lang="zh-CN" altLang="en-US"/>
        </a:p>
      </dgm:t>
    </dgm:pt>
    <dgm:pt modelId="{00D4F935-D3E9-2644-BFD7-BDE2722FF0CE}" type="pres">
      <dgm:prSet presAssocID="{5093CB96-4E55-2A47-B861-1AD8106520C7}" presName="connTx" presStyleLbl="parChTrans1D2" presStyleIdx="1" presStyleCnt="8"/>
      <dgm:spPr/>
      <dgm:t>
        <a:bodyPr/>
        <a:lstStyle/>
        <a:p>
          <a:endParaRPr lang="zh-CN" altLang="en-US"/>
        </a:p>
      </dgm:t>
    </dgm:pt>
    <dgm:pt modelId="{B3290C36-4A1B-D947-A0B6-794E7EB7D634}" type="pres">
      <dgm:prSet presAssocID="{20C692D5-EFB5-034F-81CE-85851480D103}" presName="root2" presStyleCnt="0"/>
      <dgm:spPr/>
    </dgm:pt>
    <dgm:pt modelId="{4AE9E91F-363E-A345-B8AE-470EF0EAFD2A}" type="pres">
      <dgm:prSet presAssocID="{20C692D5-EFB5-034F-81CE-85851480D103}" presName="LevelTwoTextNode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3A9493-7EA5-B04E-BE17-3F803D6AA438}" type="pres">
      <dgm:prSet presAssocID="{20C692D5-EFB5-034F-81CE-85851480D103}" presName="level3hierChild" presStyleCnt="0"/>
      <dgm:spPr/>
    </dgm:pt>
    <dgm:pt modelId="{1F1C3834-4A45-BB4D-BD60-D9EF7EC24275}" type="pres">
      <dgm:prSet presAssocID="{9A4CC5CE-283D-1C44-99DA-FFFD3AD686E6}" presName="conn2-1" presStyleLbl="parChTrans1D3" presStyleIdx="2" presStyleCnt="14"/>
      <dgm:spPr/>
      <dgm:t>
        <a:bodyPr/>
        <a:lstStyle/>
        <a:p>
          <a:endParaRPr lang="zh-CN" altLang="en-US"/>
        </a:p>
      </dgm:t>
    </dgm:pt>
    <dgm:pt modelId="{4CCF4409-E12E-3748-84E3-345799027617}" type="pres">
      <dgm:prSet presAssocID="{9A4CC5CE-283D-1C44-99DA-FFFD3AD686E6}" presName="connTx" presStyleLbl="parChTrans1D3" presStyleIdx="2" presStyleCnt="14"/>
      <dgm:spPr/>
      <dgm:t>
        <a:bodyPr/>
        <a:lstStyle/>
        <a:p>
          <a:endParaRPr lang="zh-CN" altLang="en-US"/>
        </a:p>
      </dgm:t>
    </dgm:pt>
    <dgm:pt modelId="{9C4E97F7-FCB8-9742-B64B-809DD481F4D1}" type="pres">
      <dgm:prSet presAssocID="{50FF560E-E35E-3949-8A12-BEFD69A51DD1}" presName="root2" presStyleCnt="0"/>
      <dgm:spPr/>
    </dgm:pt>
    <dgm:pt modelId="{920BF8AE-B19C-F247-BCCB-32CCBEFB0BCB}" type="pres">
      <dgm:prSet presAssocID="{50FF560E-E35E-3949-8A12-BEFD69A51DD1}" presName="LevelTwoTextNode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E03CE58-38AB-6243-B637-0CAA52EFE881}" type="pres">
      <dgm:prSet presAssocID="{50FF560E-E35E-3949-8A12-BEFD69A51DD1}" presName="level3hierChild" presStyleCnt="0"/>
      <dgm:spPr/>
    </dgm:pt>
    <dgm:pt modelId="{698102FD-A957-9842-8D65-153184739C47}" type="pres">
      <dgm:prSet presAssocID="{BDE04252-720C-954A-B22F-3C279D8D0C7A}" presName="conn2-1" presStyleLbl="parChTrans1D4" presStyleIdx="0" presStyleCnt="10"/>
      <dgm:spPr/>
      <dgm:t>
        <a:bodyPr/>
        <a:lstStyle/>
        <a:p>
          <a:endParaRPr lang="zh-CN" altLang="en-US"/>
        </a:p>
      </dgm:t>
    </dgm:pt>
    <dgm:pt modelId="{0818264F-2136-9544-87CD-00EA294809A0}" type="pres">
      <dgm:prSet presAssocID="{BDE04252-720C-954A-B22F-3C279D8D0C7A}" presName="connTx" presStyleLbl="parChTrans1D4" presStyleIdx="0" presStyleCnt="10"/>
      <dgm:spPr/>
      <dgm:t>
        <a:bodyPr/>
        <a:lstStyle/>
        <a:p>
          <a:endParaRPr lang="zh-CN" altLang="en-US"/>
        </a:p>
      </dgm:t>
    </dgm:pt>
    <dgm:pt modelId="{D061217D-A8F0-8542-A317-5D9A3278A93C}" type="pres">
      <dgm:prSet presAssocID="{52B9FCE0-52C8-B543-AAE5-3F479E0D6479}" presName="root2" presStyleCnt="0"/>
      <dgm:spPr/>
    </dgm:pt>
    <dgm:pt modelId="{8F8AEDCD-0299-154C-B7DE-EAAA9EFC886A}" type="pres">
      <dgm:prSet presAssocID="{52B9FCE0-52C8-B543-AAE5-3F479E0D6479}" presName="LevelTwoTextNode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F76AE25-77C0-2042-B505-758FDDB1168B}" type="pres">
      <dgm:prSet presAssocID="{52B9FCE0-52C8-B543-AAE5-3F479E0D6479}" presName="level3hierChild" presStyleCnt="0"/>
      <dgm:spPr/>
    </dgm:pt>
    <dgm:pt modelId="{03809DF6-3CC7-604A-BC98-940C0FDB87CD}" type="pres">
      <dgm:prSet presAssocID="{D55361FB-D291-E648-98A6-CC95D0F2432C}" presName="conn2-1" presStyleLbl="parChTrans1D3" presStyleIdx="3" presStyleCnt="14"/>
      <dgm:spPr/>
      <dgm:t>
        <a:bodyPr/>
        <a:lstStyle/>
        <a:p>
          <a:endParaRPr lang="zh-CN" altLang="en-US"/>
        </a:p>
      </dgm:t>
    </dgm:pt>
    <dgm:pt modelId="{1388A62C-D8E5-5241-9CBB-61767F4CAA67}" type="pres">
      <dgm:prSet presAssocID="{D55361FB-D291-E648-98A6-CC95D0F2432C}" presName="connTx" presStyleLbl="parChTrans1D3" presStyleIdx="3" presStyleCnt="14"/>
      <dgm:spPr/>
      <dgm:t>
        <a:bodyPr/>
        <a:lstStyle/>
        <a:p>
          <a:endParaRPr lang="zh-CN" altLang="en-US"/>
        </a:p>
      </dgm:t>
    </dgm:pt>
    <dgm:pt modelId="{9A1E9310-3A96-B14F-A420-47FBA2C68172}" type="pres">
      <dgm:prSet presAssocID="{884F0C52-1942-7747-9DEB-AFDF9D54685B}" presName="root2" presStyleCnt="0"/>
      <dgm:spPr/>
    </dgm:pt>
    <dgm:pt modelId="{34378A54-18FD-C043-B0C5-3E284406474C}" type="pres">
      <dgm:prSet presAssocID="{884F0C52-1942-7747-9DEB-AFDF9D54685B}" presName="LevelTwoTextNode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8EE3F3-6956-D54A-A19C-13E2154FADC9}" type="pres">
      <dgm:prSet presAssocID="{884F0C52-1942-7747-9DEB-AFDF9D54685B}" presName="level3hierChild" presStyleCnt="0"/>
      <dgm:spPr/>
    </dgm:pt>
    <dgm:pt modelId="{67083D5C-BBF5-D444-A6BA-80C242AAC4B2}" type="pres">
      <dgm:prSet presAssocID="{B71B38EA-E446-3F44-AEED-EB1AC2688461}" presName="conn2-1" presStyleLbl="parChTrans1D4" presStyleIdx="1" presStyleCnt="10"/>
      <dgm:spPr/>
      <dgm:t>
        <a:bodyPr/>
        <a:lstStyle/>
        <a:p>
          <a:endParaRPr lang="zh-CN" altLang="en-US"/>
        </a:p>
      </dgm:t>
    </dgm:pt>
    <dgm:pt modelId="{FEC75112-960A-4941-BFE4-7C79F5121146}" type="pres">
      <dgm:prSet presAssocID="{B71B38EA-E446-3F44-AEED-EB1AC2688461}" presName="connTx" presStyleLbl="parChTrans1D4" presStyleIdx="1" presStyleCnt="10"/>
      <dgm:spPr/>
      <dgm:t>
        <a:bodyPr/>
        <a:lstStyle/>
        <a:p>
          <a:endParaRPr lang="zh-CN" altLang="en-US"/>
        </a:p>
      </dgm:t>
    </dgm:pt>
    <dgm:pt modelId="{1D113B24-0BD3-C747-9FBF-1AE98C208FA2}" type="pres">
      <dgm:prSet presAssocID="{5210FC63-2D09-344D-AA71-904615C644C4}" presName="root2" presStyleCnt="0"/>
      <dgm:spPr/>
    </dgm:pt>
    <dgm:pt modelId="{64F9BDA5-49D8-D14E-A1A9-E6E2CABA0A35}" type="pres">
      <dgm:prSet presAssocID="{5210FC63-2D09-344D-AA71-904615C644C4}" presName="LevelTwoTextNode" presStyleLbl="node4" presStyleIdx="1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B847AC-1567-9C4E-BD62-D09B1D251E32}" type="pres">
      <dgm:prSet presAssocID="{5210FC63-2D09-344D-AA71-904615C644C4}" presName="level3hierChild" presStyleCnt="0"/>
      <dgm:spPr/>
    </dgm:pt>
    <dgm:pt modelId="{C00401A3-C061-8D43-837A-B23A5AFCB8F4}" type="pres">
      <dgm:prSet presAssocID="{9463934E-EB9F-5646-A509-E8B61393F5C5}" presName="conn2-1" presStyleLbl="parChTrans1D4" presStyleIdx="2" presStyleCnt="10"/>
      <dgm:spPr/>
      <dgm:t>
        <a:bodyPr/>
        <a:lstStyle/>
        <a:p>
          <a:endParaRPr lang="zh-CN" altLang="en-US"/>
        </a:p>
      </dgm:t>
    </dgm:pt>
    <dgm:pt modelId="{DAE5B9B3-7E5F-F847-AEFC-02F33F580079}" type="pres">
      <dgm:prSet presAssocID="{9463934E-EB9F-5646-A509-E8B61393F5C5}" presName="connTx" presStyleLbl="parChTrans1D4" presStyleIdx="2" presStyleCnt="10"/>
      <dgm:spPr/>
      <dgm:t>
        <a:bodyPr/>
        <a:lstStyle/>
        <a:p>
          <a:endParaRPr lang="zh-CN" altLang="en-US"/>
        </a:p>
      </dgm:t>
    </dgm:pt>
    <dgm:pt modelId="{475AC95E-F326-0946-8E28-3CBBEB37D554}" type="pres">
      <dgm:prSet presAssocID="{D679772D-F054-A347-8845-F29B0C9611DE}" presName="root2" presStyleCnt="0"/>
      <dgm:spPr/>
    </dgm:pt>
    <dgm:pt modelId="{1F9C3CAA-2063-6246-8840-0EEB95FEDFB4}" type="pres">
      <dgm:prSet presAssocID="{D679772D-F054-A347-8845-F29B0C9611DE}" presName="LevelTwoTextNode" presStyleLbl="node4" presStyleIdx="2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3C2E91-D42D-1345-B668-DA2EA3C6C219}" type="pres">
      <dgm:prSet presAssocID="{D679772D-F054-A347-8845-F29B0C9611DE}" presName="level3hierChild" presStyleCnt="0"/>
      <dgm:spPr/>
    </dgm:pt>
    <dgm:pt modelId="{C724799D-160E-BF45-9015-A9C408566E23}" type="pres">
      <dgm:prSet presAssocID="{2113CA25-3E35-3F45-BABC-E6D5ACA2684E}" presName="conn2-1" presStyleLbl="parChTrans1D4" presStyleIdx="3" presStyleCnt="10"/>
      <dgm:spPr/>
      <dgm:t>
        <a:bodyPr/>
        <a:lstStyle/>
        <a:p>
          <a:endParaRPr lang="zh-CN" altLang="en-US"/>
        </a:p>
      </dgm:t>
    </dgm:pt>
    <dgm:pt modelId="{0654F3BB-734A-D44F-8407-E57709DEE8B6}" type="pres">
      <dgm:prSet presAssocID="{2113CA25-3E35-3F45-BABC-E6D5ACA2684E}" presName="connTx" presStyleLbl="parChTrans1D4" presStyleIdx="3" presStyleCnt="10"/>
      <dgm:spPr/>
      <dgm:t>
        <a:bodyPr/>
        <a:lstStyle/>
        <a:p>
          <a:endParaRPr lang="zh-CN" altLang="en-US"/>
        </a:p>
      </dgm:t>
    </dgm:pt>
    <dgm:pt modelId="{D7EC67AE-B63B-3A49-8D85-9EA1A3E66D69}" type="pres">
      <dgm:prSet presAssocID="{09A6529F-2C57-AB49-9863-7D527943301E}" presName="root2" presStyleCnt="0"/>
      <dgm:spPr/>
    </dgm:pt>
    <dgm:pt modelId="{E16AE2F9-6AC6-A343-BF76-91F0E0E72466}" type="pres">
      <dgm:prSet presAssocID="{09A6529F-2C57-AB49-9863-7D527943301E}" presName="LevelTwoTextNode" presStyleLbl="node4" presStyleIdx="3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00199E-E6F8-A04E-A9AD-0A04B0DD3382}" type="pres">
      <dgm:prSet presAssocID="{09A6529F-2C57-AB49-9863-7D527943301E}" presName="level3hierChild" presStyleCnt="0"/>
      <dgm:spPr/>
    </dgm:pt>
    <dgm:pt modelId="{C5C085E9-C167-F443-8115-C04CA950C172}" type="pres">
      <dgm:prSet presAssocID="{9A658538-B603-4C4E-A329-CEAEC18D15D2}" presName="conn2-1" presStyleLbl="parChTrans1D4" presStyleIdx="4" presStyleCnt="10"/>
      <dgm:spPr/>
      <dgm:t>
        <a:bodyPr/>
        <a:lstStyle/>
        <a:p>
          <a:endParaRPr lang="zh-CN" altLang="en-US"/>
        </a:p>
      </dgm:t>
    </dgm:pt>
    <dgm:pt modelId="{8E3943C1-99DB-4E4D-A229-6DC1CBC1C558}" type="pres">
      <dgm:prSet presAssocID="{9A658538-B603-4C4E-A329-CEAEC18D15D2}" presName="connTx" presStyleLbl="parChTrans1D4" presStyleIdx="4" presStyleCnt="10"/>
      <dgm:spPr/>
      <dgm:t>
        <a:bodyPr/>
        <a:lstStyle/>
        <a:p>
          <a:endParaRPr lang="zh-CN" altLang="en-US"/>
        </a:p>
      </dgm:t>
    </dgm:pt>
    <dgm:pt modelId="{7E5A79C2-790F-CD48-BC15-DB14765FF219}" type="pres">
      <dgm:prSet presAssocID="{46430DFF-7705-1743-91A9-CC3F0350AADF}" presName="root2" presStyleCnt="0"/>
      <dgm:spPr/>
    </dgm:pt>
    <dgm:pt modelId="{E84B48F6-6CA8-9047-BF02-3EFDFDD6AD65}" type="pres">
      <dgm:prSet presAssocID="{46430DFF-7705-1743-91A9-CC3F0350AADF}" presName="LevelTwoTextNode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A238F9-B3DF-8C42-B068-35C60075564D}" type="pres">
      <dgm:prSet presAssocID="{46430DFF-7705-1743-91A9-CC3F0350AADF}" presName="level3hierChild" presStyleCnt="0"/>
      <dgm:spPr/>
    </dgm:pt>
    <dgm:pt modelId="{E34747DE-95F5-5542-8B74-D3C04AD2B3C5}" type="pres">
      <dgm:prSet presAssocID="{28E32703-9675-9A46-B118-C1725119616A}" presName="conn2-1" presStyleLbl="parChTrans1D4" presStyleIdx="5" presStyleCnt="10"/>
      <dgm:spPr/>
      <dgm:t>
        <a:bodyPr/>
        <a:lstStyle/>
        <a:p>
          <a:endParaRPr lang="zh-CN" altLang="en-US"/>
        </a:p>
      </dgm:t>
    </dgm:pt>
    <dgm:pt modelId="{0E30BAF4-47C1-A94C-A60B-95F5BEA01071}" type="pres">
      <dgm:prSet presAssocID="{28E32703-9675-9A46-B118-C1725119616A}" presName="connTx" presStyleLbl="parChTrans1D4" presStyleIdx="5" presStyleCnt="10"/>
      <dgm:spPr/>
      <dgm:t>
        <a:bodyPr/>
        <a:lstStyle/>
        <a:p>
          <a:endParaRPr lang="zh-CN" altLang="en-US"/>
        </a:p>
      </dgm:t>
    </dgm:pt>
    <dgm:pt modelId="{EB1BBAA5-67FF-494B-A146-7403CCAF43FD}" type="pres">
      <dgm:prSet presAssocID="{1687A706-8754-484A-B6DE-1795E04BE5A9}" presName="root2" presStyleCnt="0"/>
      <dgm:spPr/>
    </dgm:pt>
    <dgm:pt modelId="{97BDD0A9-0CA6-474A-A90E-3E82D48D47C7}" type="pres">
      <dgm:prSet presAssocID="{1687A706-8754-484A-B6DE-1795E04BE5A9}" presName="LevelTwoTextNode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2C759C-243D-984D-A0AE-6A8E659296FD}" type="pres">
      <dgm:prSet presAssocID="{1687A706-8754-484A-B6DE-1795E04BE5A9}" presName="level3hierChild" presStyleCnt="0"/>
      <dgm:spPr/>
    </dgm:pt>
    <dgm:pt modelId="{E7CEEBC7-5DF1-D14A-8136-24B2DCC5637C}" type="pres">
      <dgm:prSet presAssocID="{FE04AF8E-10DF-4748-A417-D082D96EACF0}" presName="conn2-1" presStyleLbl="parChTrans1D4" presStyleIdx="6" presStyleCnt="10"/>
      <dgm:spPr/>
      <dgm:t>
        <a:bodyPr/>
        <a:lstStyle/>
        <a:p>
          <a:endParaRPr lang="zh-CN" altLang="en-US"/>
        </a:p>
      </dgm:t>
    </dgm:pt>
    <dgm:pt modelId="{38ECCA16-A86E-124A-A04D-1753D1D5827B}" type="pres">
      <dgm:prSet presAssocID="{FE04AF8E-10DF-4748-A417-D082D96EACF0}" presName="connTx" presStyleLbl="parChTrans1D4" presStyleIdx="6" presStyleCnt="10"/>
      <dgm:spPr/>
      <dgm:t>
        <a:bodyPr/>
        <a:lstStyle/>
        <a:p>
          <a:endParaRPr lang="zh-CN" altLang="en-US"/>
        </a:p>
      </dgm:t>
    </dgm:pt>
    <dgm:pt modelId="{A1FA9F72-E75A-1642-A743-6B59FAE0505A}" type="pres">
      <dgm:prSet presAssocID="{733B072A-903F-164C-93BF-B7E3769A4C43}" presName="root2" presStyleCnt="0"/>
      <dgm:spPr/>
    </dgm:pt>
    <dgm:pt modelId="{6B47E1E0-1693-6B45-852C-9C24B4230A45}" type="pres">
      <dgm:prSet presAssocID="{733B072A-903F-164C-93BF-B7E3769A4C43}" presName="LevelTwoTextNode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3A605D-702F-F34C-9BC2-0719FF397322}" type="pres">
      <dgm:prSet presAssocID="{733B072A-903F-164C-93BF-B7E3769A4C43}" presName="level3hierChild" presStyleCnt="0"/>
      <dgm:spPr/>
    </dgm:pt>
    <dgm:pt modelId="{8FA2989F-7A8E-B44C-926E-E67B4B7960E7}" type="pres">
      <dgm:prSet presAssocID="{22D314FC-16CE-AD43-A62A-6E8E2E13B309}" presName="conn2-1" presStyleLbl="parChTrans1D2" presStyleIdx="2" presStyleCnt="8"/>
      <dgm:spPr/>
      <dgm:t>
        <a:bodyPr/>
        <a:lstStyle/>
        <a:p>
          <a:endParaRPr lang="zh-CN" altLang="en-US"/>
        </a:p>
      </dgm:t>
    </dgm:pt>
    <dgm:pt modelId="{0FBD58AA-CD45-2643-997B-3BAB7F31D668}" type="pres">
      <dgm:prSet presAssocID="{22D314FC-16CE-AD43-A62A-6E8E2E13B309}" presName="connTx" presStyleLbl="parChTrans1D2" presStyleIdx="2" presStyleCnt="8"/>
      <dgm:spPr/>
      <dgm:t>
        <a:bodyPr/>
        <a:lstStyle/>
        <a:p>
          <a:endParaRPr lang="zh-CN" altLang="en-US"/>
        </a:p>
      </dgm:t>
    </dgm:pt>
    <dgm:pt modelId="{DB0D479D-EECD-D047-AFFF-119F2141EF5F}" type="pres">
      <dgm:prSet presAssocID="{DA0149DC-DE80-C949-BEED-2187F78B054D}" presName="root2" presStyleCnt="0"/>
      <dgm:spPr/>
    </dgm:pt>
    <dgm:pt modelId="{C198FB6F-4834-234F-BD4E-40266488D1C7}" type="pres">
      <dgm:prSet presAssocID="{DA0149DC-DE80-C949-BEED-2187F78B054D}" presName="LevelTwoTextNode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AE316A-B3A8-B04E-A675-1A33DD1F6B13}" type="pres">
      <dgm:prSet presAssocID="{DA0149DC-DE80-C949-BEED-2187F78B054D}" presName="level3hierChild" presStyleCnt="0"/>
      <dgm:spPr/>
    </dgm:pt>
    <dgm:pt modelId="{676432A9-F9E3-674E-85D6-0FD836BC9EBE}" type="pres">
      <dgm:prSet presAssocID="{23B4DA7E-D25E-BF44-81C1-D996A9C2D2B4}" presName="conn2-1" presStyleLbl="parChTrans1D3" presStyleIdx="4" presStyleCnt="14"/>
      <dgm:spPr/>
      <dgm:t>
        <a:bodyPr/>
        <a:lstStyle/>
        <a:p>
          <a:endParaRPr lang="zh-CN" altLang="en-US"/>
        </a:p>
      </dgm:t>
    </dgm:pt>
    <dgm:pt modelId="{96CCB2A7-C407-3146-8495-A93ADE5392BD}" type="pres">
      <dgm:prSet presAssocID="{23B4DA7E-D25E-BF44-81C1-D996A9C2D2B4}" presName="connTx" presStyleLbl="parChTrans1D3" presStyleIdx="4" presStyleCnt="14"/>
      <dgm:spPr/>
      <dgm:t>
        <a:bodyPr/>
        <a:lstStyle/>
        <a:p>
          <a:endParaRPr lang="zh-CN" altLang="en-US"/>
        </a:p>
      </dgm:t>
    </dgm:pt>
    <dgm:pt modelId="{FC99FBAF-4B43-BF46-A229-D180C01F5906}" type="pres">
      <dgm:prSet presAssocID="{E4BA00C2-FA08-AD41-88B4-560BA2D48AF6}" presName="root2" presStyleCnt="0"/>
      <dgm:spPr/>
    </dgm:pt>
    <dgm:pt modelId="{7B138A2C-6C00-374E-A48B-1F8113C70A44}" type="pres">
      <dgm:prSet presAssocID="{E4BA00C2-FA08-AD41-88B4-560BA2D48AF6}" presName="LevelTwoTextNode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6473D13-2028-2C47-88EE-50876AAFA44F}" type="pres">
      <dgm:prSet presAssocID="{E4BA00C2-FA08-AD41-88B4-560BA2D48AF6}" presName="level3hierChild" presStyleCnt="0"/>
      <dgm:spPr/>
    </dgm:pt>
    <dgm:pt modelId="{2E31BFF7-8535-AA48-9BF3-A1DE70E0EB51}" type="pres">
      <dgm:prSet presAssocID="{FF8242C1-4926-0840-A56A-F64962087A05}" presName="conn2-1" presStyleLbl="parChTrans1D3" presStyleIdx="5" presStyleCnt="14"/>
      <dgm:spPr/>
      <dgm:t>
        <a:bodyPr/>
        <a:lstStyle/>
        <a:p>
          <a:endParaRPr lang="zh-CN" altLang="en-US"/>
        </a:p>
      </dgm:t>
    </dgm:pt>
    <dgm:pt modelId="{56D19A61-E010-D744-B9CF-C72F35AA0CE6}" type="pres">
      <dgm:prSet presAssocID="{FF8242C1-4926-0840-A56A-F64962087A05}" presName="connTx" presStyleLbl="parChTrans1D3" presStyleIdx="5" presStyleCnt="14"/>
      <dgm:spPr/>
      <dgm:t>
        <a:bodyPr/>
        <a:lstStyle/>
        <a:p>
          <a:endParaRPr lang="zh-CN" altLang="en-US"/>
        </a:p>
      </dgm:t>
    </dgm:pt>
    <dgm:pt modelId="{FF9B2986-7853-184C-B100-23A143BE9255}" type="pres">
      <dgm:prSet presAssocID="{3CA54B48-19A9-2F47-AAF2-5CBC669853BC}" presName="root2" presStyleCnt="0"/>
      <dgm:spPr/>
    </dgm:pt>
    <dgm:pt modelId="{79F24C5A-6432-AE4B-AAAA-DBD435D57EB7}" type="pres">
      <dgm:prSet presAssocID="{3CA54B48-19A9-2F47-AAF2-5CBC669853BC}" presName="LevelTwoTextNode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B2FF4C5-B5DF-ED46-8BF9-2C056C48EE85}" type="pres">
      <dgm:prSet presAssocID="{3CA54B48-19A9-2F47-AAF2-5CBC669853BC}" presName="level3hierChild" presStyleCnt="0"/>
      <dgm:spPr/>
    </dgm:pt>
    <dgm:pt modelId="{0458E83F-BD51-1C4A-92D9-1720FE5B446F}" type="pres">
      <dgm:prSet presAssocID="{1D1F9D7B-F8D2-FB42-B9F0-36EEF5D76AEF}" presName="conn2-1" presStyleLbl="parChTrans1D2" presStyleIdx="3" presStyleCnt="8"/>
      <dgm:spPr/>
      <dgm:t>
        <a:bodyPr/>
        <a:lstStyle/>
        <a:p>
          <a:endParaRPr lang="zh-CN" altLang="en-US"/>
        </a:p>
      </dgm:t>
    </dgm:pt>
    <dgm:pt modelId="{FDEDDAF2-1FFC-D04E-BF87-26D4E1857877}" type="pres">
      <dgm:prSet presAssocID="{1D1F9D7B-F8D2-FB42-B9F0-36EEF5D76AEF}" presName="connTx" presStyleLbl="parChTrans1D2" presStyleIdx="3" presStyleCnt="8"/>
      <dgm:spPr/>
      <dgm:t>
        <a:bodyPr/>
        <a:lstStyle/>
        <a:p>
          <a:endParaRPr lang="zh-CN" altLang="en-US"/>
        </a:p>
      </dgm:t>
    </dgm:pt>
    <dgm:pt modelId="{04888A79-36F6-1C40-B12C-4337E9F98A2F}" type="pres">
      <dgm:prSet presAssocID="{6437454E-859A-4646-9248-1EFE31148A6E}" presName="root2" presStyleCnt="0"/>
      <dgm:spPr/>
    </dgm:pt>
    <dgm:pt modelId="{2BCCBA56-E619-1C4D-B6D0-06B3DC69DF13}" type="pres">
      <dgm:prSet presAssocID="{6437454E-859A-4646-9248-1EFE31148A6E}" presName="LevelTwoTextNode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89135C-10C2-A043-B73F-EE84740279EB}" type="pres">
      <dgm:prSet presAssocID="{6437454E-859A-4646-9248-1EFE31148A6E}" presName="level3hierChild" presStyleCnt="0"/>
      <dgm:spPr/>
    </dgm:pt>
    <dgm:pt modelId="{0995119E-E35C-1E4C-A5A1-99F43EA1BE10}" type="pres">
      <dgm:prSet presAssocID="{C0543B0F-6052-AC4A-8976-A8E091B4789C}" presName="conn2-1" presStyleLbl="parChTrans1D3" presStyleIdx="6" presStyleCnt="14"/>
      <dgm:spPr/>
      <dgm:t>
        <a:bodyPr/>
        <a:lstStyle/>
        <a:p>
          <a:endParaRPr lang="zh-CN" altLang="en-US"/>
        </a:p>
      </dgm:t>
    </dgm:pt>
    <dgm:pt modelId="{A5D7CD01-1DE1-5944-B86B-7165E3458DFC}" type="pres">
      <dgm:prSet presAssocID="{C0543B0F-6052-AC4A-8976-A8E091B4789C}" presName="connTx" presStyleLbl="parChTrans1D3" presStyleIdx="6" presStyleCnt="14"/>
      <dgm:spPr/>
      <dgm:t>
        <a:bodyPr/>
        <a:lstStyle/>
        <a:p>
          <a:endParaRPr lang="zh-CN" altLang="en-US"/>
        </a:p>
      </dgm:t>
    </dgm:pt>
    <dgm:pt modelId="{12828C36-3123-8B43-BBD6-E1A391F3B3A5}" type="pres">
      <dgm:prSet presAssocID="{3153373B-2C8D-8746-8469-D7FDC355D04F}" presName="root2" presStyleCnt="0"/>
      <dgm:spPr/>
    </dgm:pt>
    <dgm:pt modelId="{7CF9AD30-F77D-064A-8489-52B0A50CC6EF}" type="pres">
      <dgm:prSet presAssocID="{3153373B-2C8D-8746-8469-D7FDC355D04F}" presName="LevelTwoTextNode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045FDD1-1CE5-7840-B7E2-35FE36CC995F}" type="pres">
      <dgm:prSet presAssocID="{3153373B-2C8D-8746-8469-D7FDC355D04F}" presName="level3hierChild" presStyleCnt="0"/>
      <dgm:spPr/>
    </dgm:pt>
    <dgm:pt modelId="{C3C77A9B-D33C-7048-891A-46EFDAA477C3}" type="pres">
      <dgm:prSet presAssocID="{C6EA1009-04D5-6A4B-9BD9-B33169772C27}" presName="conn2-1" presStyleLbl="parChTrans1D2" presStyleIdx="4" presStyleCnt="8"/>
      <dgm:spPr/>
      <dgm:t>
        <a:bodyPr/>
        <a:lstStyle/>
        <a:p>
          <a:endParaRPr lang="zh-CN" altLang="en-US"/>
        </a:p>
      </dgm:t>
    </dgm:pt>
    <dgm:pt modelId="{FC321C99-3F31-3B4B-B258-FE6E07BAD251}" type="pres">
      <dgm:prSet presAssocID="{C6EA1009-04D5-6A4B-9BD9-B33169772C27}" presName="connTx" presStyleLbl="parChTrans1D2" presStyleIdx="4" presStyleCnt="8"/>
      <dgm:spPr/>
      <dgm:t>
        <a:bodyPr/>
        <a:lstStyle/>
        <a:p>
          <a:endParaRPr lang="zh-CN" altLang="en-US"/>
        </a:p>
      </dgm:t>
    </dgm:pt>
    <dgm:pt modelId="{CF7DFE02-3338-6643-9AAC-79A33BD90756}" type="pres">
      <dgm:prSet presAssocID="{BCE5692A-37AB-BF4A-9FE3-45A2859D585E}" presName="root2" presStyleCnt="0"/>
      <dgm:spPr/>
    </dgm:pt>
    <dgm:pt modelId="{69166649-BB2E-3C4A-B82F-D381378DA11B}" type="pres">
      <dgm:prSet presAssocID="{BCE5692A-37AB-BF4A-9FE3-45A2859D585E}" presName="LevelTwoTextNode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7058E6E-D1F1-4744-AC2A-C6509D581913}" type="pres">
      <dgm:prSet presAssocID="{BCE5692A-37AB-BF4A-9FE3-45A2859D585E}" presName="level3hierChild" presStyleCnt="0"/>
      <dgm:spPr/>
    </dgm:pt>
    <dgm:pt modelId="{1E440B9E-6247-B64D-BA6B-642AF8716DBE}" type="pres">
      <dgm:prSet presAssocID="{8EDA7A7E-FB41-2744-8BC2-81DF3521BA5E}" presName="conn2-1" presStyleLbl="parChTrans1D3" presStyleIdx="7" presStyleCnt="14"/>
      <dgm:spPr/>
      <dgm:t>
        <a:bodyPr/>
        <a:lstStyle/>
        <a:p>
          <a:endParaRPr lang="zh-CN" altLang="en-US"/>
        </a:p>
      </dgm:t>
    </dgm:pt>
    <dgm:pt modelId="{69874654-2996-3F47-9857-D1F372ECB76D}" type="pres">
      <dgm:prSet presAssocID="{8EDA7A7E-FB41-2744-8BC2-81DF3521BA5E}" presName="connTx" presStyleLbl="parChTrans1D3" presStyleIdx="7" presStyleCnt="14"/>
      <dgm:spPr/>
      <dgm:t>
        <a:bodyPr/>
        <a:lstStyle/>
        <a:p>
          <a:endParaRPr lang="zh-CN" altLang="en-US"/>
        </a:p>
      </dgm:t>
    </dgm:pt>
    <dgm:pt modelId="{71AEABE5-FB39-D84F-8689-BF689646292E}" type="pres">
      <dgm:prSet presAssocID="{A4BC1D37-2971-BE4F-BACE-92866B28726C}" presName="root2" presStyleCnt="0"/>
      <dgm:spPr/>
    </dgm:pt>
    <dgm:pt modelId="{9055003F-3F51-6043-9FF3-E876FE7A71F8}" type="pres">
      <dgm:prSet presAssocID="{A4BC1D37-2971-BE4F-BACE-92866B28726C}" presName="LevelTwoTextNode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61B8F9-863B-C746-8917-6DD9D2187628}" type="pres">
      <dgm:prSet presAssocID="{A4BC1D37-2971-BE4F-BACE-92866B28726C}" presName="level3hierChild" presStyleCnt="0"/>
      <dgm:spPr/>
    </dgm:pt>
    <dgm:pt modelId="{B7C637DE-E0D2-0647-B060-270863601CCA}" type="pres">
      <dgm:prSet presAssocID="{3E63BE76-4D1A-2545-AAFC-33A020849EA7}" presName="conn2-1" presStyleLbl="parChTrans1D4" presStyleIdx="7" presStyleCnt="10"/>
      <dgm:spPr/>
      <dgm:t>
        <a:bodyPr/>
        <a:lstStyle/>
        <a:p>
          <a:endParaRPr lang="zh-CN" altLang="en-US"/>
        </a:p>
      </dgm:t>
    </dgm:pt>
    <dgm:pt modelId="{1953A902-DDA8-5C40-8995-EB0BBF69CC4E}" type="pres">
      <dgm:prSet presAssocID="{3E63BE76-4D1A-2545-AAFC-33A020849EA7}" presName="connTx" presStyleLbl="parChTrans1D4" presStyleIdx="7" presStyleCnt="10"/>
      <dgm:spPr/>
      <dgm:t>
        <a:bodyPr/>
        <a:lstStyle/>
        <a:p>
          <a:endParaRPr lang="zh-CN" altLang="en-US"/>
        </a:p>
      </dgm:t>
    </dgm:pt>
    <dgm:pt modelId="{4259D574-6156-3D48-8AA0-784EE4305D11}" type="pres">
      <dgm:prSet presAssocID="{1C1686DD-F382-AC4B-BCE1-52A063BABF75}" presName="root2" presStyleCnt="0"/>
      <dgm:spPr/>
    </dgm:pt>
    <dgm:pt modelId="{08A0CF2C-15BF-994E-A3BB-C27C853BDCEB}" type="pres">
      <dgm:prSet presAssocID="{1C1686DD-F382-AC4B-BCE1-52A063BABF75}" presName="LevelTwoTextNode" presStyleLbl="node4" presStyleIdx="7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362A6A5-850D-044C-BE68-8D38B67E49DB}" type="pres">
      <dgm:prSet presAssocID="{1C1686DD-F382-AC4B-BCE1-52A063BABF75}" presName="level3hierChild" presStyleCnt="0"/>
      <dgm:spPr/>
    </dgm:pt>
    <dgm:pt modelId="{F175EE12-0CCE-EC47-818F-AE17DDF732A3}" type="pres">
      <dgm:prSet presAssocID="{CC7BF0B4-CD07-0A41-B571-AE2EBFBBA110}" presName="conn2-1" presStyleLbl="parChTrans1D4" presStyleIdx="8" presStyleCnt="10"/>
      <dgm:spPr/>
      <dgm:t>
        <a:bodyPr/>
        <a:lstStyle/>
        <a:p>
          <a:endParaRPr lang="zh-CN" altLang="en-US"/>
        </a:p>
      </dgm:t>
    </dgm:pt>
    <dgm:pt modelId="{50035433-0013-044A-B282-39FFC664D5E9}" type="pres">
      <dgm:prSet presAssocID="{CC7BF0B4-CD07-0A41-B571-AE2EBFBBA110}" presName="connTx" presStyleLbl="parChTrans1D4" presStyleIdx="8" presStyleCnt="10"/>
      <dgm:spPr/>
      <dgm:t>
        <a:bodyPr/>
        <a:lstStyle/>
        <a:p>
          <a:endParaRPr lang="zh-CN" altLang="en-US"/>
        </a:p>
      </dgm:t>
    </dgm:pt>
    <dgm:pt modelId="{D7EBCAD6-D638-BC4C-B65E-B19B00D23CD0}" type="pres">
      <dgm:prSet presAssocID="{A9B942D7-7892-984E-99A8-027702D478C8}" presName="root2" presStyleCnt="0"/>
      <dgm:spPr/>
    </dgm:pt>
    <dgm:pt modelId="{8C47CFB5-2DE3-0E49-AA8E-3E3DABE5828E}" type="pres">
      <dgm:prSet presAssocID="{A9B942D7-7892-984E-99A8-027702D478C8}" presName="LevelTwoTextNode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52C107-6BD9-B24A-8EC2-6498676B5B5D}" type="pres">
      <dgm:prSet presAssocID="{A9B942D7-7892-984E-99A8-027702D478C8}" presName="level3hierChild" presStyleCnt="0"/>
      <dgm:spPr/>
    </dgm:pt>
    <dgm:pt modelId="{E94B9131-EA5E-7D41-891F-2175E06D916D}" type="pres">
      <dgm:prSet presAssocID="{62D9A92F-1DA8-6545-BA73-F97105239689}" presName="conn2-1" presStyleLbl="parChTrans1D4" presStyleIdx="9" presStyleCnt="10"/>
      <dgm:spPr/>
      <dgm:t>
        <a:bodyPr/>
        <a:lstStyle/>
        <a:p>
          <a:endParaRPr lang="zh-CN" altLang="en-US"/>
        </a:p>
      </dgm:t>
    </dgm:pt>
    <dgm:pt modelId="{ABB2CC97-8C46-DB4A-A0CA-3BA9033259BA}" type="pres">
      <dgm:prSet presAssocID="{62D9A92F-1DA8-6545-BA73-F97105239689}" presName="connTx" presStyleLbl="parChTrans1D4" presStyleIdx="9" presStyleCnt="10"/>
      <dgm:spPr/>
      <dgm:t>
        <a:bodyPr/>
        <a:lstStyle/>
        <a:p>
          <a:endParaRPr lang="zh-CN" altLang="en-US"/>
        </a:p>
      </dgm:t>
    </dgm:pt>
    <dgm:pt modelId="{1C4D563D-6595-2140-ABDB-A08FEE0405A8}" type="pres">
      <dgm:prSet presAssocID="{5E28AC06-626E-9144-ADD2-06BE3DCBE219}" presName="root2" presStyleCnt="0"/>
      <dgm:spPr/>
    </dgm:pt>
    <dgm:pt modelId="{945E8AC7-E7C8-BE41-9F23-BBCE5B46D305}" type="pres">
      <dgm:prSet presAssocID="{5E28AC06-626E-9144-ADD2-06BE3DCBE219}" presName="LevelTwoTextNode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F480AB0-E829-1540-9D80-3D9D1E0B586F}" type="pres">
      <dgm:prSet presAssocID="{5E28AC06-626E-9144-ADD2-06BE3DCBE219}" presName="level3hierChild" presStyleCnt="0"/>
      <dgm:spPr/>
    </dgm:pt>
    <dgm:pt modelId="{9AC9287F-1F86-3948-849E-3B70066899A6}" type="pres">
      <dgm:prSet presAssocID="{7D453308-9937-8849-B168-26E15A6657C4}" presName="conn2-1" presStyleLbl="parChTrans1D3" presStyleIdx="8" presStyleCnt="14"/>
      <dgm:spPr/>
      <dgm:t>
        <a:bodyPr/>
        <a:lstStyle/>
        <a:p>
          <a:endParaRPr lang="zh-CN" altLang="en-US"/>
        </a:p>
      </dgm:t>
    </dgm:pt>
    <dgm:pt modelId="{099AFF4C-C00A-E94D-809A-F3F91051C893}" type="pres">
      <dgm:prSet presAssocID="{7D453308-9937-8849-B168-26E15A6657C4}" presName="connTx" presStyleLbl="parChTrans1D3" presStyleIdx="8" presStyleCnt="14"/>
      <dgm:spPr/>
      <dgm:t>
        <a:bodyPr/>
        <a:lstStyle/>
        <a:p>
          <a:endParaRPr lang="zh-CN" altLang="en-US"/>
        </a:p>
      </dgm:t>
    </dgm:pt>
    <dgm:pt modelId="{1E74620D-916D-DE4A-9E06-E5FA0BE2CD03}" type="pres">
      <dgm:prSet presAssocID="{47C20C38-6BE9-F640-9988-A6E4646708A3}" presName="root2" presStyleCnt="0"/>
      <dgm:spPr/>
    </dgm:pt>
    <dgm:pt modelId="{2588FE4F-5DEC-FD4D-9BAE-081109FD8820}" type="pres">
      <dgm:prSet presAssocID="{47C20C38-6BE9-F640-9988-A6E4646708A3}" presName="LevelTwoTextNode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0FC98BF-A242-A447-82DF-F0AFD23521DB}" type="pres">
      <dgm:prSet presAssocID="{47C20C38-6BE9-F640-9988-A6E4646708A3}" presName="level3hierChild" presStyleCnt="0"/>
      <dgm:spPr/>
    </dgm:pt>
    <dgm:pt modelId="{90CE8BA1-03EC-0546-B2EF-BCD27820A8AA}" type="pres">
      <dgm:prSet presAssocID="{49AA71AE-BDDC-584E-922C-CE115050512E}" presName="conn2-1" presStyleLbl="parChTrans1D2" presStyleIdx="5" presStyleCnt="8"/>
      <dgm:spPr/>
      <dgm:t>
        <a:bodyPr/>
        <a:lstStyle/>
        <a:p>
          <a:endParaRPr lang="zh-CN" altLang="en-US"/>
        </a:p>
      </dgm:t>
    </dgm:pt>
    <dgm:pt modelId="{619B2CAB-019A-954F-B2C5-BC5C56ED1855}" type="pres">
      <dgm:prSet presAssocID="{49AA71AE-BDDC-584E-922C-CE115050512E}" presName="connTx" presStyleLbl="parChTrans1D2" presStyleIdx="5" presStyleCnt="8"/>
      <dgm:spPr/>
      <dgm:t>
        <a:bodyPr/>
        <a:lstStyle/>
        <a:p>
          <a:endParaRPr lang="zh-CN" altLang="en-US"/>
        </a:p>
      </dgm:t>
    </dgm:pt>
    <dgm:pt modelId="{FD2B5E95-1684-F04E-8160-04FEC9613B8D}" type="pres">
      <dgm:prSet presAssocID="{A5003CB8-0D84-0440-8357-F4F29DD67DB9}" presName="root2" presStyleCnt="0"/>
      <dgm:spPr/>
    </dgm:pt>
    <dgm:pt modelId="{211C7C95-F92D-EB4B-8302-A08A02907365}" type="pres">
      <dgm:prSet presAssocID="{A5003CB8-0D84-0440-8357-F4F29DD67DB9}" presName="LevelTwoTextNode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11997B-E233-874F-ACE8-C4DD07CB03C5}" type="pres">
      <dgm:prSet presAssocID="{A5003CB8-0D84-0440-8357-F4F29DD67DB9}" presName="level3hierChild" presStyleCnt="0"/>
      <dgm:spPr/>
    </dgm:pt>
    <dgm:pt modelId="{BBFB7019-E02B-DD44-97BC-E0F156C553FF}" type="pres">
      <dgm:prSet presAssocID="{A67255B7-51AB-A74D-9A02-00852232A103}" presName="conn2-1" presStyleLbl="parChTrans1D3" presStyleIdx="9" presStyleCnt="14"/>
      <dgm:spPr/>
      <dgm:t>
        <a:bodyPr/>
        <a:lstStyle/>
        <a:p>
          <a:endParaRPr lang="zh-CN" altLang="en-US"/>
        </a:p>
      </dgm:t>
    </dgm:pt>
    <dgm:pt modelId="{9B1C6A7C-51CF-AB4A-B630-420F4E9D4912}" type="pres">
      <dgm:prSet presAssocID="{A67255B7-51AB-A74D-9A02-00852232A103}" presName="connTx" presStyleLbl="parChTrans1D3" presStyleIdx="9" presStyleCnt="14"/>
      <dgm:spPr/>
      <dgm:t>
        <a:bodyPr/>
        <a:lstStyle/>
        <a:p>
          <a:endParaRPr lang="zh-CN" altLang="en-US"/>
        </a:p>
      </dgm:t>
    </dgm:pt>
    <dgm:pt modelId="{9A3EA805-567F-3645-A315-71DF16DF1C76}" type="pres">
      <dgm:prSet presAssocID="{62E1FE09-2BD4-9842-96E0-6C56452DB17E}" presName="root2" presStyleCnt="0"/>
      <dgm:spPr/>
    </dgm:pt>
    <dgm:pt modelId="{F5DB3BDD-9EB4-A641-BA0D-E5BE755646DA}" type="pres">
      <dgm:prSet presAssocID="{62E1FE09-2BD4-9842-96E0-6C56452DB17E}" presName="LevelTwoTextNode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BF6D6A-60D9-7348-9DBF-D58F4CBDAD99}" type="pres">
      <dgm:prSet presAssocID="{62E1FE09-2BD4-9842-96E0-6C56452DB17E}" presName="level3hierChild" presStyleCnt="0"/>
      <dgm:spPr/>
    </dgm:pt>
    <dgm:pt modelId="{DABE946F-4E36-714A-ADA0-4E43868A47A8}" type="pres">
      <dgm:prSet presAssocID="{944391BB-F63A-6945-A779-D5FE68041599}" presName="conn2-1" presStyleLbl="parChTrans1D2" presStyleIdx="6" presStyleCnt="8"/>
      <dgm:spPr/>
      <dgm:t>
        <a:bodyPr/>
        <a:lstStyle/>
        <a:p>
          <a:endParaRPr lang="zh-CN" altLang="en-US"/>
        </a:p>
      </dgm:t>
    </dgm:pt>
    <dgm:pt modelId="{2617E40F-CF75-2A44-94FA-4EE78B6437EB}" type="pres">
      <dgm:prSet presAssocID="{944391BB-F63A-6945-A779-D5FE68041599}" presName="connTx" presStyleLbl="parChTrans1D2" presStyleIdx="6" presStyleCnt="8"/>
      <dgm:spPr/>
      <dgm:t>
        <a:bodyPr/>
        <a:lstStyle/>
        <a:p>
          <a:endParaRPr lang="zh-CN" altLang="en-US"/>
        </a:p>
      </dgm:t>
    </dgm:pt>
    <dgm:pt modelId="{80510F7F-3562-C244-8F36-ACCF557F9EEE}" type="pres">
      <dgm:prSet presAssocID="{73008BFA-293E-2743-B012-CAB9ABCD6A23}" presName="root2" presStyleCnt="0"/>
      <dgm:spPr/>
    </dgm:pt>
    <dgm:pt modelId="{7DE53385-36FB-4B44-914E-DB872EB8978E}" type="pres">
      <dgm:prSet presAssocID="{73008BFA-293E-2743-B012-CAB9ABCD6A23}" presName="LevelTwoTextNode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ED01B7-45D4-B14C-814B-E01AFB3916D0}" type="pres">
      <dgm:prSet presAssocID="{73008BFA-293E-2743-B012-CAB9ABCD6A23}" presName="level3hierChild" presStyleCnt="0"/>
      <dgm:spPr/>
    </dgm:pt>
    <dgm:pt modelId="{4995D7E5-150D-034F-9DC7-58B711FE9B4C}" type="pres">
      <dgm:prSet presAssocID="{09B3620F-EE0B-D447-A1D4-C7A5300C5FD1}" presName="conn2-1" presStyleLbl="parChTrans1D3" presStyleIdx="10" presStyleCnt="14"/>
      <dgm:spPr/>
      <dgm:t>
        <a:bodyPr/>
        <a:lstStyle/>
        <a:p>
          <a:endParaRPr lang="zh-CN" altLang="en-US"/>
        </a:p>
      </dgm:t>
    </dgm:pt>
    <dgm:pt modelId="{4336F96F-9E89-3649-9D49-AD6D72DE7DC1}" type="pres">
      <dgm:prSet presAssocID="{09B3620F-EE0B-D447-A1D4-C7A5300C5FD1}" presName="connTx" presStyleLbl="parChTrans1D3" presStyleIdx="10" presStyleCnt="14"/>
      <dgm:spPr/>
      <dgm:t>
        <a:bodyPr/>
        <a:lstStyle/>
        <a:p>
          <a:endParaRPr lang="zh-CN" altLang="en-US"/>
        </a:p>
      </dgm:t>
    </dgm:pt>
    <dgm:pt modelId="{69B56CD4-F97D-F143-8F7E-9E76B93A92DA}" type="pres">
      <dgm:prSet presAssocID="{0CA86D8D-9EB9-9141-93DA-0331298E0BAB}" presName="root2" presStyleCnt="0"/>
      <dgm:spPr/>
    </dgm:pt>
    <dgm:pt modelId="{04470FB1-1C46-3649-8E58-1D66D6D21659}" type="pres">
      <dgm:prSet presAssocID="{0CA86D8D-9EB9-9141-93DA-0331298E0BAB}" presName="LevelTwoTextNode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346FB9-4698-6C4C-A73D-0055F41D9453}" type="pres">
      <dgm:prSet presAssocID="{0CA86D8D-9EB9-9141-93DA-0331298E0BAB}" presName="level3hierChild" presStyleCnt="0"/>
      <dgm:spPr/>
    </dgm:pt>
    <dgm:pt modelId="{2FEA6D3D-559E-B448-898A-29349CA5AF61}" type="pres">
      <dgm:prSet presAssocID="{D2A8792E-3843-EE44-AEA7-336EB190DEC9}" presName="conn2-1" presStyleLbl="parChTrans1D3" presStyleIdx="11" presStyleCnt="14"/>
      <dgm:spPr/>
      <dgm:t>
        <a:bodyPr/>
        <a:lstStyle/>
        <a:p>
          <a:endParaRPr lang="zh-CN" altLang="en-US"/>
        </a:p>
      </dgm:t>
    </dgm:pt>
    <dgm:pt modelId="{D6BA4871-EB65-8842-9EAB-EC0B570C6D6B}" type="pres">
      <dgm:prSet presAssocID="{D2A8792E-3843-EE44-AEA7-336EB190DEC9}" presName="connTx" presStyleLbl="parChTrans1D3" presStyleIdx="11" presStyleCnt="14"/>
      <dgm:spPr/>
      <dgm:t>
        <a:bodyPr/>
        <a:lstStyle/>
        <a:p>
          <a:endParaRPr lang="zh-CN" altLang="en-US"/>
        </a:p>
      </dgm:t>
    </dgm:pt>
    <dgm:pt modelId="{129EF939-0DAD-D548-9643-4E262DBD57A9}" type="pres">
      <dgm:prSet presAssocID="{8150A858-D5B3-5D4C-A7F6-73CFB4B8D149}" presName="root2" presStyleCnt="0"/>
      <dgm:spPr/>
    </dgm:pt>
    <dgm:pt modelId="{555B61DB-1185-7340-90DA-227F480B23ED}" type="pres">
      <dgm:prSet presAssocID="{8150A858-D5B3-5D4C-A7F6-73CFB4B8D149}" presName="LevelTwoTextNode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ADA4A9D-B1AA-DF44-BE5A-68CAEA04229A}" type="pres">
      <dgm:prSet presAssocID="{8150A858-D5B3-5D4C-A7F6-73CFB4B8D149}" presName="level3hierChild" presStyleCnt="0"/>
      <dgm:spPr/>
    </dgm:pt>
    <dgm:pt modelId="{11E68D4F-7712-E64C-B1DE-D85A876906DA}" type="pres">
      <dgm:prSet presAssocID="{6518BEC2-ADD7-B54A-8819-2FCCFB77C352}" presName="conn2-1" presStyleLbl="parChTrans1D2" presStyleIdx="7" presStyleCnt="8"/>
      <dgm:spPr/>
      <dgm:t>
        <a:bodyPr/>
        <a:lstStyle/>
        <a:p>
          <a:endParaRPr lang="zh-CN" altLang="en-US"/>
        </a:p>
      </dgm:t>
    </dgm:pt>
    <dgm:pt modelId="{41A9B6A2-A7D1-3840-9442-FC73D8970A8A}" type="pres">
      <dgm:prSet presAssocID="{6518BEC2-ADD7-B54A-8819-2FCCFB77C352}" presName="connTx" presStyleLbl="parChTrans1D2" presStyleIdx="7" presStyleCnt="8"/>
      <dgm:spPr/>
      <dgm:t>
        <a:bodyPr/>
        <a:lstStyle/>
        <a:p>
          <a:endParaRPr lang="zh-CN" altLang="en-US"/>
        </a:p>
      </dgm:t>
    </dgm:pt>
    <dgm:pt modelId="{CD53C0D8-F9E3-ED42-A875-11FB1481DF3D}" type="pres">
      <dgm:prSet presAssocID="{FE9E2B80-7224-4844-81E1-FAB4F5FDE436}" presName="root2" presStyleCnt="0"/>
      <dgm:spPr/>
    </dgm:pt>
    <dgm:pt modelId="{8FA242AB-1966-D840-8C2B-9874F6D0BBA9}" type="pres">
      <dgm:prSet presAssocID="{FE9E2B80-7224-4844-81E1-FAB4F5FDE436}" presName="LevelTwoTextNode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46913A6-30BB-2840-8F81-E2BEFA63BD5D}" type="pres">
      <dgm:prSet presAssocID="{FE9E2B80-7224-4844-81E1-FAB4F5FDE436}" presName="level3hierChild" presStyleCnt="0"/>
      <dgm:spPr/>
    </dgm:pt>
    <dgm:pt modelId="{F43006AD-47E8-4346-98DB-3B5F535054CC}" type="pres">
      <dgm:prSet presAssocID="{DF3A3D6A-C321-434E-84E9-BA3F9899B640}" presName="conn2-1" presStyleLbl="parChTrans1D3" presStyleIdx="12" presStyleCnt="14"/>
      <dgm:spPr/>
      <dgm:t>
        <a:bodyPr/>
        <a:lstStyle/>
        <a:p>
          <a:endParaRPr lang="zh-CN" altLang="en-US"/>
        </a:p>
      </dgm:t>
    </dgm:pt>
    <dgm:pt modelId="{C038EEE1-F0F8-6D4F-A0D5-3465FE060D59}" type="pres">
      <dgm:prSet presAssocID="{DF3A3D6A-C321-434E-84E9-BA3F9899B640}" presName="connTx" presStyleLbl="parChTrans1D3" presStyleIdx="12" presStyleCnt="14"/>
      <dgm:spPr/>
      <dgm:t>
        <a:bodyPr/>
        <a:lstStyle/>
        <a:p>
          <a:endParaRPr lang="zh-CN" altLang="en-US"/>
        </a:p>
      </dgm:t>
    </dgm:pt>
    <dgm:pt modelId="{88157FC3-7777-2F42-BBED-D2839001D12F}" type="pres">
      <dgm:prSet presAssocID="{EDF4E179-BEBF-CE4B-B880-7D1CB86B24E7}" presName="root2" presStyleCnt="0"/>
      <dgm:spPr/>
    </dgm:pt>
    <dgm:pt modelId="{501370D1-22E7-CB4C-AE8A-805CAEEBD20D}" type="pres">
      <dgm:prSet presAssocID="{EDF4E179-BEBF-CE4B-B880-7D1CB86B24E7}" presName="LevelTwoTextNode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AC4402-EBA9-1C41-8E5B-483BB56AC89E}" type="pres">
      <dgm:prSet presAssocID="{EDF4E179-BEBF-CE4B-B880-7D1CB86B24E7}" presName="level3hierChild" presStyleCnt="0"/>
      <dgm:spPr/>
    </dgm:pt>
    <dgm:pt modelId="{C0DDB428-E54F-2B4E-9297-F8FB34B502FD}" type="pres">
      <dgm:prSet presAssocID="{32EA2F8A-AEC8-C649-9C44-741D0D77D495}" presName="conn2-1" presStyleLbl="parChTrans1D3" presStyleIdx="13" presStyleCnt="14"/>
      <dgm:spPr/>
      <dgm:t>
        <a:bodyPr/>
        <a:lstStyle/>
        <a:p>
          <a:endParaRPr lang="zh-CN" altLang="en-US"/>
        </a:p>
      </dgm:t>
    </dgm:pt>
    <dgm:pt modelId="{0F91FA73-EE10-684A-8262-BAC6ADA9F94F}" type="pres">
      <dgm:prSet presAssocID="{32EA2F8A-AEC8-C649-9C44-741D0D77D495}" presName="connTx" presStyleLbl="parChTrans1D3" presStyleIdx="13" presStyleCnt="14"/>
      <dgm:spPr/>
      <dgm:t>
        <a:bodyPr/>
        <a:lstStyle/>
        <a:p>
          <a:endParaRPr lang="zh-CN" altLang="en-US"/>
        </a:p>
      </dgm:t>
    </dgm:pt>
    <dgm:pt modelId="{302BDF51-0215-3742-A9D4-DB5CF321A8AB}" type="pres">
      <dgm:prSet presAssocID="{58BE947A-F696-A949-A87E-B3C90514EBCB}" presName="root2" presStyleCnt="0"/>
      <dgm:spPr/>
    </dgm:pt>
    <dgm:pt modelId="{D6BBC777-3922-2141-81DB-930A6F373656}" type="pres">
      <dgm:prSet presAssocID="{58BE947A-F696-A949-A87E-B3C90514EBCB}" presName="LevelTwoTextNode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EA252E-AE02-0C45-ADA1-94A2488AA11B}" type="pres">
      <dgm:prSet presAssocID="{58BE947A-F696-A949-A87E-B3C90514EBCB}" presName="level3hierChild" presStyleCnt="0"/>
      <dgm:spPr/>
    </dgm:pt>
  </dgm:ptLst>
  <dgm:cxnLst>
    <dgm:cxn modelId="{C4E9FAF0-5F86-404C-9056-52ED6C995CAC}" srcId="{884F0C52-1942-7747-9DEB-AFDF9D54685B}" destId="{733B072A-903F-164C-93BF-B7E3769A4C43}" srcOrd="2" destOrd="0" parTransId="{FE04AF8E-10DF-4748-A417-D082D96EACF0}" sibTransId="{77205B80-7317-9347-90AC-1551AD407441}"/>
    <dgm:cxn modelId="{2D9A116A-88D4-A647-80E1-EE72D2D7BBF0}" type="presOf" srcId="{52B9FCE0-52C8-B543-AAE5-3F479E0D6479}" destId="{8F8AEDCD-0299-154C-B7DE-EAAA9EFC886A}" srcOrd="0" destOrd="0" presId="urn:microsoft.com/office/officeart/2008/layout/HorizontalMultiLevelHierarchy"/>
    <dgm:cxn modelId="{2753DE39-1632-DB46-91D4-D50833F9CED4}" type="presOf" srcId="{09B3620F-EE0B-D447-A1D4-C7A5300C5FD1}" destId="{4995D7E5-150D-034F-9DC7-58B711FE9B4C}" srcOrd="0" destOrd="0" presId="urn:microsoft.com/office/officeart/2008/layout/HorizontalMultiLevelHierarchy"/>
    <dgm:cxn modelId="{972891EB-1C98-C84A-A244-7970698D41DF}" type="presOf" srcId="{2113CA25-3E35-3F45-BABC-E6D5ACA2684E}" destId="{0654F3BB-734A-D44F-8407-E57709DEE8B6}" srcOrd="1" destOrd="0" presId="urn:microsoft.com/office/officeart/2008/layout/HorizontalMultiLevelHierarchy"/>
    <dgm:cxn modelId="{EEEE16B6-2CF0-2F4F-9241-67A9211019D1}" type="presOf" srcId="{C6EA1009-04D5-6A4B-9BD9-B33169772C27}" destId="{C3C77A9B-D33C-7048-891A-46EFDAA477C3}" srcOrd="0" destOrd="0" presId="urn:microsoft.com/office/officeart/2008/layout/HorizontalMultiLevelHierarchy"/>
    <dgm:cxn modelId="{27084AA3-3B2C-F54D-AFE5-1368565C5830}" type="presOf" srcId="{E0B46BC3-0B65-5E41-B877-FF443A0A6ED5}" destId="{4EA09C52-60FF-F840-AB5B-82717A0F1482}" srcOrd="1" destOrd="0" presId="urn:microsoft.com/office/officeart/2008/layout/HorizontalMultiLevelHierarchy"/>
    <dgm:cxn modelId="{B71B8BFF-A5F9-924E-A723-EE4B505BF26A}" type="presOf" srcId="{A67255B7-51AB-A74D-9A02-00852232A103}" destId="{BBFB7019-E02B-DD44-97BC-E0F156C553FF}" srcOrd="0" destOrd="0" presId="urn:microsoft.com/office/officeart/2008/layout/HorizontalMultiLevelHierarchy"/>
    <dgm:cxn modelId="{A98A4F93-5CA8-D745-8C0B-92C1DF07A325}" srcId="{50FF560E-E35E-3949-8A12-BEFD69A51DD1}" destId="{52B9FCE0-52C8-B543-AAE5-3F479E0D6479}" srcOrd="0" destOrd="0" parTransId="{BDE04252-720C-954A-B22F-3C279D8D0C7A}" sibTransId="{EEC315C1-B188-2640-88C9-80E2DF95352D}"/>
    <dgm:cxn modelId="{6043EF7D-ABB0-5644-B471-ADCCC73F0FCB}" type="presOf" srcId="{EDF4E179-BEBF-CE4B-B880-7D1CB86B24E7}" destId="{501370D1-22E7-CB4C-AE8A-805CAEEBD20D}" srcOrd="0" destOrd="0" presId="urn:microsoft.com/office/officeart/2008/layout/HorizontalMultiLevelHierarchy"/>
    <dgm:cxn modelId="{92BA3F38-A993-294F-AEF6-D4FB4E88EF8E}" type="presOf" srcId="{23B4DA7E-D25E-BF44-81C1-D996A9C2D2B4}" destId="{96CCB2A7-C407-3146-8495-A93ADE5392BD}" srcOrd="1" destOrd="0" presId="urn:microsoft.com/office/officeart/2008/layout/HorizontalMultiLevelHierarchy"/>
    <dgm:cxn modelId="{C340B5F7-A90C-B746-8FD2-50501790C305}" type="presOf" srcId="{9463934E-EB9F-5646-A509-E8B61393F5C5}" destId="{DAE5B9B3-7E5F-F847-AEFC-02F33F580079}" srcOrd="1" destOrd="0" presId="urn:microsoft.com/office/officeart/2008/layout/HorizontalMultiLevelHierarchy"/>
    <dgm:cxn modelId="{E0A6F6B6-DC94-8645-8E84-157171B21899}" type="presOf" srcId="{9A4CC5CE-283D-1C44-99DA-FFFD3AD686E6}" destId="{1F1C3834-4A45-BB4D-BD60-D9EF7EC24275}" srcOrd="0" destOrd="0" presId="urn:microsoft.com/office/officeart/2008/layout/HorizontalMultiLevelHierarchy"/>
    <dgm:cxn modelId="{0761F731-B5F3-4948-9BAA-2A8F8EA011C5}" type="presOf" srcId="{2113CA25-3E35-3F45-BABC-E6D5ACA2684E}" destId="{C724799D-160E-BF45-9015-A9C408566E23}" srcOrd="0" destOrd="0" presId="urn:microsoft.com/office/officeart/2008/layout/HorizontalMultiLevelHierarchy"/>
    <dgm:cxn modelId="{E7F62B41-7842-D444-A4A4-E92701FD7FA7}" type="presOf" srcId="{E4BA00C2-FA08-AD41-88B4-560BA2D48AF6}" destId="{7B138A2C-6C00-374E-A48B-1F8113C70A44}" srcOrd="0" destOrd="0" presId="urn:microsoft.com/office/officeart/2008/layout/HorizontalMultiLevelHierarchy"/>
    <dgm:cxn modelId="{B9378158-28D0-6F48-9952-DB319F197D0B}" type="presOf" srcId="{A8FFB9EE-4D39-9A47-BD9C-F089703C16B9}" destId="{1E775B15-9B74-FA4D-9854-C14AF9B42FCA}" srcOrd="1" destOrd="0" presId="urn:microsoft.com/office/officeart/2008/layout/HorizontalMultiLevelHierarchy"/>
    <dgm:cxn modelId="{9E1D257B-D3F3-BC42-B506-DCD217F89B1F}" srcId="{FA7D734B-FE4D-2B47-99D8-F558C3FD8FF8}" destId="{EC36D80F-2381-3E49-90CF-A1ADBEDDA614}" srcOrd="0" destOrd="0" parTransId="{A8FFB9EE-4D39-9A47-BD9C-F089703C16B9}" sibTransId="{263D1B3F-31AC-1E4E-8C61-E4276C1FC56C}"/>
    <dgm:cxn modelId="{6C1F853B-277F-424D-BAF1-FA66A772760B}" srcId="{A4BC1D37-2971-BE4F-BACE-92866B28726C}" destId="{1C1686DD-F382-AC4B-BCE1-52A063BABF75}" srcOrd="0" destOrd="0" parTransId="{3E63BE76-4D1A-2545-AAFC-33A020849EA7}" sibTransId="{1019A0ED-5B0C-CD47-AE5E-3A358E0FA3D2}"/>
    <dgm:cxn modelId="{8749C7F6-94B7-4540-9DD0-B4E1E9CC24B1}" type="presOf" srcId="{09B3620F-EE0B-D447-A1D4-C7A5300C5FD1}" destId="{4336F96F-9E89-3649-9D49-AD6D72DE7DC1}" srcOrd="1" destOrd="0" presId="urn:microsoft.com/office/officeart/2008/layout/HorizontalMultiLevelHierarchy"/>
    <dgm:cxn modelId="{48C520F2-1B33-4A43-A9D2-994659E7E81B}" type="presOf" srcId="{D2A8792E-3843-EE44-AEA7-336EB190DEC9}" destId="{2FEA6D3D-559E-B448-898A-29349CA5AF61}" srcOrd="0" destOrd="0" presId="urn:microsoft.com/office/officeart/2008/layout/HorizontalMultiLevelHierarchy"/>
    <dgm:cxn modelId="{07546ADE-234E-5345-A747-4AE635BC387E}" type="presOf" srcId="{58BE947A-F696-A949-A87E-B3C90514EBCB}" destId="{D6BBC777-3922-2141-81DB-930A6F373656}" srcOrd="0" destOrd="0" presId="urn:microsoft.com/office/officeart/2008/layout/HorizontalMultiLevelHierarchy"/>
    <dgm:cxn modelId="{2F37B4D1-0616-C145-8317-53C10C92B7BC}" type="presOf" srcId="{D55361FB-D291-E648-98A6-CC95D0F2432C}" destId="{1388A62C-D8E5-5241-9CBB-61767F4CAA67}" srcOrd="1" destOrd="0" presId="urn:microsoft.com/office/officeart/2008/layout/HorizontalMultiLevelHierarchy"/>
    <dgm:cxn modelId="{67BBE67E-D325-E842-9369-EA9B7BC19B37}" type="presOf" srcId="{FE04AF8E-10DF-4748-A417-D082D96EACF0}" destId="{E7CEEBC7-5DF1-D14A-8136-24B2DCC5637C}" srcOrd="0" destOrd="0" presId="urn:microsoft.com/office/officeart/2008/layout/HorizontalMultiLevelHierarchy"/>
    <dgm:cxn modelId="{4EDF9B05-C734-CB46-8A7D-94799F65F894}" type="presOf" srcId="{1C1686DD-F382-AC4B-BCE1-52A063BABF75}" destId="{08A0CF2C-15BF-994E-A3BB-C27C853BDCEB}" srcOrd="0" destOrd="0" presId="urn:microsoft.com/office/officeart/2008/layout/HorizontalMultiLevelHierarchy"/>
    <dgm:cxn modelId="{58F700D4-3B70-EB4B-825F-9AD91BEADEDA}" srcId="{26BE0660-F88D-A941-8CA9-7782E5523BFE}" destId="{6437454E-859A-4646-9248-1EFE31148A6E}" srcOrd="3" destOrd="0" parTransId="{1D1F9D7B-F8D2-FB42-B9F0-36EEF5D76AEF}" sibTransId="{DBCF90C5-3EF3-8749-BD3C-3AE3C4AFFEA2}"/>
    <dgm:cxn modelId="{6E48C8C3-E5C7-6A45-AE4F-3538437F761C}" srcId="{26BE0660-F88D-A941-8CA9-7782E5523BFE}" destId="{A5003CB8-0D84-0440-8357-F4F29DD67DB9}" srcOrd="5" destOrd="0" parTransId="{49AA71AE-BDDC-584E-922C-CE115050512E}" sibTransId="{F17E6B6C-1240-3648-8ED8-C6D4924B58B8}"/>
    <dgm:cxn modelId="{0D3DEF4D-907D-AC47-B485-8906C8F470CB}" srcId="{20C692D5-EFB5-034F-81CE-85851480D103}" destId="{884F0C52-1942-7747-9DEB-AFDF9D54685B}" srcOrd="1" destOrd="0" parTransId="{D55361FB-D291-E648-98A6-CC95D0F2432C}" sibTransId="{3CA877FC-25E4-E543-BF00-D00848ABFD2E}"/>
    <dgm:cxn modelId="{EDA6E6C4-18A8-804B-B68E-C9061B49D2B1}" type="presOf" srcId="{5093CB96-4E55-2A47-B861-1AD8106520C7}" destId="{21C95BF1-2862-DD45-88E2-7DE7CA761147}" srcOrd="0" destOrd="0" presId="urn:microsoft.com/office/officeart/2008/layout/HorizontalMultiLevelHierarchy"/>
    <dgm:cxn modelId="{6CE9A645-FAE8-C54E-934C-706AEDD008DE}" type="presOf" srcId="{73008BFA-293E-2743-B012-CAB9ABCD6A23}" destId="{7DE53385-36FB-4B44-914E-DB872EB8978E}" srcOrd="0" destOrd="0" presId="urn:microsoft.com/office/officeart/2008/layout/HorizontalMultiLevelHierarchy"/>
    <dgm:cxn modelId="{4D536313-F792-7649-BCA9-2A8E98628AAF}" type="presOf" srcId="{A8FFB9EE-4D39-9A47-BD9C-F089703C16B9}" destId="{524E86FD-83A6-4C45-B5D9-C7DB6E3A83C6}" srcOrd="0" destOrd="0" presId="urn:microsoft.com/office/officeart/2008/layout/HorizontalMultiLevelHierarchy"/>
    <dgm:cxn modelId="{2A773429-3644-EA4B-AD2D-59DBE2C6B5CE}" srcId="{DA0149DC-DE80-C949-BEED-2187F78B054D}" destId="{3CA54B48-19A9-2F47-AAF2-5CBC669853BC}" srcOrd="1" destOrd="0" parTransId="{FF8242C1-4926-0840-A56A-F64962087A05}" sibTransId="{55CDA77D-B22B-5541-81AD-4F4B0CF15437}"/>
    <dgm:cxn modelId="{E5EAC4D3-0641-694C-B7EC-0FD55DC443A8}" type="presOf" srcId="{5E28AC06-626E-9144-ADD2-06BE3DCBE219}" destId="{945E8AC7-E7C8-BE41-9F23-BBCE5B46D305}" srcOrd="0" destOrd="0" presId="urn:microsoft.com/office/officeart/2008/layout/HorizontalMultiLevelHierarchy"/>
    <dgm:cxn modelId="{CDFE0432-F487-8F48-8E5A-7359EC24BA58}" type="presOf" srcId="{A9B942D7-7892-984E-99A8-027702D478C8}" destId="{8C47CFB5-2DE3-0E49-AA8E-3E3DABE5828E}" srcOrd="0" destOrd="0" presId="urn:microsoft.com/office/officeart/2008/layout/HorizontalMultiLevelHierarchy"/>
    <dgm:cxn modelId="{F2BC6C6D-BB70-6242-A557-C062F5A6C67C}" type="presOf" srcId="{8EDA7A7E-FB41-2744-8BC2-81DF3521BA5E}" destId="{1E440B9E-6247-B64D-BA6B-642AF8716DBE}" srcOrd="0" destOrd="0" presId="urn:microsoft.com/office/officeart/2008/layout/HorizontalMultiLevelHierarchy"/>
    <dgm:cxn modelId="{B400ED2D-E8D1-844E-A091-62DF0A77D872}" type="presOf" srcId="{62D9A92F-1DA8-6545-BA73-F97105239689}" destId="{ABB2CC97-8C46-DB4A-A0CA-3BA9033259BA}" srcOrd="1" destOrd="0" presId="urn:microsoft.com/office/officeart/2008/layout/HorizontalMultiLevelHierarchy"/>
    <dgm:cxn modelId="{F7B6BAAB-E020-D14E-99CB-8EBA3EB55653}" type="presOf" srcId="{49AA71AE-BDDC-584E-922C-CE115050512E}" destId="{619B2CAB-019A-954F-B2C5-BC5C56ED1855}" srcOrd="1" destOrd="0" presId="urn:microsoft.com/office/officeart/2008/layout/HorizontalMultiLevelHierarchy"/>
    <dgm:cxn modelId="{5123B948-1DA5-D140-A3FB-D7BA40F0F127}" srcId="{26BE0660-F88D-A941-8CA9-7782E5523BFE}" destId="{FE9E2B80-7224-4844-81E1-FAB4F5FDE436}" srcOrd="7" destOrd="0" parTransId="{6518BEC2-ADD7-B54A-8819-2FCCFB77C352}" sibTransId="{31D1DD36-D89E-2248-B0B7-BA09C31EDDD1}"/>
    <dgm:cxn modelId="{87C28AD7-FD2A-8B4D-895F-18DDE5E5D71E}" type="presOf" srcId="{B71B38EA-E446-3F44-AEED-EB1AC2688461}" destId="{67083D5C-BBF5-D444-A6BA-80C242AAC4B2}" srcOrd="0" destOrd="0" presId="urn:microsoft.com/office/officeart/2008/layout/HorizontalMultiLevelHierarchy"/>
    <dgm:cxn modelId="{02656A2A-4199-FF45-9878-F8CA11E514FE}" type="presOf" srcId="{A4BC1D37-2971-BE4F-BACE-92866B28726C}" destId="{9055003F-3F51-6043-9FF3-E876FE7A71F8}" srcOrd="0" destOrd="0" presId="urn:microsoft.com/office/officeart/2008/layout/HorizontalMultiLevelHierarchy"/>
    <dgm:cxn modelId="{A8C6E496-7817-8B41-8B05-48EF6A9F3D66}" srcId="{6437454E-859A-4646-9248-1EFE31148A6E}" destId="{3153373B-2C8D-8746-8469-D7FDC355D04F}" srcOrd="0" destOrd="0" parTransId="{C0543B0F-6052-AC4A-8976-A8E091B4789C}" sibTransId="{97481ACA-A684-B944-9B8E-0C5C45E6B4B0}"/>
    <dgm:cxn modelId="{43595D8D-4949-424F-882D-D6D07DE34DB7}" type="presOf" srcId="{6518BEC2-ADD7-B54A-8819-2FCCFB77C352}" destId="{41A9B6A2-A7D1-3840-9442-FC73D8970A8A}" srcOrd="1" destOrd="0" presId="urn:microsoft.com/office/officeart/2008/layout/HorizontalMultiLevelHierarchy"/>
    <dgm:cxn modelId="{BCB08BC7-0A09-B54B-9C6B-368F2BE24633}" type="presOf" srcId="{733B072A-903F-164C-93BF-B7E3769A4C43}" destId="{6B47E1E0-1693-6B45-852C-9C24B4230A45}" srcOrd="0" destOrd="0" presId="urn:microsoft.com/office/officeart/2008/layout/HorizontalMultiLevelHierarchy"/>
    <dgm:cxn modelId="{B5F5EDEB-0FAB-FF4B-85C4-146299893D4C}" srcId="{4787627B-F20C-4C42-BFC5-90A44564D9D9}" destId="{26BE0660-F88D-A941-8CA9-7782E5523BFE}" srcOrd="0" destOrd="0" parTransId="{09BAB730-9923-CE45-BAB0-499B803A87FE}" sibTransId="{273FDA25-32AF-0B42-B918-1ECC0885D1DD}"/>
    <dgm:cxn modelId="{E402C43A-7DEB-E446-B8CE-200BD0DEC0F3}" type="presOf" srcId="{8150A858-D5B3-5D4C-A7F6-73CFB4B8D149}" destId="{555B61DB-1185-7340-90DA-227F480B23ED}" srcOrd="0" destOrd="0" presId="urn:microsoft.com/office/officeart/2008/layout/HorizontalMultiLevelHierarchy"/>
    <dgm:cxn modelId="{942CDFB4-B3CF-1644-A740-63AA166F9A1E}" srcId="{D679772D-F054-A347-8845-F29B0C9611DE}" destId="{46430DFF-7705-1743-91A9-CC3F0350AADF}" srcOrd="1" destOrd="0" parTransId="{9A658538-B603-4C4E-A329-CEAEC18D15D2}" sibTransId="{16DF6775-3E35-9D4E-8CFE-FB3A3A744718}"/>
    <dgm:cxn modelId="{C069147F-AD15-3B45-A1D4-11232ACF0AD2}" srcId="{A5003CB8-0D84-0440-8357-F4F29DD67DB9}" destId="{62E1FE09-2BD4-9842-96E0-6C56452DB17E}" srcOrd="0" destOrd="0" parTransId="{A67255B7-51AB-A74D-9A02-00852232A103}" sibTransId="{ABE7664D-8AC8-7F4D-A605-4C04B01742CB}"/>
    <dgm:cxn modelId="{1DB48590-B35F-4747-875F-C465B0468993}" type="presOf" srcId="{FF8242C1-4926-0840-A56A-F64962087A05}" destId="{2E31BFF7-8535-AA48-9BF3-A1DE70E0EB51}" srcOrd="0" destOrd="0" presId="urn:microsoft.com/office/officeart/2008/layout/HorizontalMultiLevelHierarchy"/>
    <dgm:cxn modelId="{60351598-4D0E-0D4D-8792-D5E4B409688F}" type="presOf" srcId="{A5003CB8-0D84-0440-8357-F4F29DD67DB9}" destId="{211C7C95-F92D-EB4B-8302-A08A02907365}" srcOrd="0" destOrd="0" presId="urn:microsoft.com/office/officeart/2008/layout/HorizontalMultiLevelHierarchy"/>
    <dgm:cxn modelId="{B91893C5-4A6F-9F43-9880-89C92E73B324}" srcId="{D679772D-F054-A347-8845-F29B0C9611DE}" destId="{1687A706-8754-484A-B6DE-1795E04BE5A9}" srcOrd="2" destOrd="0" parTransId="{28E32703-9675-9A46-B118-C1725119616A}" sibTransId="{86304E91-999D-E243-B069-2F430E75E705}"/>
    <dgm:cxn modelId="{30C924C1-675F-2040-8650-4D3E851AFD14}" type="presOf" srcId="{E0B46BC3-0B65-5E41-B877-FF443A0A6ED5}" destId="{2872827A-99C7-3047-97F1-F5CA5F6BB52F}" srcOrd="0" destOrd="0" presId="urn:microsoft.com/office/officeart/2008/layout/HorizontalMultiLevelHierarchy"/>
    <dgm:cxn modelId="{4404A224-F0FD-114A-9F55-58ED9CA2D08D}" srcId="{FE9E2B80-7224-4844-81E1-FAB4F5FDE436}" destId="{EDF4E179-BEBF-CE4B-B880-7D1CB86B24E7}" srcOrd="0" destOrd="0" parTransId="{DF3A3D6A-C321-434E-84E9-BA3F9899B640}" sibTransId="{50309D4F-992C-F64D-A2C8-4B9CD12D85A8}"/>
    <dgm:cxn modelId="{D549DBBE-F821-BA44-B3A8-04CB049233C9}" type="presOf" srcId="{1D1F9D7B-F8D2-FB42-B9F0-36EEF5D76AEF}" destId="{0458E83F-BD51-1C4A-92D9-1720FE5B446F}" srcOrd="0" destOrd="0" presId="urn:microsoft.com/office/officeart/2008/layout/HorizontalMultiLevelHierarchy"/>
    <dgm:cxn modelId="{777C32E0-00AA-7C4F-BF43-B0D6DE8127BD}" srcId="{26BE0660-F88D-A941-8CA9-7782E5523BFE}" destId="{DA0149DC-DE80-C949-BEED-2187F78B054D}" srcOrd="2" destOrd="0" parTransId="{22D314FC-16CE-AD43-A62A-6E8E2E13B309}" sibTransId="{764EF7E7-F43B-C647-B915-876FA4FDB618}"/>
    <dgm:cxn modelId="{5093AC6E-7223-DF44-A7FC-3959D50EA8C2}" type="presOf" srcId="{C6EA1009-04D5-6A4B-9BD9-B33169772C27}" destId="{FC321C99-3F31-3B4B-B258-FE6E07BAD251}" srcOrd="1" destOrd="0" presId="urn:microsoft.com/office/officeart/2008/layout/HorizontalMultiLevelHierarchy"/>
    <dgm:cxn modelId="{5727774F-B33A-554C-AF9F-0076DB63F565}" srcId="{26BE0660-F88D-A941-8CA9-7782E5523BFE}" destId="{73008BFA-293E-2743-B012-CAB9ABCD6A23}" srcOrd="6" destOrd="0" parTransId="{944391BB-F63A-6945-A779-D5FE68041599}" sibTransId="{11F84284-3FF3-2E40-9C00-03154A5C8FFC}"/>
    <dgm:cxn modelId="{9E6A7C24-F615-294B-8BCE-0BAEE1056101}" type="presOf" srcId="{46430DFF-7705-1743-91A9-CC3F0350AADF}" destId="{E84B48F6-6CA8-9047-BF02-3EFDFDD6AD65}" srcOrd="0" destOrd="0" presId="urn:microsoft.com/office/officeart/2008/layout/HorizontalMultiLevelHierarchy"/>
    <dgm:cxn modelId="{A74F2EBA-79E7-014E-8CE6-CE2606F80141}" type="presOf" srcId="{944391BB-F63A-6945-A779-D5FE68041599}" destId="{DABE946F-4E36-714A-ADA0-4E43868A47A8}" srcOrd="0" destOrd="0" presId="urn:microsoft.com/office/officeart/2008/layout/HorizontalMultiLevelHierarchy"/>
    <dgm:cxn modelId="{2B940CC9-61F7-3146-BC0D-ECE6D70628C9}" type="presOf" srcId="{9A658538-B603-4C4E-A329-CEAEC18D15D2}" destId="{8E3943C1-99DB-4E4D-A229-6DC1CBC1C558}" srcOrd="1" destOrd="0" presId="urn:microsoft.com/office/officeart/2008/layout/HorizontalMultiLevelHierarchy"/>
    <dgm:cxn modelId="{8582539A-21B3-204E-94E6-E2BBE44C5F98}" type="presOf" srcId="{CC7BF0B4-CD07-0A41-B571-AE2EBFBBA110}" destId="{50035433-0013-044A-B282-39FFC664D5E9}" srcOrd="1" destOrd="0" presId="urn:microsoft.com/office/officeart/2008/layout/HorizontalMultiLevelHierarchy"/>
    <dgm:cxn modelId="{C0D9EA69-C015-7D41-97D2-33090015B9D0}" type="presOf" srcId="{FA7D734B-FE4D-2B47-99D8-F558C3FD8FF8}" destId="{765110C0-B75E-7341-A110-04D41E3C7697}" srcOrd="0" destOrd="0" presId="urn:microsoft.com/office/officeart/2008/layout/HorizontalMultiLevelHierarchy"/>
    <dgm:cxn modelId="{B5D3F7CE-9607-3440-9699-2A6E9BC2EBB1}" type="presOf" srcId="{C0543B0F-6052-AC4A-8976-A8E091B4789C}" destId="{A5D7CD01-1DE1-5944-B86B-7165E3458DFC}" srcOrd="1" destOrd="0" presId="urn:microsoft.com/office/officeart/2008/layout/HorizontalMultiLevelHierarchy"/>
    <dgm:cxn modelId="{5F3004B1-F207-1141-8B78-3F8BA00DA172}" type="presOf" srcId="{ED02B4AF-6CD5-4C47-9ACF-482D5538E45E}" destId="{A5A001FD-4E11-5949-95F1-A98359CD028F}" srcOrd="0" destOrd="0" presId="urn:microsoft.com/office/officeart/2008/layout/HorizontalMultiLevelHierarchy"/>
    <dgm:cxn modelId="{7393A943-4381-A344-8800-D1173E0CBF19}" type="presOf" srcId="{09A6529F-2C57-AB49-9863-7D527943301E}" destId="{E16AE2F9-6AC6-A343-BF76-91F0E0E72466}" srcOrd="0" destOrd="0" presId="urn:microsoft.com/office/officeart/2008/layout/HorizontalMultiLevelHierarchy"/>
    <dgm:cxn modelId="{F3FA1F29-CA02-4749-990E-90A3F8315781}" type="presOf" srcId="{3CA54B48-19A9-2F47-AAF2-5CBC669853BC}" destId="{79F24C5A-6432-AE4B-AAAA-DBD435D57EB7}" srcOrd="0" destOrd="0" presId="urn:microsoft.com/office/officeart/2008/layout/HorizontalMultiLevelHierarchy"/>
    <dgm:cxn modelId="{C480ECF0-09CA-0E48-985E-472695BE1954}" type="presOf" srcId="{5093CB96-4E55-2A47-B861-1AD8106520C7}" destId="{00D4F935-D3E9-2644-BFD7-BDE2722FF0CE}" srcOrd="1" destOrd="0" presId="urn:microsoft.com/office/officeart/2008/layout/HorizontalMultiLevelHierarchy"/>
    <dgm:cxn modelId="{C1DD5F71-06A6-924A-98E7-9BAD6668EDB1}" type="presOf" srcId="{6437454E-859A-4646-9248-1EFE31148A6E}" destId="{2BCCBA56-E619-1C4D-B6D0-06B3DC69DF13}" srcOrd="0" destOrd="0" presId="urn:microsoft.com/office/officeart/2008/layout/HorizontalMultiLevelHierarchy"/>
    <dgm:cxn modelId="{1C71B3ED-E1B9-524F-9BCB-DB8D117B156A}" srcId="{26BE0660-F88D-A941-8CA9-7782E5523BFE}" destId="{20C692D5-EFB5-034F-81CE-85851480D103}" srcOrd="1" destOrd="0" parTransId="{5093CB96-4E55-2A47-B861-1AD8106520C7}" sibTransId="{FF64C076-BD0E-834B-BC8C-06BEF59CD0B6}"/>
    <dgm:cxn modelId="{121167E7-65F3-B44E-A200-3C97D7C0C375}" srcId="{1C1686DD-F382-AC4B-BCE1-52A063BABF75}" destId="{A9B942D7-7892-984E-99A8-027702D478C8}" srcOrd="0" destOrd="0" parTransId="{CC7BF0B4-CD07-0A41-B571-AE2EBFBBA110}" sibTransId="{26A14BBE-7E9B-884C-8A9D-C3E95A01C2F9}"/>
    <dgm:cxn modelId="{0341BB1E-6A9A-BF44-9747-396629286F8F}" type="presOf" srcId="{32EA2F8A-AEC8-C649-9C44-741D0D77D495}" destId="{0F91FA73-EE10-684A-8262-BAC6ADA9F94F}" srcOrd="1" destOrd="0" presId="urn:microsoft.com/office/officeart/2008/layout/HorizontalMultiLevelHierarchy"/>
    <dgm:cxn modelId="{43D112AD-4A11-AA43-901E-023CD72C4526}" type="presOf" srcId="{944391BB-F63A-6945-A779-D5FE68041599}" destId="{2617E40F-CF75-2A44-94FA-4EE78B6437EB}" srcOrd="1" destOrd="0" presId="urn:microsoft.com/office/officeart/2008/layout/HorizontalMultiLevelHierarchy"/>
    <dgm:cxn modelId="{5F8705BF-D9EC-3E4A-A1C4-2EBAF447FBF3}" type="presOf" srcId="{28E32703-9675-9A46-B118-C1725119616A}" destId="{0E30BAF4-47C1-A94C-A60B-95F5BEA01071}" srcOrd="1" destOrd="0" presId="urn:microsoft.com/office/officeart/2008/layout/HorizontalMultiLevelHierarchy"/>
    <dgm:cxn modelId="{49B58DCB-1AE2-ED48-8B0C-C34CFB158FC4}" type="presOf" srcId="{9A4CC5CE-283D-1C44-99DA-FFFD3AD686E6}" destId="{4CCF4409-E12E-3748-84E3-345799027617}" srcOrd="1" destOrd="0" presId="urn:microsoft.com/office/officeart/2008/layout/HorizontalMultiLevelHierarchy"/>
    <dgm:cxn modelId="{4F4BDE40-5B48-7940-A9C8-64CE8EE3F7E9}" srcId="{1C1686DD-F382-AC4B-BCE1-52A063BABF75}" destId="{5E28AC06-626E-9144-ADD2-06BE3DCBE219}" srcOrd="1" destOrd="0" parTransId="{62D9A92F-1DA8-6545-BA73-F97105239689}" sibTransId="{EFFA55C1-FA23-D345-8DB8-6AE08BF6D341}"/>
    <dgm:cxn modelId="{19A9AAA2-4AFE-954A-A3FE-1489CB9FFB28}" type="presOf" srcId="{D2A8792E-3843-EE44-AEA7-336EB190DEC9}" destId="{D6BA4871-EB65-8842-9EAB-EC0B570C6D6B}" srcOrd="1" destOrd="0" presId="urn:microsoft.com/office/officeart/2008/layout/HorizontalMultiLevelHierarchy"/>
    <dgm:cxn modelId="{61B0778E-738D-B446-99EB-3D02830E70B0}" type="presOf" srcId="{28E32703-9675-9A46-B118-C1725119616A}" destId="{E34747DE-95F5-5542-8B74-D3C04AD2B3C5}" srcOrd="0" destOrd="0" presId="urn:microsoft.com/office/officeart/2008/layout/HorizontalMultiLevelHierarchy"/>
    <dgm:cxn modelId="{BB9AE962-005D-1645-A838-AE8D1B025893}" type="presOf" srcId="{FE04AF8E-10DF-4748-A417-D082D96EACF0}" destId="{38ECCA16-A86E-124A-A04D-1753D1D5827B}" srcOrd="1" destOrd="0" presId="urn:microsoft.com/office/officeart/2008/layout/HorizontalMultiLevelHierarchy"/>
    <dgm:cxn modelId="{EA4A1121-1690-FC49-A66E-8CF46BB89D26}" type="presOf" srcId="{9A658538-B603-4C4E-A329-CEAEC18D15D2}" destId="{C5C085E9-C167-F443-8115-C04CA950C172}" srcOrd="0" destOrd="0" presId="urn:microsoft.com/office/officeart/2008/layout/HorizontalMultiLevelHierarchy"/>
    <dgm:cxn modelId="{96105DD4-DC32-274F-8EDD-3D08A3F8FEE4}" srcId="{26BE0660-F88D-A941-8CA9-7782E5523BFE}" destId="{BCE5692A-37AB-BF4A-9FE3-45A2859D585E}" srcOrd="4" destOrd="0" parTransId="{C6EA1009-04D5-6A4B-9BD9-B33169772C27}" sibTransId="{C4A1AAF2-29D3-2343-8581-ED6E517FA32B}"/>
    <dgm:cxn modelId="{B1D7B8C5-8726-C646-9A3C-45B239988ECE}" type="presOf" srcId="{B71B38EA-E446-3F44-AEED-EB1AC2688461}" destId="{FEC75112-960A-4941-BFE4-7C79F5121146}" srcOrd="1" destOrd="0" presId="urn:microsoft.com/office/officeart/2008/layout/HorizontalMultiLevelHierarchy"/>
    <dgm:cxn modelId="{4240879C-41E5-FF4E-9675-8B7998D48E23}" type="presOf" srcId="{22D314FC-16CE-AD43-A62A-6E8E2E13B309}" destId="{0FBD58AA-CD45-2643-997B-3BAB7F31D668}" srcOrd="1" destOrd="0" presId="urn:microsoft.com/office/officeart/2008/layout/HorizontalMultiLevelHierarchy"/>
    <dgm:cxn modelId="{1D4CD367-A381-BB44-AEDB-E73B7D1BBAF0}" type="presOf" srcId="{7D453308-9937-8849-B168-26E15A6657C4}" destId="{099AFF4C-C00A-E94D-809A-F3F91051C893}" srcOrd="1" destOrd="0" presId="urn:microsoft.com/office/officeart/2008/layout/HorizontalMultiLevelHierarchy"/>
    <dgm:cxn modelId="{229C39B1-0122-A14F-9572-DBFDF367572E}" srcId="{BCE5692A-37AB-BF4A-9FE3-45A2859D585E}" destId="{47C20C38-6BE9-F640-9988-A6E4646708A3}" srcOrd="1" destOrd="0" parTransId="{7D453308-9937-8849-B168-26E15A6657C4}" sibTransId="{35BA809F-3362-B14E-86BE-2549DE080F0A}"/>
    <dgm:cxn modelId="{63293D53-B813-6C45-BD78-D097DE8BDC7A}" type="presOf" srcId="{CC7BF0B4-CD07-0A41-B571-AE2EBFBBA110}" destId="{F175EE12-0CCE-EC47-818F-AE17DDF732A3}" srcOrd="0" destOrd="0" presId="urn:microsoft.com/office/officeart/2008/layout/HorizontalMultiLevelHierarchy"/>
    <dgm:cxn modelId="{BA9A184C-C65B-3B43-B58F-C4BFFA18C982}" type="presOf" srcId="{8EDA7A7E-FB41-2744-8BC2-81DF3521BA5E}" destId="{69874654-2996-3F47-9857-D1F372ECB76D}" srcOrd="1" destOrd="0" presId="urn:microsoft.com/office/officeart/2008/layout/HorizontalMultiLevelHierarchy"/>
    <dgm:cxn modelId="{E6CAA7DF-2CDE-A146-A58F-30270DFEA858}" type="presOf" srcId="{62D9A92F-1DA8-6545-BA73-F97105239689}" destId="{E94B9131-EA5E-7D41-891F-2175E06D916D}" srcOrd="0" destOrd="0" presId="urn:microsoft.com/office/officeart/2008/layout/HorizontalMultiLevelHierarchy"/>
    <dgm:cxn modelId="{9A9CB572-F77F-5748-A5DA-B54DD3EE6C3D}" type="presOf" srcId="{7D453308-9937-8849-B168-26E15A6657C4}" destId="{9AC9287F-1F86-3948-849E-3B70066899A6}" srcOrd="0" destOrd="0" presId="urn:microsoft.com/office/officeart/2008/layout/HorizontalMultiLevelHierarchy"/>
    <dgm:cxn modelId="{159E2AD5-5CBE-CA4E-B007-DFC8A9AA6C2F}" type="presOf" srcId="{50FF560E-E35E-3949-8A12-BEFD69A51DD1}" destId="{920BF8AE-B19C-F247-BCCB-32CCBEFB0BCB}" srcOrd="0" destOrd="0" presId="urn:microsoft.com/office/officeart/2008/layout/HorizontalMultiLevelHierarchy"/>
    <dgm:cxn modelId="{55E7C62D-ACA1-BD4D-BDD4-38CFF6D34EBB}" type="presOf" srcId="{D55361FB-D291-E648-98A6-CC95D0F2432C}" destId="{03809DF6-3CC7-604A-BC98-940C0FDB87CD}" srcOrd="0" destOrd="0" presId="urn:microsoft.com/office/officeart/2008/layout/HorizontalMultiLevelHierarchy"/>
    <dgm:cxn modelId="{FEDB3FE2-174B-A24E-9477-ED595FEA8378}" type="presOf" srcId="{20C692D5-EFB5-034F-81CE-85851480D103}" destId="{4AE9E91F-363E-A345-B8AE-470EF0EAFD2A}" srcOrd="0" destOrd="0" presId="urn:microsoft.com/office/officeart/2008/layout/HorizontalMultiLevelHierarchy"/>
    <dgm:cxn modelId="{A6FA921E-D920-3F4B-8140-AA4D8DDD66F4}" type="presOf" srcId="{49AA71AE-BDDC-584E-922C-CE115050512E}" destId="{90CE8BA1-03EC-0546-B2EF-BCD27820A8AA}" srcOrd="0" destOrd="0" presId="urn:microsoft.com/office/officeart/2008/layout/HorizontalMultiLevelHierarchy"/>
    <dgm:cxn modelId="{CF39D655-6DF0-4F4C-BE7C-56A9D7DD688A}" type="presOf" srcId="{32EA2F8A-AEC8-C649-9C44-741D0D77D495}" destId="{C0DDB428-E54F-2B4E-9297-F8FB34B502FD}" srcOrd="0" destOrd="0" presId="urn:microsoft.com/office/officeart/2008/layout/HorizontalMultiLevelHierarchy"/>
    <dgm:cxn modelId="{3078EEA9-9E15-BB4B-B3CB-FD0D03A44CF8}" srcId="{D679772D-F054-A347-8845-F29B0C9611DE}" destId="{09A6529F-2C57-AB49-9863-7D527943301E}" srcOrd="0" destOrd="0" parTransId="{2113CA25-3E35-3F45-BABC-E6D5ACA2684E}" sibTransId="{57165140-D10A-684E-9CEC-A58822A68115}"/>
    <dgm:cxn modelId="{28DD0A37-3AC0-8A42-AD18-4DE5D9F6DF7A}" type="presOf" srcId="{BDE04252-720C-954A-B22F-3C279D8D0C7A}" destId="{698102FD-A957-9842-8D65-153184739C47}" srcOrd="0" destOrd="0" presId="urn:microsoft.com/office/officeart/2008/layout/HorizontalMultiLevelHierarchy"/>
    <dgm:cxn modelId="{C14AC6CC-F570-4D40-95F6-26141DCB9E03}" type="presOf" srcId="{5210FC63-2D09-344D-AA71-904615C644C4}" destId="{64F9BDA5-49D8-D14E-A1A9-E6E2CABA0A35}" srcOrd="0" destOrd="0" presId="urn:microsoft.com/office/officeart/2008/layout/HorizontalMultiLevelHierarchy"/>
    <dgm:cxn modelId="{626B64BC-15C7-E54E-ACDE-E4FEDADCA2F8}" type="presOf" srcId="{DA0149DC-DE80-C949-BEED-2187F78B054D}" destId="{C198FB6F-4834-234F-BD4E-40266488D1C7}" srcOrd="0" destOrd="0" presId="urn:microsoft.com/office/officeart/2008/layout/HorizontalMultiLevelHierarchy"/>
    <dgm:cxn modelId="{A09AA3DE-2920-6046-BDC4-E0C8E094EA08}" type="presOf" srcId="{0CA86D8D-9EB9-9141-93DA-0331298E0BAB}" destId="{04470FB1-1C46-3649-8E58-1D66D6D21659}" srcOrd="0" destOrd="0" presId="urn:microsoft.com/office/officeart/2008/layout/HorizontalMultiLevelHierarchy"/>
    <dgm:cxn modelId="{599B8D87-1AEC-6741-9B03-D82DC8929A66}" type="presOf" srcId="{62E1FE09-2BD4-9842-96E0-6C56452DB17E}" destId="{F5DB3BDD-9EB4-A641-BA0D-E5BE755646DA}" srcOrd="0" destOrd="0" presId="urn:microsoft.com/office/officeart/2008/layout/HorizontalMultiLevelHierarchy"/>
    <dgm:cxn modelId="{0DF652F2-805C-9A4F-99FE-85562F55F9DF}" type="presOf" srcId="{3E63BE76-4D1A-2545-AAFC-33A020849EA7}" destId="{1953A902-DDA8-5C40-8995-EB0BBF69CC4E}" srcOrd="1" destOrd="0" presId="urn:microsoft.com/office/officeart/2008/layout/HorizontalMultiLevelHierarchy"/>
    <dgm:cxn modelId="{6DE50588-DFDD-A54B-82BA-296ADD7E13FC}" type="presOf" srcId="{6518BEC2-ADD7-B54A-8819-2FCCFB77C352}" destId="{11E68D4F-7712-E64C-B1DE-D85A876906DA}" srcOrd="0" destOrd="0" presId="urn:microsoft.com/office/officeart/2008/layout/HorizontalMultiLevelHierarchy"/>
    <dgm:cxn modelId="{0458E758-35C4-0E4F-B4DD-52980B8567A5}" type="presOf" srcId="{FF8242C1-4926-0840-A56A-F64962087A05}" destId="{56D19A61-E010-D744-B9CF-C72F35AA0CE6}" srcOrd="1" destOrd="0" presId="urn:microsoft.com/office/officeart/2008/layout/HorizontalMultiLevelHierarchy"/>
    <dgm:cxn modelId="{BBEB16AE-CDF2-F746-BF9C-7697EB9E0108}" srcId="{FA7D734B-FE4D-2B47-99D8-F558C3FD8FF8}" destId="{ED02B4AF-6CD5-4C47-9ACF-482D5538E45E}" srcOrd="1" destOrd="0" parTransId="{DE077217-E5EC-BB45-9812-9FAA39BE920F}" sibTransId="{5B0A30FB-20E5-5348-A2BA-459D34E28461}"/>
    <dgm:cxn modelId="{47651C89-12F7-8F4E-A1AB-95462346CF96}" type="presOf" srcId="{22D314FC-16CE-AD43-A62A-6E8E2E13B309}" destId="{8FA2989F-7A8E-B44C-926E-E67B4B7960E7}" srcOrd="0" destOrd="0" presId="urn:microsoft.com/office/officeart/2008/layout/HorizontalMultiLevelHierarchy"/>
    <dgm:cxn modelId="{2E562A7A-82E3-CA4F-AB92-4E23921C43B8}" type="presOf" srcId="{DF3A3D6A-C321-434E-84E9-BA3F9899B640}" destId="{C038EEE1-F0F8-6D4F-A0D5-3465FE060D59}" srcOrd="1" destOrd="0" presId="urn:microsoft.com/office/officeart/2008/layout/HorizontalMultiLevelHierarchy"/>
    <dgm:cxn modelId="{757607BE-9E8C-3648-919E-842D6F548C93}" srcId="{26BE0660-F88D-A941-8CA9-7782E5523BFE}" destId="{FA7D734B-FE4D-2B47-99D8-F558C3FD8FF8}" srcOrd="0" destOrd="0" parTransId="{E0B46BC3-0B65-5E41-B877-FF443A0A6ED5}" sibTransId="{23C080F7-4D08-CB4E-A137-F5E66A52AD6D}"/>
    <dgm:cxn modelId="{7649CB6B-3DD2-0349-B1A4-8808463F26D8}" type="presOf" srcId="{1D1F9D7B-F8D2-FB42-B9F0-36EEF5D76AEF}" destId="{FDEDDAF2-1FFC-D04E-BF87-26D4E1857877}" srcOrd="1" destOrd="0" presId="urn:microsoft.com/office/officeart/2008/layout/HorizontalMultiLevelHierarchy"/>
    <dgm:cxn modelId="{EB26769D-F2FF-714D-B6F2-A7365AC1C9C2}" type="presOf" srcId="{DE077217-E5EC-BB45-9812-9FAA39BE920F}" destId="{7CF086B9-0B52-9F43-AD8B-7766DAFFAC50}" srcOrd="1" destOrd="0" presId="urn:microsoft.com/office/officeart/2008/layout/HorizontalMultiLevelHierarchy"/>
    <dgm:cxn modelId="{425B88E2-2E4E-064C-841A-B3782C9A9E60}" type="presOf" srcId="{1687A706-8754-484A-B6DE-1795E04BE5A9}" destId="{97BDD0A9-0CA6-474A-A90E-3E82D48D47C7}" srcOrd="0" destOrd="0" presId="urn:microsoft.com/office/officeart/2008/layout/HorizontalMultiLevelHierarchy"/>
    <dgm:cxn modelId="{1A259DFB-385E-BD42-9017-2084102A68A5}" srcId="{BCE5692A-37AB-BF4A-9FE3-45A2859D585E}" destId="{A4BC1D37-2971-BE4F-BACE-92866B28726C}" srcOrd="0" destOrd="0" parTransId="{8EDA7A7E-FB41-2744-8BC2-81DF3521BA5E}" sibTransId="{D7325107-C447-CB47-BB52-CBFB5647A62C}"/>
    <dgm:cxn modelId="{EEA43EF9-EAAE-1343-AF85-5F3FD535D21A}" type="presOf" srcId="{4787627B-F20C-4C42-BFC5-90A44564D9D9}" destId="{E1FE5DA1-450A-AF49-AC83-8997766FADB3}" srcOrd="0" destOrd="0" presId="urn:microsoft.com/office/officeart/2008/layout/HorizontalMultiLevelHierarchy"/>
    <dgm:cxn modelId="{6EE22827-5BBB-CB45-87CB-95C09AF9736A}" type="presOf" srcId="{A67255B7-51AB-A74D-9A02-00852232A103}" destId="{9B1C6A7C-51CF-AB4A-B630-420F4E9D4912}" srcOrd="1" destOrd="0" presId="urn:microsoft.com/office/officeart/2008/layout/HorizontalMultiLevelHierarchy"/>
    <dgm:cxn modelId="{1168A47D-E5C9-6B40-A002-CBFF683F5D39}" type="presOf" srcId="{3153373B-2C8D-8746-8469-D7FDC355D04F}" destId="{7CF9AD30-F77D-064A-8489-52B0A50CC6EF}" srcOrd="0" destOrd="0" presId="urn:microsoft.com/office/officeart/2008/layout/HorizontalMultiLevelHierarchy"/>
    <dgm:cxn modelId="{B8041458-6922-4A41-9FC9-26E109E56A57}" type="presOf" srcId="{DE077217-E5EC-BB45-9812-9FAA39BE920F}" destId="{21832D62-C4FD-4946-A167-2A8EF123F92C}" srcOrd="0" destOrd="0" presId="urn:microsoft.com/office/officeart/2008/layout/HorizontalMultiLevelHierarchy"/>
    <dgm:cxn modelId="{A4053D24-7189-E347-B6C0-B17AFD50765D}" type="presOf" srcId="{C0543B0F-6052-AC4A-8976-A8E091B4789C}" destId="{0995119E-E35C-1E4C-A5A1-99F43EA1BE10}" srcOrd="0" destOrd="0" presId="urn:microsoft.com/office/officeart/2008/layout/HorizontalMultiLevelHierarchy"/>
    <dgm:cxn modelId="{FFCFDAA5-3824-BC4E-85BB-4D33A80717B1}" type="presOf" srcId="{9463934E-EB9F-5646-A509-E8B61393F5C5}" destId="{C00401A3-C061-8D43-837A-B23A5AFCB8F4}" srcOrd="0" destOrd="0" presId="urn:microsoft.com/office/officeart/2008/layout/HorizontalMultiLevelHierarchy"/>
    <dgm:cxn modelId="{D6712736-14C9-EF48-8C80-16697E385450}" type="presOf" srcId="{D679772D-F054-A347-8845-F29B0C9611DE}" destId="{1F9C3CAA-2063-6246-8840-0EEB95FEDFB4}" srcOrd="0" destOrd="0" presId="urn:microsoft.com/office/officeart/2008/layout/HorizontalMultiLevelHierarchy"/>
    <dgm:cxn modelId="{B872C7A3-CF41-9541-BE24-18CA19BC3C32}" type="presOf" srcId="{26BE0660-F88D-A941-8CA9-7782E5523BFE}" destId="{2EF588FA-C7BE-9342-B344-DB34930FC177}" srcOrd="0" destOrd="0" presId="urn:microsoft.com/office/officeart/2008/layout/HorizontalMultiLevelHierarchy"/>
    <dgm:cxn modelId="{963C175E-34CD-B34E-B4E0-4ADD33B6F6C0}" type="presOf" srcId="{BDE04252-720C-954A-B22F-3C279D8D0C7A}" destId="{0818264F-2136-9544-87CD-00EA294809A0}" srcOrd="1" destOrd="0" presId="urn:microsoft.com/office/officeart/2008/layout/HorizontalMultiLevelHierarchy"/>
    <dgm:cxn modelId="{BA97AFE7-628F-0E4D-9F00-4B694D11B127}" type="presOf" srcId="{884F0C52-1942-7747-9DEB-AFDF9D54685B}" destId="{34378A54-18FD-C043-B0C5-3E284406474C}" srcOrd="0" destOrd="0" presId="urn:microsoft.com/office/officeart/2008/layout/HorizontalMultiLevelHierarchy"/>
    <dgm:cxn modelId="{9977DD4F-9A7C-9A45-97C2-D2BECA7E85D0}" srcId="{73008BFA-293E-2743-B012-CAB9ABCD6A23}" destId="{8150A858-D5B3-5D4C-A7F6-73CFB4B8D149}" srcOrd="1" destOrd="0" parTransId="{D2A8792E-3843-EE44-AEA7-336EB190DEC9}" sibTransId="{EB25560F-7EA3-C645-8F08-3564A1D3AAC6}"/>
    <dgm:cxn modelId="{DD1757FB-766C-464B-8897-6DE222487D40}" srcId="{FE9E2B80-7224-4844-81E1-FAB4F5FDE436}" destId="{58BE947A-F696-A949-A87E-B3C90514EBCB}" srcOrd="1" destOrd="0" parTransId="{32EA2F8A-AEC8-C649-9C44-741D0D77D495}" sibTransId="{5BD5CDE2-A2D8-DA42-87E2-F480893E0184}"/>
    <dgm:cxn modelId="{9C0D3359-548E-6C4C-ACB6-F99B4B3F4F62}" type="presOf" srcId="{3E63BE76-4D1A-2545-AAFC-33A020849EA7}" destId="{B7C637DE-E0D2-0647-B060-270863601CCA}" srcOrd="0" destOrd="0" presId="urn:microsoft.com/office/officeart/2008/layout/HorizontalMultiLevelHierarchy"/>
    <dgm:cxn modelId="{74E9E2E8-6692-FB4D-98E4-784312648F4A}" srcId="{884F0C52-1942-7747-9DEB-AFDF9D54685B}" destId="{D679772D-F054-A347-8845-F29B0C9611DE}" srcOrd="1" destOrd="0" parTransId="{9463934E-EB9F-5646-A509-E8B61393F5C5}" sibTransId="{7601A795-6A3E-1C45-BE3B-C90CC8BA7C78}"/>
    <dgm:cxn modelId="{47B114FB-5E2B-874A-BB0C-DE81F555F3E1}" type="presOf" srcId="{47C20C38-6BE9-F640-9988-A6E4646708A3}" destId="{2588FE4F-5DEC-FD4D-9BAE-081109FD8820}" srcOrd="0" destOrd="0" presId="urn:microsoft.com/office/officeart/2008/layout/HorizontalMultiLevelHierarchy"/>
    <dgm:cxn modelId="{B187ED85-6C8F-D343-8BA7-CCD79BD7F0D4}" type="presOf" srcId="{23B4DA7E-D25E-BF44-81C1-D996A9C2D2B4}" destId="{676432A9-F9E3-674E-85D6-0FD836BC9EBE}" srcOrd="0" destOrd="0" presId="urn:microsoft.com/office/officeart/2008/layout/HorizontalMultiLevelHierarchy"/>
    <dgm:cxn modelId="{3347A436-AB10-8F41-913F-5A00A0820628}" srcId="{73008BFA-293E-2743-B012-CAB9ABCD6A23}" destId="{0CA86D8D-9EB9-9141-93DA-0331298E0BAB}" srcOrd="0" destOrd="0" parTransId="{09B3620F-EE0B-D447-A1D4-C7A5300C5FD1}" sibTransId="{DABF8DF3-767F-0244-8E50-1C97983CF022}"/>
    <dgm:cxn modelId="{DC3E94A9-8F3A-E847-8EBE-FDA57D17A809}" type="presOf" srcId="{FE9E2B80-7224-4844-81E1-FAB4F5FDE436}" destId="{8FA242AB-1966-D840-8C2B-9874F6D0BBA9}" srcOrd="0" destOrd="0" presId="urn:microsoft.com/office/officeart/2008/layout/HorizontalMultiLevelHierarchy"/>
    <dgm:cxn modelId="{66F5922E-BA53-174F-A249-B1F14FEA847E}" type="presOf" srcId="{DF3A3D6A-C321-434E-84E9-BA3F9899B640}" destId="{F43006AD-47E8-4346-98DB-3B5F535054CC}" srcOrd="0" destOrd="0" presId="urn:microsoft.com/office/officeart/2008/layout/HorizontalMultiLevelHierarchy"/>
    <dgm:cxn modelId="{BC5A8D18-068D-984C-9790-BB1BE5A3BD76}" srcId="{884F0C52-1942-7747-9DEB-AFDF9D54685B}" destId="{5210FC63-2D09-344D-AA71-904615C644C4}" srcOrd="0" destOrd="0" parTransId="{B71B38EA-E446-3F44-AEED-EB1AC2688461}" sibTransId="{7442A13B-9E7D-864C-B5FE-8C529F78DC90}"/>
    <dgm:cxn modelId="{7651EA33-4559-8A4F-9EBB-6F49024C9741}" type="presOf" srcId="{EC36D80F-2381-3E49-90CF-A1ADBEDDA614}" destId="{AD696C8D-C112-D745-B69A-A6044ED83C33}" srcOrd="0" destOrd="0" presId="urn:microsoft.com/office/officeart/2008/layout/HorizontalMultiLevelHierarchy"/>
    <dgm:cxn modelId="{7DB63527-1AA9-B445-B16E-6C42B904CFF4}" srcId="{20C692D5-EFB5-034F-81CE-85851480D103}" destId="{50FF560E-E35E-3949-8A12-BEFD69A51DD1}" srcOrd="0" destOrd="0" parTransId="{9A4CC5CE-283D-1C44-99DA-FFFD3AD686E6}" sibTransId="{527D4DB9-D087-8449-9D14-608F34ADF813}"/>
    <dgm:cxn modelId="{4E5DA6A2-45C3-F54C-BA4A-FFAAB2599FBE}" type="presOf" srcId="{BCE5692A-37AB-BF4A-9FE3-45A2859D585E}" destId="{69166649-BB2E-3C4A-B82F-D381378DA11B}" srcOrd="0" destOrd="0" presId="urn:microsoft.com/office/officeart/2008/layout/HorizontalMultiLevelHierarchy"/>
    <dgm:cxn modelId="{990BF2C3-F98A-084A-9307-C5E641CA0772}" srcId="{DA0149DC-DE80-C949-BEED-2187F78B054D}" destId="{E4BA00C2-FA08-AD41-88B4-560BA2D48AF6}" srcOrd="0" destOrd="0" parTransId="{23B4DA7E-D25E-BF44-81C1-D996A9C2D2B4}" sibTransId="{E83D8162-6684-1B40-9435-6D4F3D442131}"/>
    <dgm:cxn modelId="{849E2385-2DF6-D646-B868-B9EA6349147C}" type="presParOf" srcId="{E1FE5DA1-450A-AF49-AC83-8997766FADB3}" destId="{CA808BDC-A6C7-874F-AAA0-C58D56092C46}" srcOrd="0" destOrd="0" presId="urn:microsoft.com/office/officeart/2008/layout/HorizontalMultiLevelHierarchy"/>
    <dgm:cxn modelId="{2F23DE12-7FCD-9446-95C4-B1FE39F336E9}" type="presParOf" srcId="{CA808BDC-A6C7-874F-AAA0-C58D56092C46}" destId="{2EF588FA-C7BE-9342-B344-DB34930FC177}" srcOrd="0" destOrd="0" presId="urn:microsoft.com/office/officeart/2008/layout/HorizontalMultiLevelHierarchy"/>
    <dgm:cxn modelId="{D67F2CAA-F232-8E43-B02F-33FE22C8E88D}" type="presParOf" srcId="{CA808BDC-A6C7-874F-AAA0-C58D56092C46}" destId="{D57B765F-3B2E-404D-8416-637D48AE35EF}" srcOrd="1" destOrd="0" presId="urn:microsoft.com/office/officeart/2008/layout/HorizontalMultiLevelHierarchy"/>
    <dgm:cxn modelId="{AEEF1413-D425-3043-9144-AE27267AA6A8}" type="presParOf" srcId="{D57B765F-3B2E-404D-8416-637D48AE35EF}" destId="{2872827A-99C7-3047-97F1-F5CA5F6BB52F}" srcOrd="0" destOrd="0" presId="urn:microsoft.com/office/officeart/2008/layout/HorizontalMultiLevelHierarchy"/>
    <dgm:cxn modelId="{C99904CF-CB6B-1B4E-9A97-2235BD490A1D}" type="presParOf" srcId="{2872827A-99C7-3047-97F1-F5CA5F6BB52F}" destId="{4EA09C52-60FF-F840-AB5B-82717A0F1482}" srcOrd="0" destOrd="0" presId="urn:microsoft.com/office/officeart/2008/layout/HorizontalMultiLevelHierarchy"/>
    <dgm:cxn modelId="{67D36DB5-AA1E-DF44-A473-1FAEE9509B80}" type="presParOf" srcId="{D57B765F-3B2E-404D-8416-637D48AE35EF}" destId="{AFB1A3C7-B34A-5B4E-B4DB-6F24081B411A}" srcOrd="1" destOrd="0" presId="urn:microsoft.com/office/officeart/2008/layout/HorizontalMultiLevelHierarchy"/>
    <dgm:cxn modelId="{27936DD5-FE1B-8F4A-B1F1-36EB7B963C09}" type="presParOf" srcId="{AFB1A3C7-B34A-5B4E-B4DB-6F24081B411A}" destId="{765110C0-B75E-7341-A110-04D41E3C7697}" srcOrd="0" destOrd="0" presId="urn:microsoft.com/office/officeart/2008/layout/HorizontalMultiLevelHierarchy"/>
    <dgm:cxn modelId="{004A6ED3-A9DF-3943-AB23-6FA9297FF073}" type="presParOf" srcId="{AFB1A3C7-B34A-5B4E-B4DB-6F24081B411A}" destId="{F3361CA3-0EB7-AE4F-B6DB-5B6D7FD39F70}" srcOrd="1" destOrd="0" presId="urn:microsoft.com/office/officeart/2008/layout/HorizontalMultiLevelHierarchy"/>
    <dgm:cxn modelId="{E3B7F809-5931-1F4C-B36A-857EED37A812}" type="presParOf" srcId="{F3361CA3-0EB7-AE4F-B6DB-5B6D7FD39F70}" destId="{524E86FD-83A6-4C45-B5D9-C7DB6E3A83C6}" srcOrd="0" destOrd="0" presId="urn:microsoft.com/office/officeart/2008/layout/HorizontalMultiLevelHierarchy"/>
    <dgm:cxn modelId="{1E578005-54EE-EC48-81EB-53DBB9FEAE39}" type="presParOf" srcId="{524E86FD-83A6-4C45-B5D9-C7DB6E3A83C6}" destId="{1E775B15-9B74-FA4D-9854-C14AF9B42FCA}" srcOrd="0" destOrd="0" presId="urn:microsoft.com/office/officeart/2008/layout/HorizontalMultiLevelHierarchy"/>
    <dgm:cxn modelId="{667F7EF3-B3A1-7441-BC9A-0C139C82C451}" type="presParOf" srcId="{F3361CA3-0EB7-AE4F-B6DB-5B6D7FD39F70}" destId="{526DBCFE-3AFB-9F4F-A134-274DA77DCE6D}" srcOrd="1" destOrd="0" presId="urn:microsoft.com/office/officeart/2008/layout/HorizontalMultiLevelHierarchy"/>
    <dgm:cxn modelId="{BE5DADCD-2CA0-7A4F-84BD-CB8C350E541A}" type="presParOf" srcId="{526DBCFE-3AFB-9F4F-A134-274DA77DCE6D}" destId="{AD696C8D-C112-D745-B69A-A6044ED83C33}" srcOrd="0" destOrd="0" presId="urn:microsoft.com/office/officeart/2008/layout/HorizontalMultiLevelHierarchy"/>
    <dgm:cxn modelId="{C22DDB8A-1E5F-D34F-87B7-D3F2C7064E16}" type="presParOf" srcId="{526DBCFE-3AFB-9F4F-A134-274DA77DCE6D}" destId="{CDD911B8-4102-E048-BB10-2E8CEBD1AF6A}" srcOrd="1" destOrd="0" presId="urn:microsoft.com/office/officeart/2008/layout/HorizontalMultiLevelHierarchy"/>
    <dgm:cxn modelId="{62123391-283D-DB45-8257-1975F6DF600A}" type="presParOf" srcId="{F3361CA3-0EB7-AE4F-B6DB-5B6D7FD39F70}" destId="{21832D62-C4FD-4946-A167-2A8EF123F92C}" srcOrd="2" destOrd="0" presId="urn:microsoft.com/office/officeart/2008/layout/HorizontalMultiLevelHierarchy"/>
    <dgm:cxn modelId="{13980D3D-704B-8143-BE0F-BB037883D795}" type="presParOf" srcId="{21832D62-C4FD-4946-A167-2A8EF123F92C}" destId="{7CF086B9-0B52-9F43-AD8B-7766DAFFAC50}" srcOrd="0" destOrd="0" presId="urn:microsoft.com/office/officeart/2008/layout/HorizontalMultiLevelHierarchy"/>
    <dgm:cxn modelId="{633D7DE7-9E53-C045-989C-C3EB94DE0675}" type="presParOf" srcId="{F3361CA3-0EB7-AE4F-B6DB-5B6D7FD39F70}" destId="{7B471B5A-D372-BC4A-9A0B-8EE93385CCC5}" srcOrd="3" destOrd="0" presId="urn:microsoft.com/office/officeart/2008/layout/HorizontalMultiLevelHierarchy"/>
    <dgm:cxn modelId="{5483E1DF-5A0F-D14C-B6A3-BD8367A67210}" type="presParOf" srcId="{7B471B5A-D372-BC4A-9A0B-8EE93385CCC5}" destId="{A5A001FD-4E11-5949-95F1-A98359CD028F}" srcOrd="0" destOrd="0" presId="urn:microsoft.com/office/officeart/2008/layout/HorizontalMultiLevelHierarchy"/>
    <dgm:cxn modelId="{67C7DCAC-F117-FF45-B65D-677319535677}" type="presParOf" srcId="{7B471B5A-D372-BC4A-9A0B-8EE93385CCC5}" destId="{390698E9-03CD-1A45-8268-C28909269B78}" srcOrd="1" destOrd="0" presId="urn:microsoft.com/office/officeart/2008/layout/HorizontalMultiLevelHierarchy"/>
    <dgm:cxn modelId="{0D62300F-3D96-4843-9BE5-7AE491C5E29E}" type="presParOf" srcId="{D57B765F-3B2E-404D-8416-637D48AE35EF}" destId="{21C95BF1-2862-DD45-88E2-7DE7CA761147}" srcOrd="2" destOrd="0" presId="urn:microsoft.com/office/officeart/2008/layout/HorizontalMultiLevelHierarchy"/>
    <dgm:cxn modelId="{7B839194-4B26-2A44-88DA-8663EFA7153F}" type="presParOf" srcId="{21C95BF1-2862-DD45-88E2-7DE7CA761147}" destId="{00D4F935-D3E9-2644-BFD7-BDE2722FF0CE}" srcOrd="0" destOrd="0" presId="urn:microsoft.com/office/officeart/2008/layout/HorizontalMultiLevelHierarchy"/>
    <dgm:cxn modelId="{FBF88648-6ECA-B74F-BBFF-7650FD98BCAA}" type="presParOf" srcId="{D57B765F-3B2E-404D-8416-637D48AE35EF}" destId="{B3290C36-4A1B-D947-A0B6-794E7EB7D634}" srcOrd="3" destOrd="0" presId="urn:microsoft.com/office/officeart/2008/layout/HorizontalMultiLevelHierarchy"/>
    <dgm:cxn modelId="{BB397A1A-14A8-0B4D-BDC8-713F3AF5504F}" type="presParOf" srcId="{B3290C36-4A1B-D947-A0B6-794E7EB7D634}" destId="{4AE9E91F-363E-A345-B8AE-470EF0EAFD2A}" srcOrd="0" destOrd="0" presId="urn:microsoft.com/office/officeart/2008/layout/HorizontalMultiLevelHierarchy"/>
    <dgm:cxn modelId="{28E640E4-29A3-8840-9B5A-C2A9EFC0037E}" type="presParOf" srcId="{B3290C36-4A1B-D947-A0B6-794E7EB7D634}" destId="{443A9493-7EA5-B04E-BE17-3F803D6AA438}" srcOrd="1" destOrd="0" presId="urn:microsoft.com/office/officeart/2008/layout/HorizontalMultiLevelHierarchy"/>
    <dgm:cxn modelId="{15B18F7B-3E6B-DB4B-91AC-F1B45582901E}" type="presParOf" srcId="{443A9493-7EA5-B04E-BE17-3F803D6AA438}" destId="{1F1C3834-4A45-BB4D-BD60-D9EF7EC24275}" srcOrd="0" destOrd="0" presId="urn:microsoft.com/office/officeart/2008/layout/HorizontalMultiLevelHierarchy"/>
    <dgm:cxn modelId="{485EA972-223C-C948-975D-587ECCF00CD4}" type="presParOf" srcId="{1F1C3834-4A45-BB4D-BD60-D9EF7EC24275}" destId="{4CCF4409-E12E-3748-84E3-345799027617}" srcOrd="0" destOrd="0" presId="urn:microsoft.com/office/officeart/2008/layout/HorizontalMultiLevelHierarchy"/>
    <dgm:cxn modelId="{4778A9D0-EE80-964F-802A-FAE3C17B2549}" type="presParOf" srcId="{443A9493-7EA5-B04E-BE17-3F803D6AA438}" destId="{9C4E97F7-FCB8-9742-B64B-809DD481F4D1}" srcOrd="1" destOrd="0" presId="urn:microsoft.com/office/officeart/2008/layout/HorizontalMultiLevelHierarchy"/>
    <dgm:cxn modelId="{740B6D68-209A-DC47-B4C9-18EE51FC5705}" type="presParOf" srcId="{9C4E97F7-FCB8-9742-B64B-809DD481F4D1}" destId="{920BF8AE-B19C-F247-BCCB-32CCBEFB0BCB}" srcOrd="0" destOrd="0" presId="urn:microsoft.com/office/officeart/2008/layout/HorizontalMultiLevelHierarchy"/>
    <dgm:cxn modelId="{A94A83C8-D67A-3047-BF5B-A9F02C5E5BD3}" type="presParOf" srcId="{9C4E97F7-FCB8-9742-B64B-809DD481F4D1}" destId="{1E03CE58-38AB-6243-B637-0CAA52EFE881}" srcOrd="1" destOrd="0" presId="urn:microsoft.com/office/officeart/2008/layout/HorizontalMultiLevelHierarchy"/>
    <dgm:cxn modelId="{2D662845-4880-1E48-A2C6-85B83EEF40D4}" type="presParOf" srcId="{1E03CE58-38AB-6243-B637-0CAA52EFE881}" destId="{698102FD-A957-9842-8D65-153184739C47}" srcOrd="0" destOrd="0" presId="urn:microsoft.com/office/officeart/2008/layout/HorizontalMultiLevelHierarchy"/>
    <dgm:cxn modelId="{A797EF48-1F36-C340-9558-D1D9ED4D10CB}" type="presParOf" srcId="{698102FD-A957-9842-8D65-153184739C47}" destId="{0818264F-2136-9544-87CD-00EA294809A0}" srcOrd="0" destOrd="0" presId="urn:microsoft.com/office/officeart/2008/layout/HorizontalMultiLevelHierarchy"/>
    <dgm:cxn modelId="{33C75AFB-6D54-704E-B0C8-F9530D568E4D}" type="presParOf" srcId="{1E03CE58-38AB-6243-B637-0CAA52EFE881}" destId="{D061217D-A8F0-8542-A317-5D9A3278A93C}" srcOrd="1" destOrd="0" presId="urn:microsoft.com/office/officeart/2008/layout/HorizontalMultiLevelHierarchy"/>
    <dgm:cxn modelId="{F643705A-1E86-EC48-A98A-7BD4283F433F}" type="presParOf" srcId="{D061217D-A8F0-8542-A317-5D9A3278A93C}" destId="{8F8AEDCD-0299-154C-B7DE-EAAA9EFC886A}" srcOrd="0" destOrd="0" presId="urn:microsoft.com/office/officeart/2008/layout/HorizontalMultiLevelHierarchy"/>
    <dgm:cxn modelId="{E3E85C4F-FB07-9F40-993C-5BAECA579EF0}" type="presParOf" srcId="{D061217D-A8F0-8542-A317-5D9A3278A93C}" destId="{6F76AE25-77C0-2042-B505-758FDDB1168B}" srcOrd="1" destOrd="0" presId="urn:microsoft.com/office/officeart/2008/layout/HorizontalMultiLevelHierarchy"/>
    <dgm:cxn modelId="{145CA37D-9F70-7F43-BC6B-A22FF473D8D8}" type="presParOf" srcId="{443A9493-7EA5-B04E-BE17-3F803D6AA438}" destId="{03809DF6-3CC7-604A-BC98-940C0FDB87CD}" srcOrd="2" destOrd="0" presId="urn:microsoft.com/office/officeart/2008/layout/HorizontalMultiLevelHierarchy"/>
    <dgm:cxn modelId="{2D08A63E-C1CF-1149-8136-10420AB7B53F}" type="presParOf" srcId="{03809DF6-3CC7-604A-BC98-940C0FDB87CD}" destId="{1388A62C-D8E5-5241-9CBB-61767F4CAA67}" srcOrd="0" destOrd="0" presId="urn:microsoft.com/office/officeart/2008/layout/HorizontalMultiLevelHierarchy"/>
    <dgm:cxn modelId="{90DB6541-5C1E-B94F-83F9-F87C82837769}" type="presParOf" srcId="{443A9493-7EA5-B04E-BE17-3F803D6AA438}" destId="{9A1E9310-3A96-B14F-A420-47FBA2C68172}" srcOrd="3" destOrd="0" presId="urn:microsoft.com/office/officeart/2008/layout/HorizontalMultiLevelHierarchy"/>
    <dgm:cxn modelId="{49C7B72B-53FE-8945-BBB1-1B78877E9961}" type="presParOf" srcId="{9A1E9310-3A96-B14F-A420-47FBA2C68172}" destId="{34378A54-18FD-C043-B0C5-3E284406474C}" srcOrd="0" destOrd="0" presId="urn:microsoft.com/office/officeart/2008/layout/HorizontalMultiLevelHierarchy"/>
    <dgm:cxn modelId="{93A708C5-630E-9447-84A2-5620CDBD9DBA}" type="presParOf" srcId="{9A1E9310-3A96-B14F-A420-47FBA2C68172}" destId="{C28EE3F3-6956-D54A-A19C-13E2154FADC9}" srcOrd="1" destOrd="0" presId="urn:microsoft.com/office/officeart/2008/layout/HorizontalMultiLevelHierarchy"/>
    <dgm:cxn modelId="{9FC91134-14C1-8842-8A03-BF282FC8712C}" type="presParOf" srcId="{C28EE3F3-6956-D54A-A19C-13E2154FADC9}" destId="{67083D5C-BBF5-D444-A6BA-80C242AAC4B2}" srcOrd="0" destOrd="0" presId="urn:microsoft.com/office/officeart/2008/layout/HorizontalMultiLevelHierarchy"/>
    <dgm:cxn modelId="{53BA742C-F7ED-634F-BE9D-ED662E3F409C}" type="presParOf" srcId="{67083D5C-BBF5-D444-A6BA-80C242AAC4B2}" destId="{FEC75112-960A-4941-BFE4-7C79F5121146}" srcOrd="0" destOrd="0" presId="urn:microsoft.com/office/officeart/2008/layout/HorizontalMultiLevelHierarchy"/>
    <dgm:cxn modelId="{55CC6399-8249-154B-8739-F8FFD888804F}" type="presParOf" srcId="{C28EE3F3-6956-D54A-A19C-13E2154FADC9}" destId="{1D113B24-0BD3-C747-9FBF-1AE98C208FA2}" srcOrd="1" destOrd="0" presId="urn:microsoft.com/office/officeart/2008/layout/HorizontalMultiLevelHierarchy"/>
    <dgm:cxn modelId="{F89F42F8-29DC-A640-A177-3E663758A178}" type="presParOf" srcId="{1D113B24-0BD3-C747-9FBF-1AE98C208FA2}" destId="{64F9BDA5-49D8-D14E-A1A9-E6E2CABA0A35}" srcOrd="0" destOrd="0" presId="urn:microsoft.com/office/officeart/2008/layout/HorizontalMultiLevelHierarchy"/>
    <dgm:cxn modelId="{2FC8F2F7-B5F8-CA47-898F-C2EA38049D20}" type="presParOf" srcId="{1D113B24-0BD3-C747-9FBF-1AE98C208FA2}" destId="{B3B847AC-1567-9C4E-BD62-D09B1D251E32}" srcOrd="1" destOrd="0" presId="urn:microsoft.com/office/officeart/2008/layout/HorizontalMultiLevelHierarchy"/>
    <dgm:cxn modelId="{A91FB310-79C3-2147-85DA-C689A7661575}" type="presParOf" srcId="{C28EE3F3-6956-D54A-A19C-13E2154FADC9}" destId="{C00401A3-C061-8D43-837A-B23A5AFCB8F4}" srcOrd="2" destOrd="0" presId="urn:microsoft.com/office/officeart/2008/layout/HorizontalMultiLevelHierarchy"/>
    <dgm:cxn modelId="{AB370B36-DC25-B244-BB34-21284B217F9E}" type="presParOf" srcId="{C00401A3-C061-8D43-837A-B23A5AFCB8F4}" destId="{DAE5B9B3-7E5F-F847-AEFC-02F33F580079}" srcOrd="0" destOrd="0" presId="urn:microsoft.com/office/officeart/2008/layout/HorizontalMultiLevelHierarchy"/>
    <dgm:cxn modelId="{FDC9E69E-1AD8-784F-AD30-2348CCD7B726}" type="presParOf" srcId="{C28EE3F3-6956-D54A-A19C-13E2154FADC9}" destId="{475AC95E-F326-0946-8E28-3CBBEB37D554}" srcOrd="3" destOrd="0" presId="urn:microsoft.com/office/officeart/2008/layout/HorizontalMultiLevelHierarchy"/>
    <dgm:cxn modelId="{8B50604F-4F26-3141-9FC0-23898A48F107}" type="presParOf" srcId="{475AC95E-F326-0946-8E28-3CBBEB37D554}" destId="{1F9C3CAA-2063-6246-8840-0EEB95FEDFB4}" srcOrd="0" destOrd="0" presId="urn:microsoft.com/office/officeart/2008/layout/HorizontalMultiLevelHierarchy"/>
    <dgm:cxn modelId="{69162145-4976-2647-9B14-4E3E385EF365}" type="presParOf" srcId="{475AC95E-F326-0946-8E28-3CBBEB37D554}" destId="{DA3C2E91-D42D-1345-B668-DA2EA3C6C219}" srcOrd="1" destOrd="0" presId="urn:microsoft.com/office/officeart/2008/layout/HorizontalMultiLevelHierarchy"/>
    <dgm:cxn modelId="{14810D88-A0E0-AB40-BC19-7B7759AEA5DF}" type="presParOf" srcId="{DA3C2E91-D42D-1345-B668-DA2EA3C6C219}" destId="{C724799D-160E-BF45-9015-A9C408566E23}" srcOrd="0" destOrd="0" presId="urn:microsoft.com/office/officeart/2008/layout/HorizontalMultiLevelHierarchy"/>
    <dgm:cxn modelId="{F44C19F5-DFF5-6A43-A9A1-84A615D5D756}" type="presParOf" srcId="{C724799D-160E-BF45-9015-A9C408566E23}" destId="{0654F3BB-734A-D44F-8407-E57709DEE8B6}" srcOrd="0" destOrd="0" presId="urn:microsoft.com/office/officeart/2008/layout/HorizontalMultiLevelHierarchy"/>
    <dgm:cxn modelId="{A86E5012-5F25-6C47-BBCD-6BB93F2407EE}" type="presParOf" srcId="{DA3C2E91-D42D-1345-B668-DA2EA3C6C219}" destId="{D7EC67AE-B63B-3A49-8D85-9EA1A3E66D69}" srcOrd="1" destOrd="0" presId="urn:microsoft.com/office/officeart/2008/layout/HorizontalMultiLevelHierarchy"/>
    <dgm:cxn modelId="{E5D3007D-9A10-0947-A6DF-C3C14E3EA265}" type="presParOf" srcId="{D7EC67AE-B63B-3A49-8D85-9EA1A3E66D69}" destId="{E16AE2F9-6AC6-A343-BF76-91F0E0E72466}" srcOrd="0" destOrd="0" presId="urn:microsoft.com/office/officeart/2008/layout/HorizontalMultiLevelHierarchy"/>
    <dgm:cxn modelId="{6580F980-1858-D645-B242-18246CB0D0E6}" type="presParOf" srcId="{D7EC67AE-B63B-3A49-8D85-9EA1A3E66D69}" destId="{6D00199E-E6F8-A04E-A9AD-0A04B0DD3382}" srcOrd="1" destOrd="0" presId="urn:microsoft.com/office/officeart/2008/layout/HorizontalMultiLevelHierarchy"/>
    <dgm:cxn modelId="{55E000C3-B023-CD44-8F29-E9CF905E25A0}" type="presParOf" srcId="{DA3C2E91-D42D-1345-B668-DA2EA3C6C219}" destId="{C5C085E9-C167-F443-8115-C04CA950C172}" srcOrd="2" destOrd="0" presId="urn:microsoft.com/office/officeart/2008/layout/HorizontalMultiLevelHierarchy"/>
    <dgm:cxn modelId="{BC9908F2-4A57-E748-8574-B3B47D7DF882}" type="presParOf" srcId="{C5C085E9-C167-F443-8115-C04CA950C172}" destId="{8E3943C1-99DB-4E4D-A229-6DC1CBC1C558}" srcOrd="0" destOrd="0" presId="urn:microsoft.com/office/officeart/2008/layout/HorizontalMultiLevelHierarchy"/>
    <dgm:cxn modelId="{688A1CFF-7786-FD47-9FB2-53A88B50EC20}" type="presParOf" srcId="{DA3C2E91-D42D-1345-B668-DA2EA3C6C219}" destId="{7E5A79C2-790F-CD48-BC15-DB14765FF219}" srcOrd="3" destOrd="0" presId="urn:microsoft.com/office/officeart/2008/layout/HorizontalMultiLevelHierarchy"/>
    <dgm:cxn modelId="{372849E3-57B1-1D4A-AD36-DAE11A3BEE2A}" type="presParOf" srcId="{7E5A79C2-790F-CD48-BC15-DB14765FF219}" destId="{E84B48F6-6CA8-9047-BF02-3EFDFDD6AD65}" srcOrd="0" destOrd="0" presId="urn:microsoft.com/office/officeart/2008/layout/HorizontalMultiLevelHierarchy"/>
    <dgm:cxn modelId="{E3FD0069-5338-6242-9051-9A335F821864}" type="presParOf" srcId="{7E5A79C2-790F-CD48-BC15-DB14765FF219}" destId="{5DA238F9-B3DF-8C42-B068-35C60075564D}" srcOrd="1" destOrd="0" presId="urn:microsoft.com/office/officeart/2008/layout/HorizontalMultiLevelHierarchy"/>
    <dgm:cxn modelId="{08402780-00BC-D945-B30C-77D693366402}" type="presParOf" srcId="{DA3C2E91-D42D-1345-B668-DA2EA3C6C219}" destId="{E34747DE-95F5-5542-8B74-D3C04AD2B3C5}" srcOrd="4" destOrd="0" presId="urn:microsoft.com/office/officeart/2008/layout/HorizontalMultiLevelHierarchy"/>
    <dgm:cxn modelId="{A70E013A-713F-EB49-AAA0-C2D1330D4D4B}" type="presParOf" srcId="{E34747DE-95F5-5542-8B74-D3C04AD2B3C5}" destId="{0E30BAF4-47C1-A94C-A60B-95F5BEA01071}" srcOrd="0" destOrd="0" presId="urn:microsoft.com/office/officeart/2008/layout/HorizontalMultiLevelHierarchy"/>
    <dgm:cxn modelId="{DCD7D247-A54A-4746-8FAD-C417D7949490}" type="presParOf" srcId="{DA3C2E91-D42D-1345-B668-DA2EA3C6C219}" destId="{EB1BBAA5-67FF-494B-A146-7403CCAF43FD}" srcOrd="5" destOrd="0" presId="urn:microsoft.com/office/officeart/2008/layout/HorizontalMultiLevelHierarchy"/>
    <dgm:cxn modelId="{6F9D12F4-A781-5846-96C3-E5FB490E5C99}" type="presParOf" srcId="{EB1BBAA5-67FF-494B-A146-7403CCAF43FD}" destId="{97BDD0A9-0CA6-474A-A90E-3E82D48D47C7}" srcOrd="0" destOrd="0" presId="urn:microsoft.com/office/officeart/2008/layout/HorizontalMultiLevelHierarchy"/>
    <dgm:cxn modelId="{DFE315C5-07EA-DA42-A518-CE51B49DE928}" type="presParOf" srcId="{EB1BBAA5-67FF-494B-A146-7403CCAF43FD}" destId="{592C759C-243D-984D-A0AE-6A8E659296FD}" srcOrd="1" destOrd="0" presId="urn:microsoft.com/office/officeart/2008/layout/HorizontalMultiLevelHierarchy"/>
    <dgm:cxn modelId="{BD47CB50-F67E-064E-8529-FF7013DE3D75}" type="presParOf" srcId="{C28EE3F3-6956-D54A-A19C-13E2154FADC9}" destId="{E7CEEBC7-5DF1-D14A-8136-24B2DCC5637C}" srcOrd="4" destOrd="0" presId="urn:microsoft.com/office/officeart/2008/layout/HorizontalMultiLevelHierarchy"/>
    <dgm:cxn modelId="{99838620-941B-6246-848F-5233F6D0F411}" type="presParOf" srcId="{E7CEEBC7-5DF1-D14A-8136-24B2DCC5637C}" destId="{38ECCA16-A86E-124A-A04D-1753D1D5827B}" srcOrd="0" destOrd="0" presId="urn:microsoft.com/office/officeart/2008/layout/HorizontalMultiLevelHierarchy"/>
    <dgm:cxn modelId="{0D6550D7-0946-234B-9A2F-37E9C5FB4A35}" type="presParOf" srcId="{C28EE3F3-6956-D54A-A19C-13E2154FADC9}" destId="{A1FA9F72-E75A-1642-A743-6B59FAE0505A}" srcOrd="5" destOrd="0" presId="urn:microsoft.com/office/officeart/2008/layout/HorizontalMultiLevelHierarchy"/>
    <dgm:cxn modelId="{BCD83D6F-BBF1-A14A-82D5-920B4073CA1A}" type="presParOf" srcId="{A1FA9F72-E75A-1642-A743-6B59FAE0505A}" destId="{6B47E1E0-1693-6B45-852C-9C24B4230A45}" srcOrd="0" destOrd="0" presId="urn:microsoft.com/office/officeart/2008/layout/HorizontalMultiLevelHierarchy"/>
    <dgm:cxn modelId="{BF6C2437-4622-604D-8C3A-FBD3A3370378}" type="presParOf" srcId="{A1FA9F72-E75A-1642-A743-6B59FAE0505A}" destId="{213A605D-702F-F34C-9BC2-0719FF397322}" srcOrd="1" destOrd="0" presId="urn:microsoft.com/office/officeart/2008/layout/HorizontalMultiLevelHierarchy"/>
    <dgm:cxn modelId="{4B2B14CE-CA85-FD43-A6A9-10FFDE52AABC}" type="presParOf" srcId="{D57B765F-3B2E-404D-8416-637D48AE35EF}" destId="{8FA2989F-7A8E-B44C-926E-E67B4B7960E7}" srcOrd="4" destOrd="0" presId="urn:microsoft.com/office/officeart/2008/layout/HorizontalMultiLevelHierarchy"/>
    <dgm:cxn modelId="{5953A969-03E1-B944-8207-FB33A62ED49E}" type="presParOf" srcId="{8FA2989F-7A8E-B44C-926E-E67B4B7960E7}" destId="{0FBD58AA-CD45-2643-997B-3BAB7F31D668}" srcOrd="0" destOrd="0" presId="urn:microsoft.com/office/officeart/2008/layout/HorizontalMultiLevelHierarchy"/>
    <dgm:cxn modelId="{1AE199CD-8A2A-7F4E-8045-4E174F59C0F0}" type="presParOf" srcId="{D57B765F-3B2E-404D-8416-637D48AE35EF}" destId="{DB0D479D-EECD-D047-AFFF-119F2141EF5F}" srcOrd="5" destOrd="0" presId="urn:microsoft.com/office/officeart/2008/layout/HorizontalMultiLevelHierarchy"/>
    <dgm:cxn modelId="{0100C045-39C2-F547-AAC6-F84537A53A97}" type="presParOf" srcId="{DB0D479D-EECD-D047-AFFF-119F2141EF5F}" destId="{C198FB6F-4834-234F-BD4E-40266488D1C7}" srcOrd="0" destOrd="0" presId="urn:microsoft.com/office/officeart/2008/layout/HorizontalMultiLevelHierarchy"/>
    <dgm:cxn modelId="{620C9C32-69AE-E846-80CA-0BB0E76A96AA}" type="presParOf" srcId="{DB0D479D-EECD-D047-AFFF-119F2141EF5F}" destId="{D1AE316A-B3A8-B04E-A675-1A33DD1F6B13}" srcOrd="1" destOrd="0" presId="urn:microsoft.com/office/officeart/2008/layout/HorizontalMultiLevelHierarchy"/>
    <dgm:cxn modelId="{AF2E240D-A8D2-5D45-A953-7809F62F032C}" type="presParOf" srcId="{D1AE316A-B3A8-B04E-A675-1A33DD1F6B13}" destId="{676432A9-F9E3-674E-85D6-0FD836BC9EBE}" srcOrd="0" destOrd="0" presId="urn:microsoft.com/office/officeart/2008/layout/HorizontalMultiLevelHierarchy"/>
    <dgm:cxn modelId="{C28059E7-DA0C-0D48-B2FE-D37DA3CA4F6C}" type="presParOf" srcId="{676432A9-F9E3-674E-85D6-0FD836BC9EBE}" destId="{96CCB2A7-C407-3146-8495-A93ADE5392BD}" srcOrd="0" destOrd="0" presId="urn:microsoft.com/office/officeart/2008/layout/HorizontalMultiLevelHierarchy"/>
    <dgm:cxn modelId="{458471C9-6641-774A-880F-E6036CAE38C4}" type="presParOf" srcId="{D1AE316A-B3A8-B04E-A675-1A33DD1F6B13}" destId="{FC99FBAF-4B43-BF46-A229-D180C01F5906}" srcOrd="1" destOrd="0" presId="urn:microsoft.com/office/officeart/2008/layout/HorizontalMultiLevelHierarchy"/>
    <dgm:cxn modelId="{0D7C8745-B9BF-CB47-8FC0-213E50CE3AF1}" type="presParOf" srcId="{FC99FBAF-4B43-BF46-A229-D180C01F5906}" destId="{7B138A2C-6C00-374E-A48B-1F8113C70A44}" srcOrd="0" destOrd="0" presId="urn:microsoft.com/office/officeart/2008/layout/HorizontalMultiLevelHierarchy"/>
    <dgm:cxn modelId="{F57A4EB3-A60C-2847-9466-89F698B26EC4}" type="presParOf" srcId="{FC99FBAF-4B43-BF46-A229-D180C01F5906}" destId="{26473D13-2028-2C47-88EE-50876AAFA44F}" srcOrd="1" destOrd="0" presId="urn:microsoft.com/office/officeart/2008/layout/HorizontalMultiLevelHierarchy"/>
    <dgm:cxn modelId="{B2FD0C33-8AD5-8D4A-A3AD-CAEA5E121D41}" type="presParOf" srcId="{D1AE316A-B3A8-B04E-A675-1A33DD1F6B13}" destId="{2E31BFF7-8535-AA48-9BF3-A1DE70E0EB51}" srcOrd="2" destOrd="0" presId="urn:microsoft.com/office/officeart/2008/layout/HorizontalMultiLevelHierarchy"/>
    <dgm:cxn modelId="{8D5096BD-22D2-5E4E-B617-0A09FC62E5FC}" type="presParOf" srcId="{2E31BFF7-8535-AA48-9BF3-A1DE70E0EB51}" destId="{56D19A61-E010-D744-B9CF-C72F35AA0CE6}" srcOrd="0" destOrd="0" presId="urn:microsoft.com/office/officeart/2008/layout/HorizontalMultiLevelHierarchy"/>
    <dgm:cxn modelId="{72EC09F2-DD85-7743-A2F7-B15BC5553C9A}" type="presParOf" srcId="{D1AE316A-B3A8-B04E-A675-1A33DD1F6B13}" destId="{FF9B2986-7853-184C-B100-23A143BE9255}" srcOrd="3" destOrd="0" presId="urn:microsoft.com/office/officeart/2008/layout/HorizontalMultiLevelHierarchy"/>
    <dgm:cxn modelId="{3E82526F-5387-0B42-A595-1BEFFB878B64}" type="presParOf" srcId="{FF9B2986-7853-184C-B100-23A143BE9255}" destId="{79F24C5A-6432-AE4B-AAAA-DBD435D57EB7}" srcOrd="0" destOrd="0" presId="urn:microsoft.com/office/officeart/2008/layout/HorizontalMultiLevelHierarchy"/>
    <dgm:cxn modelId="{3A1BA667-9203-4F4B-8F4E-385431A31B30}" type="presParOf" srcId="{FF9B2986-7853-184C-B100-23A143BE9255}" destId="{8B2FF4C5-B5DF-ED46-8BF9-2C056C48EE85}" srcOrd="1" destOrd="0" presId="urn:microsoft.com/office/officeart/2008/layout/HorizontalMultiLevelHierarchy"/>
    <dgm:cxn modelId="{02291A1D-FD57-2547-9052-680CE932ECC2}" type="presParOf" srcId="{D57B765F-3B2E-404D-8416-637D48AE35EF}" destId="{0458E83F-BD51-1C4A-92D9-1720FE5B446F}" srcOrd="6" destOrd="0" presId="urn:microsoft.com/office/officeart/2008/layout/HorizontalMultiLevelHierarchy"/>
    <dgm:cxn modelId="{751B005D-C015-F446-8DE8-33CD6D761105}" type="presParOf" srcId="{0458E83F-BD51-1C4A-92D9-1720FE5B446F}" destId="{FDEDDAF2-1FFC-D04E-BF87-26D4E1857877}" srcOrd="0" destOrd="0" presId="urn:microsoft.com/office/officeart/2008/layout/HorizontalMultiLevelHierarchy"/>
    <dgm:cxn modelId="{0C4748DB-46D0-4746-B54B-211C0BD0ECB6}" type="presParOf" srcId="{D57B765F-3B2E-404D-8416-637D48AE35EF}" destId="{04888A79-36F6-1C40-B12C-4337E9F98A2F}" srcOrd="7" destOrd="0" presId="urn:microsoft.com/office/officeart/2008/layout/HorizontalMultiLevelHierarchy"/>
    <dgm:cxn modelId="{0BEAAF93-B10A-5A49-8DB5-F69294E34091}" type="presParOf" srcId="{04888A79-36F6-1C40-B12C-4337E9F98A2F}" destId="{2BCCBA56-E619-1C4D-B6D0-06B3DC69DF13}" srcOrd="0" destOrd="0" presId="urn:microsoft.com/office/officeart/2008/layout/HorizontalMultiLevelHierarchy"/>
    <dgm:cxn modelId="{25830A25-46F6-884C-BC75-E5940919DBC7}" type="presParOf" srcId="{04888A79-36F6-1C40-B12C-4337E9F98A2F}" destId="{6189135C-10C2-A043-B73F-EE84740279EB}" srcOrd="1" destOrd="0" presId="urn:microsoft.com/office/officeart/2008/layout/HorizontalMultiLevelHierarchy"/>
    <dgm:cxn modelId="{A53C6115-E0F0-184B-BBF5-AD310F3126E3}" type="presParOf" srcId="{6189135C-10C2-A043-B73F-EE84740279EB}" destId="{0995119E-E35C-1E4C-A5A1-99F43EA1BE10}" srcOrd="0" destOrd="0" presId="urn:microsoft.com/office/officeart/2008/layout/HorizontalMultiLevelHierarchy"/>
    <dgm:cxn modelId="{5743E0E8-5ED5-E545-AB5D-68DFF41084EB}" type="presParOf" srcId="{0995119E-E35C-1E4C-A5A1-99F43EA1BE10}" destId="{A5D7CD01-1DE1-5944-B86B-7165E3458DFC}" srcOrd="0" destOrd="0" presId="urn:microsoft.com/office/officeart/2008/layout/HorizontalMultiLevelHierarchy"/>
    <dgm:cxn modelId="{91F245D9-BA96-6A4A-98D5-44A08D72578F}" type="presParOf" srcId="{6189135C-10C2-A043-B73F-EE84740279EB}" destId="{12828C36-3123-8B43-BBD6-E1A391F3B3A5}" srcOrd="1" destOrd="0" presId="urn:microsoft.com/office/officeart/2008/layout/HorizontalMultiLevelHierarchy"/>
    <dgm:cxn modelId="{ADA14B0A-EC51-A64C-B8DD-39BB9E291322}" type="presParOf" srcId="{12828C36-3123-8B43-BBD6-E1A391F3B3A5}" destId="{7CF9AD30-F77D-064A-8489-52B0A50CC6EF}" srcOrd="0" destOrd="0" presId="urn:microsoft.com/office/officeart/2008/layout/HorizontalMultiLevelHierarchy"/>
    <dgm:cxn modelId="{D3172795-91A5-244F-B2FB-83DE75604A9F}" type="presParOf" srcId="{12828C36-3123-8B43-BBD6-E1A391F3B3A5}" destId="{C045FDD1-1CE5-7840-B7E2-35FE36CC995F}" srcOrd="1" destOrd="0" presId="urn:microsoft.com/office/officeart/2008/layout/HorizontalMultiLevelHierarchy"/>
    <dgm:cxn modelId="{277F90C3-EEEC-C941-8005-2C5E0F5BD056}" type="presParOf" srcId="{D57B765F-3B2E-404D-8416-637D48AE35EF}" destId="{C3C77A9B-D33C-7048-891A-46EFDAA477C3}" srcOrd="8" destOrd="0" presId="urn:microsoft.com/office/officeart/2008/layout/HorizontalMultiLevelHierarchy"/>
    <dgm:cxn modelId="{EA8CBC17-D90E-5D4E-9EC3-85C6DD715CB6}" type="presParOf" srcId="{C3C77A9B-D33C-7048-891A-46EFDAA477C3}" destId="{FC321C99-3F31-3B4B-B258-FE6E07BAD251}" srcOrd="0" destOrd="0" presId="urn:microsoft.com/office/officeart/2008/layout/HorizontalMultiLevelHierarchy"/>
    <dgm:cxn modelId="{0CC8A4A9-6AE4-8547-BD5E-D5924F0172BD}" type="presParOf" srcId="{D57B765F-3B2E-404D-8416-637D48AE35EF}" destId="{CF7DFE02-3338-6643-9AAC-79A33BD90756}" srcOrd="9" destOrd="0" presId="urn:microsoft.com/office/officeart/2008/layout/HorizontalMultiLevelHierarchy"/>
    <dgm:cxn modelId="{5AD69DAB-F7E1-DE49-ABC9-745BA9B5F3A2}" type="presParOf" srcId="{CF7DFE02-3338-6643-9AAC-79A33BD90756}" destId="{69166649-BB2E-3C4A-B82F-D381378DA11B}" srcOrd="0" destOrd="0" presId="urn:microsoft.com/office/officeart/2008/layout/HorizontalMultiLevelHierarchy"/>
    <dgm:cxn modelId="{5324226A-56CC-3142-9F6F-0F048EAEF8E2}" type="presParOf" srcId="{CF7DFE02-3338-6643-9AAC-79A33BD90756}" destId="{67058E6E-D1F1-4744-AC2A-C6509D581913}" srcOrd="1" destOrd="0" presId="urn:microsoft.com/office/officeart/2008/layout/HorizontalMultiLevelHierarchy"/>
    <dgm:cxn modelId="{2B2B535C-6231-8B40-A336-0C1DF032823E}" type="presParOf" srcId="{67058E6E-D1F1-4744-AC2A-C6509D581913}" destId="{1E440B9E-6247-B64D-BA6B-642AF8716DBE}" srcOrd="0" destOrd="0" presId="urn:microsoft.com/office/officeart/2008/layout/HorizontalMultiLevelHierarchy"/>
    <dgm:cxn modelId="{83613F76-DC01-B74F-A431-FFDB35D6B13D}" type="presParOf" srcId="{1E440B9E-6247-B64D-BA6B-642AF8716DBE}" destId="{69874654-2996-3F47-9857-D1F372ECB76D}" srcOrd="0" destOrd="0" presId="urn:microsoft.com/office/officeart/2008/layout/HorizontalMultiLevelHierarchy"/>
    <dgm:cxn modelId="{0997A758-BEEB-A743-A2C4-485BDAC7170B}" type="presParOf" srcId="{67058E6E-D1F1-4744-AC2A-C6509D581913}" destId="{71AEABE5-FB39-D84F-8689-BF689646292E}" srcOrd="1" destOrd="0" presId="urn:microsoft.com/office/officeart/2008/layout/HorizontalMultiLevelHierarchy"/>
    <dgm:cxn modelId="{6D329F81-5F64-2641-9E1E-CC662F8A08D5}" type="presParOf" srcId="{71AEABE5-FB39-D84F-8689-BF689646292E}" destId="{9055003F-3F51-6043-9FF3-E876FE7A71F8}" srcOrd="0" destOrd="0" presId="urn:microsoft.com/office/officeart/2008/layout/HorizontalMultiLevelHierarchy"/>
    <dgm:cxn modelId="{8B1CED08-614F-AC4B-9328-FF4247162D76}" type="presParOf" srcId="{71AEABE5-FB39-D84F-8689-BF689646292E}" destId="{3A61B8F9-863B-C746-8917-6DD9D2187628}" srcOrd="1" destOrd="0" presId="urn:microsoft.com/office/officeart/2008/layout/HorizontalMultiLevelHierarchy"/>
    <dgm:cxn modelId="{80F9714B-AA7D-6E4A-B314-12E16C6E2448}" type="presParOf" srcId="{3A61B8F9-863B-C746-8917-6DD9D2187628}" destId="{B7C637DE-E0D2-0647-B060-270863601CCA}" srcOrd="0" destOrd="0" presId="urn:microsoft.com/office/officeart/2008/layout/HorizontalMultiLevelHierarchy"/>
    <dgm:cxn modelId="{147BB2AD-D872-5A44-88BE-77032D8AE840}" type="presParOf" srcId="{B7C637DE-E0D2-0647-B060-270863601CCA}" destId="{1953A902-DDA8-5C40-8995-EB0BBF69CC4E}" srcOrd="0" destOrd="0" presId="urn:microsoft.com/office/officeart/2008/layout/HorizontalMultiLevelHierarchy"/>
    <dgm:cxn modelId="{7CBB983C-35BD-BD45-8B78-CD9E8E3851B3}" type="presParOf" srcId="{3A61B8F9-863B-C746-8917-6DD9D2187628}" destId="{4259D574-6156-3D48-8AA0-784EE4305D11}" srcOrd="1" destOrd="0" presId="urn:microsoft.com/office/officeart/2008/layout/HorizontalMultiLevelHierarchy"/>
    <dgm:cxn modelId="{F32BE099-77FB-1747-929D-7EC3314299B1}" type="presParOf" srcId="{4259D574-6156-3D48-8AA0-784EE4305D11}" destId="{08A0CF2C-15BF-994E-A3BB-C27C853BDCEB}" srcOrd="0" destOrd="0" presId="urn:microsoft.com/office/officeart/2008/layout/HorizontalMultiLevelHierarchy"/>
    <dgm:cxn modelId="{73AA732A-7CE5-5342-9DB2-1A33C1D4D0EB}" type="presParOf" srcId="{4259D574-6156-3D48-8AA0-784EE4305D11}" destId="{5362A6A5-850D-044C-BE68-8D38B67E49DB}" srcOrd="1" destOrd="0" presId="urn:microsoft.com/office/officeart/2008/layout/HorizontalMultiLevelHierarchy"/>
    <dgm:cxn modelId="{CC1363FD-F16B-9548-9785-AB2F00725B05}" type="presParOf" srcId="{5362A6A5-850D-044C-BE68-8D38B67E49DB}" destId="{F175EE12-0CCE-EC47-818F-AE17DDF732A3}" srcOrd="0" destOrd="0" presId="urn:microsoft.com/office/officeart/2008/layout/HorizontalMultiLevelHierarchy"/>
    <dgm:cxn modelId="{FA128F8C-E204-FE4C-913D-68E64BB61B95}" type="presParOf" srcId="{F175EE12-0CCE-EC47-818F-AE17DDF732A3}" destId="{50035433-0013-044A-B282-39FFC664D5E9}" srcOrd="0" destOrd="0" presId="urn:microsoft.com/office/officeart/2008/layout/HorizontalMultiLevelHierarchy"/>
    <dgm:cxn modelId="{445B34D9-FC16-354D-805D-78638781D2B7}" type="presParOf" srcId="{5362A6A5-850D-044C-BE68-8D38B67E49DB}" destId="{D7EBCAD6-D638-BC4C-B65E-B19B00D23CD0}" srcOrd="1" destOrd="0" presId="urn:microsoft.com/office/officeart/2008/layout/HorizontalMultiLevelHierarchy"/>
    <dgm:cxn modelId="{F0C04174-99A9-844F-AC20-11C433A8FB4C}" type="presParOf" srcId="{D7EBCAD6-D638-BC4C-B65E-B19B00D23CD0}" destId="{8C47CFB5-2DE3-0E49-AA8E-3E3DABE5828E}" srcOrd="0" destOrd="0" presId="urn:microsoft.com/office/officeart/2008/layout/HorizontalMultiLevelHierarchy"/>
    <dgm:cxn modelId="{5674FC72-3850-394E-91B3-8EE9F34C80BA}" type="presParOf" srcId="{D7EBCAD6-D638-BC4C-B65E-B19B00D23CD0}" destId="{3052C107-6BD9-B24A-8EC2-6498676B5B5D}" srcOrd="1" destOrd="0" presId="urn:microsoft.com/office/officeart/2008/layout/HorizontalMultiLevelHierarchy"/>
    <dgm:cxn modelId="{92C2E6A3-0C27-4F44-BF94-F56559ADC8EE}" type="presParOf" srcId="{5362A6A5-850D-044C-BE68-8D38B67E49DB}" destId="{E94B9131-EA5E-7D41-891F-2175E06D916D}" srcOrd="2" destOrd="0" presId="urn:microsoft.com/office/officeart/2008/layout/HorizontalMultiLevelHierarchy"/>
    <dgm:cxn modelId="{D4B8681B-49F7-4847-B874-7C0CE2780863}" type="presParOf" srcId="{E94B9131-EA5E-7D41-891F-2175E06D916D}" destId="{ABB2CC97-8C46-DB4A-A0CA-3BA9033259BA}" srcOrd="0" destOrd="0" presId="urn:microsoft.com/office/officeart/2008/layout/HorizontalMultiLevelHierarchy"/>
    <dgm:cxn modelId="{895C8FDA-5E2E-DA4F-B1A0-362FA569990A}" type="presParOf" srcId="{5362A6A5-850D-044C-BE68-8D38B67E49DB}" destId="{1C4D563D-6595-2140-ABDB-A08FEE0405A8}" srcOrd="3" destOrd="0" presId="urn:microsoft.com/office/officeart/2008/layout/HorizontalMultiLevelHierarchy"/>
    <dgm:cxn modelId="{F5F65617-C802-9241-9A41-7815C979BC3D}" type="presParOf" srcId="{1C4D563D-6595-2140-ABDB-A08FEE0405A8}" destId="{945E8AC7-E7C8-BE41-9F23-BBCE5B46D305}" srcOrd="0" destOrd="0" presId="urn:microsoft.com/office/officeart/2008/layout/HorizontalMultiLevelHierarchy"/>
    <dgm:cxn modelId="{85080651-0E9C-0B4C-BE0D-85B68CF80586}" type="presParOf" srcId="{1C4D563D-6595-2140-ABDB-A08FEE0405A8}" destId="{EF480AB0-E829-1540-9D80-3D9D1E0B586F}" srcOrd="1" destOrd="0" presId="urn:microsoft.com/office/officeart/2008/layout/HorizontalMultiLevelHierarchy"/>
    <dgm:cxn modelId="{D9A8000E-F2D6-3C45-AEC8-29D5C1DC40E0}" type="presParOf" srcId="{67058E6E-D1F1-4744-AC2A-C6509D581913}" destId="{9AC9287F-1F86-3948-849E-3B70066899A6}" srcOrd="2" destOrd="0" presId="urn:microsoft.com/office/officeart/2008/layout/HorizontalMultiLevelHierarchy"/>
    <dgm:cxn modelId="{4F4C0324-DD11-554D-82B0-08ADAB8E0EE9}" type="presParOf" srcId="{9AC9287F-1F86-3948-849E-3B70066899A6}" destId="{099AFF4C-C00A-E94D-809A-F3F91051C893}" srcOrd="0" destOrd="0" presId="urn:microsoft.com/office/officeart/2008/layout/HorizontalMultiLevelHierarchy"/>
    <dgm:cxn modelId="{4A5A87A8-4308-9345-93EB-EC4DF283C926}" type="presParOf" srcId="{67058E6E-D1F1-4744-AC2A-C6509D581913}" destId="{1E74620D-916D-DE4A-9E06-E5FA0BE2CD03}" srcOrd="3" destOrd="0" presId="urn:microsoft.com/office/officeart/2008/layout/HorizontalMultiLevelHierarchy"/>
    <dgm:cxn modelId="{35B77257-646B-C84C-8DDC-8C956843D8E0}" type="presParOf" srcId="{1E74620D-916D-DE4A-9E06-E5FA0BE2CD03}" destId="{2588FE4F-5DEC-FD4D-9BAE-081109FD8820}" srcOrd="0" destOrd="0" presId="urn:microsoft.com/office/officeart/2008/layout/HorizontalMultiLevelHierarchy"/>
    <dgm:cxn modelId="{365F57D8-D63D-304E-92AB-85520E240312}" type="presParOf" srcId="{1E74620D-916D-DE4A-9E06-E5FA0BE2CD03}" destId="{10FC98BF-A242-A447-82DF-F0AFD23521DB}" srcOrd="1" destOrd="0" presId="urn:microsoft.com/office/officeart/2008/layout/HorizontalMultiLevelHierarchy"/>
    <dgm:cxn modelId="{9B38123E-779A-6C4D-A90E-C38328894550}" type="presParOf" srcId="{D57B765F-3B2E-404D-8416-637D48AE35EF}" destId="{90CE8BA1-03EC-0546-B2EF-BCD27820A8AA}" srcOrd="10" destOrd="0" presId="urn:microsoft.com/office/officeart/2008/layout/HorizontalMultiLevelHierarchy"/>
    <dgm:cxn modelId="{03D6B0E5-8774-2C49-B000-DC5E030971A7}" type="presParOf" srcId="{90CE8BA1-03EC-0546-B2EF-BCD27820A8AA}" destId="{619B2CAB-019A-954F-B2C5-BC5C56ED1855}" srcOrd="0" destOrd="0" presId="urn:microsoft.com/office/officeart/2008/layout/HorizontalMultiLevelHierarchy"/>
    <dgm:cxn modelId="{77752DE8-964D-A645-B42B-5A3B8CFF2B2B}" type="presParOf" srcId="{D57B765F-3B2E-404D-8416-637D48AE35EF}" destId="{FD2B5E95-1684-F04E-8160-04FEC9613B8D}" srcOrd="11" destOrd="0" presId="urn:microsoft.com/office/officeart/2008/layout/HorizontalMultiLevelHierarchy"/>
    <dgm:cxn modelId="{1F33393E-D1D2-A04A-83FA-A9DB328D42B6}" type="presParOf" srcId="{FD2B5E95-1684-F04E-8160-04FEC9613B8D}" destId="{211C7C95-F92D-EB4B-8302-A08A02907365}" srcOrd="0" destOrd="0" presId="urn:microsoft.com/office/officeart/2008/layout/HorizontalMultiLevelHierarchy"/>
    <dgm:cxn modelId="{47F00F32-AD6A-104B-A4E0-5AB249A89169}" type="presParOf" srcId="{FD2B5E95-1684-F04E-8160-04FEC9613B8D}" destId="{A611997B-E233-874F-ACE8-C4DD07CB03C5}" srcOrd="1" destOrd="0" presId="urn:microsoft.com/office/officeart/2008/layout/HorizontalMultiLevelHierarchy"/>
    <dgm:cxn modelId="{AB71A516-ED57-D245-A5A6-3D7FE3DADF31}" type="presParOf" srcId="{A611997B-E233-874F-ACE8-C4DD07CB03C5}" destId="{BBFB7019-E02B-DD44-97BC-E0F156C553FF}" srcOrd="0" destOrd="0" presId="urn:microsoft.com/office/officeart/2008/layout/HorizontalMultiLevelHierarchy"/>
    <dgm:cxn modelId="{06468731-DD8C-324F-967E-8FE8D9AC833A}" type="presParOf" srcId="{BBFB7019-E02B-DD44-97BC-E0F156C553FF}" destId="{9B1C6A7C-51CF-AB4A-B630-420F4E9D4912}" srcOrd="0" destOrd="0" presId="urn:microsoft.com/office/officeart/2008/layout/HorizontalMultiLevelHierarchy"/>
    <dgm:cxn modelId="{A4449D6C-9B49-5D4E-9259-C44501B18075}" type="presParOf" srcId="{A611997B-E233-874F-ACE8-C4DD07CB03C5}" destId="{9A3EA805-567F-3645-A315-71DF16DF1C76}" srcOrd="1" destOrd="0" presId="urn:microsoft.com/office/officeart/2008/layout/HorizontalMultiLevelHierarchy"/>
    <dgm:cxn modelId="{25292EFA-C065-B34B-BA5B-CF4446156E12}" type="presParOf" srcId="{9A3EA805-567F-3645-A315-71DF16DF1C76}" destId="{F5DB3BDD-9EB4-A641-BA0D-E5BE755646DA}" srcOrd="0" destOrd="0" presId="urn:microsoft.com/office/officeart/2008/layout/HorizontalMultiLevelHierarchy"/>
    <dgm:cxn modelId="{7CFF6B4E-19A7-BD42-9B87-C671CB42B6DE}" type="presParOf" srcId="{9A3EA805-567F-3645-A315-71DF16DF1C76}" destId="{EABF6D6A-60D9-7348-9DBF-D58F4CBDAD99}" srcOrd="1" destOrd="0" presId="urn:microsoft.com/office/officeart/2008/layout/HorizontalMultiLevelHierarchy"/>
    <dgm:cxn modelId="{B7DA3F9B-19E0-F042-A51C-385959FFF17A}" type="presParOf" srcId="{D57B765F-3B2E-404D-8416-637D48AE35EF}" destId="{DABE946F-4E36-714A-ADA0-4E43868A47A8}" srcOrd="12" destOrd="0" presId="urn:microsoft.com/office/officeart/2008/layout/HorizontalMultiLevelHierarchy"/>
    <dgm:cxn modelId="{7FDDC0AF-32AE-AF41-A6E8-3FEE69BD7A90}" type="presParOf" srcId="{DABE946F-4E36-714A-ADA0-4E43868A47A8}" destId="{2617E40F-CF75-2A44-94FA-4EE78B6437EB}" srcOrd="0" destOrd="0" presId="urn:microsoft.com/office/officeart/2008/layout/HorizontalMultiLevelHierarchy"/>
    <dgm:cxn modelId="{99C8E3C4-1A4B-A340-BEAA-50C8A2658A2F}" type="presParOf" srcId="{D57B765F-3B2E-404D-8416-637D48AE35EF}" destId="{80510F7F-3562-C244-8F36-ACCF557F9EEE}" srcOrd="13" destOrd="0" presId="urn:microsoft.com/office/officeart/2008/layout/HorizontalMultiLevelHierarchy"/>
    <dgm:cxn modelId="{AA1B1DC1-BDEF-2D4B-9CC8-C0E784F3C3E3}" type="presParOf" srcId="{80510F7F-3562-C244-8F36-ACCF557F9EEE}" destId="{7DE53385-36FB-4B44-914E-DB872EB8978E}" srcOrd="0" destOrd="0" presId="urn:microsoft.com/office/officeart/2008/layout/HorizontalMultiLevelHierarchy"/>
    <dgm:cxn modelId="{17502E4D-5FBB-A446-865E-DA71B8ABF735}" type="presParOf" srcId="{80510F7F-3562-C244-8F36-ACCF557F9EEE}" destId="{6AED01B7-45D4-B14C-814B-E01AFB3916D0}" srcOrd="1" destOrd="0" presId="urn:microsoft.com/office/officeart/2008/layout/HorizontalMultiLevelHierarchy"/>
    <dgm:cxn modelId="{15B63767-0224-1C43-9879-2E8410F93A73}" type="presParOf" srcId="{6AED01B7-45D4-B14C-814B-E01AFB3916D0}" destId="{4995D7E5-150D-034F-9DC7-58B711FE9B4C}" srcOrd="0" destOrd="0" presId="urn:microsoft.com/office/officeart/2008/layout/HorizontalMultiLevelHierarchy"/>
    <dgm:cxn modelId="{A8319DF2-ADC1-794A-8601-3CCA1AD2005B}" type="presParOf" srcId="{4995D7E5-150D-034F-9DC7-58B711FE9B4C}" destId="{4336F96F-9E89-3649-9D49-AD6D72DE7DC1}" srcOrd="0" destOrd="0" presId="urn:microsoft.com/office/officeart/2008/layout/HorizontalMultiLevelHierarchy"/>
    <dgm:cxn modelId="{C6FEBAF0-9D04-9A47-8EFA-CCBBADB5DAF2}" type="presParOf" srcId="{6AED01B7-45D4-B14C-814B-E01AFB3916D0}" destId="{69B56CD4-F97D-F143-8F7E-9E76B93A92DA}" srcOrd="1" destOrd="0" presId="urn:microsoft.com/office/officeart/2008/layout/HorizontalMultiLevelHierarchy"/>
    <dgm:cxn modelId="{ABBC60DC-419D-104B-8885-6BB78DDA1216}" type="presParOf" srcId="{69B56CD4-F97D-F143-8F7E-9E76B93A92DA}" destId="{04470FB1-1C46-3649-8E58-1D66D6D21659}" srcOrd="0" destOrd="0" presId="urn:microsoft.com/office/officeart/2008/layout/HorizontalMultiLevelHierarchy"/>
    <dgm:cxn modelId="{E0065176-33C5-1F41-B895-160EC5BB88C8}" type="presParOf" srcId="{69B56CD4-F97D-F143-8F7E-9E76B93A92DA}" destId="{DC346FB9-4698-6C4C-A73D-0055F41D9453}" srcOrd="1" destOrd="0" presId="urn:microsoft.com/office/officeart/2008/layout/HorizontalMultiLevelHierarchy"/>
    <dgm:cxn modelId="{8D3B12AC-F464-154A-8F22-E6684302332A}" type="presParOf" srcId="{6AED01B7-45D4-B14C-814B-E01AFB3916D0}" destId="{2FEA6D3D-559E-B448-898A-29349CA5AF61}" srcOrd="2" destOrd="0" presId="urn:microsoft.com/office/officeart/2008/layout/HorizontalMultiLevelHierarchy"/>
    <dgm:cxn modelId="{6E1745D8-03D5-834C-AE55-BD1DF3980AFB}" type="presParOf" srcId="{2FEA6D3D-559E-B448-898A-29349CA5AF61}" destId="{D6BA4871-EB65-8842-9EAB-EC0B570C6D6B}" srcOrd="0" destOrd="0" presId="urn:microsoft.com/office/officeart/2008/layout/HorizontalMultiLevelHierarchy"/>
    <dgm:cxn modelId="{59093CC5-257D-744C-8E09-B377914A807F}" type="presParOf" srcId="{6AED01B7-45D4-B14C-814B-E01AFB3916D0}" destId="{129EF939-0DAD-D548-9643-4E262DBD57A9}" srcOrd="3" destOrd="0" presId="urn:microsoft.com/office/officeart/2008/layout/HorizontalMultiLevelHierarchy"/>
    <dgm:cxn modelId="{C1EC54B9-CF4D-3A4E-A624-E04A20DE6C3D}" type="presParOf" srcId="{129EF939-0DAD-D548-9643-4E262DBD57A9}" destId="{555B61DB-1185-7340-90DA-227F480B23ED}" srcOrd="0" destOrd="0" presId="urn:microsoft.com/office/officeart/2008/layout/HorizontalMultiLevelHierarchy"/>
    <dgm:cxn modelId="{985D05A5-4913-4A46-AD00-901DD1E66BF6}" type="presParOf" srcId="{129EF939-0DAD-D548-9643-4E262DBD57A9}" destId="{7ADA4A9D-B1AA-DF44-BE5A-68CAEA04229A}" srcOrd="1" destOrd="0" presId="urn:microsoft.com/office/officeart/2008/layout/HorizontalMultiLevelHierarchy"/>
    <dgm:cxn modelId="{85096510-8C9C-124B-AEB3-FDAFDB5B8AA4}" type="presParOf" srcId="{D57B765F-3B2E-404D-8416-637D48AE35EF}" destId="{11E68D4F-7712-E64C-B1DE-D85A876906DA}" srcOrd="14" destOrd="0" presId="urn:microsoft.com/office/officeart/2008/layout/HorizontalMultiLevelHierarchy"/>
    <dgm:cxn modelId="{2F34F630-F2E8-D14E-957D-E4C5CD099461}" type="presParOf" srcId="{11E68D4F-7712-E64C-B1DE-D85A876906DA}" destId="{41A9B6A2-A7D1-3840-9442-FC73D8970A8A}" srcOrd="0" destOrd="0" presId="urn:microsoft.com/office/officeart/2008/layout/HorizontalMultiLevelHierarchy"/>
    <dgm:cxn modelId="{2E775452-9162-C347-8611-B569D96724DA}" type="presParOf" srcId="{D57B765F-3B2E-404D-8416-637D48AE35EF}" destId="{CD53C0D8-F9E3-ED42-A875-11FB1481DF3D}" srcOrd="15" destOrd="0" presId="urn:microsoft.com/office/officeart/2008/layout/HorizontalMultiLevelHierarchy"/>
    <dgm:cxn modelId="{571546E7-C6E5-D44C-A2C3-5F52D735B8CF}" type="presParOf" srcId="{CD53C0D8-F9E3-ED42-A875-11FB1481DF3D}" destId="{8FA242AB-1966-D840-8C2B-9874F6D0BBA9}" srcOrd="0" destOrd="0" presId="urn:microsoft.com/office/officeart/2008/layout/HorizontalMultiLevelHierarchy"/>
    <dgm:cxn modelId="{B861F55F-F98C-7E45-93AF-BB1BC84697B1}" type="presParOf" srcId="{CD53C0D8-F9E3-ED42-A875-11FB1481DF3D}" destId="{846913A6-30BB-2840-8F81-E2BEFA63BD5D}" srcOrd="1" destOrd="0" presId="urn:microsoft.com/office/officeart/2008/layout/HorizontalMultiLevelHierarchy"/>
    <dgm:cxn modelId="{A06B70D9-9229-EE40-AC32-A933C3794E08}" type="presParOf" srcId="{846913A6-30BB-2840-8F81-E2BEFA63BD5D}" destId="{F43006AD-47E8-4346-98DB-3B5F535054CC}" srcOrd="0" destOrd="0" presId="urn:microsoft.com/office/officeart/2008/layout/HorizontalMultiLevelHierarchy"/>
    <dgm:cxn modelId="{5ED5A35E-C64E-3F48-8E60-7B0E63246AB9}" type="presParOf" srcId="{F43006AD-47E8-4346-98DB-3B5F535054CC}" destId="{C038EEE1-F0F8-6D4F-A0D5-3465FE060D59}" srcOrd="0" destOrd="0" presId="urn:microsoft.com/office/officeart/2008/layout/HorizontalMultiLevelHierarchy"/>
    <dgm:cxn modelId="{31A9CF4A-E523-EB42-BE8A-7972B3864E1A}" type="presParOf" srcId="{846913A6-30BB-2840-8F81-E2BEFA63BD5D}" destId="{88157FC3-7777-2F42-BBED-D2839001D12F}" srcOrd="1" destOrd="0" presId="urn:microsoft.com/office/officeart/2008/layout/HorizontalMultiLevelHierarchy"/>
    <dgm:cxn modelId="{C72F9659-795E-F243-9D2A-C5246A35DC99}" type="presParOf" srcId="{88157FC3-7777-2F42-BBED-D2839001D12F}" destId="{501370D1-22E7-CB4C-AE8A-805CAEEBD20D}" srcOrd="0" destOrd="0" presId="urn:microsoft.com/office/officeart/2008/layout/HorizontalMultiLevelHierarchy"/>
    <dgm:cxn modelId="{01B82AED-E18F-B843-94E7-465A75B244D8}" type="presParOf" srcId="{88157FC3-7777-2F42-BBED-D2839001D12F}" destId="{CFAC4402-EBA9-1C41-8E5B-483BB56AC89E}" srcOrd="1" destOrd="0" presId="urn:microsoft.com/office/officeart/2008/layout/HorizontalMultiLevelHierarchy"/>
    <dgm:cxn modelId="{02140C0F-034C-5A40-A7AA-C8B071FE27E2}" type="presParOf" srcId="{846913A6-30BB-2840-8F81-E2BEFA63BD5D}" destId="{C0DDB428-E54F-2B4E-9297-F8FB34B502FD}" srcOrd="2" destOrd="0" presId="urn:microsoft.com/office/officeart/2008/layout/HorizontalMultiLevelHierarchy"/>
    <dgm:cxn modelId="{4E5625FA-A1C4-824B-A1E8-8C176091AC03}" type="presParOf" srcId="{C0DDB428-E54F-2B4E-9297-F8FB34B502FD}" destId="{0F91FA73-EE10-684A-8262-BAC6ADA9F94F}" srcOrd="0" destOrd="0" presId="urn:microsoft.com/office/officeart/2008/layout/HorizontalMultiLevelHierarchy"/>
    <dgm:cxn modelId="{6616AA34-7993-3C4D-B8C3-CB779140C74E}" type="presParOf" srcId="{846913A6-30BB-2840-8F81-E2BEFA63BD5D}" destId="{302BDF51-0215-3742-A9D4-DB5CF321A8AB}" srcOrd="3" destOrd="0" presId="urn:microsoft.com/office/officeart/2008/layout/HorizontalMultiLevelHierarchy"/>
    <dgm:cxn modelId="{B13A42D6-D084-024C-BFD6-5D670A54FB06}" type="presParOf" srcId="{302BDF51-0215-3742-A9D4-DB5CF321A8AB}" destId="{D6BBC777-3922-2141-81DB-930A6F373656}" srcOrd="0" destOrd="0" presId="urn:microsoft.com/office/officeart/2008/layout/HorizontalMultiLevelHierarchy"/>
    <dgm:cxn modelId="{441BE27D-923F-EE4F-9E96-2EBA0B96E7CA}" type="presParOf" srcId="{302BDF51-0215-3742-A9D4-DB5CF321A8AB}" destId="{6BEA252E-AE02-0C45-ADA1-94A2488AA11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0393E6A-49C6-6545-8ADF-C67CDBE2DE79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D87F2BA-6E55-A94F-BDA2-E0BDC6E4B094}">
      <dgm:prSet phldrT="[文本]"/>
      <dgm:spPr/>
      <dgm:t>
        <a:bodyPr/>
        <a:lstStyle/>
        <a:p>
          <a:r>
            <a:rPr lang="zh-CN" altLang="en-US" dirty="0" smtClean="0"/>
            <a:t>同类产品</a:t>
          </a:r>
          <a:endParaRPr lang="zh-CN" altLang="en-US" dirty="0"/>
        </a:p>
      </dgm:t>
    </dgm:pt>
    <dgm:pt modelId="{54FA6288-C61D-704C-9B38-D041B61B860A}" type="parTrans" cxnId="{22D068D7-D5D7-644B-A2DE-9F84B0A78C0F}">
      <dgm:prSet/>
      <dgm:spPr/>
      <dgm:t>
        <a:bodyPr/>
        <a:lstStyle/>
        <a:p>
          <a:endParaRPr lang="zh-CN" altLang="en-US"/>
        </a:p>
      </dgm:t>
    </dgm:pt>
    <dgm:pt modelId="{986F1316-9745-7E49-96A0-1DBC4E2C675F}" type="sibTrans" cxnId="{22D068D7-D5D7-644B-A2DE-9F84B0A78C0F}">
      <dgm:prSet/>
      <dgm:spPr/>
      <dgm:t>
        <a:bodyPr/>
        <a:lstStyle/>
        <a:p>
          <a:endParaRPr lang="zh-CN" altLang="en-US"/>
        </a:p>
      </dgm:t>
    </dgm:pt>
    <dgm:pt modelId="{A2B98A05-BD69-3F4E-B240-94F2D14C5C17}">
      <dgm:prSet phldrT="[文本]"/>
      <dgm:spPr/>
      <dgm:t>
        <a:bodyPr/>
        <a:lstStyle/>
        <a:p>
          <a:r>
            <a:rPr lang="zh-CN" altLang="en-US" dirty="0" smtClean="0"/>
            <a:t>微软 </a:t>
          </a:r>
          <a:r>
            <a:rPr lang="en-US" altLang="en-US" dirty="0" smtClean="0"/>
            <a:t>Code Push</a:t>
          </a:r>
          <a:endParaRPr lang="zh-CN" altLang="en-US" dirty="0"/>
        </a:p>
      </dgm:t>
    </dgm:pt>
    <dgm:pt modelId="{42CDA0B3-D761-E841-A741-787B75D29F69}" type="parTrans" cxnId="{61A6ACB7-B41D-D142-AE6A-32511A5A9612}">
      <dgm:prSet/>
      <dgm:spPr/>
      <dgm:t>
        <a:bodyPr/>
        <a:lstStyle/>
        <a:p>
          <a:endParaRPr lang="zh-CN" altLang="en-US"/>
        </a:p>
      </dgm:t>
    </dgm:pt>
    <dgm:pt modelId="{3C8F35C1-AFBE-A549-BD45-2B278FD9C5B7}" type="sibTrans" cxnId="{61A6ACB7-B41D-D142-AE6A-32511A5A9612}">
      <dgm:prSet/>
      <dgm:spPr/>
      <dgm:t>
        <a:bodyPr/>
        <a:lstStyle/>
        <a:p>
          <a:endParaRPr lang="zh-CN" altLang="en-US"/>
        </a:p>
      </dgm:t>
    </dgm:pt>
    <dgm:pt modelId="{AC6979A1-72CD-C748-835C-4E36191CAF9E}">
      <dgm:prSet phldrT="[文本]"/>
      <dgm:spPr/>
      <dgm:t>
        <a:bodyPr/>
        <a:lstStyle/>
        <a:p>
          <a:r>
            <a:rPr lang="en-US" altLang="en-US" dirty="0" err="1" smtClean="0"/>
            <a:t>cordova</a:t>
          </a:r>
          <a:r>
            <a:rPr lang="en-US" altLang="en-US" dirty="0" smtClean="0"/>
            <a:t>-app-loader</a:t>
          </a:r>
          <a:endParaRPr lang="zh-CN" altLang="en-US" dirty="0"/>
        </a:p>
      </dgm:t>
    </dgm:pt>
    <dgm:pt modelId="{756FF4FE-7DF6-2B48-9B6F-DC7DAA8F1279}" type="parTrans" cxnId="{08C26CF8-B938-B34F-BC4D-F7DC55E2C97F}">
      <dgm:prSet/>
      <dgm:spPr/>
      <dgm:t>
        <a:bodyPr/>
        <a:lstStyle/>
        <a:p>
          <a:endParaRPr lang="zh-CN" altLang="en-US"/>
        </a:p>
      </dgm:t>
    </dgm:pt>
    <dgm:pt modelId="{C34A338B-5434-3146-A021-E1551532DCE7}" type="sibTrans" cxnId="{08C26CF8-B938-B34F-BC4D-F7DC55E2C97F}">
      <dgm:prSet/>
      <dgm:spPr/>
      <dgm:t>
        <a:bodyPr/>
        <a:lstStyle/>
        <a:p>
          <a:endParaRPr lang="zh-CN" altLang="en-US"/>
        </a:p>
      </dgm:t>
    </dgm:pt>
    <dgm:pt modelId="{D1B16FEE-69B9-EC49-A3F2-DD90EA2D812C}">
      <dgm:prSet phldrT="[文本]"/>
      <dgm:spPr/>
      <dgm:t>
        <a:bodyPr/>
        <a:lstStyle/>
        <a:p>
          <a:r>
            <a:rPr lang="en-US" altLang="en-US" dirty="0" err="1" smtClean="0"/>
            <a:t>cordova</a:t>
          </a:r>
          <a:r>
            <a:rPr lang="en-US" altLang="en-US" dirty="0" smtClean="0"/>
            <a:t>-hot-code-push-plugin</a:t>
          </a:r>
          <a:endParaRPr lang="zh-CN" altLang="en-US" dirty="0"/>
        </a:p>
      </dgm:t>
    </dgm:pt>
    <dgm:pt modelId="{09726CE8-2F29-454A-9D31-774A997ACB56}" type="parTrans" cxnId="{67E6A8DF-F69C-E348-9F0C-6E2B34F83AD8}">
      <dgm:prSet/>
      <dgm:spPr/>
      <dgm:t>
        <a:bodyPr/>
        <a:lstStyle/>
        <a:p>
          <a:endParaRPr lang="zh-CN" altLang="en-US"/>
        </a:p>
      </dgm:t>
    </dgm:pt>
    <dgm:pt modelId="{500328C0-4E6B-614D-9A1A-AAB17D255283}" type="sibTrans" cxnId="{67E6A8DF-F69C-E348-9F0C-6E2B34F83AD8}">
      <dgm:prSet/>
      <dgm:spPr/>
      <dgm:t>
        <a:bodyPr/>
        <a:lstStyle/>
        <a:p>
          <a:endParaRPr lang="zh-CN" altLang="en-US"/>
        </a:p>
      </dgm:t>
    </dgm:pt>
    <dgm:pt modelId="{40F7EC52-AEF1-824E-BD25-E6E7496D2D34}">
      <dgm:prSet phldrT="[文本]"/>
      <dgm:spPr/>
      <dgm:t>
        <a:bodyPr/>
        <a:lstStyle/>
        <a:p>
          <a:r>
            <a:rPr lang="en-US" altLang="en-US" dirty="0" smtClean="0"/>
            <a:t>code-push</a:t>
          </a:r>
          <a:endParaRPr lang="zh-CN" altLang="en-US" dirty="0"/>
        </a:p>
      </dgm:t>
    </dgm:pt>
    <dgm:pt modelId="{74404625-0214-7449-B25F-D43815114E0F}" type="parTrans" cxnId="{96D8D14D-5012-7744-8DD2-36C604F50687}">
      <dgm:prSet/>
      <dgm:spPr/>
      <dgm:t>
        <a:bodyPr/>
        <a:lstStyle/>
        <a:p>
          <a:endParaRPr lang="zh-CN" altLang="en-US"/>
        </a:p>
      </dgm:t>
    </dgm:pt>
    <dgm:pt modelId="{28BA32AD-ED58-6842-96D0-F200DBA6113F}" type="sibTrans" cxnId="{96D8D14D-5012-7744-8DD2-36C604F50687}">
      <dgm:prSet/>
      <dgm:spPr/>
      <dgm:t>
        <a:bodyPr/>
        <a:lstStyle/>
        <a:p>
          <a:endParaRPr lang="zh-CN" altLang="en-US"/>
        </a:p>
      </dgm:t>
    </dgm:pt>
    <dgm:pt modelId="{165DF8BF-A3CC-8C4F-B1DB-52A5D7037579}">
      <dgm:prSet phldrT="[文本]"/>
      <dgm:spPr/>
      <dgm:t>
        <a:bodyPr/>
        <a:lstStyle/>
        <a:p>
          <a:r>
            <a:rPr lang="en-US" altLang="en-US" dirty="0" err="1" smtClean="0"/>
            <a:t>cordova</a:t>
          </a:r>
          <a:r>
            <a:rPr lang="en-US" altLang="en-US" dirty="0" smtClean="0"/>
            <a:t>-plugin-code-push</a:t>
          </a:r>
          <a:endParaRPr lang="zh-CN" altLang="en-US" dirty="0"/>
        </a:p>
      </dgm:t>
    </dgm:pt>
    <dgm:pt modelId="{AF368B8A-3849-C144-A585-FEC793319B58}" type="parTrans" cxnId="{7A18D2BB-B593-F447-98D6-4FF6C974FABF}">
      <dgm:prSet/>
      <dgm:spPr/>
      <dgm:t>
        <a:bodyPr/>
        <a:lstStyle/>
        <a:p>
          <a:endParaRPr lang="zh-CN" altLang="en-US"/>
        </a:p>
      </dgm:t>
    </dgm:pt>
    <dgm:pt modelId="{B41D971F-D24B-5043-AE21-4AC78C77CE2F}" type="sibTrans" cxnId="{7A18D2BB-B593-F447-98D6-4FF6C974FABF}">
      <dgm:prSet/>
      <dgm:spPr/>
      <dgm:t>
        <a:bodyPr/>
        <a:lstStyle/>
        <a:p>
          <a:endParaRPr lang="zh-CN" altLang="en-US"/>
        </a:p>
      </dgm:t>
    </dgm:pt>
    <dgm:pt modelId="{397E467E-DF41-1149-9263-707C27B95136}">
      <dgm:prSet phldrT="[文本]"/>
      <dgm:spPr/>
      <dgm:t>
        <a:bodyPr/>
        <a:lstStyle/>
        <a:p>
          <a:r>
            <a:rPr lang="zh-CN" altLang="en-US" dirty="0" smtClean="0"/>
            <a:t>功能</a:t>
          </a:r>
          <a:endParaRPr lang="zh-CN" altLang="en-US" dirty="0"/>
        </a:p>
      </dgm:t>
    </dgm:pt>
    <dgm:pt modelId="{41DBA725-4B66-3B4A-AEB0-4FBCADC0A7BB}" type="parTrans" cxnId="{8AB8E377-3D87-064D-8FC1-9411F3236E4A}">
      <dgm:prSet/>
      <dgm:spPr/>
      <dgm:t>
        <a:bodyPr/>
        <a:lstStyle/>
        <a:p>
          <a:endParaRPr lang="zh-CN" altLang="en-US"/>
        </a:p>
      </dgm:t>
    </dgm:pt>
    <dgm:pt modelId="{9B838B4B-A6FD-3544-A8DF-9127C176CD86}" type="sibTrans" cxnId="{8AB8E377-3D87-064D-8FC1-9411F3236E4A}">
      <dgm:prSet/>
      <dgm:spPr/>
      <dgm:t>
        <a:bodyPr/>
        <a:lstStyle/>
        <a:p>
          <a:endParaRPr lang="zh-CN" altLang="en-US"/>
        </a:p>
      </dgm:t>
    </dgm:pt>
    <dgm:pt modelId="{F0133E49-EDFD-5E45-A935-89D972BF5B34}">
      <dgm:prSet phldrT="[文本]"/>
      <dgm:spPr/>
      <dgm:t>
        <a:bodyPr/>
        <a:lstStyle/>
        <a:p>
          <a:r>
            <a:rPr lang="zh-CN" altLang="en-US" dirty="0" smtClean="0"/>
            <a:t>交互方式</a:t>
          </a:r>
          <a:endParaRPr lang="zh-CN" altLang="en-US" dirty="0"/>
        </a:p>
      </dgm:t>
    </dgm:pt>
    <dgm:pt modelId="{77E4CB05-1081-BE4E-9636-4F99128884E0}" type="parTrans" cxnId="{6B48DCA8-000D-9447-A5F7-53B81A90B645}">
      <dgm:prSet/>
      <dgm:spPr/>
      <dgm:t>
        <a:bodyPr/>
        <a:lstStyle/>
        <a:p>
          <a:endParaRPr lang="zh-CN" altLang="en-US"/>
        </a:p>
      </dgm:t>
    </dgm:pt>
    <dgm:pt modelId="{354855C4-BE8A-D34A-9437-F28B1B73ADE3}" type="sibTrans" cxnId="{6B48DCA8-000D-9447-A5F7-53B81A90B645}">
      <dgm:prSet/>
      <dgm:spPr/>
      <dgm:t>
        <a:bodyPr/>
        <a:lstStyle/>
        <a:p>
          <a:endParaRPr lang="zh-CN" altLang="en-US"/>
        </a:p>
      </dgm:t>
    </dgm:pt>
    <dgm:pt modelId="{07CA14FD-EEDD-0544-93AA-B8385E5F6DB5}">
      <dgm:prSet phldrT="[文本]"/>
      <dgm:spPr/>
      <dgm:t>
        <a:bodyPr/>
        <a:lstStyle/>
        <a:p>
          <a:r>
            <a:rPr lang="zh-CN" altLang="en-US" dirty="0" smtClean="0"/>
            <a:t>✔静默更新</a:t>
          </a:r>
          <a:endParaRPr lang="zh-CN" altLang="en-US" dirty="0"/>
        </a:p>
      </dgm:t>
    </dgm:pt>
    <dgm:pt modelId="{FF3FC833-32A8-484D-81ED-DBA40290A973}" type="parTrans" cxnId="{65AFD682-35EF-FE41-82C2-5E85311C5537}">
      <dgm:prSet/>
      <dgm:spPr/>
      <dgm:t>
        <a:bodyPr/>
        <a:lstStyle/>
        <a:p>
          <a:endParaRPr lang="zh-CN" altLang="en-US"/>
        </a:p>
      </dgm:t>
    </dgm:pt>
    <dgm:pt modelId="{AF10B16C-AFA4-8A4E-AE3B-05BA21AA0EC9}" type="sibTrans" cxnId="{65AFD682-35EF-FE41-82C2-5E85311C5537}">
      <dgm:prSet/>
      <dgm:spPr/>
      <dgm:t>
        <a:bodyPr/>
        <a:lstStyle/>
        <a:p>
          <a:endParaRPr lang="zh-CN" altLang="en-US"/>
        </a:p>
      </dgm:t>
    </dgm:pt>
    <dgm:pt modelId="{DDF94CC5-1EBC-E94A-B0C9-26D065AA21AD}">
      <dgm:prSet phldrT="[文本]"/>
      <dgm:spPr/>
      <dgm:t>
        <a:bodyPr/>
        <a:lstStyle/>
        <a:p>
          <a:r>
            <a:rPr lang="zh-CN" altLang="en-US" dirty="0" smtClean="0"/>
            <a:t>✔可选更新</a:t>
          </a:r>
          <a:endParaRPr lang="zh-CN" altLang="en-US" dirty="0"/>
        </a:p>
      </dgm:t>
    </dgm:pt>
    <dgm:pt modelId="{F6229126-EEAC-9442-BA4B-E6D31635171B}" type="parTrans" cxnId="{888247CF-846C-884D-AD40-671D80F2EFED}">
      <dgm:prSet/>
      <dgm:spPr/>
      <dgm:t>
        <a:bodyPr/>
        <a:lstStyle/>
        <a:p>
          <a:endParaRPr lang="zh-CN" altLang="en-US"/>
        </a:p>
      </dgm:t>
    </dgm:pt>
    <dgm:pt modelId="{21AC04AD-2C53-8340-A3FA-4D5E2CC84234}" type="sibTrans" cxnId="{888247CF-846C-884D-AD40-671D80F2EFED}">
      <dgm:prSet/>
      <dgm:spPr/>
      <dgm:t>
        <a:bodyPr/>
        <a:lstStyle/>
        <a:p>
          <a:endParaRPr lang="zh-CN" altLang="en-US"/>
        </a:p>
      </dgm:t>
    </dgm:pt>
    <dgm:pt modelId="{F22E7F8B-EDA0-BA45-8695-482BEC331767}">
      <dgm:prSet phldrT="[文本]"/>
      <dgm:spPr/>
      <dgm:t>
        <a:bodyPr/>
        <a:lstStyle/>
        <a:p>
          <a:r>
            <a:rPr lang="zh-CN" altLang="en-US" dirty="0" smtClean="0"/>
            <a:t>更新方式</a:t>
          </a:r>
          <a:endParaRPr lang="zh-CN" altLang="en-US" dirty="0"/>
        </a:p>
      </dgm:t>
    </dgm:pt>
    <dgm:pt modelId="{3068A361-5982-DA47-B722-F05982960389}" type="parTrans" cxnId="{4ECCE60E-DB2B-454E-9807-D20D6536726F}">
      <dgm:prSet/>
      <dgm:spPr/>
      <dgm:t>
        <a:bodyPr/>
        <a:lstStyle/>
        <a:p>
          <a:endParaRPr lang="zh-CN" altLang="en-US"/>
        </a:p>
      </dgm:t>
    </dgm:pt>
    <dgm:pt modelId="{DE9B6243-0932-2C40-B4CE-49744F538561}" type="sibTrans" cxnId="{4ECCE60E-DB2B-454E-9807-D20D6536726F}">
      <dgm:prSet/>
      <dgm:spPr/>
      <dgm:t>
        <a:bodyPr/>
        <a:lstStyle/>
        <a:p>
          <a:endParaRPr lang="zh-CN" altLang="en-US"/>
        </a:p>
      </dgm:t>
    </dgm:pt>
    <dgm:pt modelId="{8C05D566-7B94-B74B-814E-685353A71AD4}">
      <dgm:prSet phldrT="[文本]"/>
      <dgm:spPr/>
      <dgm:t>
        <a:bodyPr/>
        <a:lstStyle/>
        <a:p>
          <a:r>
            <a:rPr lang="zh-CN" altLang="en-US" dirty="0" smtClean="0"/>
            <a:t>✔增量更新</a:t>
          </a:r>
          <a:endParaRPr lang="zh-CN" altLang="en-US" dirty="0"/>
        </a:p>
      </dgm:t>
    </dgm:pt>
    <dgm:pt modelId="{99AF2805-E1F0-124A-82E9-03D8E8F71C25}" type="parTrans" cxnId="{AE5F81AC-3E40-1D40-A250-E892C230C1F5}">
      <dgm:prSet/>
      <dgm:spPr/>
      <dgm:t>
        <a:bodyPr/>
        <a:lstStyle/>
        <a:p>
          <a:endParaRPr lang="zh-CN" altLang="en-US"/>
        </a:p>
      </dgm:t>
    </dgm:pt>
    <dgm:pt modelId="{88F02C01-3E42-EF46-B484-F7098D3B99EF}" type="sibTrans" cxnId="{AE5F81AC-3E40-1D40-A250-E892C230C1F5}">
      <dgm:prSet/>
      <dgm:spPr/>
      <dgm:t>
        <a:bodyPr/>
        <a:lstStyle/>
        <a:p>
          <a:endParaRPr lang="zh-CN" altLang="en-US"/>
        </a:p>
      </dgm:t>
    </dgm:pt>
    <dgm:pt modelId="{3D8FBD43-621B-5148-AF5C-4859BDD5342D}">
      <dgm:prSet phldrT="[文本]"/>
      <dgm:spPr/>
      <dgm:t>
        <a:bodyPr/>
        <a:lstStyle/>
        <a:p>
          <a:r>
            <a:rPr lang="zh-CN" altLang="en-US" dirty="0" smtClean="0"/>
            <a:t>更新时机</a:t>
          </a:r>
          <a:endParaRPr lang="zh-CN" altLang="en-US" dirty="0"/>
        </a:p>
      </dgm:t>
    </dgm:pt>
    <dgm:pt modelId="{F56743CD-1B4E-174A-9C48-8817BCC10F2F}" type="parTrans" cxnId="{8FBED801-F3E3-5F43-B06E-CD74F89AD813}">
      <dgm:prSet/>
      <dgm:spPr/>
      <dgm:t>
        <a:bodyPr/>
        <a:lstStyle/>
        <a:p>
          <a:endParaRPr lang="zh-CN" altLang="en-US"/>
        </a:p>
      </dgm:t>
    </dgm:pt>
    <dgm:pt modelId="{0A8AC2BA-9DCF-D544-8441-99A24162E5AB}" type="sibTrans" cxnId="{8FBED801-F3E3-5F43-B06E-CD74F89AD813}">
      <dgm:prSet/>
      <dgm:spPr/>
      <dgm:t>
        <a:bodyPr/>
        <a:lstStyle/>
        <a:p>
          <a:endParaRPr lang="zh-CN" altLang="en-US"/>
        </a:p>
      </dgm:t>
    </dgm:pt>
    <dgm:pt modelId="{6461D18C-0C07-1D44-90EC-2EA30A84DD5C}">
      <dgm:prSet phldrT="[文本]"/>
      <dgm:spPr/>
      <dgm:t>
        <a:bodyPr/>
        <a:lstStyle/>
        <a:p>
          <a:r>
            <a:rPr lang="zh-CN" altLang="en-US" dirty="0" smtClean="0"/>
            <a:t>✔一次性更新</a:t>
          </a:r>
          <a:endParaRPr lang="zh-CN" altLang="en-US" dirty="0"/>
        </a:p>
      </dgm:t>
    </dgm:pt>
    <dgm:pt modelId="{F3A98D4B-2120-E24C-AEEC-62AD68F7C44F}" type="parTrans" cxnId="{7101DF81-4DF7-C04D-B8AD-F833587FB075}">
      <dgm:prSet/>
      <dgm:spPr/>
      <dgm:t>
        <a:bodyPr/>
        <a:lstStyle/>
        <a:p>
          <a:endParaRPr lang="zh-CN" altLang="en-US"/>
        </a:p>
      </dgm:t>
    </dgm:pt>
    <dgm:pt modelId="{6B3D7A0D-5423-C640-8013-8AA3A206DA01}" type="sibTrans" cxnId="{7101DF81-4DF7-C04D-B8AD-F833587FB075}">
      <dgm:prSet/>
      <dgm:spPr/>
      <dgm:t>
        <a:bodyPr/>
        <a:lstStyle/>
        <a:p>
          <a:endParaRPr lang="zh-CN" altLang="en-US"/>
        </a:p>
      </dgm:t>
    </dgm:pt>
    <dgm:pt modelId="{66D80213-73C3-5242-B998-ABAB31C083E9}">
      <dgm:prSet phldrT="[文本]"/>
      <dgm:spPr/>
      <dgm:t>
        <a:bodyPr/>
        <a:lstStyle/>
        <a:p>
          <a:r>
            <a:rPr lang="zh-CN" altLang="en-US" dirty="0" smtClean="0"/>
            <a:t>是否支持模块更新</a:t>
          </a:r>
        </a:p>
      </dgm:t>
    </dgm:pt>
    <dgm:pt modelId="{34024B1C-2833-4642-96DC-C2A8B9B0EFFA}" type="parTrans" cxnId="{8CCD98CA-C476-1442-B282-748B8DDA1A6F}">
      <dgm:prSet/>
      <dgm:spPr/>
      <dgm:t>
        <a:bodyPr/>
        <a:lstStyle/>
        <a:p>
          <a:endParaRPr lang="zh-CN" altLang="en-US"/>
        </a:p>
      </dgm:t>
    </dgm:pt>
    <dgm:pt modelId="{534ECCEC-3BF2-9F48-8DDF-7F84B4ECCF41}" type="sibTrans" cxnId="{8CCD98CA-C476-1442-B282-748B8DDA1A6F}">
      <dgm:prSet/>
      <dgm:spPr/>
      <dgm:t>
        <a:bodyPr/>
        <a:lstStyle/>
        <a:p>
          <a:endParaRPr lang="zh-CN" altLang="en-US"/>
        </a:p>
      </dgm:t>
    </dgm:pt>
    <dgm:pt modelId="{34F68B37-A2BF-C245-AAF2-BDD7E509A5FB}">
      <dgm:prSet phldrT="[文本]"/>
      <dgm:spPr/>
      <dgm:t>
        <a:bodyPr/>
        <a:lstStyle/>
        <a:p>
          <a:r>
            <a:rPr lang="zh-CN" altLang="en-US" dirty="0" smtClean="0"/>
            <a:t>✔否</a:t>
          </a:r>
        </a:p>
      </dgm:t>
    </dgm:pt>
    <dgm:pt modelId="{40F0A77F-30ED-B344-AF67-C4E1A7C25AB5}" type="parTrans" cxnId="{EE2CDA62-543C-1D4C-9278-C9FADA089E59}">
      <dgm:prSet/>
      <dgm:spPr/>
      <dgm:t>
        <a:bodyPr/>
        <a:lstStyle/>
        <a:p>
          <a:endParaRPr lang="zh-CN" altLang="en-US"/>
        </a:p>
      </dgm:t>
    </dgm:pt>
    <dgm:pt modelId="{DA088557-172B-AD45-86F9-FFE066F5FC4D}" type="sibTrans" cxnId="{EE2CDA62-543C-1D4C-9278-C9FADA089E59}">
      <dgm:prSet/>
      <dgm:spPr/>
      <dgm:t>
        <a:bodyPr/>
        <a:lstStyle/>
        <a:p>
          <a:endParaRPr lang="zh-CN" altLang="en-US"/>
        </a:p>
      </dgm:t>
    </dgm:pt>
    <dgm:pt modelId="{7E8B05C8-E91B-5C49-8D57-336F679EBD2D}">
      <dgm:prSet phldrT="[文本]"/>
      <dgm:spPr/>
      <dgm:t>
        <a:bodyPr/>
        <a:lstStyle/>
        <a:p>
          <a:r>
            <a:rPr lang="zh-CN" altLang="en-US" dirty="0" smtClean="0"/>
            <a:t>更新版本管理</a:t>
          </a:r>
        </a:p>
      </dgm:t>
    </dgm:pt>
    <dgm:pt modelId="{678A7009-709B-DF4F-9DCF-F6280168D6A0}" type="parTrans" cxnId="{7774857B-96E9-AD4C-9706-7A0C6C4196A7}">
      <dgm:prSet/>
      <dgm:spPr/>
      <dgm:t>
        <a:bodyPr/>
        <a:lstStyle/>
        <a:p>
          <a:endParaRPr lang="zh-CN" altLang="en-US"/>
        </a:p>
      </dgm:t>
    </dgm:pt>
    <dgm:pt modelId="{8E955E9F-696B-B54D-95DE-E9EEEBD433D8}" type="sibTrans" cxnId="{7774857B-96E9-AD4C-9706-7A0C6C4196A7}">
      <dgm:prSet/>
      <dgm:spPr/>
      <dgm:t>
        <a:bodyPr/>
        <a:lstStyle/>
        <a:p>
          <a:endParaRPr lang="zh-CN" altLang="en-US"/>
        </a:p>
      </dgm:t>
    </dgm:pt>
    <dgm:pt modelId="{02E82310-C2B2-B843-9B40-063BEC9A7FFB}">
      <dgm:prSet phldrT="[文本]"/>
      <dgm:spPr/>
      <dgm:t>
        <a:bodyPr/>
        <a:lstStyle/>
        <a:p>
          <a:r>
            <a:rPr lang="zh-CN" altLang="en-US" dirty="0" smtClean="0"/>
            <a:t>✔保留一个最新版本</a:t>
          </a:r>
        </a:p>
      </dgm:t>
    </dgm:pt>
    <dgm:pt modelId="{8491FC38-C0C8-C942-B26D-0AD697079BBE}" type="parTrans" cxnId="{D57C296C-BA26-AD41-98F3-99D2F2A81E0E}">
      <dgm:prSet/>
      <dgm:spPr/>
      <dgm:t>
        <a:bodyPr/>
        <a:lstStyle/>
        <a:p>
          <a:endParaRPr lang="zh-CN" altLang="en-US"/>
        </a:p>
      </dgm:t>
    </dgm:pt>
    <dgm:pt modelId="{11BEA3CB-9A44-174A-B32B-248F87FB73FB}" type="sibTrans" cxnId="{D57C296C-BA26-AD41-98F3-99D2F2A81E0E}">
      <dgm:prSet/>
      <dgm:spPr/>
      <dgm:t>
        <a:bodyPr/>
        <a:lstStyle/>
        <a:p>
          <a:endParaRPr lang="zh-CN" altLang="en-US"/>
        </a:p>
      </dgm:t>
    </dgm:pt>
    <dgm:pt modelId="{E4DF1122-9885-684B-B54C-4DB71BDDE349}">
      <dgm:prSet phldrT="[文本]"/>
      <dgm:spPr/>
      <dgm:t>
        <a:bodyPr/>
        <a:lstStyle/>
        <a:p>
          <a:r>
            <a:rPr lang="zh-CN" altLang="en-US" dirty="0" smtClean="0"/>
            <a:t>是否支持资源安全</a:t>
          </a:r>
        </a:p>
      </dgm:t>
    </dgm:pt>
    <dgm:pt modelId="{6EE6523E-AE8E-BB4A-9624-F05E191FD52A}" type="parTrans" cxnId="{5A7FBDFE-A9B7-2C42-A8B9-978EA5C38A37}">
      <dgm:prSet/>
      <dgm:spPr/>
      <dgm:t>
        <a:bodyPr/>
        <a:lstStyle/>
        <a:p>
          <a:endParaRPr lang="zh-CN" altLang="en-US"/>
        </a:p>
      </dgm:t>
    </dgm:pt>
    <dgm:pt modelId="{27DD65A2-8E98-D04A-A86F-E94A5B69C287}" type="sibTrans" cxnId="{5A7FBDFE-A9B7-2C42-A8B9-978EA5C38A37}">
      <dgm:prSet/>
      <dgm:spPr/>
      <dgm:t>
        <a:bodyPr/>
        <a:lstStyle/>
        <a:p>
          <a:endParaRPr lang="zh-CN" altLang="en-US"/>
        </a:p>
      </dgm:t>
    </dgm:pt>
    <dgm:pt modelId="{EA9B106C-42D2-7B4C-B2EF-98D54D3FFEAC}">
      <dgm:prSet phldrT="[文本]"/>
      <dgm:spPr/>
      <dgm:t>
        <a:bodyPr/>
        <a:lstStyle/>
        <a:p>
          <a:r>
            <a:rPr lang="zh-CN" altLang="en-US" dirty="0" smtClean="0"/>
            <a:t>✔否</a:t>
          </a:r>
        </a:p>
      </dgm:t>
    </dgm:pt>
    <dgm:pt modelId="{E947EC3F-5355-8B44-9FBA-20DB20204625}" type="parTrans" cxnId="{2D9168EC-CFC0-B34F-9B9E-ADC9547F11CB}">
      <dgm:prSet/>
      <dgm:spPr/>
      <dgm:t>
        <a:bodyPr/>
        <a:lstStyle/>
        <a:p>
          <a:endParaRPr lang="zh-CN" altLang="en-US"/>
        </a:p>
      </dgm:t>
    </dgm:pt>
    <dgm:pt modelId="{246EA0CC-35DA-7648-87A4-BD1CC4885CFA}" type="sibTrans" cxnId="{2D9168EC-CFC0-B34F-9B9E-ADC9547F11CB}">
      <dgm:prSet/>
      <dgm:spPr/>
      <dgm:t>
        <a:bodyPr/>
        <a:lstStyle/>
        <a:p>
          <a:endParaRPr lang="zh-CN" altLang="en-US"/>
        </a:p>
      </dgm:t>
    </dgm:pt>
    <dgm:pt modelId="{90BAD419-8841-6549-9523-3EA57B7646F7}">
      <dgm:prSet phldrT="[文本]"/>
      <dgm:spPr/>
      <dgm:t>
        <a:bodyPr/>
        <a:lstStyle/>
        <a:p>
          <a:r>
            <a:rPr lang="zh-CN" altLang="en-US" dirty="0" smtClean="0"/>
            <a:t>构成</a:t>
          </a:r>
        </a:p>
      </dgm:t>
    </dgm:pt>
    <dgm:pt modelId="{839C236A-B48E-FF4C-8054-26FA9EFC6622}" type="parTrans" cxnId="{E72CB604-2D0F-774E-A642-7E979D850370}">
      <dgm:prSet/>
      <dgm:spPr/>
      <dgm:t>
        <a:bodyPr/>
        <a:lstStyle/>
        <a:p>
          <a:endParaRPr lang="zh-CN" altLang="en-US"/>
        </a:p>
      </dgm:t>
    </dgm:pt>
    <dgm:pt modelId="{AEACC02C-BD0F-5144-9ADE-405D91BC7B8E}" type="sibTrans" cxnId="{E72CB604-2D0F-774E-A642-7E979D850370}">
      <dgm:prSet/>
      <dgm:spPr/>
      <dgm:t>
        <a:bodyPr/>
        <a:lstStyle/>
        <a:p>
          <a:endParaRPr lang="zh-CN" altLang="en-US"/>
        </a:p>
      </dgm:t>
    </dgm:pt>
    <dgm:pt modelId="{207D9049-CB6C-AA46-99BC-03FDD7803D98}">
      <dgm:prSet phldrT="[文本]"/>
      <dgm:spPr/>
      <dgm:t>
        <a:bodyPr/>
        <a:lstStyle/>
        <a:p>
          <a:r>
            <a:rPr lang="zh-CN" altLang="en-US" dirty="0" smtClean="0"/>
            <a:t>更新功能和</a:t>
          </a:r>
          <a:r>
            <a:rPr lang="en-US" altLang="en-US" dirty="0" smtClean="0"/>
            <a:t>CLI</a:t>
          </a:r>
          <a:r>
            <a:rPr lang="zh-CN" altLang="en-US" dirty="0" smtClean="0"/>
            <a:t>未分开</a:t>
          </a:r>
        </a:p>
      </dgm:t>
    </dgm:pt>
    <dgm:pt modelId="{C3042ECA-C805-C64B-88A1-99EE9C8E3592}" type="parTrans" cxnId="{D425005F-FE00-714F-B81A-21AA57437A00}">
      <dgm:prSet/>
      <dgm:spPr/>
      <dgm:t>
        <a:bodyPr/>
        <a:lstStyle/>
        <a:p>
          <a:endParaRPr lang="zh-CN" altLang="en-US"/>
        </a:p>
      </dgm:t>
    </dgm:pt>
    <dgm:pt modelId="{DAC484B0-8920-2D45-8F28-289A3BF4B7EA}" type="sibTrans" cxnId="{D425005F-FE00-714F-B81A-21AA57437A00}">
      <dgm:prSet/>
      <dgm:spPr/>
      <dgm:t>
        <a:bodyPr/>
        <a:lstStyle/>
        <a:p>
          <a:endParaRPr lang="zh-CN" altLang="en-US"/>
        </a:p>
      </dgm:t>
    </dgm:pt>
    <dgm:pt modelId="{11DD87A6-2308-5647-ABF1-5441461B8302}">
      <dgm:prSet phldrT="[文本]"/>
      <dgm:spPr/>
      <dgm:t>
        <a:bodyPr/>
        <a:lstStyle/>
        <a:p>
          <a:r>
            <a:rPr lang="zh-CN" altLang="en-US" dirty="0" smtClean="0"/>
            <a:t>功能</a:t>
          </a:r>
          <a:endParaRPr lang="zh-CN" altLang="en-US" dirty="0"/>
        </a:p>
      </dgm:t>
    </dgm:pt>
    <dgm:pt modelId="{FA391B01-6B24-EF4B-A2F5-16DA217A51FF}" type="parTrans" cxnId="{EFB06762-79AE-8A49-B209-664A483660E5}">
      <dgm:prSet/>
      <dgm:spPr/>
      <dgm:t>
        <a:bodyPr/>
        <a:lstStyle/>
        <a:p>
          <a:endParaRPr lang="zh-CN" altLang="en-US"/>
        </a:p>
      </dgm:t>
    </dgm:pt>
    <dgm:pt modelId="{C3BED982-3DA8-9145-AF0E-110A2F62FD60}" type="sibTrans" cxnId="{EFB06762-79AE-8A49-B209-664A483660E5}">
      <dgm:prSet/>
      <dgm:spPr/>
      <dgm:t>
        <a:bodyPr/>
        <a:lstStyle/>
        <a:p>
          <a:endParaRPr lang="zh-CN" altLang="en-US"/>
        </a:p>
      </dgm:t>
    </dgm:pt>
    <dgm:pt modelId="{8FED191B-5B98-F54C-B403-E87807C6D756}">
      <dgm:prSet phldrT="[文本]"/>
      <dgm:spPr/>
      <dgm:t>
        <a:bodyPr/>
        <a:lstStyle/>
        <a:p>
          <a:r>
            <a:rPr lang="zh-CN" altLang="en-US" dirty="0" smtClean="0"/>
            <a:t>构成</a:t>
          </a:r>
          <a:endParaRPr lang="zh-CN" altLang="en-US" dirty="0"/>
        </a:p>
      </dgm:t>
    </dgm:pt>
    <dgm:pt modelId="{23469499-3E26-1844-9467-267C63E6A6EC}" type="parTrans" cxnId="{3E216FB1-130F-D840-90BB-028600010965}">
      <dgm:prSet/>
      <dgm:spPr/>
      <dgm:t>
        <a:bodyPr/>
        <a:lstStyle/>
        <a:p>
          <a:endParaRPr lang="zh-CN" altLang="en-US"/>
        </a:p>
      </dgm:t>
    </dgm:pt>
    <dgm:pt modelId="{40F54176-8A62-254A-B6FA-7B3686B40EC1}" type="sibTrans" cxnId="{3E216FB1-130F-D840-90BB-028600010965}">
      <dgm:prSet/>
      <dgm:spPr/>
      <dgm:t>
        <a:bodyPr/>
        <a:lstStyle/>
        <a:p>
          <a:endParaRPr lang="zh-CN" altLang="en-US"/>
        </a:p>
      </dgm:t>
    </dgm:pt>
    <dgm:pt modelId="{BC3035D3-9179-9F47-9C30-1C8110404BC4}">
      <dgm:prSet phldrT="[文本]"/>
      <dgm:spPr/>
      <dgm:t>
        <a:bodyPr/>
        <a:lstStyle/>
        <a:p>
          <a:r>
            <a:rPr lang="zh-CN" altLang="en-US" dirty="0" smtClean="0"/>
            <a:t>交互方式</a:t>
          </a:r>
          <a:endParaRPr lang="zh-CN" altLang="en-US" dirty="0"/>
        </a:p>
      </dgm:t>
    </dgm:pt>
    <dgm:pt modelId="{05254BBD-4FF1-6F4A-84BD-F70CA147B81F}" type="parTrans" cxnId="{646CFD78-3E44-CE49-8F79-B716EFC9E5BF}">
      <dgm:prSet/>
      <dgm:spPr/>
      <dgm:t>
        <a:bodyPr/>
        <a:lstStyle/>
        <a:p>
          <a:endParaRPr lang="zh-CN" altLang="en-US"/>
        </a:p>
      </dgm:t>
    </dgm:pt>
    <dgm:pt modelId="{892D4357-BBFF-CC45-ADF3-A6011BE82F20}" type="sibTrans" cxnId="{646CFD78-3E44-CE49-8F79-B716EFC9E5BF}">
      <dgm:prSet/>
      <dgm:spPr/>
      <dgm:t>
        <a:bodyPr/>
        <a:lstStyle/>
        <a:p>
          <a:endParaRPr lang="zh-CN" altLang="en-US"/>
        </a:p>
      </dgm:t>
    </dgm:pt>
    <dgm:pt modelId="{2539F624-8634-C040-9945-C70E5E3C2B25}">
      <dgm:prSet phldrT="[文本]"/>
      <dgm:spPr/>
      <dgm:t>
        <a:bodyPr/>
        <a:lstStyle/>
        <a:p>
          <a:r>
            <a:rPr lang="zh-CN" altLang="en-US" dirty="0" smtClean="0"/>
            <a:t>更新方式</a:t>
          </a:r>
          <a:endParaRPr lang="zh-CN" altLang="en-US" dirty="0"/>
        </a:p>
      </dgm:t>
    </dgm:pt>
    <dgm:pt modelId="{92FE3BDE-182C-F644-AC2D-7CC94BD0DE45}" type="parTrans" cxnId="{CF918AB6-19DD-3C41-8811-B0FA3E942C82}">
      <dgm:prSet/>
      <dgm:spPr/>
      <dgm:t>
        <a:bodyPr/>
        <a:lstStyle/>
        <a:p>
          <a:endParaRPr lang="zh-CN" altLang="en-US"/>
        </a:p>
      </dgm:t>
    </dgm:pt>
    <dgm:pt modelId="{19272BCC-DB5D-1542-AEBB-8056BCB03768}" type="sibTrans" cxnId="{CF918AB6-19DD-3C41-8811-B0FA3E942C82}">
      <dgm:prSet/>
      <dgm:spPr/>
      <dgm:t>
        <a:bodyPr/>
        <a:lstStyle/>
        <a:p>
          <a:endParaRPr lang="zh-CN" altLang="en-US"/>
        </a:p>
      </dgm:t>
    </dgm:pt>
    <dgm:pt modelId="{783F8E75-9764-294E-8EBD-056B8842A6EC}">
      <dgm:prSet phldrT="[文本]"/>
      <dgm:spPr/>
      <dgm:t>
        <a:bodyPr/>
        <a:lstStyle/>
        <a:p>
          <a:r>
            <a:rPr lang="zh-CN" altLang="en-US" dirty="0" smtClean="0"/>
            <a:t>更新时机</a:t>
          </a:r>
          <a:endParaRPr lang="zh-CN" altLang="en-US" dirty="0"/>
        </a:p>
      </dgm:t>
    </dgm:pt>
    <dgm:pt modelId="{9424A91D-4AB1-8949-A852-38DAFDD9C50E}" type="parTrans" cxnId="{DB2D49DF-DF98-AB41-957B-A019D494EC64}">
      <dgm:prSet/>
      <dgm:spPr/>
      <dgm:t>
        <a:bodyPr/>
        <a:lstStyle/>
        <a:p>
          <a:endParaRPr lang="zh-CN" altLang="en-US"/>
        </a:p>
      </dgm:t>
    </dgm:pt>
    <dgm:pt modelId="{D8E0AB74-3227-8C48-86C1-3DFDF9FBEB03}" type="sibTrans" cxnId="{DB2D49DF-DF98-AB41-957B-A019D494EC64}">
      <dgm:prSet/>
      <dgm:spPr/>
      <dgm:t>
        <a:bodyPr/>
        <a:lstStyle/>
        <a:p>
          <a:endParaRPr lang="zh-CN" altLang="en-US"/>
        </a:p>
      </dgm:t>
    </dgm:pt>
    <dgm:pt modelId="{9B664991-1D1E-A840-B0BB-12756E7F845A}">
      <dgm:prSet phldrT="[文本]"/>
      <dgm:spPr/>
      <dgm:t>
        <a:bodyPr/>
        <a:lstStyle/>
        <a:p>
          <a:r>
            <a:rPr lang="zh-CN" altLang="en-US" dirty="0" smtClean="0"/>
            <a:t>是否支持模块更新</a:t>
          </a:r>
          <a:endParaRPr lang="zh-CN" altLang="en-US" dirty="0"/>
        </a:p>
      </dgm:t>
    </dgm:pt>
    <dgm:pt modelId="{BCB0FD09-A3B7-694F-BCB1-F63D8761FF1A}" type="parTrans" cxnId="{782C7A1F-10EF-8747-8AA9-750BF3693890}">
      <dgm:prSet/>
      <dgm:spPr/>
      <dgm:t>
        <a:bodyPr/>
        <a:lstStyle/>
        <a:p>
          <a:endParaRPr lang="zh-CN" altLang="en-US"/>
        </a:p>
      </dgm:t>
    </dgm:pt>
    <dgm:pt modelId="{B986B52F-DD6D-4647-BCD7-E885C930E8F0}" type="sibTrans" cxnId="{782C7A1F-10EF-8747-8AA9-750BF3693890}">
      <dgm:prSet/>
      <dgm:spPr/>
      <dgm:t>
        <a:bodyPr/>
        <a:lstStyle/>
        <a:p>
          <a:endParaRPr lang="zh-CN" altLang="en-US"/>
        </a:p>
      </dgm:t>
    </dgm:pt>
    <dgm:pt modelId="{F4B0E7C2-E4B0-3C4D-BE42-A446CFE154C1}">
      <dgm:prSet phldrT="[文本]"/>
      <dgm:spPr/>
      <dgm:t>
        <a:bodyPr/>
        <a:lstStyle/>
        <a:p>
          <a:r>
            <a:rPr lang="zh-CN" altLang="en-US" dirty="0" smtClean="0"/>
            <a:t>更新版本管理</a:t>
          </a:r>
          <a:endParaRPr lang="zh-CN" altLang="en-US" dirty="0"/>
        </a:p>
      </dgm:t>
    </dgm:pt>
    <dgm:pt modelId="{D90AC2A5-CF62-7B43-86A7-2FDD0C145FB8}" type="parTrans" cxnId="{D80FC13F-6971-4E4C-9383-77AF936870BA}">
      <dgm:prSet/>
      <dgm:spPr/>
      <dgm:t>
        <a:bodyPr/>
        <a:lstStyle/>
        <a:p>
          <a:endParaRPr lang="zh-CN" altLang="en-US"/>
        </a:p>
      </dgm:t>
    </dgm:pt>
    <dgm:pt modelId="{269D0B99-7C31-2940-ADAD-A1A7881CD7A1}" type="sibTrans" cxnId="{D80FC13F-6971-4E4C-9383-77AF936870BA}">
      <dgm:prSet/>
      <dgm:spPr/>
      <dgm:t>
        <a:bodyPr/>
        <a:lstStyle/>
        <a:p>
          <a:endParaRPr lang="zh-CN" altLang="en-US"/>
        </a:p>
      </dgm:t>
    </dgm:pt>
    <dgm:pt modelId="{74288E78-BBAA-0247-98DE-B961AFC53773}">
      <dgm:prSet phldrT="[文本]"/>
      <dgm:spPr/>
      <dgm:t>
        <a:bodyPr/>
        <a:lstStyle/>
        <a:p>
          <a:r>
            <a:rPr lang="zh-CN" altLang="en-US" dirty="0" smtClean="0"/>
            <a:t>是否支持资源安全</a:t>
          </a:r>
          <a:endParaRPr lang="zh-CN" altLang="en-US" dirty="0"/>
        </a:p>
      </dgm:t>
    </dgm:pt>
    <dgm:pt modelId="{9EB48392-7255-B848-9E3D-E7E464971E90}" type="parTrans" cxnId="{0F5A679B-F328-C147-8AD3-AE967C12732D}">
      <dgm:prSet/>
      <dgm:spPr/>
      <dgm:t>
        <a:bodyPr/>
        <a:lstStyle/>
        <a:p>
          <a:endParaRPr lang="zh-CN" altLang="en-US"/>
        </a:p>
      </dgm:t>
    </dgm:pt>
    <dgm:pt modelId="{080B7865-14A2-3540-9DAB-63195BAAF08C}" type="sibTrans" cxnId="{0F5A679B-F328-C147-8AD3-AE967C12732D}">
      <dgm:prSet/>
      <dgm:spPr/>
      <dgm:t>
        <a:bodyPr/>
        <a:lstStyle/>
        <a:p>
          <a:endParaRPr lang="zh-CN" altLang="en-US"/>
        </a:p>
      </dgm:t>
    </dgm:pt>
    <dgm:pt modelId="{5DC1DC01-D8EE-BE46-BC97-4F58168B218C}">
      <dgm:prSet phldrT="[文本]"/>
      <dgm:spPr/>
      <dgm:t>
        <a:bodyPr/>
        <a:lstStyle/>
        <a:p>
          <a:r>
            <a:rPr lang="zh-CN" altLang="en-US" dirty="0" smtClean="0"/>
            <a:t>✔否</a:t>
          </a:r>
          <a:endParaRPr lang="zh-CN" altLang="en-US" dirty="0"/>
        </a:p>
      </dgm:t>
    </dgm:pt>
    <dgm:pt modelId="{FA6485B4-171B-1B45-9628-4361E283D0FF}" type="parTrans" cxnId="{2A6F0822-11D8-B04C-9A03-1BF007F44B88}">
      <dgm:prSet/>
      <dgm:spPr/>
      <dgm:t>
        <a:bodyPr/>
        <a:lstStyle/>
        <a:p>
          <a:endParaRPr lang="zh-CN" altLang="en-US"/>
        </a:p>
      </dgm:t>
    </dgm:pt>
    <dgm:pt modelId="{40A0D54D-EDF5-6342-BDE1-206A8FC0CE17}" type="sibTrans" cxnId="{2A6F0822-11D8-B04C-9A03-1BF007F44B88}">
      <dgm:prSet/>
      <dgm:spPr/>
      <dgm:t>
        <a:bodyPr/>
        <a:lstStyle/>
        <a:p>
          <a:endParaRPr lang="zh-CN" altLang="en-US"/>
        </a:p>
      </dgm:t>
    </dgm:pt>
    <dgm:pt modelId="{7A77F155-EC7B-1C4E-B39E-AE9E6EB68CC0}">
      <dgm:prSet phldrT="[文本]"/>
      <dgm:spPr/>
      <dgm:t>
        <a:bodyPr/>
        <a:lstStyle/>
        <a:p>
          <a:r>
            <a:rPr lang="zh-CN" altLang="en-US" dirty="0" smtClean="0"/>
            <a:t>✔保留两个版本</a:t>
          </a:r>
          <a:endParaRPr lang="zh-CN" altLang="en-US" dirty="0"/>
        </a:p>
      </dgm:t>
    </dgm:pt>
    <dgm:pt modelId="{A1D8664E-4956-2C43-B058-4857B5D39FF5}" type="parTrans" cxnId="{E623D910-ABE3-C04B-BEDA-3D09FDFD7B25}">
      <dgm:prSet/>
      <dgm:spPr/>
      <dgm:t>
        <a:bodyPr/>
        <a:lstStyle/>
        <a:p>
          <a:endParaRPr lang="zh-CN" altLang="en-US"/>
        </a:p>
      </dgm:t>
    </dgm:pt>
    <dgm:pt modelId="{0F13834F-EB81-D344-B7A4-40BFD91FEE42}" type="sibTrans" cxnId="{E623D910-ABE3-C04B-BEDA-3D09FDFD7B25}">
      <dgm:prSet/>
      <dgm:spPr/>
      <dgm:t>
        <a:bodyPr/>
        <a:lstStyle/>
        <a:p>
          <a:endParaRPr lang="zh-CN" altLang="en-US"/>
        </a:p>
      </dgm:t>
    </dgm:pt>
    <dgm:pt modelId="{62F9AAF0-6136-D04F-A3D3-C8D8D57CE15D}">
      <dgm:prSet phldrT="[文本]"/>
      <dgm:spPr/>
      <dgm:t>
        <a:bodyPr/>
        <a:lstStyle/>
        <a:p>
          <a:r>
            <a:rPr lang="zh-CN" altLang="en-US" dirty="0" smtClean="0"/>
            <a:t>✔否</a:t>
          </a:r>
          <a:endParaRPr lang="zh-CN" altLang="en-US" dirty="0"/>
        </a:p>
      </dgm:t>
    </dgm:pt>
    <dgm:pt modelId="{114E32C9-098D-E24C-A5AE-0D138E45B447}" type="parTrans" cxnId="{8C59A3DA-428F-BE4F-B4DA-4E63F43CC6CB}">
      <dgm:prSet/>
      <dgm:spPr/>
      <dgm:t>
        <a:bodyPr/>
        <a:lstStyle/>
        <a:p>
          <a:endParaRPr lang="zh-CN" altLang="en-US"/>
        </a:p>
      </dgm:t>
    </dgm:pt>
    <dgm:pt modelId="{0C3CEC5D-5C57-8E48-8CFE-7014E5BEBB94}" type="sibTrans" cxnId="{8C59A3DA-428F-BE4F-B4DA-4E63F43CC6CB}">
      <dgm:prSet/>
      <dgm:spPr/>
      <dgm:t>
        <a:bodyPr/>
        <a:lstStyle/>
        <a:p>
          <a:endParaRPr lang="zh-CN" altLang="en-US"/>
        </a:p>
      </dgm:t>
    </dgm:pt>
    <dgm:pt modelId="{6EDAFE9C-14D0-FD44-94A9-74F1BA728C2B}">
      <dgm:prSet phldrT="[文本]"/>
      <dgm:spPr/>
      <dgm:t>
        <a:bodyPr/>
        <a:lstStyle/>
        <a:p>
          <a:r>
            <a:rPr lang="zh-CN" altLang="en-US" dirty="0" smtClean="0"/>
            <a:t>✔程序启动、前后台切换、随时更新</a:t>
          </a:r>
          <a:endParaRPr lang="zh-CN" altLang="en-US" dirty="0"/>
        </a:p>
      </dgm:t>
    </dgm:pt>
    <dgm:pt modelId="{2CFFE394-6005-344C-8CF5-1B1263503553}" type="parTrans" cxnId="{2E09B287-CCC5-524D-8C38-6CE16E6FD122}">
      <dgm:prSet/>
      <dgm:spPr/>
      <dgm:t>
        <a:bodyPr/>
        <a:lstStyle/>
        <a:p>
          <a:endParaRPr lang="zh-CN" altLang="en-US"/>
        </a:p>
      </dgm:t>
    </dgm:pt>
    <dgm:pt modelId="{38B04698-4028-FA46-9AD5-F3241400456B}" type="sibTrans" cxnId="{2E09B287-CCC5-524D-8C38-6CE16E6FD122}">
      <dgm:prSet/>
      <dgm:spPr/>
      <dgm:t>
        <a:bodyPr/>
        <a:lstStyle/>
        <a:p>
          <a:endParaRPr lang="zh-CN" altLang="en-US"/>
        </a:p>
      </dgm:t>
    </dgm:pt>
    <dgm:pt modelId="{F2964B04-3930-B148-91E7-6D88DBE67A8D}">
      <dgm:prSet phldrT="[文本]"/>
      <dgm:spPr/>
      <dgm:t>
        <a:bodyPr/>
        <a:lstStyle/>
        <a:p>
          <a:r>
            <a:rPr lang="zh-CN" altLang="en-US" dirty="0" smtClean="0"/>
            <a:t>✔增量更新</a:t>
          </a:r>
          <a:endParaRPr lang="zh-CN" altLang="en-US" dirty="0"/>
        </a:p>
      </dgm:t>
    </dgm:pt>
    <dgm:pt modelId="{42976E54-3060-5242-A634-981EE6B6C147}" type="parTrans" cxnId="{ABB41DD5-4EB3-8D4B-BF80-B7A091C1A3E6}">
      <dgm:prSet/>
      <dgm:spPr/>
      <dgm:t>
        <a:bodyPr/>
        <a:lstStyle/>
        <a:p>
          <a:endParaRPr lang="zh-CN" altLang="en-US"/>
        </a:p>
      </dgm:t>
    </dgm:pt>
    <dgm:pt modelId="{64BFA584-B5C0-5248-B1E6-AAA5F60B3DA5}" type="sibTrans" cxnId="{ABB41DD5-4EB3-8D4B-BF80-B7A091C1A3E6}">
      <dgm:prSet/>
      <dgm:spPr/>
      <dgm:t>
        <a:bodyPr/>
        <a:lstStyle/>
        <a:p>
          <a:endParaRPr lang="zh-CN" altLang="en-US"/>
        </a:p>
      </dgm:t>
    </dgm:pt>
    <dgm:pt modelId="{49D56E71-603A-AB4C-B236-0F9ECBB8C767}">
      <dgm:prSet phldrT="[文本]"/>
      <dgm:spPr/>
      <dgm:t>
        <a:bodyPr/>
        <a:lstStyle/>
        <a:p>
          <a:r>
            <a:rPr lang="zh-CN" altLang="en-US" dirty="0" smtClean="0"/>
            <a:t>✔可选更新</a:t>
          </a:r>
          <a:endParaRPr lang="zh-CN" altLang="en-US" dirty="0"/>
        </a:p>
      </dgm:t>
    </dgm:pt>
    <dgm:pt modelId="{0CA6D54B-5423-564C-8F2F-63BDEC7F8BCA}" type="parTrans" cxnId="{6DD4F1BA-4B3D-6748-8F93-82B94B9E6FB9}">
      <dgm:prSet/>
      <dgm:spPr/>
      <dgm:t>
        <a:bodyPr/>
        <a:lstStyle/>
        <a:p>
          <a:endParaRPr lang="zh-CN" altLang="en-US"/>
        </a:p>
      </dgm:t>
    </dgm:pt>
    <dgm:pt modelId="{F0EB6EEA-C33E-8D42-B03D-77BD4FA0793D}" type="sibTrans" cxnId="{6DD4F1BA-4B3D-6748-8F93-82B94B9E6FB9}">
      <dgm:prSet/>
      <dgm:spPr/>
      <dgm:t>
        <a:bodyPr/>
        <a:lstStyle/>
        <a:p>
          <a:endParaRPr lang="zh-CN" altLang="en-US"/>
        </a:p>
      </dgm:t>
    </dgm:pt>
    <dgm:pt modelId="{350685B8-C63D-3F48-9421-5EBDECD67DED}">
      <dgm:prSet phldrT="[文本]"/>
      <dgm:spPr/>
      <dgm:t>
        <a:bodyPr/>
        <a:lstStyle/>
        <a:p>
          <a:r>
            <a:rPr lang="zh-CN" altLang="en-US" dirty="0" smtClean="0"/>
            <a:t>✔静默更新</a:t>
          </a:r>
          <a:endParaRPr lang="zh-CN" altLang="en-US" dirty="0"/>
        </a:p>
      </dgm:t>
    </dgm:pt>
    <dgm:pt modelId="{AE9132C8-FFD7-A74D-9F20-ADC1AF6D69C1}" type="parTrans" cxnId="{D6C79082-7BEF-4B46-BAC2-AC98E032E871}">
      <dgm:prSet/>
      <dgm:spPr/>
      <dgm:t>
        <a:bodyPr/>
        <a:lstStyle/>
        <a:p>
          <a:endParaRPr lang="zh-CN" altLang="en-US"/>
        </a:p>
      </dgm:t>
    </dgm:pt>
    <dgm:pt modelId="{EACB2BCB-F6CF-6E41-A692-2B5D65E637E6}" type="sibTrans" cxnId="{D6C79082-7BEF-4B46-BAC2-AC98E032E871}">
      <dgm:prSet/>
      <dgm:spPr/>
      <dgm:t>
        <a:bodyPr/>
        <a:lstStyle/>
        <a:p>
          <a:endParaRPr lang="zh-CN" altLang="en-US"/>
        </a:p>
      </dgm:t>
    </dgm:pt>
    <dgm:pt modelId="{D39D60A7-D85F-BF4C-936B-679A3BFEA956}" type="pres">
      <dgm:prSet presAssocID="{50393E6A-49C6-6545-8ADF-C67CDBE2DE7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C1FD73B-0CA0-7249-A671-1C1A85BAE167}" type="pres">
      <dgm:prSet presAssocID="{AD87F2BA-6E55-A94F-BDA2-E0BDC6E4B094}" presName="root1" presStyleCnt="0"/>
      <dgm:spPr/>
    </dgm:pt>
    <dgm:pt modelId="{9EEE4543-208F-1B4C-A7A1-DC26D5A59890}" type="pres">
      <dgm:prSet presAssocID="{AD87F2BA-6E55-A94F-BDA2-E0BDC6E4B09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62F79DE-3C20-CB48-8DB0-37B754B7FDE2}" type="pres">
      <dgm:prSet presAssocID="{AD87F2BA-6E55-A94F-BDA2-E0BDC6E4B094}" presName="level2hierChild" presStyleCnt="0"/>
      <dgm:spPr/>
    </dgm:pt>
    <dgm:pt modelId="{AB362AC4-5B75-F746-91F8-48EDB58091A2}" type="pres">
      <dgm:prSet presAssocID="{42CDA0B3-D761-E841-A741-787B75D29F69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6085C1E2-A1E9-5E44-899C-30D7FCEB6607}" type="pres">
      <dgm:prSet presAssocID="{42CDA0B3-D761-E841-A741-787B75D29F69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860EAAB3-C78A-7248-A3ED-96D11B01F7D5}" type="pres">
      <dgm:prSet presAssocID="{A2B98A05-BD69-3F4E-B240-94F2D14C5C17}" presName="root2" presStyleCnt="0"/>
      <dgm:spPr/>
    </dgm:pt>
    <dgm:pt modelId="{3BE451B4-CA74-534A-AAF2-5CC9BA2EA681}" type="pres">
      <dgm:prSet presAssocID="{A2B98A05-BD69-3F4E-B240-94F2D14C5C17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41ACF6-B07F-E644-B524-7CC805A07156}" type="pres">
      <dgm:prSet presAssocID="{A2B98A05-BD69-3F4E-B240-94F2D14C5C17}" presName="level3hierChild" presStyleCnt="0"/>
      <dgm:spPr/>
    </dgm:pt>
    <dgm:pt modelId="{B2800074-9C4C-8F4E-B6BA-61F7D2A678EA}" type="pres">
      <dgm:prSet presAssocID="{74404625-0214-7449-B25F-D43815114E0F}" presName="conn2-1" presStyleLbl="parChTrans1D3" presStyleIdx="0" presStyleCnt="6"/>
      <dgm:spPr/>
      <dgm:t>
        <a:bodyPr/>
        <a:lstStyle/>
        <a:p>
          <a:endParaRPr lang="zh-CN" altLang="en-US"/>
        </a:p>
      </dgm:t>
    </dgm:pt>
    <dgm:pt modelId="{7B18B876-AF3A-4C45-A2F9-234D5FF57016}" type="pres">
      <dgm:prSet presAssocID="{74404625-0214-7449-B25F-D43815114E0F}" presName="connTx" presStyleLbl="parChTrans1D3" presStyleIdx="0" presStyleCnt="6"/>
      <dgm:spPr/>
      <dgm:t>
        <a:bodyPr/>
        <a:lstStyle/>
        <a:p>
          <a:endParaRPr lang="zh-CN" altLang="en-US"/>
        </a:p>
      </dgm:t>
    </dgm:pt>
    <dgm:pt modelId="{DB1DAD28-0DC3-5240-B552-14E0176545F3}" type="pres">
      <dgm:prSet presAssocID="{40F7EC52-AEF1-824E-BD25-E6E7496D2D34}" presName="root2" presStyleCnt="0"/>
      <dgm:spPr/>
    </dgm:pt>
    <dgm:pt modelId="{25330E0A-3198-BC49-8B9D-93969C17801B}" type="pres">
      <dgm:prSet presAssocID="{40F7EC52-AEF1-824E-BD25-E6E7496D2D34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1B0E84-AF31-4342-A240-263F315A3866}" type="pres">
      <dgm:prSet presAssocID="{40F7EC52-AEF1-824E-BD25-E6E7496D2D34}" presName="level3hierChild" presStyleCnt="0"/>
      <dgm:spPr/>
    </dgm:pt>
    <dgm:pt modelId="{E82F6484-8E8F-AD4F-BD2E-9C2ADBF3EC9C}" type="pres">
      <dgm:prSet presAssocID="{AF368B8A-3849-C144-A585-FEC793319B58}" presName="conn2-1" presStyleLbl="parChTrans1D3" presStyleIdx="1" presStyleCnt="6"/>
      <dgm:spPr/>
      <dgm:t>
        <a:bodyPr/>
        <a:lstStyle/>
        <a:p>
          <a:endParaRPr lang="zh-CN" altLang="en-US"/>
        </a:p>
      </dgm:t>
    </dgm:pt>
    <dgm:pt modelId="{2F2D1B62-DEC4-154F-BFF3-EEC124502A5C}" type="pres">
      <dgm:prSet presAssocID="{AF368B8A-3849-C144-A585-FEC793319B58}" presName="connTx" presStyleLbl="parChTrans1D3" presStyleIdx="1" presStyleCnt="6"/>
      <dgm:spPr/>
      <dgm:t>
        <a:bodyPr/>
        <a:lstStyle/>
        <a:p>
          <a:endParaRPr lang="zh-CN" altLang="en-US"/>
        </a:p>
      </dgm:t>
    </dgm:pt>
    <dgm:pt modelId="{63926FD5-64C8-F24F-9245-D2D93E6635E1}" type="pres">
      <dgm:prSet presAssocID="{165DF8BF-A3CC-8C4F-B1DB-52A5D7037579}" presName="root2" presStyleCnt="0"/>
      <dgm:spPr/>
    </dgm:pt>
    <dgm:pt modelId="{6729214E-6B57-9940-8989-8A78804D37F1}" type="pres">
      <dgm:prSet presAssocID="{165DF8BF-A3CC-8C4F-B1DB-52A5D7037579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FE0B796-94EA-DE44-ADED-DAD199B8F5CD}" type="pres">
      <dgm:prSet presAssocID="{165DF8BF-A3CC-8C4F-B1DB-52A5D7037579}" presName="level3hierChild" presStyleCnt="0"/>
      <dgm:spPr/>
    </dgm:pt>
    <dgm:pt modelId="{9833A677-E6BE-A640-9CD7-4298C11042ED}" type="pres">
      <dgm:prSet presAssocID="{756FF4FE-7DF6-2B48-9B6F-DC7DAA8F1279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F42C6A8A-7D70-4045-BC91-BDAFA839ADA5}" type="pres">
      <dgm:prSet presAssocID="{756FF4FE-7DF6-2B48-9B6F-DC7DAA8F1279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14D270FD-1933-E94E-9E28-52ED84CCDF81}" type="pres">
      <dgm:prSet presAssocID="{AC6979A1-72CD-C748-835C-4E36191CAF9E}" presName="root2" presStyleCnt="0"/>
      <dgm:spPr/>
    </dgm:pt>
    <dgm:pt modelId="{FFF45196-0D82-3242-8D28-C5130059304C}" type="pres">
      <dgm:prSet presAssocID="{AC6979A1-72CD-C748-835C-4E36191CAF9E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9A8C6E5-2C88-5142-8A4D-245B2436CA5D}" type="pres">
      <dgm:prSet presAssocID="{AC6979A1-72CD-C748-835C-4E36191CAF9E}" presName="level3hierChild" presStyleCnt="0"/>
      <dgm:spPr/>
    </dgm:pt>
    <dgm:pt modelId="{971FA2AC-3F2B-4D43-91D4-85F2051C51D9}" type="pres">
      <dgm:prSet presAssocID="{41DBA725-4B66-3B4A-AEB0-4FBCADC0A7BB}" presName="conn2-1" presStyleLbl="parChTrans1D3" presStyleIdx="2" presStyleCnt="6"/>
      <dgm:spPr/>
      <dgm:t>
        <a:bodyPr/>
        <a:lstStyle/>
        <a:p>
          <a:endParaRPr lang="zh-CN" altLang="en-US"/>
        </a:p>
      </dgm:t>
    </dgm:pt>
    <dgm:pt modelId="{3A34BA3A-451F-214E-8F2D-73305E8EF98F}" type="pres">
      <dgm:prSet presAssocID="{41DBA725-4B66-3B4A-AEB0-4FBCADC0A7BB}" presName="connTx" presStyleLbl="parChTrans1D3" presStyleIdx="2" presStyleCnt="6"/>
      <dgm:spPr/>
      <dgm:t>
        <a:bodyPr/>
        <a:lstStyle/>
        <a:p>
          <a:endParaRPr lang="zh-CN" altLang="en-US"/>
        </a:p>
      </dgm:t>
    </dgm:pt>
    <dgm:pt modelId="{4ACE599D-D39C-3E43-B624-745CF9EA1F0A}" type="pres">
      <dgm:prSet presAssocID="{397E467E-DF41-1149-9263-707C27B95136}" presName="root2" presStyleCnt="0"/>
      <dgm:spPr/>
    </dgm:pt>
    <dgm:pt modelId="{F1EBDCA9-CE3A-484A-B410-DEDCDC9DC7B5}" type="pres">
      <dgm:prSet presAssocID="{397E467E-DF41-1149-9263-707C27B95136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F53C09-2E73-3543-9CDE-62FFCD535C1E}" type="pres">
      <dgm:prSet presAssocID="{397E467E-DF41-1149-9263-707C27B95136}" presName="level3hierChild" presStyleCnt="0"/>
      <dgm:spPr/>
    </dgm:pt>
    <dgm:pt modelId="{F85AE7D0-6FF2-B942-A0DE-77C7AF88BB07}" type="pres">
      <dgm:prSet presAssocID="{77E4CB05-1081-BE4E-9636-4F99128884E0}" presName="conn2-1" presStyleLbl="parChTrans1D4" presStyleIdx="0" presStyleCnt="27"/>
      <dgm:spPr/>
      <dgm:t>
        <a:bodyPr/>
        <a:lstStyle/>
        <a:p>
          <a:endParaRPr lang="zh-CN" altLang="en-US"/>
        </a:p>
      </dgm:t>
    </dgm:pt>
    <dgm:pt modelId="{0D918B45-64B1-ED4E-BCC7-612C12EE6C6C}" type="pres">
      <dgm:prSet presAssocID="{77E4CB05-1081-BE4E-9636-4F99128884E0}" presName="connTx" presStyleLbl="parChTrans1D4" presStyleIdx="0" presStyleCnt="27"/>
      <dgm:spPr/>
      <dgm:t>
        <a:bodyPr/>
        <a:lstStyle/>
        <a:p>
          <a:endParaRPr lang="zh-CN" altLang="en-US"/>
        </a:p>
      </dgm:t>
    </dgm:pt>
    <dgm:pt modelId="{8B3726C5-A901-BD45-AB25-A1B57FA9F475}" type="pres">
      <dgm:prSet presAssocID="{F0133E49-EDFD-5E45-A935-89D972BF5B34}" presName="root2" presStyleCnt="0"/>
      <dgm:spPr/>
    </dgm:pt>
    <dgm:pt modelId="{CAF9FC86-623A-9246-979A-5BFA616FADA6}" type="pres">
      <dgm:prSet presAssocID="{F0133E49-EDFD-5E45-A935-89D972BF5B34}" presName="LevelTwoTextNode" presStyleLbl="node4" presStyleIdx="0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FD3922E-0107-9C4C-8FC2-3EB049FFDB40}" type="pres">
      <dgm:prSet presAssocID="{F0133E49-EDFD-5E45-A935-89D972BF5B34}" presName="level3hierChild" presStyleCnt="0"/>
      <dgm:spPr/>
    </dgm:pt>
    <dgm:pt modelId="{679157B7-B5BB-B040-9D8C-9DB2636EC198}" type="pres">
      <dgm:prSet presAssocID="{FF3FC833-32A8-484D-81ED-DBA40290A973}" presName="conn2-1" presStyleLbl="parChTrans1D4" presStyleIdx="1" presStyleCnt="27"/>
      <dgm:spPr/>
      <dgm:t>
        <a:bodyPr/>
        <a:lstStyle/>
        <a:p>
          <a:endParaRPr lang="zh-CN" altLang="en-US"/>
        </a:p>
      </dgm:t>
    </dgm:pt>
    <dgm:pt modelId="{B8D39FCC-7BB3-E448-86A2-172F1B00C484}" type="pres">
      <dgm:prSet presAssocID="{FF3FC833-32A8-484D-81ED-DBA40290A973}" presName="connTx" presStyleLbl="parChTrans1D4" presStyleIdx="1" presStyleCnt="27"/>
      <dgm:spPr/>
      <dgm:t>
        <a:bodyPr/>
        <a:lstStyle/>
        <a:p>
          <a:endParaRPr lang="zh-CN" altLang="en-US"/>
        </a:p>
      </dgm:t>
    </dgm:pt>
    <dgm:pt modelId="{A646B52D-A4C1-924E-A1B3-1AD284226365}" type="pres">
      <dgm:prSet presAssocID="{07CA14FD-EEDD-0544-93AA-B8385E5F6DB5}" presName="root2" presStyleCnt="0"/>
      <dgm:spPr/>
    </dgm:pt>
    <dgm:pt modelId="{910D91A8-1202-3844-A0D0-6617AA6DBDF0}" type="pres">
      <dgm:prSet presAssocID="{07CA14FD-EEDD-0544-93AA-B8385E5F6DB5}" presName="LevelTwoTextNode" presStyleLbl="node4" presStyleIdx="1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A5DD14B-E9F5-DE46-897A-1EE9E233D214}" type="pres">
      <dgm:prSet presAssocID="{07CA14FD-EEDD-0544-93AA-B8385E5F6DB5}" presName="level3hierChild" presStyleCnt="0"/>
      <dgm:spPr/>
    </dgm:pt>
    <dgm:pt modelId="{E5AAE51A-0584-2849-A6DE-B42EEBF692A2}" type="pres">
      <dgm:prSet presAssocID="{F6229126-EEAC-9442-BA4B-E6D31635171B}" presName="conn2-1" presStyleLbl="parChTrans1D4" presStyleIdx="2" presStyleCnt="27"/>
      <dgm:spPr/>
      <dgm:t>
        <a:bodyPr/>
        <a:lstStyle/>
        <a:p>
          <a:endParaRPr lang="zh-CN" altLang="en-US"/>
        </a:p>
      </dgm:t>
    </dgm:pt>
    <dgm:pt modelId="{71A205BD-356B-C743-98D7-2AC400D7AC7C}" type="pres">
      <dgm:prSet presAssocID="{F6229126-EEAC-9442-BA4B-E6D31635171B}" presName="connTx" presStyleLbl="parChTrans1D4" presStyleIdx="2" presStyleCnt="27"/>
      <dgm:spPr/>
      <dgm:t>
        <a:bodyPr/>
        <a:lstStyle/>
        <a:p>
          <a:endParaRPr lang="zh-CN" altLang="en-US"/>
        </a:p>
      </dgm:t>
    </dgm:pt>
    <dgm:pt modelId="{A351C9ED-5D4C-E840-B3D1-3AA6AC3AF42E}" type="pres">
      <dgm:prSet presAssocID="{DDF94CC5-1EBC-E94A-B0C9-26D065AA21AD}" presName="root2" presStyleCnt="0"/>
      <dgm:spPr/>
    </dgm:pt>
    <dgm:pt modelId="{E29FB7F8-81B4-6D4D-A376-10D6BB20485F}" type="pres">
      <dgm:prSet presAssocID="{DDF94CC5-1EBC-E94A-B0C9-26D065AA21AD}" presName="LevelTwoTextNode" presStyleLbl="node4" presStyleIdx="2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0748A7-43AE-A447-AEBA-73A48876A4C5}" type="pres">
      <dgm:prSet presAssocID="{DDF94CC5-1EBC-E94A-B0C9-26D065AA21AD}" presName="level3hierChild" presStyleCnt="0"/>
      <dgm:spPr/>
    </dgm:pt>
    <dgm:pt modelId="{F4A4589B-3A13-2D40-BFF5-665C74FE6A08}" type="pres">
      <dgm:prSet presAssocID="{3068A361-5982-DA47-B722-F05982960389}" presName="conn2-1" presStyleLbl="parChTrans1D4" presStyleIdx="3" presStyleCnt="27"/>
      <dgm:spPr/>
      <dgm:t>
        <a:bodyPr/>
        <a:lstStyle/>
        <a:p>
          <a:endParaRPr lang="zh-CN" altLang="en-US"/>
        </a:p>
      </dgm:t>
    </dgm:pt>
    <dgm:pt modelId="{C9F8A05F-5EA0-2042-AA5D-781896FF9B94}" type="pres">
      <dgm:prSet presAssocID="{3068A361-5982-DA47-B722-F05982960389}" presName="connTx" presStyleLbl="parChTrans1D4" presStyleIdx="3" presStyleCnt="27"/>
      <dgm:spPr/>
      <dgm:t>
        <a:bodyPr/>
        <a:lstStyle/>
        <a:p>
          <a:endParaRPr lang="zh-CN" altLang="en-US"/>
        </a:p>
      </dgm:t>
    </dgm:pt>
    <dgm:pt modelId="{74A8E91E-25FF-054C-A4B6-0CF43003BD0C}" type="pres">
      <dgm:prSet presAssocID="{F22E7F8B-EDA0-BA45-8695-482BEC331767}" presName="root2" presStyleCnt="0"/>
      <dgm:spPr/>
    </dgm:pt>
    <dgm:pt modelId="{CBAF3644-C861-BC4A-B1FA-3363077483EE}" type="pres">
      <dgm:prSet presAssocID="{F22E7F8B-EDA0-BA45-8695-482BEC331767}" presName="LevelTwoTextNode" presStyleLbl="node4" presStyleIdx="3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076698-F835-094B-99C1-61B517429476}" type="pres">
      <dgm:prSet presAssocID="{F22E7F8B-EDA0-BA45-8695-482BEC331767}" presName="level3hierChild" presStyleCnt="0"/>
      <dgm:spPr/>
    </dgm:pt>
    <dgm:pt modelId="{785E9FC8-D5A9-C74E-B3EF-C8C33EAF8D9B}" type="pres">
      <dgm:prSet presAssocID="{99AF2805-E1F0-124A-82E9-03D8E8F71C25}" presName="conn2-1" presStyleLbl="parChTrans1D4" presStyleIdx="4" presStyleCnt="27"/>
      <dgm:spPr/>
      <dgm:t>
        <a:bodyPr/>
        <a:lstStyle/>
        <a:p>
          <a:endParaRPr lang="zh-CN" altLang="en-US"/>
        </a:p>
      </dgm:t>
    </dgm:pt>
    <dgm:pt modelId="{ADBFBB5F-16FA-234A-BEF5-BA656DD953E0}" type="pres">
      <dgm:prSet presAssocID="{99AF2805-E1F0-124A-82E9-03D8E8F71C25}" presName="connTx" presStyleLbl="parChTrans1D4" presStyleIdx="4" presStyleCnt="27"/>
      <dgm:spPr/>
      <dgm:t>
        <a:bodyPr/>
        <a:lstStyle/>
        <a:p>
          <a:endParaRPr lang="zh-CN" altLang="en-US"/>
        </a:p>
      </dgm:t>
    </dgm:pt>
    <dgm:pt modelId="{BD082CBE-CE59-FB4B-9260-3F37A473F694}" type="pres">
      <dgm:prSet presAssocID="{8C05D566-7B94-B74B-814E-685353A71AD4}" presName="root2" presStyleCnt="0"/>
      <dgm:spPr/>
    </dgm:pt>
    <dgm:pt modelId="{4E8B689C-A5D3-AA49-B344-0E88F377CCC0}" type="pres">
      <dgm:prSet presAssocID="{8C05D566-7B94-B74B-814E-685353A71AD4}" presName="LevelTwoTextNode" presStyleLbl="node4" presStyleIdx="4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C9405F-676E-BB49-8DB6-E9297C83FCDF}" type="pres">
      <dgm:prSet presAssocID="{8C05D566-7B94-B74B-814E-685353A71AD4}" presName="level3hierChild" presStyleCnt="0"/>
      <dgm:spPr/>
    </dgm:pt>
    <dgm:pt modelId="{FD69A687-2104-504B-9ACF-3F4DCDC890FB}" type="pres">
      <dgm:prSet presAssocID="{F56743CD-1B4E-174A-9C48-8817BCC10F2F}" presName="conn2-1" presStyleLbl="parChTrans1D4" presStyleIdx="5" presStyleCnt="27"/>
      <dgm:spPr/>
      <dgm:t>
        <a:bodyPr/>
        <a:lstStyle/>
        <a:p>
          <a:endParaRPr lang="zh-CN" altLang="en-US"/>
        </a:p>
      </dgm:t>
    </dgm:pt>
    <dgm:pt modelId="{9C20BC38-59B9-9645-807E-DE78BEF3537E}" type="pres">
      <dgm:prSet presAssocID="{F56743CD-1B4E-174A-9C48-8817BCC10F2F}" presName="connTx" presStyleLbl="parChTrans1D4" presStyleIdx="5" presStyleCnt="27"/>
      <dgm:spPr/>
      <dgm:t>
        <a:bodyPr/>
        <a:lstStyle/>
        <a:p>
          <a:endParaRPr lang="zh-CN" altLang="en-US"/>
        </a:p>
      </dgm:t>
    </dgm:pt>
    <dgm:pt modelId="{4F087089-5D1A-EB40-9187-561448CD7C16}" type="pres">
      <dgm:prSet presAssocID="{3D8FBD43-621B-5148-AF5C-4859BDD5342D}" presName="root2" presStyleCnt="0"/>
      <dgm:spPr/>
    </dgm:pt>
    <dgm:pt modelId="{F45B4C54-FF21-C748-BEDE-746CB015002F}" type="pres">
      <dgm:prSet presAssocID="{3D8FBD43-621B-5148-AF5C-4859BDD5342D}" presName="LevelTwoTextNode" presStyleLbl="node4" presStyleIdx="5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30017E-C57B-8F47-A1A6-E25FA85BC890}" type="pres">
      <dgm:prSet presAssocID="{3D8FBD43-621B-5148-AF5C-4859BDD5342D}" presName="level3hierChild" presStyleCnt="0"/>
      <dgm:spPr/>
    </dgm:pt>
    <dgm:pt modelId="{D7A84E22-523A-9140-A0DE-53F5247703D9}" type="pres">
      <dgm:prSet presAssocID="{F3A98D4B-2120-E24C-AEEC-62AD68F7C44F}" presName="conn2-1" presStyleLbl="parChTrans1D4" presStyleIdx="6" presStyleCnt="27"/>
      <dgm:spPr/>
      <dgm:t>
        <a:bodyPr/>
        <a:lstStyle/>
        <a:p>
          <a:endParaRPr lang="zh-CN" altLang="en-US"/>
        </a:p>
      </dgm:t>
    </dgm:pt>
    <dgm:pt modelId="{78C9B93A-A373-7040-9A67-55821E161B8F}" type="pres">
      <dgm:prSet presAssocID="{F3A98D4B-2120-E24C-AEEC-62AD68F7C44F}" presName="connTx" presStyleLbl="parChTrans1D4" presStyleIdx="6" presStyleCnt="27"/>
      <dgm:spPr/>
      <dgm:t>
        <a:bodyPr/>
        <a:lstStyle/>
        <a:p>
          <a:endParaRPr lang="zh-CN" altLang="en-US"/>
        </a:p>
      </dgm:t>
    </dgm:pt>
    <dgm:pt modelId="{4FA341D2-916B-C946-BC2D-A520BF6C5542}" type="pres">
      <dgm:prSet presAssocID="{6461D18C-0C07-1D44-90EC-2EA30A84DD5C}" presName="root2" presStyleCnt="0"/>
      <dgm:spPr/>
    </dgm:pt>
    <dgm:pt modelId="{40A5D056-4F82-8F4A-AD92-86BC13284611}" type="pres">
      <dgm:prSet presAssocID="{6461D18C-0C07-1D44-90EC-2EA30A84DD5C}" presName="LevelTwoTextNode" presStyleLbl="node4" presStyleIdx="6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5ECC23-DD80-8849-9B56-24E1993143DA}" type="pres">
      <dgm:prSet presAssocID="{6461D18C-0C07-1D44-90EC-2EA30A84DD5C}" presName="level3hierChild" presStyleCnt="0"/>
      <dgm:spPr/>
    </dgm:pt>
    <dgm:pt modelId="{02F34FB5-181C-6648-9CBC-2239E4BDAC58}" type="pres">
      <dgm:prSet presAssocID="{34024B1C-2833-4642-96DC-C2A8B9B0EFFA}" presName="conn2-1" presStyleLbl="parChTrans1D4" presStyleIdx="7" presStyleCnt="27"/>
      <dgm:spPr/>
      <dgm:t>
        <a:bodyPr/>
        <a:lstStyle/>
        <a:p>
          <a:endParaRPr lang="zh-CN" altLang="en-US"/>
        </a:p>
      </dgm:t>
    </dgm:pt>
    <dgm:pt modelId="{D812323C-85B0-7C48-B67B-34EEC50EBEDA}" type="pres">
      <dgm:prSet presAssocID="{34024B1C-2833-4642-96DC-C2A8B9B0EFFA}" presName="connTx" presStyleLbl="parChTrans1D4" presStyleIdx="7" presStyleCnt="27"/>
      <dgm:spPr/>
      <dgm:t>
        <a:bodyPr/>
        <a:lstStyle/>
        <a:p>
          <a:endParaRPr lang="zh-CN" altLang="en-US"/>
        </a:p>
      </dgm:t>
    </dgm:pt>
    <dgm:pt modelId="{F4F1D4B2-8B3A-7347-81F4-500FFF7E61CD}" type="pres">
      <dgm:prSet presAssocID="{66D80213-73C3-5242-B998-ABAB31C083E9}" presName="root2" presStyleCnt="0"/>
      <dgm:spPr/>
    </dgm:pt>
    <dgm:pt modelId="{E61710D6-4C0B-5F4A-8104-710859766BEE}" type="pres">
      <dgm:prSet presAssocID="{66D80213-73C3-5242-B998-ABAB31C083E9}" presName="LevelTwoTextNode" presStyleLbl="node4" presStyleIdx="7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0AEBCD-C24A-F84A-BF2D-6DF8726C29D5}" type="pres">
      <dgm:prSet presAssocID="{66D80213-73C3-5242-B998-ABAB31C083E9}" presName="level3hierChild" presStyleCnt="0"/>
      <dgm:spPr/>
    </dgm:pt>
    <dgm:pt modelId="{4A4A3462-1D04-3C41-96E5-B6F11FAAC74C}" type="pres">
      <dgm:prSet presAssocID="{40F0A77F-30ED-B344-AF67-C4E1A7C25AB5}" presName="conn2-1" presStyleLbl="parChTrans1D4" presStyleIdx="8" presStyleCnt="27"/>
      <dgm:spPr/>
      <dgm:t>
        <a:bodyPr/>
        <a:lstStyle/>
        <a:p>
          <a:endParaRPr lang="zh-CN" altLang="en-US"/>
        </a:p>
      </dgm:t>
    </dgm:pt>
    <dgm:pt modelId="{CE45380F-9C5E-5146-89DD-009F520DC191}" type="pres">
      <dgm:prSet presAssocID="{40F0A77F-30ED-B344-AF67-C4E1A7C25AB5}" presName="connTx" presStyleLbl="parChTrans1D4" presStyleIdx="8" presStyleCnt="27"/>
      <dgm:spPr/>
      <dgm:t>
        <a:bodyPr/>
        <a:lstStyle/>
        <a:p>
          <a:endParaRPr lang="zh-CN" altLang="en-US"/>
        </a:p>
      </dgm:t>
    </dgm:pt>
    <dgm:pt modelId="{60305742-4E0D-E74B-954A-6D060E2C4B85}" type="pres">
      <dgm:prSet presAssocID="{34F68B37-A2BF-C245-AAF2-BDD7E509A5FB}" presName="root2" presStyleCnt="0"/>
      <dgm:spPr/>
    </dgm:pt>
    <dgm:pt modelId="{E3F1D626-E23D-2B41-8BAB-24C22F588968}" type="pres">
      <dgm:prSet presAssocID="{34F68B37-A2BF-C245-AAF2-BDD7E509A5FB}" presName="LevelTwoTextNode" presStyleLbl="node4" presStyleIdx="8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ACCDA8-8069-984C-8894-C14827E69CEF}" type="pres">
      <dgm:prSet presAssocID="{34F68B37-A2BF-C245-AAF2-BDD7E509A5FB}" presName="level3hierChild" presStyleCnt="0"/>
      <dgm:spPr/>
    </dgm:pt>
    <dgm:pt modelId="{F7173095-934B-1346-9B31-85965D56793C}" type="pres">
      <dgm:prSet presAssocID="{678A7009-709B-DF4F-9DCF-F6280168D6A0}" presName="conn2-1" presStyleLbl="parChTrans1D4" presStyleIdx="9" presStyleCnt="27"/>
      <dgm:spPr/>
      <dgm:t>
        <a:bodyPr/>
        <a:lstStyle/>
        <a:p>
          <a:endParaRPr lang="zh-CN" altLang="en-US"/>
        </a:p>
      </dgm:t>
    </dgm:pt>
    <dgm:pt modelId="{4BE02BBF-4921-7A46-8AA6-20B6833BE671}" type="pres">
      <dgm:prSet presAssocID="{678A7009-709B-DF4F-9DCF-F6280168D6A0}" presName="connTx" presStyleLbl="parChTrans1D4" presStyleIdx="9" presStyleCnt="27"/>
      <dgm:spPr/>
      <dgm:t>
        <a:bodyPr/>
        <a:lstStyle/>
        <a:p>
          <a:endParaRPr lang="zh-CN" altLang="en-US"/>
        </a:p>
      </dgm:t>
    </dgm:pt>
    <dgm:pt modelId="{D639BE09-126A-8D4B-8E26-C9FA4C01FB41}" type="pres">
      <dgm:prSet presAssocID="{7E8B05C8-E91B-5C49-8D57-336F679EBD2D}" presName="root2" presStyleCnt="0"/>
      <dgm:spPr/>
    </dgm:pt>
    <dgm:pt modelId="{EA3A545C-4D2A-124F-9BD9-B06869F937DC}" type="pres">
      <dgm:prSet presAssocID="{7E8B05C8-E91B-5C49-8D57-336F679EBD2D}" presName="LevelTwoTextNode" presStyleLbl="node4" presStyleIdx="9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FA392D-12CF-4044-B957-054F7CA66774}" type="pres">
      <dgm:prSet presAssocID="{7E8B05C8-E91B-5C49-8D57-336F679EBD2D}" presName="level3hierChild" presStyleCnt="0"/>
      <dgm:spPr/>
    </dgm:pt>
    <dgm:pt modelId="{50D47DF8-6C67-6246-8456-5054DD18D39F}" type="pres">
      <dgm:prSet presAssocID="{8491FC38-C0C8-C942-B26D-0AD697079BBE}" presName="conn2-1" presStyleLbl="parChTrans1D4" presStyleIdx="10" presStyleCnt="27"/>
      <dgm:spPr/>
      <dgm:t>
        <a:bodyPr/>
        <a:lstStyle/>
        <a:p>
          <a:endParaRPr lang="zh-CN" altLang="en-US"/>
        </a:p>
      </dgm:t>
    </dgm:pt>
    <dgm:pt modelId="{241ED1FA-C206-784C-AC88-0720368F9A39}" type="pres">
      <dgm:prSet presAssocID="{8491FC38-C0C8-C942-B26D-0AD697079BBE}" presName="connTx" presStyleLbl="parChTrans1D4" presStyleIdx="10" presStyleCnt="27"/>
      <dgm:spPr/>
      <dgm:t>
        <a:bodyPr/>
        <a:lstStyle/>
        <a:p>
          <a:endParaRPr lang="zh-CN" altLang="en-US"/>
        </a:p>
      </dgm:t>
    </dgm:pt>
    <dgm:pt modelId="{49AD1897-E437-174F-9283-E23A8E981779}" type="pres">
      <dgm:prSet presAssocID="{02E82310-C2B2-B843-9B40-063BEC9A7FFB}" presName="root2" presStyleCnt="0"/>
      <dgm:spPr/>
    </dgm:pt>
    <dgm:pt modelId="{5E16B276-A1CB-C745-95DB-127F8237F402}" type="pres">
      <dgm:prSet presAssocID="{02E82310-C2B2-B843-9B40-063BEC9A7FFB}" presName="LevelTwoTextNode" presStyleLbl="node4" presStyleIdx="10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D7EF9A-1716-134B-8316-507779732C0F}" type="pres">
      <dgm:prSet presAssocID="{02E82310-C2B2-B843-9B40-063BEC9A7FFB}" presName="level3hierChild" presStyleCnt="0"/>
      <dgm:spPr/>
    </dgm:pt>
    <dgm:pt modelId="{63526011-0028-EF44-91FD-4C22FB999EFB}" type="pres">
      <dgm:prSet presAssocID="{6EE6523E-AE8E-BB4A-9624-F05E191FD52A}" presName="conn2-1" presStyleLbl="parChTrans1D4" presStyleIdx="11" presStyleCnt="27"/>
      <dgm:spPr/>
      <dgm:t>
        <a:bodyPr/>
        <a:lstStyle/>
        <a:p>
          <a:endParaRPr lang="zh-CN" altLang="en-US"/>
        </a:p>
      </dgm:t>
    </dgm:pt>
    <dgm:pt modelId="{378975A6-B14E-FD42-92BD-B64C479BE8F5}" type="pres">
      <dgm:prSet presAssocID="{6EE6523E-AE8E-BB4A-9624-F05E191FD52A}" presName="connTx" presStyleLbl="parChTrans1D4" presStyleIdx="11" presStyleCnt="27"/>
      <dgm:spPr/>
      <dgm:t>
        <a:bodyPr/>
        <a:lstStyle/>
        <a:p>
          <a:endParaRPr lang="zh-CN" altLang="en-US"/>
        </a:p>
      </dgm:t>
    </dgm:pt>
    <dgm:pt modelId="{032AB7AD-44F6-0447-8C15-0533F89CA79B}" type="pres">
      <dgm:prSet presAssocID="{E4DF1122-9885-684B-B54C-4DB71BDDE349}" presName="root2" presStyleCnt="0"/>
      <dgm:spPr/>
    </dgm:pt>
    <dgm:pt modelId="{6135EDAF-B8B6-6D4C-B38F-1E4E6C21B41F}" type="pres">
      <dgm:prSet presAssocID="{E4DF1122-9885-684B-B54C-4DB71BDDE349}" presName="LevelTwoTextNode" presStyleLbl="node4" presStyleIdx="11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ED268D9-E488-014B-B6B3-26EB82D63964}" type="pres">
      <dgm:prSet presAssocID="{E4DF1122-9885-684B-B54C-4DB71BDDE349}" presName="level3hierChild" presStyleCnt="0"/>
      <dgm:spPr/>
    </dgm:pt>
    <dgm:pt modelId="{4A4ED290-54BB-D645-B58A-FFE5ACC2BB89}" type="pres">
      <dgm:prSet presAssocID="{E947EC3F-5355-8B44-9FBA-20DB20204625}" presName="conn2-1" presStyleLbl="parChTrans1D4" presStyleIdx="12" presStyleCnt="27"/>
      <dgm:spPr/>
      <dgm:t>
        <a:bodyPr/>
        <a:lstStyle/>
        <a:p>
          <a:endParaRPr lang="zh-CN" altLang="en-US"/>
        </a:p>
      </dgm:t>
    </dgm:pt>
    <dgm:pt modelId="{20531A95-8F5F-654C-AF87-CA09F40E3B7B}" type="pres">
      <dgm:prSet presAssocID="{E947EC3F-5355-8B44-9FBA-20DB20204625}" presName="connTx" presStyleLbl="parChTrans1D4" presStyleIdx="12" presStyleCnt="27"/>
      <dgm:spPr/>
      <dgm:t>
        <a:bodyPr/>
        <a:lstStyle/>
        <a:p>
          <a:endParaRPr lang="zh-CN" altLang="en-US"/>
        </a:p>
      </dgm:t>
    </dgm:pt>
    <dgm:pt modelId="{B1DF7FE6-3AF9-0C46-AD74-DE60DD334F87}" type="pres">
      <dgm:prSet presAssocID="{EA9B106C-42D2-7B4C-B2EF-98D54D3FFEAC}" presName="root2" presStyleCnt="0"/>
      <dgm:spPr/>
    </dgm:pt>
    <dgm:pt modelId="{08581992-DF2D-B94B-BD21-A31CFB9A95D2}" type="pres">
      <dgm:prSet presAssocID="{EA9B106C-42D2-7B4C-B2EF-98D54D3FFEAC}" presName="LevelTwoTextNode" presStyleLbl="node4" presStyleIdx="12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7E362FF-BB34-DE48-B3CC-CC2C0845D9D6}" type="pres">
      <dgm:prSet presAssocID="{EA9B106C-42D2-7B4C-B2EF-98D54D3FFEAC}" presName="level3hierChild" presStyleCnt="0"/>
      <dgm:spPr/>
    </dgm:pt>
    <dgm:pt modelId="{03F41372-F516-ED4C-ADC2-475420FCADEC}" type="pres">
      <dgm:prSet presAssocID="{839C236A-B48E-FF4C-8054-26FA9EFC6622}" presName="conn2-1" presStyleLbl="parChTrans1D3" presStyleIdx="3" presStyleCnt="6"/>
      <dgm:spPr/>
      <dgm:t>
        <a:bodyPr/>
        <a:lstStyle/>
        <a:p>
          <a:endParaRPr lang="zh-CN" altLang="en-US"/>
        </a:p>
      </dgm:t>
    </dgm:pt>
    <dgm:pt modelId="{73488E82-B923-354D-952A-0C075DEE88ED}" type="pres">
      <dgm:prSet presAssocID="{839C236A-B48E-FF4C-8054-26FA9EFC6622}" presName="connTx" presStyleLbl="parChTrans1D3" presStyleIdx="3" presStyleCnt="6"/>
      <dgm:spPr/>
      <dgm:t>
        <a:bodyPr/>
        <a:lstStyle/>
        <a:p>
          <a:endParaRPr lang="zh-CN" altLang="en-US"/>
        </a:p>
      </dgm:t>
    </dgm:pt>
    <dgm:pt modelId="{DFEF7220-79D8-854A-861A-2B6BA7D4FC68}" type="pres">
      <dgm:prSet presAssocID="{90BAD419-8841-6549-9523-3EA57B7646F7}" presName="root2" presStyleCnt="0"/>
      <dgm:spPr/>
    </dgm:pt>
    <dgm:pt modelId="{E837FC53-A2EF-1F4D-9467-BBA35EB2C5F3}" type="pres">
      <dgm:prSet presAssocID="{90BAD419-8841-6549-9523-3EA57B7646F7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B28536-52EE-134E-935E-F7998B311326}" type="pres">
      <dgm:prSet presAssocID="{90BAD419-8841-6549-9523-3EA57B7646F7}" presName="level3hierChild" presStyleCnt="0"/>
      <dgm:spPr/>
    </dgm:pt>
    <dgm:pt modelId="{D7371DE1-9E32-0E43-90DF-951651833E73}" type="pres">
      <dgm:prSet presAssocID="{C3042ECA-C805-C64B-88A1-99EE9C8E3592}" presName="conn2-1" presStyleLbl="parChTrans1D4" presStyleIdx="13" presStyleCnt="27"/>
      <dgm:spPr/>
      <dgm:t>
        <a:bodyPr/>
        <a:lstStyle/>
        <a:p>
          <a:endParaRPr lang="zh-CN" altLang="en-US"/>
        </a:p>
      </dgm:t>
    </dgm:pt>
    <dgm:pt modelId="{C977C582-4103-6C42-A8A8-A7DDA7EAD263}" type="pres">
      <dgm:prSet presAssocID="{C3042ECA-C805-C64B-88A1-99EE9C8E3592}" presName="connTx" presStyleLbl="parChTrans1D4" presStyleIdx="13" presStyleCnt="27"/>
      <dgm:spPr/>
      <dgm:t>
        <a:bodyPr/>
        <a:lstStyle/>
        <a:p>
          <a:endParaRPr lang="zh-CN" altLang="en-US"/>
        </a:p>
      </dgm:t>
    </dgm:pt>
    <dgm:pt modelId="{1387E5D1-7541-424E-B342-B2F678F2C2D2}" type="pres">
      <dgm:prSet presAssocID="{207D9049-CB6C-AA46-99BC-03FDD7803D98}" presName="root2" presStyleCnt="0"/>
      <dgm:spPr/>
    </dgm:pt>
    <dgm:pt modelId="{597F255C-4960-714E-ACC8-D960F51D9560}" type="pres">
      <dgm:prSet presAssocID="{207D9049-CB6C-AA46-99BC-03FDD7803D98}" presName="LevelTwoTextNode" presStyleLbl="node4" presStyleIdx="13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FA9BC9C-867B-844C-BFAA-3248B31361F4}" type="pres">
      <dgm:prSet presAssocID="{207D9049-CB6C-AA46-99BC-03FDD7803D98}" presName="level3hierChild" presStyleCnt="0"/>
      <dgm:spPr/>
    </dgm:pt>
    <dgm:pt modelId="{3D95EE5C-9AC7-5F42-B2DF-07545AF6778E}" type="pres">
      <dgm:prSet presAssocID="{09726CE8-2F29-454A-9D31-774A997ACB56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87847253-5B3F-0641-858A-63133279E2B6}" type="pres">
      <dgm:prSet presAssocID="{09726CE8-2F29-454A-9D31-774A997ACB56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EA979EDA-3820-774F-9853-A43B1E0890B2}" type="pres">
      <dgm:prSet presAssocID="{D1B16FEE-69B9-EC49-A3F2-DD90EA2D812C}" presName="root2" presStyleCnt="0"/>
      <dgm:spPr/>
    </dgm:pt>
    <dgm:pt modelId="{EABCEDE5-832C-8B4D-9DEE-E60C49A0DD10}" type="pres">
      <dgm:prSet presAssocID="{D1B16FEE-69B9-EC49-A3F2-DD90EA2D812C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BA3F80-0200-FF42-8279-E4B295E809E1}" type="pres">
      <dgm:prSet presAssocID="{D1B16FEE-69B9-EC49-A3F2-DD90EA2D812C}" presName="level3hierChild" presStyleCnt="0"/>
      <dgm:spPr/>
    </dgm:pt>
    <dgm:pt modelId="{152E4515-50C9-7E4C-A14E-3A554C8FC3ED}" type="pres">
      <dgm:prSet presAssocID="{FA391B01-6B24-EF4B-A2F5-16DA217A51FF}" presName="conn2-1" presStyleLbl="parChTrans1D3" presStyleIdx="4" presStyleCnt="6"/>
      <dgm:spPr/>
      <dgm:t>
        <a:bodyPr/>
        <a:lstStyle/>
        <a:p>
          <a:endParaRPr lang="zh-CN" altLang="en-US"/>
        </a:p>
      </dgm:t>
    </dgm:pt>
    <dgm:pt modelId="{CD2D3E11-12B2-3D4E-A0DF-2BC90DD8706B}" type="pres">
      <dgm:prSet presAssocID="{FA391B01-6B24-EF4B-A2F5-16DA217A51FF}" presName="connTx" presStyleLbl="parChTrans1D3" presStyleIdx="4" presStyleCnt="6"/>
      <dgm:spPr/>
      <dgm:t>
        <a:bodyPr/>
        <a:lstStyle/>
        <a:p>
          <a:endParaRPr lang="zh-CN" altLang="en-US"/>
        </a:p>
      </dgm:t>
    </dgm:pt>
    <dgm:pt modelId="{BDED57CC-8D73-3645-B230-729A4B014956}" type="pres">
      <dgm:prSet presAssocID="{11DD87A6-2308-5647-ABF1-5441461B8302}" presName="root2" presStyleCnt="0"/>
      <dgm:spPr/>
    </dgm:pt>
    <dgm:pt modelId="{4A06B907-31C0-DB47-8780-337601748AEE}" type="pres">
      <dgm:prSet presAssocID="{11DD87A6-2308-5647-ABF1-5441461B8302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4E6DB5-9A24-FA4D-AF96-CA35697F7E6C}" type="pres">
      <dgm:prSet presAssocID="{11DD87A6-2308-5647-ABF1-5441461B8302}" presName="level3hierChild" presStyleCnt="0"/>
      <dgm:spPr/>
    </dgm:pt>
    <dgm:pt modelId="{5F2E1C09-89AB-5C4C-92D3-1A5BE891C7BE}" type="pres">
      <dgm:prSet presAssocID="{05254BBD-4FF1-6F4A-84BD-F70CA147B81F}" presName="conn2-1" presStyleLbl="parChTrans1D4" presStyleIdx="14" presStyleCnt="27"/>
      <dgm:spPr/>
      <dgm:t>
        <a:bodyPr/>
        <a:lstStyle/>
        <a:p>
          <a:endParaRPr lang="zh-CN" altLang="en-US"/>
        </a:p>
      </dgm:t>
    </dgm:pt>
    <dgm:pt modelId="{D0AC05C1-E47E-4744-A7F4-FFEA597D90E4}" type="pres">
      <dgm:prSet presAssocID="{05254BBD-4FF1-6F4A-84BD-F70CA147B81F}" presName="connTx" presStyleLbl="parChTrans1D4" presStyleIdx="14" presStyleCnt="27"/>
      <dgm:spPr/>
      <dgm:t>
        <a:bodyPr/>
        <a:lstStyle/>
        <a:p>
          <a:endParaRPr lang="zh-CN" altLang="en-US"/>
        </a:p>
      </dgm:t>
    </dgm:pt>
    <dgm:pt modelId="{0D7C7186-F21E-0047-821A-2A6ADBD33F58}" type="pres">
      <dgm:prSet presAssocID="{BC3035D3-9179-9F47-9C30-1C8110404BC4}" presName="root2" presStyleCnt="0"/>
      <dgm:spPr/>
    </dgm:pt>
    <dgm:pt modelId="{C03B79AC-8983-404B-870B-FC5247FB72FA}" type="pres">
      <dgm:prSet presAssocID="{BC3035D3-9179-9F47-9C30-1C8110404BC4}" presName="LevelTwoTextNode" presStyleLbl="node4" presStyleIdx="14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95DB11-E7FF-9445-872B-7C384DE25A5F}" type="pres">
      <dgm:prSet presAssocID="{BC3035D3-9179-9F47-9C30-1C8110404BC4}" presName="level3hierChild" presStyleCnt="0"/>
      <dgm:spPr/>
    </dgm:pt>
    <dgm:pt modelId="{34D33808-DF70-7D4B-B128-5A207DA25F1E}" type="pres">
      <dgm:prSet presAssocID="{AE9132C8-FFD7-A74D-9F20-ADC1AF6D69C1}" presName="conn2-1" presStyleLbl="parChTrans1D4" presStyleIdx="15" presStyleCnt="27"/>
      <dgm:spPr/>
      <dgm:t>
        <a:bodyPr/>
        <a:lstStyle/>
        <a:p>
          <a:endParaRPr lang="zh-CN" altLang="en-US"/>
        </a:p>
      </dgm:t>
    </dgm:pt>
    <dgm:pt modelId="{77DB770A-2557-3C4E-83C5-10EDB39D79FF}" type="pres">
      <dgm:prSet presAssocID="{AE9132C8-FFD7-A74D-9F20-ADC1AF6D69C1}" presName="connTx" presStyleLbl="parChTrans1D4" presStyleIdx="15" presStyleCnt="27"/>
      <dgm:spPr/>
      <dgm:t>
        <a:bodyPr/>
        <a:lstStyle/>
        <a:p>
          <a:endParaRPr lang="zh-CN" altLang="en-US"/>
        </a:p>
      </dgm:t>
    </dgm:pt>
    <dgm:pt modelId="{E6501A41-F6E8-C747-AA1C-9D9F5FC77D85}" type="pres">
      <dgm:prSet presAssocID="{350685B8-C63D-3F48-9421-5EBDECD67DED}" presName="root2" presStyleCnt="0"/>
      <dgm:spPr/>
    </dgm:pt>
    <dgm:pt modelId="{C3BC2D09-1C4A-F941-82D0-E000B4DF8E03}" type="pres">
      <dgm:prSet presAssocID="{350685B8-C63D-3F48-9421-5EBDECD67DED}" presName="LevelTwoTextNode" presStyleLbl="node4" presStyleIdx="15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6E57A72-4642-7749-93AD-898782269273}" type="pres">
      <dgm:prSet presAssocID="{350685B8-C63D-3F48-9421-5EBDECD67DED}" presName="level3hierChild" presStyleCnt="0"/>
      <dgm:spPr/>
    </dgm:pt>
    <dgm:pt modelId="{5F2220CE-6C72-2D46-A41A-CC287045547D}" type="pres">
      <dgm:prSet presAssocID="{0CA6D54B-5423-564C-8F2F-63BDEC7F8BCA}" presName="conn2-1" presStyleLbl="parChTrans1D4" presStyleIdx="16" presStyleCnt="27"/>
      <dgm:spPr/>
      <dgm:t>
        <a:bodyPr/>
        <a:lstStyle/>
        <a:p>
          <a:endParaRPr lang="zh-CN" altLang="en-US"/>
        </a:p>
      </dgm:t>
    </dgm:pt>
    <dgm:pt modelId="{7DEDAE86-380D-5F43-AE32-FF3C756A4011}" type="pres">
      <dgm:prSet presAssocID="{0CA6D54B-5423-564C-8F2F-63BDEC7F8BCA}" presName="connTx" presStyleLbl="parChTrans1D4" presStyleIdx="16" presStyleCnt="27"/>
      <dgm:spPr/>
      <dgm:t>
        <a:bodyPr/>
        <a:lstStyle/>
        <a:p>
          <a:endParaRPr lang="zh-CN" altLang="en-US"/>
        </a:p>
      </dgm:t>
    </dgm:pt>
    <dgm:pt modelId="{30244F4B-9575-DC4D-9207-7142A63A3A62}" type="pres">
      <dgm:prSet presAssocID="{49D56E71-603A-AB4C-B236-0F9ECBB8C767}" presName="root2" presStyleCnt="0"/>
      <dgm:spPr/>
    </dgm:pt>
    <dgm:pt modelId="{35A76C40-C7E3-644E-A1DD-24155EA19427}" type="pres">
      <dgm:prSet presAssocID="{49D56E71-603A-AB4C-B236-0F9ECBB8C767}" presName="LevelTwoTextNode" presStyleLbl="node4" presStyleIdx="16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DF24C2-E680-AA43-8067-3BCA8120290B}" type="pres">
      <dgm:prSet presAssocID="{49D56E71-603A-AB4C-B236-0F9ECBB8C767}" presName="level3hierChild" presStyleCnt="0"/>
      <dgm:spPr/>
    </dgm:pt>
    <dgm:pt modelId="{EA6979D7-6ECC-854C-8A16-3D1DDFFAD3A7}" type="pres">
      <dgm:prSet presAssocID="{92FE3BDE-182C-F644-AC2D-7CC94BD0DE45}" presName="conn2-1" presStyleLbl="parChTrans1D4" presStyleIdx="17" presStyleCnt="27"/>
      <dgm:spPr/>
      <dgm:t>
        <a:bodyPr/>
        <a:lstStyle/>
        <a:p>
          <a:endParaRPr lang="zh-CN" altLang="en-US"/>
        </a:p>
      </dgm:t>
    </dgm:pt>
    <dgm:pt modelId="{D0ADB28E-9A10-C543-A6F0-BBC6B7435306}" type="pres">
      <dgm:prSet presAssocID="{92FE3BDE-182C-F644-AC2D-7CC94BD0DE45}" presName="connTx" presStyleLbl="parChTrans1D4" presStyleIdx="17" presStyleCnt="27"/>
      <dgm:spPr/>
      <dgm:t>
        <a:bodyPr/>
        <a:lstStyle/>
        <a:p>
          <a:endParaRPr lang="zh-CN" altLang="en-US"/>
        </a:p>
      </dgm:t>
    </dgm:pt>
    <dgm:pt modelId="{ADE9C877-1501-5149-89E6-C51D73865A56}" type="pres">
      <dgm:prSet presAssocID="{2539F624-8634-C040-9945-C70E5E3C2B25}" presName="root2" presStyleCnt="0"/>
      <dgm:spPr/>
    </dgm:pt>
    <dgm:pt modelId="{749146DD-C0C6-1840-8C31-71EED49DC90A}" type="pres">
      <dgm:prSet presAssocID="{2539F624-8634-C040-9945-C70E5E3C2B25}" presName="LevelTwoTextNode" presStyleLbl="node4" presStyleIdx="17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CC4236-0324-0845-9DF0-D57CDAC4336A}" type="pres">
      <dgm:prSet presAssocID="{2539F624-8634-C040-9945-C70E5E3C2B25}" presName="level3hierChild" presStyleCnt="0"/>
      <dgm:spPr/>
    </dgm:pt>
    <dgm:pt modelId="{851028F8-A363-0243-B39D-11D279E39670}" type="pres">
      <dgm:prSet presAssocID="{42976E54-3060-5242-A634-981EE6B6C147}" presName="conn2-1" presStyleLbl="parChTrans1D4" presStyleIdx="18" presStyleCnt="27"/>
      <dgm:spPr/>
      <dgm:t>
        <a:bodyPr/>
        <a:lstStyle/>
        <a:p>
          <a:endParaRPr lang="zh-CN" altLang="en-US"/>
        </a:p>
      </dgm:t>
    </dgm:pt>
    <dgm:pt modelId="{844FAE0E-42C2-7946-A3DC-2D9974AA30E6}" type="pres">
      <dgm:prSet presAssocID="{42976E54-3060-5242-A634-981EE6B6C147}" presName="connTx" presStyleLbl="parChTrans1D4" presStyleIdx="18" presStyleCnt="27"/>
      <dgm:spPr/>
      <dgm:t>
        <a:bodyPr/>
        <a:lstStyle/>
        <a:p>
          <a:endParaRPr lang="zh-CN" altLang="en-US"/>
        </a:p>
      </dgm:t>
    </dgm:pt>
    <dgm:pt modelId="{F6C803BC-CC6C-D942-887D-1EB113331D98}" type="pres">
      <dgm:prSet presAssocID="{F2964B04-3930-B148-91E7-6D88DBE67A8D}" presName="root2" presStyleCnt="0"/>
      <dgm:spPr/>
    </dgm:pt>
    <dgm:pt modelId="{0EEC3ED8-E2F7-3D40-AFEA-23D3C5EE5BD6}" type="pres">
      <dgm:prSet presAssocID="{F2964B04-3930-B148-91E7-6D88DBE67A8D}" presName="LevelTwoTextNode" presStyleLbl="node4" presStyleIdx="18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91C36D-A3EC-5540-BFBA-9789FA2E2EF4}" type="pres">
      <dgm:prSet presAssocID="{F2964B04-3930-B148-91E7-6D88DBE67A8D}" presName="level3hierChild" presStyleCnt="0"/>
      <dgm:spPr/>
    </dgm:pt>
    <dgm:pt modelId="{7E1D8A77-5FDF-574F-A66C-9E5B73E57092}" type="pres">
      <dgm:prSet presAssocID="{9424A91D-4AB1-8949-A852-38DAFDD9C50E}" presName="conn2-1" presStyleLbl="parChTrans1D4" presStyleIdx="19" presStyleCnt="27"/>
      <dgm:spPr/>
      <dgm:t>
        <a:bodyPr/>
        <a:lstStyle/>
        <a:p>
          <a:endParaRPr lang="zh-CN" altLang="en-US"/>
        </a:p>
      </dgm:t>
    </dgm:pt>
    <dgm:pt modelId="{D7FCEA2B-5862-814B-A8EE-5005034463EA}" type="pres">
      <dgm:prSet presAssocID="{9424A91D-4AB1-8949-A852-38DAFDD9C50E}" presName="connTx" presStyleLbl="parChTrans1D4" presStyleIdx="19" presStyleCnt="27"/>
      <dgm:spPr/>
      <dgm:t>
        <a:bodyPr/>
        <a:lstStyle/>
        <a:p>
          <a:endParaRPr lang="zh-CN" altLang="en-US"/>
        </a:p>
      </dgm:t>
    </dgm:pt>
    <dgm:pt modelId="{EF3DB118-C1F2-3F49-8C40-631D9B8A3BA5}" type="pres">
      <dgm:prSet presAssocID="{783F8E75-9764-294E-8EBD-056B8842A6EC}" presName="root2" presStyleCnt="0"/>
      <dgm:spPr/>
    </dgm:pt>
    <dgm:pt modelId="{5232D32D-EAF4-794E-AB3B-5FD62DBD9BFB}" type="pres">
      <dgm:prSet presAssocID="{783F8E75-9764-294E-8EBD-056B8842A6EC}" presName="LevelTwoTextNode" presStyleLbl="node4" presStyleIdx="19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676F08-07A5-144C-98DD-AD3F298391ED}" type="pres">
      <dgm:prSet presAssocID="{783F8E75-9764-294E-8EBD-056B8842A6EC}" presName="level3hierChild" presStyleCnt="0"/>
      <dgm:spPr/>
    </dgm:pt>
    <dgm:pt modelId="{B26F3238-F6E2-874B-8659-FB702302C570}" type="pres">
      <dgm:prSet presAssocID="{2CFFE394-6005-344C-8CF5-1B1263503553}" presName="conn2-1" presStyleLbl="parChTrans1D4" presStyleIdx="20" presStyleCnt="27"/>
      <dgm:spPr/>
      <dgm:t>
        <a:bodyPr/>
        <a:lstStyle/>
        <a:p>
          <a:endParaRPr lang="zh-CN" altLang="en-US"/>
        </a:p>
      </dgm:t>
    </dgm:pt>
    <dgm:pt modelId="{4C445530-3000-8947-B2A7-8CB46A480A6D}" type="pres">
      <dgm:prSet presAssocID="{2CFFE394-6005-344C-8CF5-1B1263503553}" presName="connTx" presStyleLbl="parChTrans1D4" presStyleIdx="20" presStyleCnt="27"/>
      <dgm:spPr/>
      <dgm:t>
        <a:bodyPr/>
        <a:lstStyle/>
        <a:p>
          <a:endParaRPr lang="zh-CN" altLang="en-US"/>
        </a:p>
      </dgm:t>
    </dgm:pt>
    <dgm:pt modelId="{11C36376-BE00-1949-A6DD-5AA4F4ED21A9}" type="pres">
      <dgm:prSet presAssocID="{6EDAFE9C-14D0-FD44-94A9-74F1BA728C2B}" presName="root2" presStyleCnt="0"/>
      <dgm:spPr/>
    </dgm:pt>
    <dgm:pt modelId="{4116BF39-51D6-8049-BE4B-D6FF811A59C3}" type="pres">
      <dgm:prSet presAssocID="{6EDAFE9C-14D0-FD44-94A9-74F1BA728C2B}" presName="LevelTwoTextNode" presStyleLbl="node4" presStyleIdx="20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DF1CFF-5AE6-E845-8490-996BD7FB954F}" type="pres">
      <dgm:prSet presAssocID="{6EDAFE9C-14D0-FD44-94A9-74F1BA728C2B}" presName="level3hierChild" presStyleCnt="0"/>
      <dgm:spPr/>
    </dgm:pt>
    <dgm:pt modelId="{FB4C2225-9B9E-DE4D-B449-12B9DE9B5D7E}" type="pres">
      <dgm:prSet presAssocID="{BCB0FD09-A3B7-694F-BCB1-F63D8761FF1A}" presName="conn2-1" presStyleLbl="parChTrans1D4" presStyleIdx="21" presStyleCnt="27"/>
      <dgm:spPr/>
      <dgm:t>
        <a:bodyPr/>
        <a:lstStyle/>
        <a:p>
          <a:endParaRPr lang="zh-CN" altLang="en-US"/>
        </a:p>
      </dgm:t>
    </dgm:pt>
    <dgm:pt modelId="{DABFB66E-B77A-6B47-A305-F98E7706EBBC}" type="pres">
      <dgm:prSet presAssocID="{BCB0FD09-A3B7-694F-BCB1-F63D8761FF1A}" presName="connTx" presStyleLbl="parChTrans1D4" presStyleIdx="21" presStyleCnt="27"/>
      <dgm:spPr/>
      <dgm:t>
        <a:bodyPr/>
        <a:lstStyle/>
        <a:p>
          <a:endParaRPr lang="zh-CN" altLang="en-US"/>
        </a:p>
      </dgm:t>
    </dgm:pt>
    <dgm:pt modelId="{77A2073E-1C51-514E-A453-C989A951D7AB}" type="pres">
      <dgm:prSet presAssocID="{9B664991-1D1E-A840-B0BB-12756E7F845A}" presName="root2" presStyleCnt="0"/>
      <dgm:spPr/>
    </dgm:pt>
    <dgm:pt modelId="{632CB2F2-0369-0746-A1F7-0EB1631C827B}" type="pres">
      <dgm:prSet presAssocID="{9B664991-1D1E-A840-B0BB-12756E7F845A}" presName="LevelTwoTextNode" presStyleLbl="node4" presStyleIdx="21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41AA4A-1117-754C-9107-EBEBF271978F}" type="pres">
      <dgm:prSet presAssocID="{9B664991-1D1E-A840-B0BB-12756E7F845A}" presName="level3hierChild" presStyleCnt="0"/>
      <dgm:spPr/>
    </dgm:pt>
    <dgm:pt modelId="{24CEE49C-0F6D-214D-9E6E-5F403D20AEEA}" type="pres">
      <dgm:prSet presAssocID="{114E32C9-098D-E24C-A5AE-0D138E45B447}" presName="conn2-1" presStyleLbl="parChTrans1D4" presStyleIdx="22" presStyleCnt="27"/>
      <dgm:spPr/>
      <dgm:t>
        <a:bodyPr/>
        <a:lstStyle/>
        <a:p>
          <a:endParaRPr lang="zh-CN" altLang="en-US"/>
        </a:p>
      </dgm:t>
    </dgm:pt>
    <dgm:pt modelId="{76F67F14-90E7-BD4B-9E14-9F2885E56CC9}" type="pres">
      <dgm:prSet presAssocID="{114E32C9-098D-E24C-A5AE-0D138E45B447}" presName="connTx" presStyleLbl="parChTrans1D4" presStyleIdx="22" presStyleCnt="27"/>
      <dgm:spPr/>
      <dgm:t>
        <a:bodyPr/>
        <a:lstStyle/>
        <a:p>
          <a:endParaRPr lang="zh-CN" altLang="en-US"/>
        </a:p>
      </dgm:t>
    </dgm:pt>
    <dgm:pt modelId="{F0B10666-9444-A14D-A864-D11652E71BE1}" type="pres">
      <dgm:prSet presAssocID="{62F9AAF0-6136-D04F-A3D3-C8D8D57CE15D}" presName="root2" presStyleCnt="0"/>
      <dgm:spPr/>
    </dgm:pt>
    <dgm:pt modelId="{AE150963-547F-214F-A0C9-14C3930832BD}" type="pres">
      <dgm:prSet presAssocID="{62F9AAF0-6136-D04F-A3D3-C8D8D57CE15D}" presName="LevelTwoTextNode" presStyleLbl="node4" presStyleIdx="22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14E096-D4BA-654A-ADB7-6FA6C389B714}" type="pres">
      <dgm:prSet presAssocID="{62F9AAF0-6136-D04F-A3D3-C8D8D57CE15D}" presName="level3hierChild" presStyleCnt="0"/>
      <dgm:spPr/>
    </dgm:pt>
    <dgm:pt modelId="{8D2B0977-66B0-8B4C-A20D-E4BAA3B1F57D}" type="pres">
      <dgm:prSet presAssocID="{D90AC2A5-CF62-7B43-86A7-2FDD0C145FB8}" presName="conn2-1" presStyleLbl="parChTrans1D4" presStyleIdx="23" presStyleCnt="27"/>
      <dgm:spPr/>
      <dgm:t>
        <a:bodyPr/>
        <a:lstStyle/>
        <a:p>
          <a:endParaRPr lang="zh-CN" altLang="en-US"/>
        </a:p>
      </dgm:t>
    </dgm:pt>
    <dgm:pt modelId="{9C0E2EE6-A5B4-4E4D-AEEB-ECF81B8C37D4}" type="pres">
      <dgm:prSet presAssocID="{D90AC2A5-CF62-7B43-86A7-2FDD0C145FB8}" presName="connTx" presStyleLbl="parChTrans1D4" presStyleIdx="23" presStyleCnt="27"/>
      <dgm:spPr/>
      <dgm:t>
        <a:bodyPr/>
        <a:lstStyle/>
        <a:p>
          <a:endParaRPr lang="zh-CN" altLang="en-US"/>
        </a:p>
      </dgm:t>
    </dgm:pt>
    <dgm:pt modelId="{6901E638-D7DC-5D48-AFAB-3D86A459FAEA}" type="pres">
      <dgm:prSet presAssocID="{F4B0E7C2-E4B0-3C4D-BE42-A446CFE154C1}" presName="root2" presStyleCnt="0"/>
      <dgm:spPr/>
    </dgm:pt>
    <dgm:pt modelId="{B12E20AC-569B-CB48-91F9-FD72F2344A6D}" type="pres">
      <dgm:prSet presAssocID="{F4B0E7C2-E4B0-3C4D-BE42-A446CFE154C1}" presName="LevelTwoTextNode" presStyleLbl="node4" presStyleIdx="23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DE2E50-3202-E84B-BF7A-F8A247CA01CD}" type="pres">
      <dgm:prSet presAssocID="{F4B0E7C2-E4B0-3C4D-BE42-A446CFE154C1}" presName="level3hierChild" presStyleCnt="0"/>
      <dgm:spPr/>
    </dgm:pt>
    <dgm:pt modelId="{B03D53B7-D4F7-9340-920F-85F7DB06DF28}" type="pres">
      <dgm:prSet presAssocID="{A1D8664E-4956-2C43-B058-4857B5D39FF5}" presName="conn2-1" presStyleLbl="parChTrans1D4" presStyleIdx="24" presStyleCnt="27"/>
      <dgm:spPr/>
      <dgm:t>
        <a:bodyPr/>
        <a:lstStyle/>
        <a:p>
          <a:endParaRPr lang="zh-CN" altLang="en-US"/>
        </a:p>
      </dgm:t>
    </dgm:pt>
    <dgm:pt modelId="{D78C883E-8A7C-D349-A062-AEF3863E0C98}" type="pres">
      <dgm:prSet presAssocID="{A1D8664E-4956-2C43-B058-4857B5D39FF5}" presName="connTx" presStyleLbl="parChTrans1D4" presStyleIdx="24" presStyleCnt="27"/>
      <dgm:spPr/>
      <dgm:t>
        <a:bodyPr/>
        <a:lstStyle/>
        <a:p>
          <a:endParaRPr lang="zh-CN" altLang="en-US"/>
        </a:p>
      </dgm:t>
    </dgm:pt>
    <dgm:pt modelId="{4B3B5F21-374D-2F43-82FD-10C3E185DD15}" type="pres">
      <dgm:prSet presAssocID="{7A77F155-EC7B-1C4E-B39E-AE9E6EB68CC0}" presName="root2" presStyleCnt="0"/>
      <dgm:spPr/>
    </dgm:pt>
    <dgm:pt modelId="{68E5751B-C655-4E4F-9E58-A52E4B341EB4}" type="pres">
      <dgm:prSet presAssocID="{7A77F155-EC7B-1C4E-B39E-AE9E6EB68CC0}" presName="LevelTwoTextNode" presStyleLbl="node4" presStyleIdx="24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DA6937-DE2E-DC4C-AF44-0006D3C037E1}" type="pres">
      <dgm:prSet presAssocID="{7A77F155-EC7B-1C4E-B39E-AE9E6EB68CC0}" presName="level3hierChild" presStyleCnt="0"/>
      <dgm:spPr/>
    </dgm:pt>
    <dgm:pt modelId="{2086C57A-C1D1-BA4C-AFC7-9964FA3DCF7D}" type="pres">
      <dgm:prSet presAssocID="{9EB48392-7255-B848-9E3D-E7E464971E90}" presName="conn2-1" presStyleLbl="parChTrans1D4" presStyleIdx="25" presStyleCnt="27"/>
      <dgm:spPr/>
      <dgm:t>
        <a:bodyPr/>
        <a:lstStyle/>
        <a:p>
          <a:endParaRPr lang="zh-CN" altLang="en-US"/>
        </a:p>
      </dgm:t>
    </dgm:pt>
    <dgm:pt modelId="{169A98B7-8D87-4743-B548-39A422A81D88}" type="pres">
      <dgm:prSet presAssocID="{9EB48392-7255-B848-9E3D-E7E464971E90}" presName="connTx" presStyleLbl="parChTrans1D4" presStyleIdx="25" presStyleCnt="27"/>
      <dgm:spPr/>
      <dgm:t>
        <a:bodyPr/>
        <a:lstStyle/>
        <a:p>
          <a:endParaRPr lang="zh-CN" altLang="en-US"/>
        </a:p>
      </dgm:t>
    </dgm:pt>
    <dgm:pt modelId="{96773BC0-D190-9543-A53B-FDBB8BA6EA41}" type="pres">
      <dgm:prSet presAssocID="{74288E78-BBAA-0247-98DE-B961AFC53773}" presName="root2" presStyleCnt="0"/>
      <dgm:spPr/>
    </dgm:pt>
    <dgm:pt modelId="{BD8A1452-7DFF-B147-B5E4-1E36FD83559E}" type="pres">
      <dgm:prSet presAssocID="{74288E78-BBAA-0247-98DE-B961AFC53773}" presName="LevelTwoTextNode" presStyleLbl="node4" presStyleIdx="25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848C7FC-7486-AF49-9C3C-3E6A9B362479}" type="pres">
      <dgm:prSet presAssocID="{74288E78-BBAA-0247-98DE-B961AFC53773}" presName="level3hierChild" presStyleCnt="0"/>
      <dgm:spPr/>
    </dgm:pt>
    <dgm:pt modelId="{FA71366A-A487-7C4C-B233-62F584817023}" type="pres">
      <dgm:prSet presAssocID="{FA6485B4-171B-1B45-9628-4361E283D0FF}" presName="conn2-1" presStyleLbl="parChTrans1D4" presStyleIdx="26" presStyleCnt="27"/>
      <dgm:spPr/>
      <dgm:t>
        <a:bodyPr/>
        <a:lstStyle/>
        <a:p>
          <a:endParaRPr lang="zh-CN" altLang="en-US"/>
        </a:p>
      </dgm:t>
    </dgm:pt>
    <dgm:pt modelId="{F3321430-F4AA-D54D-BCAB-69AB017862DA}" type="pres">
      <dgm:prSet presAssocID="{FA6485B4-171B-1B45-9628-4361E283D0FF}" presName="connTx" presStyleLbl="parChTrans1D4" presStyleIdx="26" presStyleCnt="27"/>
      <dgm:spPr/>
      <dgm:t>
        <a:bodyPr/>
        <a:lstStyle/>
        <a:p>
          <a:endParaRPr lang="zh-CN" altLang="en-US"/>
        </a:p>
      </dgm:t>
    </dgm:pt>
    <dgm:pt modelId="{7BD55CA4-EFC2-6642-9993-C90B69A48E51}" type="pres">
      <dgm:prSet presAssocID="{5DC1DC01-D8EE-BE46-BC97-4F58168B218C}" presName="root2" presStyleCnt="0"/>
      <dgm:spPr/>
    </dgm:pt>
    <dgm:pt modelId="{BA9422A9-D30D-0040-B6F4-140672D49EEA}" type="pres">
      <dgm:prSet presAssocID="{5DC1DC01-D8EE-BE46-BC97-4F58168B218C}" presName="LevelTwoTextNode" presStyleLbl="node4" presStyleIdx="26" presStyleCnt="2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F6B74BB-FF26-4F48-994C-D22677FC8BC8}" type="pres">
      <dgm:prSet presAssocID="{5DC1DC01-D8EE-BE46-BC97-4F58168B218C}" presName="level3hierChild" presStyleCnt="0"/>
      <dgm:spPr/>
    </dgm:pt>
    <dgm:pt modelId="{A1626B93-3A37-7443-A3A2-03024DE7162B}" type="pres">
      <dgm:prSet presAssocID="{23469499-3E26-1844-9467-267C63E6A6EC}" presName="conn2-1" presStyleLbl="parChTrans1D3" presStyleIdx="5" presStyleCnt="6"/>
      <dgm:spPr/>
      <dgm:t>
        <a:bodyPr/>
        <a:lstStyle/>
        <a:p>
          <a:endParaRPr lang="zh-CN" altLang="en-US"/>
        </a:p>
      </dgm:t>
    </dgm:pt>
    <dgm:pt modelId="{7B073A4F-4480-8442-B99B-C076F596DC89}" type="pres">
      <dgm:prSet presAssocID="{23469499-3E26-1844-9467-267C63E6A6EC}" presName="connTx" presStyleLbl="parChTrans1D3" presStyleIdx="5" presStyleCnt="6"/>
      <dgm:spPr/>
      <dgm:t>
        <a:bodyPr/>
        <a:lstStyle/>
        <a:p>
          <a:endParaRPr lang="zh-CN" altLang="en-US"/>
        </a:p>
      </dgm:t>
    </dgm:pt>
    <dgm:pt modelId="{0E706C07-3B3D-0343-96B8-E89570BC3D91}" type="pres">
      <dgm:prSet presAssocID="{8FED191B-5B98-F54C-B403-E87807C6D756}" presName="root2" presStyleCnt="0"/>
      <dgm:spPr/>
    </dgm:pt>
    <dgm:pt modelId="{B0088B83-F5C9-5A44-B63B-7D998AF88705}" type="pres">
      <dgm:prSet presAssocID="{8FED191B-5B98-F54C-B403-E87807C6D756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87D500-9D6C-504C-83BD-48143E550134}" type="pres">
      <dgm:prSet presAssocID="{8FED191B-5B98-F54C-B403-E87807C6D756}" presName="level3hierChild" presStyleCnt="0"/>
      <dgm:spPr/>
    </dgm:pt>
  </dgm:ptLst>
  <dgm:cxnLst>
    <dgm:cxn modelId="{7CC5BC48-551A-3342-9F87-EB1F19A1E94B}" type="presOf" srcId="{23469499-3E26-1844-9467-267C63E6A6EC}" destId="{A1626B93-3A37-7443-A3A2-03024DE7162B}" srcOrd="0" destOrd="0" presId="urn:microsoft.com/office/officeart/2008/layout/HorizontalMultiLevelHierarchy"/>
    <dgm:cxn modelId="{06BEF5E1-3944-DC4A-A2F0-8C1C9293608B}" type="presOf" srcId="{E4DF1122-9885-684B-B54C-4DB71BDDE349}" destId="{6135EDAF-B8B6-6D4C-B38F-1E4E6C21B41F}" srcOrd="0" destOrd="0" presId="urn:microsoft.com/office/officeart/2008/layout/HorizontalMultiLevelHierarchy"/>
    <dgm:cxn modelId="{39C30D31-9BB5-654E-9A8D-E559FF68D680}" type="presOf" srcId="{6EE6523E-AE8E-BB4A-9624-F05E191FD52A}" destId="{63526011-0028-EF44-91FD-4C22FB999EFB}" srcOrd="0" destOrd="0" presId="urn:microsoft.com/office/officeart/2008/layout/HorizontalMultiLevelHierarchy"/>
    <dgm:cxn modelId="{EFB06762-79AE-8A49-B209-664A483660E5}" srcId="{D1B16FEE-69B9-EC49-A3F2-DD90EA2D812C}" destId="{11DD87A6-2308-5647-ABF1-5441461B8302}" srcOrd="0" destOrd="0" parTransId="{FA391B01-6B24-EF4B-A2F5-16DA217A51FF}" sibTransId="{C3BED982-3DA8-9145-AF0E-110A2F62FD60}"/>
    <dgm:cxn modelId="{4C0F1E1C-0DEF-E847-8E3F-EF12E9272D6D}" type="presOf" srcId="{66D80213-73C3-5242-B998-ABAB31C083E9}" destId="{E61710D6-4C0B-5F4A-8104-710859766BEE}" srcOrd="0" destOrd="0" presId="urn:microsoft.com/office/officeart/2008/layout/HorizontalMultiLevelHierarchy"/>
    <dgm:cxn modelId="{E5E2BF7D-F8EF-744A-A581-0CAE834B8504}" type="presOf" srcId="{F6229126-EEAC-9442-BA4B-E6D31635171B}" destId="{71A205BD-356B-C743-98D7-2AC400D7AC7C}" srcOrd="1" destOrd="0" presId="urn:microsoft.com/office/officeart/2008/layout/HorizontalMultiLevelHierarchy"/>
    <dgm:cxn modelId="{D2646E67-7FA5-5240-95ED-339B41BA007F}" type="presOf" srcId="{F22E7F8B-EDA0-BA45-8695-482BEC331767}" destId="{CBAF3644-C861-BC4A-B1FA-3363077483EE}" srcOrd="0" destOrd="0" presId="urn:microsoft.com/office/officeart/2008/layout/HorizontalMultiLevelHierarchy"/>
    <dgm:cxn modelId="{F896D487-0965-674D-8FD0-9CD233ABFABA}" type="presOf" srcId="{50393E6A-49C6-6545-8ADF-C67CDBE2DE79}" destId="{D39D60A7-D85F-BF4C-936B-679A3BFEA956}" srcOrd="0" destOrd="0" presId="urn:microsoft.com/office/officeart/2008/layout/HorizontalMultiLevelHierarchy"/>
    <dgm:cxn modelId="{2BABDB1A-2F3A-934E-951A-B62F4EB5D65A}" type="presOf" srcId="{40F0A77F-30ED-B344-AF67-C4E1A7C25AB5}" destId="{CE45380F-9C5E-5146-89DD-009F520DC191}" srcOrd="1" destOrd="0" presId="urn:microsoft.com/office/officeart/2008/layout/HorizontalMultiLevelHierarchy"/>
    <dgm:cxn modelId="{F8CFDBEB-6295-244F-BDBE-CADB9E16092F}" type="presOf" srcId="{02E82310-C2B2-B843-9B40-063BEC9A7FFB}" destId="{5E16B276-A1CB-C745-95DB-127F8237F402}" srcOrd="0" destOrd="0" presId="urn:microsoft.com/office/officeart/2008/layout/HorizontalMultiLevelHierarchy"/>
    <dgm:cxn modelId="{EE6DBA30-8549-D14A-998F-A23A0A7822F5}" type="presOf" srcId="{839C236A-B48E-FF4C-8054-26FA9EFC6622}" destId="{03F41372-F516-ED4C-ADC2-475420FCADEC}" srcOrd="0" destOrd="0" presId="urn:microsoft.com/office/officeart/2008/layout/HorizontalMultiLevelHierarchy"/>
    <dgm:cxn modelId="{8CCD98CA-C476-1442-B282-748B8DDA1A6F}" srcId="{397E467E-DF41-1149-9263-707C27B95136}" destId="{66D80213-73C3-5242-B998-ABAB31C083E9}" srcOrd="3" destOrd="0" parTransId="{34024B1C-2833-4642-96DC-C2A8B9B0EFFA}" sibTransId="{534ECCEC-3BF2-9F48-8DDF-7F84B4ECCF41}"/>
    <dgm:cxn modelId="{CF918AB6-19DD-3C41-8811-B0FA3E942C82}" srcId="{11DD87A6-2308-5647-ABF1-5441461B8302}" destId="{2539F624-8634-C040-9945-C70E5E3C2B25}" srcOrd="1" destOrd="0" parTransId="{92FE3BDE-182C-F644-AC2D-7CC94BD0DE45}" sibTransId="{19272BCC-DB5D-1542-AEBB-8056BCB03768}"/>
    <dgm:cxn modelId="{7101DF81-4DF7-C04D-B8AD-F833587FB075}" srcId="{3D8FBD43-621B-5148-AF5C-4859BDD5342D}" destId="{6461D18C-0C07-1D44-90EC-2EA30A84DD5C}" srcOrd="0" destOrd="0" parTransId="{F3A98D4B-2120-E24C-AEEC-62AD68F7C44F}" sibTransId="{6B3D7A0D-5423-C640-8013-8AA3A206DA01}"/>
    <dgm:cxn modelId="{DB2D49DF-DF98-AB41-957B-A019D494EC64}" srcId="{11DD87A6-2308-5647-ABF1-5441461B8302}" destId="{783F8E75-9764-294E-8EBD-056B8842A6EC}" srcOrd="2" destOrd="0" parTransId="{9424A91D-4AB1-8949-A852-38DAFDD9C50E}" sibTransId="{D8E0AB74-3227-8C48-86C1-3DFDF9FBEB03}"/>
    <dgm:cxn modelId="{294E6354-2D66-1640-8A8B-D84902F06550}" type="presOf" srcId="{FA6485B4-171B-1B45-9628-4361E283D0FF}" destId="{FA71366A-A487-7C4C-B233-62F584817023}" srcOrd="0" destOrd="0" presId="urn:microsoft.com/office/officeart/2008/layout/HorizontalMultiLevelHierarchy"/>
    <dgm:cxn modelId="{D5DDCBAF-16D6-EA49-B53C-1AA97DB404CF}" type="presOf" srcId="{F4B0E7C2-E4B0-3C4D-BE42-A446CFE154C1}" destId="{B12E20AC-569B-CB48-91F9-FD72F2344A6D}" srcOrd="0" destOrd="0" presId="urn:microsoft.com/office/officeart/2008/layout/HorizontalMultiLevelHierarchy"/>
    <dgm:cxn modelId="{3E216FB1-130F-D840-90BB-028600010965}" srcId="{D1B16FEE-69B9-EC49-A3F2-DD90EA2D812C}" destId="{8FED191B-5B98-F54C-B403-E87807C6D756}" srcOrd="1" destOrd="0" parTransId="{23469499-3E26-1844-9467-267C63E6A6EC}" sibTransId="{40F54176-8A62-254A-B6FA-7B3686B40EC1}"/>
    <dgm:cxn modelId="{42244E0E-7D0F-EB44-B2CD-158541CDC96C}" type="presOf" srcId="{114E32C9-098D-E24C-A5AE-0D138E45B447}" destId="{76F67F14-90E7-BD4B-9E14-9F2885E56CC9}" srcOrd="1" destOrd="0" presId="urn:microsoft.com/office/officeart/2008/layout/HorizontalMultiLevelHierarchy"/>
    <dgm:cxn modelId="{ADD4401F-1734-B049-A367-1A797A330FB3}" type="presOf" srcId="{AF368B8A-3849-C144-A585-FEC793319B58}" destId="{E82F6484-8E8F-AD4F-BD2E-9C2ADBF3EC9C}" srcOrd="0" destOrd="0" presId="urn:microsoft.com/office/officeart/2008/layout/HorizontalMultiLevelHierarchy"/>
    <dgm:cxn modelId="{714B127D-1B9D-C447-9FFC-493D6506D1A2}" type="presOf" srcId="{7A77F155-EC7B-1C4E-B39E-AE9E6EB68CC0}" destId="{68E5751B-C655-4E4F-9E58-A52E4B341EB4}" srcOrd="0" destOrd="0" presId="urn:microsoft.com/office/officeart/2008/layout/HorizontalMultiLevelHierarchy"/>
    <dgm:cxn modelId="{3E9F43A8-53AF-5E4B-8FBC-20B97F893BDC}" type="presOf" srcId="{9EB48392-7255-B848-9E3D-E7E464971E90}" destId="{2086C57A-C1D1-BA4C-AFC7-9964FA3DCF7D}" srcOrd="0" destOrd="0" presId="urn:microsoft.com/office/officeart/2008/layout/HorizontalMultiLevelHierarchy"/>
    <dgm:cxn modelId="{6D4A8015-410E-AB42-83BC-C017C584BB8D}" type="presOf" srcId="{A2B98A05-BD69-3F4E-B240-94F2D14C5C17}" destId="{3BE451B4-CA74-534A-AAF2-5CC9BA2EA681}" srcOrd="0" destOrd="0" presId="urn:microsoft.com/office/officeart/2008/layout/HorizontalMultiLevelHierarchy"/>
    <dgm:cxn modelId="{EAB33406-B78A-C247-A270-CA31E5098DC7}" type="presOf" srcId="{92FE3BDE-182C-F644-AC2D-7CC94BD0DE45}" destId="{D0ADB28E-9A10-C543-A6F0-BBC6B7435306}" srcOrd="1" destOrd="0" presId="urn:microsoft.com/office/officeart/2008/layout/HorizontalMultiLevelHierarchy"/>
    <dgm:cxn modelId="{02316BD7-0928-CE4A-82A6-C3821AA71882}" type="presOf" srcId="{8491FC38-C0C8-C942-B26D-0AD697079BBE}" destId="{241ED1FA-C206-784C-AC88-0720368F9A39}" srcOrd="1" destOrd="0" presId="urn:microsoft.com/office/officeart/2008/layout/HorizontalMultiLevelHierarchy"/>
    <dgm:cxn modelId="{32CE18A5-6188-4D40-848B-3A9E6A7E1B5C}" type="presOf" srcId="{F0133E49-EDFD-5E45-A935-89D972BF5B34}" destId="{CAF9FC86-623A-9246-979A-5BFA616FADA6}" srcOrd="0" destOrd="0" presId="urn:microsoft.com/office/officeart/2008/layout/HorizontalMultiLevelHierarchy"/>
    <dgm:cxn modelId="{A5CC2130-DF18-8740-A752-F29405E2B160}" type="presOf" srcId="{E947EC3F-5355-8B44-9FBA-20DB20204625}" destId="{4A4ED290-54BB-D645-B58A-FFE5ACC2BB89}" srcOrd="0" destOrd="0" presId="urn:microsoft.com/office/officeart/2008/layout/HorizontalMultiLevelHierarchy"/>
    <dgm:cxn modelId="{52A375C2-E122-7C4C-923E-3DAD975503CE}" type="presOf" srcId="{6EE6523E-AE8E-BB4A-9624-F05E191FD52A}" destId="{378975A6-B14E-FD42-92BD-B64C479BE8F5}" srcOrd="1" destOrd="0" presId="urn:microsoft.com/office/officeart/2008/layout/HorizontalMultiLevelHierarchy"/>
    <dgm:cxn modelId="{0D922135-DDDC-B54A-8A41-B53407AE285B}" type="presOf" srcId="{74404625-0214-7449-B25F-D43815114E0F}" destId="{B2800074-9C4C-8F4E-B6BA-61F7D2A678EA}" srcOrd="0" destOrd="0" presId="urn:microsoft.com/office/officeart/2008/layout/HorizontalMultiLevelHierarchy"/>
    <dgm:cxn modelId="{A63C6D73-F96C-6146-97C2-5BA5BCDB0C23}" type="presOf" srcId="{7E8B05C8-E91B-5C49-8D57-336F679EBD2D}" destId="{EA3A545C-4D2A-124F-9BD9-B06869F937DC}" srcOrd="0" destOrd="0" presId="urn:microsoft.com/office/officeart/2008/layout/HorizontalMultiLevelHierarchy"/>
    <dgm:cxn modelId="{65AFD682-35EF-FE41-82C2-5E85311C5537}" srcId="{F0133E49-EDFD-5E45-A935-89D972BF5B34}" destId="{07CA14FD-EEDD-0544-93AA-B8385E5F6DB5}" srcOrd="0" destOrd="0" parTransId="{FF3FC833-32A8-484D-81ED-DBA40290A973}" sibTransId="{AF10B16C-AFA4-8A4E-AE3B-05BA21AA0EC9}"/>
    <dgm:cxn modelId="{B1E73F03-9B56-7140-B8CB-153DA03B46F1}" type="presOf" srcId="{EA9B106C-42D2-7B4C-B2EF-98D54D3FFEAC}" destId="{08581992-DF2D-B94B-BD21-A31CFB9A95D2}" srcOrd="0" destOrd="0" presId="urn:microsoft.com/office/officeart/2008/layout/HorizontalMultiLevelHierarchy"/>
    <dgm:cxn modelId="{141F74F4-0E93-D043-B96E-CF939213903A}" type="presOf" srcId="{FA391B01-6B24-EF4B-A2F5-16DA217A51FF}" destId="{CD2D3E11-12B2-3D4E-A0DF-2BC90DD8706B}" srcOrd="1" destOrd="0" presId="urn:microsoft.com/office/officeart/2008/layout/HorizontalMultiLevelHierarchy"/>
    <dgm:cxn modelId="{CA6F9A07-BE8D-AA41-BEED-88AF0E30A37B}" type="presOf" srcId="{BC3035D3-9179-9F47-9C30-1C8110404BC4}" destId="{C03B79AC-8983-404B-870B-FC5247FB72FA}" srcOrd="0" destOrd="0" presId="urn:microsoft.com/office/officeart/2008/layout/HorizontalMultiLevelHierarchy"/>
    <dgm:cxn modelId="{EFBB2A0D-25E9-E44E-A145-F621BB905394}" type="presOf" srcId="{9B664991-1D1E-A840-B0BB-12756E7F845A}" destId="{632CB2F2-0369-0746-A1F7-0EB1631C827B}" srcOrd="0" destOrd="0" presId="urn:microsoft.com/office/officeart/2008/layout/HorizontalMultiLevelHierarchy"/>
    <dgm:cxn modelId="{38738B85-ECC7-AA43-8714-27CB41613E83}" type="presOf" srcId="{9424A91D-4AB1-8949-A852-38DAFDD9C50E}" destId="{7E1D8A77-5FDF-574F-A66C-9E5B73E57092}" srcOrd="0" destOrd="0" presId="urn:microsoft.com/office/officeart/2008/layout/HorizontalMultiLevelHierarchy"/>
    <dgm:cxn modelId="{7774857B-96E9-AD4C-9706-7A0C6C4196A7}" srcId="{397E467E-DF41-1149-9263-707C27B95136}" destId="{7E8B05C8-E91B-5C49-8D57-336F679EBD2D}" srcOrd="4" destOrd="0" parTransId="{678A7009-709B-DF4F-9DCF-F6280168D6A0}" sibTransId="{8E955E9F-696B-B54D-95DE-E9EEEBD433D8}"/>
    <dgm:cxn modelId="{8562D55A-C537-F245-9CC0-BC1DD85F4B81}" type="presOf" srcId="{99AF2805-E1F0-124A-82E9-03D8E8F71C25}" destId="{785E9FC8-D5A9-C74E-B3EF-C8C33EAF8D9B}" srcOrd="0" destOrd="0" presId="urn:microsoft.com/office/officeart/2008/layout/HorizontalMultiLevelHierarchy"/>
    <dgm:cxn modelId="{9AE547D0-9EBE-C74C-8189-DB90D7260BBE}" type="presOf" srcId="{34024B1C-2833-4642-96DC-C2A8B9B0EFFA}" destId="{02F34FB5-181C-6648-9CBC-2239E4BDAC58}" srcOrd="0" destOrd="0" presId="urn:microsoft.com/office/officeart/2008/layout/HorizontalMultiLevelHierarchy"/>
    <dgm:cxn modelId="{7A18D2BB-B593-F447-98D6-4FF6C974FABF}" srcId="{A2B98A05-BD69-3F4E-B240-94F2D14C5C17}" destId="{165DF8BF-A3CC-8C4F-B1DB-52A5D7037579}" srcOrd="1" destOrd="0" parTransId="{AF368B8A-3849-C144-A585-FEC793319B58}" sibTransId="{B41D971F-D24B-5043-AE21-4AC78C77CE2F}"/>
    <dgm:cxn modelId="{F7F2590F-9688-8B43-BF29-597DA484AE88}" type="presOf" srcId="{41DBA725-4B66-3B4A-AEB0-4FBCADC0A7BB}" destId="{3A34BA3A-451F-214E-8F2D-73305E8EF98F}" srcOrd="1" destOrd="0" presId="urn:microsoft.com/office/officeart/2008/layout/HorizontalMultiLevelHierarchy"/>
    <dgm:cxn modelId="{D0928A89-5BE2-1442-B7E2-6C27B2B342CE}" type="presOf" srcId="{8491FC38-C0C8-C942-B26D-0AD697079BBE}" destId="{50D47DF8-6C67-6246-8456-5054DD18D39F}" srcOrd="0" destOrd="0" presId="urn:microsoft.com/office/officeart/2008/layout/HorizontalMultiLevelHierarchy"/>
    <dgm:cxn modelId="{A322C473-6574-6A47-A482-F37FF41FB7E7}" type="presOf" srcId="{3068A361-5982-DA47-B722-F05982960389}" destId="{C9F8A05F-5EA0-2042-AA5D-781896FF9B94}" srcOrd="1" destOrd="0" presId="urn:microsoft.com/office/officeart/2008/layout/HorizontalMultiLevelHierarchy"/>
    <dgm:cxn modelId="{0F5A679B-F328-C147-8AD3-AE967C12732D}" srcId="{11DD87A6-2308-5647-ABF1-5441461B8302}" destId="{74288E78-BBAA-0247-98DE-B961AFC53773}" srcOrd="5" destOrd="0" parTransId="{9EB48392-7255-B848-9E3D-E7E464971E90}" sibTransId="{080B7865-14A2-3540-9DAB-63195BAAF08C}"/>
    <dgm:cxn modelId="{0CC2B281-01EB-7341-BA55-0403A512D814}" type="presOf" srcId="{77E4CB05-1081-BE4E-9636-4F99128884E0}" destId="{0D918B45-64B1-ED4E-BCC7-612C12EE6C6C}" srcOrd="1" destOrd="0" presId="urn:microsoft.com/office/officeart/2008/layout/HorizontalMultiLevelHierarchy"/>
    <dgm:cxn modelId="{E623D910-ABE3-C04B-BEDA-3D09FDFD7B25}" srcId="{F4B0E7C2-E4B0-3C4D-BE42-A446CFE154C1}" destId="{7A77F155-EC7B-1C4E-B39E-AE9E6EB68CC0}" srcOrd="0" destOrd="0" parTransId="{A1D8664E-4956-2C43-B058-4857B5D39FF5}" sibTransId="{0F13834F-EB81-D344-B7A4-40BFD91FEE42}"/>
    <dgm:cxn modelId="{BF05D839-5CEA-484B-A484-B1155E8BC9C5}" type="presOf" srcId="{D1B16FEE-69B9-EC49-A3F2-DD90EA2D812C}" destId="{EABCEDE5-832C-8B4D-9DEE-E60C49A0DD10}" srcOrd="0" destOrd="0" presId="urn:microsoft.com/office/officeart/2008/layout/HorizontalMultiLevelHierarchy"/>
    <dgm:cxn modelId="{782C7A1F-10EF-8747-8AA9-750BF3693890}" srcId="{11DD87A6-2308-5647-ABF1-5441461B8302}" destId="{9B664991-1D1E-A840-B0BB-12756E7F845A}" srcOrd="3" destOrd="0" parTransId="{BCB0FD09-A3B7-694F-BCB1-F63D8761FF1A}" sibTransId="{B986B52F-DD6D-4647-BCD7-E885C930E8F0}"/>
    <dgm:cxn modelId="{8113272C-3C5A-DF48-996C-5F6AF59D4692}" type="presOf" srcId="{678A7009-709B-DF4F-9DCF-F6280168D6A0}" destId="{4BE02BBF-4921-7A46-8AA6-20B6833BE671}" srcOrd="1" destOrd="0" presId="urn:microsoft.com/office/officeart/2008/layout/HorizontalMultiLevelHierarchy"/>
    <dgm:cxn modelId="{9629E3AE-6CD3-114D-AE3B-B5CD1A4553D1}" type="presOf" srcId="{8C05D566-7B94-B74B-814E-685353A71AD4}" destId="{4E8B689C-A5D3-AA49-B344-0E88F377CCC0}" srcOrd="0" destOrd="0" presId="urn:microsoft.com/office/officeart/2008/layout/HorizontalMultiLevelHierarchy"/>
    <dgm:cxn modelId="{31C57448-EC71-5344-96EC-A6215FE39BD0}" type="presOf" srcId="{F3A98D4B-2120-E24C-AEEC-62AD68F7C44F}" destId="{78C9B93A-A373-7040-9A67-55821E161B8F}" srcOrd="1" destOrd="0" presId="urn:microsoft.com/office/officeart/2008/layout/HorizontalMultiLevelHierarchy"/>
    <dgm:cxn modelId="{DFBBCDD3-1EB6-8F46-A5D9-6184560DB402}" type="presOf" srcId="{8FED191B-5B98-F54C-B403-E87807C6D756}" destId="{B0088B83-F5C9-5A44-B63B-7D998AF88705}" srcOrd="0" destOrd="0" presId="urn:microsoft.com/office/officeart/2008/layout/HorizontalMultiLevelHierarchy"/>
    <dgm:cxn modelId="{79567577-9F10-B74A-82D9-D14468BBDF35}" type="presOf" srcId="{FA391B01-6B24-EF4B-A2F5-16DA217A51FF}" destId="{152E4515-50C9-7E4C-A14E-3A554C8FC3ED}" srcOrd="0" destOrd="0" presId="urn:microsoft.com/office/officeart/2008/layout/HorizontalMultiLevelHierarchy"/>
    <dgm:cxn modelId="{4E4AF174-D2C3-DD4C-A76A-557E6CFE886E}" type="presOf" srcId="{41DBA725-4B66-3B4A-AEB0-4FBCADC0A7BB}" destId="{971FA2AC-3F2B-4D43-91D4-85F2051C51D9}" srcOrd="0" destOrd="0" presId="urn:microsoft.com/office/officeart/2008/layout/HorizontalMultiLevelHierarchy"/>
    <dgm:cxn modelId="{FA024487-3545-D14C-B0D1-808F7B0E7DDB}" type="presOf" srcId="{05254BBD-4FF1-6F4A-84BD-F70CA147B81F}" destId="{5F2E1C09-89AB-5C4C-92D3-1A5BE891C7BE}" srcOrd="0" destOrd="0" presId="urn:microsoft.com/office/officeart/2008/layout/HorizontalMultiLevelHierarchy"/>
    <dgm:cxn modelId="{501ED028-F5B9-DE49-9C6B-2486CB4D3E79}" type="presOf" srcId="{AC6979A1-72CD-C748-835C-4E36191CAF9E}" destId="{FFF45196-0D82-3242-8D28-C5130059304C}" srcOrd="0" destOrd="0" presId="urn:microsoft.com/office/officeart/2008/layout/HorizontalMultiLevelHierarchy"/>
    <dgm:cxn modelId="{C8390706-E186-4E4B-9DA8-CBF8F0227FF9}" type="presOf" srcId="{F56743CD-1B4E-174A-9C48-8817BCC10F2F}" destId="{FD69A687-2104-504B-9ACF-3F4DCDC890FB}" srcOrd="0" destOrd="0" presId="urn:microsoft.com/office/officeart/2008/layout/HorizontalMultiLevelHierarchy"/>
    <dgm:cxn modelId="{8FBED801-F3E3-5F43-B06E-CD74F89AD813}" srcId="{397E467E-DF41-1149-9263-707C27B95136}" destId="{3D8FBD43-621B-5148-AF5C-4859BDD5342D}" srcOrd="2" destOrd="0" parTransId="{F56743CD-1B4E-174A-9C48-8817BCC10F2F}" sibTransId="{0A8AC2BA-9DCF-D544-8441-99A24162E5AB}"/>
    <dgm:cxn modelId="{565C7031-03E7-8043-B6EC-14CA01A23FF3}" type="presOf" srcId="{9EB48392-7255-B848-9E3D-E7E464971E90}" destId="{169A98B7-8D87-4743-B548-39A422A81D88}" srcOrd="1" destOrd="0" presId="urn:microsoft.com/office/officeart/2008/layout/HorizontalMultiLevelHierarchy"/>
    <dgm:cxn modelId="{F83C8568-1D9E-6542-BBD9-21AA92C3AA10}" type="presOf" srcId="{678A7009-709B-DF4F-9DCF-F6280168D6A0}" destId="{F7173095-934B-1346-9B31-85965D56793C}" srcOrd="0" destOrd="0" presId="urn:microsoft.com/office/officeart/2008/layout/HorizontalMultiLevelHierarchy"/>
    <dgm:cxn modelId="{DF889AC2-C0B9-FC47-BDB7-6D6582D7F7D5}" type="presOf" srcId="{42CDA0B3-D761-E841-A741-787B75D29F69}" destId="{AB362AC4-5B75-F746-91F8-48EDB58091A2}" srcOrd="0" destOrd="0" presId="urn:microsoft.com/office/officeart/2008/layout/HorizontalMultiLevelHierarchy"/>
    <dgm:cxn modelId="{7FC57971-45D2-8940-9BCB-89D7668443EF}" type="presOf" srcId="{07CA14FD-EEDD-0544-93AA-B8385E5F6DB5}" destId="{910D91A8-1202-3844-A0D0-6617AA6DBDF0}" srcOrd="0" destOrd="0" presId="urn:microsoft.com/office/officeart/2008/layout/HorizontalMultiLevelHierarchy"/>
    <dgm:cxn modelId="{6B48DCA8-000D-9447-A5F7-53B81A90B645}" srcId="{397E467E-DF41-1149-9263-707C27B95136}" destId="{F0133E49-EDFD-5E45-A935-89D972BF5B34}" srcOrd="0" destOrd="0" parTransId="{77E4CB05-1081-BE4E-9636-4F99128884E0}" sibTransId="{354855C4-BE8A-D34A-9437-F28B1B73ADE3}"/>
    <dgm:cxn modelId="{888247CF-846C-884D-AD40-671D80F2EFED}" srcId="{F0133E49-EDFD-5E45-A935-89D972BF5B34}" destId="{DDF94CC5-1EBC-E94A-B0C9-26D065AA21AD}" srcOrd="1" destOrd="0" parTransId="{F6229126-EEAC-9442-BA4B-E6D31635171B}" sibTransId="{21AC04AD-2C53-8340-A3FA-4D5E2CC84234}"/>
    <dgm:cxn modelId="{22D068D7-D5D7-644B-A2DE-9F84B0A78C0F}" srcId="{50393E6A-49C6-6545-8ADF-C67CDBE2DE79}" destId="{AD87F2BA-6E55-A94F-BDA2-E0BDC6E4B094}" srcOrd="0" destOrd="0" parTransId="{54FA6288-C61D-704C-9B38-D041B61B860A}" sibTransId="{986F1316-9745-7E49-96A0-1DBC4E2C675F}"/>
    <dgm:cxn modelId="{FEA35932-F2D4-3C4D-95A4-CAE6B9ADDA15}" type="presOf" srcId="{2CFFE394-6005-344C-8CF5-1B1263503553}" destId="{B26F3238-F6E2-874B-8659-FB702302C570}" srcOrd="0" destOrd="0" presId="urn:microsoft.com/office/officeart/2008/layout/HorizontalMultiLevelHierarchy"/>
    <dgm:cxn modelId="{2D2B4885-7DCA-1546-AFF6-CAD399704F0F}" type="presOf" srcId="{C3042ECA-C805-C64B-88A1-99EE9C8E3592}" destId="{D7371DE1-9E32-0E43-90DF-951651833E73}" srcOrd="0" destOrd="0" presId="urn:microsoft.com/office/officeart/2008/layout/HorizontalMultiLevelHierarchy"/>
    <dgm:cxn modelId="{08C26CF8-B938-B34F-BC4D-F7DC55E2C97F}" srcId="{AD87F2BA-6E55-A94F-BDA2-E0BDC6E4B094}" destId="{AC6979A1-72CD-C748-835C-4E36191CAF9E}" srcOrd="1" destOrd="0" parTransId="{756FF4FE-7DF6-2B48-9B6F-DC7DAA8F1279}" sibTransId="{C34A338B-5434-3146-A021-E1551532DCE7}"/>
    <dgm:cxn modelId="{92BEC7B5-C5C6-754A-B8F4-F7AC78B6AAE5}" type="presOf" srcId="{0CA6D54B-5423-564C-8F2F-63BDEC7F8BCA}" destId="{7DEDAE86-380D-5F43-AE32-FF3C756A4011}" srcOrd="1" destOrd="0" presId="urn:microsoft.com/office/officeart/2008/layout/HorizontalMultiLevelHierarchy"/>
    <dgm:cxn modelId="{007202B6-D541-014B-94EE-1F205AA9D4AA}" type="presOf" srcId="{40F0A77F-30ED-B344-AF67-C4E1A7C25AB5}" destId="{4A4A3462-1D04-3C41-96E5-B6F11FAAC74C}" srcOrd="0" destOrd="0" presId="urn:microsoft.com/office/officeart/2008/layout/HorizontalMultiLevelHierarchy"/>
    <dgm:cxn modelId="{75262388-66A6-2649-B3C0-C965FA3931DA}" type="presOf" srcId="{F6229126-EEAC-9442-BA4B-E6D31635171B}" destId="{E5AAE51A-0584-2849-A6DE-B42EEBF692A2}" srcOrd="0" destOrd="0" presId="urn:microsoft.com/office/officeart/2008/layout/HorizontalMultiLevelHierarchy"/>
    <dgm:cxn modelId="{3F9F0A8C-3FC2-184D-9346-B6D9D5908399}" type="presOf" srcId="{AF368B8A-3849-C144-A585-FEC793319B58}" destId="{2F2D1B62-DEC4-154F-BFF3-EEC124502A5C}" srcOrd="1" destOrd="0" presId="urn:microsoft.com/office/officeart/2008/layout/HorizontalMultiLevelHierarchy"/>
    <dgm:cxn modelId="{D80FC13F-6971-4E4C-9383-77AF936870BA}" srcId="{11DD87A6-2308-5647-ABF1-5441461B8302}" destId="{F4B0E7C2-E4B0-3C4D-BE42-A446CFE154C1}" srcOrd="4" destOrd="0" parTransId="{D90AC2A5-CF62-7B43-86A7-2FDD0C145FB8}" sibTransId="{269D0B99-7C31-2940-ADAD-A1A7881CD7A1}"/>
    <dgm:cxn modelId="{B39DCC51-2BC8-9047-B7AE-8D212023F16B}" type="presOf" srcId="{350685B8-C63D-3F48-9421-5EBDECD67DED}" destId="{C3BC2D09-1C4A-F941-82D0-E000B4DF8E03}" srcOrd="0" destOrd="0" presId="urn:microsoft.com/office/officeart/2008/layout/HorizontalMultiLevelHierarchy"/>
    <dgm:cxn modelId="{B16B9112-E6DD-7E4B-9278-39DB90D02040}" type="presOf" srcId="{207D9049-CB6C-AA46-99BC-03FDD7803D98}" destId="{597F255C-4960-714E-ACC8-D960F51D9560}" srcOrd="0" destOrd="0" presId="urn:microsoft.com/office/officeart/2008/layout/HorizontalMultiLevelHierarchy"/>
    <dgm:cxn modelId="{E708C02D-5E9A-884C-8372-C78451B725BB}" type="presOf" srcId="{90BAD419-8841-6549-9523-3EA57B7646F7}" destId="{E837FC53-A2EF-1F4D-9467-BBA35EB2C5F3}" srcOrd="0" destOrd="0" presId="urn:microsoft.com/office/officeart/2008/layout/HorizontalMultiLevelHierarchy"/>
    <dgm:cxn modelId="{6F755D1D-532F-AD46-A71E-52BEBF44F228}" type="presOf" srcId="{AE9132C8-FFD7-A74D-9F20-ADC1AF6D69C1}" destId="{77DB770A-2557-3C4E-83C5-10EDB39D79FF}" srcOrd="1" destOrd="0" presId="urn:microsoft.com/office/officeart/2008/layout/HorizontalMultiLevelHierarchy"/>
    <dgm:cxn modelId="{24B8CFF3-5D31-9949-9969-DCC3B1396F90}" type="presOf" srcId="{FF3FC833-32A8-484D-81ED-DBA40290A973}" destId="{B8D39FCC-7BB3-E448-86A2-172F1B00C484}" srcOrd="1" destOrd="0" presId="urn:microsoft.com/office/officeart/2008/layout/HorizontalMultiLevelHierarchy"/>
    <dgm:cxn modelId="{23B7809F-395B-B245-A9AD-85DB3D3A0D72}" type="presOf" srcId="{D90AC2A5-CF62-7B43-86A7-2FDD0C145FB8}" destId="{8D2B0977-66B0-8B4C-A20D-E4BAA3B1F57D}" srcOrd="0" destOrd="0" presId="urn:microsoft.com/office/officeart/2008/layout/HorizontalMultiLevelHierarchy"/>
    <dgm:cxn modelId="{44BAA465-8C3C-A248-87B1-CD7F523D948D}" type="presOf" srcId="{99AF2805-E1F0-124A-82E9-03D8E8F71C25}" destId="{ADBFBB5F-16FA-234A-BEF5-BA656DD953E0}" srcOrd="1" destOrd="0" presId="urn:microsoft.com/office/officeart/2008/layout/HorizontalMultiLevelHierarchy"/>
    <dgm:cxn modelId="{1FF90230-3D87-A340-B011-691616E21C8E}" type="presOf" srcId="{42976E54-3060-5242-A634-981EE6B6C147}" destId="{844FAE0E-42C2-7946-A3DC-2D9974AA30E6}" srcOrd="1" destOrd="0" presId="urn:microsoft.com/office/officeart/2008/layout/HorizontalMultiLevelHierarchy"/>
    <dgm:cxn modelId="{6A46F5B5-B6FA-D941-9320-78B933D635CD}" type="presOf" srcId="{34024B1C-2833-4642-96DC-C2A8B9B0EFFA}" destId="{D812323C-85B0-7C48-B67B-34EEC50EBEDA}" srcOrd="1" destOrd="0" presId="urn:microsoft.com/office/officeart/2008/layout/HorizontalMultiLevelHierarchy"/>
    <dgm:cxn modelId="{116AC666-8EC0-5447-B5F4-313523F8186E}" type="presOf" srcId="{11DD87A6-2308-5647-ABF1-5441461B8302}" destId="{4A06B907-31C0-DB47-8780-337601748AEE}" srcOrd="0" destOrd="0" presId="urn:microsoft.com/office/officeart/2008/layout/HorizontalMultiLevelHierarchy"/>
    <dgm:cxn modelId="{E9168607-5F7E-4F4B-90DC-081951FC0905}" type="presOf" srcId="{77E4CB05-1081-BE4E-9636-4F99128884E0}" destId="{F85AE7D0-6FF2-B942-A0DE-77C7AF88BB07}" srcOrd="0" destOrd="0" presId="urn:microsoft.com/office/officeart/2008/layout/HorizontalMultiLevelHierarchy"/>
    <dgm:cxn modelId="{0616C5E7-B972-2644-AE68-D22603813D5A}" type="presOf" srcId="{783F8E75-9764-294E-8EBD-056B8842A6EC}" destId="{5232D32D-EAF4-794E-AB3B-5FD62DBD9BFB}" srcOrd="0" destOrd="0" presId="urn:microsoft.com/office/officeart/2008/layout/HorizontalMultiLevelHierarchy"/>
    <dgm:cxn modelId="{73870600-1F8F-784D-BA69-CC1CC9091F7B}" type="presOf" srcId="{AE9132C8-FFD7-A74D-9F20-ADC1AF6D69C1}" destId="{34D33808-DF70-7D4B-B128-5A207DA25F1E}" srcOrd="0" destOrd="0" presId="urn:microsoft.com/office/officeart/2008/layout/HorizontalMultiLevelHierarchy"/>
    <dgm:cxn modelId="{A359FB5C-7A1E-7C4D-97E5-9E7E77ABBDAE}" type="presOf" srcId="{5DC1DC01-D8EE-BE46-BC97-4F58168B218C}" destId="{BA9422A9-D30D-0040-B6F4-140672D49EEA}" srcOrd="0" destOrd="0" presId="urn:microsoft.com/office/officeart/2008/layout/HorizontalMultiLevelHierarchy"/>
    <dgm:cxn modelId="{D425005F-FE00-714F-B81A-21AA57437A00}" srcId="{90BAD419-8841-6549-9523-3EA57B7646F7}" destId="{207D9049-CB6C-AA46-99BC-03FDD7803D98}" srcOrd="0" destOrd="0" parTransId="{C3042ECA-C805-C64B-88A1-99EE9C8E3592}" sibTransId="{DAC484B0-8920-2D45-8F28-289A3BF4B7EA}"/>
    <dgm:cxn modelId="{E72CB604-2D0F-774E-A642-7E979D850370}" srcId="{AC6979A1-72CD-C748-835C-4E36191CAF9E}" destId="{90BAD419-8841-6549-9523-3EA57B7646F7}" srcOrd="1" destOrd="0" parTransId="{839C236A-B48E-FF4C-8054-26FA9EFC6622}" sibTransId="{AEACC02C-BD0F-5144-9ADE-405D91BC7B8E}"/>
    <dgm:cxn modelId="{3DBEC254-9A57-7C42-8E00-BAD6F7B61050}" type="presOf" srcId="{6EDAFE9C-14D0-FD44-94A9-74F1BA728C2B}" destId="{4116BF39-51D6-8049-BE4B-D6FF811A59C3}" srcOrd="0" destOrd="0" presId="urn:microsoft.com/office/officeart/2008/layout/HorizontalMultiLevelHierarchy"/>
    <dgm:cxn modelId="{9B308A80-CDB7-2B49-BA69-BF0C9C015994}" type="presOf" srcId="{E947EC3F-5355-8B44-9FBA-20DB20204625}" destId="{20531A95-8F5F-654C-AF87-CA09F40E3B7B}" srcOrd="1" destOrd="0" presId="urn:microsoft.com/office/officeart/2008/layout/HorizontalMultiLevelHierarchy"/>
    <dgm:cxn modelId="{F904112C-8630-384E-A020-5525B7E15A42}" type="presOf" srcId="{2CFFE394-6005-344C-8CF5-1B1263503553}" destId="{4C445530-3000-8947-B2A7-8CB46A480A6D}" srcOrd="1" destOrd="0" presId="urn:microsoft.com/office/officeart/2008/layout/HorizontalMultiLevelHierarchy"/>
    <dgm:cxn modelId="{61A6ACB7-B41D-D142-AE6A-32511A5A9612}" srcId="{AD87F2BA-6E55-A94F-BDA2-E0BDC6E4B094}" destId="{A2B98A05-BD69-3F4E-B240-94F2D14C5C17}" srcOrd="0" destOrd="0" parTransId="{42CDA0B3-D761-E841-A741-787B75D29F69}" sibTransId="{3C8F35C1-AFBE-A549-BD45-2B278FD9C5B7}"/>
    <dgm:cxn modelId="{E158BCCC-DB48-D244-9CB9-C6CCA3B2ADFB}" type="presOf" srcId="{A1D8664E-4956-2C43-B058-4857B5D39FF5}" destId="{B03D53B7-D4F7-9340-920F-85F7DB06DF28}" srcOrd="0" destOrd="0" presId="urn:microsoft.com/office/officeart/2008/layout/HorizontalMultiLevelHierarchy"/>
    <dgm:cxn modelId="{5A7FBDFE-A9B7-2C42-A8B9-978EA5C38A37}" srcId="{397E467E-DF41-1149-9263-707C27B95136}" destId="{E4DF1122-9885-684B-B54C-4DB71BDDE349}" srcOrd="5" destOrd="0" parTransId="{6EE6523E-AE8E-BB4A-9624-F05E191FD52A}" sibTransId="{27DD65A2-8E98-D04A-A86F-E94A5B69C287}"/>
    <dgm:cxn modelId="{6DD4F1BA-4B3D-6748-8F93-82B94B9E6FB9}" srcId="{BC3035D3-9179-9F47-9C30-1C8110404BC4}" destId="{49D56E71-603A-AB4C-B236-0F9ECBB8C767}" srcOrd="1" destOrd="0" parTransId="{0CA6D54B-5423-564C-8F2F-63BDEC7F8BCA}" sibTransId="{F0EB6EEA-C33E-8D42-B03D-77BD4FA0793D}"/>
    <dgm:cxn modelId="{D9D1DBAE-05EC-BE40-977A-4A4D84842163}" type="presOf" srcId="{FF3FC833-32A8-484D-81ED-DBA40290A973}" destId="{679157B7-B5BB-B040-9D8C-9DB2636EC198}" srcOrd="0" destOrd="0" presId="urn:microsoft.com/office/officeart/2008/layout/HorizontalMultiLevelHierarchy"/>
    <dgm:cxn modelId="{BE2551E2-EEE7-1E40-8600-6DCC7105A0B9}" type="presOf" srcId="{F2964B04-3930-B148-91E7-6D88DBE67A8D}" destId="{0EEC3ED8-E2F7-3D40-AFEA-23D3C5EE5BD6}" srcOrd="0" destOrd="0" presId="urn:microsoft.com/office/officeart/2008/layout/HorizontalMultiLevelHierarchy"/>
    <dgm:cxn modelId="{2D9168EC-CFC0-B34F-9B9E-ADC9547F11CB}" srcId="{E4DF1122-9885-684B-B54C-4DB71BDDE349}" destId="{EA9B106C-42D2-7B4C-B2EF-98D54D3FFEAC}" srcOrd="0" destOrd="0" parTransId="{E947EC3F-5355-8B44-9FBA-20DB20204625}" sibTransId="{246EA0CC-35DA-7648-87A4-BD1CC4885CFA}"/>
    <dgm:cxn modelId="{65C18893-767B-4F49-899C-F9EECC18B600}" type="presOf" srcId="{165DF8BF-A3CC-8C4F-B1DB-52A5D7037579}" destId="{6729214E-6B57-9940-8989-8A78804D37F1}" srcOrd="0" destOrd="0" presId="urn:microsoft.com/office/officeart/2008/layout/HorizontalMultiLevelHierarchy"/>
    <dgm:cxn modelId="{A26DCAA3-FB8D-BE4D-B178-2EE40C92CE08}" type="presOf" srcId="{114E32C9-098D-E24C-A5AE-0D138E45B447}" destId="{24CEE49C-0F6D-214D-9E6E-5F403D20AEEA}" srcOrd="0" destOrd="0" presId="urn:microsoft.com/office/officeart/2008/layout/HorizontalMultiLevelHierarchy"/>
    <dgm:cxn modelId="{11B05AE1-66CB-8140-910C-1B1426548B17}" type="presOf" srcId="{74404625-0214-7449-B25F-D43815114E0F}" destId="{7B18B876-AF3A-4C45-A2F9-234D5FF57016}" srcOrd="1" destOrd="0" presId="urn:microsoft.com/office/officeart/2008/layout/HorizontalMultiLevelHierarchy"/>
    <dgm:cxn modelId="{8AB8E377-3D87-064D-8FC1-9411F3236E4A}" srcId="{AC6979A1-72CD-C748-835C-4E36191CAF9E}" destId="{397E467E-DF41-1149-9263-707C27B95136}" srcOrd="0" destOrd="0" parTransId="{41DBA725-4B66-3B4A-AEB0-4FBCADC0A7BB}" sibTransId="{9B838B4B-A6FD-3544-A8DF-9127C176CD86}"/>
    <dgm:cxn modelId="{79B1EEE0-59B6-BD46-9D7F-F70E6B346BAF}" type="presOf" srcId="{AD87F2BA-6E55-A94F-BDA2-E0BDC6E4B094}" destId="{9EEE4543-208F-1B4C-A7A1-DC26D5A59890}" srcOrd="0" destOrd="0" presId="urn:microsoft.com/office/officeart/2008/layout/HorizontalMultiLevelHierarchy"/>
    <dgm:cxn modelId="{8DBF7096-8A41-204B-B775-DEF4990FC6AA}" type="presOf" srcId="{839C236A-B48E-FF4C-8054-26FA9EFC6622}" destId="{73488E82-B923-354D-952A-0C075DEE88ED}" srcOrd="1" destOrd="0" presId="urn:microsoft.com/office/officeart/2008/layout/HorizontalMultiLevelHierarchy"/>
    <dgm:cxn modelId="{2832124D-2DB2-6F4E-BA7B-A54876050D6E}" type="presOf" srcId="{BCB0FD09-A3B7-694F-BCB1-F63D8761FF1A}" destId="{FB4C2225-9B9E-DE4D-B449-12B9DE9B5D7E}" srcOrd="0" destOrd="0" presId="urn:microsoft.com/office/officeart/2008/layout/HorizontalMultiLevelHierarchy"/>
    <dgm:cxn modelId="{D2B8F2ED-6C7B-8548-8A5D-0F49098B72C2}" type="presOf" srcId="{05254BBD-4FF1-6F4A-84BD-F70CA147B81F}" destId="{D0AC05C1-E47E-4744-A7F4-FFEA597D90E4}" srcOrd="1" destOrd="0" presId="urn:microsoft.com/office/officeart/2008/layout/HorizontalMultiLevelHierarchy"/>
    <dgm:cxn modelId="{4ECCE60E-DB2B-454E-9807-D20D6536726F}" srcId="{397E467E-DF41-1149-9263-707C27B95136}" destId="{F22E7F8B-EDA0-BA45-8695-482BEC331767}" srcOrd="1" destOrd="0" parTransId="{3068A361-5982-DA47-B722-F05982960389}" sibTransId="{DE9B6243-0932-2C40-B4CE-49744F538561}"/>
    <dgm:cxn modelId="{43AFCDBC-3099-BE4D-A4D0-523BEE2E25BD}" type="presOf" srcId="{42CDA0B3-D761-E841-A741-787B75D29F69}" destId="{6085C1E2-A1E9-5E44-899C-30D7FCEB6607}" srcOrd="1" destOrd="0" presId="urn:microsoft.com/office/officeart/2008/layout/HorizontalMultiLevelHierarchy"/>
    <dgm:cxn modelId="{67E6A8DF-F69C-E348-9F0C-6E2B34F83AD8}" srcId="{AD87F2BA-6E55-A94F-BDA2-E0BDC6E4B094}" destId="{D1B16FEE-69B9-EC49-A3F2-DD90EA2D812C}" srcOrd="2" destOrd="0" parTransId="{09726CE8-2F29-454A-9D31-774A997ACB56}" sibTransId="{500328C0-4E6B-614D-9A1A-AAB17D255283}"/>
    <dgm:cxn modelId="{0A0D5C65-AC8E-A844-B481-2083E4F6E15D}" type="presOf" srcId="{09726CE8-2F29-454A-9D31-774A997ACB56}" destId="{87847253-5B3F-0641-858A-63133279E2B6}" srcOrd="1" destOrd="0" presId="urn:microsoft.com/office/officeart/2008/layout/HorizontalMultiLevelHierarchy"/>
    <dgm:cxn modelId="{8C59A3DA-428F-BE4F-B4DA-4E63F43CC6CB}" srcId="{9B664991-1D1E-A840-B0BB-12756E7F845A}" destId="{62F9AAF0-6136-D04F-A3D3-C8D8D57CE15D}" srcOrd="0" destOrd="0" parTransId="{114E32C9-098D-E24C-A5AE-0D138E45B447}" sibTransId="{0C3CEC5D-5C57-8E48-8CFE-7014E5BEBB94}"/>
    <dgm:cxn modelId="{AE5F81AC-3E40-1D40-A250-E892C230C1F5}" srcId="{F22E7F8B-EDA0-BA45-8695-482BEC331767}" destId="{8C05D566-7B94-B74B-814E-685353A71AD4}" srcOrd="0" destOrd="0" parTransId="{99AF2805-E1F0-124A-82E9-03D8E8F71C25}" sibTransId="{88F02C01-3E42-EF46-B484-F7098D3B99EF}"/>
    <dgm:cxn modelId="{D57C296C-BA26-AD41-98F3-99D2F2A81E0E}" srcId="{7E8B05C8-E91B-5C49-8D57-336F679EBD2D}" destId="{02E82310-C2B2-B843-9B40-063BEC9A7FFB}" srcOrd="0" destOrd="0" parTransId="{8491FC38-C0C8-C942-B26D-0AD697079BBE}" sibTransId="{11BEA3CB-9A44-174A-B32B-248F87FB73FB}"/>
    <dgm:cxn modelId="{51AC39F6-05FC-F64B-95FB-D61D7256D5C0}" type="presOf" srcId="{756FF4FE-7DF6-2B48-9B6F-DC7DAA8F1279}" destId="{9833A677-E6BE-A640-9CD7-4298C11042ED}" srcOrd="0" destOrd="0" presId="urn:microsoft.com/office/officeart/2008/layout/HorizontalMultiLevelHierarchy"/>
    <dgm:cxn modelId="{7823C155-A0B1-9249-AE18-C86AC9432E95}" type="presOf" srcId="{BCB0FD09-A3B7-694F-BCB1-F63D8761FF1A}" destId="{DABFB66E-B77A-6B47-A305-F98E7706EBBC}" srcOrd="1" destOrd="0" presId="urn:microsoft.com/office/officeart/2008/layout/HorizontalMultiLevelHierarchy"/>
    <dgm:cxn modelId="{646CFD78-3E44-CE49-8F79-B716EFC9E5BF}" srcId="{11DD87A6-2308-5647-ABF1-5441461B8302}" destId="{BC3035D3-9179-9F47-9C30-1C8110404BC4}" srcOrd="0" destOrd="0" parTransId="{05254BBD-4FF1-6F4A-84BD-F70CA147B81F}" sibTransId="{892D4357-BBFF-CC45-ADF3-A6011BE82F20}"/>
    <dgm:cxn modelId="{440E1D9E-F1D5-E44D-85AB-D0025777CE48}" type="presOf" srcId="{74288E78-BBAA-0247-98DE-B961AFC53773}" destId="{BD8A1452-7DFF-B147-B5E4-1E36FD83559E}" srcOrd="0" destOrd="0" presId="urn:microsoft.com/office/officeart/2008/layout/HorizontalMultiLevelHierarchy"/>
    <dgm:cxn modelId="{3EE36CC3-0AF9-9943-838A-9E3EAAA41244}" type="presOf" srcId="{34F68B37-A2BF-C245-AAF2-BDD7E509A5FB}" destId="{E3F1D626-E23D-2B41-8BAB-24C22F588968}" srcOrd="0" destOrd="0" presId="urn:microsoft.com/office/officeart/2008/layout/HorizontalMultiLevelHierarchy"/>
    <dgm:cxn modelId="{4B57D8F6-D39E-454E-85D4-FD6B709E3E0D}" type="presOf" srcId="{40F7EC52-AEF1-824E-BD25-E6E7496D2D34}" destId="{25330E0A-3198-BC49-8B9D-93969C17801B}" srcOrd="0" destOrd="0" presId="urn:microsoft.com/office/officeart/2008/layout/HorizontalMultiLevelHierarchy"/>
    <dgm:cxn modelId="{D1E263AD-25A4-8B4E-8ED0-C8DBF36B43CE}" type="presOf" srcId="{23469499-3E26-1844-9467-267C63E6A6EC}" destId="{7B073A4F-4480-8442-B99B-C076F596DC89}" srcOrd="1" destOrd="0" presId="urn:microsoft.com/office/officeart/2008/layout/HorizontalMultiLevelHierarchy"/>
    <dgm:cxn modelId="{2A6F0822-11D8-B04C-9A03-1BF007F44B88}" srcId="{74288E78-BBAA-0247-98DE-B961AFC53773}" destId="{5DC1DC01-D8EE-BE46-BC97-4F58168B218C}" srcOrd="0" destOrd="0" parTransId="{FA6485B4-171B-1B45-9628-4361E283D0FF}" sibTransId="{40A0D54D-EDF5-6342-BDE1-206A8FC0CE17}"/>
    <dgm:cxn modelId="{B776E622-D145-584C-B947-3104DA8EC4C6}" type="presOf" srcId="{09726CE8-2F29-454A-9D31-774A997ACB56}" destId="{3D95EE5C-9AC7-5F42-B2DF-07545AF6778E}" srcOrd="0" destOrd="0" presId="urn:microsoft.com/office/officeart/2008/layout/HorizontalMultiLevelHierarchy"/>
    <dgm:cxn modelId="{48FEA133-ED9C-D34A-B15E-F80541016D59}" type="presOf" srcId="{9424A91D-4AB1-8949-A852-38DAFDD9C50E}" destId="{D7FCEA2B-5862-814B-A8EE-5005034463EA}" srcOrd="1" destOrd="0" presId="urn:microsoft.com/office/officeart/2008/layout/HorizontalMultiLevelHierarchy"/>
    <dgm:cxn modelId="{B8DED6F7-ADB2-CD45-BD4C-78AA1B0EA91F}" type="presOf" srcId="{DDF94CC5-1EBC-E94A-B0C9-26D065AA21AD}" destId="{E29FB7F8-81B4-6D4D-A376-10D6BB20485F}" srcOrd="0" destOrd="0" presId="urn:microsoft.com/office/officeart/2008/layout/HorizontalMultiLevelHierarchy"/>
    <dgm:cxn modelId="{511FEB94-7BFA-CC4F-9199-DDC75CE782D0}" type="presOf" srcId="{397E467E-DF41-1149-9263-707C27B95136}" destId="{F1EBDCA9-CE3A-484A-B410-DEDCDC9DC7B5}" srcOrd="0" destOrd="0" presId="urn:microsoft.com/office/officeart/2008/layout/HorizontalMultiLevelHierarchy"/>
    <dgm:cxn modelId="{098881A5-2BFB-5146-A8BC-327E8FA71E92}" type="presOf" srcId="{0CA6D54B-5423-564C-8F2F-63BDEC7F8BCA}" destId="{5F2220CE-6C72-2D46-A41A-CC287045547D}" srcOrd="0" destOrd="0" presId="urn:microsoft.com/office/officeart/2008/layout/HorizontalMultiLevelHierarchy"/>
    <dgm:cxn modelId="{697E764D-40F3-CE4A-BCF3-A5D6EC4BFE37}" type="presOf" srcId="{A1D8664E-4956-2C43-B058-4857B5D39FF5}" destId="{D78C883E-8A7C-D349-A062-AEF3863E0C98}" srcOrd="1" destOrd="0" presId="urn:microsoft.com/office/officeart/2008/layout/HorizontalMultiLevelHierarchy"/>
    <dgm:cxn modelId="{92971C13-0594-024D-BA0E-803604BBDBCF}" type="presOf" srcId="{FA6485B4-171B-1B45-9628-4361E283D0FF}" destId="{F3321430-F4AA-D54D-BCAB-69AB017862DA}" srcOrd="1" destOrd="0" presId="urn:microsoft.com/office/officeart/2008/layout/HorizontalMultiLevelHierarchy"/>
    <dgm:cxn modelId="{286847CD-E5F7-8F45-954F-6BAC85C13E53}" type="presOf" srcId="{C3042ECA-C805-C64B-88A1-99EE9C8E3592}" destId="{C977C582-4103-6C42-A8A8-A7DDA7EAD263}" srcOrd="1" destOrd="0" presId="urn:microsoft.com/office/officeart/2008/layout/HorizontalMultiLevelHierarchy"/>
    <dgm:cxn modelId="{68AE4151-93C8-3D44-81D5-98BEA388701D}" type="presOf" srcId="{92FE3BDE-182C-F644-AC2D-7CC94BD0DE45}" destId="{EA6979D7-6ECC-854C-8A16-3D1DDFFAD3A7}" srcOrd="0" destOrd="0" presId="urn:microsoft.com/office/officeart/2008/layout/HorizontalMultiLevelHierarchy"/>
    <dgm:cxn modelId="{53EC89B7-FAAD-F646-94AB-5CD5F1D9A5D2}" type="presOf" srcId="{F56743CD-1B4E-174A-9C48-8817BCC10F2F}" destId="{9C20BC38-59B9-9645-807E-DE78BEF3537E}" srcOrd="1" destOrd="0" presId="urn:microsoft.com/office/officeart/2008/layout/HorizontalMultiLevelHierarchy"/>
    <dgm:cxn modelId="{1CE28A06-4899-FF42-9B76-D9CF88FB040F}" type="presOf" srcId="{6461D18C-0C07-1D44-90EC-2EA30A84DD5C}" destId="{40A5D056-4F82-8F4A-AD92-86BC13284611}" srcOrd="0" destOrd="0" presId="urn:microsoft.com/office/officeart/2008/layout/HorizontalMultiLevelHierarchy"/>
    <dgm:cxn modelId="{2E09B287-CCC5-524D-8C38-6CE16E6FD122}" srcId="{783F8E75-9764-294E-8EBD-056B8842A6EC}" destId="{6EDAFE9C-14D0-FD44-94A9-74F1BA728C2B}" srcOrd="0" destOrd="0" parTransId="{2CFFE394-6005-344C-8CF5-1B1263503553}" sibTransId="{38B04698-4028-FA46-9AD5-F3241400456B}"/>
    <dgm:cxn modelId="{F998D9C7-E716-0A41-B81D-C5EB7A6A9818}" type="presOf" srcId="{2539F624-8634-C040-9945-C70E5E3C2B25}" destId="{749146DD-C0C6-1840-8C31-71EED49DC90A}" srcOrd="0" destOrd="0" presId="urn:microsoft.com/office/officeart/2008/layout/HorizontalMultiLevelHierarchy"/>
    <dgm:cxn modelId="{96D8D14D-5012-7744-8DD2-36C604F50687}" srcId="{A2B98A05-BD69-3F4E-B240-94F2D14C5C17}" destId="{40F7EC52-AEF1-824E-BD25-E6E7496D2D34}" srcOrd="0" destOrd="0" parTransId="{74404625-0214-7449-B25F-D43815114E0F}" sibTransId="{28BA32AD-ED58-6842-96D0-F200DBA6113F}"/>
    <dgm:cxn modelId="{C9FBE836-EE81-E34F-AE39-E3FE1A7E8D98}" type="presOf" srcId="{756FF4FE-7DF6-2B48-9B6F-DC7DAA8F1279}" destId="{F42C6A8A-7D70-4045-BC91-BDAFA839ADA5}" srcOrd="1" destOrd="0" presId="urn:microsoft.com/office/officeart/2008/layout/HorizontalMultiLevelHierarchy"/>
    <dgm:cxn modelId="{3C0372FD-6772-E041-994C-EEC1BB0000F3}" type="presOf" srcId="{42976E54-3060-5242-A634-981EE6B6C147}" destId="{851028F8-A363-0243-B39D-11D279E39670}" srcOrd="0" destOrd="0" presId="urn:microsoft.com/office/officeart/2008/layout/HorizontalMultiLevelHierarchy"/>
    <dgm:cxn modelId="{94E0AD1E-9C96-A84E-BA93-3FF03EFB7E22}" type="presOf" srcId="{62F9AAF0-6136-D04F-A3D3-C8D8D57CE15D}" destId="{AE150963-547F-214F-A0C9-14C3930832BD}" srcOrd="0" destOrd="0" presId="urn:microsoft.com/office/officeart/2008/layout/HorizontalMultiLevelHierarchy"/>
    <dgm:cxn modelId="{70624E73-45B8-C945-9852-8F45EAC7B903}" type="presOf" srcId="{49D56E71-603A-AB4C-B236-0F9ECBB8C767}" destId="{35A76C40-C7E3-644E-A1DD-24155EA19427}" srcOrd="0" destOrd="0" presId="urn:microsoft.com/office/officeart/2008/layout/HorizontalMultiLevelHierarchy"/>
    <dgm:cxn modelId="{EE2CDA62-543C-1D4C-9278-C9FADA089E59}" srcId="{66D80213-73C3-5242-B998-ABAB31C083E9}" destId="{34F68B37-A2BF-C245-AAF2-BDD7E509A5FB}" srcOrd="0" destOrd="0" parTransId="{40F0A77F-30ED-B344-AF67-C4E1A7C25AB5}" sibTransId="{DA088557-172B-AD45-86F9-FFE066F5FC4D}"/>
    <dgm:cxn modelId="{ABB41DD5-4EB3-8D4B-BF80-B7A091C1A3E6}" srcId="{2539F624-8634-C040-9945-C70E5E3C2B25}" destId="{F2964B04-3930-B148-91E7-6D88DBE67A8D}" srcOrd="0" destOrd="0" parTransId="{42976E54-3060-5242-A634-981EE6B6C147}" sibTransId="{64BFA584-B5C0-5248-B1E6-AAA5F60B3DA5}"/>
    <dgm:cxn modelId="{94BC778A-2825-1D4C-ADF3-A8B861AAC45F}" type="presOf" srcId="{F3A98D4B-2120-E24C-AEEC-62AD68F7C44F}" destId="{D7A84E22-523A-9140-A0DE-53F5247703D9}" srcOrd="0" destOrd="0" presId="urn:microsoft.com/office/officeart/2008/layout/HorizontalMultiLevelHierarchy"/>
    <dgm:cxn modelId="{0C1E0C97-44FB-D742-814B-C418910D1382}" type="presOf" srcId="{3068A361-5982-DA47-B722-F05982960389}" destId="{F4A4589B-3A13-2D40-BFF5-665C74FE6A08}" srcOrd="0" destOrd="0" presId="urn:microsoft.com/office/officeart/2008/layout/HorizontalMultiLevelHierarchy"/>
    <dgm:cxn modelId="{72102513-58E2-FC4E-9A54-AC333EF130AE}" type="presOf" srcId="{D90AC2A5-CF62-7B43-86A7-2FDD0C145FB8}" destId="{9C0E2EE6-A5B4-4E4D-AEEB-ECF81B8C37D4}" srcOrd="1" destOrd="0" presId="urn:microsoft.com/office/officeart/2008/layout/HorizontalMultiLevelHierarchy"/>
    <dgm:cxn modelId="{D6C79082-7BEF-4B46-BAC2-AC98E032E871}" srcId="{BC3035D3-9179-9F47-9C30-1C8110404BC4}" destId="{350685B8-C63D-3F48-9421-5EBDECD67DED}" srcOrd="0" destOrd="0" parTransId="{AE9132C8-FFD7-A74D-9F20-ADC1AF6D69C1}" sibTransId="{EACB2BCB-F6CF-6E41-A692-2B5D65E637E6}"/>
    <dgm:cxn modelId="{CAAFACC6-C6E0-7F4A-9294-D4FE5C542303}" type="presOf" srcId="{3D8FBD43-621B-5148-AF5C-4859BDD5342D}" destId="{F45B4C54-FF21-C748-BEDE-746CB015002F}" srcOrd="0" destOrd="0" presId="urn:microsoft.com/office/officeart/2008/layout/HorizontalMultiLevelHierarchy"/>
    <dgm:cxn modelId="{F5EF0094-4A1F-4D43-9FB2-81A659FF95FB}" type="presParOf" srcId="{D39D60A7-D85F-BF4C-936B-679A3BFEA956}" destId="{CC1FD73B-0CA0-7249-A671-1C1A85BAE167}" srcOrd="0" destOrd="0" presId="urn:microsoft.com/office/officeart/2008/layout/HorizontalMultiLevelHierarchy"/>
    <dgm:cxn modelId="{557FB3F5-8675-2049-AF4B-06DFF7A934B3}" type="presParOf" srcId="{CC1FD73B-0CA0-7249-A671-1C1A85BAE167}" destId="{9EEE4543-208F-1B4C-A7A1-DC26D5A59890}" srcOrd="0" destOrd="0" presId="urn:microsoft.com/office/officeart/2008/layout/HorizontalMultiLevelHierarchy"/>
    <dgm:cxn modelId="{2979B250-5084-1249-9623-9D8A567BC06E}" type="presParOf" srcId="{CC1FD73B-0CA0-7249-A671-1C1A85BAE167}" destId="{162F79DE-3C20-CB48-8DB0-37B754B7FDE2}" srcOrd="1" destOrd="0" presId="urn:microsoft.com/office/officeart/2008/layout/HorizontalMultiLevelHierarchy"/>
    <dgm:cxn modelId="{D53C3C83-BF92-894F-A556-B65711B1B52D}" type="presParOf" srcId="{162F79DE-3C20-CB48-8DB0-37B754B7FDE2}" destId="{AB362AC4-5B75-F746-91F8-48EDB58091A2}" srcOrd="0" destOrd="0" presId="urn:microsoft.com/office/officeart/2008/layout/HorizontalMultiLevelHierarchy"/>
    <dgm:cxn modelId="{A0E3DF95-2568-3540-840C-FA39628D051F}" type="presParOf" srcId="{AB362AC4-5B75-F746-91F8-48EDB58091A2}" destId="{6085C1E2-A1E9-5E44-899C-30D7FCEB6607}" srcOrd="0" destOrd="0" presId="urn:microsoft.com/office/officeart/2008/layout/HorizontalMultiLevelHierarchy"/>
    <dgm:cxn modelId="{08677BA5-0719-754C-B243-BEDB3CB9789C}" type="presParOf" srcId="{162F79DE-3C20-CB48-8DB0-37B754B7FDE2}" destId="{860EAAB3-C78A-7248-A3ED-96D11B01F7D5}" srcOrd="1" destOrd="0" presId="urn:microsoft.com/office/officeart/2008/layout/HorizontalMultiLevelHierarchy"/>
    <dgm:cxn modelId="{C71DDFA7-8A43-9A4B-B716-74D3EAE434A2}" type="presParOf" srcId="{860EAAB3-C78A-7248-A3ED-96D11B01F7D5}" destId="{3BE451B4-CA74-534A-AAF2-5CC9BA2EA681}" srcOrd="0" destOrd="0" presId="urn:microsoft.com/office/officeart/2008/layout/HorizontalMultiLevelHierarchy"/>
    <dgm:cxn modelId="{C179FC4E-3248-0244-882C-A61694E6BF01}" type="presParOf" srcId="{860EAAB3-C78A-7248-A3ED-96D11B01F7D5}" destId="{2541ACF6-B07F-E644-B524-7CC805A07156}" srcOrd="1" destOrd="0" presId="urn:microsoft.com/office/officeart/2008/layout/HorizontalMultiLevelHierarchy"/>
    <dgm:cxn modelId="{1688B8D3-3D5C-204C-9A72-BF2E5B90FFAA}" type="presParOf" srcId="{2541ACF6-B07F-E644-B524-7CC805A07156}" destId="{B2800074-9C4C-8F4E-B6BA-61F7D2A678EA}" srcOrd="0" destOrd="0" presId="urn:microsoft.com/office/officeart/2008/layout/HorizontalMultiLevelHierarchy"/>
    <dgm:cxn modelId="{F3BB5068-80E4-7C48-8487-1B15DCF8F1F2}" type="presParOf" srcId="{B2800074-9C4C-8F4E-B6BA-61F7D2A678EA}" destId="{7B18B876-AF3A-4C45-A2F9-234D5FF57016}" srcOrd="0" destOrd="0" presId="urn:microsoft.com/office/officeart/2008/layout/HorizontalMultiLevelHierarchy"/>
    <dgm:cxn modelId="{AD3D7524-FBD8-5349-A0AC-EBCEB5FEAEC5}" type="presParOf" srcId="{2541ACF6-B07F-E644-B524-7CC805A07156}" destId="{DB1DAD28-0DC3-5240-B552-14E0176545F3}" srcOrd="1" destOrd="0" presId="urn:microsoft.com/office/officeart/2008/layout/HorizontalMultiLevelHierarchy"/>
    <dgm:cxn modelId="{A8AE5B12-00E4-2F47-9193-02DF66B7EFFB}" type="presParOf" srcId="{DB1DAD28-0DC3-5240-B552-14E0176545F3}" destId="{25330E0A-3198-BC49-8B9D-93969C17801B}" srcOrd="0" destOrd="0" presId="urn:microsoft.com/office/officeart/2008/layout/HorizontalMultiLevelHierarchy"/>
    <dgm:cxn modelId="{598C9942-EA72-C244-9D31-A6B544600083}" type="presParOf" srcId="{DB1DAD28-0DC3-5240-B552-14E0176545F3}" destId="{EA1B0E84-AF31-4342-A240-263F315A3866}" srcOrd="1" destOrd="0" presId="urn:microsoft.com/office/officeart/2008/layout/HorizontalMultiLevelHierarchy"/>
    <dgm:cxn modelId="{62843B33-1FBD-1040-944D-7EABC43A1CF9}" type="presParOf" srcId="{2541ACF6-B07F-E644-B524-7CC805A07156}" destId="{E82F6484-8E8F-AD4F-BD2E-9C2ADBF3EC9C}" srcOrd="2" destOrd="0" presId="urn:microsoft.com/office/officeart/2008/layout/HorizontalMultiLevelHierarchy"/>
    <dgm:cxn modelId="{325A6133-8277-EF43-911F-E5F41956532A}" type="presParOf" srcId="{E82F6484-8E8F-AD4F-BD2E-9C2ADBF3EC9C}" destId="{2F2D1B62-DEC4-154F-BFF3-EEC124502A5C}" srcOrd="0" destOrd="0" presId="urn:microsoft.com/office/officeart/2008/layout/HorizontalMultiLevelHierarchy"/>
    <dgm:cxn modelId="{F6B839E3-BC83-FB42-8992-B69EC29E3C8F}" type="presParOf" srcId="{2541ACF6-B07F-E644-B524-7CC805A07156}" destId="{63926FD5-64C8-F24F-9245-D2D93E6635E1}" srcOrd="3" destOrd="0" presId="urn:microsoft.com/office/officeart/2008/layout/HorizontalMultiLevelHierarchy"/>
    <dgm:cxn modelId="{B83E57E4-F98F-0F45-A360-25A0753DDE5C}" type="presParOf" srcId="{63926FD5-64C8-F24F-9245-D2D93E6635E1}" destId="{6729214E-6B57-9940-8989-8A78804D37F1}" srcOrd="0" destOrd="0" presId="urn:microsoft.com/office/officeart/2008/layout/HorizontalMultiLevelHierarchy"/>
    <dgm:cxn modelId="{3FF69106-112D-7F4E-9F7F-1CFDEE04805D}" type="presParOf" srcId="{63926FD5-64C8-F24F-9245-D2D93E6635E1}" destId="{DFE0B796-94EA-DE44-ADED-DAD199B8F5CD}" srcOrd="1" destOrd="0" presId="urn:microsoft.com/office/officeart/2008/layout/HorizontalMultiLevelHierarchy"/>
    <dgm:cxn modelId="{7CCFB34D-2F97-A044-8F97-6FB63A4EE517}" type="presParOf" srcId="{162F79DE-3C20-CB48-8DB0-37B754B7FDE2}" destId="{9833A677-E6BE-A640-9CD7-4298C11042ED}" srcOrd="2" destOrd="0" presId="urn:microsoft.com/office/officeart/2008/layout/HorizontalMultiLevelHierarchy"/>
    <dgm:cxn modelId="{576E0037-0BB0-4A4D-8896-258F79C33A17}" type="presParOf" srcId="{9833A677-E6BE-A640-9CD7-4298C11042ED}" destId="{F42C6A8A-7D70-4045-BC91-BDAFA839ADA5}" srcOrd="0" destOrd="0" presId="urn:microsoft.com/office/officeart/2008/layout/HorizontalMultiLevelHierarchy"/>
    <dgm:cxn modelId="{99856EAE-76C9-F04B-B85E-443DE4139B75}" type="presParOf" srcId="{162F79DE-3C20-CB48-8DB0-37B754B7FDE2}" destId="{14D270FD-1933-E94E-9E28-52ED84CCDF81}" srcOrd="3" destOrd="0" presId="urn:microsoft.com/office/officeart/2008/layout/HorizontalMultiLevelHierarchy"/>
    <dgm:cxn modelId="{D4697DE0-25E7-D541-8D78-208F0C2CA82F}" type="presParOf" srcId="{14D270FD-1933-E94E-9E28-52ED84CCDF81}" destId="{FFF45196-0D82-3242-8D28-C5130059304C}" srcOrd="0" destOrd="0" presId="urn:microsoft.com/office/officeart/2008/layout/HorizontalMultiLevelHierarchy"/>
    <dgm:cxn modelId="{F2CCFC85-47E7-2C40-8BEA-6C9984634D2E}" type="presParOf" srcId="{14D270FD-1933-E94E-9E28-52ED84CCDF81}" destId="{B9A8C6E5-2C88-5142-8A4D-245B2436CA5D}" srcOrd="1" destOrd="0" presId="urn:microsoft.com/office/officeart/2008/layout/HorizontalMultiLevelHierarchy"/>
    <dgm:cxn modelId="{EA50E8B9-DEDE-F64D-B8DD-CA3A4B5035C5}" type="presParOf" srcId="{B9A8C6E5-2C88-5142-8A4D-245B2436CA5D}" destId="{971FA2AC-3F2B-4D43-91D4-85F2051C51D9}" srcOrd="0" destOrd="0" presId="urn:microsoft.com/office/officeart/2008/layout/HorizontalMultiLevelHierarchy"/>
    <dgm:cxn modelId="{A36B8FB0-A2FA-6644-A9E6-08FD9D05EBAC}" type="presParOf" srcId="{971FA2AC-3F2B-4D43-91D4-85F2051C51D9}" destId="{3A34BA3A-451F-214E-8F2D-73305E8EF98F}" srcOrd="0" destOrd="0" presId="urn:microsoft.com/office/officeart/2008/layout/HorizontalMultiLevelHierarchy"/>
    <dgm:cxn modelId="{C1C3842C-1070-BC4C-B707-24737CAF501C}" type="presParOf" srcId="{B9A8C6E5-2C88-5142-8A4D-245B2436CA5D}" destId="{4ACE599D-D39C-3E43-B624-745CF9EA1F0A}" srcOrd="1" destOrd="0" presId="urn:microsoft.com/office/officeart/2008/layout/HorizontalMultiLevelHierarchy"/>
    <dgm:cxn modelId="{13B5415A-C4E7-7D40-82F9-2A5485217E66}" type="presParOf" srcId="{4ACE599D-D39C-3E43-B624-745CF9EA1F0A}" destId="{F1EBDCA9-CE3A-484A-B410-DEDCDC9DC7B5}" srcOrd="0" destOrd="0" presId="urn:microsoft.com/office/officeart/2008/layout/HorizontalMultiLevelHierarchy"/>
    <dgm:cxn modelId="{9CF13EC2-58A6-F74F-B8BB-ADBE201AAF2D}" type="presParOf" srcId="{4ACE599D-D39C-3E43-B624-745CF9EA1F0A}" destId="{6BF53C09-2E73-3543-9CDE-62FFCD535C1E}" srcOrd="1" destOrd="0" presId="urn:microsoft.com/office/officeart/2008/layout/HorizontalMultiLevelHierarchy"/>
    <dgm:cxn modelId="{1BDC126F-9CBA-0845-99CB-03B312FEF67B}" type="presParOf" srcId="{6BF53C09-2E73-3543-9CDE-62FFCD535C1E}" destId="{F85AE7D0-6FF2-B942-A0DE-77C7AF88BB07}" srcOrd="0" destOrd="0" presId="urn:microsoft.com/office/officeart/2008/layout/HorizontalMultiLevelHierarchy"/>
    <dgm:cxn modelId="{D91599FC-E75B-B242-9104-5B1ABF40DC21}" type="presParOf" srcId="{F85AE7D0-6FF2-B942-A0DE-77C7AF88BB07}" destId="{0D918B45-64B1-ED4E-BCC7-612C12EE6C6C}" srcOrd="0" destOrd="0" presId="urn:microsoft.com/office/officeart/2008/layout/HorizontalMultiLevelHierarchy"/>
    <dgm:cxn modelId="{7CAC165E-4208-3C40-9D07-0246B18EE41A}" type="presParOf" srcId="{6BF53C09-2E73-3543-9CDE-62FFCD535C1E}" destId="{8B3726C5-A901-BD45-AB25-A1B57FA9F475}" srcOrd="1" destOrd="0" presId="urn:microsoft.com/office/officeart/2008/layout/HorizontalMultiLevelHierarchy"/>
    <dgm:cxn modelId="{F4C87A28-5D14-6847-B661-7CD0A056D0B9}" type="presParOf" srcId="{8B3726C5-A901-BD45-AB25-A1B57FA9F475}" destId="{CAF9FC86-623A-9246-979A-5BFA616FADA6}" srcOrd="0" destOrd="0" presId="urn:microsoft.com/office/officeart/2008/layout/HorizontalMultiLevelHierarchy"/>
    <dgm:cxn modelId="{AC9586A8-0FFC-374B-BD05-FE8E1E16CFF4}" type="presParOf" srcId="{8B3726C5-A901-BD45-AB25-A1B57FA9F475}" destId="{6FD3922E-0107-9C4C-8FC2-3EB049FFDB40}" srcOrd="1" destOrd="0" presId="urn:microsoft.com/office/officeart/2008/layout/HorizontalMultiLevelHierarchy"/>
    <dgm:cxn modelId="{C83AE68B-D739-4047-A3B4-6B5265CAAA4E}" type="presParOf" srcId="{6FD3922E-0107-9C4C-8FC2-3EB049FFDB40}" destId="{679157B7-B5BB-B040-9D8C-9DB2636EC198}" srcOrd="0" destOrd="0" presId="urn:microsoft.com/office/officeart/2008/layout/HorizontalMultiLevelHierarchy"/>
    <dgm:cxn modelId="{F689AC44-EF46-1048-ADF8-C6958EAF2BE7}" type="presParOf" srcId="{679157B7-B5BB-B040-9D8C-9DB2636EC198}" destId="{B8D39FCC-7BB3-E448-86A2-172F1B00C484}" srcOrd="0" destOrd="0" presId="urn:microsoft.com/office/officeart/2008/layout/HorizontalMultiLevelHierarchy"/>
    <dgm:cxn modelId="{46B45017-FB2F-1D46-8DAC-B14D0A5B581B}" type="presParOf" srcId="{6FD3922E-0107-9C4C-8FC2-3EB049FFDB40}" destId="{A646B52D-A4C1-924E-A1B3-1AD284226365}" srcOrd="1" destOrd="0" presId="urn:microsoft.com/office/officeart/2008/layout/HorizontalMultiLevelHierarchy"/>
    <dgm:cxn modelId="{8A4F4796-62BE-184E-BF15-81EBA1A2FED3}" type="presParOf" srcId="{A646B52D-A4C1-924E-A1B3-1AD284226365}" destId="{910D91A8-1202-3844-A0D0-6617AA6DBDF0}" srcOrd="0" destOrd="0" presId="urn:microsoft.com/office/officeart/2008/layout/HorizontalMultiLevelHierarchy"/>
    <dgm:cxn modelId="{64B4B07C-585F-6740-90E4-1DCBF16986E5}" type="presParOf" srcId="{A646B52D-A4C1-924E-A1B3-1AD284226365}" destId="{4A5DD14B-E9F5-DE46-897A-1EE9E233D214}" srcOrd="1" destOrd="0" presId="urn:microsoft.com/office/officeart/2008/layout/HorizontalMultiLevelHierarchy"/>
    <dgm:cxn modelId="{825A0618-B015-7846-840C-AC10F00A877F}" type="presParOf" srcId="{6FD3922E-0107-9C4C-8FC2-3EB049FFDB40}" destId="{E5AAE51A-0584-2849-A6DE-B42EEBF692A2}" srcOrd="2" destOrd="0" presId="urn:microsoft.com/office/officeart/2008/layout/HorizontalMultiLevelHierarchy"/>
    <dgm:cxn modelId="{AFFD9E07-773B-7C47-890C-5188A33DB6E2}" type="presParOf" srcId="{E5AAE51A-0584-2849-A6DE-B42EEBF692A2}" destId="{71A205BD-356B-C743-98D7-2AC400D7AC7C}" srcOrd="0" destOrd="0" presId="urn:microsoft.com/office/officeart/2008/layout/HorizontalMultiLevelHierarchy"/>
    <dgm:cxn modelId="{1828AC3A-AF99-4048-B555-4E8B3A81391F}" type="presParOf" srcId="{6FD3922E-0107-9C4C-8FC2-3EB049FFDB40}" destId="{A351C9ED-5D4C-E840-B3D1-3AA6AC3AF42E}" srcOrd="3" destOrd="0" presId="urn:microsoft.com/office/officeart/2008/layout/HorizontalMultiLevelHierarchy"/>
    <dgm:cxn modelId="{3DE7B803-047E-E449-9BF6-87021D2BDED9}" type="presParOf" srcId="{A351C9ED-5D4C-E840-B3D1-3AA6AC3AF42E}" destId="{E29FB7F8-81B4-6D4D-A376-10D6BB20485F}" srcOrd="0" destOrd="0" presId="urn:microsoft.com/office/officeart/2008/layout/HorizontalMultiLevelHierarchy"/>
    <dgm:cxn modelId="{81518723-4390-F74C-A3B8-AB65C5B0C662}" type="presParOf" srcId="{A351C9ED-5D4C-E840-B3D1-3AA6AC3AF42E}" destId="{140748A7-43AE-A447-AEBA-73A48876A4C5}" srcOrd="1" destOrd="0" presId="urn:microsoft.com/office/officeart/2008/layout/HorizontalMultiLevelHierarchy"/>
    <dgm:cxn modelId="{7A29F13E-A0F8-8F4F-8121-80B1ECAF9595}" type="presParOf" srcId="{6BF53C09-2E73-3543-9CDE-62FFCD535C1E}" destId="{F4A4589B-3A13-2D40-BFF5-665C74FE6A08}" srcOrd="2" destOrd="0" presId="urn:microsoft.com/office/officeart/2008/layout/HorizontalMultiLevelHierarchy"/>
    <dgm:cxn modelId="{7D606AFF-BF48-D049-84A5-ECEFDFEF51F3}" type="presParOf" srcId="{F4A4589B-3A13-2D40-BFF5-665C74FE6A08}" destId="{C9F8A05F-5EA0-2042-AA5D-781896FF9B94}" srcOrd="0" destOrd="0" presId="urn:microsoft.com/office/officeart/2008/layout/HorizontalMultiLevelHierarchy"/>
    <dgm:cxn modelId="{2C66C52B-43F6-6549-A834-9D1AA63D6683}" type="presParOf" srcId="{6BF53C09-2E73-3543-9CDE-62FFCD535C1E}" destId="{74A8E91E-25FF-054C-A4B6-0CF43003BD0C}" srcOrd="3" destOrd="0" presId="urn:microsoft.com/office/officeart/2008/layout/HorizontalMultiLevelHierarchy"/>
    <dgm:cxn modelId="{46261A6C-A7B6-A94F-9C84-ED094015F87A}" type="presParOf" srcId="{74A8E91E-25FF-054C-A4B6-0CF43003BD0C}" destId="{CBAF3644-C861-BC4A-B1FA-3363077483EE}" srcOrd="0" destOrd="0" presId="urn:microsoft.com/office/officeart/2008/layout/HorizontalMultiLevelHierarchy"/>
    <dgm:cxn modelId="{255C427A-6927-CA46-88D7-06BFB947BB52}" type="presParOf" srcId="{74A8E91E-25FF-054C-A4B6-0CF43003BD0C}" destId="{61076698-F835-094B-99C1-61B517429476}" srcOrd="1" destOrd="0" presId="urn:microsoft.com/office/officeart/2008/layout/HorizontalMultiLevelHierarchy"/>
    <dgm:cxn modelId="{6D4914B8-985C-FF43-9A59-28A61DC70421}" type="presParOf" srcId="{61076698-F835-094B-99C1-61B517429476}" destId="{785E9FC8-D5A9-C74E-B3EF-C8C33EAF8D9B}" srcOrd="0" destOrd="0" presId="urn:microsoft.com/office/officeart/2008/layout/HorizontalMultiLevelHierarchy"/>
    <dgm:cxn modelId="{E3295A3A-C326-DC40-8230-8465D3C653C7}" type="presParOf" srcId="{785E9FC8-D5A9-C74E-B3EF-C8C33EAF8D9B}" destId="{ADBFBB5F-16FA-234A-BEF5-BA656DD953E0}" srcOrd="0" destOrd="0" presId="urn:microsoft.com/office/officeart/2008/layout/HorizontalMultiLevelHierarchy"/>
    <dgm:cxn modelId="{C3978B45-11BC-9445-9D12-F48A1FD87782}" type="presParOf" srcId="{61076698-F835-094B-99C1-61B517429476}" destId="{BD082CBE-CE59-FB4B-9260-3F37A473F694}" srcOrd="1" destOrd="0" presId="urn:microsoft.com/office/officeart/2008/layout/HorizontalMultiLevelHierarchy"/>
    <dgm:cxn modelId="{D7225B94-FD24-BF4A-BE10-8E931581078A}" type="presParOf" srcId="{BD082CBE-CE59-FB4B-9260-3F37A473F694}" destId="{4E8B689C-A5D3-AA49-B344-0E88F377CCC0}" srcOrd="0" destOrd="0" presId="urn:microsoft.com/office/officeart/2008/layout/HorizontalMultiLevelHierarchy"/>
    <dgm:cxn modelId="{A2B3938F-1EF9-D24C-A252-82635D1A842B}" type="presParOf" srcId="{BD082CBE-CE59-FB4B-9260-3F37A473F694}" destId="{27C9405F-676E-BB49-8DB6-E9297C83FCDF}" srcOrd="1" destOrd="0" presId="urn:microsoft.com/office/officeart/2008/layout/HorizontalMultiLevelHierarchy"/>
    <dgm:cxn modelId="{E1E038C5-5DCE-6C4E-B3CB-87CF8898D26A}" type="presParOf" srcId="{6BF53C09-2E73-3543-9CDE-62FFCD535C1E}" destId="{FD69A687-2104-504B-9ACF-3F4DCDC890FB}" srcOrd="4" destOrd="0" presId="urn:microsoft.com/office/officeart/2008/layout/HorizontalMultiLevelHierarchy"/>
    <dgm:cxn modelId="{7E782B84-721C-5B49-AA15-8096B0AE09F4}" type="presParOf" srcId="{FD69A687-2104-504B-9ACF-3F4DCDC890FB}" destId="{9C20BC38-59B9-9645-807E-DE78BEF3537E}" srcOrd="0" destOrd="0" presId="urn:microsoft.com/office/officeart/2008/layout/HorizontalMultiLevelHierarchy"/>
    <dgm:cxn modelId="{95B65DB2-9A02-7649-A917-AB8386BFCD42}" type="presParOf" srcId="{6BF53C09-2E73-3543-9CDE-62FFCD535C1E}" destId="{4F087089-5D1A-EB40-9187-561448CD7C16}" srcOrd="5" destOrd="0" presId="urn:microsoft.com/office/officeart/2008/layout/HorizontalMultiLevelHierarchy"/>
    <dgm:cxn modelId="{4B311D9C-2215-1843-884A-30C182D82D6E}" type="presParOf" srcId="{4F087089-5D1A-EB40-9187-561448CD7C16}" destId="{F45B4C54-FF21-C748-BEDE-746CB015002F}" srcOrd="0" destOrd="0" presId="urn:microsoft.com/office/officeart/2008/layout/HorizontalMultiLevelHierarchy"/>
    <dgm:cxn modelId="{3D425CA7-EABF-474C-BBE0-C7371C79C1A2}" type="presParOf" srcId="{4F087089-5D1A-EB40-9187-561448CD7C16}" destId="{4630017E-C57B-8F47-A1A6-E25FA85BC890}" srcOrd="1" destOrd="0" presId="urn:microsoft.com/office/officeart/2008/layout/HorizontalMultiLevelHierarchy"/>
    <dgm:cxn modelId="{680ABD14-5B15-2E41-ADFE-2C3E941B8045}" type="presParOf" srcId="{4630017E-C57B-8F47-A1A6-E25FA85BC890}" destId="{D7A84E22-523A-9140-A0DE-53F5247703D9}" srcOrd="0" destOrd="0" presId="urn:microsoft.com/office/officeart/2008/layout/HorizontalMultiLevelHierarchy"/>
    <dgm:cxn modelId="{D13FA927-CB58-D647-A5E5-11B740F801A0}" type="presParOf" srcId="{D7A84E22-523A-9140-A0DE-53F5247703D9}" destId="{78C9B93A-A373-7040-9A67-55821E161B8F}" srcOrd="0" destOrd="0" presId="urn:microsoft.com/office/officeart/2008/layout/HorizontalMultiLevelHierarchy"/>
    <dgm:cxn modelId="{D075EA0F-7904-694D-9F5A-B8DE781B24DD}" type="presParOf" srcId="{4630017E-C57B-8F47-A1A6-E25FA85BC890}" destId="{4FA341D2-916B-C946-BC2D-A520BF6C5542}" srcOrd="1" destOrd="0" presId="urn:microsoft.com/office/officeart/2008/layout/HorizontalMultiLevelHierarchy"/>
    <dgm:cxn modelId="{0C5D948D-4C33-6D4D-B27E-69F89FABDAA4}" type="presParOf" srcId="{4FA341D2-916B-C946-BC2D-A520BF6C5542}" destId="{40A5D056-4F82-8F4A-AD92-86BC13284611}" srcOrd="0" destOrd="0" presId="urn:microsoft.com/office/officeart/2008/layout/HorizontalMultiLevelHierarchy"/>
    <dgm:cxn modelId="{7CE614DC-F75B-4641-B46C-1E7B51D9FA18}" type="presParOf" srcId="{4FA341D2-916B-C946-BC2D-A520BF6C5542}" destId="{3C5ECC23-DD80-8849-9B56-24E1993143DA}" srcOrd="1" destOrd="0" presId="urn:microsoft.com/office/officeart/2008/layout/HorizontalMultiLevelHierarchy"/>
    <dgm:cxn modelId="{057F5284-B8D4-BF4C-961D-263F8937F35E}" type="presParOf" srcId="{6BF53C09-2E73-3543-9CDE-62FFCD535C1E}" destId="{02F34FB5-181C-6648-9CBC-2239E4BDAC58}" srcOrd="6" destOrd="0" presId="urn:microsoft.com/office/officeart/2008/layout/HorizontalMultiLevelHierarchy"/>
    <dgm:cxn modelId="{14C2BF1E-310A-D54F-9B2D-087E53A1156B}" type="presParOf" srcId="{02F34FB5-181C-6648-9CBC-2239E4BDAC58}" destId="{D812323C-85B0-7C48-B67B-34EEC50EBEDA}" srcOrd="0" destOrd="0" presId="urn:microsoft.com/office/officeart/2008/layout/HorizontalMultiLevelHierarchy"/>
    <dgm:cxn modelId="{D3DDA5E7-2E63-D041-8B51-14CBB6DAF0EC}" type="presParOf" srcId="{6BF53C09-2E73-3543-9CDE-62FFCD535C1E}" destId="{F4F1D4B2-8B3A-7347-81F4-500FFF7E61CD}" srcOrd="7" destOrd="0" presId="urn:microsoft.com/office/officeart/2008/layout/HorizontalMultiLevelHierarchy"/>
    <dgm:cxn modelId="{D39C26B2-BCCE-5044-B1C6-EB5D4010C2CC}" type="presParOf" srcId="{F4F1D4B2-8B3A-7347-81F4-500FFF7E61CD}" destId="{E61710D6-4C0B-5F4A-8104-710859766BEE}" srcOrd="0" destOrd="0" presId="urn:microsoft.com/office/officeart/2008/layout/HorizontalMultiLevelHierarchy"/>
    <dgm:cxn modelId="{16F2DD0E-464F-5147-8589-71618F6A01B3}" type="presParOf" srcId="{F4F1D4B2-8B3A-7347-81F4-500FFF7E61CD}" destId="{250AEBCD-C24A-F84A-BF2D-6DF8726C29D5}" srcOrd="1" destOrd="0" presId="urn:microsoft.com/office/officeart/2008/layout/HorizontalMultiLevelHierarchy"/>
    <dgm:cxn modelId="{E3ACA8A3-1289-B643-B65E-342C2D90C4F9}" type="presParOf" srcId="{250AEBCD-C24A-F84A-BF2D-6DF8726C29D5}" destId="{4A4A3462-1D04-3C41-96E5-B6F11FAAC74C}" srcOrd="0" destOrd="0" presId="urn:microsoft.com/office/officeart/2008/layout/HorizontalMultiLevelHierarchy"/>
    <dgm:cxn modelId="{13DA6748-BCB3-D642-B62A-3D3152A42E4A}" type="presParOf" srcId="{4A4A3462-1D04-3C41-96E5-B6F11FAAC74C}" destId="{CE45380F-9C5E-5146-89DD-009F520DC191}" srcOrd="0" destOrd="0" presId="urn:microsoft.com/office/officeart/2008/layout/HorizontalMultiLevelHierarchy"/>
    <dgm:cxn modelId="{3CA6F5F5-929A-4A4A-BB65-3A8FB103AA2A}" type="presParOf" srcId="{250AEBCD-C24A-F84A-BF2D-6DF8726C29D5}" destId="{60305742-4E0D-E74B-954A-6D060E2C4B85}" srcOrd="1" destOrd="0" presId="urn:microsoft.com/office/officeart/2008/layout/HorizontalMultiLevelHierarchy"/>
    <dgm:cxn modelId="{D00E8FE8-9E59-1543-8B6E-D43E0A63CBC6}" type="presParOf" srcId="{60305742-4E0D-E74B-954A-6D060E2C4B85}" destId="{E3F1D626-E23D-2B41-8BAB-24C22F588968}" srcOrd="0" destOrd="0" presId="urn:microsoft.com/office/officeart/2008/layout/HorizontalMultiLevelHierarchy"/>
    <dgm:cxn modelId="{27CAA787-FB4F-DE4B-A8A5-D572CDD4C64D}" type="presParOf" srcId="{60305742-4E0D-E74B-954A-6D060E2C4B85}" destId="{6DACCDA8-8069-984C-8894-C14827E69CEF}" srcOrd="1" destOrd="0" presId="urn:microsoft.com/office/officeart/2008/layout/HorizontalMultiLevelHierarchy"/>
    <dgm:cxn modelId="{C811D80B-C19A-2B42-B29B-3A357900F058}" type="presParOf" srcId="{6BF53C09-2E73-3543-9CDE-62FFCD535C1E}" destId="{F7173095-934B-1346-9B31-85965D56793C}" srcOrd="8" destOrd="0" presId="urn:microsoft.com/office/officeart/2008/layout/HorizontalMultiLevelHierarchy"/>
    <dgm:cxn modelId="{31BA90A0-7FC0-5244-83F5-03EE318B020D}" type="presParOf" srcId="{F7173095-934B-1346-9B31-85965D56793C}" destId="{4BE02BBF-4921-7A46-8AA6-20B6833BE671}" srcOrd="0" destOrd="0" presId="urn:microsoft.com/office/officeart/2008/layout/HorizontalMultiLevelHierarchy"/>
    <dgm:cxn modelId="{C4FA7FA8-6697-534B-A675-1560E6B18479}" type="presParOf" srcId="{6BF53C09-2E73-3543-9CDE-62FFCD535C1E}" destId="{D639BE09-126A-8D4B-8E26-C9FA4C01FB41}" srcOrd="9" destOrd="0" presId="urn:microsoft.com/office/officeart/2008/layout/HorizontalMultiLevelHierarchy"/>
    <dgm:cxn modelId="{4F3DA6B2-8E57-2840-BE1F-3522006A4323}" type="presParOf" srcId="{D639BE09-126A-8D4B-8E26-C9FA4C01FB41}" destId="{EA3A545C-4D2A-124F-9BD9-B06869F937DC}" srcOrd="0" destOrd="0" presId="urn:microsoft.com/office/officeart/2008/layout/HorizontalMultiLevelHierarchy"/>
    <dgm:cxn modelId="{69D9AD8B-E6C9-2C43-BC10-A2E966DFA84A}" type="presParOf" srcId="{D639BE09-126A-8D4B-8E26-C9FA4C01FB41}" destId="{9EFA392D-12CF-4044-B957-054F7CA66774}" srcOrd="1" destOrd="0" presId="urn:microsoft.com/office/officeart/2008/layout/HorizontalMultiLevelHierarchy"/>
    <dgm:cxn modelId="{03147FD0-F67D-9B47-B017-A6ED9F70D2C5}" type="presParOf" srcId="{9EFA392D-12CF-4044-B957-054F7CA66774}" destId="{50D47DF8-6C67-6246-8456-5054DD18D39F}" srcOrd="0" destOrd="0" presId="urn:microsoft.com/office/officeart/2008/layout/HorizontalMultiLevelHierarchy"/>
    <dgm:cxn modelId="{10F5F5D4-BBF1-D445-A856-00D0E8E880C6}" type="presParOf" srcId="{50D47DF8-6C67-6246-8456-5054DD18D39F}" destId="{241ED1FA-C206-784C-AC88-0720368F9A39}" srcOrd="0" destOrd="0" presId="urn:microsoft.com/office/officeart/2008/layout/HorizontalMultiLevelHierarchy"/>
    <dgm:cxn modelId="{5EFDB99D-BF77-2847-AD20-94E5F059BDE2}" type="presParOf" srcId="{9EFA392D-12CF-4044-B957-054F7CA66774}" destId="{49AD1897-E437-174F-9283-E23A8E981779}" srcOrd="1" destOrd="0" presId="urn:microsoft.com/office/officeart/2008/layout/HorizontalMultiLevelHierarchy"/>
    <dgm:cxn modelId="{2B7E5FE3-6154-7546-A151-A0D6723042FD}" type="presParOf" srcId="{49AD1897-E437-174F-9283-E23A8E981779}" destId="{5E16B276-A1CB-C745-95DB-127F8237F402}" srcOrd="0" destOrd="0" presId="urn:microsoft.com/office/officeart/2008/layout/HorizontalMultiLevelHierarchy"/>
    <dgm:cxn modelId="{B77D0B43-B74A-174E-85D0-374EC9A7503A}" type="presParOf" srcId="{49AD1897-E437-174F-9283-E23A8E981779}" destId="{4ED7EF9A-1716-134B-8316-507779732C0F}" srcOrd="1" destOrd="0" presId="urn:microsoft.com/office/officeart/2008/layout/HorizontalMultiLevelHierarchy"/>
    <dgm:cxn modelId="{CF55EAFD-46E4-5F45-B4C5-F151E47EB9A7}" type="presParOf" srcId="{6BF53C09-2E73-3543-9CDE-62FFCD535C1E}" destId="{63526011-0028-EF44-91FD-4C22FB999EFB}" srcOrd="10" destOrd="0" presId="urn:microsoft.com/office/officeart/2008/layout/HorizontalMultiLevelHierarchy"/>
    <dgm:cxn modelId="{A90CCF25-B500-EB43-861D-F85A530ED0FB}" type="presParOf" srcId="{63526011-0028-EF44-91FD-4C22FB999EFB}" destId="{378975A6-B14E-FD42-92BD-B64C479BE8F5}" srcOrd="0" destOrd="0" presId="urn:microsoft.com/office/officeart/2008/layout/HorizontalMultiLevelHierarchy"/>
    <dgm:cxn modelId="{4F674E20-3B43-3B43-A27F-9297BE969895}" type="presParOf" srcId="{6BF53C09-2E73-3543-9CDE-62FFCD535C1E}" destId="{032AB7AD-44F6-0447-8C15-0533F89CA79B}" srcOrd="11" destOrd="0" presId="urn:microsoft.com/office/officeart/2008/layout/HorizontalMultiLevelHierarchy"/>
    <dgm:cxn modelId="{1AF4566B-1020-9342-9E0B-1C4A3ABB8A3C}" type="presParOf" srcId="{032AB7AD-44F6-0447-8C15-0533F89CA79B}" destId="{6135EDAF-B8B6-6D4C-B38F-1E4E6C21B41F}" srcOrd="0" destOrd="0" presId="urn:microsoft.com/office/officeart/2008/layout/HorizontalMultiLevelHierarchy"/>
    <dgm:cxn modelId="{0A282C83-E224-EC47-B528-68FFBADC6435}" type="presParOf" srcId="{032AB7AD-44F6-0447-8C15-0533F89CA79B}" destId="{CED268D9-E488-014B-B6B3-26EB82D63964}" srcOrd="1" destOrd="0" presId="urn:microsoft.com/office/officeart/2008/layout/HorizontalMultiLevelHierarchy"/>
    <dgm:cxn modelId="{13DC7B71-0C1D-9645-8BE6-4CA6B1FF0F61}" type="presParOf" srcId="{CED268D9-E488-014B-B6B3-26EB82D63964}" destId="{4A4ED290-54BB-D645-B58A-FFE5ACC2BB89}" srcOrd="0" destOrd="0" presId="urn:microsoft.com/office/officeart/2008/layout/HorizontalMultiLevelHierarchy"/>
    <dgm:cxn modelId="{722913D9-2E16-A64F-AF1F-643A591DD234}" type="presParOf" srcId="{4A4ED290-54BB-D645-B58A-FFE5ACC2BB89}" destId="{20531A95-8F5F-654C-AF87-CA09F40E3B7B}" srcOrd="0" destOrd="0" presId="urn:microsoft.com/office/officeart/2008/layout/HorizontalMultiLevelHierarchy"/>
    <dgm:cxn modelId="{9992B9F6-930D-A842-82F5-3D362DC7A079}" type="presParOf" srcId="{CED268D9-E488-014B-B6B3-26EB82D63964}" destId="{B1DF7FE6-3AF9-0C46-AD74-DE60DD334F87}" srcOrd="1" destOrd="0" presId="urn:microsoft.com/office/officeart/2008/layout/HorizontalMultiLevelHierarchy"/>
    <dgm:cxn modelId="{399606AE-A92A-C24A-9A81-1CECC31DDE2E}" type="presParOf" srcId="{B1DF7FE6-3AF9-0C46-AD74-DE60DD334F87}" destId="{08581992-DF2D-B94B-BD21-A31CFB9A95D2}" srcOrd="0" destOrd="0" presId="urn:microsoft.com/office/officeart/2008/layout/HorizontalMultiLevelHierarchy"/>
    <dgm:cxn modelId="{2431D7DB-42ED-524D-881B-914AE97BAEE4}" type="presParOf" srcId="{B1DF7FE6-3AF9-0C46-AD74-DE60DD334F87}" destId="{A7E362FF-BB34-DE48-B3CC-CC2C0845D9D6}" srcOrd="1" destOrd="0" presId="urn:microsoft.com/office/officeart/2008/layout/HorizontalMultiLevelHierarchy"/>
    <dgm:cxn modelId="{5BA3BC6E-331E-0B4E-A2E1-C805C061DA72}" type="presParOf" srcId="{B9A8C6E5-2C88-5142-8A4D-245B2436CA5D}" destId="{03F41372-F516-ED4C-ADC2-475420FCADEC}" srcOrd="2" destOrd="0" presId="urn:microsoft.com/office/officeart/2008/layout/HorizontalMultiLevelHierarchy"/>
    <dgm:cxn modelId="{E94E0A0C-435F-1642-B1FD-3574CED6554A}" type="presParOf" srcId="{03F41372-F516-ED4C-ADC2-475420FCADEC}" destId="{73488E82-B923-354D-952A-0C075DEE88ED}" srcOrd="0" destOrd="0" presId="urn:microsoft.com/office/officeart/2008/layout/HorizontalMultiLevelHierarchy"/>
    <dgm:cxn modelId="{19190E16-1A80-3945-927E-D9120838BF97}" type="presParOf" srcId="{B9A8C6E5-2C88-5142-8A4D-245B2436CA5D}" destId="{DFEF7220-79D8-854A-861A-2B6BA7D4FC68}" srcOrd="3" destOrd="0" presId="urn:microsoft.com/office/officeart/2008/layout/HorizontalMultiLevelHierarchy"/>
    <dgm:cxn modelId="{1B62DDC9-C610-5B47-87B8-84A10D5CF677}" type="presParOf" srcId="{DFEF7220-79D8-854A-861A-2B6BA7D4FC68}" destId="{E837FC53-A2EF-1F4D-9467-BBA35EB2C5F3}" srcOrd="0" destOrd="0" presId="urn:microsoft.com/office/officeart/2008/layout/HorizontalMultiLevelHierarchy"/>
    <dgm:cxn modelId="{D652BCC7-908D-DC41-8A9F-17B180BBDAE8}" type="presParOf" srcId="{DFEF7220-79D8-854A-861A-2B6BA7D4FC68}" destId="{ABB28536-52EE-134E-935E-F7998B311326}" srcOrd="1" destOrd="0" presId="urn:microsoft.com/office/officeart/2008/layout/HorizontalMultiLevelHierarchy"/>
    <dgm:cxn modelId="{86FAD91F-13F8-B949-98AA-24FBCFD2BA21}" type="presParOf" srcId="{ABB28536-52EE-134E-935E-F7998B311326}" destId="{D7371DE1-9E32-0E43-90DF-951651833E73}" srcOrd="0" destOrd="0" presId="urn:microsoft.com/office/officeart/2008/layout/HorizontalMultiLevelHierarchy"/>
    <dgm:cxn modelId="{09D635E2-8371-A048-B98F-F867D1BDAE7A}" type="presParOf" srcId="{D7371DE1-9E32-0E43-90DF-951651833E73}" destId="{C977C582-4103-6C42-A8A8-A7DDA7EAD263}" srcOrd="0" destOrd="0" presId="urn:microsoft.com/office/officeart/2008/layout/HorizontalMultiLevelHierarchy"/>
    <dgm:cxn modelId="{6C90DC7C-4925-E34B-B172-8717FDAA9D9D}" type="presParOf" srcId="{ABB28536-52EE-134E-935E-F7998B311326}" destId="{1387E5D1-7541-424E-B342-B2F678F2C2D2}" srcOrd="1" destOrd="0" presId="urn:microsoft.com/office/officeart/2008/layout/HorizontalMultiLevelHierarchy"/>
    <dgm:cxn modelId="{BED2CB28-BB30-1840-B0A5-751D1620EA08}" type="presParOf" srcId="{1387E5D1-7541-424E-B342-B2F678F2C2D2}" destId="{597F255C-4960-714E-ACC8-D960F51D9560}" srcOrd="0" destOrd="0" presId="urn:microsoft.com/office/officeart/2008/layout/HorizontalMultiLevelHierarchy"/>
    <dgm:cxn modelId="{685F1B60-6301-3141-87A5-A98E21CBA714}" type="presParOf" srcId="{1387E5D1-7541-424E-B342-B2F678F2C2D2}" destId="{6FA9BC9C-867B-844C-BFAA-3248B31361F4}" srcOrd="1" destOrd="0" presId="urn:microsoft.com/office/officeart/2008/layout/HorizontalMultiLevelHierarchy"/>
    <dgm:cxn modelId="{5E4CE511-C91F-F74C-A50E-7D4C4225B5F7}" type="presParOf" srcId="{162F79DE-3C20-CB48-8DB0-37B754B7FDE2}" destId="{3D95EE5C-9AC7-5F42-B2DF-07545AF6778E}" srcOrd="4" destOrd="0" presId="urn:microsoft.com/office/officeart/2008/layout/HorizontalMultiLevelHierarchy"/>
    <dgm:cxn modelId="{5FFA76CF-18E5-D044-8AE6-ED3A12FA7114}" type="presParOf" srcId="{3D95EE5C-9AC7-5F42-B2DF-07545AF6778E}" destId="{87847253-5B3F-0641-858A-63133279E2B6}" srcOrd="0" destOrd="0" presId="urn:microsoft.com/office/officeart/2008/layout/HorizontalMultiLevelHierarchy"/>
    <dgm:cxn modelId="{DAA44554-C28A-4348-B411-184C71D2CF10}" type="presParOf" srcId="{162F79DE-3C20-CB48-8DB0-37B754B7FDE2}" destId="{EA979EDA-3820-774F-9853-A43B1E0890B2}" srcOrd="5" destOrd="0" presId="urn:microsoft.com/office/officeart/2008/layout/HorizontalMultiLevelHierarchy"/>
    <dgm:cxn modelId="{AD31EAA7-7D24-2E41-849E-F36525AFBD36}" type="presParOf" srcId="{EA979EDA-3820-774F-9853-A43B1E0890B2}" destId="{EABCEDE5-832C-8B4D-9DEE-E60C49A0DD10}" srcOrd="0" destOrd="0" presId="urn:microsoft.com/office/officeart/2008/layout/HorizontalMultiLevelHierarchy"/>
    <dgm:cxn modelId="{9DF74E9F-B6FF-B046-9AA5-F0A7EA55E575}" type="presParOf" srcId="{EA979EDA-3820-774F-9853-A43B1E0890B2}" destId="{E8BA3F80-0200-FF42-8279-E4B295E809E1}" srcOrd="1" destOrd="0" presId="urn:microsoft.com/office/officeart/2008/layout/HorizontalMultiLevelHierarchy"/>
    <dgm:cxn modelId="{B4027F77-506F-5248-84D3-0FA362CB77C4}" type="presParOf" srcId="{E8BA3F80-0200-FF42-8279-E4B295E809E1}" destId="{152E4515-50C9-7E4C-A14E-3A554C8FC3ED}" srcOrd="0" destOrd="0" presId="urn:microsoft.com/office/officeart/2008/layout/HorizontalMultiLevelHierarchy"/>
    <dgm:cxn modelId="{85C0CE66-9F3F-4343-9D71-5C5DE2848839}" type="presParOf" srcId="{152E4515-50C9-7E4C-A14E-3A554C8FC3ED}" destId="{CD2D3E11-12B2-3D4E-A0DF-2BC90DD8706B}" srcOrd="0" destOrd="0" presId="urn:microsoft.com/office/officeart/2008/layout/HorizontalMultiLevelHierarchy"/>
    <dgm:cxn modelId="{4277CB12-523F-FD4A-8499-8E8E11C3095F}" type="presParOf" srcId="{E8BA3F80-0200-FF42-8279-E4B295E809E1}" destId="{BDED57CC-8D73-3645-B230-729A4B014956}" srcOrd="1" destOrd="0" presId="urn:microsoft.com/office/officeart/2008/layout/HorizontalMultiLevelHierarchy"/>
    <dgm:cxn modelId="{292C4817-D9B4-B74F-87EC-4BE124073018}" type="presParOf" srcId="{BDED57CC-8D73-3645-B230-729A4B014956}" destId="{4A06B907-31C0-DB47-8780-337601748AEE}" srcOrd="0" destOrd="0" presId="urn:microsoft.com/office/officeart/2008/layout/HorizontalMultiLevelHierarchy"/>
    <dgm:cxn modelId="{59FF05C3-AD9B-B144-9118-2704969AFFB1}" type="presParOf" srcId="{BDED57CC-8D73-3645-B230-729A4B014956}" destId="{7B4E6DB5-9A24-FA4D-AF96-CA35697F7E6C}" srcOrd="1" destOrd="0" presId="urn:microsoft.com/office/officeart/2008/layout/HorizontalMultiLevelHierarchy"/>
    <dgm:cxn modelId="{CB7A07DE-8CE3-DB44-9B6B-397B0C5E59C5}" type="presParOf" srcId="{7B4E6DB5-9A24-FA4D-AF96-CA35697F7E6C}" destId="{5F2E1C09-89AB-5C4C-92D3-1A5BE891C7BE}" srcOrd="0" destOrd="0" presId="urn:microsoft.com/office/officeart/2008/layout/HorizontalMultiLevelHierarchy"/>
    <dgm:cxn modelId="{BA7FE7BD-2E27-FE4A-8A18-F8D4D262F745}" type="presParOf" srcId="{5F2E1C09-89AB-5C4C-92D3-1A5BE891C7BE}" destId="{D0AC05C1-E47E-4744-A7F4-FFEA597D90E4}" srcOrd="0" destOrd="0" presId="urn:microsoft.com/office/officeart/2008/layout/HorizontalMultiLevelHierarchy"/>
    <dgm:cxn modelId="{0D3C21A1-A10C-B540-8DE2-0CCDC5F4962B}" type="presParOf" srcId="{7B4E6DB5-9A24-FA4D-AF96-CA35697F7E6C}" destId="{0D7C7186-F21E-0047-821A-2A6ADBD33F58}" srcOrd="1" destOrd="0" presId="urn:microsoft.com/office/officeart/2008/layout/HorizontalMultiLevelHierarchy"/>
    <dgm:cxn modelId="{2A255918-6E56-614F-9D67-64E74B8292C7}" type="presParOf" srcId="{0D7C7186-F21E-0047-821A-2A6ADBD33F58}" destId="{C03B79AC-8983-404B-870B-FC5247FB72FA}" srcOrd="0" destOrd="0" presId="urn:microsoft.com/office/officeart/2008/layout/HorizontalMultiLevelHierarchy"/>
    <dgm:cxn modelId="{EB30B6DF-83BC-E848-BB75-890167E8842E}" type="presParOf" srcId="{0D7C7186-F21E-0047-821A-2A6ADBD33F58}" destId="{BA95DB11-E7FF-9445-872B-7C384DE25A5F}" srcOrd="1" destOrd="0" presId="urn:microsoft.com/office/officeart/2008/layout/HorizontalMultiLevelHierarchy"/>
    <dgm:cxn modelId="{8B4DC558-FE23-A849-AB94-AF0597FFD30E}" type="presParOf" srcId="{BA95DB11-E7FF-9445-872B-7C384DE25A5F}" destId="{34D33808-DF70-7D4B-B128-5A207DA25F1E}" srcOrd="0" destOrd="0" presId="urn:microsoft.com/office/officeart/2008/layout/HorizontalMultiLevelHierarchy"/>
    <dgm:cxn modelId="{3043A9F5-07B9-8D44-AFE3-C4DC5EB418E9}" type="presParOf" srcId="{34D33808-DF70-7D4B-B128-5A207DA25F1E}" destId="{77DB770A-2557-3C4E-83C5-10EDB39D79FF}" srcOrd="0" destOrd="0" presId="urn:microsoft.com/office/officeart/2008/layout/HorizontalMultiLevelHierarchy"/>
    <dgm:cxn modelId="{4B5BEECA-47D6-7E44-A1EB-076D42DE9680}" type="presParOf" srcId="{BA95DB11-E7FF-9445-872B-7C384DE25A5F}" destId="{E6501A41-F6E8-C747-AA1C-9D9F5FC77D85}" srcOrd="1" destOrd="0" presId="urn:microsoft.com/office/officeart/2008/layout/HorizontalMultiLevelHierarchy"/>
    <dgm:cxn modelId="{C1B7EB96-13BD-814C-BECD-8264C3F4FF4E}" type="presParOf" srcId="{E6501A41-F6E8-C747-AA1C-9D9F5FC77D85}" destId="{C3BC2D09-1C4A-F941-82D0-E000B4DF8E03}" srcOrd="0" destOrd="0" presId="urn:microsoft.com/office/officeart/2008/layout/HorizontalMultiLevelHierarchy"/>
    <dgm:cxn modelId="{4E77A44A-27AB-2849-96EE-20D0DF0173F6}" type="presParOf" srcId="{E6501A41-F6E8-C747-AA1C-9D9F5FC77D85}" destId="{76E57A72-4642-7749-93AD-898782269273}" srcOrd="1" destOrd="0" presId="urn:microsoft.com/office/officeart/2008/layout/HorizontalMultiLevelHierarchy"/>
    <dgm:cxn modelId="{5FB318DC-6129-C449-B148-852269488E7C}" type="presParOf" srcId="{BA95DB11-E7FF-9445-872B-7C384DE25A5F}" destId="{5F2220CE-6C72-2D46-A41A-CC287045547D}" srcOrd="2" destOrd="0" presId="urn:microsoft.com/office/officeart/2008/layout/HorizontalMultiLevelHierarchy"/>
    <dgm:cxn modelId="{50F5624B-3994-E04C-8A45-E228319C120D}" type="presParOf" srcId="{5F2220CE-6C72-2D46-A41A-CC287045547D}" destId="{7DEDAE86-380D-5F43-AE32-FF3C756A4011}" srcOrd="0" destOrd="0" presId="urn:microsoft.com/office/officeart/2008/layout/HorizontalMultiLevelHierarchy"/>
    <dgm:cxn modelId="{A12CEEFA-289F-A046-997C-AE72D78D7E36}" type="presParOf" srcId="{BA95DB11-E7FF-9445-872B-7C384DE25A5F}" destId="{30244F4B-9575-DC4D-9207-7142A63A3A62}" srcOrd="3" destOrd="0" presId="urn:microsoft.com/office/officeart/2008/layout/HorizontalMultiLevelHierarchy"/>
    <dgm:cxn modelId="{DD5AD6FB-AA42-3040-AAAA-E7F9CED5045D}" type="presParOf" srcId="{30244F4B-9575-DC4D-9207-7142A63A3A62}" destId="{35A76C40-C7E3-644E-A1DD-24155EA19427}" srcOrd="0" destOrd="0" presId="urn:microsoft.com/office/officeart/2008/layout/HorizontalMultiLevelHierarchy"/>
    <dgm:cxn modelId="{7ACF0022-FE67-DF4A-9F74-94B923538751}" type="presParOf" srcId="{30244F4B-9575-DC4D-9207-7142A63A3A62}" destId="{77DF24C2-E680-AA43-8067-3BCA8120290B}" srcOrd="1" destOrd="0" presId="urn:microsoft.com/office/officeart/2008/layout/HorizontalMultiLevelHierarchy"/>
    <dgm:cxn modelId="{B1A0D9BF-A55E-3849-9901-52E6E546F6C8}" type="presParOf" srcId="{7B4E6DB5-9A24-FA4D-AF96-CA35697F7E6C}" destId="{EA6979D7-6ECC-854C-8A16-3D1DDFFAD3A7}" srcOrd="2" destOrd="0" presId="urn:microsoft.com/office/officeart/2008/layout/HorizontalMultiLevelHierarchy"/>
    <dgm:cxn modelId="{14FCA2D2-2315-9441-AC5F-44FBC7D78FA5}" type="presParOf" srcId="{EA6979D7-6ECC-854C-8A16-3D1DDFFAD3A7}" destId="{D0ADB28E-9A10-C543-A6F0-BBC6B7435306}" srcOrd="0" destOrd="0" presId="urn:microsoft.com/office/officeart/2008/layout/HorizontalMultiLevelHierarchy"/>
    <dgm:cxn modelId="{3823498A-7509-9342-90AC-1B0E8556E028}" type="presParOf" srcId="{7B4E6DB5-9A24-FA4D-AF96-CA35697F7E6C}" destId="{ADE9C877-1501-5149-89E6-C51D73865A56}" srcOrd="3" destOrd="0" presId="urn:microsoft.com/office/officeart/2008/layout/HorizontalMultiLevelHierarchy"/>
    <dgm:cxn modelId="{DD7548D7-1144-2E43-A550-04027BB921F2}" type="presParOf" srcId="{ADE9C877-1501-5149-89E6-C51D73865A56}" destId="{749146DD-C0C6-1840-8C31-71EED49DC90A}" srcOrd="0" destOrd="0" presId="urn:microsoft.com/office/officeart/2008/layout/HorizontalMultiLevelHierarchy"/>
    <dgm:cxn modelId="{993037B3-90E7-9D4B-B5C4-7E43477EED42}" type="presParOf" srcId="{ADE9C877-1501-5149-89E6-C51D73865A56}" destId="{2ECC4236-0324-0845-9DF0-D57CDAC4336A}" srcOrd="1" destOrd="0" presId="urn:microsoft.com/office/officeart/2008/layout/HorizontalMultiLevelHierarchy"/>
    <dgm:cxn modelId="{C0290CEE-0236-504D-9160-84E0DA0463B1}" type="presParOf" srcId="{2ECC4236-0324-0845-9DF0-D57CDAC4336A}" destId="{851028F8-A363-0243-B39D-11D279E39670}" srcOrd="0" destOrd="0" presId="urn:microsoft.com/office/officeart/2008/layout/HorizontalMultiLevelHierarchy"/>
    <dgm:cxn modelId="{3DEE7A5B-2D1F-2347-BEDD-933B02844FA0}" type="presParOf" srcId="{851028F8-A363-0243-B39D-11D279E39670}" destId="{844FAE0E-42C2-7946-A3DC-2D9974AA30E6}" srcOrd="0" destOrd="0" presId="urn:microsoft.com/office/officeart/2008/layout/HorizontalMultiLevelHierarchy"/>
    <dgm:cxn modelId="{92D05D92-BC77-894D-A540-2FF538F99F52}" type="presParOf" srcId="{2ECC4236-0324-0845-9DF0-D57CDAC4336A}" destId="{F6C803BC-CC6C-D942-887D-1EB113331D98}" srcOrd="1" destOrd="0" presId="urn:microsoft.com/office/officeart/2008/layout/HorizontalMultiLevelHierarchy"/>
    <dgm:cxn modelId="{24D14541-F5ED-3B42-9467-D2C71B568E88}" type="presParOf" srcId="{F6C803BC-CC6C-D942-887D-1EB113331D98}" destId="{0EEC3ED8-E2F7-3D40-AFEA-23D3C5EE5BD6}" srcOrd="0" destOrd="0" presId="urn:microsoft.com/office/officeart/2008/layout/HorizontalMultiLevelHierarchy"/>
    <dgm:cxn modelId="{06E9422F-5CCA-4046-AD8B-C8C4DA54EE54}" type="presParOf" srcId="{F6C803BC-CC6C-D942-887D-1EB113331D98}" destId="{D191C36D-A3EC-5540-BFBA-9789FA2E2EF4}" srcOrd="1" destOrd="0" presId="urn:microsoft.com/office/officeart/2008/layout/HorizontalMultiLevelHierarchy"/>
    <dgm:cxn modelId="{2B22D174-6F32-7C4C-803D-AFB67CBFEE38}" type="presParOf" srcId="{7B4E6DB5-9A24-FA4D-AF96-CA35697F7E6C}" destId="{7E1D8A77-5FDF-574F-A66C-9E5B73E57092}" srcOrd="4" destOrd="0" presId="urn:microsoft.com/office/officeart/2008/layout/HorizontalMultiLevelHierarchy"/>
    <dgm:cxn modelId="{185290BD-8BB6-7149-94CD-EC907F937DF8}" type="presParOf" srcId="{7E1D8A77-5FDF-574F-A66C-9E5B73E57092}" destId="{D7FCEA2B-5862-814B-A8EE-5005034463EA}" srcOrd="0" destOrd="0" presId="urn:microsoft.com/office/officeart/2008/layout/HorizontalMultiLevelHierarchy"/>
    <dgm:cxn modelId="{4D948F12-D1DF-334B-8CBE-05091BEC9F4D}" type="presParOf" srcId="{7B4E6DB5-9A24-FA4D-AF96-CA35697F7E6C}" destId="{EF3DB118-C1F2-3F49-8C40-631D9B8A3BA5}" srcOrd="5" destOrd="0" presId="urn:microsoft.com/office/officeart/2008/layout/HorizontalMultiLevelHierarchy"/>
    <dgm:cxn modelId="{147A58F2-359D-D84A-AE8E-A6CCBFD8688B}" type="presParOf" srcId="{EF3DB118-C1F2-3F49-8C40-631D9B8A3BA5}" destId="{5232D32D-EAF4-794E-AB3B-5FD62DBD9BFB}" srcOrd="0" destOrd="0" presId="urn:microsoft.com/office/officeart/2008/layout/HorizontalMultiLevelHierarchy"/>
    <dgm:cxn modelId="{AE9BD482-D24B-894F-8606-C3E57BAED265}" type="presParOf" srcId="{EF3DB118-C1F2-3F49-8C40-631D9B8A3BA5}" destId="{4C676F08-07A5-144C-98DD-AD3F298391ED}" srcOrd="1" destOrd="0" presId="urn:microsoft.com/office/officeart/2008/layout/HorizontalMultiLevelHierarchy"/>
    <dgm:cxn modelId="{FB9E36B7-7F31-A241-B8EC-106AAC9F2857}" type="presParOf" srcId="{4C676F08-07A5-144C-98DD-AD3F298391ED}" destId="{B26F3238-F6E2-874B-8659-FB702302C570}" srcOrd="0" destOrd="0" presId="urn:microsoft.com/office/officeart/2008/layout/HorizontalMultiLevelHierarchy"/>
    <dgm:cxn modelId="{178826F3-41E9-E943-8CA6-309B16F0894E}" type="presParOf" srcId="{B26F3238-F6E2-874B-8659-FB702302C570}" destId="{4C445530-3000-8947-B2A7-8CB46A480A6D}" srcOrd="0" destOrd="0" presId="urn:microsoft.com/office/officeart/2008/layout/HorizontalMultiLevelHierarchy"/>
    <dgm:cxn modelId="{49A2716B-0109-E54D-B6D5-13A43FD48F8C}" type="presParOf" srcId="{4C676F08-07A5-144C-98DD-AD3F298391ED}" destId="{11C36376-BE00-1949-A6DD-5AA4F4ED21A9}" srcOrd="1" destOrd="0" presId="urn:microsoft.com/office/officeart/2008/layout/HorizontalMultiLevelHierarchy"/>
    <dgm:cxn modelId="{F5AC754D-E2A5-B341-92A7-87D88576F764}" type="presParOf" srcId="{11C36376-BE00-1949-A6DD-5AA4F4ED21A9}" destId="{4116BF39-51D6-8049-BE4B-D6FF811A59C3}" srcOrd="0" destOrd="0" presId="urn:microsoft.com/office/officeart/2008/layout/HorizontalMultiLevelHierarchy"/>
    <dgm:cxn modelId="{77AB3A41-F488-D843-A451-72E88A77F3D5}" type="presParOf" srcId="{11C36376-BE00-1949-A6DD-5AA4F4ED21A9}" destId="{46DF1CFF-5AE6-E845-8490-996BD7FB954F}" srcOrd="1" destOrd="0" presId="urn:microsoft.com/office/officeart/2008/layout/HorizontalMultiLevelHierarchy"/>
    <dgm:cxn modelId="{4D8F3995-09E0-1F49-B801-B848B8331625}" type="presParOf" srcId="{7B4E6DB5-9A24-FA4D-AF96-CA35697F7E6C}" destId="{FB4C2225-9B9E-DE4D-B449-12B9DE9B5D7E}" srcOrd="6" destOrd="0" presId="urn:microsoft.com/office/officeart/2008/layout/HorizontalMultiLevelHierarchy"/>
    <dgm:cxn modelId="{63552EE2-4447-1D4F-B50C-84236E6D83E7}" type="presParOf" srcId="{FB4C2225-9B9E-DE4D-B449-12B9DE9B5D7E}" destId="{DABFB66E-B77A-6B47-A305-F98E7706EBBC}" srcOrd="0" destOrd="0" presId="urn:microsoft.com/office/officeart/2008/layout/HorizontalMultiLevelHierarchy"/>
    <dgm:cxn modelId="{1794DCCC-4E44-2C4C-B89F-876C19DCF0DA}" type="presParOf" srcId="{7B4E6DB5-9A24-FA4D-AF96-CA35697F7E6C}" destId="{77A2073E-1C51-514E-A453-C989A951D7AB}" srcOrd="7" destOrd="0" presId="urn:microsoft.com/office/officeart/2008/layout/HorizontalMultiLevelHierarchy"/>
    <dgm:cxn modelId="{023A3B05-8A1F-9C46-8A47-5EF41F0529B2}" type="presParOf" srcId="{77A2073E-1C51-514E-A453-C989A951D7AB}" destId="{632CB2F2-0369-0746-A1F7-0EB1631C827B}" srcOrd="0" destOrd="0" presId="urn:microsoft.com/office/officeart/2008/layout/HorizontalMultiLevelHierarchy"/>
    <dgm:cxn modelId="{80322217-4C53-9B40-96FF-1EEFB36EAB01}" type="presParOf" srcId="{77A2073E-1C51-514E-A453-C989A951D7AB}" destId="{4741AA4A-1117-754C-9107-EBEBF271978F}" srcOrd="1" destOrd="0" presId="urn:microsoft.com/office/officeart/2008/layout/HorizontalMultiLevelHierarchy"/>
    <dgm:cxn modelId="{0A24355E-D1E3-8A46-81FD-862E6E0379FD}" type="presParOf" srcId="{4741AA4A-1117-754C-9107-EBEBF271978F}" destId="{24CEE49C-0F6D-214D-9E6E-5F403D20AEEA}" srcOrd="0" destOrd="0" presId="urn:microsoft.com/office/officeart/2008/layout/HorizontalMultiLevelHierarchy"/>
    <dgm:cxn modelId="{FD15C638-61DC-7C44-B773-EA6F395CC6B0}" type="presParOf" srcId="{24CEE49C-0F6D-214D-9E6E-5F403D20AEEA}" destId="{76F67F14-90E7-BD4B-9E14-9F2885E56CC9}" srcOrd="0" destOrd="0" presId="urn:microsoft.com/office/officeart/2008/layout/HorizontalMultiLevelHierarchy"/>
    <dgm:cxn modelId="{34AE3AAD-363C-404A-95AC-3E76ED28E97E}" type="presParOf" srcId="{4741AA4A-1117-754C-9107-EBEBF271978F}" destId="{F0B10666-9444-A14D-A864-D11652E71BE1}" srcOrd="1" destOrd="0" presId="urn:microsoft.com/office/officeart/2008/layout/HorizontalMultiLevelHierarchy"/>
    <dgm:cxn modelId="{75C594ED-20F5-FE4D-9C65-B6C23A7A222D}" type="presParOf" srcId="{F0B10666-9444-A14D-A864-D11652E71BE1}" destId="{AE150963-547F-214F-A0C9-14C3930832BD}" srcOrd="0" destOrd="0" presId="urn:microsoft.com/office/officeart/2008/layout/HorizontalMultiLevelHierarchy"/>
    <dgm:cxn modelId="{1DE4EE29-F4CC-874F-AE13-2A9FDFD12392}" type="presParOf" srcId="{F0B10666-9444-A14D-A864-D11652E71BE1}" destId="{6B14E096-D4BA-654A-ADB7-6FA6C389B714}" srcOrd="1" destOrd="0" presId="urn:microsoft.com/office/officeart/2008/layout/HorizontalMultiLevelHierarchy"/>
    <dgm:cxn modelId="{D192F256-CF11-4044-9477-77C91D8A8BF0}" type="presParOf" srcId="{7B4E6DB5-9A24-FA4D-AF96-CA35697F7E6C}" destId="{8D2B0977-66B0-8B4C-A20D-E4BAA3B1F57D}" srcOrd="8" destOrd="0" presId="urn:microsoft.com/office/officeart/2008/layout/HorizontalMultiLevelHierarchy"/>
    <dgm:cxn modelId="{B602F82B-0855-B94F-8116-E389B6C31EE2}" type="presParOf" srcId="{8D2B0977-66B0-8B4C-A20D-E4BAA3B1F57D}" destId="{9C0E2EE6-A5B4-4E4D-AEEB-ECF81B8C37D4}" srcOrd="0" destOrd="0" presId="urn:microsoft.com/office/officeart/2008/layout/HorizontalMultiLevelHierarchy"/>
    <dgm:cxn modelId="{EC47AE0F-BE73-CB42-93AB-9576CACE4DCC}" type="presParOf" srcId="{7B4E6DB5-9A24-FA4D-AF96-CA35697F7E6C}" destId="{6901E638-D7DC-5D48-AFAB-3D86A459FAEA}" srcOrd="9" destOrd="0" presId="urn:microsoft.com/office/officeart/2008/layout/HorizontalMultiLevelHierarchy"/>
    <dgm:cxn modelId="{C686B45D-DF7A-6F40-818D-A4DADEE70196}" type="presParOf" srcId="{6901E638-D7DC-5D48-AFAB-3D86A459FAEA}" destId="{B12E20AC-569B-CB48-91F9-FD72F2344A6D}" srcOrd="0" destOrd="0" presId="urn:microsoft.com/office/officeart/2008/layout/HorizontalMultiLevelHierarchy"/>
    <dgm:cxn modelId="{0D44A7B7-C2DA-C94B-89A5-D0A022E6C205}" type="presParOf" srcId="{6901E638-D7DC-5D48-AFAB-3D86A459FAEA}" destId="{ABDE2E50-3202-E84B-BF7A-F8A247CA01CD}" srcOrd="1" destOrd="0" presId="urn:microsoft.com/office/officeart/2008/layout/HorizontalMultiLevelHierarchy"/>
    <dgm:cxn modelId="{48AA75B1-97E1-E64F-BAE4-46F4E43E7AF2}" type="presParOf" srcId="{ABDE2E50-3202-E84B-BF7A-F8A247CA01CD}" destId="{B03D53B7-D4F7-9340-920F-85F7DB06DF28}" srcOrd="0" destOrd="0" presId="urn:microsoft.com/office/officeart/2008/layout/HorizontalMultiLevelHierarchy"/>
    <dgm:cxn modelId="{ACDEE829-D919-524A-8676-39F656F84212}" type="presParOf" srcId="{B03D53B7-D4F7-9340-920F-85F7DB06DF28}" destId="{D78C883E-8A7C-D349-A062-AEF3863E0C98}" srcOrd="0" destOrd="0" presId="urn:microsoft.com/office/officeart/2008/layout/HorizontalMultiLevelHierarchy"/>
    <dgm:cxn modelId="{50E9F6A2-5B37-1E4E-AB2A-D3A27FEAA753}" type="presParOf" srcId="{ABDE2E50-3202-E84B-BF7A-F8A247CA01CD}" destId="{4B3B5F21-374D-2F43-82FD-10C3E185DD15}" srcOrd="1" destOrd="0" presId="urn:microsoft.com/office/officeart/2008/layout/HorizontalMultiLevelHierarchy"/>
    <dgm:cxn modelId="{8FF2230C-2047-C04D-9EA8-50022236D9C8}" type="presParOf" srcId="{4B3B5F21-374D-2F43-82FD-10C3E185DD15}" destId="{68E5751B-C655-4E4F-9E58-A52E4B341EB4}" srcOrd="0" destOrd="0" presId="urn:microsoft.com/office/officeart/2008/layout/HorizontalMultiLevelHierarchy"/>
    <dgm:cxn modelId="{65D75934-4F77-4348-9F85-4BCE155598F3}" type="presParOf" srcId="{4B3B5F21-374D-2F43-82FD-10C3E185DD15}" destId="{FCDA6937-DE2E-DC4C-AF44-0006D3C037E1}" srcOrd="1" destOrd="0" presId="urn:microsoft.com/office/officeart/2008/layout/HorizontalMultiLevelHierarchy"/>
    <dgm:cxn modelId="{648F5E1B-4B9B-634B-BD77-9D8EF6500354}" type="presParOf" srcId="{7B4E6DB5-9A24-FA4D-AF96-CA35697F7E6C}" destId="{2086C57A-C1D1-BA4C-AFC7-9964FA3DCF7D}" srcOrd="10" destOrd="0" presId="urn:microsoft.com/office/officeart/2008/layout/HorizontalMultiLevelHierarchy"/>
    <dgm:cxn modelId="{DA6F8BC9-480C-FF44-81D3-025133D4102D}" type="presParOf" srcId="{2086C57A-C1D1-BA4C-AFC7-9964FA3DCF7D}" destId="{169A98B7-8D87-4743-B548-39A422A81D88}" srcOrd="0" destOrd="0" presId="urn:microsoft.com/office/officeart/2008/layout/HorizontalMultiLevelHierarchy"/>
    <dgm:cxn modelId="{83FA86D7-D6B4-8F42-8445-6A7FDC43BCF9}" type="presParOf" srcId="{7B4E6DB5-9A24-FA4D-AF96-CA35697F7E6C}" destId="{96773BC0-D190-9543-A53B-FDBB8BA6EA41}" srcOrd="11" destOrd="0" presId="urn:microsoft.com/office/officeart/2008/layout/HorizontalMultiLevelHierarchy"/>
    <dgm:cxn modelId="{D03EA017-A646-6548-894B-82C82A8664DF}" type="presParOf" srcId="{96773BC0-D190-9543-A53B-FDBB8BA6EA41}" destId="{BD8A1452-7DFF-B147-B5E4-1E36FD83559E}" srcOrd="0" destOrd="0" presId="urn:microsoft.com/office/officeart/2008/layout/HorizontalMultiLevelHierarchy"/>
    <dgm:cxn modelId="{E1D30807-34DF-8443-95EA-F3D29AF56777}" type="presParOf" srcId="{96773BC0-D190-9543-A53B-FDBB8BA6EA41}" destId="{7848C7FC-7486-AF49-9C3C-3E6A9B362479}" srcOrd="1" destOrd="0" presId="urn:microsoft.com/office/officeart/2008/layout/HorizontalMultiLevelHierarchy"/>
    <dgm:cxn modelId="{09F50671-2F35-1345-885B-51483ACAA9AC}" type="presParOf" srcId="{7848C7FC-7486-AF49-9C3C-3E6A9B362479}" destId="{FA71366A-A487-7C4C-B233-62F584817023}" srcOrd="0" destOrd="0" presId="urn:microsoft.com/office/officeart/2008/layout/HorizontalMultiLevelHierarchy"/>
    <dgm:cxn modelId="{B0D09240-ED79-B04F-BD0B-701B12DC2C5E}" type="presParOf" srcId="{FA71366A-A487-7C4C-B233-62F584817023}" destId="{F3321430-F4AA-D54D-BCAB-69AB017862DA}" srcOrd="0" destOrd="0" presId="urn:microsoft.com/office/officeart/2008/layout/HorizontalMultiLevelHierarchy"/>
    <dgm:cxn modelId="{64D41427-03D6-FE41-AB20-AA7F24B0F645}" type="presParOf" srcId="{7848C7FC-7486-AF49-9C3C-3E6A9B362479}" destId="{7BD55CA4-EFC2-6642-9993-C90B69A48E51}" srcOrd="1" destOrd="0" presId="urn:microsoft.com/office/officeart/2008/layout/HorizontalMultiLevelHierarchy"/>
    <dgm:cxn modelId="{736A3F7D-E0FC-E140-BF17-5F899C091F11}" type="presParOf" srcId="{7BD55CA4-EFC2-6642-9993-C90B69A48E51}" destId="{BA9422A9-D30D-0040-B6F4-140672D49EEA}" srcOrd="0" destOrd="0" presId="urn:microsoft.com/office/officeart/2008/layout/HorizontalMultiLevelHierarchy"/>
    <dgm:cxn modelId="{8E70A331-7B9C-A84A-8AC7-2F02C3DA5F46}" type="presParOf" srcId="{7BD55CA4-EFC2-6642-9993-C90B69A48E51}" destId="{0F6B74BB-FF26-4F48-994C-D22677FC8BC8}" srcOrd="1" destOrd="0" presId="urn:microsoft.com/office/officeart/2008/layout/HorizontalMultiLevelHierarchy"/>
    <dgm:cxn modelId="{4E0BA80B-0699-0546-8049-E90FE23191A0}" type="presParOf" srcId="{E8BA3F80-0200-FF42-8279-E4B295E809E1}" destId="{A1626B93-3A37-7443-A3A2-03024DE7162B}" srcOrd="2" destOrd="0" presId="urn:microsoft.com/office/officeart/2008/layout/HorizontalMultiLevelHierarchy"/>
    <dgm:cxn modelId="{140A5F5F-266D-BF4A-BEF4-3ED39A29D179}" type="presParOf" srcId="{A1626B93-3A37-7443-A3A2-03024DE7162B}" destId="{7B073A4F-4480-8442-B99B-C076F596DC89}" srcOrd="0" destOrd="0" presId="urn:microsoft.com/office/officeart/2008/layout/HorizontalMultiLevelHierarchy"/>
    <dgm:cxn modelId="{3B81C326-E629-C04B-AC77-1AB72DA57E0B}" type="presParOf" srcId="{E8BA3F80-0200-FF42-8279-E4B295E809E1}" destId="{0E706C07-3B3D-0343-96B8-E89570BC3D91}" srcOrd="3" destOrd="0" presId="urn:microsoft.com/office/officeart/2008/layout/HorizontalMultiLevelHierarchy"/>
    <dgm:cxn modelId="{0513F13B-5FEF-B446-991B-24CB28BDD60A}" type="presParOf" srcId="{0E706C07-3B3D-0343-96B8-E89570BC3D91}" destId="{B0088B83-F5C9-5A44-B63B-7D998AF88705}" srcOrd="0" destOrd="0" presId="urn:microsoft.com/office/officeart/2008/layout/HorizontalMultiLevelHierarchy"/>
    <dgm:cxn modelId="{1B61DAFE-06A6-BA4D-9EE9-2A35AF308BA3}" type="presParOf" srcId="{0E706C07-3B3D-0343-96B8-E89570BC3D91}" destId="{D787D500-9D6C-504C-83BD-48143E55013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7EB20B3-8A40-0249-AC3F-D4A07BF1AF4F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9432C05-C51D-9948-AF6F-5D7EB7674DDD}">
      <dgm:prSet phldrT="[文本]"/>
      <dgm:spPr/>
      <dgm:t>
        <a:bodyPr/>
        <a:lstStyle/>
        <a:p>
          <a:r>
            <a:rPr lang="zh-CN" altLang="en-US" dirty="0" smtClean="0"/>
            <a:t>通用业务服务涉及范围举例</a:t>
          </a:r>
          <a:endParaRPr lang="zh-CN" altLang="en-US" dirty="0"/>
        </a:p>
      </dgm:t>
    </dgm:pt>
    <dgm:pt modelId="{A07268EA-5445-EC44-BA0A-E8A0D3FE7921}" type="parTrans" cxnId="{5EE1CCB5-9D41-D14D-ACBC-FC401EB796FB}">
      <dgm:prSet/>
      <dgm:spPr/>
      <dgm:t>
        <a:bodyPr/>
        <a:lstStyle/>
        <a:p>
          <a:endParaRPr lang="zh-CN" altLang="en-US"/>
        </a:p>
      </dgm:t>
    </dgm:pt>
    <dgm:pt modelId="{00549194-EC2C-2041-B5C4-A7293D9EB939}" type="sibTrans" cxnId="{5EE1CCB5-9D41-D14D-ACBC-FC401EB796FB}">
      <dgm:prSet/>
      <dgm:spPr/>
      <dgm:t>
        <a:bodyPr/>
        <a:lstStyle/>
        <a:p>
          <a:endParaRPr lang="zh-CN" altLang="en-US"/>
        </a:p>
      </dgm:t>
    </dgm:pt>
    <dgm:pt modelId="{EEEF864E-C895-0C49-A440-7D1BAFC2A968}">
      <dgm:prSet phldrT="[文本]"/>
      <dgm:spPr/>
      <dgm:t>
        <a:bodyPr/>
        <a:lstStyle/>
        <a:p>
          <a:r>
            <a:rPr lang="zh-CN" altLang="en-US" dirty="0" smtClean="0"/>
            <a:t>二维码扫描服务</a:t>
          </a:r>
          <a:endParaRPr lang="zh-CN" altLang="en-US" dirty="0"/>
        </a:p>
      </dgm:t>
    </dgm:pt>
    <dgm:pt modelId="{F32692B7-C8FD-5641-963A-C1E4BC82A1BB}" type="parTrans" cxnId="{C33E1857-6DD3-7A48-BF81-ABAB4FB913E4}">
      <dgm:prSet/>
      <dgm:spPr/>
      <dgm:t>
        <a:bodyPr/>
        <a:lstStyle/>
        <a:p>
          <a:endParaRPr lang="zh-CN" altLang="en-US"/>
        </a:p>
      </dgm:t>
    </dgm:pt>
    <dgm:pt modelId="{7CDBB4E9-D183-9D4B-92A8-0C49FEC1B4F6}" type="sibTrans" cxnId="{C33E1857-6DD3-7A48-BF81-ABAB4FB913E4}">
      <dgm:prSet/>
      <dgm:spPr/>
      <dgm:t>
        <a:bodyPr/>
        <a:lstStyle/>
        <a:p>
          <a:endParaRPr lang="zh-CN" altLang="en-US"/>
        </a:p>
      </dgm:t>
    </dgm:pt>
    <dgm:pt modelId="{731014B5-69A0-104A-A690-43E87EEF762B}">
      <dgm:prSet phldrT="[文本]"/>
      <dgm:spPr/>
      <dgm:t>
        <a:bodyPr/>
        <a:lstStyle/>
        <a:p>
          <a:r>
            <a:rPr lang="zh-CN" altLang="en-US" dirty="0" smtClean="0"/>
            <a:t>自定义推送服务</a:t>
          </a:r>
          <a:endParaRPr lang="zh-CN" altLang="en-US" dirty="0"/>
        </a:p>
      </dgm:t>
    </dgm:pt>
    <dgm:pt modelId="{27A70D59-C269-2040-99E4-7E56795CFF89}" type="parTrans" cxnId="{C1AFC079-BF49-3845-AD1B-2B0FE9A2B08B}">
      <dgm:prSet/>
      <dgm:spPr/>
      <dgm:t>
        <a:bodyPr/>
        <a:lstStyle/>
        <a:p>
          <a:endParaRPr lang="zh-CN" altLang="en-US"/>
        </a:p>
      </dgm:t>
    </dgm:pt>
    <dgm:pt modelId="{39C7F6B1-8FA8-0241-83D3-3DFAE978D8A1}" type="sibTrans" cxnId="{C1AFC079-BF49-3845-AD1B-2B0FE9A2B08B}">
      <dgm:prSet/>
      <dgm:spPr/>
      <dgm:t>
        <a:bodyPr/>
        <a:lstStyle/>
        <a:p>
          <a:endParaRPr lang="zh-CN" altLang="en-US"/>
        </a:p>
      </dgm:t>
    </dgm:pt>
    <dgm:pt modelId="{FC420CAE-B923-7546-831C-74A2125EC9A6}">
      <dgm:prSet phldrT="[文本]"/>
      <dgm:spPr/>
      <dgm:t>
        <a:bodyPr/>
        <a:lstStyle/>
        <a:p>
          <a:r>
            <a:rPr lang="zh-CN" altLang="en-US" dirty="0" smtClean="0"/>
            <a:t>移动基础平台</a:t>
          </a:r>
          <a:endParaRPr lang="zh-CN" altLang="en-US" dirty="0"/>
        </a:p>
      </dgm:t>
    </dgm:pt>
    <dgm:pt modelId="{38DCD5D8-E983-A449-8F9B-DB31BA7001B4}" type="parTrans" cxnId="{CD166C2F-3F75-FF4D-B49E-30C897F03035}">
      <dgm:prSet/>
      <dgm:spPr/>
      <dgm:t>
        <a:bodyPr/>
        <a:lstStyle/>
        <a:p>
          <a:endParaRPr lang="zh-CN" altLang="en-US"/>
        </a:p>
      </dgm:t>
    </dgm:pt>
    <dgm:pt modelId="{C5646FCC-1270-8143-91ED-651F51781A4C}" type="sibTrans" cxnId="{CD166C2F-3F75-FF4D-B49E-30C897F03035}">
      <dgm:prSet/>
      <dgm:spPr/>
      <dgm:t>
        <a:bodyPr/>
        <a:lstStyle/>
        <a:p>
          <a:endParaRPr lang="zh-CN" altLang="en-US"/>
        </a:p>
      </dgm:t>
    </dgm:pt>
    <dgm:pt modelId="{2D75429B-6AE2-3442-8EE8-6660AB589370}">
      <dgm:prSet phldrT="[文本]"/>
      <dgm:spPr/>
      <dgm:t>
        <a:bodyPr/>
        <a:lstStyle/>
        <a:p>
          <a:r>
            <a:rPr lang="zh-CN" altLang="en-US" dirty="0" smtClean="0"/>
            <a:t>微信支付服务</a:t>
          </a:r>
          <a:endParaRPr lang="zh-CN" altLang="en-US" dirty="0"/>
        </a:p>
      </dgm:t>
    </dgm:pt>
    <dgm:pt modelId="{98C99471-F5DB-DD4B-B88B-D07FD2ED30FC}" type="sibTrans" cxnId="{4150A325-1411-FA40-8BC9-C7734DEC1970}">
      <dgm:prSet/>
      <dgm:spPr/>
      <dgm:t>
        <a:bodyPr/>
        <a:lstStyle/>
        <a:p>
          <a:endParaRPr lang="zh-CN" altLang="en-US"/>
        </a:p>
      </dgm:t>
    </dgm:pt>
    <dgm:pt modelId="{2282BA45-3E1F-CA40-B23E-9FC60C80CA88}" type="parTrans" cxnId="{4150A325-1411-FA40-8BC9-C7734DEC1970}">
      <dgm:prSet/>
      <dgm:spPr/>
      <dgm:t>
        <a:bodyPr/>
        <a:lstStyle/>
        <a:p>
          <a:endParaRPr lang="zh-CN" altLang="en-US"/>
        </a:p>
      </dgm:t>
    </dgm:pt>
    <dgm:pt modelId="{BCC6DC4B-DA46-E34D-B3F4-4D0E810DF179}">
      <dgm:prSet phldrT="[文本]"/>
      <dgm:spPr/>
      <dgm:t>
        <a:bodyPr/>
        <a:lstStyle/>
        <a:p>
          <a:r>
            <a:rPr lang="zh-CN" altLang="en-US" dirty="0" smtClean="0"/>
            <a:t>移动基础平台</a:t>
          </a:r>
          <a:endParaRPr lang="zh-CN" altLang="en-US" dirty="0"/>
        </a:p>
      </dgm:t>
    </dgm:pt>
    <dgm:pt modelId="{15DDA17F-94CF-B64E-ACCC-54BCA9A85621}" type="parTrans" cxnId="{DFDCDBAD-B756-EA4C-8800-BA6A3C0F4C2F}">
      <dgm:prSet/>
      <dgm:spPr/>
      <dgm:t>
        <a:bodyPr/>
        <a:lstStyle/>
        <a:p>
          <a:endParaRPr lang="zh-CN" altLang="en-US"/>
        </a:p>
      </dgm:t>
    </dgm:pt>
    <dgm:pt modelId="{E0454BAD-CEF9-D64F-8942-47E07F0DA0F7}" type="sibTrans" cxnId="{DFDCDBAD-B756-EA4C-8800-BA6A3C0F4C2F}">
      <dgm:prSet/>
      <dgm:spPr/>
      <dgm:t>
        <a:bodyPr/>
        <a:lstStyle/>
        <a:p>
          <a:endParaRPr lang="zh-CN" altLang="en-US"/>
        </a:p>
      </dgm:t>
    </dgm:pt>
    <dgm:pt modelId="{90B55D63-497D-6843-8198-D979B483B608}">
      <dgm:prSet phldrT="[文本]"/>
      <dgm:spPr/>
      <dgm:t>
        <a:bodyPr/>
        <a:lstStyle/>
        <a:p>
          <a:r>
            <a:rPr lang="zh-CN" altLang="en-US" dirty="0" smtClean="0"/>
            <a:t>第三方服务器</a:t>
          </a:r>
          <a:endParaRPr lang="zh-CN" altLang="en-US" dirty="0"/>
        </a:p>
      </dgm:t>
    </dgm:pt>
    <dgm:pt modelId="{2C2E2B32-2AA6-6344-9CCA-53AE2D7E0087}" type="parTrans" cxnId="{4BDFF962-6B48-D946-9F25-5E2DB445F47C}">
      <dgm:prSet/>
      <dgm:spPr/>
      <dgm:t>
        <a:bodyPr/>
        <a:lstStyle/>
        <a:p>
          <a:endParaRPr lang="zh-CN" altLang="en-US"/>
        </a:p>
      </dgm:t>
    </dgm:pt>
    <dgm:pt modelId="{C595D36B-0F94-1A48-81B1-268404A028F4}" type="sibTrans" cxnId="{4BDFF962-6B48-D946-9F25-5E2DB445F47C}">
      <dgm:prSet/>
      <dgm:spPr/>
      <dgm:t>
        <a:bodyPr/>
        <a:lstStyle/>
        <a:p>
          <a:endParaRPr lang="zh-CN" altLang="en-US"/>
        </a:p>
      </dgm:t>
    </dgm:pt>
    <dgm:pt modelId="{87DF427D-4871-754F-9D97-DE95CC865544}">
      <dgm:prSet phldrT="[文本]"/>
      <dgm:spPr/>
      <dgm:t>
        <a:bodyPr/>
        <a:lstStyle/>
        <a:p>
          <a:r>
            <a:rPr lang="zh-CN" altLang="en-US" dirty="0" smtClean="0"/>
            <a:t>移动基础平台</a:t>
          </a:r>
          <a:endParaRPr lang="zh-CN" altLang="en-US" dirty="0"/>
        </a:p>
      </dgm:t>
    </dgm:pt>
    <dgm:pt modelId="{28B622C6-8F75-6D48-8616-E205D95B526C}" type="parTrans" cxnId="{0A8E5F3D-7491-4448-BEAA-0D4A86B175D9}">
      <dgm:prSet/>
      <dgm:spPr/>
      <dgm:t>
        <a:bodyPr/>
        <a:lstStyle/>
        <a:p>
          <a:endParaRPr lang="zh-CN" altLang="en-US"/>
        </a:p>
      </dgm:t>
    </dgm:pt>
    <dgm:pt modelId="{8F27287A-2936-0F4D-BF20-389442AF0BFC}" type="sibTrans" cxnId="{0A8E5F3D-7491-4448-BEAA-0D4A86B175D9}">
      <dgm:prSet/>
      <dgm:spPr/>
      <dgm:t>
        <a:bodyPr/>
        <a:lstStyle/>
        <a:p>
          <a:endParaRPr lang="zh-CN" altLang="en-US"/>
        </a:p>
      </dgm:t>
    </dgm:pt>
    <dgm:pt modelId="{41CBD5B8-7FBF-B840-AACA-A2C3AB25B220}">
      <dgm:prSet phldrT="[文本]"/>
      <dgm:spPr/>
      <dgm:t>
        <a:bodyPr/>
        <a:lstStyle/>
        <a:p>
          <a:r>
            <a:rPr lang="zh-CN" altLang="en-US" dirty="0" smtClean="0"/>
            <a:t>通用业务服务器 （自定义推送服务器）</a:t>
          </a:r>
          <a:endParaRPr lang="zh-CN" altLang="en-US" dirty="0"/>
        </a:p>
      </dgm:t>
    </dgm:pt>
    <dgm:pt modelId="{3B66BE83-298D-3141-ADCD-212B8E7C10D6}" type="parTrans" cxnId="{0B4A3A8C-AB91-8C42-B623-73F4B2E93375}">
      <dgm:prSet/>
      <dgm:spPr/>
      <dgm:t>
        <a:bodyPr/>
        <a:lstStyle/>
        <a:p>
          <a:endParaRPr lang="zh-CN" altLang="en-US"/>
        </a:p>
      </dgm:t>
    </dgm:pt>
    <dgm:pt modelId="{BEC38415-894E-8F41-B2E5-0C60E200E900}" type="sibTrans" cxnId="{0B4A3A8C-AB91-8C42-B623-73F4B2E93375}">
      <dgm:prSet/>
      <dgm:spPr/>
      <dgm:t>
        <a:bodyPr/>
        <a:lstStyle/>
        <a:p>
          <a:endParaRPr lang="zh-CN" altLang="en-US"/>
        </a:p>
      </dgm:t>
    </dgm:pt>
    <dgm:pt modelId="{DC937313-D61B-1344-9A45-BCB2C9E93CED}">
      <dgm:prSet phldrT="[文本]"/>
      <dgm:spPr/>
      <dgm:t>
        <a:bodyPr/>
        <a:lstStyle/>
        <a:p>
          <a:r>
            <a:rPr lang="zh-CN" altLang="en-US" dirty="0" smtClean="0"/>
            <a:t>通用业务前端（自定义推送前端）</a:t>
          </a:r>
          <a:endParaRPr lang="zh-CN" altLang="en-US" dirty="0"/>
        </a:p>
      </dgm:t>
    </dgm:pt>
    <dgm:pt modelId="{D6E42810-2870-CB44-A00C-C5C8F8541CBF}" type="parTrans" cxnId="{E3BCF368-0232-724B-93E4-A62EF8D32565}">
      <dgm:prSet/>
      <dgm:spPr/>
      <dgm:t>
        <a:bodyPr/>
        <a:lstStyle/>
        <a:p>
          <a:endParaRPr lang="zh-CN" altLang="en-US"/>
        </a:p>
      </dgm:t>
    </dgm:pt>
    <dgm:pt modelId="{8F087109-AEF7-7443-BE27-45130A7F350A}" type="sibTrans" cxnId="{E3BCF368-0232-724B-93E4-A62EF8D32565}">
      <dgm:prSet/>
      <dgm:spPr/>
      <dgm:t>
        <a:bodyPr/>
        <a:lstStyle/>
        <a:p>
          <a:endParaRPr lang="zh-CN" altLang="en-US"/>
        </a:p>
      </dgm:t>
    </dgm:pt>
    <dgm:pt modelId="{E9950BE8-0F56-7F46-B666-F6F57F969A84}">
      <dgm:prSet phldrT="[文本]"/>
      <dgm:spPr/>
      <dgm:t>
        <a:bodyPr/>
        <a:lstStyle/>
        <a:p>
          <a:r>
            <a:rPr lang="zh-CN" altLang="en-US" dirty="0" smtClean="0"/>
            <a:t>自定义增量更新服务</a:t>
          </a:r>
          <a:endParaRPr lang="zh-CN" altLang="en-US" dirty="0"/>
        </a:p>
      </dgm:t>
    </dgm:pt>
    <dgm:pt modelId="{3C9FB0B5-9953-B545-A417-8A9681ED8678}" type="parTrans" cxnId="{58EFDF03-6A53-0845-8343-75E5A8EC61CB}">
      <dgm:prSet/>
      <dgm:spPr/>
      <dgm:t>
        <a:bodyPr/>
        <a:lstStyle/>
        <a:p>
          <a:endParaRPr lang="zh-CN" altLang="en-US"/>
        </a:p>
      </dgm:t>
    </dgm:pt>
    <dgm:pt modelId="{D4CBFAFE-D345-A346-82D7-3B12EFC7DB82}" type="sibTrans" cxnId="{58EFDF03-6A53-0845-8343-75E5A8EC61CB}">
      <dgm:prSet/>
      <dgm:spPr/>
      <dgm:t>
        <a:bodyPr/>
        <a:lstStyle/>
        <a:p>
          <a:endParaRPr lang="zh-CN" altLang="en-US"/>
        </a:p>
      </dgm:t>
    </dgm:pt>
    <dgm:pt modelId="{98A58BD4-07F7-224F-97A0-425C38B7C3D9}">
      <dgm:prSet phldrT="[文本]"/>
      <dgm:spPr/>
      <dgm:t>
        <a:bodyPr/>
        <a:lstStyle/>
        <a:p>
          <a:r>
            <a:rPr lang="zh-CN" altLang="en-US" dirty="0" smtClean="0"/>
            <a:t>移动基础平台</a:t>
          </a:r>
          <a:endParaRPr lang="zh-CN" altLang="en-US" dirty="0"/>
        </a:p>
      </dgm:t>
    </dgm:pt>
    <dgm:pt modelId="{EA5DBA94-9A5D-9246-9E45-D5C887A09656}" type="parTrans" cxnId="{06D7731D-7386-8D41-9BE9-9FA3EC6F1141}">
      <dgm:prSet/>
      <dgm:spPr/>
      <dgm:t>
        <a:bodyPr/>
        <a:lstStyle/>
        <a:p>
          <a:endParaRPr lang="zh-CN" altLang="en-US"/>
        </a:p>
      </dgm:t>
    </dgm:pt>
    <dgm:pt modelId="{DD15CA9D-B6B5-C144-ABA7-BD07A43A9F63}" type="sibTrans" cxnId="{06D7731D-7386-8D41-9BE9-9FA3EC6F1141}">
      <dgm:prSet/>
      <dgm:spPr/>
      <dgm:t>
        <a:bodyPr/>
        <a:lstStyle/>
        <a:p>
          <a:endParaRPr lang="zh-CN" altLang="en-US"/>
        </a:p>
      </dgm:t>
    </dgm:pt>
    <dgm:pt modelId="{D0998FFC-776F-0D40-9127-0B51E326D570}">
      <dgm:prSet phldrT="[文本]"/>
      <dgm:spPr/>
      <dgm:t>
        <a:bodyPr/>
        <a:lstStyle/>
        <a:p>
          <a:r>
            <a:rPr lang="zh-CN" altLang="en-US" dirty="0" smtClean="0"/>
            <a:t>命令行工具</a:t>
          </a:r>
          <a:endParaRPr lang="zh-CN" altLang="en-US" dirty="0"/>
        </a:p>
      </dgm:t>
    </dgm:pt>
    <dgm:pt modelId="{2689407F-CAF1-DA44-B6AE-5E76A9FA76AC}" type="parTrans" cxnId="{CE58BFB7-9C00-3C46-8544-E0219A9B5A83}">
      <dgm:prSet/>
      <dgm:spPr/>
      <dgm:t>
        <a:bodyPr/>
        <a:lstStyle/>
        <a:p>
          <a:endParaRPr lang="zh-CN" altLang="en-US"/>
        </a:p>
      </dgm:t>
    </dgm:pt>
    <dgm:pt modelId="{F97A220D-6A09-E544-B8B3-40AC1119AB7B}" type="sibTrans" cxnId="{CE58BFB7-9C00-3C46-8544-E0219A9B5A83}">
      <dgm:prSet/>
      <dgm:spPr/>
      <dgm:t>
        <a:bodyPr/>
        <a:lstStyle/>
        <a:p>
          <a:endParaRPr lang="zh-CN" altLang="en-US"/>
        </a:p>
      </dgm:t>
    </dgm:pt>
    <dgm:pt modelId="{B230633A-E963-234A-83CE-12B6859850AA}">
      <dgm:prSet phldrT="[文本]"/>
      <dgm:spPr/>
      <dgm:t>
        <a:bodyPr/>
        <a:lstStyle/>
        <a:p>
          <a:r>
            <a:rPr lang="zh-CN" altLang="en-US" dirty="0" smtClean="0"/>
            <a:t>通用业务前端（自定义推送前端）</a:t>
          </a:r>
          <a:endParaRPr lang="zh-CN" altLang="en-US" dirty="0"/>
        </a:p>
      </dgm:t>
    </dgm:pt>
    <dgm:pt modelId="{61EF7E93-A4B9-6D42-B562-B612A357BF25}" type="parTrans" cxnId="{AC5719F2-D02D-C849-871C-829075073102}">
      <dgm:prSet/>
      <dgm:spPr/>
      <dgm:t>
        <a:bodyPr/>
        <a:lstStyle/>
        <a:p>
          <a:endParaRPr lang="zh-CN" altLang="en-US"/>
        </a:p>
      </dgm:t>
    </dgm:pt>
    <dgm:pt modelId="{26B881C8-323C-9644-A38E-00A71F58BBFD}" type="sibTrans" cxnId="{AC5719F2-D02D-C849-871C-829075073102}">
      <dgm:prSet/>
      <dgm:spPr/>
      <dgm:t>
        <a:bodyPr/>
        <a:lstStyle/>
        <a:p>
          <a:endParaRPr lang="zh-CN" altLang="en-US"/>
        </a:p>
      </dgm:t>
    </dgm:pt>
    <dgm:pt modelId="{F7791CED-0F14-DC49-AB28-F2875811084E}">
      <dgm:prSet phldrT="[文本]"/>
      <dgm:spPr/>
      <dgm:t>
        <a:bodyPr/>
        <a:lstStyle/>
        <a:p>
          <a:r>
            <a:rPr lang="zh-CN" altLang="en-US" dirty="0" smtClean="0"/>
            <a:t>通用业务服务器 （自定义推送服务器）</a:t>
          </a:r>
          <a:endParaRPr lang="zh-CN" altLang="en-US" dirty="0"/>
        </a:p>
      </dgm:t>
    </dgm:pt>
    <dgm:pt modelId="{C00BC459-578A-3441-BFEA-BEAF35E743B4}" type="parTrans" cxnId="{B22B31A9-5D33-0248-8D47-B4AF350E2915}">
      <dgm:prSet/>
      <dgm:spPr/>
      <dgm:t>
        <a:bodyPr/>
        <a:lstStyle/>
        <a:p>
          <a:endParaRPr lang="zh-CN" altLang="en-US"/>
        </a:p>
      </dgm:t>
    </dgm:pt>
    <dgm:pt modelId="{F80D7722-464F-984E-8154-B3842076DDE3}" type="sibTrans" cxnId="{B22B31A9-5D33-0248-8D47-B4AF350E2915}">
      <dgm:prSet/>
      <dgm:spPr/>
      <dgm:t>
        <a:bodyPr/>
        <a:lstStyle/>
        <a:p>
          <a:endParaRPr lang="zh-CN" altLang="en-US"/>
        </a:p>
      </dgm:t>
    </dgm:pt>
    <dgm:pt modelId="{998A6A3F-4656-EA49-8E65-43815D2FEF04}" type="pres">
      <dgm:prSet presAssocID="{A7EB20B3-8A40-0249-AC3F-D4A07BF1AF4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DF7E786-80BF-7040-966F-C5A276CE8EB4}" type="pres">
      <dgm:prSet presAssocID="{19432C05-C51D-9948-AF6F-5D7EB7674DDD}" presName="root1" presStyleCnt="0"/>
      <dgm:spPr/>
    </dgm:pt>
    <dgm:pt modelId="{61BCEA28-2D12-8A47-9FA4-44AF1DF3998D}" type="pres">
      <dgm:prSet presAssocID="{19432C05-C51D-9948-AF6F-5D7EB7674DD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2952449-1EF7-4944-BD38-5E733D90CF5E}" type="pres">
      <dgm:prSet presAssocID="{19432C05-C51D-9948-AF6F-5D7EB7674DDD}" presName="level2hierChild" presStyleCnt="0"/>
      <dgm:spPr/>
    </dgm:pt>
    <dgm:pt modelId="{A020C130-CF11-4E44-BAE3-3BBB09EB5B7A}" type="pres">
      <dgm:prSet presAssocID="{F32692B7-C8FD-5641-963A-C1E4BC82A1BB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67AB99B1-C75B-4D44-8D01-26382EA27858}" type="pres">
      <dgm:prSet presAssocID="{F32692B7-C8FD-5641-963A-C1E4BC82A1BB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B5D0DF37-84D7-604E-9703-4B664EE03156}" type="pres">
      <dgm:prSet presAssocID="{EEEF864E-C895-0C49-A440-7D1BAFC2A968}" presName="root2" presStyleCnt="0"/>
      <dgm:spPr/>
    </dgm:pt>
    <dgm:pt modelId="{7E036637-0167-5E41-AE07-2D18CFEF392E}" type="pres">
      <dgm:prSet presAssocID="{EEEF864E-C895-0C49-A440-7D1BAFC2A968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5382B53-DD64-EC45-9F28-9741D2911F45}" type="pres">
      <dgm:prSet presAssocID="{EEEF864E-C895-0C49-A440-7D1BAFC2A968}" presName="level3hierChild" presStyleCnt="0"/>
      <dgm:spPr/>
    </dgm:pt>
    <dgm:pt modelId="{AD98B0D3-9880-BF47-A3B9-A6855C2BB127}" type="pres">
      <dgm:prSet presAssocID="{38DCD5D8-E983-A449-8F9B-DB31BA7001B4}" presName="conn2-1" presStyleLbl="parChTrans1D3" presStyleIdx="0" presStyleCnt="10"/>
      <dgm:spPr/>
      <dgm:t>
        <a:bodyPr/>
        <a:lstStyle/>
        <a:p>
          <a:endParaRPr lang="zh-CN" altLang="en-US"/>
        </a:p>
      </dgm:t>
    </dgm:pt>
    <dgm:pt modelId="{FB284A00-F31B-2647-BA21-ADA9BBA07454}" type="pres">
      <dgm:prSet presAssocID="{38DCD5D8-E983-A449-8F9B-DB31BA7001B4}" presName="connTx" presStyleLbl="parChTrans1D3" presStyleIdx="0" presStyleCnt="10"/>
      <dgm:spPr/>
      <dgm:t>
        <a:bodyPr/>
        <a:lstStyle/>
        <a:p>
          <a:endParaRPr lang="zh-CN" altLang="en-US"/>
        </a:p>
      </dgm:t>
    </dgm:pt>
    <dgm:pt modelId="{B6926B53-058A-3C4D-AAD3-CD8542E262BE}" type="pres">
      <dgm:prSet presAssocID="{FC420CAE-B923-7546-831C-74A2125EC9A6}" presName="root2" presStyleCnt="0"/>
      <dgm:spPr/>
    </dgm:pt>
    <dgm:pt modelId="{61F50456-A544-F441-92D4-CF703E11B91F}" type="pres">
      <dgm:prSet presAssocID="{FC420CAE-B923-7546-831C-74A2125EC9A6}" presName="LevelTwoTextNode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49E4BE-48EA-894E-BCE1-B65BD0908939}" type="pres">
      <dgm:prSet presAssocID="{FC420CAE-B923-7546-831C-74A2125EC9A6}" presName="level3hierChild" presStyleCnt="0"/>
      <dgm:spPr/>
    </dgm:pt>
    <dgm:pt modelId="{40C9B28F-491C-5F44-8B23-CB70CB1839D1}" type="pres">
      <dgm:prSet presAssocID="{2282BA45-3E1F-CA40-B23E-9FC60C80CA88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1CF80D75-AA30-3D45-8259-917A6E354036}" type="pres">
      <dgm:prSet presAssocID="{2282BA45-3E1F-CA40-B23E-9FC60C80CA88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A7F1AD6A-C032-C44C-A1C1-277A60467A44}" type="pres">
      <dgm:prSet presAssocID="{2D75429B-6AE2-3442-8EE8-6660AB589370}" presName="root2" presStyleCnt="0"/>
      <dgm:spPr/>
    </dgm:pt>
    <dgm:pt modelId="{5C37A340-A265-FB46-91BD-20DE6B1E9350}" type="pres">
      <dgm:prSet presAssocID="{2D75429B-6AE2-3442-8EE8-6660AB589370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8550B8-6918-B74E-9595-7849991D7615}" type="pres">
      <dgm:prSet presAssocID="{2D75429B-6AE2-3442-8EE8-6660AB589370}" presName="level3hierChild" presStyleCnt="0"/>
      <dgm:spPr/>
    </dgm:pt>
    <dgm:pt modelId="{BF5F4519-B7CD-8F48-ABD7-A59FA6AAAF01}" type="pres">
      <dgm:prSet presAssocID="{15DDA17F-94CF-B64E-ACCC-54BCA9A85621}" presName="conn2-1" presStyleLbl="parChTrans1D3" presStyleIdx="1" presStyleCnt="10"/>
      <dgm:spPr/>
      <dgm:t>
        <a:bodyPr/>
        <a:lstStyle/>
        <a:p>
          <a:endParaRPr lang="zh-CN" altLang="en-US"/>
        </a:p>
      </dgm:t>
    </dgm:pt>
    <dgm:pt modelId="{FF627E4C-55AE-A24F-B017-154A34894401}" type="pres">
      <dgm:prSet presAssocID="{15DDA17F-94CF-B64E-ACCC-54BCA9A85621}" presName="connTx" presStyleLbl="parChTrans1D3" presStyleIdx="1" presStyleCnt="10"/>
      <dgm:spPr/>
      <dgm:t>
        <a:bodyPr/>
        <a:lstStyle/>
        <a:p>
          <a:endParaRPr lang="zh-CN" altLang="en-US"/>
        </a:p>
      </dgm:t>
    </dgm:pt>
    <dgm:pt modelId="{65890F74-4E1D-0D4B-BBE6-ACA32A2A752A}" type="pres">
      <dgm:prSet presAssocID="{BCC6DC4B-DA46-E34D-B3F4-4D0E810DF179}" presName="root2" presStyleCnt="0"/>
      <dgm:spPr/>
    </dgm:pt>
    <dgm:pt modelId="{D37A68F5-95DA-BD47-B73C-3D333A1C8321}" type="pres">
      <dgm:prSet presAssocID="{BCC6DC4B-DA46-E34D-B3F4-4D0E810DF179}" presName="LevelTwoTextNode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42DA5B-C11F-434F-8A36-7D9016594DC4}" type="pres">
      <dgm:prSet presAssocID="{BCC6DC4B-DA46-E34D-B3F4-4D0E810DF179}" presName="level3hierChild" presStyleCnt="0"/>
      <dgm:spPr/>
    </dgm:pt>
    <dgm:pt modelId="{DEE7488A-ED1F-7E4D-B788-6BF87E6E5ABE}" type="pres">
      <dgm:prSet presAssocID="{2C2E2B32-2AA6-6344-9CCA-53AE2D7E0087}" presName="conn2-1" presStyleLbl="parChTrans1D3" presStyleIdx="2" presStyleCnt="10"/>
      <dgm:spPr/>
      <dgm:t>
        <a:bodyPr/>
        <a:lstStyle/>
        <a:p>
          <a:endParaRPr lang="zh-CN" altLang="en-US"/>
        </a:p>
      </dgm:t>
    </dgm:pt>
    <dgm:pt modelId="{9C9968AA-EA5F-B84C-9BEF-48EC07C61245}" type="pres">
      <dgm:prSet presAssocID="{2C2E2B32-2AA6-6344-9CCA-53AE2D7E0087}" presName="connTx" presStyleLbl="parChTrans1D3" presStyleIdx="2" presStyleCnt="10"/>
      <dgm:spPr/>
      <dgm:t>
        <a:bodyPr/>
        <a:lstStyle/>
        <a:p>
          <a:endParaRPr lang="zh-CN" altLang="en-US"/>
        </a:p>
      </dgm:t>
    </dgm:pt>
    <dgm:pt modelId="{9CFF036C-009F-134F-8B74-93BF57821F4C}" type="pres">
      <dgm:prSet presAssocID="{90B55D63-497D-6843-8198-D979B483B608}" presName="root2" presStyleCnt="0"/>
      <dgm:spPr/>
    </dgm:pt>
    <dgm:pt modelId="{79CED31A-61CE-4549-929B-FD21B61FB5D4}" type="pres">
      <dgm:prSet presAssocID="{90B55D63-497D-6843-8198-D979B483B608}" presName="LevelTwoTextNode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DB82B2-F7EE-EA4E-B960-41231D7271F3}" type="pres">
      <dgm:prSet presAssocID="{90B55D63-497D-6843-8198-D979B483B608}" presName="level3hierChild" presStyleCnt="0"/>
      <dgm:spPr/>
    </dgm:pt>
    <dgm:pt modelId="{2A90C6A2-0287-454F-AA76-881DCDECDDC3}" type="pres">
      <dgm:prSet presAssocID="{27A70D59-C269-2040-99E4-7E56795CFF89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047A35F7-EA2B-EF48-942F-B50005D1F19E}" type="pres">
      <dgm:prSet presAssocID="{27A70D59-C269-2040-99E4-7E56795CFF89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FCDD243D-129C-B845-B08C-8587D9AB9E30}" type="pres">
      <dgm:prSet presAssocID="{731014B5-69A0-104A-A690-43E87EEF762B}" presName="root2" presStyleCnt="0"/>
      <dgm:spPr/>
    </dgm:pt>
    <dgm:pt modelId="{80CA06A3-A119-0144-BB8B-2432A761FF33}" type="pres">
      <dgm:prSet presAssocID="{731014B5-69A0-104A-A690-43E87EEF762B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329A09-7719-C349-9276-6B35DD0C8007}" type="pres">
      <dgm:prSet presAssocID="{731014B5-69A0-104A-A690-43E87EEF762B}" presName="level3hierChild" presStyleCnt="0"/>
      <dgm:spPr/>
    </dgm:pt>
    <dgm:pt modelId="{0EBB594B-2069-FE40-B8BE-5C69ECBEBDC5}" type="pres">
      <dgm:prSet presAssocID="{28B622C6-8F75-6D48-8616-E205D95B526C}" presName="conn2-1" presStyleLbl="parChTrans1D3" presStyleIdx="3" presStyleCnt="10"/>
      <dgm:spPr/>
      <dgm:t>
        <a:bodyPr/>
        <a:lstStyle/>
        <a:p>
          <a:endParaRPr lang="zh-CN" altLang="en-US"/>
        </a:p>
      </dgm:t>
    </dgm:pt>
    <dgm:pt modelId="{1E101A44-6E94-CB42-8A8D-FAE1DAA2A8A4}" type="pres">
      <dgm:prSet presAssocID="{28B622C6-8F75-6D48-8616-E205D95B526C}" presName="connTx" presStyleLbl="parChTrans1D3" presStyleIdx="3" presStyleCnt="10"/>
      <dgm:spPr/>
      <dgm:t>
        <a:bodyPr/>
        <a:lstStyle/>
        <a:p>
          <a:endParaRPr lang="zh-CN" altLang="en-US"/>
        </a:p>
      </dgm:t>
    </dgm:pt>
    <dgm:pt modelId="{3F47E504-7D6F-7F45-87AC-9DAA2C0C9872}" type="pres">
      <dgm:prSet presAssocID="{87DF427D-4871-754F-9D97-DE95CC865544}" presName="root2" presStyleCnt="0"/>
      <dgm:spPr/>
    </dgm:pt>
    <dgm:pt modelId="{D93F431A-9285-5C4F-862C-98EA94847D56}" type="pres">
      <dgm:prSet presAssocID="{87DF427D-4871-754F-9D97-DE95CC865544}" presName="LevelTwoTextNode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FE09E6-1558-2641-B1F6-FBBB42E4C3A9}" type="pres">
      <dgm:prSet presAssocID="{87DF427D-4871-754F-9D97-DE95CC865544}" presName="level3hierChild" presStyleCnt="0"/>
      <dgm:spPr/>
    </dgm:pt>
    <dgm:pt modelId="{257A1E1C-78E8-D849-B55D-AD299944D7BA}" type="pres">
      <dgm:prSet presAssocID="{D6E42810-2870-CB44-A00C-C5C8F8541CBF}" presName="conn2-1" presStyleLbl="parChTrans1D3" presStyleIdx="4" presStyleCnt="10"/>
      <dgm:spPr/>
      <dgm:t>
        <a:bodyPr/>
        <a:lstStyle/>
        <a:p>
          <a:endParaRPr lang="zh-CN" altLang="en-US"/>
        </a:p>
      </dgm:t>
    </dgm:pt>
    <dgm:pt modelId="{E095C21B-ECA2-2847-BC14-001C1F3536B9}" type="pres">
      <dgm:prSet presAssocID="{D6E42810-2870-CB44-A00C-C5C8F8541CBF}" presName="connTx" presStyleLbl="parChTrans1D3" presStyleIdx="4" presStyleCnt="10"/>
      <dgm:spPr/>
      <dgm:t>
        <a:bodyPr/>
        <a:lstStyle/>
        <a:p>
          <a:endParaRPr lang="zh-CN" altLang="en-US"/>
        </a:p>
      </dgm:t>
    </dgm:pt>
    <dgm:pt modelId="{064C897F-7288-8F4C-9C13-ECC2BCFC03C2}" type="pres">
      <dgm:prSet presAssocID="{DC937313-D61B-1344-9A45-BCB2C9E93CED}" presName="root2" presStyleCnt="0"/>
      <dgm:spPr/>
    </dgm:pt>
    <dgm:pt modelId="{B11C21FD-3795-7D42-9944-0D00A49EE293}" type="pres">
      <dgm:prSet presAssocID="{DC937313-D61B-1344-9A45-BCB2C9E93CED}" presName="LevelTwoTextNode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8809994-F6A4-9840-8847-E581C4420AC0}" type="pres">
      <dgm:prSet presAssocID="{DC937313-D61B-1344-9A45-BCB2C9E93CED}" presName="level3hierChild" presStyleCnt="0"/>
      <dgm:spPr/>
    </dgm:pt>
    <dgm:pt modelId="{0A3CC587-BBC8-1341-AAD0-25C52C47A800}" type="pres">
      <dgm:prSet presAssocID="{3B66BE83-298D-3141-ADCD-212B8E7C10D6}" presName="conn2-1" presStyleLbl="parChTrans1D3" presStyleIdx="5" presStyleCnt="10"/>
      <dgm:spPr/>
      <dgm:t>
        <a:bodyPr/>
        <a:lstStyle/>
        <a:p>
          <a:endParaRPr lang="zh-CN" altLang="en-US"/>
        </a:p>
      </dgm:t>
    </dgm:pt>
    <dgm:pt modelId="{FE1CC08F-3BC4-2749-9AB2-28B2C5D58481}" type="pres">
      <dgm:prSet presAssocID="{3B66BE83-298D-3141-ADCD-212B8E7C10D6}" presName="connTx" presStyleLbl="parChTrans1D3" presStyleIdx="5" presStyleCnt="10"/>
      <dgm:spPr/>
      <dgm:t>
        <a:bodyPr/>
        <a:lstStyle/>
        <a:p>
          <a:endParaRPr lang="zh-CN" altLang="en-US"/>
        </a:p>
      </dgm:t>
    </dgm:pt>
    <dgm:pt modelId="{1862DE36-E831-EC42-A740-1E2179589CCB}" type="pres">
      <dgm:prSet presAssocID="{41CBD5B8-7FBF-B840-AACA-A2C3AB25B220}" presName="root2" presStyleCnt="0"/>
      <dgm:spPr/>
    </dgm:pt>
    <dgm:pt modelId="{685C408C-5815-6B49-B59F-3A659F8103D1}" type="pres">
      <dgm:prSet presAssocID="{41CBD5B8-7FBF-B840-AACA-A2C3AB25B220}" presName="LevelTwoTextNode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E2CC17-F08C-C440-A965-F04589F510E8}" type="pres">
      <dgm:prSet presAssocID="{41CBD5B8-7FBF-B840-AACA-A2C3AB25B220}" presName="level3hierChild" presStyleCnt="0"/>
      <dgm:spPr/>
    </dgm:pt>
    <dgm:pt modelId="{ECFB6784-4004-874D-A16F-F9DC7084F18D}" type="pres">
      <dgm:prSet presAssocID="{3C9FB0B5-9953-B545-A417-8A9681ED8678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F81DA482-4B6A-2D4D-8D3A-5FE29ACE89EA}" type="pres">
      <dgm:prSet presAssocID="{3C9FB0B5-9953-B545-A417-8A9681ED8678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2757F9F0-AF7E-1F48-8FF9-9626603B7AE0}" type="pres">
      <dgm:prSet presAssocID="{E9950BE8-0F56-7F46-B666-F6F57F969A84}" presName="root2" presStyleCnt="0"/>
      <dgm:spPr/>
    </dgm:pt>
    <dgm:pt modelId="{9B6B464E-CBB7-624A-AE0E-51F75FDFA0DE}" type="pres">
      <dgm:prSet presAssocID="{E9950BE8-0F56-7F46-B666-F6F57F969A84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AEDC07-57ED-D743-AFB8-D150C80B4C38}" type="pres">
      <dgm:prSet presAssocID="{E9950BE8-0F56-7F46-B666-F6F57F969A84}" presName="level3hierChild" presStyleCnt="0"/>
      <dgm:spPr/>
    </dgm:pt>
    <dgm:pt modelId="{B3F799A4-249F-4542-A1AE-C76570AE19AC}" type="pres">
      <dgm:prSet presAssocID="{EA5DBA94-9A5D-9246-9E45-D5C887A09656}" presName="conn2-1" presStyleLbl="parChTrans1D3" presStyleIdx="6" presStyleCnt="10"/>
      <dgm:spPr/>
      <dgm:t>
        <a:bodyPr/>
        <a:lstStyle/>
        <a:p>
          <a:endParaRPr lang="zh-CN" altLang="en-US"/>
        </a:p>
      </dgm:t>
    </dgm:pt>
    <dgm:pt modelId="{661F4306-90D8-044C-A31A-ED1D81425C0A}" type="pres">
      <dgm:prSet presAssocID="{EA5DBA94-9A5D-9246-9E45-D5C887A09656}" presName="connTx" presStyleLbl="parChTrans1D3" presStyleIdx="6" presStyleCnt="10"/>
      <dgm:spPr/>
      <dgm:t>
        <a:bodyPr/>
        <a:lstStyle/>
        <a:p>
          <a:endParaRPr lang="zh-CN" altLang="en-US"/>
        </a:p>
      </dgm:t>
    </dgm:pt>
    <dgm:pt modelId="{CC29AEDD-6A3F-294F-AEFD-560390ECF999}" type="pres">
      <dgm:prSet presAssocID="{98A58BD4-07F7-224F-97A0-425C38B7C3D9}" presName="root2" presStyleCnt="0"/>
      <dgm:spPr/>
    </dgm:pt>
    <dgm:pt modelId="{8E2CABBE-1F9B-A444-A76C-5DB5793EE112}" type="pres">
      <dgm:prSet presAssocID="{98A58BD4-07F7-224F-97A0-425C38B7C3D9}" presName="LevelTwoTextNode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180BC9D-52D6-F840-9EA8-4F97CA7DA19A}" type="pres">
      <dgm:prSet presAssocID="{98A58BD4-07F7-224F-97A0-425C38B7C3D9}" presName="level3hierChild" presStyleCnt="0"/>
      <dgm:spPr/>
    </dgm:pt>
    <dgm:pt modelId="{6A98126F-412B-D54D-B2D1-162B80268AAA}" type="pres">
      <dgm:prSet presAssocID="{2689407F-CAF1-DA44-B6AE-5E76A9FA76AC}" presName="conn2-1" presStyleLbl="parChTrans1D3" presStyleIdx="7" presStyleCnt="10"/>
      <dgm:spPr/>
      <dgm:t>
        <a:bodyPr/>
        <a:lstStyle/>
        <a:p>
          <a:endParaRPr lang="zh-CN" altLang="en-US"/>
        </a:p>
      </dgm:t>
    </dgm:pt>
    <dgm:pt modelId="{B87F0D46-5950-4C4D-BEDA-F676691A406E}" type="pres">
      <dgm:prSet presAssocID="{2689407F-CAF1-DA44-B6AE-5E76A9FA76AC}" presName="connTx" presStyleLbl="parChTrans1D3" presStyleIdx="7" presStyleCnt="10"/>
      <dgm:spPr/>
      <dgm:t>
        <a:bodyPr/>
        <a:lstStyle/>
        <a:p>
          <a:endParaRPr lang="zh-CN" altLang="en-US"/>
        </a:p>
      </dgm:t>
    </dgm:pt>
    <dgm:pt modelId="{BFFECAED-B334-1B47-9789-2BF9E6815D8A}" type="pres">
      <dgm:prSet presAssocID="{D0998FFC-776F-0D40-9127-0B51E326D570}" presName="root2" presStyleCnt="0"/>
      <dgm:spPr/>
    </dgm:pt>
    <dgm:pt modelId="{B2D7CB70-DE9F-BE41-A8D0-22CE9901A89B}" type="pres">
      <dgm:prSet presAssocID="{D0998FFC-776F-0D40-9127-0B51E326D570}" presName="LevelTwoTextNode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40E79FD-75F9-FC4C-8491-878343F66A76}" type="pres">
      <dgm:prSet presAssocID="{D0998FFC-776F-0D40-9127-0B51E326D570}" presName="level3hierChild" presStyleCnt="0"/>
      <dgm:spPr/>
    </dgm:pt>
    <dgm:pt modelId="{081FD928-8F28-A84D-AAB9-899ADC2DE656}" type="pres">
      <dgm:prSet presAssocID="{61EF7E93-A4B9-6D42-B562-B612A357BF25}" presName="conn2-1" presStyleLbl="parChTrans1D3" presStyleIdx="8" presStyleCnt="10"/>
      <dgm:spPr/>
      <dgm:t>
        <a:bodyPr/>
        <a:lstStyle/>
        <a:p>
          <a:endParaRPr lang="zh-CN" altLang="en-US"/>
        </a:p>
      </dgm:t>
    </dgm:pt>
    <dgm:pt modelId="{C7DD85E3-FE20-2640-91D3-5330D8FCC517}" type="pres">
      <dgm:prSet presAssocID="{61EF7E93-A4B9-6D42-B562-B612A357BF25}" presName="connTx" presStyleLbl="parChTrans1D3" presStyleIdx="8" presStyleCnt="10"/>
      <dgm:spPr/>
      <dgm:t>
        <a:bodyPr/>
        <a:lstStyle/>
        <a:p>
          <a:endParaRPr lang="zh-CN" altLang="en-US"/>
        </a:p>
      </dgm:t>
    </dgm:pt>
    <dgm:pt modelId="{52136D70-5AE0-0040-A7C2-50B15953667B}" type="pres">
      <dgm:prSet presAssocID="{B230633A-E963-234A-83CE-12B6859850AA}" presName="root2" presStyleCnt="0"/>
      <dgm:spPr/>
    </dgm:pt>
    <dgm:pt modelId="{D1F6D27E-0CA0-7A41-B92E-46BCEA6E36F2}" type="pres">
      <dgm:prSet presAssocID="{B230633A-E963-234A-83CE-12B6859850AA}" presName="LevelTwoTextNode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032912-CB43-3244-9264-E221AF902520}" type="pres">
      <dgm:prSet presAssocID="{B230633A-E963-234A-83CE-12B6859850AA}" presName="level3hierChild" presStyleCnt="0"/>
      <dgm:spPr/>
    </dgm:pt>
    <dgm:pt modelId="{61ABDE12-A173-1146-8655-300E194E9D5C}" type="pres">
      <dgm:prSet presAssocID="{C00BC459-578A-3441-BFEA-BEAF35E743B4}" presName="conn2-1" presStyleLbl="parChTrans1D3" presStyleIdx="9" presStyleCnt="10"/>
      <dgm:spPr/>
      <dgm:t>
        <a:bodyPr/>
        <a:lstStyle/>
        <a:p>
          <a:endParaRPr lang="zh-CN" altLang="en-US"/>
        </a:p>
      </dgm:t>
    </dgm:pt>
    <dgm:pt modelId="{8450DDB8-25F5-B847-912F-63727DBA6155}" type="pres">
      <dgm:prSet presAssocID="{C00BC459-578A-3441-BFEA-BEAF35E743B4}" presName="connTx" presStyleLbl="parChTrans1D3" presStyleIdx="9" presStyleCnt="10"/>
      <dgm:spPr/>
      <dgm:t>
        <a:bodyPr/>
        <a:lstStyle/>
        <a:p>
          <a:endParaRPr lang="zh-CN" altLang="en-US"/>
        </a:p>
      </dgm:t>
    </dgm:pt>
    <dgm:pt modelId="{4162BD6D-F359-624C-BD02-1BA314AC83D5}" type="pres">
      <dgm:prSet presAssocID="{F7791CED-0F14-DC49-AB28-F2875811084E}" presName="root2" presStyleCnt="0"/>
      <dgm:spPr/>
    </dgm:pt>
    <dgm:pt modelId="{A423DB45-89C0-9743-9D73-31A8CC0E6F4E}" type="pres">
      <dgm:prSet presAssocID="{F7791CED-0F14-DC49-AB28-F2875811084E}" presName="LevelTwoTextNode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191D807-BFFE-4445-BB79-105DFBE89350}" type="pres">
      <dgm:prSet presAssocID="{F7791CED-0F14-DC49-AB28-F2875811084E}" presName="level3hierChild" presStyleCnt="0"/>
      <dgm:spPr/>
    </dgm:pt>
  </dgm:ptLst>
  <dgm:cxnLst>
    <dgm:cxn modelId="{27FF6482-A502-1F47-9629-4B57D4018959}" type="presOf" srcId="{D6E42810-2870-CB44-A00C-C5C8F8541CBF}" destId="{257A1E1C-78E8-D849-B55D-AD299944D7BA}" srcOrd="0" destOrd="0" presId="urn:microsoft.com/office/officeart/2008/layout/HorizontalMultiLevelHierarchy"/>
    <dgm:cxn modelId="{C003A77F-9E3D-474B-9FE6-78CB12E5DF91}" type="presOf" srcId="{61EF7E93-A4B9-6D42-B562-B612A357BF25}" destId="{081FD928-8F28-A84D-AAB9-899ADC2DE656}" srcOrd="0" destOrd="0" presId="urn:microsoft.com/office/officeart/2008/layout/HorizontalMultiLevelHierarchy"/>
    <dgm:cxn modelId="{C1AFC079-BF49-3845-AD1B-2B0FE9A2B08B}" srcId="{19432C05-C51D-9948-AF6F-5D7EB7674DDD}" destId="{731014B5-69A0-104A-A690-43E87EEF762B}" srcOrd="2" destOrd="0" parTransId="{27A70D59-C269-2040-99E4-7E56795CFF89}" sibTransId="{39C7F6B1-8FA8-0241-83D3-3DFAE978D8A1}"/>
    <dgm:cxn modelId="{4150A325-1411-FA40-8BC9-C7734DEC1970}" srcId="{19432C05-C51D-9948-AF6F-5D7EB7674DDD}" destId="{2D75429B-6AE2-3442-8EE8-6660AB589370}" srcOrd="1" destOrd="0" parTransId="{2282BA45-3E1F-CA40-B23E-9FC60C80CA88}" sibTransId="{98C99471-F5DB-DD4B-B88B-D07FD2ED30FC}"/>
    <dgm:cxn modelId="{FEA5D2F1-9744-9045-BE91-1B5ABE49384B}" type="presOf" srcId="{3C9FB0B5-9953-B545-A417-8A9681ED8678}" destId="{F81DA482-4B6A-2D4D-8D3A-5FE29ACE89EA}" srcOrd="1" destOrd="0" presId="urn:microsoft.com/office/officeart/2008/layout/HorizontalMultiLevelHierarchy"/>
    <dgm:cxn modelId="{4BDFF962-6B48-D946-9F25-5E2DB445F47C}" srcId="{2D75429B-6AE2-3442-8EE8-6660AB589370}" destId="{90B55D63-497D-6843-8198-D979B483B608}" srcOrd="1" destOrd="0" parTransId="{2C2E2B32-2AA6-6344-9CCA-53AE2D7E0087}" sibTransId="{C595D36B-0F94-1A48-81B1-268404A028F4}"/>
    <dgm:cxn modelId="{BC9A8C20-95D4-1441-872B-4F16E10BBEDE}" type="presOf" srcId="{A7EB20B3-8A40-0249-AC3F-D4A07BF1AF4F}" destId="{998A6A3F-4656-EA49-8E65-43815D2FEF04}" srcOrd="0" destOrd="0" presId="urn:microsoft.com/office/officeart/2008/layout/HorizontalMultiLevelHierarchy"/>
    <dgm:cxn modelId="{5EEF1C6A-43F2-6C48-8502-0A650FAE0047}" type="presOf" srcId="{EA5DBA94-9A5D-9246-9E45-D5C887A09656}" destId="{B3F799A4-249F-4542-A1AE-C76570AE19AC}" srcOrd="0" destOrd="0" presId="urn:microsoft.com/office/officeart/2008/layout/HorizontalMultiLevelHierarchy"/>
    <dgm:cxn modelId="{00416926-C54A-0B4F-98F8-028922B6A6B8}" type="presOf" srcId="{2282BA45-3E1F-CA40-B23E-9FC60C80CA88}" destId="{40C9B28F-491C-5F44-8B23-CB70CB1839D1}" srcOrd="0" destOrd="0" presId="urn:microsoft.com/office/officeart/2008/layout/HorizontalMultiLevelHierarchy"/>
    <dgm:cxn modelId="{B22BBC2E-E1D3-2B47-BBCF-9C475274F3AF}" type="presOf" srcId="{27A70D59-C269-2040-99E4-7E56795CFF89}" destId="{2A90C6A2-0287-454F-AA76-881DCDECDDC3}" srcOrd="0" destOrd="0" presId="urn:microsoft.com/office/officeart/2008/layout/HorizontalMultiLevelHierarchy"/>
    <dgm:cxn modelId="{D3F71C05-4B85-0E47-A2D8-7ADF5BF993AA}" type="presOf" srcId="{38DCD5D8-E983-A449-8F9B-DB31BA7001B4}" destId="{FB284A00-F31B-2647-BA21-ADA9BBA07454}" srcOrd="1" destOrd="0" presId="urn:microsoft.com/office/officeart/2008/layout/HorizontalMultiLevelHierarchy"/>
    <dgm:cxn modelId="{0A8E5F3D-7491-4448-BEAA-0D4A86B175D9}" srcId="{731014B5-69A0-104A-A690-43E87EEF762B}" destId="{87DF427D-4871-754F-9D97-DE95CC865544}" srcOrd="0" destOrd="0" parTransId="{28B622C6-8F75-6D48-8616-E205D95B526C}" sibTransId="{8F27287A-2936-0F4D-BF20-389442AF0BFC}"/>
    <dgm:cxn modelId="{863C9093-E57E-2A4A-A33C-876B74311A37}" type="presOf" srcId="{38DCD5D8-E983-A449-8F9B-DB31BA7001B4}" destId="{AD98B0D3-9880-BF47-A3B9-A6855C2BB127}" srcOrd="0" destOrd="0" presId="urn:microsoft.com/office/officeart/2008/layout/HorizontalMultiLevelHierarchy"/>
    <dgm:cxn modelId="{CCFF2F4A-6AF5-BB4B-B02E-14ECEA344467}" type="presOf" srcId="{41CBD5B8-7FBF-B840-AACA-A2C3AB25B220}" destId="{685C408C-5815-6B49-B59F-3A659F8103D1}" srcOrd="0" destOrd="0" presId="urn:microsoft.com/office/officeart/2008/layout/HorizontalMultiLevelHierarchy"/>
    <dgm:cxn modelId="{C33E1857-6DD3-7A48-BF81-ABAB4FB913E4}" srcId="{19432C05-C51D-9948-AF6F-5D7EB7674DDD}" destId="{EEEF864E-C895-0C49-A440-7D1BAFC2A968}" srcOrd="0" destOrd="0" parTransId="{F32692B7-C8FD-5641-963A-C1E4BC82A1BB}" sibTransId="{7CDBB4E9-D183-9D4B-92A8-0C49FEC1B4F6}"/>
    <dgm:cxn modelId="{707C8F43-A174-C746-8BCC-05FF4184B266}" type="presOf" srcId="{C00BC459-578A-3441-BFEA-BEAF35E743B4}" destId="{8450DDB8-25F5-B847-912F-63727DBA6155}" srcOrd="1" destOrd="0" presId="urn:microsoft.com/office/officeart/2008/layout/HorizontalMultiLevelHierarchy"/>
    <dgm:cxn modelId="{B22B31A9-5D33-0248-8D47-B4AF350E2915}" srcId="{E9950BE8-0F56-7F46-B666-F6F57F969A84}" destId="{F7791CED-0F14-DC49-AB28-F2875811084E}" srcOrd="3" destOrd="0" parTransId="{C00BC459-578A-3441-BFEA-BEAF35E743B4}" sibTransId="{F80D7722-464F-984E-8154-B3842076DDE3}"/>
    <dgm:cxn modelId="{57AE43D9-4973-7249-8640-5E3E60B67520}" type="presOf" srcId="{87DF427D-4871-754F-9D97-DE95CC865544}" destId="{D93F431A-9285-5C4F-862C-98EA94847D56}" srcOrd="0" destOrd="0" presId="urn:microsoft.com/office/officeart/2008/layout/HorizontalMultiLevelHierarchy"/>
    <dgm:cxn modelId="{AC5719F2-D02D-C849-871C-829075073102}" srcId="{E9950BE8-0F56-7F46-B666-F6F57F969A84}" destId="{B230633A-E963-234A-83CE-12B6859850AA}" srcOrd="2" destOrd="0" parTransId="{61EF7E93-A4B9-6D42-B562-B612A357BF25}" sibTransId="{26B881C8-323C-9644-A38E-00A71F58BBFD}"/>
    <dgm:cxn modelId="{06D7731D-7386-8D41-9BE9-9FA3EC6F1141}" srcId="{E9950BE8-0F56-7F46-B666-F6F57F969A84}" destId="{98A58BD4-07F7-224F-97A0-425C38B7C3D9}" srcOrd="0" destOrd="0" parTransId="{EA5DBA94-9A5D-9246-9E45-D5C887A09656}" sibTransId="{DD15CA9D-B6B5-C144-ABA7-BD07A43A9F63}"/>
    <dgm:cxn modelId="{FDB32410-5412-1544-89A5-66ABA0283E04}" type="presOf" srcId="{2689407F-CAF1-DA44-B6AE-5E76A9FA76AC}" destId="{B87F0D46-5950-4C4D-BEDA-F676691A406E}" srcOrd="1" destOrd="0" presId="urn:microsoft.com/office/officeart/2008/layout/HorizontalMultiLevelHierarchy"/>
    <dgm:cxn modelId="{B2CA0D10-0B17-ED49-BA02-B520B1644965}" type="presOf" srcId="{27A70D59-C269-2040-99E4-7E56795CFF89}" destId="{047A35F7-EA2B-EF48-942F-B50005D1F19E}" srcOrd="1" destOrd="0" presId="urn:microsoft.com/office/officeart/2008/layout/HorizontalMultiLevelHierarchy"/>
    <dgm:cxn modelId="{1F0EA662-6478-6744-837D-CCA752EF0647}" type="presOf" srcId="{EA5DBA94-9A5D-9246-9E45-D5C887A09656}" destId="{661F4306-90D8-044C-A31A-ED1D81425C0A}" srcOrd="1" destOrd="0" presId="urn:microsoft.com/office/officeart/2008/layout/HorizontalMultiLevelHierarchy"/>
    <dgm:cxn modelId="{E147273E-EA54-3C42-8D0D-ACCBF5379323}" type="presOf" srcId="{2282BA45-3E1F-CA40-B23E-9FC60C80CA88}" destId="{1CF80D75-AA30-3D45-8259-917A6E354036}" srcOrd="1" destOrd="0" presId="urn:microsoft.com/office/officeart/2008/layout/HorizontalMultiLevelHierarchy"/>
    <dgm:cxn modelId="{957D9913-703E-6B40-A7DD-C96F0446EDDD}" type="presOf" srcId="{3B66BE83-298D-3141-ADCD-212B8E7C10D6}" destId="{FE1CC08F-3BC4-2749-9AB2-28B2C5D58481}" srcOrd="1" destOrd="0" presId="urn:microsoft.com/office/officeart/2008/layout/HorizontalMultiLevelHierarchy"/>
    <dgm:cxn modelId="{C96112A1-E9B3-404A-A620-CCD5119E602B}" type="presOf" srcId="{2C2E2B32-2AA6-6344-9CCA-53AE2D7E0087}" destId="{9C9968AA-EA5F-B84C-9BEF-48EC07C61245}" srcOrd="1" destOrd="0" presId="urn:microsoft.com/office/officeart/2008/layout/HorizontalMultiLevelHierarchy"/>
    <dgm:cxn modelId="{98978132-4792-2A45-9730-7DAC50C1F4B2}" type="presOf" srcId="{28B622C6-8F75-6D48-8616-E205D95B526C}" destId="{0EBB594B-2069-FE40-B8BE-5C69ECBEBDC5}" srcOrd="0" destOrd="0" presId="urn:microsoft.com/office/officeart/2008/layout/HorizontalMultiLevelHierarchy"/>
    <dgm:cxn modelId="{D7232CCE-187D-954C-8EB7-178EBD9290D0}" type="presOf" srcId="{90B55D63-497D-6843-8198-D979B483B608}" destId="{79CED31A-61CE-4549-929B-FD21B61FB5D4}" srcOrd="0" destOrd="0" presId="urn:microsoft.com/office/officeart/2008/layout/HorizontalMultiLevelHierarchy"/>
    <dgm:cxn modelId="{51F56E0A-3271-0A44-883F-B9F191140B57}" type="presOf" srcId="{2689407F-CAF1-DA44-B6AE-5E76A9FA76AC}" destId="{6A98126F-412B-D54D-B2D1-162B80268AAA}" srcOrd="0" destOrd="0" presId="urn:microsoft.com/office/officeart/2008/layout/HorizontalMultiLevelHierarchy"/>
    <dgm:cxn modelId="{DFDCDBAD-B756-EA4C-8800-BA6A3C0F4C2F}" srcId="{2D75429B-6AE2-3442-8EE8-6660AB589370}" destId="{BCC6DC4B-DA46-E34D-B3F4-4D0E810DF179}" srcOrd="0" destOrd="0" parTransId="{15DDA17F-94CF-B64E-ACCC-54BCA9A85621}" sibTransId="{E0454BAD-CEF9-D64F-8942-47E07F0DA0F7}"/>
    <dgm:cxn modelId="{ADAAE8C9-716E-4149-BDA4-75A2721B7450}" type="presOf" srcId="{F7791CED-0F14-DC49-AB28-F2875811084E}" destId="{A423DB45-89C0-9743-9D73-31A8CC0E6F4E}" srcOrd="0" destOrd="0" presId="urn:microsoft.com/office/officeart/2008/layout/HorizontalMultiLevelHierarchy"/>
    <dgm:cxn modelId="{04D2BA7D-7AC5-1346-99D3-A6444A7D90D8}" type="presOf" srcId="{DC937313-D61B-1344-9A45-BCB2C9E93CED}" destId="{B11C21FD-3795-7D42-9944-0D00A49EE293}" srcOrd="0" destOrd="0" presId="urn:microsoft.com/office/officeart/2008/layout/HorizontalMultiLevelHierarchy"/>
    <dgm:cxn modelId="{6C4391F2-871E-C047-BCE6-5DA42EB0EF0D}" type="presOf" srcId="{FC420CAE-B923-7546-831C-74A2125EC9A6}" destId="{61F50456-A544-F441-92D4-CF703E11B91F}" srcOrd="0" destOrd="0" presId="urn:microsoft.com/office/officeart/2008/layout/HorizontalMultiLevelHierarchy"/>
    <dgm:cxn modelId="{0B4A3A8C-AB91-8C42-B623-73F4B2E93375}" srcId="{731014B5-69A0-104A-A690-43E87EEF762B}" destId="{41CBD5B8-7FBF-B840-AACA-A2C3AB25B220}" srcOrd="2" destOrd="0" parTransId="{3B66BE83-298D-3141-ADCD-212B8E7C10D6}" sibTransId="{BEC38415-894E-8F41-B2E5-0C60E200E900}"/>
    <dgm:cxn modelId="{285DFD75-4DB0-8044-9FDA-597DAD24DAA4}" type="presOf" srcId="{F32692B7-C8FD-5641-963A-C1E4BC82A1BB}" destId="{A020C130-CF11-4E44-BAE3-3BBB09EB5B7A}" srcOrd="0" destOrd="0" presId="urn:microsoft.com/office/officeart/2008/layout/HorizontalMultiLevelHierarchy"/>
    <dgm:cxn modelId="{373BA682-A678-234C-B3CF-28FC4677CD0A}" type="presOf" srcId="{3B66BE83-298D-3141-ADCD-212B8E7C10D6}" destId="{0A3CC587-BBC8-1341-AAD0-25C52C47A800}" srcOrd="0" destOrd="0" presId="urn:microsoft.com/office/officeart/2008/layout/HorizontalMultiLevelHierarchy"/>
    <dgm:cxn modelId="{9E6A32FA-CFA2-1F4B-AA8E-0767D51E4674}" type="presOf" srcId="{98A58BD4-07F7-224F-97A0-425C38B7C3D9}" destId="{8E2CABBE-1F9B-A444-A76C-5DB5793EE112}" srcOrd="0" destOrd="0" presId="urn:microsoft.com/office/officeart/2008/layout/HorizontalMultiLevelHierarchy"/>
    <dgm:cxn modelId="{C876079B-FE86-B142-A2FF-DEEA33AE6F52}" type="presOf" srcId="{EEEF864E-C895-0C49-A440-7D1BAFC2A968}" destId="{7E036637-0167-5E41-AE07-2D18CFEF392E}" srcOrd="0" destOrd="0" presId="urn:microsoft.com/office/officeart/2008/layout/HorizontalMultiLevelHierarchy"/>
    <dgm:cxn modelId="{43DFF640-4085-4C4C-A900-A0BF9FA2F410}" type="presOf" srcId="{28B622C6-8F75-6D48-8616-E205D95B526C}" destId="{1E101A44-6E94-CB42-8A8D-FAE1DAA2A8A4}" srcOrd="1" destOrd="0" presId="urn:microsoft.com/office/officeart/2008/layout/HorizontalMultiLevelHierarchy"/>
    <dgm:cxn modelId="{58EFDF03-6A53-0845-8343-75E5A8EC61CB}" srcId="{19432C05-C51D-9948-AF6F-5D7EB7674DDD}" destId="{E9950BE8-0F56-7F46-B666-F6F57F969A84}" srcOrd="3" destOrd="0" parTransId="{3C9FB0B5-9953-B545-A417-8A9681ED8678}" sibTransId="{D4CBFAFE-D345-A346-82D7-3B12EFC7DB82}"/>
    <dgm:cxn modelId="{69EE6C3C-2348-2645-B168-87EBF64D8DE7}" type="presOf" srcId="{BCC6DC4B-DA46-E34D-B3F4-4D0E810DF179}" destId="{D37A68F5-95DA-BD47-B73C-3D333A1C8321}" srcOrd="0" destOrd="0" presId="urn:microsoft.com/office/officeart/2008/layout/HorizontalMultiLevelHierarchy"/>
    <dgm:cxn modelId="{CE58BFB7-9C00-3C46-8544-E0219A9B5A83}" srcId="{E9950BE8-0F56-7F46-B666-F6F57F969A84}" destId="{D0998FFC-776F-0D40-9127-0B51E326D570}" srcOrd="1" destOrd="0" parTransId="{2689407F-CAF1-DA44-B6AE-5E76A9FA76AC}" sibTransId="{F97A220D-6A09-E544-B8B3-40AC1119AB7B}"/>
    <dgm:cxn modelId="{F2D91692-9FCE-AC46-808A-3B691652631E}" type="presOf" srcId="{3C9FB0B5-9953-B545-A417-8A9681ED8678}" destId="{ECFB6784-4004-874D-A16F-F9DC7084F18D}" srcOrd="0" destOrd="0" presId="urn:microsoft.com/office/officeart/2008/layout/HorizontalMultiLevelHierarchy"/>
    <dgm:cxn modelId="{1A0370F4-8B08-BB4C-8600-F30552F62CC1}" type="presOf" srcId="{15DDA17F-94CF-B64E-ACCC-54BCA9A85621}" destId="{BF5F4519-B7CD-8F48-ABD7-A59FA6AAAF01}" srcOrd="0" destOrd="0" presId="urn:microsoft.com/office/officeart/2008/layout/HorizontalMultiLevelHierarchy"/>
    <dgm:cxn modelId="{F70FC761-961C-4249-B8AB-2E87A5A1D2B7}" type="presOf" srcId="{D6E42810-2870-CB44-A00C-C5C8F8541CBF}" destId="{E095C21B-ECA2-2847-BC14-001C1F3536B9}" srcOrd="1" destOrd="0" presId="urn:microsoft.com/office/officeart/2008/layout/HorizontalMultiLevelHierarchy"/>
    <dgm:cxn modelId="{046DFF3E-0D5A-B743-8BDE-6C3A8E266893}" type="presOf" srcId="{F32692B7-C8FD-5641-963A-C1E4BC82A1BB}" destId="{67AB99B1-C75B-4D44-8D01-26382EA27858}" srcOrd="1" destOrd="0" presId="urn:microsoft.com/office/officeart/2008/layout/HorizontalMultiLevelHierarchy"/>
    <dgm:cxn modelId="{54543AE2-A205-9C4A-B148-3A2A8FED4324}" type="presOf" srcId="{731014B5-69A0-104A-A690-43E87EEF762B}" destId="{80CA06A3-A119-0144-BB8B-2432A761FF33}" srcOrd="0" destOrd="0" presId="urn:microsoft.com/office/officeart/2008/layout/HorizontalMultiLevelHierarchy"/>
    <dgm:cxn modelId="{5EE1CCB5-9D41-D14D-ACBC-FC401EB796FB}" srcId="{A7EB20B3-8A40-0249-AC3F-D4A07BF1AF4F}" destId="{19432C05-C51D-9948-AF6F-5D7EB7674DDD}" srcOrd="0" destOrd="0" parTransId="{A07268EA-5445-EC44-BA0A-E8A0D3FE7921}" sibTransId="{00549194-EC2C-2041-B5C4-A7293D9EB939}"/>
    <dgm:cxn modelId="{29230B63-0E09-BE48-A0A4-45A8439F9741}" type="presOf" srcId="{D0998FFC-776F-0D40-9127-0B51E326D570}" destId="{B2D7CB70-DE9F-BE41-A8D0-22CE9901A89B}" srcOrd="0" destOrd="0" presId="urn:microsoft.com/office/officeart/2008/layout/HorizontalMultiLevelHierarchy"/>
    <dgm:cxn modelId="{CD166C2F-3F75-FF4D-B49E-30C897F03035}" srcId="{EEEF864E-C895-0C49-A440-7D1BAFC2A968}" destId="{FC420CAE-B923-7546-831C-74A2125EC9A6}" srcOrd="0" destOrd="0" parTransId="{38DCD5D8-E983-A449-8F9B-DB31BA7001B4}" sibTransId="{C5646FCC-1270-8143-91ED-651F51781A4C}"/>
    <dgm:cxn modelId="{0F7CFF02-EF2C-7F44-B122-03D2EC4BB2B1}" type="presOf" srcId="{61EF7E93-A4B9-6D42-B562-B612A357BF25}" destId="{C7DD85E3-FE20-2640-91D3-5330D8FCC517}" srcOrd="1" destOrd="0" presId="urn:microsoft.com/office/officeart/2008/layout/HorizontalMultiLevelHierarchy"/>
    <dgm:cxn modelId="{E3BCF368-0232-724B-93E4-A62EF8D32565}" srcId="{731014B5-69A0-104A-A690-43E87EEF762B}" destId="{DC937313-D61B-1344-9A45-BCB2C9E93CED}" srcOrd="1" destOrd="0" parTransId="{D6E42810-2870-CB44-A00C-C5C8F8541CBF}" sibTransId="{8F087109-AEF7-7443-BE27-45130A7F350A}"/>
    <dgm:cxn modelId="{CEEFAA01-0D4A-CA40-A2D0-4E82749AD180}" type="presOf" srcId="{19432C05-C51D-9948-AF6F-5D7EB7674DDD}" destId="{61BCEA28-2D12-8A47-9FA4-44AF1DF3998D}" srcOrd="0" destOrd="0" presId="urn:microsoft.com/office/officeart/2008/layout/HorizontalMultiLevelHierarchy"/>
    <dgm:cxn modelId="{EBCD3841-A11D-054A-A625-F3FA22FEF1BD}" type="presOf" srcId="{2D75429B-6AE2-3442-8EE8-6660AB589370}" destId="{5C37A340-A265-FB46-91BD-20DE6B1E9350}" srcOrd="0" destOrd="0" presId="urn:microsoft.com/office/officeart/2008/layout/HorizontalMultiLevelHierarchy"/>
    <dgm:cxn modelId="{9749CC0E-EB1D-2A48-85DD-DEABA24988AB}" type="presOf" srcId="{15DDA17F-94CF-B64E-ACCC-54BCA9A85621}" destId="{FF627E4C-55AE-A24F-B017-154A34894401}" srcOrd="1" destOrd="0" presId="urn:microsoft.com/office/officeart/2008/layout/HorizontalMultiLevelHierarchy"/>
    <dgm:cxn modelId="{A342B710-6FFD-214C-A6C0-D7030C9C18C9}" type="presOf" srcId="{E9950BE8-0F56-7F46-B666-F6F57F969A84}" destId="{9B6B464E-CBB7-624A-AE0E-51F75FDFA0DE}" srcOrd="0" destOrd="0" presId="urn:microsoft.com/office/officeart/2008/layout/HorizontalMultiLevelHierarchy"/>
    <dgm:cxn modelId="{E59C6645-4896-4447-8DB6-369CD3DC0CDC}" type="presOf" srcId="{2C2E2B32-2AA6-6344-9CCA-53AE2D7E0087}" destId="{DEE7488A-ED1F-7E4D-B788-6BF87E6E5ABE}" srcOrd="0" destOrd="0" presId="urn:microsoft.com/office/officeart/2008/layout/HorizontalMultiLevelHierarchy"/>
    <dgm:cxn modelId="{27126E98-DE9F-FD4A-93D1-AD52CDF1F7DD}" type="presOf" srcId="{B230633A-E963-234A-83CE-12B6859850AA}" destId="{D1F6D27E-0CA0-7A41-B92E-46BCEA6E36F2}" srcOrd="0" destOrd="0" presId="urn:microsoft.com/office/officeart/2008/layout/HorizontalMultiLevelHierarchy"/>
    <dgm:cxn modelId="{DAACD79C-1EC9-5F4B-8D5B-C88F8E4600F1}" type="presOf" srcId="{C00BC459-578A-3441-BFEA-BEAF35E743B4}" destId="{61ABDE12-A173-1146-8655-300E194E9D5C}" srcOrd="0" destOrd="0" presId="urn:microsoft.com/office/officeart/2008/layout/HorizontalMultiLevelHierarchy"/>
    <dgm:cxn modelId="{2A0B333E-DD2C-5349-8A2D-06519A02C609}" type="presParOf" srcId="{998A6A3F-4656-EA49-8E65-43815D2FEF04}" destId="{1DF7E786-80BF-7040-966F-C5A276CE8EB4}" srcOrd="0" destOrd="0" presId="urn:microsoft.com/office/officeart/2008/layout/HorizontalMultiLevelHierarchy"/>
    <dgm:cxn modelId="{B98DFE49-5F03-3E4C-A638-59E0A43F4BBE}" type="presParOf" srcId="{1DF7E786-80BF-7040-966F-C5A276CE8EB4}" destId="{61BCEA28-2D12-8A47-9FA4-44AF1DF3998D}" srcOrd="0" destOrd="0" presId="urn:microsoft.com/office/officeart/2008/layout/HorizontalMultiLevelHierarchy"/>
    <dgm:cxn modelId="{FAD6AC62-0BCD-634F-94AC-8DCCADF9C228}" type="presParOf" srcId="{1DF7E786-80BF-7040-966F-C5A276CE8EB4}" destId="{52952449-1EF7-4944-BD38-5E733D90CF5E}" srcOrd="1" destOrd="0" presId="urn:microsoft.com/office/officeart/2008/layout/HorizontalMultiLevelHierarchy"/>
    <dgm:cxn modelId="{B4F39B98-81CE-9345-BCCE-6081FB457E3E}" type="presParOf" srcId="{52952449-1EF7-4944-BD38-5E733D90CF5E}" destId="{A020C130-CF11-4E44-BAE3-3BBB09EB5B7A}" srcOrd="0" destOrd="0" presId="urn:microsoft.com/office/officeart/2008/layout/HorizontalMultiLevelHierarchy"/>
    <dgm:cxn modelId="{80FB801F-0964-D446-B27A-20FE77994D3C}" type="presParOf" srcId="{A020C130-CF11-4E44-BAE3-3BBB09EB5B7A}" destId="{67AB99B1-C75B-4D44-8D01-26382EA27858}" srcOrd="0" destOrd="0" presId="urn:microsoft.com/office/officeart/2008/layout/HorizontalMultiLevelHierarchy"/>
    <dgm:cxn modelId="{9B8B6D51-10E4-2D4A-9518-EE85280BD522}" type="presParOf" srcId="{52952449-1EF7-4944-BD38-5E733D90CF5E}" destId="{B5D0DF37-84D7-604E-9703-4B664EE03156}" srcOrd="1" destOrd="0" presId="urn:microsoft.com/office/officeart/2008/layout/HorizontalMultiLevelHierarchy"/>
    <dgm:cxn modelId="{78A167BE-E26E-FC4E-B821-C91C9B4D5942}" type="presParOf" srcId="{B5D0DF37-84D7-604E-9703-4B664EE03156}" destId="{7E036637-0167-5E41-AE07-2D18CFEF392E}" srcOrd="0" destOrd="0" presId="urn:microsoft.com/office/officeart/2008/layout/HorizontalMultiLevelHierarchy"/>
    <dgm:cxn modelId="{D6455749-D0FD-B943-B9D8-0FA33238850E}" type="presParOf" srcId="{B5D0DF37-84D7-604E-9703-4B664EE03156}" destId="{C5382B53-DD64-EC45-9F28-9741D2911F45}" srcOrd="1" destOrd="0" presId="urn:microsoft.com/office/officeart/2008/layout/HorizontalMultiLevelHierarchy"/>
    <dgm:cxn modelId="{82E7AFE0-E573-E94D-9403-FDC559D3F5D1}" type="presParOf" srcId="{C5382B53-DD64-EC45-9F28-9741D2911F45}" destId="{AD98B0D3-9880-BF47-A3B9-A6855C2BB127}" srcOrd="0" destOrd="0" presId="urn:microsoft.com/office/officeart/2008/layout/HorizontalMultiLevelHierarchy"/>
    <dgm:cxn modelId="{14D1706A-D91D-0541-850C-1D61B07EACBD}" type="presParOf" srcId="{AD98B0D3-9880-BF47-A3B9-A6855C2BB127}" destId="{FB284A00-F31B-2647-BA21-ADA9BBA07454}" srcOrd="0" destOrd="0" presId="urn:microsoft.com/office/officeart/2008/layout/HorizontalMultiLevelHierarchy"/>
    <dgm:cxn modelId="{52C72D70-BF5E-3D4D-9A32-3B2EBE1DE559}" type="presParOf" srcId="{C5382B53-DD64-EC45-9F28-9741D2911F45}" destId="{B6926B53-058A-3C4D-AAD3-CD8542E262BE}" srcOrd="1" destOrd="0" presId="urn:microsoft.com/office/officeart/2008/layout/HorizontalMultiLevelHierarchy"/>
    <dgm:cxn modelId="{01F59024-4F35-634C-B93D-80CE65A919F6}" type="presParOf" srcId="{B6926B53-058A-3C4D-AAD3-CD8542E262BE}" destId="{61F50456-A544-F441-92D4-CF703E11B91F}" srcOrd="0" destOrd="0" presId="urn:microsoft.com/office/officeart/2008/layout/HorizontalMultiLevelHierarchy"/>
    <dgm:cxn modelId="{577B868C-F627-004E-85E1-300027DF6202}" type="presParOf" srcId="{B6926B53-058A-3C4D-AAD3-CD8542E262BE}" destId="{1449E4BE-48EA-894E-BCE1-B65BD0908939}" srcOrd="1" destOrd="0" presId="urn:microsoft.com/office/officeart/2008/layout/HorizontalMultiLevelHierarchy"/>
    <dgm:cxn modelId="{B0DDF060-504E-BB4A-9077-2A8A5973A144}" type="presParOf" srcId="{52952449-1EF7-4944-BD38-5E733D90CF5E}" destId="{40C9B28F-491C-5F44-8B23-CB70CB1839D1}" srcOrd="2" destOrd="0" presId="urn:microsoft.com/office/officeart/2008/layout/HorizontalMultiLevelHierarchy"/>
    <dgm:cxn modelId="{E10F91E9-CB03-D146-B742-1AD20EDC4457}" type="presParOf" srcId="{40C9B28F-491C-5F44-8B23-CB70CB1839D1}" destId="{1CF80D75-AA30-3D45-8259-917A6E354036}" srcOrd="0" destOrd="0" presId="urn:microsoft.com/office/officeart/2008/layout/HorizontalMultiLevelHierarchy"/>
    <dgm:cxn modelId="{311ECE9D-43F9-0A45-BB87-BA30C61171E4}" type="presParOf" srcId="{52952449-1EF7-4944-BD38-5E733D90CF5E}" destId="{A7F1AD6A-C032-C44C-A1C1-277A60467A44}" srcOrd="3" destOrd="0" presId="urn:microsoft.com/office/officeart/2008/layout/HorizontalMultiLevelHierarchy"/>
    <dgm:cxn modelId="{64A5D904-402C-3547-8F43-BEFF7D9BAB58}" type="presParOf" srcId="{A7F1AD6A-C032-C44C-A1C1-277A60467A44}" destId="{5C37A340-A265-FB46-91BD-20DE6B1E9350}" srcOrd="0" destOrd="0" presId="urn:microsoft.com/office/officeart/2008/layout/HorizontalMultiLevelHierarchy"/>
    <dgm:cxn modelId="{6A484CFD-F558-ED4D-9D24-950D2CB23081}" type="presParOf" srcId="{A7F1AD6A-C032-C44C-A1C1-277A60467A44}" destId="{468550B8-6918-B74E-9595-7849991D7615}" srcOrd="1" destOrd="0" presId="urn:microsoft.com/office/officeart/2008/layout/HorizontalMultiLevelHierarchy"/>
    <dgm:cxn modelId="{F8CC41EC-F91E-3047-B55B-960E4C06853E}" type="presParOf" srcId="{468550B8-6918-B74E-9595-7849991D7615}" destId="{BF5F4519-B7CD-8F48-ABD7-A59FA6AAAF01}" srcOrd="0" destOrd="0" presId="urn:microsoft.com/office/officeart/2008/layout/HorizontalMultiLevelHierarchy"/>
    <dgm:cxn modelId="{CB497489-98E1-B743-AF42-DC5E6BFBC587}" type="presParOf" srcId="{BF5F4519-B7CD-8F48-ABD7-A59FA6AAAF01}" destId="{FF627E4C-55AE-A24F-B017-154A34894401}" srcOrd="0" destOrd="0" presId="urn:microsoft.com/office/officeart/2008/layout/HorizontalMultiLevelHierarchy"/>
    <dgm:cxn modelId="{7BC19F2A-2512-D245-B6C9-53ADCCC13110}" type="presParOf" srcId="{468550B8-6918-B74E-9595-7849991D7615}" destId="{65890F74-4E1D-0D4B-BBE6-ACA32A2A752A}" srcOrd="1" destOrd="0" presId="urn:microsoft.com/office/officeart/2008/layout/HorizontalMultiLevelHierarchy"/>
    <dgm:cxn modelId="{7EFE7C84-FDB0-5047-8BE6-53FDFC66381E}" type="presParOf" srcId="{65890F74-4E1D-0D4B-BBE6-ACA32A2A752A}" destId="{D37A68F5-95DA-BD47-B73C-3D333A1C8321}" srcOrd="0" destOrd="0" presId="urn:microsoft.com/office/officeart/2008/layout/HorizontalMultiLevelHierarchy"/>
    <dgm:cxn modelId="{02D3EFA2-50DB-A741-B4CF-5A2346B6C7AD}" type="presParOf" srcId="{65890F74-4E1D-0D4B-BBE6-ACA32A2A752A}" destId="{C842DA5B-C11F-434F-8A36-7D9016594DC4}" srcOrd="1" destOrd="0" presId="urn:microsoft.com/office/officeart/2008/layout/HorizontalMultiLevelHierarchy"/>
    <dgm:cxn modelId="{1806428F-7980-E44F-8D04-9F644950CB60}" type="presParOf" srcId="{468550B8-6918-B74E-9595-7849991D7615}" destId="{DEE7488A-ED1F-7E4D-B788-6BF87E6E5ABE}" srcOrd="2" destOrd="0" presId="urn:microsoft.com/office/officeart/2008/layout/HorizontalMultiLevelHierarchy"/>
    <dgm:cxn modelId="{931D739E-95AE-6F4B-91EE-4A380425F50D}" type="presParOf" srcId="{DEE7488A-ED1F-7E4D-B788-6BF87E6E5ABE}" destId="{9C9968AA-EA5F-B84C-9BEF-48EC07C61245}" srcOrd="0" destOrd="0" presId="urn:microsoft.com/office/officeart/2008/layout/HorizontalMultiLevelHierarchy"/>
    <dgm:cxn modelId="{C9C1306A-B3E5-284E-9804-22EB0D1C5AE3}" type="presParOf" srcId="{468550B8-6918-B74E-9595-7849991D7615}" destId="{9CFF036C-009F-134F-8B74-93BF57821F4C}" srcOrd="3" destOrd="0" presId="urn:microsoft.com/office/officeart/2008/layout/HorizontalMultiLevelHierarchy"/>
    <dgm:cxn modelId="{AEEB7CC2-3769-C848-BB25-3D26CF3E46EA}" type="presParOf" srcId="{9CFF036C-009F-134F-8B74-93BF57821F4C}" destId="{79CED31A-61CE-4549-929B-FD21B61FB5D4}" srcOrd="0" destOrd="0" presId="urn:microsoft.com/office/officeart/2008/layout/HorizontalMultiLevelHierarchy"/>
    <dgm:cxn modelId="{DDC0F11A-5708-9A4C-A1D8-0C85B2E0B34B}" type="presParOf" srcId="{9CFF036C-009F-134F-8B74-93BF57821F4C}" destId="{25DB82B2-F7EE-EA4E-B960-41231D7271F3}" srcOrd="1" destOrd="0" presId="urn:microsoft.com/office/officeart/2008/layout/HorizontalMultiLevelHierarchy"/>
    <dgm:cxn modelId="{A1F5EEAC-083A-2442-8579-E957E07BE16E}" type="presParOf" srcId="{52952449-1EF7-4944-BD38-5E733D90CF5E}" destId="{2A90C6A2-0287-454F-AA76-881DCDECDDC3}" srcOrd="4" destOrd="0" presId="urn:microsoft.com/office/officeart/2008/layout/HorizontalMultiLevelHierarchy"/>
    <dgm:cxn modelId="{B72E2DAF-599D-FA47-A33C-5C7B8426D785}" type="presParOf" srcId="{2A90C6A2-0287-454F-AA76-881DCDECDDC3}" destId="{047A35F7-EA2B-EF48-942F-B50005D1F19E}" srcOrd="0" destOrd="0" presId="urn:microsoft.com/office/officeart/2008/layout/HorizontalMultiLevelHierarchy"/>
    <dgm:cxn modelId="{695A1004-B6AA-1444-AB42-A0C60A684671}" type="presParOf" srcId="{52952449-1EF7-4944-BD38-5E733D90CF5E}" destId="{FCDD243D-129C-B845-B08C-8587D9AB9E30}" srcOrd="5" destOrd="0" presId="urn:microsoft.com/office/officeart/2008/layout/HorizontalMultiLevelHierarchy"/>
    <dgm:cxn modelId="{A6A636FB-5EAC-E944-88DC-F79F20292AD7}" type="presParOf" srcId="{FCDD243D-129C-B845-B08C-8587D9AB9E30}" destId="{80CA06A3-A119-0144-BB8B-2432A761FF33}" srcOrd="0" destOrd="0" presId="urn:microsoft.com/office/officeart/2008/layout/HorizontalMultiLevelHierarchy"/>
    <dgm:cxn modelId="{59F49EBD-5C55-BF4D-A249-98274F21B0E8}" type="presParOf" srcId="{FCDD243D-129C-B845-B08C-8587D9AB9E30}" destId="{EC329A09-7719-C349-9276-6B35DD0C8007}" srcOrd="1" destOrd="0" presId="urn:microsoft.com/office/officeart/2008/layout/HorizontalMultiLevelHierarchy"/>
    <dgm:cxn modelId="{FFB9B608-F507-464B-9C9E-8B96051A908B}" type="presParOf" srcId="{EC329A09-7719-C349-9276-6B35DD0C8007}" destId="{0EBB594B-2069-FE40-B8BE-5C69ECBEBDC5}" srcOrd="0" destOrd="0" presId="urn:microsoft.com/office/officeart/2008/layout/HorizontalMultiLevelHierarchy"/>
    <dgm:cxn modelId="{1D503055-1CB8-3B4C-90B2-B3DBB4B49C65}" type="presParOf" srcId="{0EBB594B-2069-FE40-B8BE-5C69ECBEBDC5}" destId="{1E101A44-6E94-CB42-8A8D-FAE1DAA2A8A4}" srcOrd="0" destOrd="0" presId="urn:microsoft.com/office/officeart/2008/layout/HorizontalMultiLevelHierarchy"/>
    <dgm:cxn modelId="{D10D3931-938F-3847-BF62-95920A13F56C}" type="presParOf" srcId="{EC329A09-7719-C349-9276-6B35DD0C8007}" destId="{3F47E504-7D6F-7F45-87AC-9DAA2C0C9872}" srcOrd="1" destOrd="0" presId="urn:microsoft.com/office/officeart/2008/layout/HorizontalMultiLevelHierarchy"/>
    <dgm:cxn modelId="{ECC8B2FA-DCAB-434D-8F44-9A8BFBE3BF95}" type="presParOf" srcId="{3F47E504-7D6F-7F45-87AC-9DAA2C0C9872}" destId="{D93F431A-9285-5C4F-862C-98EA94847D56}" srcOrd="0" destOrd="0" presId="urn:microsoft.com/office/officeart/2008/layout/HorizontalMultiLevelHierarchy"/>
    <dgm:cxn modelId="{3FAFBAA2-BBB5-5C41-BE6A-61473AC0CCEE}" type="presParOf" srcId="{3F47E504-7D6F-7F45-87AC-9DAA2C0C9872}" destId="{50FE09E6-1558-2641-B1F6-FBBB42E4C3A9}" srcOrd="1" destOrd="0" presId="urn:microsoft.com/office/officeart/2008/layout/HorizontalMultiLevelHierarchy"/>
    <dgm:cxn modelId="{FD169B9E-856C-BF40-BE1F-A65F34808F4E}" type="presParOf" srcId="{EC329A09-7719-C349-9276-6B35DD0C8007}" destId="{257A1E1C-78E8-D849-B55D-AD299944D7BA}" srcOrd="2" destOrd="0" presId="urn:microsoft.com/office/officeart/2008/layout/HorizontalMultiLevelHierarchy"/>
    <dgm:cxn modelId="{339B839A-A01B-8D41-B1F5-DB4C5FAA99D2}" type="presParOf" srcId="{257A1E1C-78E8-D849-B55D-AD299944D7BA}" destId="{E095C21B-ECA2-2847-BC14-001C1F3536B9}" srcOrd="0" destOrd="0" presId="urn:microsoft.com/office/officeart/2008/layout/HorizontalMultiLevelHierarchy"/>
    <dgm:cxn modelId="{2E2E4158-DBF1-8142-903C-42F785A0F3DF}" type="presParOf" srcId="{EC329A09-7719-C349-9276-6B35DD0C8007}" destId="{064C897F-7288-8F4C-9C13-ECC2BCFC03C2}" srcOrd="3" destOrd="0" presId="urn:microsoft.com/office/officeart/2008/layout/HorizontalMultiLevelHierarchy"/>
    <dgm:cxn modelId="{9629A976-2F7F-6B4E-A3C9-553C89914497}" type="presParOf" srcId="{064C897F-7288-8F4C-9C13-ECC2BCFC03C2}" destId="{B11C21FD-3795-7D42-9944-0D00A49EE293}" srcOrd="0" destOrd="0" presId="urn:microsoft.com/office/officeart/2008/layout/HorizontalMultiLevelHierarchy"/>
    <dgm:cxn modelId="{21DD75D2-7DAF-724A-AD6F-36257F7F0749}" type="presParOf" srcId="{064C897F-7288-8F4C-9C13-ECC2BCFC03C2}" destId="{48809994-F6A4-9840-8847-E581C4420AC0}" srcOrd="1" destOrd="0" presId="urn:microsoft.com/office/officeart/2008/layout/HorizontalMultiLevelHierarchy"/>
    <dgm:cxn modelId="{35BAF737-B0C6-0F4E-8DB5-0C7EC99B144D}" type="presParOf" srcId="{EC329A09-7719-C349-9276-6B35DD0C8007}" destId="{0A3CC587-BBC8-1341-AAD0-25C52C47A800}" srcOrd="4" destOrd="0" presId="urn:microsoft.com/office/officeart/2008/layout/HorizontalMultiLevelHierarchy"/>
    <dgm:cxn modelId="{3F886957-6439-4441-93F4-1A1BF7010CFC}" type="presParOf" srcId="{0A3CC587-BBC8-1341-AAD0-25C52C47A800}" destId="{FE1CC08F-3BC4-2749-9AB2-28B2C5D58481}" srcOrd="0" destOrd="0" presId="urn:microsoft.com/office/officeart/2008/layout/HorizontalMultiLevelHierarchy"/>
    <dgm:cxn modelId="{A413F5B1-66FB-B44A-AC7B-98C2DF7C5C8F}" type="presParOf" srcId="{EC329A09-7719-C349-9276-6B35DD0C8007}" destId="{1862DE36-E831-EC42-A740-1E2179589CCB}" srcOrd="5" destOrd="0" presId="urn:microsoft.com/office/officeart/2008/layout/HorizontalMultiLevelHierarchy"/>
    <dgm:cxn modelId="{394FE0B7-43D8-F94C-A3DB-861F8EB499BF}" type="presParOf" srcId="{1862DE36-E831-EC42-A740-1E2179589CCB}" destId="{685C408C-5815-6B49-B59F-3A659F8103D1}" srcOrd="0" destOrd="0" presId="urn:microsoft.com/office/officeart/2008/layout/HorizontalMultiLevelHierarchy"/>
    <dgm:cxn modelId="{E578B99A-5DB9-1C42-B410-BFFF733739FD}" type="presParOf" srcId="{1862DE36-E831-EC42-A740-1E2179589CCB}" destId="{41E2CC17-F08C-C440-A965-F04589F510E8}" srcOrd="1" destOrd="0" presId="urn:microsoft.com/office/officeart/2008/layout/HorizontalMultiLevelHierarchy"/>
    <dgm:cxn modelId="{966EEFA2-BE71-4844-9877-A16EF07E36D9}" type="presParOf" srcId="{52952449-1EF7-4944-BD38-5E733D90CF5E}" destId="{ECFB6784-4004-874D-A16F-F9DC7084F18D}" srcOrd="6" destOrd="0" presId="urn:microsoft.com/office/officeart/2008/layout/HorizontalMultiLevelHierarchy"/>
    <dgm:cxn modelId="{7AAD9F2D-738C-C141-81B7-4678A75E3CEF}" type="presParOf" srcId="{ECFB6784-4004-874D-A16F-F9DC7084F18D}" destId="{F81DA482-4B6A-2D4D-8D3A-5FE29ACE89EA}" srcOrd="0" destOrd="0" presId="urn:microsoft.com/office/officeart/2008/layout/HorizontalMultiLevelHierarchy"/>
    <dgm:cxn modelId="{4B8379B2-A3FC-6A4E-B8CC-93EBBB7259FC}" type="presParOf" srcId="{52952449-1EF7-4944-BD38-5E733D90CF5E}" destId="{2757F9F0-AF7E-1F48-8FF9-9626603B7AE0}" srcOrd="7" destOrd="0" presId="urn:microsoft.com/office/officeart/2008/layout/HorizontalMultiLevelHierarchy"/>
    <dgm:cxn modelId="{72D873CB-4CF3-E74A-ABAA-B5D622A5A1F8}" type="presParOf" srcId="{2757F9F0-AF7E-1F48-8FF9-9626603B7AE0}" destId="{9B6B464E-CBB7-624A-AE0E-51F75FDFA0DE}" srcOrd="0" destOrd="0" presId="urn:microsoft.com/office/officeart/2008/layout/HorizontalMultiLevelHierarchy"/>
    <dgm:cxn modelId="{F7CC29B9-4236-2547-AE79-1007B28EB27A}" type="presParOf" srcId="{2757F9F0-AF7E-1F48-8FF9-9626603B7AE0}" destId="{F3AEDC07-57ED-D743-AFB8-D150C80B4C38}" srcOrd="1" destOrd="0" presId="urn:microsoft.com/office/officeart/2008/layout/HorizontalMultiLevelHierarchy"/>
    <dgm:cxn modelId="{01E1F862-8B37-8543-AEEF-5046899BF7D9}" type="presParOf" srcId="{F3AEDC07-57ED-D743-AFB8-D150C80B4C38}" destId="{B3F799A4-249F-4542-A1AE-C76570AE19AC}" srcOrd="0" destOrd="0" presId="urn:microsoft.com/office/officeart/2008/layout/HorizontalMultiLevelHierarchy"/>
    <dgm:cxn modelId="{E57166BE-3B36-BE4C-B5DD-37DD0DE87B5A}" type="presParOf" srcId="{B3F799A4-249F-4542-A1AE-C76570AE19AC}" destId="{661F4306-90D8-044C-A31A-ED1D81425C0A}" srcOrd="0" destOrd="0" presId="urn:microsoft.com/office/officeart/2008/layout/HorizontalMultiLevelHierarchy"/>
    <dgm:cxn modelId="{0A51B3DC-B390-934D-96FF-FC282275025D}" type="presParOf" srcId="{F3AEDC07-57ED-D743-AFB8-D150C80B4C38}" destId="{CC29AEDD-6A3F-294F-AEFD-560390ECF999}" srcOrd="1" destOrd="0" presId="urn:microsoft.com/office/officeart/2008/layout/HorizontalMultiLevelHierarchy"/>
    <dgm:cxn modelId="{716B97A5-2A1F-E545-979B-D811CB350A36}" type="presParOf" srcId="{CC29AEDD-6A3F-294F-AEFD-560390ECF999}" destId="{8E2CABBE-1F9B-A444-A76C-5DB5793EE112}" srcOrd="0" destOrd="0" presId="urn:microsoft.com/office/officeart/2008/layout/HorizontalMultiLevelHierarchy"/>
    <dgm:cxn modelId="{6CB954CA-094C-DF43-803A-FA1CF852CC9E}" type="presParOf" srcId="{CC29AEDD-6A3F-294F-AEFD-560390ECF999}" destId="{E180BC9D-52D6-F840-9EA8-4F97CA7DA19A}" srcOrd="1" destOrd="0" presId="urn:microsoft.com/office/officeart/2008/layout/HorizontalMultiLevelHierarchy"/>
    <dgm:cxn modelId="{20118DE3-11B1-5749-AA4D-ED5A79EC2895}" type="presParOf" srcId="{F3AEDC07-57ED-D743-AFB8-D150C80B4C38}" destId="{6A98126F-412B-D54D-B2D1-162B80268AAA}" srcOrd="2" destOrd="0" presId="urn:microsoft.com/office/officeart/2008/layout/HorizontalMultiLevelHierarchy"/>
    <dgm:cxn modelId="{94BAC68E-6B32-8241-B6C1-CC99E6EA14E6}" type="presParOf" srcId="{6A98126F-412B-D54D-B2D1-162B80268AAA}" destId="{B87F0D46-5950-4C4D-BEDA-F676691A406E}" srcOrd="0" destOrd="0" presId="urn:microsoft.com/office/officeart/2008/layout/HorizontalMultiLevelHierarchy"/>
    <dgm:cxn modelId="{38BF2120-12AE-EA46-8AFD-5582A07D86B9}" type="presParOf" srcId="{F3AEDC07-57ED-D743-AFB8-D150C80B4C38}" destId="{BFFECAED-B334-1B47-9789-2BF9E6815D8A}" srcOrd="3" destOrd="0" presId="urn:microsoft.com/office/officeart/2008/layout/HorizontalMultiLevelHierarchy"/>
    <dgm:cxn modelId="{5AFF04D5-3EA1-DD41-BAD5-9E36AEF1A724}" type="presParOf" srcId="{BFFECAED-B334-1B47-9789-2BF9E6815D8A}" destId="{B2D7CB70-DE9F-BE41-A8D0-22CE9901A89B}" srcOrd="0" destOrd="0" presId="urn:microsoft.com/office/officeart/2008/layout/HorizontalMultiLevelHierarchy"/>
    <dgm:cxn modelId="{B07EE33F-A574-3D43-B9D6-2699FC949F6D}" type="presParOf" srcId="{BFFECAED-B334-1B47-9789-2BF9E6815D8A}" destId="{940E79FD-75F9-FC4C-8491-878343F66A76}" srcOrd="1" destOrd="0" presId="urn:microsoft.com/office/officeart/2008/layout/HorizontalMultiLevelHierarchy"/>
    <dgm:cxn modelId="{69E89E70-95C0-4B48-BC04-BDE7E802F27F}" type="presParOf" srcId="{F3AEDC07-57ED-D743-AFB8-D150C80B4C38}" destId="{081FD928-8F28-A84D-AAB9-899ADC2DE656}" srcOrd="4" destOrd="0" presId="urn:microsoft.com/office/officeart/2008/layout/HorizontalMultiLevelHierarchy"/>
    <dgm:cxn modelId="{61FECA6F-A0FE-084D-B567-7CF3744C4111}" type="presParOf" srcId="{081FD928-8F28-A84D-AAB9-899ADC2DE656}" destId="{C7DD85E3-FE20-2640-91D3-5330D8FCC517}" srcOrd="0" destOrd="0" presId="urn:microsoft.com/office/officeart/2008/layout/HorizontalMultiLevelHierarchy"/>
    <dgm:cxn modelId="{697D8B8C-1FD1-074D-A5C0-A4D0B61A3D55}" type="presParOf" srcId="{F3AEDC07-57ED-D743-AFB8-D150C80B4C38}" destId="{52136D70-5AE0-0040-A7C2-50B15953667B}" srcOrd="5" destOrd="0" presId="urn:microsoft.com/office/officeart/2008/layout/HorizontalMultiLevelHierarchy"/>
    <dgm:cxn modelId="{C3833067-C13C-134F-85AA-D4F7A74723C4}" type="presParOf" srcId="{52136D70-5AE0-0040-A7C2-50B15953667B}" destId="{D1F6D27E-0CA0-7A41-B92E-46BCEA6E36F2}" srcOrd="0" destOrd="0" presId="urn:microsoft.com/office/officeart/2008/layout/HorizontalMultiLevelHierarchy"/>
    <dgm:cxn modelId="{A717957F-106A-4C49-9C08-6F807BE05783}" type="presParOf" srcId="{52136D70-5AE0-0040-A7C2-50B15953667B}" destId="{D6032912-CB43-3244-9264-E221AF902520}" srcOrd="1" destOrd="0" presId="urn:microsoft.com/office/officeart/2008/layout/HorizontalMultiLevelHierarchy"/>
    <dgm:cxn modelId="{0DBCBAD1-8C9A-4942-85D2-EE264C0B1C83}" type="presParOf" srcId="{F3AEDC07-57ED-D743-AFB8-D150C80B4C38}" destId="{61ABDE12-A173-1146-8655-300E194E9D5C}" srcOrd="6" destOrd="0" presId="urn:microsoft.com/office/officeart/2008/layout/HorizontalMultiLevelHierarchy"/>
    <dgm:cxn modelId="{F6B20D4F-55C9-C74A-9854-34AABBDD950F}" type="presParOf" srcId="{61ABDE12-A173-1146-8655-300E194E9D5C}" destId="{8450DDB8-25F5-B847-912F-63727DBA6155}" srcOrd="0" destOrd="0" presId="urn:microsoft.com/office/officeart/2008/layout/HorizontalMultiLevelHierarchy"/>
    <dgm:cxn modelId="{FA0AD14D-C057-A343-A1C7-CBB8E40AF631}" type="presParOf" srcId="{F3AEDC07-57ED-D743-AFB8-D150C80B4C38}" destId="{4162BD6D-F359-624C-BD02-1BA314AC83D5}" srcOrd="7" destOrd="0" presId="urn:microsoft.com/office/officeart/2008/layout/HorizontalMultiLevelHierarchy"/>
    <dgm:cxn modelId="{4E8702BA-1365-B84A-9337-B408755DBC48}" type="presParOf" srcId="{4162BD6D-F359-624C-BD02-1BA314AC83D5}" destId="{A423DB45-89C0-9743-9D73-31A8CC0E6F4E}" srcOrd="0" destOrd="0" presId="urn:microsoft.com/office/officeart/2008/layout/HorizontalMultiLevelHierarchy"/>
    <dgm:cxn modelId="{8EF5C372-C873-C642-8609-CCF1CC0C07A5}" type="presParOf" srcId="{4162BD6D-F359-624C-BD02-1BA314AC83D5}" destId="{A191D807-BFFE-4445-BB79-105DFBE8935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4F32FDF-513B-6E43-9483-DE13BDD2D97A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7B351B4-5884-5845-8F26-80419A4CA17C}">
      <dgm:prSet phldrT="[文本]"/>
      <dgm:spPr/>
      <dgm:t>
        <a:bodyPr/>
        <a:lstStyle/>
        <a:p>
          <a:r>
            <a:rPr lang="zh-CN" altLang="en-US" dirty="0" smtClean="0"/>
            <a:t>特定领域业务服务涉及范围举例</a:t>
          </a:r>
          <a:endParaRPr lang="zh-CN" altLang="en-US" dirty="0"/>
        </a:p>
      </dgm:t>
    </dgm:pt>
    <dgm:pt modelId="{6651C95E-E644-4041-BD3F-F5A6B214D5C2}" type="parTrans" cxnId="{989DA8EF-D3FE-644C-A4B3-721A2E493C06}">
      <dgm:prSet/>
      <dgm:spPr/>
      <dgm:t>
        <a:bodyPr/>
        <a:lstStyle/>
        <a:p>
          <a:endParaRPr lang="zh-CN" altLang="en-US"/>
        </a:p>
      </dgm:t>
    </dgm:pt>
    <dgm:pt modelId="{10C18A2A-F899-EC49-AFA4-D6919D939614}" type="sibTrans" cxnId="{989DA8EF-D3FE-644C-A4B3-721A2E493C06}">
      <dgm:prSet/>
      <dgm:spPr/>
      <dgm:t>
        <a:bodyPr/>
        <a:lstStyle/>
        <a:p>
          <a:endParaRPr lang="zh-CN" altLang="en-US"/>
        </a:p>
      </dgm:t>
    </dgm:pt>
    <dgm:pt modelId="{0AF2CC12-108C-8D43-9576-6EAAE78EAA23}">
      <dgm:prSet phldrT="[文本]"/>
      <dgm:spPr/>
      <dgm:t>
        <a:bodyPr/>
        <a:lstStyle/>
        <a:p>
          <a:r>
            <a:rPr lang="zh-CN" altLang="en-US" dirty="0" smtClean="0"/>
            <a:t>用户管理服务</a:t>
          </a:r>
          <a:endParaRPr lang="zh-CN" altLang="en-US" dirty="0"/>
        </a:p>
      </dgm:t>
    </dgm:pt>
    <dgm:pt modelId="{CAB98D35-AE64-4543-89AB-67DA123E730D}" type="parTrans" cxnId="{BC36EE0B-FA95-224A-BF54-4E5D9CAC00BC}">
      <dgm:prSet/>
      <dgm:spPr/>
      <dgm:t>
        <a:bodyPr/>
        <a:lstStyle/>
        <a:p>
          <a:endParaRPr lang="zh-CN" altLang="en-US"/>
        </a:p>
      </dgm:t>
    </dgm:pt>
    <dgm:pt modelId="{C787B41C-45AF-4F4A-BE37-CB7E745E2546}" type="sibTrans" cxnId="{BC36EE0B-FA95-224A-BF54-4E5D9CAC00BC}">
      <dgm:prSet/>
      <dgm:spPr/>
      <dgm:t>
        <a:bodyPr/>
        <a:lstStyle/>
        <a:p>
          <a:endParaRPr lang="zh-CN" altLang="en-US"/>
        </a:p>
      </dgm:t>
    </dgm:pt>
    <dgm:pt modelId="{99E8B260-7ABF-7F4B-9CBF-3685911280CE}">
      <dgm:prSet phldrT="[文本]"/>
      <dgm:spPr/>
      <dgm:t>
        <a:bodyPr/>
        <a:lstStyle/>
        <a:p>
          <a:r>
            <a:rPr lang="zh-CN" altLang="en-US" dirty="0" smtClean="0"/>
            <a:t>等等</a:t>
          </a:r>
          <a:endParaRPr lang="zh-CN" altLang="en-US" dirty="0"/>
        </a:p>
      </dgm:t>
    </dgm:pt>
    <dgm:pt modelId="{B01D2B01-1FA5-FA48-9A4A-07FE6FF844D2}" type="parTrans" cxnId="{12333CB2-D749-D140-8858-BE8FECF21A7B}">
      <dgm:prSet/>
      <dgm:spPr/>
      <dgm:t>
        <a:bodyPr/>
        <a:lstStyle/>
        <a:p>
          <a:endParaRPr lang="zh-CN" altLang="en-US"/>
        </a:p>
      </dgm:t>
    </dgm:pt>
    <dgm:pt modelId="{053A5428-4159-C243-A7F7-CAB4C099F815}" type="sibTrans" cxnId="{12333CB2-D749-D140-8858-BE8FECF21A7B}">
      <dgm:prSet/>
      <dgm:spPr/>
      <dgm:t>
        <a:bodyPr/>
        <a:lstStyle/>
        <a:p>
          <a:endParaRPr lang="zh-CN" altLang="en-US"/>
        </a:p>
      </dgm:t>
    </dgm:pt>
    <dgm:pt modelId="{1C8921FE-5623-EA4D-875E-219E49AB3BA9}">
      <dgm:prSet phldrT="[文本]"/>
      <dgm:spPr/>
      <dgm:t>
        <a:bodyPr/>
        <a:lstStyle/>
        <a:p>
          <a:r>
            <a:rPr lang="zh-CN" altLang="en-US" dirty="0" smtClean="0"/>
            <a:t>移动基础平台</a:t>
          </a:r>
          <a:endParaRPr lang="zh-CN" altLang="en-US" dirty="0"/>
        </a:p>
      </dgm:t>
    </dgm:pt>
    <dgm:pt modelId="{9E621CCF-8851-0143-8C76-C3C6333791D9}" type="parTrans" cxnId="{DF36FB1B-DC6E-D44A-B718-EA7170C23296}">
      <dgm:prSet/>
      <dgm:spPr/>
      <dgm:t>
        <a:bodyPr/>
        <a:lstStyle/>
        <a:p>
          <a:endParaRPr lang="zh-CN" altLang="en-US"/>
        </a:p>
      </dgm:t>
    </dgm:pt>
    <dgm:pt modelId="{28F63211-26D9-A440-AD0C-FD13D822A45B}" type="sibTrans" cxnId="{DF36FB1B-DC6E-D44A-B718-EA7170C23296}">
      <dgm:prSet/>
      <dgm:spPr/>
      <dgm:t>
        <a:bodyPr/>
        <a:lstStyle/>
        <a:p>
          <a:endParaRPr lang="zh-CN" altLang="en-US"/>
        </a:p>
      </dgm:t>
    </dgm:pt>
    <dgm:pt modelId="{CC2843CE-9B52-234C-BDBA-F3E5C7FD12D2}">
      <dgm:prSet phldrT="[文本]"/>
      <dgm:spPr/>
      <dgm:t>
        <a:bodyPr/>
        <a:lstStyle/>
        <a:p>
          <a:r>
            <a:rPr lang="zh-CN" altLang="en-US" dirty="0" smtClean="0"/>
            <a:t>命令行工具</a:t>
          </a:r>
          <a:endParaRPr lang="zh-CN" altLang="en-US" dirty="0"/>
        </a:p>
      </dgm:t>
    </dgm:pt>
    <dgm:pt modelId="{1298F2CA-EA78-154E-BD92-54764958181B}" type="parTrans" cxnId="{47C072F4-965A-1C44-951F-6EB472E156E1}">
      <dgm:prSet/>
      <dgm:spPr/>
      <dgm:t>
        <a:bodyPr/>
        <a:lstStyle/>
        <a:p>
          <a:endParaRPr lang="zh-CN" altLang="en-US"/>
        </a:p>
      </dgm:t>
    </dgm:pt>
    <dgm:pt modelId="{33543C11-0799-A943-B997-7B7EBD88B77E}" type="sibTrans" cxnId="{47C072F4-965A-1C44-951F-6EB472E156E1}">
      <dgm:prSet/>
      <dgm:spPr/>
      <dgm:t>
        <a:bodyPr/>
        <a:lstStyle/>
        <a:p>
          <a:endParaRPr lang="zh-CN" altLang="en-US"/>
        </a:p>
      </dgm:t>
    </dgm:pt>
    <dgm:pt modelId="{F7583511-12CD-EF46-9C98-6AA5D3AEA91F}">
      <dgm:prSet phldrT="[文本]"/>
      <dgm:spPr/>
      <dgm:t>
        <a:bodyPr/>
        <a:lstStyle/>
        <a:p>
          <a:r>
            <a:rPr lang="zh-CN" altLang="en-US" dirty="0" smtClean="0"/>
            <a:t>特定领域业务前端 （自定义用户管理前端）</a:t>
          </a:r>
          <a:endParaRPr lang="zh-CN" altLang="en-US" dirty="0"/>
        </a:p>
      </dgm:t>
    </dgm:pt>
    <dgm:pt modelId="{AEF2F6AE-090C-AA49-925B-DFDEEB10A503}" type="parTrans" cxnId="{4695AC10-17F9-DE4B-A76C-EBFC53E40F62}">
      <dgm:prSet/>
      <dgm:spPr/>
      <dgm:t>
        <a:bodyPr/>
        <a:lstStyle/>
        <a:p>
          <a:endParaRPr lang="zh-CN" altLang="en-US"/>
        </a:p>
      </dgm:t>
    </dgm:pt>
    <dgm:pt modelId="{B7AC251C-2C46-EB47-A9DE-5A9ED52074B5}" type="sibTrans" cxnId="{4695AC10-17F9-DE4B-A76C-EBFC53E40F62}">
      <dgm:prSet/>
      <dgm:spPr/>
      <dgm:t>
        <a:bodyPr/>
        <a:lstStyle/>
        <a:p>
          <a:endParaRPr lang="zh-CN" altLang="en-US"/>
        </a:p>
      </dgm:t>
    </dgm:pt>
    <dgm:pt modelId="{F0257042-2F1F-0245-82D4-4BCC24E4B3D9}">
      <dgm:prSet phldrT="[文本]"/>
      <dgm:spPr/>
      <dgm:t>
        <a:bodyPr/>
        <a:lstStyle/>
        <a:p>
          <a:r>
            <a:rPr lang="zh-CN" altLang="en-US" dirty="0" smtClean="0"/>
            <a:t>特定业务服务器（自定义用户管理服务器）</a:t>
          </a:r>
          <a:endParaRPr lang="zh-CN" altLang="en-US" dirty="0"/>
        </a:p>
      </dgm:t>
    </dgm:pt>
    <dgm:pt modelId="{DA55F15E-5EB1-4743-ADC9-463044D7C2ED}" type="parTrans" cxnId="{2AEC24C9-FB6A-CF46-AC63-A54CA42554E2}">
      <dgm:prSet/>
      <dgm:spPr/>
      <dgm:t>
        <a:bodyPr/>
        <a:lstStyle/>
        <a:p>
          <a:endParaRPr lang="zh-CN" altLang="en-US"/>
        </a:p>
      </dgm:t>
    </dgm:pt>
    <dgm:pt modelId="{2051D5EB-EFA2-F24F-8599-C933CC7BC4B3}" type="sibTrans" cxnId="{2AEC24C9-FB6A-CF46-AC63-A54CA42554E2}">
      <dgm:prSet/>
      <dgm:spPr/>
      <dgm:t>
        <a:bodyPr/>
        <a:lstStyle/>
        <a:p>
          <a:endParaRPr lang="zh-CN" altLang="en-US"/>
        </a:p>
      </dgm:t>
    </dgm:pt>
    <dgm:pt modelId="{ACD770EB-C7BA-5841-9076-64C00A981281}" type="pres">
      <dgm:prSet presAssocID="{A4F32FDF-513B-6E43-9483-DE13BDD2D97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5B28DCC-FF39-7347-8AF3-ACC9674012D1}" type="pres">
      <dgm:prSet presAssocID="{27B351B4-5884-5845-8F26-80419A4CA17C}" presName="root1" presStyleCnt="0"/>
      <dgm:spPr/>
    </dgm:pt>
    <dgm:pt modelId="{4A65A050-23F0-4242-BDFD-EB4F0FC4E919}" type="pres">
      <dgm:prSet presAssocID="{27B351B4-5884-5845-8F26-80419A4CA17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6E8DF41-2918-4942-B93C-66A628834376}" type="pres">
      <dgm:prSet presAssocID="{27B351B4-5884-5845-8F26-80419A4CA17C}" presName="level2hierChild" presStyleCnt="0"/>
      <dgm:spPr/>
    </dgm:pt>
    <dgm:pt modelId="{3B264396-65BC-8F4E-AA7D-360C25071BF3}" type="pres">
      <dgm:prSet presAssocID="{CAB98D35-AE64-4543-89AB-67DA123E730D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2EB0F698-E154-834F-9397-74647B530EFD}" type="pres">
      <dgm:prSet presAssocID="{CAB98D35-AE64-4543-89AB-67DA123E730D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D2A95C4C-C9D8-934B-90AE-AFBD33E7CC5D}" type="pres">
      <dgm:prSet presAssocID="{0AF2CC12-108C-8D43-9576-6EAAE78EAA23}" presName="root2" presStyleCnt="0"/>
      <dgm:spPr/>
    </dgm:pt>
    <dgm:pt modelId="{1CCB77E1-B345-1148-B7EE-C9483F8F9C68}" type="pres">
      <dgm:prSet presAssocID="{0AF2CC12-108C-8D43-9576-6EAAE78EAA2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6BF7D42-DAB0-434C-8B33-A1931B4B24CB}" type="pres">
      <dgm:prSet presAssocID="{0AF2CC12-108C-8D43-9576-6EAAE78EAA23}" presName="level3hierChild" presStyleCnt="0"/>
      <dgm:spPr/>
    </dgm:pt>
    <dgm:pt modelId="{05DFFB11-F809-B845-A417-F6056EA44C5F}" type="pres">
      <dgm:prSet presAssocID="{9E621CCF-8851-0143-8C76-C3C6333791D9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E64203FB-7AE5-DA40-AD03-39CB38CC1EE3}" type="pres">
      <dgm:prSet presAssocID="{9E621CCF-8851-0143-8C76-C3C6333791D9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869472B9-2563-3147-A80A-FDFFC899F71F}" type="pres">
      <dgm:prSet presAssocID="{1C8921FE-5623-EA4D-875E-219E49AB3BA9}" presName="root2" presStyleCnt="0"/>
      <dgm:spPr/>
    </dgm:pt>
    <dgm:pt modelId="{E9822578-6195-294F-B123-0B25A7759C9C}" type="pres">
      <dgm:prSet presAssocID="{1C8921FE-5623-EA4D-875E-219E49AB3BA9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561F4E-D6D3-094E-A847-B77F1AFE5679}" type="pres">
      <dgm:prSet presAssocID="{1C8921FE-5623-EA4D-875E-219E49AB3BA9}" presName="level3hierChild" presStyleCnt="0"/>
      <dgm:spPr/>
    </dgm:pt>
    <dgm:pt modelId="{8848B607-69C5-1D44-B6E8-30FAC4BBD716}" type="pres">
      <dgm:prSet presAssocID="{1298F2CA-EA78-154E-BD92-54764958181B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2EC3E5DD-EA19-8A4B-82DE-62E66A463496}" type="pres">
      <dgm:prSet presAssocID="{1298F2CA-EA78-154E-BD92-54764958181B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E1CFB3AF-347B-CB43-854F-3A6F1E561A70}" type="pres">
      <dgm:prSet presAssocID="{CC2843CE-9B52-234C-BDBA-F3E5C7FD12D2}" presName="root2" presStyleCnt="0"/>
      <dgm:spPr/>
    </dgm:pt>
    <dgm:pt modelId="{18504B15-106A-7046-A4D8-929F29EC368D}" type="pres">
      <dgm:prSet presAssocID="{CC2843CE-9B52-234C-BDBA-F3E5C7FD12D2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F31E974-EF76-4247-8E37-AEAC4E9742C1}" type="pres">
      <dgm:prSet presAssocID="{CC2843CE-9B52-234C-BDBA-F3E5C7FD12D2}" presName="level3hierChild" presStyleCnt="0"/>
      <dgm:spPr/>
    </dgm:pt>
    <dgm:pt modelId="{218C5C54-2655-D548-99A7-A155BC46C241}" type="pres">
      <dgm:prSet presAssocID="{AEF2F6AE-090C-AA49-925B-DFDEEB10A503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6E48234E-2E28-494D-8794-A9195C9FC192}" type="pres">
      <dgm:prSet presAssocID="{AEF2F6AE-090C-AA49-925B-DFDEEB10A503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171516B2-8FB8-4E44-9290-B19629F8A93D}" type="pres">
      <dgm:prSet presAssocID="{F7583511-12CD-EF46-9C98-6AA5D3AEA91F}" presName="root2" presStyleCnt="0"/>
      <dgm:spPr/>
    </dgm:pt>
    <dgm:pt modelId="{4C4B9D5A-E19C-D34C-80DF-98359CF7188A}" type="pres">
      <dgm:prSet presAssocID="{F7583511-12CD-EF46-9C98-6AA5D3AEA91F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35E525-47CA-6D46-A06A-428F7827CE22}" type="pres">
      <dgm:prSet presAssocID="{F7583511-12CD-EF46-9C98-6AA5D3AEA91F}" presName="level3hierChild" presStyleCnt="0"/>
      <dgm:spPr/>
    </dgm:pt>
    <dgm:pt modelId="{11D6BE9F-C652-BF44-BD3E-4F560E4D78B9}" type="pres">
      <dgm:prSet presAssocID="{DA55F15E-5EB1-4743-ADC9-463044D7C2ED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23028251-18E8-E140-985A-6C1223A6EAE5}" type="pres">
      <dgm:prSet presAssocID="{DA55F15E-5EB1-4743-ADC9-463044D7C2ED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C55D0616-49D5-1549-A305-8BA5F0AC3B83}" type="pres">
      <dgm:prSet presAssocID="{F0257042-2F1F-0245-82D4-4BCC24E4B3D9}" presName="root2" presStyleCnt="0"/>
      <dgm:spPr/>
    </dgm:pt>
    <dgm:pt modelId="{858EB23B-A435-7140-B7ED-C2D3F0B5103A}" type="pres">
      <dgm:prSet presAssocID="{F0257042-2F1F-0245-82D4-4BCC24E4B3D9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0E5706-0052-B041-B471-687604DC5789}" type="pres">
      <dgm:prSet presAssocID="{F0257042-2F1F-0245-82D4-4BCC24E4B3D9}" presName="level3hierChild" presStyleCnt="0"/>
      <dgm:spPr/>
    </dgm:pt>
    <dgm:pt modelId="{15278CF7-9866-4C4A-9536-75DA0490D33F}" type="pres">
      <dgm:prSet presAssocID="{B01D2B01-1FA5-FA48-9A4A-07FE6FF844D2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26116FD7-CD83-0C4F-A31E-133992A13176}" type="pres">
      <dgm:prSet presAssocID="{B01D2B01-1FA5-FA48-9A4A-07FE6FF844D2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A63361B4-2DBD-264A-A069-9E3A740A8AC3}" type="pres">
      <dgm:prSet presAssocID="{99E8B260-7ABF-7F4B-9CBF-3685911280CE}" presName="root2" presStyleCnt="0"/>
      <dgm:spPr/>
    </dgm:pt>
    <dgm:pt modelId="{885872BC-6702-B94E-8D8F-E46796901310}" type="pres">
      <dgm:prSet presAssocID="{99E8B260-7ABF-7F4B-9CBF-3685911280CE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F60DA72-EF6C-9449-A9E6-CC80B7B09DB4}" type="pres">
      <dgm:prSet presAssocID="{99E8B260-7ABF-7F4B-9CBF-3685911280CE}" presName="level3hierChild" presStyleCnt="0"/>
      <dgm:spPr/>
    </dgm:pt>
  </dgm:ptLst>
  <dgm:cxnLst>
    <dgm:cxn modelId="{5E7C3B63-280A-D643-A7C0-7072D003D63B}" type="presOf" srcId="{1C8921FE-5623-EA4D-875E-219E49AB3BA9}" destId="{E9822578-6195-294F-B123-0B25A7759C9C}" srcOrd="0" destOrd="0" presId="urn:microsoft.com/office/officeart/2008/layout/HorizontalMultiLevelHierarchy"/>
    <dgm:cxn modelId="{9A943427-0258-6945-AB11-1A237794E631}" type="presOf" srcId="{27B351B4-5884-5845-8F26-80419A4CA17C}" destId="{4A65A050-23F0-4242-BDFD-EB4F0FC4E919}" srcOrd="0" destOrd="0" presId="urn:microsoft.com/office/officeart/2008/layout/HorizontalMultiLevelHierarchy"/>
    <dgm:cxn modelId="{ECA832B7-5949-9A49-8C49-2603C256F62F}" type="presOf" srcId="{1298F2CA-EA78-154E-BD92-54764958181B}" destId="{2EC3E5DD-EA19-8A4B-82DE-62E66A463496}" srcOrd="1" destOrd="0" presId="urn:microsoft.com/office/officeart/2008/layout/HorizontalMultiLevelHierarchy"/>
    <dgm:cxn modelId="{A324F5FB-5BC2-5C49-B647-D7383ABF0312}" type="presOf" srcId="{B01D2B01-1FA5-FA48-9A4A-07FE6FF844D2}" destId="{15278CF7-9866-4C4A-9536-75DA0490D33F}" srcOrd="0" destOrd="0" presId="urn:microsoft.com/office/officeart/2008/layout/HorizontalMultiLevelHierarchy"/>
    <dgm:cxn modelId="{BC36EE0B-FA95-224A-BF54-4E5D9CAC00BC}" srcId="{27B351B4-5884-5845-8F26-80419A4CA17C}" destId="{0AF2CC12-108C-8D43-9576-6EAAE78EAA23}" srcOrd="0" destOrd="0" parTransId="{CAB98D35-AE64-4543-89AB-67DA123E730D}" sibTransId="{C787B41C-45AF-4F4A-BE37-CB7E745E2546}"/>
    <dgm:cxn modelId="{4420278A-887B-EF44-B045-E399D626B600}" type="presOf" srcId="{CC2843CE-9B52-234C-BDBA-F3E5C7FD12D2}" destId="{18504B15-106A-7046-A4D8-929F29EC368D}" srcOrd="0" destOrd="0" presId="urn:microsoft.com/office/officeart/2008/layout/HorizontalMultiLevelHierarchy"/>
    <dgm:cxn modelId="{C215C8AE-E18D-0E40-B51B-C70A669CC897}" type="presOf" srcId="{A4F32FDF-513B-6E43-9483-DE13BDD2D97A}" destId="{ACD770EB-C7BA-5841-9076-64C00A981281}" srcOrd="0" destOrd="0" presId="urn:microsoft.com/office/officeart/2008/layout/HorizontalMultiLevelHierarchy"/>
    <dgm:cxn modelId="{AF6CB25A-0053-194B-9A5C-A66531278B67}" type="presOf" srcId="{F7583511-12CD-EF46-9C98-6AA5D3AEA91F}" destId="{4C4B9D5A-E19C-D34C-80DF-98359CF7188A}" srcOrd="0" destOrd="0" presId="urn:microsoft.com/office/officeart/2008/layout/HorizontalMultiLevelHierarchy"/>
    <dgm:cxn modelId="{F9D9E09A-1C03-624E-A80C-24B38C93C3B8}" type="presOf" srcId="{DA55F15E-5EB1-4743-ADC9-463044D7C2ED}" destId="{11D6BE9F-C652-BF44-BD3E-4F560E4D78B9}" srcOrd="0" destOrd="0" presId="urn:microsoft.com/office/officeart/2008/layout/HorizontalMultiLevelHierarchy"/>
    <dgm:cxn modelId="{69B7B5E0-DD51-FA44-A0B5-F615C2522B6D}" type="presOf" srcId="{CAB98D35-AE64-4543-89AB-67DA123E730D}" destId="{2EB0F698-E154-834F-9397-74647B530EFD}" srcOrd="1" destOrd="0" presId="urn:microsoft.com/office/officeart/2008/layout/HorizontalMultiLevelHierarchy"/>
    <dgm:cxn modelId="{8B23A44E-C931-2843-A400-5BBA20614905}" type="presOf" srcId="{99E8B260-7ABF-7F4B-9CBF-3685911280CE}" destId="{885872BC-6702-B94E-8D8F-E46796901310}" srcOrd="0" destOrd="0" presId="urn:microsoft.com/office/officeart/2008/layout/HorizontalMultiLevelHierarchy"/>
    <dgm:cxn modelId="{C7DE7909-97A8-824B-A903-B8F59806B172}" type="presOf" srcId="{AEF2F6AE-090C-AA49-925B-DFDEEB10A503}" destId="{218C5C54-2655-D548-99A7-A155BC46C241}" srcOrd="0" destOrd="0" presId="urn:microsoft.com/office/officeart/2008/layout/HorizontalMultiLevelHierarchy"/>
    <dgm:cxn modelId="{C4D3D7C3-97F3-0143-A0E5-EC8BF6CA481C}" type="presOf" srcId="{0AF2CC12-108C-8D43-9576-6EAAE78EAA23}" destId="{1CCB77E1-B345-1148-B7EE-C9483F8F9C68}" srcOrd="0" destOrd="0" presId="urn:microsoft.com/office/officeart/2008/layout/HorizontalMultiLevelHierarchy"/>
    <dgm:cxn modelId="{FDD3944C-5223-FF40-9871-A265A06BCAE9}" type="presOf" srcId="{9E621CCF-8851-0143-8C76-C3C6333791D9}" destId="{E64203FB-7AE5-DA40-AD03-39CB38CC1EE3}" srcOrd="1" destOrd="0" presId="urn:microsoft.com/office/officeart/2008/layout/HorizontalMultiLevelHierarchy"/>
    <dgm:cxn modelId="{12333CB2-D749-D140-8858-BE8FECF21A7B}" srcId="{27B351B4-5884-5845-8F26-80419A4CA17C}" destId="{99E8B260-7ABF-7F4B-9CBF-3685911280CE}" srcOrd="1" destOrd="0" parTransId="{B01D2B01-1FA5-FA48-9A4A-07FE6FF844D2}" sibTransId="{053A5428-4159-C243-A7F7-CAB4C099F815}"/>
    <dgm:cxn modelId="{950CDFC1-A48F-504A-95B8-B27D444C73C9}" type="presOf" srcId="{9E621CCF-8851-0143-8C76-C3C6333791D9}" destId="{05DFFB11-F809-B845-A417-F6056EA44C5F}" srcOrd="0" destOrd="0" presId="urn:microsoft.com/office/officeart/2008/layout/HorizontalMultiLevelHierarchy"/>
    <dgm:cxn modelId="{7D6B46B0-B5C1-E840-842F-94E2262D11A7}" type="presOf" srcId="{CAB98D35-AE64-4543-89AB-67DA123E730D}" destId="{3B264396-65BC-8F4E-AA7D-360C25071BF3}" srcOrd="0" destOrd="0" presId="urn:microsoft.com/office/officeart/2008/layout/HorizontalMultiLevelHierarchy"/>
    <dgm:cxn modelId="{47C072F4-965A-1C44-951F-6EB472E156E1}" srcId="{0AF2CC12-108C-8D43-9576-6EAAE78EAA23}" destId="{CC2843CE-9B52-234C-BDBA-F3E5C7FD12D2}" srcOrd="1" destOrd="0" parTransId="{1298F2CA-EA78-154E-BD92-54764958181B}" sibTransId="{33543C11-0799-A943-B997-7B7EBD88B77E}"/>
    <dgm:cxn modelId="{8C436C02-119F-B545-A18F-35B5F0904AA8}" type="presOf" srcId="{B01D2B01-1FA5-FA48-9A4A-07FE6FF844D2}" destId="{26116FD7-CD83-0C4F-A31E-133992A13176}" srcOrd="1" destOrd="0" presId="urn:microsoft.com/office/officeart/2008/layout/HorizontalMultiLevelHierarchy"/>
    <dgm:cxn modelId="{5F4875B5-AF15-8948-9146-BD8AA47EE91A}" type="presOf" srcId="{1298F2CA-EA78-154E-BD92-54764958181B}" destId="{8848B607-69C5-1D44-B6E8-30FAC4BBD716}" srcOrd="0" destOrd="0" presId="urn:microsoft.com/office/officeart/2008/layout/HorizontalMultiLevelHierarchy"/>
    <dgm:cxn modelId="{39A8C4B4-6E10-C84D-B38D-E70059889F1D}" type="presOf" srcId="{DA55F15E-5EB1-4743-ADC9-463044D7C2ED}" destId="{23028251-18E8-E140-985A-6C1223A6EAE5}" srcOrd="1" destOrd="0" presId="urn:microsoft.com/office/officeart/2008/layout/HorizontalMultiLevelHierarchy"/>
    <dgm:cxn modelId="{DF36FB1B-DC6E-D44A-B718-EA7170C23296}" srcId="{0AF2CC12-108C-8D43-9576-6EAAE78EAA23}" destId="{1C8921FE-5623-EA4D-875E-219E49AB3BA9}" srcOrd="0" destOrd="0" parTransId="{9E621CCF-8851-0143-8C76-C3C6333791D9}" sibTransId="{28F63211-26D9-A440-AD0C-FD13D822A45B}"/>
    <dgm:cxn modelId="{4DBACDF4-1D03-C142-A83C-FFB46003B830}" type="presOf" srcId="{F0257042-2F1F-0245-82D4-4BCC24E4B3D9}" destId="{858EB23B-A435-7140-B7ED-C2D3F0B5103A}" srcOrd="0" destOrd="0" presId="urn:microsoft.com/office/officeart/2008/layout/HorizontalMultiLevelHierarchy"/>
    <dgm:cxn modelId="{8D045175-A768-AD4A-A261-CE7FC38C4BB5}" type="presOf" srcId="{AEF2F6AE-090C-AA49-925B-DFDEEB10A503}" destId="{6E48234E-2E28-494D-8794-A9195C9FC192}" srcOrd="1" destOrd="0" presId="urn:microsoft.com/office/officeart/2008/layout/HorizontalMultiLevelHierarchy"/>
    <dgm:cxn modelId="{4695AC10-17F9-DE4B-A76C-EBFC53E40F62}" srcId="{0AF2CC12-108C-8D43-9576-6EAAE78EAA23}" destId="{F7583511-12CD-EF46-9C98-6AA5D3AEA91F}" srcOrd="2" destOrd="0" parTransId="{AEF2F6AE-090C-AA49-925B-DFDEEB10A503}" sibTransId="{B7AC251C-2C46-EB47-A9DE-5A9ED52074B5}"/>
    <dgm:cxn modelId="{2AEC24C9-FB6A-CF46-AC63-A54CA42554E2}" srcId="{0AF2CC12-108C-8D43-9576-6EAAE78EAA23}" destId="{F0257042-2F1F-0245-82D4-4BCC24E4B3D9}" srcOrd="3" destOrd="0" parTransId="{DA55F15E-5EB1-4743-ADC9-463044D7C2ED}" sibTransId="{2051D5EB-EFA2-F24F-8599-C933CC7BC4B3}"/>
    <dgm:cxn modelId="{989DA8EF-D3FE-644C-A4B3-721A2E493C06}" srcId="{A4F32FDF-513B-6E43-9483-DE13BDD2D97A}" destId="{27B351B4-5884-5845-8F26-80419A4CA17C}" srcOrd="0" destOrd="0" parTransId="{6651C95E-E644-4041-BD3F-F5A6B214D5C2}" sibTransId="{10C18A2A-F899-EC49-AFA4-D6919D939614}"/>
    <dgm:cxn modelId="{5CEC0625-B3A3-6844-9460-6E5DFF0090A3}" type="presParOf" srcId="{ACD770EB-C7BA-5841-9076-64C00A981281}" destId="{D5B28DCC-FF39-7347-8AF3-ACC9674012D1}" srcOrd="0" destOrd="0" presId="urn:microsoft.com/office/officeart/2008/layout/HorizontalMultiLevelHierarchy"/>
    <dgm:cxn modelId="{BE1492CA-50A7-8D47-A3AF-09E2275F759F}" type="presParOf" srcId="{D5B28DCC-FF39-7347-8AF3-ACC9674012D1}" destId="{4A65A050-23F0-4242-BDFD-EB4F0FC4E919}" srcOrd="0" destOrd="0" presId="urn:microsoft.com/office/officeart/2008/layout/HorizontalMultiLevelHierarchy"/>
    <dgm:cxn modelId="{2F64BE70-524C-AC43-98C3-D44700278E66}" type="presParOf" srcId="{D5B28DCC-FF39-7347-8AF3-ACC9674012D1}" destId="{56E8DF41-2918-4942-B93C-66A628834376}" srcOrd="1" destOrd="0" presId="urn:microsoft.com/office/officeart/2008/layout/HorizontalMultiLevelHierarchy"/>
    <dgm:cxn modelId="{9CD7236B-AEE6-604A-AFC6-FD8873818887}" type="presParOf" srcId="{56E8DF41-2918-4942-B93C-66A628834376}" destId="{3B264396-65BC-8F4E-AA7D-360C25071BF3}" srcOrd="0" destOrd="0" presId="urn:microsoft.com/office/officeart/2008/layout/HorizontalMultiLevelHierarchy"/>
    <dgm:cxn modelId="{7D7B75B3-7092-6046-BC0D-321CB4A59CA4}" type="presParOf" srcId="{3B264396-65BC-8F4E-AA7D-360C25071BF3}" destId="{2EB0F698-E154-834F-9397-74647B530EFD}" srcOrd="0" destOrd="0" presId="urn:microsoft.com/office/officeart/2008/layout/HorizontalMultiLevelHierarchy"/>
    <dgm:cxn modelId="{29ED1879-DA31-5E40-92BC-E981AFBC60CF}" type="presParOf" srcId="{56E8DF41-2918-4942-B93C-66A628834376}" destId="{D2A95C4C-C9D8-934B-90AE-AFBD33E7CC5D}" srcOrd="1" destOrd="0" presId="urn:microsoft.com/office/officeart/2008/layout/HorizontalMultiLevelHierarchy"/>
    <dgm:cxn modelId="{EE5F9818-B058-3448-999B-2513D994C9BC}" type="presParOf" srcId="{D2A95C4C-C9D8-934B-90AE-AFBD33E7CC5D}" destId="{1CCB77E1-B345-1148-B7EE-C9483F8F9C68}" srcOrd="0" destOrd="0" presId="urn:microsoft.com/office/officeart/2008/layout/HorizontalMultiLevelHierarchy"/>
    <dgm:cxn modelId="{7847F8B3-5489-6A46-890D-C68DDFB52612}" type="presParOf" srcId="{D2A95C4C-C9D8-934B-90AE-AFBD33E7CC5D}" destId="{76BF7D42-DAB0-434C-8B33-A1931B4B24CB}" srcOrd="1" destOrd="0" presId="urn:microsoft.com/office/officeart/2008/layout/HorizontalMultiLevelHierarchy"/>
    <dgm:cxn modelId="{37F59897-C71F-454B-BEA1-51E74FDC49D2}" type="presParOf" srcId="{76BF7D42-DAB0-434C-8B33-A1931B4B24CB}" destId="{05DFFB11-F809-B845-A417-F6056EA44C5F}" srcOrd="0" destOrd="0" presId="urn:microsoft.com/office/officeart/2008/layout/HorizontalMultiLevelHierarchy"/>
    <dgm:cxn modelId="{4B3E449E-A0F8-3C48-BF03-73126C720217}" type="presParOf" srcId="{05DFFB11-F809-B845-A417-F6056EA44C5F}" destId="{E64203FB-7AE5-DA40-AD03-39CB38CC1EE3}" srcOrd="0" destOrd="0" presId="urn:microsoft.com/office/officeart/2008/layout/HorizontalMultiLevelHierarchy"/>
    <dgm:cxn modelId="{F7D66414-7221-7249-9849-70D655E04BD7}" type="presParOf" srcId="{76BF7D42-DAB0-434C-8B33-A1931B4B24CB}" destId="{869472B9-2563-3147-A80A-FDFFC899F71F}" srcOrd="1" destOrd="0" presId="urn:microsoft.com/office/officeart/2008/layout/HorizontalMultiLevelHierarchy"/>
    <dgm:cxn modelId="{C97F2773-CADB-8D4C-B848-2729ECEF9AEA}" type="presParOf" srcId="{869472B9-2563-3147-A80A-FDFFC899F71F}" destId="{E9822578-6195-294F-B123-0B25A7759C9C}" srcOrd="0" destOrd="0" presId="urn:microsoft.com/office/officeart/2008/layout/HorizontalMultiLevelHierarchy"/>
    <dgm:cxn modelId="{E7AA5989-A792-D449-9FAF-9D76E49AF4F0}" type="presParOf" srcId="{869472B9-2563-3147-A80A-FDFFC899F71F}" destId="{3F561F4E-D6D3-094E-A847-B77F1AFE5679}" srcOrd="1" destOrd="0" presId="urn:microsoft.com/office/officeart/2008/layout/HorizontalMultiLevelHierarchy"/>
    <dgm:cxn modelId="{7E66D61A-FB27-7343-959B-AE4BA29BD7C1}" type="presParOf" srcId="{76BF7D42-DAB0-434C-8B33-A1931B4B24CB}" destId="{8848B607-69C5-1D44-B6E8-30FAC4BBD716}" srcOrd="2" destOrd="0" presId="urn:microsoft.com/office/officeart/2008/layout/HorizontalMultiLevelHierarchy"/>
    <dgm:cxn modelId="{4F0C3733-2368-8E47-A62E-4E779FF86FED}" type="presParOf" srcId="{8848B607-69C5-1D44-B6E8-30FAC4BBD716}" destId="{2EC3E5DD-EA19-8A4B-82DE-62E66A463496}" srcOrd="0" destOrd="0" presId="urn:microsoft.com/office/officeart/2008/layout/HorizontalMultiLevelHierarchy"/>
    <dgm:cxn modelId="{38EEEF90-8DF1-1649-AA6F-3C81EDBC1BFC}" type="presParOf" srcId="{76BF7D42-DAB0-434C-8B33-A1931B4B24CB}" destId="{E1CFB3AF-347B-CB43-854F-3A6F1E561A70}" srcOrd="3" destOrd="0" presId="urn:microsoft.com/office/officeart/2008/layout/HorizontalMultiLevelHierarchy"/>
    <dgm:cxn modelId="{CAFF502E-48B4-7443-BF01-786A3EE774B0}" type="presParOf" srcId="{E1CFB3AF-347B-CB43-854F-3A6F1E561A70}" destId="{18504B15-106A-7046-A4D8-929F29EC368D}" srcOrd="0" destOrd="0" presId="urn:microsoft.com/office/officeart/2008/layout/HorizontalMultiLevelHierarchy"/>
    <dgm:cxn modelId="{B6A229CA-3317-CD4D-B407-A725948420DD}" type="presParOf" srcId="{E1CFB3AF-347B-CB43-854F-3A6F1E561A70}" destId="{DF31E974-EF76-4247-8E37-AEAC4E9742C1}" srcOrd="1" destOrd="0" presId="urn:microsoft.com/office/officeart/2008/layout/HorizontalMultiLevelHierarchy"/>
    <dgm:cxn modelId="{AFAFF3E8-233A-6244-B2EA-38883CB60272}" type="presParOf" srcId="{76BF7D42-DAB0-434C-8B33-A1931B4B24CB}" destId="{218C5C54-2655-D548-99A7-A155BC46C241}" srcOrd="4" destOrd="0" presId="urn:microsoft.com/office/officeart/2008/layout/HorizontalMultiLevelHierarchy"/>
    <dgm:cxn modelId="{9D8D12B9-3767-7E4F-A0A8-ED30739EE2E0}" type="presParOf" srcId="{218C5C54-2655-D548-99A7-A155BC46C241}" destId="{6E48234E-2E28-494D-8794-A9195C9FC192}" srcOrd="0" destOrd="0" presId="urn:microsoft.com/office/officeart/2008/layout/HorizontalMultiLevelHierarchy"/>
    <dgm:cxn modelId="{99CFBF0A-C4D3-3244-9BA3-E4F4329CCD57}" type="presParOf" srcId="{76BF7D42-DAB0-434C-8B33-A1931B4B24CB}" destId="{171516B2-8FB8-4E44-9290-B19629F8A93D}" srcOrd="5" destOrd="0" presId="urn:microsoft.com/office/officeart/2008/layout/HorizontalMultiLevelHierarchy"/>
    <dgm:cxn modelId="{F90165FE-1810-ED4C-830A-D197BDE251FA}" type="presParOf" srcId="{171516B2-8FB8-4E44-9290-B19629F8A93D}" destId="{4C4B9D5A-E19C-D34C-80DF-98359CF7188A}" srcOrd="0" destOrd="0" presId="urn:microsoft.com/office/officeart/2008/layout/HorizontalMultiLevelHierarchy"/>
    <dgm:cxn modelId="{44E078FE-0D25-6049-A990-F3048F55345A}" type="presParOf" srcId="{171516B2-8FB8-4E44-9290-B19629F8A93D}" destId="{3435E525-47CA-6D46-A06A-428F7827CE22}" srcOrd="1" destOrd="0" presId="urn:microsoft.com/office/officeart/2008/layout/HorizontalMultiLevelHierarchy"/>
    <dgm:cxn modelId="{18B4BA45-2FA1-894B-AD3A-BE345444CEE4}" type="presParOf" srcId="{76BF7D42-DAB0-434C-8B33-A1931B4B24CB}" destId="{11D6BE9F-C652-BF44-BD3E-4F560E4D78B9}" srcOrd="6" destOrd="0" presId="urn:microsoft.com/office/officeart/2008/layout/HorizontalMultiLevelHierarchy"/>
    <dgm:cxn modelId="{93D8C582-DF73-CC4A-9B57-9388EAB7CAA5}" type="presParOf" srcId="{11D6BE9F-C652-BF44-BD3E-4F560E4D78B9}" destId="{23028251-18E8-E140-985A-6C1223A6EAE5}" srcOrd="0" destOrd="0" presId="urn:microsoft.com/office/officeart/2008/layout/HorizontalMultiLevelHierarchy"/>
    <dgm:cxn modelId="{10D538EF-B270-474D-982E-E2012904A9AF}" type="presParOf" srcId="{76BF7D42-DAB0-434C-8B33-A1931B4B24CB}" destId="{C55D0616-49D5-1549-A305-8BA5F0AC3B83}" srcOrd="7" destOrd="0" presId="urn:microsoft.com/office/officeart/2008/layout/HorizontalMultiLevelHierarchy"/>
    <dgm:cxn modelId="{83928501-E672-AA45-912E-492E1E723F3C}" type="presParOf" srcId="{C55D0616-49D5-1549-A305-8BA5F0AC3B83}" destId="{858EB23B-A435-7140-B7ED-C2D3F0B5103A}" srcOrd="0" destOrd="0" presId="urn:microsoft.com/office/officeart/2008/layout/HorizontalMultiLevelHierarchy"/>
    <dgm:cxn modelId="{C3F7300E-793E-4A44-8D79-E735F3FFE864}" type="presParOf" srcId="{C55D0616-49D5-1549-A305-8BA5F0AC3B83}" destId="{FF0E5706-0052-B041-B471-687604DC5789}" srcOrd="1" destOrd="0" presId="urn:microsoft.com/office/officeart/2008/layout/HorizontalMultiLevelHierarchy"/>
    <dgm:cxn modelId="{C44B4F52-1140-4249-BFC7-698390DF2FB6}" type="presParOf" srcId="{56E8DF41-2918-4942-B93C-66A628834376}" destId="{15278CF7-9866-4C4A-9536-75DA0490D33F}" srcOrd="2" destOrd="0" presId="urn:microsoft.com/office/officeart/2008/layout/HorizontalMultiLevelHierarchy"/>
    <dgm:cxn modelId="{7E80170A-3D80-3E42-ADE8-5D752E9BFD8F}" type="presParOf" srcId="{15278CF7-9866-4C4A-9536-75DA0490D33F}" destId="{26116FD7-CD83-0C4F-A31E-133992A13176}" srcOrd="0" destOrd="0" presId="urn:microsoft.com/office/officeart/2008/layout/HorizontalMultiLevelHierarchy"/>
    <dgm:cxn modelId="{CC1300C4-B48C-2349-B7A5-AA70ADF591E6}" type="presParOf" srcId="{56E8DF41-2918-4942-B93C-66A628834376}" destId="{A63361B4-2DBD-264A-A069-9E3A740A8AC3}" srcOrd="3" destOrd="0" presId="urn:microsoft.com/office/officeart/2008/layout/HorizontalMultiLevelHierarchy"/>
    <dgm:cxn modelId="{334DA9D9-05CA-C544-80F2-561D138123F1}" type="presParOf" srcId="{A63361B4-2DBD-264A-A069-9E3A740A8AC3}" destId="{885872BC-6702-B94E-8D8F-E46796901310}" srcOrd="0" destOrd="0" presId="urn:microsoft.com/office/officeart/2008/layout/HorizontalMultiLevelHierarchy"/>
    <dgm:cxn modelId="{621111C8-7C96-DC41-A4F3-C769BDD39AB9}" type="presParOf" srcId="{A63361B4-2DBD-264A-A069-9E3A740A8AC3}" destId="{BF60DA72-EF6C-9449-A9E6-CC80B7B09DB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zh-CN" altLang="en-US" dirty="0" smtClean="0"/>
            <a:t>技术</a:t>
          </a:r>
        </a:p>
        <a:p>
          <a:r>
            <a:rPr lang="zh-CN" altLang="en-US" dirty="0" smtClean="0"/>
            <a:t>平台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工作</a:t>
          </a:r>
        </a:p>
        <a:p>
          <a:r>
            <a:rPr lang="zh-CN" altLang="en-US" dirty="0" smtClean="0"/>
            <a:t>流程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en-US" altLang="zh-CN" dirty="0" smtClean="0"/>
            <a:t>Pastry</a:t>
          </a:r>
          <a:endParaRPr lang="zh-CN" altLang="en-US" dirty="0" smtClean="0"/>
        </a:p>
        <a:p>
          <a:r>
            <a:rPr lang="en-US" altLang="zh-CN" dirty="0" smtClean="0"/>
            <a:t>WFICS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组织</a:t>
          </a:r>
        </a:p>
        <a:p>
          <a:r>
            <a:rPr lang="zh-CN" altLang="en-US" dirty="0" smtClean="0"/>
            <a:t>角色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zh-CN" altLang="en-US" dirty="0" smtClean="0"/>
            <a:t>自动</a:t>
          </a:r>
        </a:p>
        <a:p>
          <a:r>
            <a:rPr lang="zh-CN" altLang="en-US" dirty="0" smtClean="0"/>
            <a:t>化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AE40388B-758B-2047-A9E2-6B1ACA87347F}" type="presOf" srcId="{555B72CA-75A6-2348-A067-37D6ADEA50A3}" destId="{D3C091A9-611F-9F40-B65D-CA5A528FFE01}" srcOrd="0" destOrd="0" presId="urn:microsoft.com/office/officeart/2005/8/layout/equation1"/>
    <dgm:cxn modelId="{1ACDDA31-3DB7-7A49-BF06-531BCCAF0D71}" type="presOf" srcId="{70755541-4BDB-4845-A7F9-2B69BA72E61E}" destId="{B8622DEF-A6E5-E848-8411-35A4A739A7C9}" srcOrd="0" destOrd="0" presId="urn:microsoft.com/office/officeart/2005/8/layout/equation1"/>
    <dgm:cxn modelId="{CC782A56-ADD6-684B-B163-26ED544D6704}" type="presOf" srcId="{A6AF84EE-57BB-F449-ABF8-6F15A82E499C}" destId="{8F408E65-BD26-B94D-AC9A-DF900512B8A1}" srcOrd="0" destOrd="0" presId="urn:microsoft.com/office/officeart/2005/8/layout/equation1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359C3D17-45A2-3D4E-8AE3-3032BFC28042}" type="presOf" srcId="{963AEE24-599D-5E4A-9DFC-58D321676BDE}" destId="{EF2DF7AB-253E-0040-AF39-1EFF03C5412D}" srcOrd="0" destOrd="0" presId="urn:microsoft.com/office/officeart/2005/8/layout/equation1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091B8625-6B3E-2842-BA54-43C26FA8C1C4}" type="presOf" srcId="{BD64F9F1-CDC4-EB49-B46A-C9F1384767E0}" destId="{99741E28-03FD-C340-8F2C-3D39D8822863}" srcOrd="0" destOrd="0" presId="urn:microsoft.com/office/officeart/2005/8/layout/equation1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1526E9F5-D4FC-1247-AC43-D998CF1C05A7}" type="presOf" srcId="{3FCDBBF1-1B70-A641-A0EE-DC0B6E3E7ACA}" destId="{5B7AAF29-F308-534A-87DF-9ACEB5E627F2}" srcOrd="0" destOrd="0" presId="urn:microsoft.com/office/officeart/2005/8/layout/equation1"/>
    <dgm:cxn modelId="{206E9D6F-E66D-8B40-ADD1-EB27366B4E67}" type="presOf" srcId="{66465762-CD5F-1840-A784-2C2A9EEDF7F4}" destId="{3713940A-6A6A-E642-9564-18E25C0A12EE}" srcOrd="0" destOrd="0" presId="urn:microsoft.com/office/officeart/2005/8/layout/equation1"/>
    <dgm:cxn modelId="{8478F2B9-DFB5-C04E-AB22-9C991C3550CE}" type="presOf" srcId="{656E3F8F-DEA8-3F4C-BDFF-3D96D4CA9040}" destId="{971DA4D7-9B43-2D45-B251-CC4EB191CB65}" srcOrd="0" destOrd="0" presId="urn:microsoft.com/office/officeart/2005/8/layout/equation1"/>
    <dgm:cxn modelId="{E84E3CEA-D3D2-D144-9681-7D3A381751C8}" type="presOf" srcId="{EC4DCB9D-DF6A-584D-9434-DCCB19E9C654}" destId="{CB9861D9-647A-9545-AF56-5BE6C020C0BC}" srcOrd="0" destOrd="0" presId="urn:microsoft.com/office/officeart/2005/8/layout/equation1"/>
    <dgm:cxn modelId="{28B12062-6DEC-7047-8D09-C933560C868F}" type="presOf" srcId="{35527806-825D-1547-9B23-92F8C7DAC6F4}" destId="{A869993F-94CE-D741-8AE8-537495BEFC87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135CE712-1B50-E440-A34B-AC2EAB7C7444}" type="presParOf" srcId="{8F408E65-BD26-B94D-AC9A-DF900512B8A1}" destId="{D3C091A9-611F-9F40-B65D-CA5A528FFE01}" srcOrd="0" destOrd="0" presId="urn:microsoft.com/office/officeart/2005/8/layout/equation1"/>
    <dgm:cxn modelId="{C1833E40-2F86-874C-9D03-3FBD3798C1EA}" type="presParOf" srcId="{8F408E65-BD26-B94D-AC9A-DF900512B8A1}" destId="{E9C3E050-30B2-E44E-848D-7BDFC94BD58F}" srcOrd="1" destOrd="0" presId="urn:microsoft.com/office/officeart/2005/8/layout/equation1"/>
    <dgm:cxn modelId="{930C0437-9291-E747-A2F0-88DEA6F19C0F}" type="presParOf" srcId="{8F408E65-BD26-B94D-AC9A-DF900512B8A1}" destId="{CB9861D9-647A-9545-AF56-5BE6C020C0BC}" srcOrd="2" destOrd="0" presId="urn:microsoft.com/office/officeart/2005/8/layout/equation1"/>
    <dgm:cxn modelId="{477CFAC6-927F-8247-AE10-03BA9E6DD85E}" type="presParOf" srcId="{8F408E65-BD26-B94D-AC9A-DF900512B8A1}" destId="{D222CA45-C3FF-9641-9363-1FE880CB4FB4}" srcOrd="3" destOrd="0" presId="urn:microsoft.com/office/officeart/2005/8/layout/equation1"/>
    <dgm:cxn modelId="{2ED96A98-0280-2D43-B57B-7909CC36BA6E}" type="presParOf" srcId="{8F408E65-BD26-B94D-AC9A-DF900512B8A1}" destId="{B8622DEF-A6E5-E848-8411-35A4A739A7C9}" srcOrd="4" destOrd="0" presId="urn:microsoft.com/office/officeart/2005/8/layout/equation1"/>
    <dgm:cxn modelId="{767A4E49-44A2-ED4C-A4E5-9E79D756DFA0}" type="presParOf" srcId="{8F408E65-BD26-B94D-AC9A-DF900512B8A1}" destId="{8B1BEB36-FE2A-9A4F-91B2-F1F74A22534F}" srcOrd="5" destOrd="0" presId="urn:microsoft.com/office/officeart/2005/8/layout/equation1"/>
    <dgm:cxn modelId="{1CB19D25-8E14-2B4A-AD96-878A60AEF795}" type="presParOf" srcId="{8F408E65-BD26-B94D-AC9A-DF900512B8A1}" destId="{EF2DF7AB-253E-0040-AF39-1EFF03C5412D}" srcOrd="6" destOrd="0" presId="urn:microsoft.com/office/officeart/2005/8/layout/equation1"/>
    <dgm:cxn modelId="{C0B7A345-C600-B249-AEF3-CB89C1AC0956}" type="presParOf" srcId="{8F408E65-BD26-B94D-AC9A-DF900512B8A1}" destId="{9083AC97-24C9-C847-BE6A-B4A43BFBB23C}" srcOrd="7" destOrd="0" presId="urn:microsoft.com/office/officeart/2005/8/layout/equation1"/>
    <dgm:cxn modelId="{E4511B19-057B-804A-8639-126A1A8CB403}" type="presParOf" srcId="{8F408E65-BD26-B94D-AC9A-DF900512B8A1}" destId="{99741E28-03FD-C340-8F2C-3D39D8822863}" srcOrd="8" destOrd="0" presId="urn:microsoft.com/office/officeart/2005/8/layout/equation1"/>
    <dgm:cxn modelId="{CCB18805-B453-A94F-8D46-EF5E138AFD30}" type="presParOf" srcId="{8F408E65-BD26-B94D-AC9A-DF900512B8A1}" destId="{4CA5918E-6609-8643-A10A-53CA8B07C6BA}" srcOrd="9" destOrd="0" presId="urn:microsoft.com/office/officeart/2005/8/layout/equation1"/>
    <dgm:cxn modelId="{2D3C033A-0725-2D4D-9300-A6635C64FE11}" type="presParOf" srcId="{8F408E65-BD26-B94D-AC9A-DF900512B8A1}" destId="{971DA4D7-9B43-2D45-B251-CC4EB191CB65}" srcOrd="10" destOrd="0" presId="urn:microsoft.com/office/officeart/2005/8/layout/equation1"/>
    <dgm:cxn modelId="{F8297EB8-8E57-2C42-BC68-5F9FA5F94260}" type="presParOf" srcId="{8F408E65-BD26-B94D-AC9A-DF900512B8A1}" destId="{A2FA6623-3934-4D47-927F-AA4FAE102106}" srcOrd="11" destOrd="0" presId="urn:microsoft.com/office/officeart/2005/8/layout/equation1"/>
    <dgm:cxn modelId="{2C787BE5-5154-ED46-A45B-9B26D634A8BE}" type="presParOf" srcId="{8F408E65-BD26-B94D-AC9A-DF900512B8A1}" destId="{3713940A-6A6A-E642-9564-18E25C0A12EE}" srcOrd="12" destOrd="0" presId="urn:microsoft.com/office/officeart/2005/8/layout/equation1"/>
    <dgm:cxn modelId="{A91CBE87-BF38-2D45-AC3A-17288C143FEC}" type="presParOf" srcId="{8F408E65-BD26-B94D-AC9A-DF900512B8A1}" destId="{D1F575D0-FA7A-994E-8A0E-CFF894148151}" srcOrd="13" destOrd="0" presId="urn:microsoft.com/office/officeart/2005/8/layout/equation1"/>
    <dgm:cxn modelId="{4D4D94EE-619E-5146-891B-1F0116AD6927}" type="presParOf" srcId="{8F408E65-BD26-B94D-AC9A-DF900512B8A1}" destId="{5B7AAF29-F308-534A-87DF-9ACEB5E627F2}" srcOrd="14" destOrd="0" presId="urn:microsoft.com/office/officeart/2005/8/layout/equation1"/>
    <dgm:cxn modelId="{F054C169-61DF-404C-8723-8F614790784A}" type="presParOf" srcId="{8F408E65-BD26-B94D-AC9A-DF900512B8A1}" destId="{2CF50FE7-2AE0-0942-88CB-DB0244933660}" srcOrd="15" destOrd="0" presId="urn:microsoft.com/office/officeart/2005/8/layout/equation1"/>
    <dgm:cxn modelId="{399FDA5D-E890-F542-9C38-17DE7D8C9A7F}" type="presParOf" srcId="{8F408E65-BD26-B94D-AC9A-DF900512B8A1}" destId="{A869993F-94CE-D741-8AE8-537495BEFC87}" srcOrd="16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96FC3AB-453C-4D4A-A682-8314824C58B7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B73F5B-9684-604F-B681-C845E89641CF}">
      <dgm:prSet phldrT="[文本]"/>
      <dgm:spPr/>
      <dgm:t>
        <a:bodyPr/>
        <a:lstStyle/>
        <a:p>
          <a:r>
            <a:rPr lang="zh-CN" altLang="en-US" dirty="0" smtClean="0"/>
            <a:t>开发辅助服务举例</a:t>
          </a:r>
          <a:endParaRPr lang="zh-CN" altLang="en-US" dirty="0"/>
        </a:p>
      </dgm:t>
    </dgm:pt>
    <dgm:pt modelId="{B7FFB569-CC86-C64C-BBE4-1094D4A42A78}" type="parTrans" cxnId="{D27D0A25-B460-E248-A86B-19338E25D4EF}">
      <dgm:prSet/>
      <dgm:spPr/>
      <dgm:t>
        <a:bodyPr/>
        <a:lstStyle/>
        <a:p>
          <a:endParaRPr lang="zh-CN" altLang="en-US"/>
        </a:p>
      </dgm:t>
    </dgm:pt>
    <dgm:pt modelId="{C9C25295-1FD1-334B-811D-8DDDE7F6F7B2}" type="sibTrans" cxnId="{D27D0A25-B460-E248-A86B-19338E25D4EF}">
      <dgm:prSet/>
      <dgm:spPr/>
      <dgm:t>
        <a:bodyPr/>
        <a:lstStyle/>
        <a:p>
          <a:endParaRPr lang="zh-CN" altLang="en-US"/>
        </a:p>
      </dgm:t>
    </dgm:pt>
    <dgm:pt modelId="{58BC6CB5-E26F-C143-A8B5-46374047903B}">
      <dgm:prSet phldrT="[文本]"/>
      <dgm:spPr/>
      <dgm:t>
        <a:bodyPr/>
        <a:lstStyle/>
        <a:p>
          <a:r>
            <a:rPr lang="zh-CN" altLang="en-US" dirty="0" smtClean="0"/>
            <a:t>单元测试服务</a:t>
          </a:r>
          <a:endParaRPr lang="zh-CN" altLang="en-US" dirty="0"/>
        </a:p>
      </dgm:t>
    </dgm:pt>
    <dgm:pt modelId="{50C53335-6624-294C-B435-2BA4840581DE}" type="parTrans" cxnId="{93FFD19E-D813-344C-8A75-FA0D6410463B}">
      <dgm:prSet/>
      <dgm:spPr/>
      <dgm:t>
        <a:bodyPr/>
        <a:lstStyle/>
        <a:p>
          <a:endParaRPr lang="zh-CN" altLang="en-US"/>
        </a:p>
      </dgm:t>
    </dgm:pt>
    <dgm:pt modelId="{5A10095E-388F-6A44-8C8A-1E4DABFED667}" type="sibTrans" cxnId="{93FFD19E-D813-344C-8A75-FA0D6410463B}">
      <dgm:prSet/>
      <dgm:spPr/>
      <dgm:t>
        <a:bodyPr/>
        <a:lstStyle/>
        <a:p>
          <a:endParaRPr lang="zh-CN" altLang="en-US"/>
        </a:p>
      </dgm:t>
    </dgm:pt>
    <dgm:pt modelId="{6C4CAA5B-8FEC-A34A-A5DB-FD82EEBB8820}">
      <dgm:prSet phldrT="[文本]"/>
      <dgm:spPr/>
      <dgm:t>
        <a:bodyPr/>
        <a:lstStyle/>
        <a:p>
          <a:r>
            <a:rPr lang="zh-CN" altLang="en-US" dirty="0" smtClean="0"/>
            <a:t>打包服务</a:t>
          </a:r>
          <a:endParaRPr lang="zh-CN" altLang="en-US" dirty="0"/>
        </a:p>
      </dgm:t>
    </dgm:pt>
    <dgm:pt modelId="{E7E87858-37CA-BE43-BCC8-9D444CCF4B14}" type="parTrans" cxnId="{351BDB58-E490-644A-9660-972D3D157EC2}">
      <dgm:prSet/>
      <dgm:spPr/>
      <dgm:t>
        <a:bodyPr/>
        <a:lstStyle/>
        <a:p>
          <a:endParaRPr lang="zh-CN" altLang="en-US"/>
        </a:p>
      </dgm:t>
    </dgm:pt>
    <dgm:pt modelId="{81F8250B-0936-804C-A930-8E286F102E99}" type="sibTrans" cxnId="{351BDB58-E490-644A-9660-972D3D157EC2}">
      <dgm:prSet/>
      <dgm:spPr/>
      <dgm:t>
        <a:bodyPr/>
        <a:lstStyle/>
        <a:p>
          <a:endParaRPr lang="zh-CN" altLang="en-US"/>
        </a:p>
      </dgm:t>
    </dgm:pt>
    <dgm:pt modelId="{CEE9B3C2-97DC-4545-B8D8-A53E93485B3D}">
      <dgm:prSet phldrT="[文本]"/>
      <dgm:spPr/>
      <dgm:t>
        <a:bodyPr/>
        <a:lstStyle/>
        <a:p>
          <a:r>
            <a:rPr lang="zh-CN" altLang="en-US" dirty="0" smtClean="0"/>
            <a:t>自动化测试服务</a:t>
          </a:r>
          <a:endParaRPr lang="zh-CN" altLang="en-US" dirty="0"/>
        </a:p>
      </dgm:t>
    </dgm:pt>
    <dgm:pt modelId="{E4508F56-8E8F-1340-939E-0665EC3D1895}" type="parTrans" cxnId="{6769C2E9-31A4-164E-A4AF-43E7E5A77FE2}">
      <dgm:prSet/>
      <dgm:spPr/>
      <dgm:t>
        <a:bodyPr/>
        <a:lstStyle/>
        <a:p>
          <a:endParaRPr lang="zh-CN" altLang="en-US"/>
        </a:p>
      </dgm:t>
    </dgm:pt>
    <dgm:pt modelId="{EFC4329F-38CC-8F47-9EE8-1735585E65E5}" type="sibTrans" cxnId="{6769C2E9-31A4-164E-A4AF-43E7E5A77FE2}">
      <dgm:prSet/>
      <dgm:spPr/>
      <dgm:t>
        <a:bodyPr/>
        <a:lstStyle/>
        <a:p>
          <a:endParaRPr lang="zh-CN" altLang="en-US"/>
        </a:p>
      </dgm:t>
    </dgm:pt>
    <dgm:pt modelId="{31C9CEC7-52B6-6F4F-9082-167F16F1FD4C}">
      <dgm:prSet phldrT="[文本]"/>
      <dgm:spPr/>
      <dgm:t>
        <a:bodyPr/>
        <a:lstStyle/>
        <a:p>
          <a:r>
            <a:rPr lang="zh-CN" altLang="en-US" dirty="0" smtClean="0"/>
            <a:t>安装包发布服务</a:t>
          </a:r>
          <a:endParaRPr lang="zh-CN" altLang="en-US" dirty="0"/>
        </a:p>
      </dgm:t>
    </dgm:pt>
    <dgm:pt modelId="{061FA243-C080-ED44-B36B-8BFEF2467B75}" type="parTrans" cxnId="{393BA706-346C-A543-8B90-19F426F3BCF3}">
      <dgm:prSet/>
      <dgm:spPr/>
      <dgm:t>
        <a:bodyPr/>
        <a:lstStyle/>
        <a:p>
          <a:endParaRPr lang="zh-CN" altLang="en-US"/>
        </a:p>
      </dgm:t>
    </dgm:pt>
    <dgm:pt modelId="{F2B7D506-63C3-434A-B45C-594E157E52B5}" type="sibTrans" cxnId="{393BA706-346C-A543-8B90-19F426F3BCF3}">
      <dgm:prSet/>
      <dgm:spPr/>
      <dgm:t>
        <a:bodyPr/>
        <a:lstStyle/>
        <a:p>
          <a:endParaRPr lang="zh-CN" altLang="en-US"/>
        </a:p>
      </dgm:t>
    </dgm:pt>
    <dgm:pt modelId="{106CF34D-A37E-C840-AD12-AAA3821C7B2D}" type="pres">
      <dgm:prSet presAssocID="{D96FC3AB-453C-4D4A-A682-8314824C58B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A26CFE9-6C2B-4B4B-8434-59CF1374C600}" type="pres">
      <dgm:prSet presAssocID="{72B73F5B-9684-604F-B681-C845E89641CF}" presName="root1" presStyleCnt="0"/>
      <dgm:spPr/>
    </dgm:pt>
    <dgm:pt modelId="{B4E54247-1FAC-164E-83CB-A7C8D0AA3B5B}" type="pres">
      <dgm:prSet presAssocID="{72B73F5B-9684-604F-B681-C845E89641C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13BB5C-C840-BB42-92A6-BDBFC20BF3F9}" type="pres">
      <dgm:prSet presAssocID="{72B73F5B-9684-604F-B681-C845E89641CF}" presName="level2hierChild" presStyleCnt="0"/>
      <dgm:spPr/>
    </dgm:pt>
    <dgm:pt modelId="{02A452FC-EAEE-3A4F-82DD-AA78CC2FA775}" type="pres">
      <dgm:prSet presAssocID="{50C53335-6624-294C-B435-2BA4840581DE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FA3FF3D7-E576-954A-8186-1580CBFF2222}" type="pres">
      <dgm:prSet presAssocID="{50C53335-6624-294C-B435-2BA4840581DE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270D032C-B648-084C-8B26-C98BC8899C34}" type="pres">
      <dgm:prSet presAssocID="{58BC6CB5-E26F-C143-A8B5-46374047903B}" presName="root2" presStyleCnt="0"/>
      <dgm:spPr/>
    </dgm:pt>
    <dgm:pt modelId="{E935B83F-7B0A-7842-80C2-F17677517FF6}" type="pres">
      <dgm:prSet presAssocID="{58BC6CB5-E26F-C143-A8B5-46374047903B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BBDEC15-5CC8-964A-95CA-F22C0D558F3C}" type="pres">
      <dgm:prSet presAssocID="{58BC6CB5-E26F-C143-A8B5-46374047903B}" presName="level3hierChild" presStyleCnt="0"/>
      <dgm:spPr/>
    </dgm:pt>
    <dgm:pt modelId="{0B5BA7DD-C54D-E74A-9934-11FCFAB59A09}" type="pres">
      <dgm:prSet presAssocID="{E7E87858-37CA-BE43-BCC8-9D444CCF4B14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39C28256-1645-A141-BFC5-0D7D8F7FFA73}" type="pres">
      <dgm:prSet presAssocID="{E7E87858-37CA-BE43-BCC8-9D444CCF4B14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040E1844-A53F-8F4C-9516-B3EF319058F1}" type="pres">
      <dgm:prSet presAssocID="{6C4CAA5B-8FEC-A34A-A5DB-FD82EEBB8820}" presName="root2" presStyleCnt="0"/>
      <dgm:spPr/>
    </dgm:pt>
    <dgm:pt modelId="{E00A2127-D55D-CB42-A049-6F5C171C6CB2}" type="pres">
      <dgm:prSet presAssocID="{6C4CAA5B-8FEC-A34A-A5DB-FD82EEBB8820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D9C442-38CA-0A4B-9728-8C6B6780821D}" type="pres">
      <dgm:prSet presAssocID="{6C4CAA5B-8FEC-A34A-A5DB-FD82EEBB8820}" presName="level3hierChild" presStyleCnt="0"/>
      <dgm:spPr/>
    </dgm:pt>
    <dgm:pt modelId="{C678480A-B89C-BA48-8B54-50657ABD819F}" type="pres">
      <dgm:prSet presAssocID="{E4508F56-8E8F-1340-939E-0665EC3D1895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218B21FA-D6CE-FC4F-915B-4BEBDAC00C5A}" type="pres">
      <dgm:prSet presAssocID="{E4508F56-8E8F-1340-939E-0665EC3D1895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48D72F1E-9274-324B-9AC8-C7D066F8D77B}" type="pres">
      <dgm:prSet presAssocID="{CEE9B3C2-97DC-4545-B8D8-A53E93485B3D}" presName="root2" presStyleCnt="0"/>
      <dgm:spPr/>
    </dgm:pt>
    <dgm:pt modelId="{6938E06C-642A-A444-A24C-568A7C072772}" type="pres">
      <dgm:prSet presAssocID="{CEE9B3C2-97DC-4545-B8D8-A53E93485B3D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31ED5A7-02EF-0647-86F8-DA9CE718FE72}" type="pres">
      <dgm:prSet presAssocID="{CEE9B3C2-97DC-4545-B8D8-A53E93485B3D}" presName="level3hierChild" presStyleCnt="0"/>
      <dgm:spPr/>
    </dgm:pt>
    <dgm:pt modelId="{E3C5300D-1F61-7A4F-895C-B36241CAF8A3}" type="pres">
      <dgm:prSet presAssocID="{061FA243-C080-ED44-B36B-8BFEF2467B75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1A4B914B-7D5C-A942-9009-1630698DF269}" type="pres">
      <dgm:prSet presAssocID="{061FA243-C080-ED44-B36B-8BFEF2467B75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B4E97C1D-56DD-2E49-BABC-5C5BDB369767}" type="pres">
      <dgm:prSet presAssocID="{31C9CEC7-52B6-6F4F-9082-167F16F1FD4C}" presName="root2" presStyleCnt="0"/>
      <dgm:spPr/>
    </dgm:pt>
    <dgm:pt modelId="{5EB8075A-6418-F243-9099-A0D6EBFCBD82}" type="pres">
      <dgm:prSet presAssocID="{31C9CEC7-52B6-6F4F-9082-167F16F1FD4C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AF105F-8927-524D-972E-CE21B326AAA8}" type="pres">
      <dgm:prSet presAssocID="{31C9CEC7-52B6-6F4F-9082-167F16F1FD4C}" presName="level3hierChild" presStyleCnt="0"/>
      <dgm:spPr/>
    </dgm:pt>
  </dgm:ptLst>
  <dgm:cxnLst>
    <dgm:cxn modelId="{6769C2E9-31A4-164E-A4AF-43E7E5A77FE2}" srcId="{72B73F5B-9684-604F-B681-C845E89641CF}" destId="{CEE9B3C2-97DC-4545-B8D8-A53E93485B3D}" srcOrd="2" destOrd="0" parTransId="{E4508F56-8E8F-1340-939E-0665EC3D1895}" sibTransId="{EFC4329F-38CC-8F47-9EE8-1735585E65E5}"/>
    <dgm:cxn modelId="{B0FF1302-30EB-C54C-A6AA-8FB873874565}" type="presOf" srcId="{6C4CAA5B-8FEC-A34A-A5DB-FD82EEBB8820}" destId="{E00A2127-D55D-CB42-A049-6F5C171C6CB2}" srcOrd="0" destOrd="0" presId="urn:microsoft.com/office/officeart/2008/layout/HorizontalMultiLevelHierarchy"/>
    <dgm:cxn modelId="{1D34072E-6524-A743-9E9D-9BC3EFEDBA63}" type="presOf" srcId="{58BC6CB5-E26F-C143-A8B5-46374047903B}" destId="{E935B83F-7B0A-7842-80C2-F17677517FF6}" srcOrd="0" destOrd="0" presId="urn:microsoft.com/office/officeart/2008/layout/HorizontalMultiLevelHierarchy"/>
    <dgm:cxn modelId="{F24A9085-8C2D-B943-BF2D-F747A0905F4F}" type="presOf" srcId="{E7E87858-37CA-BE43-BCC8-9D444CCF4B14}" destId="{39C28256-1645-A141-BFC5-0D7D8F7FFA73}" srcOrd="1" destOrd="0" presId="urn:microsoft.com/office/officeart/2008/layout/HorizontalMultiLevelHierarchy"/>
    <dgm:cxn modelId="{393BA706-346C-A543-8B90-19F426F3BCF3}" srcId="{72B73F5B-9684-604F-B681-C845E89641CF}" destId="{31C9CEC7-52B6-6F4F-9082-167F16F1FD4C}" srcOrd="3" destOrd="0" parTransId="{061FA243-C080-ED44-B36B-8BFEF2467B75}" sibTransId="{F2B7D506-63C3-434A-B45C-594E157E52B5}"/>
    <dgm:cxn modelId="{5342E205-7EB6-784C-95AA-238CD415DD48}" type="presOf" srcId="{061FA243-C080-ED44-B36B-8BFEF2467B75}" destId="{1A4B914B-7D5C-A942-9009-1630698DF269}" srcOrd="1" destOrd="0" presId="urn:microsoft.com/office/officeart/2008/layout/HorizontalMultiLevelHierarchy"/>
    <dgm:cxn modelId="{19FF7344-5F1E-7A49-A28A-CC58112B2065}" type="presOf" srcId="{50C53335-6624-294C-B435-2BA4840581DE}" destId="{FA3FF3D7-E576-954A-8186-1580CBFF2222}" srcOrd="1" destOrd="0" presId="urn:microsoft.com/office/officeart/2008/layout/HorizontalMultiLevelHierarchy"/>
    <dgm:cxn modelId="{93FFD19E-D813-344C-8A75-FA0D6410463B}" srcId="{72B73F5B-9684-604F-B681-C845E89641CF}" destId="{58BC6CB5-E26F-C143-A8B5-46374047903B}" srcOrd="0" destOrd="0" parTransId="{50C53335-6624-294C-B435-2BA4840581DE}" sibTransId="{5A10095E-388F-6A44-8C8A-1E4DABFED667}"/>
    <dgm:cxn modelId="{9DABC957-6580-C842-A439-7D5553E542C5}" type="presOf" srcId="{72B73F5B-9684-604F-B681-C845E89641CF}" destId="{B4E54247-1FAC-164E-83CB-A7C8D0AA3B5B}" srcOrd="0" destOrd="0" presId="urn:microsoft.com/office/officeart/2008/layout/HorizontalMultiLevelHierarchy"/>
    <dgm:cxn modelId="{EB63FFCF-7CFF-E745-B2C6-22AEE3D31FD2}" type="presOf" srcId="{D96FC3AB-453C-4D4A-A682-8314824C58B7}" destId="{106CF34D-A37E-C840-AD12-AAA3821C7B2D}" srcOrd="0" destOrd="0" presId="urn:microsoft.com/office/officeart/2008/layout/HorizontalMultiLevelHierarchy"/>
    <dgm:cxn modelId="{40066BA3-6651-E946-8E26-8AFAD27DF458}" type="presOf" srcId="{E4508F56-8E8F-1340-939E-0665EC3D1895}" destId="{218B21FA-D6CE-FC4F-915B-4BEBDAC00C5A}" srcOrd="1" destOrd="0" presId="urn:microsoft.com/office/officeart/2008/layout/HorizontalMultiLevelHierarchy"/>
    <dgm:cxn modelId="{351BDB58-E490-644A-9660-972D3D157EC2}" srcId="{72B73F5B-9684-604F-B681-C845E89641CF}" destId="{6C4CAA5B-8FEC-A34A-A5DB-FD82EEBB8820}" srcOrd="1" destOrd="0" parTransId="{E7E87858-37CA-BE43-BCC8-9D444CCF4B14}" sibTransId="{81F8250B-0936-804C-A930-8E286F102E99}"/>
    <dgm:cxn modelId="{45A9A0B1-2C18-E24E-A29A-0928A1A5E591}" type="presOf" srcId="{E4508F56-8E8F-1340-939E-0665EC3D1895}" destId="{C678480A-B89C-BA48-8B54-50657ABD819F}" srcOrd="0" destOrd="0" presId="urn:microsoft.com/office/officeart/2008/layout/HorizontalMultiLevelHierarchy"/>
    <dgm:cxn modelId="{87995DFD-A6FC-5345-BC15-7A8AC7AA5CD2}" type="presOf" srcId="{061FA243-C080-ED44-B36B-8BFEF2467B75}" destId="{E3C5300D-1F61-7A4F-895C-B36241CAF8A3}" srcOrd="0" destOrd="0" presId="urn:microsoft.com/office/officeart/2008/layout/HorizontalMultiLevelHierarchy"/>
    <dgm:cxn modelId="{9ADAC6E3-B340-DF43-9249-94E4586D678F}" type="presOf" srcId="{CEE9B3C2-97DC-4545-B8D8-A53E93485B3D}" destId="{6938E06C-642A-A444-A24C-568A7C072772}" srcOrd="0" destOrd="0" presId="urn:microsoft.com/office/officeart/2008/layout/HorizontalMultiLevelHierarchy"/>
    <dgm:cxn modelId="{920C0C3A-2240-714C-B139-29A0A64B255C}" type="presOf" srcId="{31C9CEC7-52B6-6F4F-9082-167F16F1FD4C}" destId="{5EB8075A-6418-F243-9099-A0D6EBFCBD82}" srcOrd="0" destOrd="0" presId="urn:microsoft.com/office/officeart/2008/layout/HorizontalMultiLevelHierarchy"/>
    <dgm:cxn modelId="{ADB855FC-6DDD-E848-B1A4-0DAB95B41567}" type="presOf" srcId="{E7E87858-37CA-BE43-BCC8-9D444CCF4B14}" destId="{0B5BA7DD-C54D-E74A-9934-11FCFAB59A09}" srcOrd="0" destOrd="0" presId="urn:microsoft.com/office/officeart/2008/layout/HorizontalMultiLevelHierarchy"/>
    <dgm:cxn modelId="{C2719A9D-6AA3-934D-83CF-E6BC5E64BC51}" type="presOf" srcId="{50C53335-6624-294C-B435-2BA4840581DE}" destId="{02A452FC-EAEE-3A4F-82DD-AA78CC2FA775}" srcOrd="0" destOrd="0" presId="urn:microsoft.com/office/officeart/2008/layout/HorizontalMultiLevelHierarchy"/>
    <dgm:cxn modelId="{D27D0A25-B460-E248-A86B-19338E25D4EF}" srcId="{D96FC3AB-453C-4D4A-A682-8314824C58B7}" destId="{72B73F5B-9684-604F-B681-C845E89641CF}" srcOrd="0" destOrd="0" parTransId="{B7FFB569-CC86-C64C-BBE4-1094D4A42A78}" sibTransId="{C9C25295-1FD1-334B-811D-8DDDE7F6F7B2}"/>
    <dgm:cxn modelId="{C78FE31B-9709-8E4D-8D65-EC6F1A4BFD56}" type="presParOf" srcId="{106CF34D-A37E-C840-AD12-AAA3821C7B2D}" destId="{AA26CFE9-6C2B-4B4B-8434-59CF1374C600}" srcOrd="0" destOrd="0" presId="urn:microsoft.com/office/officeart/2008/layout/HorizontalMultiLevelHierarchy"/>
    <dgm:cxn modelId="{E56F2B56-F660-3C44-9F2F-0E96F65EDB32}" type="presParOf" srcId="{AA26CFE9-6C2B-4B4B-8434-59CF1374C600}" destId="{B4E54247-1FAC-164E-83CB-A7C8D0AA3B5B}" srcOrd="0" destOrd="0" presId="urn:microsoft.com/office/officeart/2008/layout/HorizontalMultiLevelHierarchy"/>
    <dgm:cxn modelId="{5BB19E9B-E926-E143-9CF7-BE927D355207}" type="presParOf" srcId="{AA26CFE9-6C2B-4B4B-8434-59CF1374C600}" destId="{4C13BB5C-C840-BB42-92A6-BDBFC20BF3F9}" srcOrd="1" destOrd="0" presId="urn:microsoft.com/office/officeart/2008/layout/HorizontalMultiLevelHierarchy"/>
    <dgm:cxn modelId="{6DA71ECE-2FF8-7F46-9593-082B43103683}" type="presParOf" srcId="{4C13BB5C-C840-BB42-92A6-BDBFC20BF3F9}" destId="{02A452FC-EAEE-3A4F-82DD-AA78CC2FA775}" srcOrd="0" destOrd="0" presId="urn:microsoft.com/office/officeart/2008/layout/HorizontalMultiLevelHierarchy"/>
    <dgm:cxn modelId="{53C9F333-6A96-AD43-AB66-208095723281}" type="presParOf" srcId="{02A452FC-EAEE-3A4F-82DD-AA78CC2FA775}" destId="{FA3FF3D7-E576-954A-8186-1580CBFF2222}" srcOrd="0" destOrd="0" presId="urn:microsoft.com/office/officeart/2008/layout/HorizontalMultiLevelHierarchy"/>
    <dgm:cxn modelId="{EF374F34-6CAC-834B-913C-6047DAEB3535}" type="presParOf" srcId="{4C13BB5C-C840-BB42-92A6-BDBFC20BF3F9}" destId="{270D032C-B648-084C-8B26-C98BC8899C34}" srcOrd="1" destOrd="0" presId="urn:microsoft.com/office/officeart/2008/layout/HorizontalMultiLevelHierarchy"/>
    <dgm:cxn modelId="{BEAE9FBA-49D4-9A46-8DC2-9A16976E68CF}" type="presParOf" srcId="{270D032C-B648-084C-8B26-C98BC8899C34}" destId="{E935B83F-7B0A-7842-80C2-F17677517FF6}" srcOrd="0" destOrd="0" presId="urn:microsoft.com/office/officeart/2008/layout/HorizontalMultiLevelHierarchy"/>
    <dgm:cxn modelId="{351B0607-BD19-9649-965A-81210C783A69}" type="presParOf" srcId="{270D032C-B648-084C-8B26-C98BC8899C34}" destId="{FBBDEC15-5CC8-964A-95CA-F22C0D558F3C}" srcOrd="1" destOrd="0" presId="urn:microsoft.com/office/officeart/2008/layout/HorizontalMultiLevelHierarchy"/>
    <dgm:cxn modelId="{81ED2BFE-EB76-9548-8AAE-8C1A55666575}" type="presParOf" srcId="{4C13BB5C-C840-BB42-92A6-BDBFC20BF3F9}" destId="{0B5BA7DD-C54D-E74A-9934-11FCFAB59A09}" srcOrd="2" destOrd="0" presId="urn:microsoft.com/office/officeart/2008/layout/HorizontalMultiLevelHierarchy"/>
    <dgm:cxn modelId="{36777A2D-446F-8944-AA30-B203FB123184}" type="presParOf" srcId="{0B5BA7DD-C54D-E74A-9934-11FCFAB59A09}" destId="{39C28256-1645-A141-BFC5-0D7D8F7FFA73}" srcOrd="0" destOrd="0" presId="urn:microsoft.com/office/officeart/2008/layout/HorizontalMultiLevelHierarchy"/>
    <dgm:cxn modelId="{43EF8478-8A8F-244E-8DDE-053975674D13}" type="presParOf" srcId="{4C13BB5C-C840-BB42-92A6-BDBFC20BF3F9}" destId="{040E1844-A53F-8F4C-9516-B3EF319058F1}" srcOrd="3" destOrd="0" presId="urn:microsoft.com/office/officeart/2008/layout/HorizontalMultiLevelHierarchy"/>
    <dgm:cxn modelId="{51B5DF1A-27C9-3A4C-B73C-64F2A3943DC4}" type="presParOf" srcId="{040E1844-A53F-8F4C-9516-B3EF319058F1}" destId="{E00A2127-D55D-CB42-A049-6F5C171C6CB2}" srcOrd="0" destOrd="0" presId="urn:microsoft.com/office/officeart/2008/layout/HorizontalMultiLevelHierarchy"/>
    <dgm:cxn modelId="{484C7D3D-C8A1-6D4C-9DAB-05A836A8DA20}" type="presParOf" srcId="{040E1844-A53F-8F4C-9516-B3EF319058F1}" destId="{D3D9C442-38CA-0A4B-9728-8C6B6780821D}" srcOrd="1" destOrd="0" presId="urn:microsoft.com/office/officeart/2008/layout/HorizontalMultiLevelHierarchy"/>
    <dgm:cxn modelId="{D819423A-F30B-0C46-AEC4-480A9D154787}" type="presParOf" srcId="{4C13BB5C-C840-BB42-92A6-BDBFC20BF3F9}" destId="{C678480A-B89C-BA48-8B54-50657ABD819F}" srcOrd="4" destOrd="0" presId="urn:microsoft.com/office/officeart/2008/layout/HorizontalMultiLevelHierarchy"/>
    <dgm:cxn modelId="{58999D81-364C-7746-AED9-EEFF4062EC08}" type="presParOf" srcId="{C678480A-B89C-BA48-8B54-50657ABD819F}" destId="{218B21FA-D6CE-FC4F-915B-4BEBDAC00C5A}" srcOrd="0" destOrd="0" presId="urn:microsoft.com/office/officeart/2008/layout/HorizontalMultiLevelHierarchy"/>
    <dgm:cxn modelId="{37C5B294-AE33-234D-831D-63D48FC5353F}" type="presParOf" srcId="{4C13BB5C-C840-BB42-92A6-BDBFC20BF3F9}" destId="{48D72F1E-9274-324B-9AC8-C7D066F8D77B}" srcOrd="5" destOrd="0" presId="urn:microsoft.com/office/officeart/2008/layout/HorizontalMultiLevelHierarchy"/>
    <dgm:cxn modelId="{E196CDC1-12A4-7D41-A621-3633FD470966}" type="presParOf" srcId="{48D72F1E-9274-324B-9AC8-C7D066F8D77B}" destId="{6938E06C-642A-A444-A24C-568A7C072772}" srcOrd="0" destOrd="0" presId="urn:microsoft.com/office/officeart/2008/layout/HorizontalMultiLevelHierarchy"/>
    <dgm:cxn modelId="{CB572412-FAC1-3E4A-89F1-75BF66488050}" type="presParOf" srcId="{48D72F1E-9274-324B-9AC8-C7D066F8D77B}" destId="{931ED5A7-02EF-0647-86F8-DA9CE718FE72}" srcOrd="1" destOrd="0" presId="urn:microsoft.com/office/officeart/2008/layout/HorizontalMultiLevelHierarchy"/>
    <dgm:cxn modelId="{FFFDDDB8-3A76-E044-95C2-E10D86E1D5FC}" type="presParOf" srcId="{4C13BB5C-C840-BB42-92A6-BDBFC20BF3F9}" destId="{E3C5300D-1F61-7A4F-895C-B36241CAF8A3}" srcOrd="6" destOrd="0" presId="urn:microsoft.com/office/officeart/2008/layout/HorizontalMultiLevelHierarchy"/>
    <dgm:cxn modelId="{526F5AC7-BD54-0A4E-8D45-696F220C801E}" type="presParOf" srcId="{E3C5300D-1F61-7A4F-895C-B36241CAF8A3}" destId="{1A4B914B-7D5C-A942-9009-1630698DF269}" srcOrd="0" destOrd="0" presId="urn:microsoft.com/office/officeart/2008/layout/HorizontalMultiLevelHierarchy"/>
    <dgm:cxn modelId="{4785AA06-5A9C-F14F-812A-BF4CEF91FE21}" type="presParOf" srcId="{4C13BB5C-C840-BB42-92A6-BDBFC20BF3F9}" destId="{B4E97C1D-56DD-2E49-BABC-5C5BDB369767}" srcOrd="7" destOrd="0" presId="urn:microsoft.com/office/officeart/2008/layout/HorizontalMultiLevelHierarchy"/>
    <dgm:cxn modelId="{25E69F94-1DE0-A645-9820-0D6CD5402689}" type="presParOf" srcId="{B4E97C1D-56DD-2E49-BABC-5C5BDB369767}" destId="{5EB8075A-6418-F243-9099-A0D6EBFCBD82}" srcOrd="0" destOrd="0" presId="urn:microsoft.com/office/officeart/2008/layout/HorizontalMultiLevelHierarchy"/>
    <dgm:cxn modelId="{3E1EB838-69BC-EE4D-8479-1E8EEEE0560F}" type="presParOf" srcId="{B4E97C1D-56DD-2E49-BABC-5C5BDB369767}" destId="{0DAF105F-8927-524D-972E-CE21B326AAA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676FA56-6EB8-43F2-97C2-9637A98B1DBB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3E1230-9C1B-4952-B434-C7840BFDC8BD}">
      <dgm:prSet phldrT="[文本]" custT="1"/>
      <dgm:spPr/>
      <dgm:t>
        <a:bodyPr/>
        <a:lstStyle/>
        <a:p>
          <a:r>
            <a:rPr lang="en-US" altLang="zh-CN" sz="1200" dirty="0" smtClean="0"/>
            <a:t>Web</a:t>
          </a:r>
          <a:r>
            <a:rPr lang="zh-CN" altLang="en-US" sz="1200" dirty="0" smtClean="0"/>
            <a:t>主体型</a:t>
          </a:r>
          <a:endParaRPr lang="zh-CN" altLang="en-US" sz="1200" dirty="0"/>
        </a:p>
      </dgm:t>
    </dgm:pt>
    <dgm:pt modelId="{A113AB34-05CF-4687-B94D-15C6C4FD097E}" type="parTrans" cxnId="{57C9EF20-10EC-44E0-A616-1ED5177DD8BB}">
      <dgm:prSet/>
      <dgm:spPr/>
      <dgm:t>
        <a:bodyPr/>
        <a:lstStyle/>
        <a:p>
          <a:endParaRPr lang="zh-CN" altLang="en-US"/>
        </a:p>
      </dgm:t>
    </dgm:pt>
    <dgm:pt modelId="{2B49F57A-1C55-45E3-ADFA-67EB1E33E483}" type="sibTrans" cxnId="{57C9EF20-10EC-44E0-A616-1ED5177DD8BB}">
      <dgm:prSet/>
      <dgm:spPr/>
      <dgm:t>
        <a:bodyPr/>
        <a:lstStyle/>
        <a:p>
          <a:endParaRPr lang="zh-CN" altLang="en-US"/>
        </a:p>
      </dgm:t>
    </dgm:pt>
    <dgm:pt modelId="{B4E82AB2-0A56-474F-9E0F-99D6F7E2F860}">
      <dgm:prSet phldrT="[文本]" custT="1"/>
      <dgm:spPr/>
      <dgm:t>
        <a:bodyPr/>
        <a:lstStyle/>
        <a:p>
          <a:r>
            <a:rPr lang="zh-CN" altLang="en-US" sz="1200" dirty="0" smtClean="0"/>
            <a:t>多</a:t>
          </a:r>
          <a:r>
            <a:rPr lang="en-US" altLang="zh-CN" sz="1200" dirty="0" smtClean="0"/>
            <a:t>View</a:t>
          </a:r>
          <a:r>
            <a:rPr lang="zh-CN" altLang="en-US" sz="1200" dirty="0" smtClean="0"/>
            <a:t>混合型</a:t>
          </a:r>
          <a:endParaRPr lang="zh-CN" altLang="en-US" sz="1200" dirty="0"/>
        </a:p>
      </dgm:t>
    </dgm:pt>
    <dgm:pt modelId="{0FAD7965-9C20-433E-A9A2-7A5BF3387E92}" type="parTrans" cxnId="{D3888612-9A29-4C34-9EFD-7804FABDF78D}">
      <dgm:prSet/>
      <dgm:spPr/>
      <dgm:t>
        <a:bodyPr/>
        <a:lstStyle/>
        <a:p>
          <a:endParaRPr lang="zh-CN" altLang="en-US"/>
        </a:p>
      </dgm:t>
    </dgm:pt>
    <dgm:pt modelId="{88FCD674-83C8-4706-9737-D06E7F2CB122}" type="sibTrans" cxnId="{D3888612-9A29-4C34-9EFD-7804FABDF78D}">
      <dgm:prSet/>
      <dgm:spPr/>
      <dgm:t>
        <a:bodyPr/>
        <a:lstStyle/>
        <a:p>
          <a:endParaRPr lang="zh-CN" altLang="en-US"/>
        </a:p>
      </dgm:t>
    </dgm:pt>
    <dgm:pt modelId="{C66670D4-B105-43DD-A8DB-2AFFED120A6E}">
      <dgm:prSet phldrT="[文本]" custT="1"/>
      <dgm:spPr/>
      <dgm:t>
        <a:bodyPr/>
        <a:lstStyle/>
        <a:p>
          <a:r>
            <a:rPr lang="zh-CN" altLang="en-US" sz="800" dirty="0" smtClean="0"/>
            <a:t>项目低配</a:t>
          </a:r>
          <a:endParaRPr lang="zh-CN" altLang="en-US" sz="800" dirty="0"/>
        </a:p>
      </dgm:t>
    </dgm:pt>
    <dgm:pt modelId="{2C34756D-2FCF-42ED-9D51-578B1A144AC7}" type="parTrans" cxnId="{39D73B46-C753-46E2-AA59-17D08AE1E249}">
      <dgm:prSet/>
      <dgm:spPr/>
      <dgm:t>
        <a:bodyPr/>
        <a:lstStyle/>
        <a:p>
          <a:endParaRPr lang="zh-CN" altLang="en-US"/>
        </a:p>
      </dgm:t>
    </dgm:pt>
    <dgm:pt modelId="{8C721F55-1C84-48A7-86DC-4FF0DD70FF74}" type="sibTrans" cxnId="{39D73B46-C753-46E2-AA59-17D08AE1E249}">
      <dgm:prSet/>
      <dgm:spPr/>
      <dgm:t>
        <a:bodyPr/>
        <a:lstStyle/>
        <a:p>
          <a:endParaRPr lang="zh-CN" altLang="en-US"/>
        </a:p>
      </dgm:t>
    </dgm:pt>
    <dgm:pt modelId="{62E893C7-15DB-4419-BD3F-B915901B204D}">
      <dgm:prSet phldrT="[文本]" custT="1"/>
      <dgm:spPr/>
      <dgm:t>
        <a:bodyPr/>
        <a:lstStyle/>
        <a:p>
          <a:r>
            <a:rPr lang="zh-CN" altLang="en-US" sz="800" dirty="0" smtClean="0">
              <a:solidFill>
                <a:srgbClr val="FF0000"/>
              </a:solidFill>
            </a:rPr>
            <a:t>依赖关系（</a:t>
          </a:r>
          <a:r>
            <a:rPr lang="en-US" altLang="zh-CN" sz="800" dirty="0" smtClean="0">
              <a:solidFill>
                <a:srgbClr val="FF0000"/>
              </a:solidFill>
            </a:rPr>
            <a:t>JS</a:t>
          </a:r>
          <a:r>
            <a:rPr lang="zh-CN" altLang="en-US" sz="800" dirty="0" smtClean="0">
              <a:solidFill>
                <a:srgbClr val="FF0000"/>
              </a:solidFill>
            </a:rPr>
            <a:t>与原生端）</a:t>
          </a:r>
          <a:endParaRPr lang="zh-CN" altLang="en-US" sz="800" dirty="0">
            <a:solidFill>
              <a:srgbClr val="FF0000"/>
            </a:solidFill>
          </a:endParaRPr>
        </a:p>
      </dgm:t>
    </dgm:pt>
    <dgm:pt modelId="{35D31116-5B8E-4F11-AF58-B24CC434B5C1}" type="parTrans" cxnId="{CF57A84B-51CC-49E9-AF3D-76676AEE729B}">
      <dgm:prSet/>
      <dgm:spPr/>
      <dgm:t>
        <a:bodyPr/>
        <a:lstStyle/>
        <a:p>
          <a:endParaRPr lang="zh-CN" altLang="en-US"/>
        </a:p>
      </dgm:t>
    </dgm:pt>
    <dgm:pt modelId="{6D29CDF8-432A-4770-AFFC-F78565AE8607}" type="sibTrans" cxnId="{CF57A84B-51CC-49E9-AF3D-76676AEE729B}">
      <dgm:prSet/>
      <dgm:spPr/>
      <dgm:t>
        <a:bodyPr/>
        <a:lstStyle/>
        <a:p>
          <a:endParaRPr lang="zh-CN" altLang="en-US"/>
        </a:p>
      </dgm:t>
    </dgm:pt>
    <dgm:pt modelId="{CDF3DCA1-27FF-49A2-B395-A92187D8C7FE}">
      <dgm:prSet phldrT="[文本]" custT="1"/>
      <dgm:spPr/>
      <dgm:t>
        <a:bodyPr/>
        <a:lstStyle/>
        <a:p>
          <a:r>
            <a:rPr lang="zh-CN" altLang="en-US" sz="800" dirty="0" smtClean="0">
              <a:solidFill>
                <a:srgbClr val="FF0000"/>
              </a:solidFill>
            </a:rPr>
            <a:t>     技术规则</a:t>
          </a:r>
          <a:endParaRPr lang="zh-CN" altLang="en-US" sz="800" dirty="0">
            <a:solidFill>
              <a:srgbClr val="FF0000"/>
            </a:solidFill>
          </a:endParaRPr>
        </a:p>
      </dgm:t>
    </dgm:pt>
    <dgm:pt modelId="{B30B227E-3D91-4F05-B40E-A3D4C56929FB}" type="parTrans" cxnId="{D81610E1-4440-4C3C-B469-747CE855F764}">
      <dgm:prSet/>
      <dgm:spPr/>
      <dgm:t>
        <a:bodyPr/>
        <a:lstStyle/>
        <a:p>
          <a:endParaRPr lang="zh-CN" altLang="en-US"/>
        </a:p>
      </dgm:t>
    </dgm:pt>
    <dgm:pt modelId="{751BC34A-D9B6-4182-9600-92099A427017}" type="sibTrans" cxnId="{D81610E1-4440-4C3C-B469-747CE855F764}">
      <dgm:prSet/>
      <dgm:spPr/>
      <dgm:t>
        <a:bodyPr/>
        <a:lstStyle/>
        <a:p>
          <a:endParaRPr lang="zh-CN" altLang="en-US"/>
        </a:p>
      </dgm:t>
    </dgm:pt>
    <dgm:pt modelId="{AA6A6CC0-3FA9-498A-A147-C74B6A8E56CE}">
      <dgm:prSet phldrT="[文本]" custT="1"/>
      <dgm:spPr/>
      <dgm:t>
        <a:bodyPr/>
        <a:lstStyle/>
        <a:p>
          <a:r>
            <a:rPr lang="zh-CN" altLang="en-US" sz="800" dirty="0" smtClean="0"/>
            <a:t>层级结构</a:t>
          </a:r>
          <a:endParaRPr lang="zh-CN" altLang="en-US" sz="800" dirty="0"/>
        </a:p>
      </dgm:t>
    </dgm:pt>
    <dgm:pt modelId="{3307F880-AAFC-4A26-81A9-6AA4721AF545}" type="parTrans" cxnId="{2CB32934-8D2E-477A-BE51-520D63EDDCE3}">
      <dgm:prSet/>
      <dgm:spPr/>
      <dgm:t>
        <a:bodyPr/>
        <a:lstStyle/>
        <a:p>
          <a:endParaRPr lang="zh-CN" altLang="en-US"/>
        </a:p>
      </dgm:t>
    </dgm:pt>
    <dgm:pt modelId="{1C24976A-AF5C-449F-9087-1F9701F55794}" type="sibTrans" cxnId="{2CB32934-8D2E-477A-BE51-520D63EDDCE3}">
      <dgm:prSet/>
      <dgm:spPr/>
      <dgm:t>
        <a:bodyPr/>
        <a:lstStyle/>
        <a:p>
          <a:endParaRPr lang="zh-CN" altLang="en-US"/>
        </a:p>
      </dgm:t>
    </dgm:pt>
    <dgm:pt modelId="{61490778-CC3D-4AF5-B99D-559B2ED33498}">
      <dgm:prSet phldrT="[文本]" custT="1"/>
      <dgm:spPr/>
      <dgm:t>
        <a:bodyPr/>
        <a:lstStyle/>
        <a:p>
          <a:r>
            <a:rPr lang="zh-CN" altLang="en-US" sz="800" dirty="0" smtClean="0"/>
            <a:t>     </a:t>
          </a:r>
          <a:r>
            <a:rPr lang="en-US" altLang="zh-CN" sz="800" dirty="0" smtClean="0"/>
            <a:t>3</a:t>
          </a:r>
          <a:r>
            <a:rPr lang="zh-CN" altLang="en-US" sz="800" dirty="0" smtClean="0"/>
            <a:t>层</a:t>
          </a:r>
          <a:endParaRPr lang="zh-CN" altLang="en-US" sz="800" dirty="0"/>
        </a:p>
      </dgm:t>
    </dgm:pt>
    <dgm:pt modelId="{EF4B1035-1207-473C-90C4-742F21BAC88D}" type="parTrans" cxnId="{19C7FBA3-404D-4F91-B6FC-DD6786703811}">
      <dgm:prSet/>
      <dgm:spPr/>
      <dgm:t>
        <a:bodyPr/>
        <a:lstStyle/>
        <a:p>
          <a:endParaRPr lang="zh-CN" altLang="en-US"/>
        </a:p>
      </dgm:t>
    </dgm:pt>
    <dgm:pt modelId="{5E67862F-B9DB-412F-89E5-158D8013735A}" type="sibTrans" cxnId="{19C7FBA3-404D-4F91-B6FC-DD6786703811}">
      <dgm:prSet/>
      <dgm:spPr/>
      <dgm:t>
        <a:bodyPr/>
        <a:lstStyle/>
        <a:p>
          <a:endParaRPr lang="zh-CN" altLang="en-US"/>
        </a:p>
      </dgm:t>
    </dgm:pt>
    <dgm:pt modelId="{9814CFE5-9DF4-445E-8D81-DDAC55820C87}">
      <dgm:prSet phldrT="[文本]" custT="1"/>
      <dgm:spPr/>
      <dgm:t>
        <a:bodyPr/>
        <a:lstStyle/>
        <a:p>
          <a:r>
            <a:rPr lang="zh-CN" altLang="en-US" sz="800" dirty="0" smtClean="0"/>
            <a:t>     </a:t>
          </a:r>
          <a:r>
            <a:rPr lang="en-US" altLang="zh-CN" sz="800" dirty="0" smtClean="0"/>
            <a:t>1</a:t>
          </a:r>
          <a:r>
            <a:rPr lang="zh-CN" altLang="en-US" sz="800" dirty="0" smtClean="0"/>
            <a:t>人</a:t>
          </a:r>
          <a:endParaRPr lang="zh-CN" altLang="en-US" sz="800" dirty="0"/>
        </a:p>
      </dgm:t>
    </dgm:pt>
    <dgm:pt modelId="{AD2DFC5C-6B0B-496B-9232-6BC609DB1332}" type="parTrans" cxnId="{A02702EF-6DD4-4B47-9EA6-FB5A26B3B1AC}">
      <dgm:prSet/>
      <dgm:spPr/>
      <dgm:t>
        <a:bodyPr/>
        <a:lstStyle/>
        <a:p>
          <a:endParaRPr lang="zh-CN" altLang="en-US"/>
        </a:p>
      </dgm:t>
    </dgm:pt>
    <dgm:pt modelId="{0EA5511B-170E-4FB5-B2F8-7B325B83F34B}" type="sibTrans" cxnId="{A02702EF-6DD4-4B47-9EA6-FB5A26B3B1AC}">
      <dgm:prSet/>
      <dgm:spPr/>
      <dgm:t>
        <a:bodyPr/>
        <a:lstStyle/>
        <a:p>
          <a:endParaRPr lang="zh-CN" altLang="en-US"/>
        </a:p>
      </dgm:t>
    </dgm:pt>
    <dgm:pt modelId="{94BA73D6-57B9-4023-A802-FF73E260DFBA}">
      <dgm:prSet phldrT="[文本]" custT="1"/>
      <dgm:spPr/>
      <dgm:t>
        <a:bodyPr/>
        <a:lstStyle/>
        <a:p>
          <a:r>
            <a:rPr lang="zh-CN" altLang="en-US" sz="900" dirty="0" smtClean="0"/>
            <a:t>项目低配</a:t>
          </a:r>
          <a:endParaRPr lang="zh-CN" altLang="en-US" sz="900" dirty="0"/>
        </a:p>
      </dgm:t>
    </dgm:pt>
    <dgm:pt modelId="{AD6EEE8B-5742-4F90-B3D9-026FF203AF89}" type="parTrans" cxnId="{A2CAEE00-DFF0-4D88-8C30-041553AD915B}">
      <dgm:prSet/>
      <dgm:spPr/>
      <dgm:t>
        <a:bodyPr/>
        <a:lstStyle/>
        <a:p>
          <a:endParaRPr lang="zh-CN" altLang="en-US"/>
        </a:p>
      </dgm:t>
    </dgm:pt>
    <dgm:pt modelId="{6ED068B3-7794-4A4C-80B5-B1DD08814D04}" type="sibTrans" cxnId="{A2CAEE00-DFF0-4D88-8C30-041553AD915B}">
      <dgm:prSet/>
      <dgm:spPr/>
      <dgm:t>
        <a:bodyPr/>
        <a:lstStyle/>
        <a:p>
          <a:endParaRPr lang="zh-CN" altLang="en-US"/>
        </a:p>
      </dgm:t>
    </dgm:pt>
    <dgm:pt modelId="{26CDE1DE-E640-4244-99D4-E0687307DCA5}">
      <dgm:prSet phldrT="[文本]" custT="1"/>
      <dgm:spPr/>
      <dgm:t>
        <a:bodyPr/>
        <a:lstStyle/>
        <a:p>
          <a:r>
            <a:rPr lang="zh-CN" altLang="en-US" sz="900" dirty="0" smtClean="0"/>
            <a:t>     </a:t>
          </a:r>
          <a:r>
            <a:rPr lang="en-US" altLang="zh-CN" sz="900" dirty="0" smtClean="0"/>
            <a:t>3+1</a:t>
          </a:r>
          <a:r>
            <a:rPr lang="zh-CN" altLang="en-US" sz="900" dirty="0" smtClean="0"/>
            <a:t>人</a:t>
          </a:r>
          <a:endParaRPr lang="zh-CN" altLang="en-US" sz="900" dirty="0"/>
        </a:p>
      </dgm:t>
    </dgm:pt>
    <dgm:pt modelId="{F88C0A55-1C69-4442-BD39-30441CF960E5}" type="parTrans" cxnId="{CDF72A25-32DE-431D-8B80-A954D0F50C5C}">
      <dgm:prSet/>
      <dgm:spPr/>
      <dgm:t>
        <a:bodyPr/>
        <a:lstStyle/>
        <a:p>
          <a:endParaRPr lang="zh-CN" altLang="en-US"/>
        </a:p>
      </dgm:t>
    </dgm:pt>
    <dgm:pt modelId="{18053909-4C16-41A4-9EFE-113E2D452C60}" type="sibTrans" cxnId="{CDF72A25-32DE-431D-8B80-A954D0F50C5C}">
      <dgm:prSet/>
      <dgm:spPr/>
      <dgm:t>
        <a:bodyPr/>
        <a:lstStyle/>
        <a:p>
          <a:endParaRPr lang="zh-CN" altLang="en-US"/>
        </a:p>
      </dgm:t>
    </dgm:pt>
    <dgm:pt modelId="{E7304FF8-4078-4A72-A4A2-13329A59AE08}">
      <dgm:prSet phldrT="[文本]" custT="1"/>
      <dgm:spPr/>
      <dgm:t>
        <a:bodyPr/>
        <a:lstStyle/>
        <a:p>
          <a:r>
            <a:rPr lang="zh-CN" altLang="en-US" sz="900" dirty="0" smtClean="0">
              <a:solidFill>
                <a:srgbClr val="FF0000"/>
              </a:solidFill>
            </a:rPr>
            <a:t>依赖关系（</a:t>
          </a:r>
          <a:r>
            <a:rPr lang="en-US" altLang="zh-CN" sz="900" dirty="0" smtClean="0">
              <a:solidFill>
                <a:srgbClr val="FF0000"/>
              </a:solidFill>
            </a:rPr>
            <a:t>JS</a:t>
          </a:r>
          <a:r>
            <a:rPr lang="zh-CN" altLang="en-US" sz="900" dirty="0" smtClean="0">
              <a:solidFill>
                <a:srgbClr val="FF0000"/>
              </a:solidFill>
            </a:rPr>
            <a:t>与原生端）</a:t>
          </a:r>
          <a:endParaRPr lang="zh-CN" altLang="en-US" sz="900" dirty="0">
            <a:solidFill>
              <a:srgbClr val="FF0000"/>
            </a:solidFill>
          </a:endParaRPr>
        </a:p>
      </dgm:t>
    </dgm:pt>
    <dgm:pt modelId="{25F829A3-A6FB-4C73-B854-BCB010823741}" type="parTrans" cxnId="{A92530D2-B84D-4E53-89BD-6A6B7CF58B46}">
      <dgm:prSet/>
      <dgm:spPr/>
      <dgm:t>
        <a:bodyPr/>
        <a:lstStyle/>
        <a:p>
          <a:endParaRPr lang="zh-CN" altLang="en-US"/>
        </a:p>
      </dgm:t>
    </dgm:pt>
    <dgm:pt modelId="{E5B9DC7D-2CA9-41D1-91A3-DD87F93DB758}" type="sibTrans" cxnId="{A92530D2-B84D-4E53-89BD-6A6B7CF58B46}">
      <dgm:prSet/>
      <dgm:spPr/>
      <dgm:t>
        <a:bodyPr/>
        <a:lstStyle/>
        <a:p>
          <a:endParaRPr lang="zh-CN" altLang="en-US"/>
        </a:p>
      </dgm:t>
    </dgm:pt>
    <dgm:pt modelId="{B4990868-0F82-4A18-80E9-39C3A39E8924}">
      <dgm:prSet phldrT="[文本]" custT="1"/>
      <dgm:spPr/>
      <dgm:t>
        <a:bodyPr/>
        <a:lstStyle/>
        <a:p>
          <a:r>
            <a:rPr lang="zh-CN" altLang="en-US" sz="900" dirty="0" smtClean="0">
              <a:solidFill>
                <a:srgbClr val="FF0000"/>
              </a:solidFill>
            </a:rPr>
            <a:t>     业务规则</a:t>
          </a:r>
          <a:endParaRPr lang="zh-CN" altLang="en-US" sz="900" dirty="0">
            <a:solidFill>
              <a:srgbClr val="FF0000"/>
            </a:solidFill>
          </a:endParaRPr>
        </a:p>
      </dgm:t>
    </dgm:pt>
    <dgm:pt modelId="{61803808-A696-45C1-A094-012695773122}" type="parTrans" cxnId="{5F24467E-8C26-44B1-AEE0-3E7FAA346544}">
      <dgm:prSet/>
      <dgm:spPr/>
      <dgm:t>
        <a:bodyPr/>
        <a:lstStyle/>
        <a:p>
          <a:endParaRPr lang="zh-CN" altLang="en-US"/>
        </a:p>
      </dgm:t>
    </dgm:pt>
    <dgm:pt modelId="{588C59C7-C382-4847-9604-ABB4288852B6}" type="sibTrans" cxnId="{5F24467E-8C26-44B1-AEE0-3E7FAA346544}">
      <dgm:prSet/>
      <dgm:spPr/>
      <dgm:t>
        <a:bodyPr/>
        <a:lstStyle/>
        <a:p>
          <a:endParaRPr lang="zh-CN" altLang="en-US"/>
        </a:p>
      </dgm:t>
    </dgm:pt>
    <dgm:pt modelId="{6E4076D8-825F-408D-9A55-6821CDD54A06}">
      <dgm:prSet phldrT="[文本]" custT="1"/>
      <dgm:spPr/>
      <dgm:t>
        <a:bodyPr/>
        <a:lstStyle/>
        <a:p>
          <a:r>
            <a:rPr lang="zh-CN" altLang="en-US" sz="900" dirty="0" smtClean="0">
              <a:solidFill>
                <a:srgbClr val="FF0000"/>
              </a:solidFill>
            </a:rPr>
            <a:t>     技术规则</a:t>
          </a:r>
          <a:endParaRPr lang="zh-CN" altLang="en-US" sz="900" dirty="0">
            <a:solidFill>
              <a:srgbClr val="FF0000"/>
            </a:solidFill>
          </a:endParaRPr>
        </a:p>
      </dgm:t>
    </dgm:pt>
    <dgm:pt modelId="{E73B1661-33C5-4E21-9A72-77B0DB5E03AD}" type="parTrans" cxnId="{51233659-5D3D-4896-BA1B-8205B2563978}">
      <dgm:prSet/>
      <dgm:spPr/>
      <dgm:t>
        <a:bodyPr/>
        <a:lstStyle/>
        <a:p>
          <a:endParaRPr lang="zh-CN" altLang="en-US"/>
        </a:p>
      </dgm:t>
    </dgm:pt>
    <dgm:pt modelId="{52E59079-468D-4933-B6CA-A2C46C3E26DF}" type="sibTrans" cxnId="{51233659-5D3D-4896-BA1B-8205B2563978}">
      <dgm:prSet/>
      <dgm:spPr/>
      <dgm:t>
        <a:bodyPr/>
        <a:lstStyle/>
        <a:p>
          <a:endParaRPr lang="zh-CN" altLang="en-US"/>
        </a:p>
      </dgm:t>
    </dgm:pt>
    <dgm:pt modelId="{4223E6AE-334B-45A8-8202-63259155B55B}">
      <dgm:prSet phldrT="[文本]" custT="1"/>
      <dgm:spPr/>
      <dgm:t>
        <a:bodyPr/>
        <a:lstStyle/>
        <a:p>
          <a:r>
            <a:rPr lang="zh-CN" altLang="en-US" sz="900" dirty="0" smtClean="0"/>
            <a:t>层级结构</a:t>
          </a:r>
          <a:endParaRPr lang="zh-CN" altLang="en-US" sz="900" dirty="0"/>
        </a:p>
      </dgm:t>
    </dgm:pt>
    <dgm:pt modelId="{BAEFCA14-1753-457D-9375-1741169E9087}" type="parTrans" cxnId="{BFA89F35-C92D-4FE0-B526-93120C340573}">
      <dgm:prSet/>
      <dgm:spPr/>
      <dgm:t>
        <a:bodyPr/>
        <a:lstStyle/>
        <a:p>
          <a:endParaRPr lang="zh-CN" altLang="en-US"/>
        </a:p>
      </dgm:t>
    </dgm:pt>
    <dgm:pt modelId="{D04B6AA9-190D-4EB9-827D-A17D47A75AC5}" type="sibTrans" cxnId="{BFA89F35-C92D-4FE0-B526-93120C340573}">
      <dgm:prSet/>
      <dgm:spPr/>
      <dgm:t>
        <a:bodyPr/>
        <a:lstStyle/>
        <a:p>
          <a:endParaRPr lang="zh-CN" altLang="en-US"/>
        </a:p>
      </dgm:t>
    </dgm:pt>
    <dgm:pt modelId="{080C690A-8391-4E02-9C4E-55D80E5B0925}">
      <dgm:prSet phldrT="[文本]" custT="1"/>
      <dgm:spPr/>
      <dgm:t>
        <a:bodyPr/>
        <a:lstStyle/>
        <a:p>
          <a:r>
            <a:rPr lang="zh-CN" altLang="en-US" sz="900" dirty="0" smtClean="0"/>
            <a:t>     </a:t>
          </a:r>
          <a:r>
            <a:rPr lang="en-US" altLang="zh-CN" sz="900" dirty="0" smtClean="0"/>
            <a:t>2</a:t>
          </a:r>
          <a:r>
            <a:rPr lang="zh-CN" altLang="en-US" sz="900" dirty="0" smtClean="0"/>
            <a:t>层</a:t>
          </a:r>
          <a:endParaRPr lang="zh-CN" altLang="en-US" sz="900" dirty="0"/>
        </a:p>
      </dgm:t>
    </dgm:pt>
    <dgm:pt modelId="{FEDABD91-D53B-476E-B303-941ACC506949}" type="parTrans" cxnId="{406F0DF7-68F8-44C6-8F32-2FC175805475}">
      <dgm:prSet/>
      <dgm:spPr/>
      <dgm:t>
        <a:bodyPr/>
        <a:lstStyle/>
        <a:p>
          <a:endParaRPr lang="zh-CN" altLang="en-US"/>
        </a:p>
      </dgm:t>
    </dgm:pt>
    <dgm:pt modelId="{18B23391-DB6F-473F-9464-09E3DE51CAEF}" type="sibTrans" cxnId="{406F0DF7-68F8-44C6-8F32-2FC175805475}">
      <dgm:prSet/>
      <dgm:spPr/>
      <dgm:t>
        <a:bodyPr/>
        <a:lstStyle/>
        <a:p>
          <a:endParaRPr lang="zh-CN" altLang="en-US"/>
        </a:p>
      </dgm:t>
    </dgm:pt>
    <dgm:pt modelId="{4BE71BDF-F591-489C-8435-88A104FD0471}" type="pres">
      <dgm:prSet presAssocID="{8676FA56-6EB8-43F2-97C2-9637A98B1DBB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4FD0367-E09C-48FB-B62D-E2AB01D8B855}" type="pres">
      <dgm:prSet presAssocID="{8676FA56-6EB8-43F2-97C2-9637A98B1DBB}" presName="divider" presStyleLbl="fgShp" presStyleIdx="0" presStyleCnt="1"/>
      <dgm:spPr/>
    </dgm:pt>
    <dgm:pt modelId="{AFDEC708-83CE-492D-8D34-A3058AAEA1CC}" type="pres">
      <dgm:prSet presAssocID="{AC3E1230-9C1B-4952-B434-C7840BFDC8BD}" presName="downArrow" presStyleLbl="node1" presStyleIdx="0" presStyleCnt="2"/>
      <dgm:spPr/>
    </dgm:pt>
    <dgm:pt modelId="{DC7B1079-AC09-43B7-A6AE-7FF16085D461}" type="pres">
      <dgm:prSet presAssocID="{AC3E1230-9C1B-4952-B434-C7840BFDC8BD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11BAF0-1030-4C20-BD52-42F27E1167EA}" type="pres">
      <dgm:prSet presAssocID="{B4E82AB2-0A56-474F-9E0F-99D6F7E2F860}" presName="upArrow" presStyleLbl="node1" presStyleIdx="1" presStyleCnt="2"/>
      <dgm:spPr/>
    </dgm:pt>
    <dgm:pt modelId="{001045B9-D655-4FC6-8F2F-3D71DBB8F34D}" type="pres">
      <dgm:prSet presAssocID="{B4E82AB2-0A56-474F-9E0F-99D6F7E2F860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9CE744F-0844-8446-9EA9-1052B34C794C}" type="presOf" srcId="{6E4076D8-825F-408D-9A55-6821CDD54A06}" destId="{001045B9-D655-4FC6-8F2F-3D71DBB8F34D}" srcOrd="0" destOrd="5" presId="urn:microsoft.com/office/officeart/2005/8/layout/arrow3"/>
    <dgm:cxn modelId="{E94E4714-9243-1147-A176-250E0A13A0A3}" type="presOf" srcId="{C66670D4-B105-43DD-A8DB-2AFFED120A6E}" destId="{DC7B1079-AC09-43B7-A6AE-7FF16085D461}" srcOrd="0" destOrd="1" presId="urn:microsoft.com/office/officeart/2005/8/layout/arrow3"/>
    <dgm:cxn modelId="{5899204A-E568-2648-A79B-8F9292458E42}" type="presOf" srcId="{E7304FF8-4078-4A72-A4A2-13329A59AE08}" destId="{001045B9-D655-4FC6-8F2F-3D71DBB8F34D}" srcOrd="0" destOrd="3" presId="urn:microsoft.com/office/officeart/2005/8/layout/arrow3"/>
    <dgm:cxn modelId="{2B1D7321-6CE4-0A44-96FB-9BBF70990E62}" type="presOf" srcId="{26CDE1DE-E640-4244-99D4-E0687307DCA5}" destId="{001045B9-D655-4FC6-8F2F-3D71DBB8F34D}" srcOrd="0" destOrd="2" presId="urn:microsoft.com/office/officeart/2005/8/layout/arrow3"/>
    <dgm:cxn modelId="{57C9EF20-10EC-44E0-A616-1ED5177DD8BB}" srcId="{8676FA56-6EB8-43F2-97C2-9637A98B1DBB}" destId="{AC3E1230-9C1B-4952-B434-C7840BFDC8BD}" srcOrd="0" destOrd="0" parTransId="{A113AB34-05CF-4687-B94D-15C6C4FD097E}" sibTransId="{2B49F57A-1C55-45E3-ADFA-67EB1E33E483}"/>
    <dgm:cxn modelId="{A6A491C4-B5D1-3D40-9EBD-BBE8A48D1C96}" type="presOf" srcId="{B4990868-0F82-4A18-80E9-39C3A39E8924}" destId="{001045B9-D655-4FC6-8F2F-3D71DBB8F34D}" srcOrd="0" destOrd="4" presId="urn:microsoft.com/office/officeart/2005/8/layout/arrow3"/>
    <dgm:cxn modelId="{E8E77A9A-BA2D-744D-9F89-53735E200BEC}" type="presOf" srcId="{9814CFE5-9DF4-445E-8D81-DDAC55820C87}" destId="{DC7B1079-AC09-43B7-A6AE-7FF16085D461}" srcOrd="0" destOrd="2" presId="urn:microsoft.com/office/officeart/2005/8/layout/arrow3"/>
    <dgm:cxn modelId="{84C72558-72AA-1340-801D-948167D50327}" type="presOf" srcId="{61490778-CC3D-4AF5-B99D-559B2ED33498}" destId="{DC7B1079-AC09-43B7-A6AE-7FF16085D461}" srcOrd="0" destOrd="6" presId="urn:microsoft.com/office/officeart/2005/8/layout/arrow3"/>
    <dgm:cxn modelId="{39D73B46-C753-46E2-AA59-17D08AE1E249}" srcId="{AC3E1230-9C1B-4952-B434-C7840BFDC8BD}" destId="{C66670D4-B105-43DD-A8DB-2AFFED120A6E}" srcOrd="0" destOrd="0" parTransId="{2C34756D-2FCF-42ED-9D51-578B1A144AC7}" sibTransId="{8C721F55-1C84-48A7-86DC-4FF0DD70FF74}"/>
    <dgm:cxn modelId="{7A50D28E-64E1-5E4A-8B7B-67AC80D2990F}" type="presOf" srcId="{AA6A6CC0-3FA9-498A-A147-C74B6A8E56CE}" destId="{DC7B1079-AC09-43B7-A6AE-7FF16085D461}" srcOrd="0" destOrd="5" presId="urn:microsoft.com/office/officeart/2005/8/layout/arrow3"/>
    <dgm:cxn modelId="{D2522DFC-752E-904C-B4B9-A4608D6DE3F9}" type="presOf" srcId="{080C690A-8391-4E02-9C4E-55D80E5B0925}" destId="{001045B9-D655-4FC6-8F2F-3D71DBB8F34D}" srcOrd="0" destOrd="7" presId="urn:microsoft.com/office/officeart/2005/8/layout/arrow3"/>
    <dgm:cxn modelId="{A02702EF-6DD4-4B47-9EA6-FB5A26B3B1AC}" srcId="{C66670D4-B105-43DD-A8DB-2AFFED120A6E}" destId="{9814CFE5-9DF4-445E-8D81-DDAC55820C87}" srcOrd="0" destOrd="0" parTransId="{AD2DFC5C-6B0B-496B-9232-6BC609DB1332}" sibTransId="{0EA5511B-170E-4FB5-B2F8-7B325B83F34B}"/>
    <dgm:cxn modelId="{6DE5B49F-952C-CB47-B7A8-CE45BF4F68F3}" type="presOf" srcId="{8676FA56-6EB8-43F2-97C2-9637A98B1DBB}" destId="{4BE71BDF-F591-489C-8435-88A104FD0471}" srcOrd="0" destOrd="0" presId="urn:microsoft.com/office/officeart/2005/8/layout/arrow3"/>
    <dgm:cxn modelId="{D81610E1-4440-4C3C-B469-747CE855F764}" srcId="{62E893C7-15DB-4419-BD3F-B915901B204D}" destId="{CDF3DCA1-27FF-49A2-B395-A92187D8C7FE}" srcOrd="0" destOrd="0" parTransId="{B30B227E-3D91-4F05-B40E-A3D4C56929FB}" sibTransId="{751BC34A-D9B6-4182-9600-92099A427017}"/>
    <dgm:cxn modelId="{5F24467E-8C26-44B1-AEE0-3E7FAA346544}" srcId="{E7304FF8-4078-4A72-A4A2-13329A59AE08}" destId="{B4990868-0F82-4A18-80E9-39C3A39E8924}" srcOrd="0" destOrd="0" parTransId="{61803808-A696-45C1-A094-012695773122}" sibTransId="{588C59C7-C382-4847-9604-ABB4288852B6}"/>
    <dgm:cxn modelId="{CF57A84B-51CC-49E9-AF3D-76676AEE729B}" srcId="{AC3E1230-9C1B-4952-B434-C7840BFDC8BD}" destId="{62E893C7-15DB-4419-BD3F-B915901B204D}" srcOrd="1" destOrd="0" parTransId="{35D31116-5B8E-4F11-AF58-B24CC434B5C1}" sibTransId="{6D29CDF8-432A-4770-AFFC-F78565AE8607}"/>
    <dgm:cxn modelId="{86A9AC75-7417-CB45-BCE3-5CD3012B7A01}" type="presOf" srcId="{62E893C7-15DB-4419-BD3F-B915901B204D}" destId="{DC7B1079-AC09-43B7-A6AE-7FF16085D461}" srcOrd="0" destOrd="3" presId="urn:microsoft.com/office/officeart/2005/8/layout/arrow3"/>
    <dgm:cxn modelId="{BB13B784-E2B0-574F-B3EE-F28F35666877}" type="presOf" srcId="{B4E82AB2-0A56-474F-9E0F-99D6F7E2F860}" destId="{001045B9-D655-4FC6-8F2F-3D71DBB8F34D}" srcOrd="0" destOrd="0" presId="urn:microsoft.com/office/officeart/2005/8/layout/arrow3"/>
    <dgm:cxn modelId="{406F0DF7-68F8-44C6-8F32-2FC175805475}" srcId="{4223E6AE-334B-45A8-8202-63259155B55B}" destId="{080C690A-8391-4E02-9C4E-55D80E5B0925}" srcOrd="0" destOrd="0" parTransId="{FEDABD91-D53B-476E-B303-941ACC506949}" sibTransId="{18B23391-DB6F-473F-9464-09E3DE51CAEF}"/>
    <dgm:cxn modelId="{D3888612-9A29-4C34-9EFD-7804FABDF78D}" srcId="{8676FA56-6EB8-43F2-97C2-9637A98B1DBB}" destId="{B4E82AB2-0A56-474F-9E0F-99D6F7E2F860}" srcOrd="1" destOrd="0" parTransId="{0FAD7965-9C20-433E-A9A2-7A5BF3387E92}" sibTransId="{88FCD674-83C8-4706-9737-D06E7F2CB122}"/>
    <dgm:cxn modelId="{A2CAEE00-DFF0-4D88-8C30-041553AD915B}" srcId="{B4E82AB2-0A56-474F-9E0F-99D6F7E2F860}" destId="{94BA73D6-57B9-4023-A802-FF73E260DFBA}" srcOrd="0" destOrd="0" parTransId="{AD6EEE8B-5742-4F90-B3D9-026FF203AF89}" sibTransId="{6ED068B3-7794-4A4C-80B5-B1DD08814D04}"/>
    <dgm:cxn modelId="{A92530D2-B84D-4E53-89BD-6A6B7CF58B46}" srcId="{B4E82AB2-0A56-474F-9E0F-99D6F7E2F860}" destId="{E7304FF8-4078-4A72-A4A2-13329A59AE08}" srcOrd="1" destOrd="0" parTransId="{25F829A3-A6FB-4C73-B854-BCB010823741}" sibTransId="{E5B9DC7D-2CA9-41D1-91A3-DD87F93DB758}"/>
    <dgm:cxn modelId="{CDF72A25-32DE-431D-8B80-A954D0F50C5C}" srcId="{94BA73D6-57B9-4023-A802-FF73E260DFBA}" destId="{26CDE1DE-E640-4244-99D4-E0687307DCA5}" srcOrd="0" destOrd="0" parTransId="{F88C0A55-1C69-4442-BD39-30441CF960E5}" sibTransId="{18053909-4C16-41A4-9EFE-113E2D452C60}"/>
    <dgm:cxn modelId="{51233659-5D3D-4896-BA1B-8205B2563978}" srcId="{E7304FF8-4078-4A72-A4A2-13329A59AE08}" destId="{6E4076D8-825F-408D-9A55-6821CDD54A06}" srcOrd="1" destOrd="0" parTransId="{E73B1661-33C5-4E21-9A72-77B0DB5E03AD}" sibTransId="{52E59079-468D-4933-B6CA-A2C46C3E26DF}"/>
    <dgm:cxn modelId="{2CB32934-8D2E-477A-BE51-520D63EDDCE3}" srcId="{AC3E1230-9C1B-4952-B434-C7840BFDC8BD}" destId="{AA6A6CC0-3FA9-498A-A147-C74B6A8E56CE}" srcOrd="2" destOrd="0" parTransId="{3307F880-AAFC-4A26-81A9-6AA4721AF545}" sibTransId="{1C24976A-AF5C-449F-9087-1F9701F55794}"/>
    <dgm:cxn modelId="{52466E9C-9B01-AB40-A570-DEC7F40CBEB1}" type="presOf" srcId="{CDF3DCA1-27FF-49A2-B395-A92187D8C7FE}" destId="{DC7B1079-AC09-43B7-A6AE-7FF16085D461}" srcOrd="0" destOrd="4" presId="urn:microsoft.com/office/officeart/2005/8/layout/arrow3"/>
    <dgm:cxn modelId="{22E9EAE5-C930-B04D-883E-D8C5E82B192D}" type="presOf" srcId="{AC3E1230-9C1B-4952-B434-C7840BFDC8BD}" destId="{DC7B1079-AC09-43B7-A6AE-7FF16085D461}" srcOrd="0" destOrd="0" presId="urn:microsoft.com/office/officeart/2005/8/layout/arrow3"/>
    <dgm:cxn modelId="{9B0D8B7D-766A-D344-ACA1-ABC6EC41D1C4}" type="presOf" srcId="{4223E6AE-334B-45A8-8202-63259155B55B}" destId="{001045B9-D655-4FC6-8F2F-3D71DBB8F34D}" srcOrd="0" destOrd="6" presId="urn:microsoft.com/office/officeart/2005/8/layout/arrow3"/>
    <dgm:cxn modelId="{51637609-B04A-654C-B9F9-B6D00834D1CE}" type="presOf" srcId="{94BA73D6-57B9-4023-A802-FF73E260DFBA}" destId="{001045B9-D655-4FC6-8F2F-3D71DBB8F34D}" srcOrd="0" destOrd="1" presId="urn:microsoft.com/office/officeart/2005/8/layout/arrow3"/>
    <dgm:cxn modelId="{BFA89F35-C92D-4FE0-B526-93120C340573}" srcId="{B4E82AB2-0A56-474F-9E0F-99D6F7E2F860}" destId="{4223E6AE-334B-45A8-8202-63259155B55B}" srcOrd="2" destOrd="0" parTransId="{BAEFCA14-1753-457D-9375-1741169E9087}" sibTransId="{D04B6AA9-190D-4EB9-827D-A17D47A75AC5}"/>
    <dgm:cxn modelId="{19C7FBA3-404D-4F91-B6FC-DD6786703811}" srcId="{AA6A6CC0-3FA9-498A-A147-C74B6A8E56CE}" destId="{61490778-CC3D-4AF5-B99D-559B2ED33498}" srcOrd="0" destOrd="0" parTransId="{EF4B1035-1207-473C-90C4-742F21BAC88D}" sibTransId="{5E67862F-B9DB-412F-89E5-158D8013735A}"/>
    <dgm:cxn modelId="{099EEAC0-9819-F044-AA6D-C3B263D6BAE1}" type="presParOf" srcId="{4BE71BDF-F591-489C-8435-88A104FD0471}" destId="{44FD0367-E09C-48FB-B62D-E2AB01D8B855}" srcOrd="0" destOrd="0" presId="urn:microsoft.com/office/officeart/2005/8/layout/arrow3"/>
    <dgm:cxn modelId="{2EDB800B-29BC-C946-9742-7C1B11561E42}" type="presParOf" srcId="{4BE71BDF-F591-489C-8435-88A104FD0471}" destId="{AFDEC708-83CE-492D-8D34-A3058AAEA1CC}" srcOrd="1" destOrd="0" presId="urn:microsoft.com/office/officeart/2005/8/layout/arrow3"/>
    <dgm:cxn modelId="{DB26A794-C6D9-4041-99F1-6C6334F92133}" type="presParOf" srcId="{4BE71BDF-F591-489C-8435-88A104FD0471}" destId="{DC7B1079-AC09-43B7-A6AE-7FF16085D461}" srcOrd="2" destOrd="0" presId="urn:microsoft.com/office/officeart/2005/8/layout/arrow3"/>
    <dgm:cxn modelId="{C3A16A02-C1A3-A745-BE58-DFF0EF8AAAAD}" type="presParOf" srcId="{4BE71BDF-F591-489C-8435-88A104FD0471}" destId="{2611BAF0-1030-4C20-BD52-42F27E1167EA}" srcOrd="3" destOrd="0" presId="urn:microsoft.com/office/officeart/2005/8/layout/arrow3"/>
    <dgm:cxn modelId="{5FADF7C1-1881-6E44-A03C-FD15CCA34EBD}" type="presParOf" srcId="{4BE71BDF-F591-489C-8435-88A104FD0471}" destId="{001045B9-D655-4FC6-8F2F-3D71DBB8F34D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en-US" altLang="zh-CN" dirty="0" smtClean="0"/>
            <a:t>ionic</a:t>
          </a:r>
          <a:endParaRPr lang="zh-CN" altLang="en-US" dirty="0" smtClean="0"/>
        </a:p>
        <a:p>
          <a:r>
            <a:rPr lang="en-US" altLang="zh-CN" dirty="0" err="1" smtClean="0"/>
            <a:t>weex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目录</a:t>
          </a:r>
        </a:p>
        <a:p>
          <a:r>
            <a:rPr lang="zh-CN" altLang="en-US" dirty="0" smtClean="0"/>
            <a:t>标准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zh-CN" altLang="en-US" dirty="0" smtClean="0"/>
            <a:t>技术</a:t>
          </a:r>
        </a:p>
        <a:p>
          <a:r>
            <a:rPr lang="zh-CN" altLang="en-US" dirty="0" smtClean="0"/>
            <a:t>平台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管理</a:t>
          </a:r>
        </a:p>
        <a:p>
          <a:r>
            <a:rPr lang="zh-CN" altLang="en-US" dirty="0" smtClean="0"/>
            <a:t>集成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zh-CN" altLang="en-US" dirty="0" smtClean="0"/>
            <a:t>开发</a:t>
          </a:r>
        </a:p>
        <a:p>
          <a:r>
            <a:rPr lang="zh-CN" altLang="en-US" dirty="0" smtClean="0"/>
            <a:t>集成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AB790C1-CA04-A042-8F2D-C8369501CB1D}" type="presOf" srcId="{66465762-CD5F-1840-A784-2C2A9EEDF7F4}" destId="{3713940A-6A6A-E642-9564-18E25C0A12EE}" srcOrd="0" destOrd="0" presId="urn:microsoft.com/office/officeart/2005/8/layout/equation1"/>
    <dgm:cxn modelId="{D64E946C-7EDF-B94C-897F-E6DF9BA5837A}" type="presOf" srcId="{BD64F9F1-CDC4-EB49-B46A-C9F1384767E0}" destId="{99741E28-03FD-C340-8F2C-3D39D8822863}" srcOrd="0" destOrd="0" presId="urn:microsoft.com/office/officeart/2005/8/layout/equation1"/>
    <dgm:cxn modelId="{1128999E-D1E5-2A44-9F7B-0B0CB7FB8841}" type="presOf" srcId="{963AEE24-599D-5E4A-9DFC-58D321676BDE}" destId="{EF2DF7AB-253E-0040-AF39-1EFF03C5412D}" srcOrd="0" destOrd="0" presId="urn:microsoft.com/office/officeart/2005/8/layout/equation1"/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237644DB-9DD7-0143-8AB0-F0C22BAC0AFB}" type="presOf" srcId="{EC4DCB9D-DF6A-584D-9434-DCCB19E9C654}" destId="{CB9861D9-647A-9545-AF56-5BE6C020C0BC}" srcOrd="0" destOrd="0" presId="urn:microsoft.com/office/officeart/2005/8/layout/equation1"/>
    <dgm:cxn modelId="{1F157F31-5188-404B-A418-11C7971681F7}" type="presOf" srcId="{35527806-825D-1547-9B23-92F8C7DAC6F4}" destId="{A869993F-94CE-D741-8AE8-537495BEFC87}" srcOrd="0" destOrd="0" presId="urn:microsoft.com/office/officeart/2005/8/layout/equation1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73CA1E98-88C1-7A48-B91C-913E80D5AC9E}" type="presOf" srcId="{70755541-4BDB-4845-A7F9-2B69BA72E61E}" destId="{B8622DEF-A6E5-E848-8411-35A4A739A7C9}" srcOrd="0" destOrd="0" presId="urn:microsoft.com/office/officeart/2005/8/layout/equation1"/>
    <dgm:cxn modelId="{097C9242-12FF-5747-BF25-3F1C3F9E6BCC}" type="presOf" srcId="{3FCDBBF1-1B70-A641-A0EE-DC0B6E3E7ACA}" destId="{5B7AAF29-F308-534A-87DF-9ACEB5E627F2}" srcOrd="0" destOrd="0" presId="urn:microsoft.com/office/officeart/2005/8/layout/equation1"/>
    <dgm:cxn modelId="{A14031AF-ED76-2749-9E74-D5462AF21039}" type="presOf" srcId="{A6AF84EE-57BB-F449-ABF8-6F15A82E499C}" destId="{8F408E65-BD26-B94D-AC9A-DF900512B8A1}" srcOrd="0" destOrd="0" presId="urn:microsoft.com/office/officeart/2005/8/layout/equation1"/>
    <dgm:cxn modelId="{D208BAA4-7DD3-E845-B375-78A3A6C825AB}" type="presOf" srcId="{555B72CA-75A6-2348-A067-37D6ADEA50A3}" destId="{D3C091A9-611F-9F40-B65D-CA5A528FFE01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16B01B28-6D83-1140-B1D7-09961D541757}" type="presOf" srcId="{656E3F8F-DEA8-3F4C-BDFF-3D96D4CA9040}" destId="{971DA4D7-9B43-2D45-B251-CC4EB191CB65}" srcOrd="0" destOrd="0" presId="urn:microsoft.com/office/officeart/2005/8/layout/equation1"/>
    <dgm:cxn modelId="{78CD5DC0-B9B6-7D41-9B01-9A0C75D2379A}" type="presParOf" srcId="{8F408E65-BD26-B94D-AC9A-DF900512B8A1}" destId="{D3C091A9-611F-9F40-B65D-CA5A528FFE01}" srcOrd="0" destOrd="0" presId="urn:microsoft.com/office/officeart/2005/8/layout/equation1"/>
    <dgm:cxn modelId="{62DF4BBB-482D-2144-9A89-013F9C43F2C2}" type="presParOf" srcId="{8F408E65-BD26-B94D-AC9A-DF900512B8A1}" destId="{E9C3E050-30B2-E44E-848D-7BDFC94BD58F}" srcOrd="1" destOrd="0" presId="urn:microsoft.com/office/officeart/2005/8/layout/equation1"/>
    <dgm:cxn modelId="{77647E00-6CA9-AD4B-85E4-A606FCE63DDB}" type="presParOf" srcId="{8F408E65-BD26-B94D-AC9A-DF900512B8A1}" destId="{CB9861D9-647A-9545-AF56-5BE6C020C0BC}" srcOrd="2" destOrd="0" presId="urn:microsoft.com/office/officeart/2005/8/layout/equation1"/>
    <dgm:cxn modelId="{922EA139-AB27-994A-8324-902C404A1A22}" type="presParOf" srcId="{8F408E65-BD26-B94D-AC9A-DF900512B8A1}" destId="{D222CA45-C3FF-9641-9363-1FE880CB4FB4}" srcOrd="3" destOrd="0" presId="urn:microsoft.com/office/officeart/2005/8/layout/equation1"/>
    <dgm:cxn modelId="{7DF9099D-7EF3-5742-9273-2CAF678E7A8C}" type="presParOf" srcId="{8F408E65-BD26-B94D-AC9A-DF900512B8A1}" destId="{B8622DEF-A6E5-E848-8411-35A4A739A7C9}" srcOrd="4" destOrd="0" presId="urn:microsoft.com/office/officeart/2005/8/layout/equation1"/>
    <dgm:cxn modelId="{B4E85B5A-8017-C949-9A79-7784C534FAAA}" type="presParOf" srcId="{8F408E65-BD26-B94D-AC9A-DF900512B8A1}" destId="{8B1BEB36-FE2A-9A4F-91B2-F1F74A22534F}" srcOrd="5" destOrd="0" presId="urn:microsoft.com/office/officeart/2005/8/layout/equation1"/>
    <dgm:cxn modelId="{B8D9B6D7-60BA-DD4C-9FCB-64A9F98F4030}" type="presParOf" srcId="{8F408E65-BD26-B94D-AC9A-DF900512B8A1}" destId="{EF2DF7AB-253E-0040-AF39-1EFF03C5412D}" srcOrd="6" destOrd="0" presId="urn:microsoft.com/office/officeart/2005/8/layout/equation1"/>
    <dgm:cxn modelId="{0C4FFA58-FCE3-9A44-BFF5-AF10E0A99234}" type="presParOf" srcId="{8F408E65-BD26-B94D-AC9A-DF900512B8A1}" destId="{9083AC97-24C9-C847-BE6A-B4A43BFBB23C}" srcOrd="7" destOrd="0" presId="urn:microsoft.com/office/officeart/2005/8/layout/equation1"/>
    <dgm:cxn modelId="{05D1E7C6-C138-5743-AA18-97E0B179D593}" type="presParOf" srcId="{8F408E65-BD26-B94D-AC9A-DF900512B8A1}" destId="{99741E28-03FD-C340-8F2C-3D39D8822863}" srcOrd="8" destOrd="0" presId="urn:microsoft.com/office/officeart/2005/8/layout/equation1"/>
    <dgm:cxn modelId="{5AD74A53-D274-9247-BE42-51E25391ED92}" type="presParOf" srcId="{8F408E65-BD26-B94D-AC9A-DF900512B8A1}" destId="{4CA5918E-6609-8643-A10A-53CA8B07C6BA}" srcOrd="9" destOrd="0" presId="urn:microsoft.com/office/officeart/2005/8/layout/equation1"/>
    <dgm:cxn modelId="{90B3D09E-8844-444E-B2FF-FC87D84D967A}" type="presParOf" srcId="{8F408E65-BD26-B94D-AC9A-DF900512B8A1}" destId="{971DA4D7-9B43-2D45-B251-CC4EB191CB65}" srcOrd="10" destOrd="0" presId="urn:microsoft.com/office/officeart/2005/8/layout/equation1"/>
    <dgm:cxn modelId="{C61CCBE7-839E-E946-AB46-52D1241C98A9}" type="presParOf" srcId="{8F408E65-BD26-B94D-AC9A-DF900512B8A1}" destId="{A2FA6623-3934-4D47-927F-AA4FAE102106}" srcOrd="11" destOrd="0" presId="urn:microsoft.com/office/officeart/2005/8/layout/equation1"/>
    <dgm:cxn modelId="{92D7C5C9-F69D-1B42-A3E7-03E2826E3062}" type="presParOf" srcId="{8F408E65-BD26-B94D-AC9A-DF900512B8A1}" destId="{3713940A-6A6A-E642-9564-18E25C0A12EE}" srcOrd="12" destOrd="0" presId="urn:microsoft.com/office/officeart/2005/8/layout/equation1"/>
    <dgm:cxn modelId="{6C2DCEFB-4F71-CC4C-B239-1ADEB3F2BA71}" type="presParOf" srcId="{8F408E65-BD26-B94D-AC9A-DF900512B8A1}" destId="{D1F575D0-FA7A-994E-8A0E-CFF894148151}" srcOrd="13" destOrd="0" presId="urn:microsoft.com/office/officeart/2005/8/layout/equation1"/>
    <dgm:cxn modelId="{089B20BA-429D-6149-A275-0BC9CF62B577}" type="presParOf" srcId="{8F408E65-BD26-B94D-AC9A-DF900512B8A1}" destId="{5B7AAF29-F308-534A-87DF-9ACEB5E627F2}" srcOrd="14" destOrd="0" presId="urn:microsoft.com/office/officeart/2005/8/layout/equation1"/>
    <dgm:cxn modelId="{4E71289D-7240-744F-9BDB-6B7F2E3C9C9E}" type="presParOf" srcId="{8F408E65-BD26-B94D-AC9A-DF900512B8A1}" destId="{2CF50FE7-2AE0-0942-88CB-DB0244933660}" srcOrd="15" destOrd="0" presId="urn:microsoft.com/office/officeart/2005/8/layout/equation1"/>
    <dgm:cxn modelId="{14CB7566-55CA-BF4B-BB92-3EBCB129DD44}" type="presParOf" srcId="{8F408E65-BD26-B94D-AC9A-DF900512B8A1}" destId="{A869993F-94CE-D741-8AE8-537495BEFC87}" srcOrd="16" destOrd="0" presId="urn:microsoft.com/office/officeart/2005/8/layout/equation1"/>
  </dgm:cxnLst>
  <dgm:bg/>
  <dgm:whole>
    <a:ln w="50800">
      <a:solidFill>
        <a:schemeClr val="accent4"/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zh-CN" altLang="en-US" dirty="0" smtClean="0"/>
            <a:t>项目生命周期</a:t>
          </a:r>
          <a:r>
            <a:rPr lang="en-US" altLang="zh-CN" dirty="0" smtClean="0"/>
            <a:t>(Scrum)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组织</a:t>
          </a:r>
        </a:p>
        <a:p>
          <a:r>
            <a:rPr lang="zh-CN" altLang="en-US" dirty="0" smtClean="0"/>
            <a:t>角色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zh-CN" altLang="en-US" dirty="0" smtClean="0"/>
            <a:t>工作</a:t>
          </a:r>
        </a:p>
        <a:p>
          <a:r>
            <a:rPr lang="zh-CN" altLang="en-US" dirty="0" smtClean="0"/>
            <a:t>流程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业务流程重组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zh-CN" altLang="en-US" dirty="0" smtClean="0"/>
            <a:t>技术</a:t>
          </a:r>
        </a:p>
        <a:p>
          <a:r>
            <a:rPr lang="zh-CN" altLang="en-US" smtClean="0"/>
            <a:t>特性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A9A8BA-4595-264B-A9EB-BC825B6746FA}" type="presOf" srcId="{656E3F8F-DEA8-3F4C-BDFF-3D96D4CA9040}" destId="{971DA4D7-9B43-2D45-B251-CC4EB191CB65}" srcOrd="0" destOrd="0" presId="urn:microsoft.com/office/officeart/2005/8/layout/equation1"/>
    <dgm:cxn modelId="{AD80731B-E6B2-B54D-95C0-9F81F8669D5D}" type="presOf" srcId="{70755541-4BDB-4845-A7F9-2B69BA72E61E}" destId="{B8622DEF-A6E5-E848-8411-35A4A739A7C9}" srcOrd="0" destOrd="0" presId="urn:microsoft.com/office/officeart/2005/8/layout/equation1"/>
    <dgm:cxn modelId="{4C4DD6D5-0C7A-834C-9CEA-1C103774C54F}" type="presOf" srcId="{35527806-825D-1547-9B23-92F8C7DAC6F4}" destId="{A869993F-94CE-D741-8AE8-537495BEFC87}" srcOrd="0" destOrd="0" presId="urn:microsoft.com/office/officeart/2005/8/layout/equation1"/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4E733699-D44B-8D43-8965-0707D5AA90A1}" type="presOf" srcId="{BD64F9F1-CDC4-EB49-B46A-C9F1384767E0}" destId="{99741E28-03FD-C340-8F2C-3D39D8822863}" srcOrd="0" destOrd="0" presId="urn:microsoft.com/office/officeart/2005/8/layout/equation1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59E48401-6C15-6A45-8DB0-B1FF42C9BA6C}" type="presOf" srcId="{A6AF84EE-57BB-F449-ABF8-6F15A82E499C}" destId="{8F408E65-BD26-B94D-AC9A-DF900512B8A1}" srcOrd="0" destOrd="0" presId="urn:microsoft.com/office/officeart/2005/8/layout/equation1"/>
    <dgm:cxn modelId="{9A3CD3C0-7BC4-B345-B5BD-5B01500C4480}" type="presOf" srcId="{EC4DCB9D-DF6A-584D-9434-DCCB19E9C654}" destId="{CB9861D9-647A-9545-AF56-5BE6C020C0BC}" srcOrd="0" destOrd="0" presId="urn:microsoft.com/office/officeart/2005/8/layout/equation1"/>
    <dgm:cxn modelId="{111332E5-255B-6440-995D-5F5E58626690}" type="presOf" srcId="{3FCDBBF1-1B70-A641-A0EE-DC0B6E3E7ACA}" destId="{5B7AAF29-F308-534A-87DF-9ACEB5E627F2}" srcOrd="0" destOrd="0" presId="urn:microsoft.com/office/officeart/2005/8/layout/equation1"/>
    <dgm:cxn modelId="{1685CDD3-0A3E-874C-B8BF-2E437D93C346}" type="presOf" srcId="{66465762-CD5F-1840-A784-2C2A9EEDF7F4}" destId="{3713940A-6A6A-E642-9564-18E25C0A12EE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F4967D89-356C-104B-ABFF-8EC299BB865A}" type="presOf" srcId="{963AEE24-599D-5E4A-9DFC-58D321676BDE}" destId="{EF2DF7AB-253E-0040-AF39-1EFF03C5412D}" srcOrd="0" destOrd="0" presId="urn:microsoft.com/office/officeart/2005/8/layout/equation1"/>
    <dgm:cxn modelId="{9438D737-76AF-5E4F-B7B4-8B45E02F6EF9}" type="presOf" srcId="{555B72CA-75A6-2348-A067-37D6ADEA50A3}" destId="{D3C091A9-611F-9F40-B65D-CA5A528FFE01}" srcOrd="0" destOrd="0" presId="urn:microsoft.com/office/officeart/2005/8/layout/equation1"/>
    <dgm:cxn modelId="{C11F918A-3175-1F47-802A-BEB07EE7681D}" type="presParOf" srcId="{8F408E65-BD26-B94D-AC9A-DF900512B8A1}" destId="{D3C091A9-611F-9F40-B65D-CA5A528FFE01}" srcOrd="0" destOrd="0" presId="urn:microsoft.com/office/officeart/2005/8/layout/equation1"/>
    <dgm:cxn modelId="{C8E30BC6-12A3-E548-AA11-6BCDD56AD610}" type="presParOf" srcId="{8F408E65-BD26-B94D-AC9A-DF900512B8A1}" destId="{E9C3E050-30B2-E44E-848D-7BDFC94BD58F}" srcOrd="1" destOrd="0" presId="urn:microsoft.com/office/officeart/2005/8/layout/equation1"/>
    <dgm:cxn modelId="{05ACC3A0-3B22-6141-8B81-99E22DBC023C}" type="presParOf" srcId="{8F408E65-BD26-B94D-AC9A-DF900512B8A1}" destId="{CB9861D9-647A-9545-AF56-5BE6C020C0BC}" srcOrd="2" destOrd="0" presId="urn:microsoft.com/office/officeart/2005/8/layout/equation1"/>
    <dgm:cxn modelId="{AF3BFDF3-4134-D042-907F-34FE36490474}" type="presParOf" srcId="{8F408E65-BD26-B94D-AC9A-DF900512B8A1}" destId="{D222CA45-C3FF-9641-9363-1FE880CB4FB4}" srcOrd="3" destOrd="0" presId="urn:microsoft.com/office/officeart/2005/8/layout/equation1"/>
    <dgm:cxn modelId="{0281D1C6-B0EC-D043-9D60-A7A31C72304D}" type="presParOf" srcId="{8F408E65-BD26-B94D-AC9A-DF900512B8A1}" destId="{B8622DEF-A6E5-E848-8411-35A4A739A7C9}" srcOrd="4" destOrd="0" presId="urn:microsoft.com/office/officeart/2005/8/layout/equation1"/>
    <dgm:cxn modelId="{2AB38341-0C4D-7140-92A5-59B3C9DA7927}" type="presParOf" srcId="{8F408E65-BD26-B94D-AC9A-DF900512B8A1}" destId="{8B1BEB36-FE2A-9A4F-91B2-F1F74A22534F}" srcOrd="5" destOrd="0" presId="urn:microsoft.com/office/officeart/2005/8/layout/equation1"/>
    <dgm:cxn modelId="{34E5CB14-7271-854A-A063-6B5390358B27}" type="presParOf" srcId="{8F408E65-BD26-B94D-AC9A-DF900512B8A1}" destId="{EF2DF7AB-253E-0040-AF39-1EFF03C5412D}" srcOrd="6" destOrd="0" presId="urn:microsoft.com/office/officeart/2005/8/layout/equation1"/>
    <dgm:cxn modelId="{4F4F3405-CD82-8240-99B2-6C136E3AAA3F}" type="presParOf" srcId="{8F408E65-BD26-B94D-AC9A-DF900512B8A1}" destId="{9083AC97-24C9-C847-BE6A-B4A43BFBB23C}" srcOrd="7" destOrd="0" presId="urn:microsoft.com/office/officeart/2005/8/layout/equation1"/>
    <dgm:cxn modelId="{D31850F0-1884-E440-9025-80CA2AEA4E33}" type="presParOf" srcId="{8F408E65-BD26-B94D-AC9A-DF900512B8A1}" destId="{99741E28-03FD-C340-8F2C-3D39D8822863}" srcOrd="8" destOrd="0" presId="urn:microsoft.com/office/officeart/2005/8/layout/equation1"/>
    <dgm:cxn modelId="{F4E30C77-A7C7-8C4E-A9D2-7FAE5055FA3D}" type="presParOf" srcId="{8F408E65-BD26-B94D-AC9A-DF900512B8A1}" destId="{4CA5918E-6609-8643-A10A-53CA8B07C6BA}" srcOrd="9" destOrd="0" presId="urn:microsoft.com/office/officeart/2005/8/layout/equation1"/>
    <dgm:cxn modelId="{193DC17A-CD30-F845-BD0B-3089BB534E1F}" type="presParOf" srcId="{8F408E65-BD26-B94D-AC9A-DF900512B8A1}" destId="{971DA4D7-9B43-2D45-B251-CC4EB191CB65}" srcOrd="10" destOrd="0" presId="urn:microsoft.com/office/officeart/2005/8/layout/equation1"/>
    <dgm:cxn modelId="{D3F16B76-29AF-CD4F-90B8-39C5CBE275A5}" type="presParOf" srcId="{8F408E65-BD26-B94D-AC9A-DF900512B8A1}" destId="{A2FA6623-3934-4D47-927F-AA4FAE102106}" srcOrd="11" destOrd="0" presId="urn:microsoft.com/office/officeart/2005/8/layout/equation1"/>
    <dgm:cxn modelId="{59021334-0128-5C41-A754-E08FF52513CE}" type="presParOf" srcId="{8F408E65-BD26-B94D-AC9A-DF900512B8A1}" destId="{3713940A-6A6A-E642-9564-18E25C0A12EE}" srcOrd="12" destOrd="0" presId="urn:microsoft.com/office/officeart/2005/8/layout/equation1"/>
    <dgm:cxn modelId="{5912A135-C281-6E41-AEA7-018F2BC2D507}" type="presParOf" srcId="{8F408E65-BD26-B94D-AC9A-DF900512B8A1}" destId="{D1F575D0-FA7A-994E-8A0E-CFF894148151}" srcOrd="13" destOrd="0" presId="urn:microsoft.com/office/officeart/2005/8/layout/equation1"/>
    <dgm:cxn modelId="{93A8922C-D49C-5946-9C33-EF88238A5332}" type="presParOf" srcId="{8F408E65-BD26-B94D-AC9A-DF900512B8A1}" destId="{5B7AAF29-F308-534A-87DF-9ACEB5E627F2}" srcOrd="14" destOrd="0" presId="urn:microsoft.com/office/officeart/2005/8/layout/equation1"/>
    <dgm:cxn modelId="{D6FF8B95-6C4E-E14F-A9E2-65CE31838C79}" type="presParOf" srcId="{8F408E65-BD26-B94D-AC9A-DF900512B8A1}" destId="{2CF50FE7-2AE0-0942-88CB-DB0244933660}" srcOrd="15" destOrd="0" presId="urn:microsoft.com/office/officeart/2005/8/layout/equation1"/>
    <dgm:cxn modelId="{0E940174-1DF1-4845-A367-846E8DD5B99A}" type="presParOf" srcId="{8F408E65-BD26-B94D-AC9A-DF900512B8A1}" destId="{A869993F-94CE-D741-8AE8-537495BEFC87}" srcOrd="16" destOrd="0" presId="urn:microsoft.com/office/officeart/2005/8/layout/equation1"/>
  </dgm:cxnLst>
  <dgm:bg/>
  <dgm:whole>
    <a:ln w="50800">
      <a:noFill/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zh-CN" altLang="en-US" dirty="0" smtClean="0"/>
            <a:t>组织</a:t>
          </a:r>
        </a:p>
        <a:p>
          <a:r>
            <a:rPr lang="zh-CN" altLang="en-US" dirty="0" smtClean="0"/>
            <a:t>人员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具备</a:t>
          </a:r>
        </a:p>
        <a:p>
          <a:r>
            <a:rPr lang="zh-CN" altLang="en-US" dirty="0" smtClean="0"/>
            <a:t>技能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zh-CN" altLang="en-US" dirty="0" smtClean="0"/>
            <a:t>组织</a:t>
          </a:r>
        </a:p>
        <a:p>
          <a:r>
            <a:rPr lang="zh-CN" altLang="en-US" dirty="0" smtClean="0"/>
            <a:t>角色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受到</a:t>
          </a:r>
        </a:p>
        <a:p>
          <a:r>
            <a:rPr lang="zh-CN" altLang="en-US" dirty="0" smtClean="0"/>
            <a:t>培训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zh-CN" altLang="en-US" dirty="0" smtClean="0"/>
            <a:t>拥有</a:t>
          </a:r>
        </a:p>
        <a:p>
          <a:r>
            <a:rPr lang="zh-CN" altLang="en-US" dirty="0" smtClean="0"/>
            <a:t>干劲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A7D4E75-D98F-1649-B174-C26B090240ED}" type="presOf" srcId="{70755541-4BDB-4845-A7F9-2B69BA72E61E}" destId="{B8622DEF-A6E5-E848-8411-35A4A739A7C9}" srcOrd="0" destOrd="0" presId="urn:microsoft.com/office/officeart/2005/8/layout/equation1"/>
    <dgm:cxn modelId="{59A61257-F598-E945-A3F5-3977867AEBDF}" type="presOf" srcId="{555B72CA-75A6-2348-A067-37D6ADEA50A3}" destId="{D3C091A9-611F-9F40-B65D-CA5A528FFE01}" srcOrd="0" destOrd="0" presId="urn:microsoft.com/office/officeart/2005/8/layout/equation1"/>
    <dgm:cxn modelId="{26C5F3B3-AC1C-5441-9C2B-88321FFBC471}" type="presOf" srcId="{656E3F8F-DEA8-3F4C-BDFF-3D96D4CA9040}" destId="{971DA4D7-9B43-2D45-B251-CC4EB191CB65}" srcOrd="0" destOrd="0" presId="urn:microsoft.com/office/officeart/2005/8/layout/equation1"/>
    <dgm:cxn modelId="{704399FC-4194-7547-BB16-120662A01707}" type="presOf" srcId="{66465762-CD5F-1840-A784-2C2A9EEDF7F4}" destId="{3713940A-6A6A-E642-9564-18E25C0A12EE}" srcOrd="0" destOrd="0" presId="urn:microsoft.com/office/officeart/2005/8/layout/equation1"/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4C805AA5-A99E-8A41-A13E-6D6451FDE32B}" type="presOf" srcId="{35527806-825D-1547-9B23-92F8C7DAC6F4}" destId="{A869993F-94CE-D741-8AE8-537495BEFC87}" srcOrd="0" destOrd="0" presId="urn:microsoft.com/office/officeart/2005/8/layout/equation1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0BF2B36A-DDCF-AB41-AE99-026DD54F0089}" type="presOf" srcId="{A6AF84EE-57BB-F449-ABF8-6F15A82E499C}" destId="{8F408E65-BD26-B94D-AC9A-DF900512B8A1}" srcOrd="0" destOrd="0" presId="urn:microsoft.com/office/officeart/2005/8/layout/equation1"/>
    <dgm:cxn modelId="{18288340-933B-BB46-9FC8-064B6BF99691}" type="presOf" srcId="{3FCDBBF1-1B70-A641-A0EE-DC0B6E3E7ACA}" destId="{5B7AAF29-F308-534A-87DF-9ACEB5E627F2}" srcOrd="0" destOrd="0" presId="urn:microsoft.com/office/officeart/2005/8/layout/equation1"/>
    <dgm:cxn modelId="{01ACD049-7C33-F147-81C7-58DB2CF661C7}" type="presOf" srcId="{963AEE24-599D-5E4A-9DFC-58D321676BDE}" destId="{EF2DF7AB-253E-0040-AF39-1EFF03C5412D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E53BFAC9-911E-DB42-9D92-8908F17A5888}" type="presOf" srcId="{EC4DCB9D-DF6A-584D-9434-DCCB19E9C654}" destId="{CB9861D9-647A-9545-AF56-5BE6C020C0BC}" srcOrd="0" destOrd="0" presId="urn:microsoft.com/office/officeart/2005/8/layout/equation1"/>
    <dgm:cxn modelId="{2CFC1FDE-8639-9A44-B550-664A8C9615F7}" type="presOf" srcId="{BD64F9F1-CDC4-EB49-B46A-C9F1384767E0}" destId="{99741E28-03FD-C340-8F2C-3D39D8822863}" srcOrd="0" destOrd="0" presId="urn:microsoft.com/office/officeart/2005/8/layout/equation1"/>
    <dgm:cxn modelId="{FD713650-AC27-DF40-9AE1-C267D4EAD55C}" type="presParOf" srcId="{8F408E65-BD26-B94D-AC9A-DF900512B8A1}" destId="{D3C091A9-611F-9F40-B65D-CA5A528FFE01}" srcOrd="0" destOrd="0" presId="urn:microsoft.com/office/officeart/2005/8/layout/equation1"/>
    <dgm:cxn modelId="{3AB8A068-D0B8-1847-B556-03DFBBB52B38}" type="presParOf" srcId="{8F408E65-BD26-B94D-AC9A-DF900512B8A1}" destId="{E9C3E050-30B2-E44E-848D-7BDFC94BD58F}" srcOrd="1" destOrd="0" presId="urn:microsoft.com/office/officeart/2005/8/layout/equation1"/>
    <dgm:cxn modelId="{E8698CB9-8BD6-CD4D-A412-414C646A83DD}" type="presParOf" srcId="{8F408E65-BD26-B94D-AC9A-DF900512B8A1}" destId="{CB9861D9-647A-9545-AF56-5BE6C020C0BC}" srcOrd="2" destOrd="0" presId="urn:microsoft.com/office/officeart/2005/8/layout/equation1"/>
    <dgm:cxn modelId="{152F90B9-62A5-AC43-A768-620F07396C09}" type="presParOf" srcId="{8F408E65-BD26-B94D-AC9A-DF900512B8A1}" destId="{D222CA45-C3FF-9641-9363-1FE880CB4FB4}" srcOrd="3" destOrd="0" presId="urn:microsoft.com/office/officeart/2005/8/layout/equation1"/>
    <dgm:cxn modelId="{F4A01123-3E9C-4046-A279-6BCCACE621FA}" type="presParOf" srcId="{8F408E65-BD26-B94D-AC9A-DF900512B8A1}" destId="{B8622DEF-A6E5-E848-8411-35A4A739A7C9}" srcOrd="4" destOrd="0" presId="urn:microsoft.com/office/officeart/2005/8/layout/equation1"/>
    <dgm:cxn modelId="{EF5AE905-6539-814E-83C0-A7AD22251041}" type="presParOf" srcId="{8F408E65-BD26-B94D-AC9A-DF900512B8A1}" destId="{8B1BEB36-FE2A-9A4F-91B2-F1F74A22534F}" srcOrd="5" destOrd="0" presId="urn:microsoft.com/office/officeart/2005/8/layout/equation1"/>
    <dgm:cxn modelId="{02FA4340-1535-BD48-8E98-03024DB6255D}" type="presParOf" srcId="{8F408E65-BD26-B94D-AC9A-DF900512B8A1}" destId="{EF2DF7AB-253E-0040-AF39-1EFF03C5412D}" srcOrd="6" destOrd="0" presId="urn:microsoft.com/office/officeart/2005/8/layout/equation1"/>
    <dgm:cxn modelId="{35928555-1353-D34C-AA06-4298843CC4AC}" type="presParOf" srcId="{8F408E65-BD26-B94D-AC9A-DF900512B8A1}" destId="{9083AC97-24C9-C847-BE6A-B4A43BFBB23C}" srcOrd="7" destOrd="0" presId="urn:microsoft.com/office/officeart/2005/8/layout/equation1"/>
    <dgm:cxn modelId="{0CA0FF89-6A76-8A4C-87E3-1BDD3D638791}" type="presParOf" srcId="{8F408E65-BD26-B94D-AC9A-DF900512B8A1}" destId="{99741E28-03FD-C340-8F2C-3D39D8822863}" srcOrd="8" destOrd="0" presId="urn:microsoft.com/office/officeart/2005/8/layout/equation1"/>
    <dgm:cxn modelId="{A6CD0CC7-5512-CF41-A1FF-7A3CA65B0666}" type="presParOf" srcId="{8F408E65-BD26-B94D-AC9A-DF900512B8A1}" destId="{4CA5918E-6609-8643-A10A-53CA8B07C6BA}" srcOrd="9" destOrd="0" presId="urn:microsoft.com/office/officeart/2005/8/layout/equation1"/>
    <dgm:cxn modelId="{E0061299-E3DA-E34E-B146-AD79C71E1E2C}" type="presParOf" srcId="{8F408E65-BD26-B94D-AC9A-DF900512B8A1}" destId="{971DA4D7-9B43-2D45-B251-CC4EB191CB65}" srcOrd="10" destOrd="0" presId="urn:microsoft.com/office/officeart/2005/8/layout/equation1"/>
    <dgm:cxn modelId="{A5A121FA-A5D1-D041-BD36-C2D7133E68CA}" type="presParOf" srcId="{8F408E65-BD26-B94D-AC9A-DF900512B8A1}" destId="{A2FA6623-3934-4D47-927F-AA4FAE102106}" srcOrd="11" destOrd="0" presId="urn:microsoft.com/office/officeart/2005/8/layout/equation1"/>
    <dgm:cxn modelId="{189B1CBD-D9BC-CF4E-80E5-4810129C72A8}" type="presParOf" srcId="{8F408E65-BD26-B94D-AC9A-DF900512B8A1}" destId="{3713940A-6A6A-E642-9564-18E25C0A12EE}" srcOrd="12" destOrd="0" presId="urn:microsoft.com/office/officeart/2005/8/layout/equation1"/>
    <dgm:cxn modelId="{AA4CC69D-A89C-0840-A3F7-F887439BA523}" type="presParOf" srcId="{8F408E65-BD26-B94D-AC9A-DF900512B8A1}" destId="{D1F575D0-FA7A-994E-8A0E-CFF894148151}" srcOrd="13" destOrd="0" presId="urn:microsoft.com/office/officeart/2005/8/layout/equation1"/>
    <dgm:cxn modelId="{6190A303-38B6-DB46-9F4E-2299E3B722A6}" type="presParOf" srcId="{8F408E65-BD26-B94D-AC9A-DF900512B8A1}" destId="{5B7AAF29-F308-534A-87DF-9ACEB5E627F2}" srcOrd="14" destOrd="0" presId="urn:microsoft.com/office/officeart/2005/8/layout/equation1"/>
    <dgm:cxn modelId="{786055C2-5890-6945-B876-C7BC6EC020FD}" type="presParOf" srcId="{8F408E65-BD26-B94D-AC9A-DF900512B8A1}" destId="{2CF50FE7-2AE0-0942-88CB-DB0244933660}" srcOrd="15" destOrd="0" presId="urn:microsoft.com/office/officeart/2005/8/layout/equation1"/>
    <dgm:cxn modelId="{4D879A27-8926-1F4B-8421-5AD222BA9734}" type="presParOf" srcId="{8F408E65-BD26-B94D-AC9A-DF900512B8A1}" destId="{A869993F-94CE-D741-8AE8-537495BEFC87}" srcOrd="16" destOrd="0" presId="urn:microsoft.com/office/officeart/2005/8/layout/equation1"/>
  </dgm:cxnLst>
  <dgm:bg/>
  <dgm:whole>
    <a:ln w="50800">
      <a:noFill/>
    </a:ln>
  </dgm:whole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AF84EE-57BB-F449-ABF8-6F15A82E499C}" type="doc">
      <dgm:prSet loTypeId="urn:microsoft.com/office/officeart/2005/8/layout/equation1" loCatId="" qsTypeId="urn:microsoft.com/office/officeart/2005/8/quickstyle/simple4" qsCatId="simple" csTypeId="urn:microsoft.com/office/officeart/2005/8/colors/accent1_2" csCatId="accent1" phldr="1"/>
      <dgm:spPr/>
    </dgm:pt>
    <dgm:pt modelId="{555B72CA-75A6-2348-A067-37D6ADEA50A3}">
      <dgm:prSet phldrT="[文本]"/>
      <dgm:spPr/>
      <dgm:t>
        <a:bodyPr/>
        <a:lstStyle/>
        <a:p>
          <a:r>
            <a:rPr lang="zh-CN" altLang="en-US" dirty="0" smtClean="0"/>
            <a:t>工作</a:t>
          </a:r>
        </a:p>
        <a:p>
          <a:r>
            <a:rPr lang="zh-CN" altLang="en-US" dirty="0" smtClean="0"/>
            <a:t>流程</a:t>
          </a:r>
          <a:endParaRPr lang="zh-CN" altLang="en-US" dirty="0"/>
        </a:p>
      </dgm:t>
    </dgm:pt>
    <dgm:pt modelId="{8051961C-BEF5-A547-84F4-44DEF54D4DBA}" type="par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EC4DCB9D-DF6A-584D-9434-DCCB19E9C654}" type="sibTrans" cxnId="{53770F53-DDFE-3545-9D64-3CAF20EB4D8A}">
      <dgm:prSet/>
      <dgm:spPr/>
      <dgm:t>
        <a:bodyPr/>
        <a:lstStyle/>
        <a:p>
          <a:endParaRPr lang="zh-CN" altLang="en-US"/>
        </a:p>
      </dgm:t>
    </dgm:pt>
    <dgm:pt modelId="{70755541-4BDB-4845-A7F9-2B69BA72E61E}">
      <dgm:prSet phldrT="[文本]"/>
      <dgm:spPr/>
      <dgm:t>
        <a:bodyPr/>
        <a:lstStyle/>
        <a:p>
          <a:r>
            <a:rPr lang="zh-CN" altLang="en-US" dirty="0" smtClean="0"/>
            <a:t>标准</a:t>
          </a:r>
        </a:p>
        <a:p>
          <a:r>
            <a:rPr lang="zh-CN" altLang="en-US" dirty="0" smtClean="0"/>
            <a:t>化</a:t>
          </a:r>
          <a:endParaRPr lang="zh-CN" altLang="en-US" dirty="0"/>
        </a:p>
      </dgm:t>
    </dgm:pt>
    <dgm:pt modelId="{FCE2EDBB-97AC-C34D-94B1-BE2B71C0ABCA}" type="par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963AEE24-599D-5E4A-9DFC-58D321676BDE}" type="sibTrans" cxnId="{9D3D79BB-197A-C04D-AFDD-37B19B4CA925}">
      <dgm:prSet/>
      <dgm:spPr/>
      <dgm:t>
        <a:bodyPr/>
        <a:lstStyle/>
        <a:p>
          <a:endParaRPr lang="zh-CN" altLang="en-US"/>
        </a:p>
      </dgm:t>
    </dgm:pt>
    <dgm:pt modelId="{35527806-825D-1547-9B23-92F8C7DAC6F4}">
      <dgm:prSet phldrT="[文本]"/>
      <dgm:spPr/>
      <dgm:t>
        <a:bodyPr/>
        <a:lstStyle/>
        <a:p>
          <a:r>
            <a:rPr lang="zh-CN" altLang="en-US" dirty="0" smtClean="0"/>
            <a:t>自动</a:t>
          </a:r>
        </a:p>
        <a:p>
          <a:r>
            <a:rPr lang="zh-CN" altLang="en-US" dirty="0" smtClean="0"/>
            <a:t>化</a:t>
          </a:r>
          <a:endParaRPr lang="zh-CN" altLang="en-US" dirty="0"/>
        </a:p>
      </dgm:t>
    </dgm:pt>
    <dgm:pt modelId="{DBAB462B-78CF-2E46-A8B6-22A67FCC51BA}" type="par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7C0CA798-0866-434D-A2CD-90625E9C6D4F}" type="sibTrans" cxnId="{A275837A-C35B-3A41-A220-39212AF9903D}">
      <dgm:prSet/>
      <dgm:spPr/>
      <dgm:t>
        <a:bodyPr/>
        <a:lstStyle/>
        <a:p>
          <a:endParaRPr lang="zh-CN" altLang="en-US"/>
        </a:p>
      </dgm:t>
    </dgm:pt>
    <dgm:pt modelId="{BD64F9F1-CDC4-EB49-B46A-C9F1384767E0}">
      <dgm:prSet phldrT="[文本]"/>
      <dgm:spPr/>
      <dgm:t>
        <a:bodyPr/>
        <a:lstStyle/>
        <a:p>
          <a:r>
            <a:rPr lang="zh-CN" altLang="en-US" dirty="0" smtClean="0"/>
            <a:t>编码</a:t>
          </a:r>
        </a:p>
        <a:p>
          <a:r>
            <a:rPr lang="zh-CN" altLang="en-US" dirty="0" smtClean="0"/>
            <a:t>实现</a:t>
          </a:r>
          <a:endParaRPr lang="zh-CN" altLang="en-US" dirty="0"/>
        </a:p>
      </dgm:t>
    </dgm:pt>
    <dgm:pt modelId="{8FE6B27B-17EF-8447-9DB6-DC99F7048BB5}" type="par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56E3F8F-DEA8-3F4C-BDFF-3D96D4CA9040}" type="sibTrans" cxnId="{C1CC3A82-6B7A-044A-9E67-C5FFE6902F75}">
      <dgm:prSet/>
      <dgm:spPr/>
      <dgm:t>
        <a:bodyPr/>
        <a:lstStyle/>
        <a:p>
          <a:endParaRPr lang="zh-CN" altLang="en-US"/>
        </a:p>
      </dgm:t>
    </dgm:pt>
    <dgm:pt modelId="{66465762-CD5F-1840-A784-2C2A9EEDF7F4}">
      <dgm:prSet/>
      <dgm:spPr/>
      <dgm:t>
        <a:bodyPr/>
        <a:lstStyle/>
        <a:p>
          <a:r>
            <a:rPr lang="is-IS" altLang="zh-CN" dirty="0" smtClean="0"/>
            <a:t>…</a:t>
          </a:r>
          <a:endParaRPr lang="zh-CN" altLang="en-US" dirty="0"/>
        </a:p>
      </dgm:t>
    </dgm:pt>
    <dgm:pt modelId="{0F14E3F0-5205-6A46-9313-AE5C91610009}" type="par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3FCDBBF1-1B70-A641-A0EE-DC0B6E3E7ACA}" type="sibTrans" cxnId="{DB90A4B9-EA74-5D4C-8A94-1E1EFE30FAC5}">
      <dgm:prSet/>
      <dgm:spPr/>
      <dgm:t>
        <a:bodyPr/>
        <a:lstStyle/>
        <a:p>
          <a:endParaRPr lang="zh-CN" altLang="en-US"/>
        </a:p>
      </dgm:t>
    </dgm:pt>
    <dgm:pt modelId="{8F408E65-BD26-B94D-AC9A-DF900512B8A1}" type="pres">
      <dgm:prSet presAssocID="{A6AF84EE-57BB-F449-ABF8-6F15A82E499C}" presName="linearFlow" presStyleCnt="0">
        <dgm:presLayoutVars>
          <dgm:dir/>
          <dgm:resizeHandles val="exact"/>
        </dgm:presLayoutVars>
      </dgm:prSet>
      <dgm:spPr/>
    </dgm:pt>
    <dgm:pt modelId="{D3C091A9-611F-9F40-B65D-CA5A528FFE01}" type="pres">
      <dgm:prSet presAssocID="{555B72CA-75A6-2348-A067-37D6ADEA50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3E050-30B2-E44E-848D-7BDFC94BD58F}" type="pres">
      <dgm:prSet presAssocID="{EC4DCB9D-DF6A-584D-9434-DCCB19E9C654}" presName="spacerL" presStyleCnt="0"/>
      <dgm:spPr/>
    </dgm:pt>
    <dgm:pt modelId="{CB9861D9-647A-9545-AF56-5BE6C020C0BC}" type="pres">
      <dgm:prSet presAssocID="{EC4DCB9D-DF6A-584D-9434-DCCB19E9C65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222CA45-C3FF-9641-9363-1FE880CB4FB4}" type="pres">
      <dgm:prSet presAssocID="{EC4DCB9D-DF6A-584D-9434-DCCB19E9C654}" presName="spacerR" presStyleCnt="0"/>
      <dgm:spPr/>
    </dgm:pt>
    <dgm:pt modelId="{B8622DEF-A6E5-E848-8411-35A4A739A7C9}" type="pres">
      <dgm:prSet presAssocID="{70755541-4BDB-4845-A7F9-2B69BA72E6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BEB36-FE2A-9A4F-91B2-F1F74A22534F}" type="pres">
      <dgm:prSet presAssocID="{963AEE24-599D-5E4A-9DFC-58D321676BDE}" presName="spacerL" presStyleCnt="0"/>
      <dgm:spPr/>
    </dgm:pt>
    <dgm:pt modelId="{EF2DF7AB-253E-0040-AF39-1EFF03C5412D}" type="pres">
      <dgm:prSet presAssocID="{963AEE24-599D-5E4A-9DFC-58D321676BDE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9083AC97-24C9-C847-BE6A-B4A43BFBB23C}" type="pres">
      <dgm:prSet presAssocID="{963AEE24-599D-5E4A-9DFC-58D321676BDE}" presName="spacerR" presStyleCnt="0"/>
      <dgm:spPr/>
    </dgm:pt>
    <dgm:pt modelId="{99741E28-03FD-C340-8F2C-3D39D8822863}" type="pres">
      <dgm:prSet presAssocID="{BD64F9F1-CDC4-EB49-B46A-C9F1384767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A5918E-6609-8643-A10A-53CA8B07C6BA}" type="pres">
      <dgm:prSet presAssocID="{656E3F8F-DEA8-3F4C-BDFF-3D96D4CA9040}" presName="spacerL" presStyleCnt="0"/>
      <dgm:spPr/>
    </dgm:pt>
    <dgm:pt modelId="{971DA4D7-9B43-2D45-B251-CC4EB191CB65}" type="pres">
      <dgm:prSet presAssocID="{656E3F8F-DEA8-3F4C-BDFF-3D96D4CA904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2FA6623-3934-4D47-927F-AA4FAE102106}" type="pres">
      <dgm:prSet presAssocID="{656E3F8F-DEA8-3F4C-BDFF-3D96D4CA9040}" presName="spacerR" presStyleCnt="0"/>
      <dgm:spPr/>
    </dgm:pt>
    <dgm:pt modelId="{3713940A-6A6A-E642-9564-18E25C0A12EE}" type="pres">
      <dgm:prSet presAssocID="{66465762-CD5F-1840-A784-2C2A9EEDF7F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575D0-FA7A-994E-8A0E-CFF894148151}" type="pres">
      <dgm:prSet presAssocID="{3FCDBBF1-1B70-A641-A0EE-DC0B6E3E7ACA}" presName="spacerL" presStyleCnt="0"/>
      <dgm:spPr/>
    </dgm:pt>
    <dgm:pt modelId="{5B7AAF29-F308-534A-87DF-9ACEB5E627F2}" type="pres">
      <dgm:prSet presAssocID="{3FCDBBF1-1B70-A641-A0EE-DC0B6E3E7ACA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F50FE7-2AE0-0942-88CB-DB0244933660}" type="pres">
      <dgm:prSet presAssocID="{3FCDBBF1-1B70-A641-A0EE-DC0B6E3E7ACA}" presName="spacerR" presStyleCnt="0"/>
      <dgm:spPr/>
    </dgm:pt>
    <dgm:pt modelId="{A869993F-94CE-D741-8AE8-537495BEFC87}" type="pres">
      <dgm:prSet presAssocID="{35527806-825D-1547-9B23-92F8C7DAC6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2505B94-8CFC-A249-B7F9-15A587F7EEAE}" type="presOf" srcId="{EC4DCB9D-DF6A-584D-9434-DCCB19E9C654}" destId="{CB9861D9-647A-9545-AF56-5BE6C020C0BC}" srcOrd="0" destOrd="0" presId="urn:microsoft.com/office/officeart/2005/8/layout/equation1"/>
    <dgm:cxn modelId="{14E572F4-EC69-A04A-A454-66AD5A260E8C}" type="presOf" srcId="{3FCDBBF1-1B70-A641-A0EE-DC0B6E3E7ACA}" destId="{5B7AAF29-F308-534A-87DF-9ACEB5E627F2}" srcOrd="0" destOrd="0" presId="urn:microsoft.com/office/officeart/2005/8/layout/equation1"/>
    <dgm:cxn modelId="{53770F53-DDFE-3545-9D64-3CAF20EB4D8A}" srcId="{A6AF84EE-57BB-F449-ABF8-6F15A82E499C}" destId="{555B72CA-75A6-2348-A067-37D6ADEA50A3}" srcOrd="0" destOrd="0" parTransId="{8051961C-BEF5-A547-84F4-44DEF54D4DBA}" sibTransId="{EC4DCB9D-DF6A-584D-9434-DCCB19E9C654}"/>
    <dgm:cxn modelId="{7C54A584-B1E0-BD4E-A729-2F17A650435A}" type="presOf" srcId="{555B72CA-75A6-2348-A067-37D6ADEA50A3}" destId="{D3C091A9-611F-9F40-B65D-CA5A528FFE01}" srcOrd="0" destOrd="0" presId="urn:microsoft.com/office/officeart/2005/8/layout/equation1"/>
    <dgm:cxn modelId="{81508534-235F-8C49-B6B3-49346C7EE63F}" type="presOf" srcId="{963AEE24-599D-5E4A-9DFC-58D321676BDE}" destId="{EF2DF7AB-253E-0040-AF39-1EFF03C5412D}" srcOrd="0" destOrd="0" presId="urn:microsoft.com/office/officeart/2005/8/layout/equation1"/>
    <dgm:cxn modelId="{76C7BB01-CCAC-8F46-BC55-3F5AE7161672}" type="presOf" srcId="{66465762-CD5F-1840-A784-2C2A9EEDF7F4}" destId="{3713940A-6A6A-E642-9564-18E25C0A12EE}" srcOrd="0" destOrd="0" presId="urn:microsoft.com/office/officeart/2005/8/layout/equation1"/>
    <dgm:cxn modelId="{3BA020C9-9398-F242-BD8D-4D768AC1EE5D}" type="presOf" srcId="{35527806-825D-1547-9B23-92F8C7DAC6F4}" destId="{A869993F-94CE-D741-8AE8-537495BEFC87}" srcOrd="0" destOrd="0" presId="urn:microsoft.com/office/officeart/2005/8/layout/equation1"/>
    <dgm:cxn modelId="{003A408A-6F43-2146-BB6C-4F7411E79B5B}" type="presOf" srcId="{A6AF84EE-57BB-F449-ABF8-6F15A82E499C}" destId="{8F408E65-BD26-B94D-AC9A-DF900512B8A1}" srcOrd="0" destOrd="0" presId="urn:microsoft.com/office/officeart/2005/8/layout/equation1"/>
    <dgm:cxn modelId="{C049B72B-6DAD-2940-B468-82A057080194}" type="presOf" srcId="{656E3F8F-DEA8-3F4C-BDFF-3D96D4CA9040}" destId="{971DA4D7-9B43-2D45-B251-CC4EB191CB65}" srcOrd="0" destOrd="0" presId="urn:microsoft.com/office/officeart/2005/8/layout/equation1"/>
    <dgm:cxn modelId="{DB90A4B9-EA74-5D4C-8A94-1E1EFE30FAC5}" srcId="{A6AF84EE-57BB-F449-ABF8-6F15A82E499C}" destId="{66465762-CD5F-1840-A784-2C2A9EEDF7F4}" srcOrd="3" destOrd="0" parTransId="{0F14E3F0-5205-6A46-9313-AE5C91610009}" sibTransId="{3FCDBBF1-1B70-A641-A0EE-DC0B6E3E7ACA}"/>
    <dgm:cxn modelId="{B06FC043-89D1-954A-A2A0-F07298323F6F}" type="presOf" srcId="{BD64F9F1-CDC4-EB49-B46A-C9F1384767E0}" destId="{99741E28-03FD-C340-8F2C-3D39D8822863}" srcOrd="0" destOrd="0" presId="urn:microsoft.com/office/officeart/2005/8/layout/equation1"/>
    <dgm:cxn modelId="{A275837A-C35B-3A41-A220-39212AF9903D}" srcId="{A6AF84EE-57BB-F449-ABF8-6F15A82E499C}" destId="{35527806-825D-1547-9B23-92F8C7DAC6F4}" srcOrd="4" destOrd="0" parTransId="{DBAB462B-78CF-2E46-A8B6-22A67FCC51BA}" sibTransId="{7C0CA798-0866-434D-A2CD-90625E9C6D4F}"/>
    <dgm:cxn modelId="{E15AE3EF-43B8-744C-94AC-7D63B9C95183}" type="presOf" srcId="{70755541-4BDB-4845-A7F9-2B69BA72E61E}" destId="{B8622DEF-A6E5-E848-8411-35A4A739A7C9}" srcOrd="0" destOrd="0" presId="urn:microsoft.com/office/officeart/2005/8/layout/equation1"/>
    <dgm:cxn modelId="{C1CC3A82-6B7A-044A-9E67-C5FFE6902F75}" srcId="{A6AF84EE-57BB-F449-ABF8-6F15A82E499C}" destId="{BD64F9F1-CDC4-EB49-B46A-C9F1384767E0}" srcOrd="2" destOrd="0" parTransId="{8FE6B27B-17EF-8447-9DB6-DC99F7048BB5}" sibTransId="{656E3F8F-DEA8-3F4C-BDFF-3D96D4CA9040}"/>
    <dgm:cxn modelId="{9D3D79BB-197A-C04D-AFDD-37B19B4CA925}" srcId="{A6AF84EE-57BB-F449-ABF8-6F15A82E499C}" destId="{70755541-4BDB-4845-A7F9-2B69BA72E61E}" srcOrd="1" destOrd="0" parTransId="{FCE2EDBB-97AC-C34D-94B1-BE2B71C0ABCA}" sibTransId="{963AEE24-599D-5E4A-9DFC-58D321676BDE}"/>
    <dgm:cxn modelId="{1F4FBFA0-B28A-F145-8CD6-DA648E989179}" type="presParOf" srcId="{8F408E65-BD26-B94D-AC9A-DF900512B8A1}" destId="{D3C091A9-611F-9F40-B65D-CA5A528FFE01}" srcOrd="0" destOrd="0" presId="urn:microsoft.com/office/officeart/2005/8/layout/equation1"/>
    <dgm:cxn modelId="{F80650A1-1793-AF43-9AEA-AB3660333F03}" type="presParOf" srcId="{8F408E65-BD26-B94D-AC9A-DF900512B8A1}" destId="{E9C3E050-30B2-E44E-848D-7BDFC94BD58F}" srcOrd="1" destOrd="0" presId="urn:microsoft.com/office/officeart/2005/8/layout/equation1"/>
    <dgm:cxn modelId="{A26B2952-AFEC-374B-A84F-79A20F4E012E}" type="presParOf" srcId="{8F408E65-BD26-B94D-AC9A-DF900512B8A1}" destId="{CB9861D9-647A-9545-AF56-5BE6C020C0BC}" srcOrd="2" destOrd="0" presId="urn:microsoft.com/office/officeart/2005/8/layout/equation1"/>
    <dgm:cxn modelId="{6343A282-B7D5-B243-B4FF-A75DAF1C8385}" type="presParOf" srcId="{8F408E65-BD26-B94D-AC9A-DF900512B8A1}" destId="{D222CA45-C3FF-9641-9363-1FE880CB4FB4}" srcOrd="3" destOrd="0" presId="urn:microsoft.com/office/officeart/2005/8/layout/equation1"/>
    <dgm:cxn modelId="{D88C50EE-20A7-7841-8490-192A0F7BAB59}" type="presParOf" srcId="{8F408E65-BD26-B94D-AC9A-DF900512B8A1}" destId="{B8622DEF-A6E5-E848-8411-35A4A739A7C9}" srcOrd="4" destOrd="0" presId="urn:microsoft.com/office/officeart/2005/8/layout/equation1"/>
    <dgm:cxn modelId="{04F3EA4D-875C-2142-BC84-F050AA7E2917}" type="presParOf" srcId="{8F408E65-BD26-B94D-AC9A-DF900512B8A1}" destId="{8B1BEB36-FE2A-9A4F-91B2-F1F74A22534F}" srcOrd="5" destOrd="0" presId="urn:microsoft.com/office/officeart/2005/8/layout/equation1"/>
    <dgm:cxn modelId="{23BC7C84-6CA3-8945-88F9-4724DDD61FC8}" type="presParOf" srcId="{8F408E65-BD26-B94D-AC9A-DF900512B8A1}" destId="{EF2DF7AB-253E-0040-AF39-1EFF03C5412D}" srcOrd="6" destOrd="0" presId="urn:microsoft.com/office/officeart/2005/8/layout/equation1"/>
    <dgm:cxn modelId="{2F4E51B7-B383-1F4E-AC3A-8FC597BCB446}" type="presParOf" srcId="{8F408E65-BD26-B94D-AC9A-DF900512B8A1}" destId="{9083AC97-24C9-C847-BE6A-B4A43BFBB23C}" srcOrd="7" destOrd="0" presId="urn:microsoft.com/office/officeart/2005/8/layout/equation1"/>
    <dgm:cxn modelId="{DDC30F8F-5718-7D44-878B-8057887ED0DE}" type="presParOf" srcId="{8F408E65-BD26-B94D-AC9A-DF900512B8A1}" destId="{99741E28-03FD-C340-8F2C-3D39D8822863}" srcOrd="8" destOrd="0" presId="urn:microsoft.com/office/officeart/2005/8/layout/equation1"/>
    <dgm:cxn modelId="{E5DA3269-BFCA-1B4A-897C-85AD7F54AC5F}" type="presParOf" srcId="{8F408E65-BD26-B94D-AC9A-DF900512B8A1}" destId="{4CA5918E-6609-8643-A10A-53CA8B07C6BA}" srcOrd="9" destOrd="0" presId="urn:microsoft.com/office/officeart/2005/8/layout/equation1"/>
    <dgm:cxn modelId="{847208FC-608E-2145-B064-8FE71A8081D9}" type="presParOf" srcId="{8F408E65-BD26-B94D-AC9A-DF900512B8A1}" destId="{971DA4D7-9B43-2D45-B251-CC4EB191CB65}" srcOrd="10" destOrd="0" presId="urn:microsoft.com/office/officeart/2005/8/layout/equation1"/>
    <dgm:cxn modelId="{B4976B80-0B11-0444-A284-A2E4D3B2BDC4}" type="presParOf" srcId="{8F408E65-BD26-B94D-AC9A-DF900512B8A1}" destId="{A2FA6623-3934-4D47-927F-AA4FAE102106}" srcOrd="11" destOrd="0" presId="urn:microsoft.com/office/officeart/2005/8/layout/equation1"/>
    <dgm:cxn modelId="{43F98676-001B-8C44-AA6E-82477D78BF4C}" type="presParOf" srcId="{8F408E65-BD26-B94D-AC9A-DF900512B8A1}" destId="{3713940A-6A6A-E642-9564-18E25C0A12EE}" srcOrd="12" destOrd="0" presId="urn:microsoft.com/office/officeart/2005/8/layout/equation1"/>
    <dgm:cxn modelId="{1CFF32A3-B583-0C46-A865-8363C6359430}" type="presParOf" srcId="{8F408E65-BD26-B94D-AC9A-DF900512B8A1}" destId="{D1F575D0-FA7A-994E-8A0E-CFF894148151}" srcOrd="13" destOrd="0" presId="urn:microsoft.com/office/officeart/2005/8/layout/equation1"/>
    <dgm:cxn modelId="{D761CA08-D20B-3C40-BBCB-F6C11DC6FE29}" type="presParOf" srcId="{8F408E65-BD26-B94D-AC9A-DF900512B8A1}" destId="{5B7AAF29-F308-534A-87DF-9ACEB5E627F2}" srcOrd="14" destOrd="0" presId="urn:microsoft.com/office/officeart/2005/8/layout/equation1"/>
    <dgm:cxn modelId="{CEE46060-4929-064F-962E-A71A5E639DE4}" type="presParOf" srcId="{8F408E65-BD26-B94D-AC9A-DF900512B8A1}" destId="{2CF50FE7-2AE0-0942-88CB-DB0244933660}" srcOrd="15" destOrd="0" presId="urn:microsoft.com/office/officeart/2005/8/layout/equation1"/>
    <dgm:cxn modelId="{DE895B24-BA51-8447-8BF8-706D912C6445}" type="presParOf" srcId="{8F408E65-BD26-B94D-AC9A-DF900512B8A1}" destId="{A869993F-94CE-D741-8AE8-537495BEFC87}" srcOrd="16" destOrd="0" presId="urn:microsoft.com/office/officeart/2005/8/layout/equation1"/>
  </dgm:cxnLst>
  <dgm:bg/>
  <dgm:whole>
    <a:ln w="50800">
      <a:noFill/>
    </a:ln>
  </dgm:whole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29176F3-80E7-4247-AE5F-D41219F22ED4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275C795-194E-C544-A745-FCEE2C78E341}">
      <dgm:prSet phldrT="[文本]"/>
      <dgm:spPr/>
      <dgm:t>
        <a:bodyPr/>
        <a:lstStyle/>
        <a:p>
          <a:r>
            <a:rPr lang="zh-CN" altLang="en-US" dirty="0" smtClean="0"/>
            <a:t>平台服务</a:t>
          </a:r>
          <a:endParaRPr lang="zh-CN" altLang="en-US" dirty="0"/>
        </a:p>
      </dgm:t>
    </dgm:pt>
    <dgm:pt modelId="{C7C8129A-D3E8-AA40-AF2C-370BB3CFE95D}" type="parTrans" cxnId="{61458997-4E4B-984A-A090-5619B02BD93C}">
      <dgm:prSet/>
      <dgm:spPr/>
      <dgm:t>
        <a:bodyPr/>
        <a:lstStyle/>
        <a:p>
          <a:endParaRPr lang="zh-CN" altLang="en-US"/>
        </a:p>
      </dgm:t>
    </dgm:pt>
    <dgm:pt modelId="{61284D18-D557-AD48-A592-DA58563B66D4}" type="sibTrans" cxnId="{61458997-4E4B-984A-A090-5619B02BD93C}">
      <dgm:prSet/>
      <dgm:spPr/>
      <dgm:t>
        <a:bodyPr/>
        <a:lstStyle/>
        <a:p>
          <a:endParaRPr lang="zh-CN" altLang="en-US"/>
        </a:p>
      </dgm:t>
    </dgm:pt>
    <dgm:pt modelId="{E40B670F-A0C9-E645-B89C-BE4D509CE654}">
      <dgm:prSet phldrT="[文本]"/>
      <dgm:spPr/>
      <dgm:t>
        <a:bodyPr/>
        <a:lstStyle/>
        <a:p>
          <a:r>
            <a:rPr lang="zh-CN" altLang="en-US" dirty="0" smtClean="0"/>
            <a:t>一个服务</a:t>
          </a:r>
          <a:endParaRPr lang="zh-CN" altLang="en-US" dirty="0"/>
        </a:p>
      </dgm:t>
    </dgm:pt>
    <dgm:pt modelId="{FC18131A-32AA-624D-B9FE-467C61D2191E}" type="parTrans" cxnId="{C9C8CBAC-589D-A443-BA2A-F80A526F5548}">
      <dgm:prSet/>
      <dgm:spPr/>
      <dgm:t>
        <a:bodyPr/>
        <a:lstStyle/>
        <a:p>
          <a:endParaRPr lang="zh-CN" altLang="en-US"/>
        </a:p>
      </dgm:t>
    </dgm:pt>
    <dgm:pt modelId="{D0C69B4F-5DA5-1B48-B77F-9F07450BC043}" type="sibTrans" cxnId="{C9C8CBAC-589D-A443-BA2A-F80A526F5548}">
      <dgm:prSet/>
      <dgm:spPr/>
      <dgm:t>
        <a:bodyPr/>
        <a:lstStyle/>
        <a:p>
          <a:endParaRPr lang="zh-CN" altLang="en-US"/>
        </a:p>
      </dgm:t>
    </dgm:pt>
    <dgm:pt modelId="{0EF5E89F-AD28-A043-9ECD-85B2A10B1F52}">
      <dgm:prSet phldrT="[文本]"/>
      <dgm:spPr/>
      <dgm:t>
        <a:bodyPr/>
        <a:lstStyle/>
        <a:p>
          <a:r>
            <a:rPr lang="zh-CN" altLang="en-US" dirty="0" smtClean="0"/>
            <a:t>服务架构</a:t>
          </a:r>
          <a:endParaRPr lang="zh-CN" altLang="en-US" dirty="0"/>
        </a:p>
      </dgm:t>
    </dgm:pt>
    <dgm:pt modelId="{3F2DA783-9A6F-BF42-A87E-73680EE291DF}" type="parTrans" cxnId="{F5C1A61C-11A1-3843-9A06-38DAEBFA45E0}">
      <dgm:prSet/>
      <dgm:spPr/>
      <dgm:t>
        <a:bodyPr/>
        <a:lstStyle/>
        <a:p>
          <a:endParaRPr lang="zh-CN" altLang="en-US"/>
        </a:p>
      </dgm:t>
    </dgm:pt>
    <dgm:pt modelId="{1EA85A35-22E0-6344-AF79-A8B9460C0387}" type="sibTrans" cxnId="{F5C1A61C-11A1-3843-9A06-38DAEBFA45E0}">
      <dgm:prSet/>
      <dgm:spPr/>
      <dgm:t>
        <a:bodyPr/>
        <a:lstStyle/>
        <a:p>
          <a:endParaRPr lang="zh-CN" altLang="en-US"/>
        </a:p>
      </dgm:t>
    </dgm:pt>
    <dgm:pt modelId="{28B5EB81-A14D-DE4F-8844-D3D59BE5A5D1}">
      <dgm:prSet phldrT="[文本]"/>
      <dgm:spPr/>
      <dgm:t>
        <a:bodyPr/>
        <a:lstStyle/>
        <a:p>
          <a:r>
            <a:rPr lang="zh-CN" altLang="en-US" dirty="0" smtClean="0"/>
            <a:t>平台技术</a:t>
          </a:r>
          <a:endParaRPr lang="zh-CN" altLang="en-US" dirty="0"/>
        </a:p>
      </dgm:t>
    </dgm:pt>
    <dgm:pt modelId="{EC29E327-85CB-9342-BBA7-EB569EFBFA3F}" type="parTrans" cxnId="{D96DDE53-1C07-6949-BE8D-1CEF3E71BE63}">
      <dgm:prSet/>
      <dgm:spPr/>
      <dgm:t>
        <a:bodyPr/>
        <a:lstStyle/>
        <a:p>
          <a:endParaRPr lang="zh-CN" altLang="en-US"/>
        </a:p>
      </dgm:t>
    </dgm:pt>
    <dgm:pt modelId="{D3B2C81E-7DA8-3B46-8869-CB48995F142F}" type="sibTrans" cxnId="{D96DDE53-1C07-6949-BE8D-1CEF3E71BE63}">
      <dgm:prSet/>
      <dgm:spPr/>
      <dgm:t>
        <a:bodyPr/>
        <a:lstStyle/>
        <a:p>
          <a:endParaRPr lang="zh-CN" altLang="en-US"/>
        </a:p>
      </dgm:t>
    </dgm:pt>
    <dgm:pt modelId="{D9AB6B67-446E-2942-8392-FF5939114080}">
      <dgm:prSet phldrT="[文本]"/>
      <dgm:spPr/>
      <dgm:t>
        <a:bodyPr/>
        <a:lstStyle/>
        <a:p>
          <a:r>
            <a:rPr lang="zh-CN" altLang="en-US" dirty="0" smtClean="0"/>
            <a:t>一个技术</a:t>
          </a:r>
          <a:endParaRPr lang="zh-CN" altLang="en-US" dirty="0"/>
        </a:p>
      </dgm:t>
    </dgm:pt>
    <dgm:pt modelId="{9E21F86E-48F8-AF4F-BDCF-00F5F0339463}" type="parTrans" cxnId="{1828F2E6-7CBC-4042-8C47-9976BB160733}">
      <dgm:prSet/>
      <dgm:spPr/>
      <dgm:t>
        <a:bodyPr/>
        <a:lstStyle/>
        <a:p>
          <a:endParaRPr lang="zh-CN" altLang="en-US"/>
        </a:p>
      </dgm:t>
    </dgm:pt>
    <dgm:pt modelId="{B9C74522-2987-F041-9F22-437BD445225C}" type="sibTrans" cxnId="{1828F2E6-7CBC-4042-8C47-9976BB160733}">
      <dgm:prSet/>
      <dgm:spPr/>
      <dgm:t>
        <a:bodyPr/>
        <a:lstStyle/>
        <a:p>
          <a:endParaRPr lang="zh-CN" altLang="en-US"/>
        </a:p>
      </dgm:t>
    </dgm:pt>
    <dgm:pt modelId="{B21DC09A-B621-3F4B-AE6E-778D1DB89992}">
      <dgm:prSet phldrT="[文本]"/>
      <dgm:spPr/>
      <dgm:t>
        <a:bodyPr/>
        <a:lstStyle/>
        <a:p>
          <a:r>
            <a:rPr lang="zh-CN" altLang="en-US" dirty="0" smtClean="0"/>
            <a:t>技术架构</a:t>
          </a:r>
          <a:endParaRPr lang="zh-CN" altLang="en-US" dirty="0"/>
        </a:p>
      </dgm:t>
    </dgm:pt>
    <dgm:pt modelId="{441A28CB-39AB-394D-B892-88D5B19F62BE}" type="parTrans" cxnId="{3B4EB763-8218-E146-9EC5-AFBCCDC54150}">
      <dgm:prSet/>
      <dgm:spPr/>
      <dgm:t>
        <a:bodyPr/>
        <a:lstStyle/>
        <a:p>
          <a:endParaRPr lang="zh-CN" altLang="en-US"/>
        </a:p>
      </dgm:t>
    </dgm:pt>
    <dgm:pt modelId="{D181CD50-4D4A-034E-9738-881607A60C1C}" type="sibTrans" cxnId="{3B4EB763-8218-E146-9EC5-AFBCCDC54150}">
      <dgm:prSet/>
      <dgm:spPr/>
      <dgm:t>
        <a:bodyPr/>
        <a:lstStyle/>
        <a:p>
          <a:endParaRPr lang="zh-CN" altLang="en-US"/>
        </a:p>
      </dgm:t>
    </dgm:pt>
    <dgm:pt modelId="{6A736CAE-0A41-F44F-B7CF-7A56A10909FD}">
      <dgm:prSet phldrT="[文本]"/>
      <dgm:spPr/>
      <dgm:t>
        <a:bodyPr/>
        <a:lstStyle/>
        <a:p>
          <a:r>
            <a:rPr lang="zh-CN" altLang="en-US" dirty="0" smtClean="0"/>
            <a:t>对应关系</a:t>
          </a:r>
          <a:endParaRPr lang="zh-CN" altLang="en-US" dirty="0"/>
        </a:p>
      </dgm:t>
    </dgm:pt>
    <dgm:pt modelId="{7CC791ED-0F50-D541-9884-46E07AF46079}" type="parTrans" cxnId="{F332F4D1-4C7A-6E43-B327-08EE51049CFD}">
      <dgm:prSet/>
      <dgm:spPr/>
      <dgm:t>
        <a:bodyPr/>
        <a:lstStyle/>
        <a:p>
          <a:endParaRPr lang="zh-CN" altLang="en-US"/>
        </a:p>
      </dgm:t>
    </dgm:pt>
    <dgm:pt modelId="{2CC3EB14-D50D-EF47-9204-6A909013039B}" type="sibTrans" cxnId="{F332F4D1-4C7A-6E43-B327-08EE51049CFD}">
      <dgm:prSet/>
      <dgm:spPr/>
      <dgm:t>
        <a:bodyPr/>
        <a:lstStyle/>
        <a:p>
          <a:endParaRPr lang="zh-CN" altLang="en-US"/>
        </a:p>
      </dgm:t>
    </dgm:pt>
    <dgm:pt modelId="{73CECD0E-251D-6C4D-BDC6-F0B1778E52B4}">
      <dgm:prSet phldrT="[文本]"/>
      <dgm:spPr/>
      <dgm:t>
        <a:bodyPr/>
        <a:lstStyle/>
        <a:p>
          <a:r>
            <a:rPr lang="zh-CN" altLang="en-US" dirty="0" smtClean="0"/>
            <a:t>技术对应关系：一个服务需要多个技术载体配合实现。</a:t>
          </a:r>
          <a:endParaRPr lang="zh-CN" altLang="en-US" dirty="0"/>
        </a:p>
      </dgm:t>
    </dgm:pt>
    <dgm:pt modelId="{644DA52A-9DFC-2041-BF21-42F684336F3D}" type="parTrans" cxnId="{C829A2CD-1A04-5F40-A0F6-00E947ABB915}">
      <dgm:prSet/>
      <dgm:spPr/>
      <dgm:t>
        <a:bodyPr/>
        <a:lstStyle/>
        <a:p>
          <a:endParaRPr lang="zh-CN" altLang="en-US"/>
        </a:p>
      </dgm:t>
    </dgm:pt>
    <dgm:pt modelId="{4F4AFCA7-57A0-AA49-920A-1EEBEC91C71B}" type="sibTrans" cxnId="{C829A2CD-1A04-5F40-A0F6-00E947ABB915}">
      <dgm:prSet/>
      <dgm:spPr/>
      <dgm:t>
        <a:bodyPr/>
        <a:lstStyle/>
        <a:p>
          <a:endParaRPr lang="zh-CN" altLang="en-US"/>
        </a:p>
      </dgm:t>
    </dgm:pt>
    <dgm:pt modelId="{459D670E-A294-E14E-9E68-5E3C2B9AF9B1}">
      <dgm:prSet phldrT="[文本]"/>
      <dgm:spPr/>
      <dgm:t>
        <a:bodyPr/>
        <a:lstStyle/>
        <a:p>
          <a:r>
            <a:rPr lang="zh-CN" altLang="en-US" dirty="0" smtClean="0"/>
            <a:t>服务：作为表达业务的状态。</a:t>
          </a:r>
          <a:endParaRPr lang="zh-CN" altLang="en-US" dirty="0"/>
        </a:p>
      </dgm:t>
    </dgm:pt>
    <dgm:pt modelId="{45106BC7-8538-444A-B1A1-74A9F1F5BD1A}" type="parTrans" cxnId="{D3AC382B-C781-984D-AD35-0D13BECAAA57}">
      <dgm:prSet/>
      <dgm:spPr/>
    </dgm:pt>
    <dgm:pt modelId="{B717A5E8-055B-174A-833B-5114E036C063}" type="sibTrans" cxnId="{D3AC382B-C781-984D-AD35-0D13BECAAA57}">
      <dgm:prSet/>
      <dgm:spPr/>
    </dgm:pt>
    <dgm:pt modelId="{768B3DDF-D553-7747-AE54-B8CA28BDE35D}">
      <dgm:prSet phldrT="[文本]"/>
      <dgm:spPr/>
      <dgm:t>
        <a:bodyPr/>
        <a:lstStyle/>
        <a:p>
          <a:r>
            <a:rPr lang="zh-CN" altLang="en-US" dirty="0" smtClean="0"/>
            <a:t>技术：作为承载服务的载体。</a:t>
          </a:r>
          <a:endParaRPr lang="zh-CN" altLang="en-US" dirty="0"/>
        </a:p>
      </dgm:t>
    </dgm:pt>
    <dgm:pt modelId="{005EC7E8-3F81-9446-842A-C82CBF6A7F6C}" type="parTrans" cxnId="{3AD9DFA3-1D34-A547-BD59-FCB413855033}">
      <dgm:prSet/>
      <dgm:spPr/>
    </dgm:pt>
    <dgm:pt modelId="{F850C1DE-99A2-6D4C-86E2-9BCBBD398779}" type="sibTrans" cxnId="{3AD9DFA3-1D34-A547-BD59-FCB413855033}">
      <dgm:prSet/>
      <dgm:spPr/>
    </dgm:pt>
    <dgm:pt modelId="{84D0A9F9-0234-0146-8FEB-F95594C8276F}" type="pres">
      <dgm:prSet presAssocID="{229176F3-80E7-4247-AE5F-D41219F22ED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D5ACB0-76F4-784C-99C7-20DC0BFA6B0C}" type="pres">
      <dgm:prSet presAssocID="{5275C795-194E-C544-A745-FCEE2C78E341}" presName="composite" presStyleCnt="0"/>
      <dgm:spPr/>
    </dgm:pt>
    <dgm:pt modelId="{C0335DC2-E6D4-5C40-A5A3-C9431D7A1483}" type="pres">
      <dgm:prSet presAssocID="{5275C795-194E-C544-A745-FCEE2C78E34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18CE7F-7907-004E-9709-D98E809B9405}" type="pres">
      <dgm:prSet presAssocID="{5275C795-194E-C544-A745-FCEE2C78E34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BE54F6-DD55-994D-84DF-2D98EFE6BA45}" type="pres">
      <dgm:prSet presAssocID="{61284D18-D557-AD48-A592-DA58563B66D4}" presName="sp" presStyleCnt="0"/>
      <dgm:spPr/>
    </dgm:pt>
    <dgm:pt modelId="{DFACCFFD-89C6-6B4C-AB2A-60688F6CB3BD}" type="pres">
      <dgm:prSet presAssocID="{28B5EB81-A14D-DE4F-8844-D3D59BE5A5D1}" presName="composite" presStyleCnt="0"/>
      <dgm:spPr/>
    </dgm:pt>
    <dgm:pt modelId="{1CE0D18B-AA35-D943-A03E-6E1C013C09CE}" type="pres">
      <dgm:prSet presAssocID="{28B5EB81-A14D-DE4F-8844-D3D59BE5A5D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3D2E8E-6040-B84A-B995-62909176470E}" type="pres">
      <dgm:prSet presAssocID="{28B5EB81-A14D-DE4F-8844-D3D59BE5A5D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629D3E-5A34-D648-99F1-CF561D61B95D}" type="pres">
      <dgm:prSet presAssocID="{D3B2C81E-7DA8-3B46-8869-CB48995F142F}" presName="sp" presStyleCnt="0"/>
      <dgm:spPr/>
    </dgm:pt>
    <dgm:pt modelId="{10FE26C0-AFCE-CB46-AD34-626488E46084}" type="pres">
      <dgm:prSet presAssocID="{6A736CAE-0A41-F44F-B7CF-7A56A10909FD}" presName="composite" presStyleCnt="0"/>
      <dgm:spPr/>
    </dgm:pt>
    <dgm:pt modelId="{269368A1-7DAF-704D-A03A-CA319A9462AD}" type="pres">
      <dgm:prSet presAssocID="{6A736CAE-0A41-F44F-B7CF-7A56A10909F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40B62E-7862-7A46-8D7A-0D1293BDAB08}" type="pres">
      <dgm:prSet presAssocID="{6A736CAE-0A41-F44F-B7CF-7A56A10909F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B4EB763-8218-E146-9EC5-AFBCCDC54150}" srcId="{28B5EB81-A14D-DE4F-8844-D3D59BE5A5D1}" destId="{B21DC09A-B621-3F4B-AE6E-778D1DB89992}" srcOrd="2" destOrd="0" parTransId="{441A28CB-39AB-394D-B892-88D5B19F62BE}" sibTransId="{D181CD50-4D4A-034E-9738-881607A60C1C}"/>
    <dgm:cxn modelId="{FF2B5F00-5E4F-6042-8468-D17E1F07F011}" type="presOf" srcId="{768B3DDF-D553-7747-AE54-B8CA28BDE35D}" destId="{2F3D2E8E-6040-B84A-B995-62909176470E}" srcOrd="0" destOrd="0" presId="urn:microsoft.com/office/officeart/2005/8/layout/chevron2"/>
    <dgm:cxn modelId="{D3AC382B-C781-984D-AD35-0D13BECAAA57}" srcId="{5275C795-194E-C544-A745-FCEE2C78E341}" destId="{459D670E-A294-E14E-9E68-5E3C2B9AF9B1}" srcOrd="0" destOrd="0" parTransId="{45106BC7-8538-444A-B1A1-74A9F1F5BD1A}" sibTransId="{B717A5E8-055B-174A-833B-5114E036C063}"/>
    <dgm:cxn modelId="{5BEB0871-735F-BA4D-9C25-D98A3FE8F295}" type="presOf" srcId="{28B5EB81-A14D-DE4F-8844-D3D59BE5A5D1}" destId="{1CE0D18B-AA35-D943-A03E-6E1C013C09CE}" srcOrd="0" destOrd="0" presId="urn:microsoft.com/office/officeart/2005/8/layout/chevron2"/>
    <dgm:cxn modelId="{9A737676-4932-BF4A-A91A-C9336E08CE95}" type="presOf" srcId="{B21DC09A-B621-3F4B-AE6E-778D1DB89992}" destId="{2F3D2E8E-6040-B84A-B995-62909176470E}" srcOrd="0" destOrd="2" presId="urn:microsoft.com/office/officeart/2005/8/layout/chevron2"/>
    <dgm:cxn modelId="{F5C1A61C-11A1-3843-9A06-38DAEBFA45E0}" srcId="{5275C795-194E-C544-A745-FCEE2C78E341}" destId="{0EF5E89F-AD28-A043-9ECD-85B2A10B1F52}" srcOrd="2" destOrd="0" parTransId="{3F2DA783-9A6F-BF42-A87E-73680EE291DF}" sibTransId="{1EA85A35-22E0-6344-AF79-A8B9460C0387}"/>
    <dgm:cxn modelId="{1828F2E6-7CBC-4042-8C47-9976BB160733}" srcId="{28B5EB81-A14D-DE4F-8844-D3D59BE5A5D1}" destId="{D9AB6B67-446E-2942-8392-FF5939114080}" srcOrd="1" destOrd="0" parTransId="{9E21F86E-48F8-AF4F-BDCF-00F5F0339463}" sibTransId="{B9C74522-2987-F041-9F22-437BD445225C}"/>
    <dgm:cxn modelId="{D96DDE53-1C07-6949-BE8D-1CEF3E71BE63}" srcId="{229176F3-80E7-4247-AE5F-D41219F22ED4}" destId="{28B5EB81-A14D-DE4F-8844-D3D59BE5A5D1}" srcOrd="1" destOrd="0" parTransId="{EC29E327-85CB-9342-BBA7-EB569EFBFA3F}" sibTransId="{D3B2C81E-7DA8-3B46-8869-CB48995F142F}"/>
    <dgm:cxn modelId="{25D101D2-4231-D547-AC3D-2ADCD7673177}" type="presOf" srcId="{459D670E-A294-E14E-9E68-5E3C2B9AF9B1}" destId="{6518CE7F-7907-004E-9709-D98E809B9405}" srcOrd="0" destOrd="0" presId="urn:microsoft.com/office/officeart/2005/8/layout/chevron2"/>
    <dgm:cxn modelId="{8C361DD0-D676-6448-9835-86F645B1E42F}" type="presOf" srcId="{6A736CAE-0A41-F44F-B7CF-7A56A10909FD}" destId="{269368A1-7DAF-704D-A03A-CA319A9462AD}" srcOrd="0" destOrd="0" presId="urn:microsoft.com/office/officeart/2005/8/layout/chevron2"/>
    <dgm:cxn modelId="{61458997-4E4B-984A-A090-5619B02BD93C}" srcId="{229176F3-80E7-4247-AE5F-D41219F22ED4}" destId="{5275C795-194E-C544-A745-FCEE2C78E341}" srcOrd="0" destOrd="0" parTransId="{C7C8129A-D3E8-AA40-AF2C-370BB3CFE95D}" sibTransId="{61284D18-D557-AD48-A592-DA58563B66D4}"/>
    <dgm:cxn modelId="{1D04A8C3-CBA4-8D42-B9CF-2BB6130FBF6B}" type="presOf" srcId="{0EF5E89F-AD28-A043-9ECD-85B2A10B1F52}" destId="{6518CE7F-7907-004E-9709-D98E809B9405}" srcOrd="0" destOrd="2" presId="urn:microsoft.com/office/officeart/2005/8/layout/chevron2"/>
    <dgm:cxn modelId="{5286A305-7BA8-E943-A1E1-20F91E092E15}" type="presOf" srcId="{D9AB6B67-446E-2942-8392-FF5939114080}" destId="{2F3D2E8E-6040-B84A-B995-62909176470E}" srcOrd="0" destOrd="1" presId="urn:microsoft.com/office/officeart/2005/8/layout/chevron2"/>
    <dgm:cxn modelId="{25A9ED28-3FA4-8A44-8FF0-E337451CE017}" type="presOf" srcId="{E40B670F-A0C9-E645-B89C-BE4D509CE654}" destId="{6518CE7F-7907-004E-9709-D98E809B9405}" srcOrd="0" destOrd="1" presId="urn:microsoft.com/office/officeart/2005/8/layout/chevron2"/>
    <dgm:cxn modelId="{C9C8CBAC-589D-A443-BA2A-F80A526F5548}" srcId="{5275C795-194E-C544-A745-FCEE2C78E341}" destId="{E40B670F-A0C9-E645-B89C-BE4D509CE654}" srcOrd="1" destOrd="0" parTransId="{FC18131A-32AA-624D-B9FE-467C61D2191E}" sibTransId="{D0C69B4F-5DA5-1B48-B77F-9F07450BC043}"/>
    <dgm:cxn modelId="{C750E455-3388-1042-B411-2B4AC66ACA1F}" type="presOf" srcId="{73CECD0E-251D-6C4D-BDC6-F0B1778E52B4}" destId="{6640B62E-7862-7A46-8D7A-0D1293BDAB08}" srcOrd="0" destOrd="0" presId="urn:microsoft.com/office/officeart/2005/8/layout/chevron2"/>
    <dgm:cxn modelId="{9981AEBC-5969-474D-9EAD-311A7FB29733}" type="presOf" srcId="{5275C795-194E-C544-A745-FCEE2C78E341}" destId="{C0335DC2-E6D4-5C40-A5A3-C9431D7A1483}" srcOrd="0" destOrd="0" presId="urn:microsoft.com/office/officeart/2005/8/layout/chevron2"/>
    <dgm:cxn modelId="{3AD9DFA3-1D34-A547-BD59-FCB413855033}" srcId="{28B5EB81-A14D-DE4F-8844-D3D59BE5A5D1}" destId="{768B3DDF-D553-7747-AE54-B8CA28BDE35D}" srcOrd="0" destOrd="0" parTransId="{005EC7E8-3F81-9446-842A-C82CBF6A7F6C}" sibTransId="{F850C1DE-99A2-6D4C-86E2-9BCBBD398779}"/>
    <dgm:cxn modelId="{C829A2CD-1A04-5F40-A0F6-00E947ABB915}" srcId="{6A736CAE-0A41-F44F-B7CF-7A56A10909FD}" destId="{73CECD0E-251D-6C4D-BDC6-F0B1778E52B4}" srcOrd="0" destOrd="0" parTransId="{644DA52A-9DFC-2041-BF21-42F684336F3D}" sibTransId="{4F4AFCA7-57A0-AA49-920A-1EEBEC91C71B}"/>
    <dgm:cxn modelId="{C79A021F-0EEF-654B-9CD1-8CCD9034DEF9}" type="presOf" srcId="{229176F3-80E7-4247-AE5F-D41219F22ED4}" destId="{84D0A9F9-0234-0146-8FEB-F95594C8276F}" srcOrd="0" destOrd="0" presId="urn:microsoft.com/office/officeart/2005/8/layout/chevron2"/>
    <dgm:cxn modelId="{F332F4D1-4C7A-6E43-B327-08EE51049CFD}" srcId="{229176F3-80E7-4247-AE5F-D41219F22ED4}" destId="{6A736CAE-0A41-F44F-B7CF-7A56A10909FD}" srcOrd="2" destOrd="0" parTransId="{7CC791ED-0F50-D541-9884-46E07AF46079}" sibTransId="{2CC3EB14-D50D-EF47-9204-6A909013039B}"/>
    <dgm:cxn modelId="{C4E06741-917D-E849-B196-5F1897E1E91F}" type="presParOf" srcId="{84D0A9F9-0234-0146-8FEB-F95594C8276F}" destId="{6CD5ACB0-76F4-784C-99C7-20DC0BFA6B0C}" srcOrd="0" destOrd="0" presId="urn:microsoft.com/office/officeart/2005/8/layout/chevron2"/>
    <dgm:cxn modelId="{300B7F9F-2F6B-334B-9D57-90E5CC54D56E}" type="presParOf" srcId="{6CD5ACB0-76F4-784C-99C7-20DC0BFA6B0C}" destId="{C0335DC2-E6D4-5C40-A5A3-C9431D7A1483}" srcOrd="0" destOrd="0" presId="urn:microsoft.com/office/officeart/2005/8/layout/chevron2"/>
    <dgm:cxn modelId="{DD7C1D18-6751-304F-9656-3B674A30B659}" type="presParOf" srcId="{6CD5ACB0-76F4-784C-99C7-20DC0BFA6B0C}" destId="{6518CE7F-7907-004E-9709-D98E809B9405}" srcOrd="1" destOrd="0" presId="urn:microsoft.com/office/officeart/2005/8/layout/chevron2"/>
    <dgm:cxn modelId="{CB7664ED-293F-9746-BB78-31C84C865599}" type="presParOf" srcId="{84D0A9F9-0234-0146-8FEB-F95594C8276F}" destId="{07BE54F6-DD55-994D-84DF-2D98EFE6BA45}" srcOrd="1" destOrd="0" presId="urn:microsoft.com/office/officeart/2005/8/layout/chevron2"/>
    <dgm:cxn modelId="{68DC0529-52F0-EC46-8F49-547731FF98F1}" type="presParOf" srcId="{84D0A9F9-0234-0146-8FEB-F95594C8276F}" destId="{DFACCFFD-89C6-6B4C-AB2A-60688F6CB3BD}" srcOrd="2" destOrd="0" presId="urn:microsoft.com/office/officeart/2005/8/layout/chevron2"/>
    <dgm:cxn modelId="{289D30D7-CC3F-3848-8812-69AF93436253}" type="presParOf" srcId="{DFACCFFD-89C6-6B4C-AB2A-60688F6CB3BD}" destId="{1CE0D18B-AA35-D943-A03E-6E1C013C09CE}" srcOrd="0" destOrd="0" presId="urn:microsoft.com/office/officeart/2005/8/layout/chevron2"/>
    <dgm:cxn modelId="{2D2DDF13-38AA-C44A-A4A6-84F9DBE10304}" type="presParOf" srcId="{DFACCFFD-89C6-6B4C-AB2A-60688F6CB3BD}" destId="{2F3D2E8E-6040-B84A-B995-62909176470E}" srcOrd="1" destOrd="0" presId="urn:microsoft.com/office/officeart/2005/8/layout/chevron2"/>
    <dgm:cxn modelId="{13374912-0B54-004C-9064-B64AD300B2D2}" type="presParOf" srcId="{84D0A9F9-0234-0146-8FEB-F95594C8276F}" destId="{10629D3E-5A34-D648-99F1-CF561D61B95D}" srcOrd="3" destOrd="0" presId="urn:microsoft.com/office/officeart/2005/8/layout/chevron2"/>
    <dgm:cxn modelId="{E0169C0E-1652-B24D-A143-F28C019AF8AF}" type="presParOf" srcId="{84D0A9F9-0234-0146-8FEB-F95594C8276F}" destId="{10FE26C0-AFCE-CB46-AD34-626488E46084}" srcOrd="4" destOrd="0" presId="urn:microsoft.com/office/officeart/2005/8/layout/chevron2"/>
    <dgm:cxn modelId="{2B7B82F7-62B6-1C4F-8263-435875905121}" type="presParOf" srcId="{10FE26C0-AFCE-CB46-AD34-626488E46084}" destId="{269368A1-7DAF-704D-A03A-CA319A9462AD}" srcOrd="0" destOrd="0" presId="urn:microsoft.com/office/officeart/2005/8/layout/chevron2"/>
    <dgm:cxn modelId="{C10A5B1B-4AAA-8E47-9877-5396CCC45F16}" type="presParOf" srcId="{10FE26C0-AFCE-CB46-AD34-626488E46084}" destId="{6640B62E-7862-7A46-8D7A-0D1293BDAB0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0DB0698-C66B-E442-BAB9-43C452D83FAD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995E85EF-8D37-8642-B048-FB3D5FC2527F}">
      <dgm:prSet phldrT="[文本]"/>
      <dgm:spPr/>
      <dgm:t>
        <a:bodyPr/>
        <a:lstStyle/>
        <a:p>
          <a:r>
            <a:rPr lang="zh-CN" altLang="en-US" dirty="0" smtClean="0"/>
            <a:t>阅读</a:t>
          </a:r>
        </a:p>
        <a:p>
          <a:r>
            <a:rPr lang="zh-CN" altLang="en-US" dirty="0" smtClean="0"/>
            <a:t>平台划分</a:t>
          </a:r>
          <a:endParaRPr lang="zh-CN" altLang="en-US" dirty="0"/>
        </a:p>
      </dgm:t>
    </dgm:pt>
    <dgm:pt modelId="{2EB1E2E4-3D1C-554B-B869-8872ECC375F5}" type="parTrans" cxnId="{F6C65646-8D9D-D347-89DC-31E96A15BE89}">
      <dgm:prSet/>
      <dgm:spPr/>
      <dgm:t>
        <a:bodyPr/>
        <a:lstStyle/>
        <a:p>
          <a:endParaRPr lang="zh-CN" altLang="en-US"/>
        </a:p>
      </dgm:t>
    </dgm:pt>
    <dgm:pt modelId="{CC1AF82A-1F63-B749-B064-A8D3D280E112}" type="sibTrans" cxnId="{F6C65646-8D9D-D347-89DC-31E96A15BE89}">
      <dgm:prSet/>
      <dgm:spPr/>
      <dgm:t>
        <a:bodyPr/>
        <a:lstStyle/>
        <a:p>
          <a:endParaRPr lang="zh-CN" altLang="en-US"/>
        </a:p>
      </dgm:t>
    </dgm:pt>
    <dgm:pt modelId="{A925B16D-6FC5-C347-9F4F-65D9F460EB0F}">
      <dgm:prSet phldrT="[文本]"/>
      <dgm:spPr/>
      <dgm:t>
        <a:bodyPr/>
        <a:lstStyle/>
        <a:p>
          <a:r>
            <a:rPr lang="zh-CN" altLang="en-US" dirty="0" smtClean="0"/>
            <a:t>阅读</a:t>
          </a:r>
        </a:p>
        <a:p>
          <a:r>
            <a:rPr lang="zh-CN" altLang="en-US" dirty="0" smtClean="0"/>
            <a:t>服务分类</a:t>
          </a:r>
          <a:endParaRPr lang="zh-CN" altLang="en-US" dirty="0"/>
        </a:p>
      </dgm:t>
    </dgm:pt>
    <dgm:pt modelId="{23369468-B5EB-434B-B8D3-F5FCF3B01ADF}" type="parTrans" cxnId="{7D756DD0-2AB8-1745-BCDF-49A04065FCA7}">
      <dgm:prSet/>
      <dgm:spPr/>
      <dgm:t>
        <a:bodyPr/>
        <a:lstStyle/>
        <a:p>
          <a:endParaRPr lang="zh-CN" altLang="en-US"/>
        </a:p>
      </dgm:t>
    </dgm:pt>
    <dgm:pt modelId="{5CF4AAE4-32F0-2D44-A6C1-409FD832CAFA}" type="sibTrans" cxnId="{7D756DD0-2AB8-1745-BCDF-49A04065FCA7}">
      <dgm:prSet/>
      <dgm:spPr/>
      <dgm:t>
        <a:bodyPr/>
        <a:lstStyle/>
        <a:p>
          <a:endParaRPr lang="zh-CN" altLang="en-US"/>
        </a:p>
      </dgm:t>
    </dgm:pt>
    <dgm:pt modelId="{E4FE574B-2097-124C-997C-198C8B585FE6}">
      <dgm:prSet phldrT="[文本]"/>
      <dgm:spPr/>
      <dgm:t>
        <a:bodyPr/>
        <a:lstStyle/>
        <a:p>
          <a:r>
            <a:rPr lang="zh-CN" altLang="en-US" dirty="0" smtClean="0"/>
            <a:t>新增</a:t>
          </a:r>
        </a:p>
        <a:p>
          <a:r>
            <a:rPr lang="zh-CN" altLang="en-US" dirty="0" smtClean="0"/>
            <a:t>服务</a:t>
          </a:r>
          <a:endParaRPr lang="zh-CN" altLang="en-US" dirty="0"/>
        </a:p>
      </dgm:t>
    </dgm:pt>
    <dgm:pt modelId="{98F3A329-AA7A-5249-8015-0669CA780493}" type="parTrans" cxnId="{01B5E424-6C30-2F45-BFBD-9CF8369C5240}">
      <dgm:prSet/>
      <dgm:spPr/>
      <dgm:t>
        <a:bodyPr/>
        <a:lstStyle/>
        <a:p>
          <a:endParaRPr lang="zh-CN" altLang="en-US"/>
        </a:p>
      </dgm:t>
    </dgm:pt>
    <dgm:pt modelId="{474BFC75-0988-1B4B-844F-83F6C6D779FE}" type="sibTrans" cxnId="{01B5E424-6C30-2F45-BFBD-9CF8369C5240}">
      <dgm:prSet/>
      <dgm:spPr/>
      <dgm:t>
        <a:bodyPr/>
        <a:lstStyle/>
        <a:p>
          <a:endParaRPr lang="zh-CN" altLang="en-US"/>
        </a:p>
      </dgm:t>
    </dgm:pt>
    <dgm:pt modelId="{F7772FA3-2635-B747-B8E5-EF24CDBF50C0}">
      <dgm:prSet phldrT="[文本]"/>
      <dgm:spPr/>
      <dgm:t>
        <a:bodyPr/>
        <a:lstStyle/>
        <a:p>
          <a:r>
            <a:rPr lang="zh-CN" altLang="en-US" dirty="0" smtClean="0"/>
            <a:t>确认</a:t>
          </a:r>
        </a:p>
        <a:p>
          <a:r>
            <a:rPr lang="zh-CN" altLang="en-US" dirty="0" smtClean="0"/>
            <a:t>服务分类</a:t>
          </a:r>
          <a:endParaRPr lang="zh-CN" altLang="en-US" dirty="0"/>
        </a:p>
      </dgm:t>
    </dgm:pt>
    <dgm:pt modelId="{C54DC808-22CD-3645-B80B-0160D7E1F3DB}" type="parTrans" cxnId="{98D93753-27FF-1541-9948-3665BBAB9052}">
      <dgm:prSet/>
      <dgm:spPr/>
      <dgm:t>
        <a:bodyPr/>
        <a:lstStyle/>
        <a:p>
          <a:endParaRPr lang="zh-CN" altLang="en-US"/>
        </a:p>
      </dgm:t>
    </dgm:pt>
    <dgm:pt modelId="{1B8A96B0-D1F3-1746-A55B-2A194F44818E}" type="sibTrans" cxnId="{98D93753-27FF-1541-9948-3665BBAB9052}">
      <dgm:prSet/>
      <dgm:spPr/>
      <dgm:t>
        <a:bodyPr/>
        <a:lstStyle/>
        <a:p>
          <a:endParaRPr lang="zh-CN" altLang="en-US"/>
        </a:p>
      </dgm:t>
    </dgm:pt>
    <dgm:pt modelId="{505A19E0-FA14-D744-A534-3D67012DDCC3}">
      <dgm:prSet phldrT="[文本]"/>
      <dgm:spPr/>
      <dgm:t>
        <a:bodyPr/>
        <a:lstStyle/>
        <a:p>
          <a:r>
            <a:rPr lang="zh-CN" altLang="en-US" dirty="0" smtClean="0"/>
            <a:t>根据服务类型确认服务涉及的平台</a:t>
          </a:r>
          <a:endParaRPr lang="zh-CN" altLang="en-US" dirty="0"/>
        </a:p>
      </dgm:t>
    </dgm:pt>
    <dgm:pt modelId="{89E6EE00-D854-364C-8BD9-AE3B380B0FC7}" type="parTrans" cxnId="{62406876-4233-E749-86D2-1D17E2AEA36F}">
      <dgm:prSet/>
      <dgm:spPr/>
      <dgm:t>
        <a:bodyPr/>
        <a:lstStyle/>
        <a:p>
          <a:endParaRPr lang="zh-CN" altLang="en-US"/>
        </a:p>
      </dgm:t>
    </dgm:pt>
    <dgm:pt modelId="{60B77031-5105-B94E-8D98-59EC8D9D621B}" type="sibTrans" cxnId="{62406876-4233-E749-86D2-1D17E2AEA36F}">
      <dgm:prSet/>
      <dgm:spPr/>
      <dgm:t>
        <a:bodyPr/>
        <a:lstStyle/>
        <a:p>
          <a:endParaRPr lang="zh-CN" altLang="en-US"/>
        </a:p>
      </dgm:t>
    </dgm:pt>
    <dgm:pt modelId="{DBBE9836-8866-644A-B05B-FA1021DA0A92}">
      <dgm:prSet phldrT="[文本]"/>
      <dgm:spPr/>
      <dgm:t>
        <a:bodyPr/>
        <a:lstStyle/>
        <a:p>
          <a:r>
            <a:rPr lang="zh-CN" altLang="en-US" dirty="0" smtClean="0"/>
            <a:t>按照平台标准开发服务代码</a:t>
          </a:r>
          <a:endParaRPr lang="zh-CN" altLang="en-US" dirty="0"/>
        </a:p>
      </dgm:t>
    </dgm:pt>
    <dgm:pt modelId="{DB0A5E8A-9A72-6946-B736-E42B43D68660}" type="parTrans" cxnId="{CC1928FB-F162-4F4D-84F1-C7823A086CE4}">
      <dgm:prSet/>
      <dgm:spPr/>
      <dgm:t>
        <a:bodyPr/>
        <a:lstStyle/>
        <a:p>
          <a:endParaRPr lang="zh-CN" altLang="en-US"/>
        </a:p>
      </dgm:t>
    </dgm:pt>
    <dgm:pt modelId="{95E293A7-BD92-A642-810B-978C83938AD9}" type="sibTrans" cxnId="{CC1928FB-F162-4F4D-84F1-C7823A086CE4}">
      <dgm:prSet/>
      <dgm:spPr/>
      <dgm:t>
        <a:bodyPr/>
        <a:lstStyle/>
        <a:p>
          <a:endParaRPr lang="zh-CN" altLang="en-US"/>
        </a:p>
      </dgm:t>
    </dgm:pt>
    <dgm:pt modelId="{93B8820A-EE14-3747-ACB6-9110B3383343}" type="pres">
      <dgm:prSet presAssocID="{20DB0698-C66B-E442-BAB9-43C452D83FAD}" presName="Name0" presStyleCnt="0">
        <dgm:presLayoutVars>
          <dgm:dir/>
          <dgm:animLvl val="lvl"/>
          <dgm:resizeHandles val="exact"/>
        </dgm:presLayoutVars>
      </dgm:prSet>
      <dgm:spPr/>
    </dgm:pt>
    <dgm:pt modelId="{45412069-5B86-D24A-9E41-7FC7E8D89F46}" type="pres">
      <dgm:prSet presAssocID="{995E85EF-8D37-8642-B048-FB3D5FC2527F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F6DC6B-2AC2-B949-9477-76C3CA5CBD28}" type="pres">
      <dgm:prSet presAssocID="{CC1AF82A-1F63-B749-B064-A8D3D280E112}" presName="parTxOnlySpace" presStyleCnt="0"/>
      <dgm:spPr/>
    </dgm:pt>
    <dgm:pt modelId="{B2055477-AEC1-A743-BC14-7EC9DA81294F}" type="pres">
      <dgm:prSet presAssocID="{A925B16D-6FC5-C347-9F4F-65D9F460EB0F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51F72F-2312-A746-999E-FEF9DBDC67E1}" type="pres">
      <dgm:prSet presAssocID="{5CF4AAE4-32F0-2D44-A6C1-409FD832CAFA}" presName="parTxOnlySpace" presStyleCnt="0"/>
      <dgm:spPr/>
    </dgm:pt>
    <dgm:pt modelId="{973F530B-CB2B-4F46-85AF-249F28E35422}" type="pres">
      <dgm:prSet presAssocID="{E4FE574B-2097-124C-997C-198C8B585F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8277BF-93B9-E64F-8E3F-644B01D94F86}" type="pres">
      <dgm:prSet presAssocID="{474BFC75-0988-1B4B-844F-83F6C6D779FE}" presName="parTxOnlySpace" presStyleCnt="0"/>
      <dgm:spPr/>
    </dgm:pt>
    <dgm:pt modelId="{BC9A1BDD-E58C-DC4F-AE25-1D916CB2BF06}" type="pres">
      <dgm:prSet presAssocID="{F7772FA3-2635-B747-B8E5-EF24CDBF50C0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F5D998-B7E2-5F4F-A34F-649B9D9FBD9F}" type="pres">
      <dgm:prSet presAssocID="{1B8A96B0-D1F3-1746-A55B-2A194F44818E}" presName="parTxOnlySpace" presStyleCnt="0"/>
      <dgm:spPr/>
    </dgm:pt>
    <dgm:pt modelId="{03E4CA98-B63A-7944-8FC8-3D8A946E7E3E}" type="pres">
      <dgm:prSet presAssocID="{505A19E0-FA14-D744-A534-3D67012DDCC3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9E91C3-F707-D441-97E0-EEE89A15BC77}" type="pres">
      <dgm:prSet presAssocID="{60B77031-5105-B94E-8D98-59EC8D9D621B}" presName="parTxOnlySpace" presStyleCnt="0"/>
      <dgm:spPr/>
    </dgm:pt>
    <dgm:pt modelId="{CD066E97-5640-C744-AD66-8B25CDD4DC6D}" type="pres">
      <dgm:prSet presAssocID="{DBBE9836-8866-644A-B05B-FA1021DA0A92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A5755A0-17D5-F944-83F4-739FBD0FF6C4}" type="presOf" srcId="{A925B16D-6FC5-C347-9F4F-65D9F460EB0F}" destId="{B2055477-AEC1-A743-BC14-7EC9DA81294F}" srcOrd="0" destOrd="0" presId="urn:microsoft.com/office/officeart/2005/8/layout/chevron1"/>
    <dgm:cxn modelId="{266803CB-D313-684E-9A67-7A608B4FDA82}" type="presOf" srcId="{E4FE574B-2097-124C-997C-198C8B585FE6}" destId="{973F530B-CB2B-4F46-85AF-249F28E35422}" srcOrd="0" destOrd="0" presId="urn:microsoft.com/office/officeart/2005/8/layout/chevron1"/>
    <dgm:cxn modelId="{A5C2E08F-1953-0044-881B-2E9D3B1F79E2}" type="presOf" srcId="{505A19E0-FA14-D744-A534-3D67012DDCC3}" destId="{03E4CA98-B63A-7944-8FC8-3D8A946E7E3E}" srcOrd="0" destOrd="0" presId="urn:microsoft.com/office/officeart/2005/8/layout/chevron1"/>
    <dgm:cxn modelId="{98D93753-27FF-1541-9948-3665BBAB9052}" srcId="{20DB0698-C66B-E442-BAB9-43C452D83FAD}" destId="{F7772FA3-2635-B747-B8E5-EF24CDBF50C0}" srcOrd="3" destOrd="0" parTransId="{C54DC808-22CD-3645-B80B-0160D7E1F3DB}" sibTransId="{1B8A96B0-D1F3-1746-A55B-2A194F44818E}"/>
    <dgm:cxn modelId="{F6C65646-8D9D-D347-89DC-31E96A15BE89}" srcId="{20DB0698-C66B-E442-BAB9-43C452D83FAD}" destId="{995E85EF-8D37-8642-B048-FB3D5FC2527F}" srcOrd="0" destOrd="0" parTransId="{2EB1E2E4-3D1C-554B-B869-8872ECC375F5}" sibTransId="{CC1AF82A-1F63-B749-B064-A8D3D280E112}"/>
    <dgm:cxn modelId="{CC1928FB-F162-4F4D-84F1-C7823A086CE4}" srcId="{20DB0698-C66B-E442-BAB9-43C452D83FAD}" destId="{DBBE9836-8866-644A-B05B-FA1021DA0A92}" srcOrd="5" destOrd="0" parTransId="{DB0A5E8A-9A72-6946-B736-E42B43D68660}" sibTransId="{95E293A7-BD92-A642-810B-978C83938AD9}"/>
    <dgm:cxn modelId="{7D756DD0-2AB8-1745-BCDF-49A04065FCA7}" srcId="{20DB0698-C66B-E442-BAB9-43C452D83FAD}" destId="{A925B16D-6FC5-C347-9F4F-65D9F460EB0F}" srcOrd="1" destOrd="0" parTransId="{23369468-B5EB-434B-B8D3-F5FCF3B01ADF}" sibTransId="{5CF4AAE4-32F0-2D44-A6C1-409FD832CAFA}"/>
    <dgm:cxn modelId="{E7CA077D-E297-0E4B-B582-65BC7253CFF4}" type="presOf" srcId="{DBBE9836-8866-644A-B05B-FA1021DA0A92}" destId="{CD066E97-5640-C744-AD66-8B25CDD4DC6D}" srcOrd="0" destOrd="0" presId="urn:microsoft.com/office/officeart/2005/8/layout/chevron1"/>
    <dgm:cxn modelId="{712C8DD5-9F6D-D84E-B97E-B3EF6D8D267B}" type="presOf" srcId="{995E85EF-8D37-8642-B048-FB3D5FC2527F}" destId="{45412069-5B86-D24A-9E41-7FC7E8D89F46}" srcOrd="0" destOrd="0" presId="urn:microsoft.com/office/officeart/2005/8/layout/chevron1"/>
    <dgm:cxn modelId="{62406876-4233-E749-86D2-1D17E2AEA36F}" srcId="{20DB0698-C66B-E442-BAB9-43C452D83FAD}" destId="{505A19E0-FA14-D744-A534-3D67012DDCC3}" srcOrd="4" destOrd="0" parTransId="{89E6EE00-D854-364C-8BD9-AE3B380B0FC7}" sibTransId="{60B77031-5105-B94E-8D98-59EC8D9D621B}"/>
    <dgm:cxn modelId="{72EDBFD2-401E-1243-9B85-D5B62C42A5A4}" type="presOf" srcId="{F7772FA3-2635-B747-B8E5-EF24CDBF50C0}" destId="{BC9A1BDD-E58C-DC4F-AE25-1D916CB2BF06}" srcOrd="0" destOrd="0" presId="urn:microsoft.com/office/officeart/2005/8/layout/chevron1"/>
    <dgm:cxn modelId="{01B5E424-6C30-2F45-BFBD-9CF8369C5240}" srcId="{20DB0698-C66B-E442-BAB9-43C452D83FAD}" destId="{E4FE574B-2097-124C-997C-198C8B585FE6}" srcOrd="2" destOrd="0" parTransId="{98F3A329-AA7A-5249-8015-0669CA780493}" sibTransId="{474BFC75-0988-1B4B-844F-83F6C6D779FE}"/>
    <dgm:cxn modelId="{6494A796-5B20-FC4B-9C6D-2D764E06D38E}" type="presOf" srcId="{20DB0698-C66B-E442-BAB9-43C452D83FAD}" destId="{93B8820A-EE14-3747-ACB6-9110B3383343}" srcOrd="0" destOrd="0" presId="urn:microsoft.com/office/officeart/2005/8/layout/chevron1"/>
    <dgm:cxn modelId="{0E88EA3A-1FAD-C14C-BE29-129271419C35}" type="presParOf" srcId="{93B8820A-EE14-3747-ACB6-9110B3383343}" destId="{45412069-5B86-D24A-9E41-7FC7E8D89F46}" srcOrd="0" destOrd="0" presId="urn:microsoft.com/office/officeart/2005/8/layout/chevron1"/>
    <dgm:cxn modelId="{216A5A7A-C9DF-A746-809D-2EEC8B894074}" type="presParOf" srcId="{93B8820A-EE14-3747-ACB6-9110B3383343}" destId="{D6F6DC6B-2AC2-B949-9477-76C3CA5CBD28}" srcOrd="1" destOrd="0" presId="urn:microsoft.com/office/officeart/2005/8/layout/chevron1"/>
    <dgm:cxn modelId="{787C1D13-86E6-4C45-A33A-7CBC3D611217}" type="presParOf" srcId="{93B8820A-EE14-3747-ACB6-9110B3383343}" destId="{B2055477-AEC1-A743-BC14-7EC9DA81294F}" srcOrd="2" destOrd="0" presId="urn:microsoft.com/office/officeart/2005/8/layout/chevron1"/>
    <dgm:cxn modelId="{CD5D14DA-EBA1-3647-A9C4-578B1090EFD9}" type="presParOf" srcId="{93B8820A-EE14-3747-ACB6-9110B3383343}" destId="{4351F72F-2312-A746-999E-FEF9DBDC67E1}" srcOrd="3" destOrd="0" presId="urn:microsoft.com/office/officeart/2005/8/layout/chevron1"/>
    <dgm:cxn modelId="{993ECFA0-8BBD-3247-B81C-80F6E547A8E7}" type="presParOf" srcId="{93B8820A-EE14-3747-ACB6-9110B3383343}" destId="{973F530B-CB2B-4F46-85AF-249F28E35422}" srcOrd="4" destOrd="0" presId="urn:microsoft.com/office/officeart/2005/8/layout/chevron1"/>
    <dgm:cxn modelId="{31166123-7534-A04B-81BA-247D8EAFD0C6}" type="presParOf" srcId="{93B8820A-EE14-3747-ACB6-9110B3383343}" destId="{D08277BF-93B9-E64F-8E3F-644B01D94F86}" srcOrd="5" destOrd="0" presId="urn:microsoft.com/office/officeart/2005/8/layout/chevron1"/>
    <dgm:cxn modelId="{370E3883-4E56-2B48-B214-2F6497262DA7}" type="presParOf" srcId="{93B8820A-EE14-3747-ACB6-9110B3383343}" destId="{BC9A1BDD-E58C-DC4F-AE25-1D916CB2BF06}" srcOrd="6" destOrd="0" presId="urn:microsoft.com/office/officeart/2005/8/layout/chevron1"/>
    <dgm:cxn modelId="{85DB1DDD-26B7-5E4F-9C0B-4D958A64F296}" type="presParOf" srcId="{93B8820A-EE14-3747-ACB6-9110B3383343}" destId="{6EF5D998-B7E2-5F4F-A34F-649B9D9FBD9F}" srcOrd="7" destOrd="0" presId="urn:microsoft.com/office/officeart/2005/8/layout/chevron1"/>
    <dgm:cxn modelId="{6861987A-550D-9D46-8B7D-AC74D6DF437B}" type="presParOf" srcId="{93B8820A-EE14-3747-ACB6-9110B3383343}" destId="{03E4CA98-B63A-7944-8FC8-3D8A946E7E3E}" srcOrd="8" destOrd="0" presId="urn:microsoft.com/office/officeart/2005/8/layout/chevron1"/>
    <dgm:cxn modelId="{201FB5D0-8617-3748-8772-7DC81FE37CA6}" type="presParOf" srcId="{93B8820A-EE14-3747-ACB6-9110B3383343}" destId="{989E91C3-F707-D441-97E0-EEE89A15BC77}" srcOrd="9" destOrd="0" presId="urn:microsoft.com/office/officeart/2005/8/layout/chevron1"/>
    <dgm:cxn modelId="{C9D09AF1-0E3C-9644-89E5-CE28F6033CEE}" type="presParOf" srcId="{93B8820A-EE14-3747-ACB6-9110B3383343}" destId="{CD066E97-5640-C744-AD66-8B25CDD4DC6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55470C2-4D95-4549-956C-065559D1421C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1DE314C-79E1-8842-9576-C5D458CF7507}">
      <dgm:prSet phldrT="[文本]"/>
      <dgm:spPr/>
      <dgm:t>
        <a:bodyPr/>
        <a:lstStyle/>
        <a:p>
          <a:r>
            <a:rPr lang="zh-CN" altLang="en-US" dirty="0" smtClean="0"/>
            <a:t>混合开发技术栈复杂</a:t>
          </a:r>
          <a:endParaRPr lang="zh-CN" altLang="en-US" dirty="0"/>
        </a:p>
      </dgm:t>
    </dgm:pt>
    <dgm:pt modelId="{FECF24C8-4523-F24C-B247-83981BC819DD}" type="parTrans" cxnId="{B4B8D9EE-5FFD-0944-A0E8-C8744E0B0801}">
      <dgm:prSet/>
      <dgm:spPr/>
      <dgm:t>
        <a:bodyPr/>
        <a:lstStyle/>
        <a:p>
          <a:endParaRPr lang="zh-CN" altLang="en-US"/>
        </a:p>
      </dgm:t>
    </dgm:pt>
    <dgm:pt modelId="{13B85827-2AFE-C741-8E2A-652D9262A1FD}" type="sibTrans" cxnId="{B4B8D9EE-5FFD-0944-A0E8-C8744E0B0801}">
      <dgm:prSet/>
      <dgm:spPr/>
      <dgm:t>
        <a:bodyPr/>
        <a:lstStyle/>
        <a:p>
          <a:endParaRPr lang="zh-CN" altLang="en-US"/>
        </a:p>
      </dgm:t>
    </dgm:pt>
    <dgm:pt modelId="{87F2BE49-04E1-3D41-A267-321F9C533534}">
      <dgm:prSet phldrT="[文本]"/>
      <dgm:spPr/>
      <dgm:t>
        <a:bodyPr/>
        <a:lstStyle/>
        <a:p>
          <a:r>
            <a:rPr lang="zh-CN" altLang="en-US" smtClean="0"/>
            <a:t>混合开发技术栈复杂，包含 </a:t>
          </a:r>
          <a:r>
            <a:rPr lang="en-US" altLang="zh-CN" smtClean="0"/>
            <a:t>iOS</a:t>
          </a:r>
          <a:r>
            <a:rPr lang="zh-CN" altLang="en-US" smtClean="0"/>
            <a:t>、</a:t>
          </a:r>
          <a:r>
            <a:rPr lang="en-US" altLang="zh-CN" smtClean="0"/>
            <a:t>Android</a:t>
          </a:r>
          <a:r>
            <a:rPr lang="zh-CN" altLang="en-US" smtClean="0"/>
            <a:t>、</a:t>
          </a:r>
          <a:r>
            <a:rPr lang="en-US" altLang="zh-CN" smtClean="0"/>
            <a:t>NodeJS</a:t>
          </a:r>
          <a:r>
            <a:rPr lang="zh-CN" altLang="en-US" smtClean="0"/>
            <a:t>、</a:t>
          </a:r>
          <a:r>
            <a:rPr lang="en-US" altLang="zh-CN" smtClean="0"/>
            <a:t>JS</a:t>
          </a:r>
          <a:r>
            <a:rPr lang="zh-CN" altLang="en-US" smtClean="0"/>
            <a:t>等。</a:t>
          </a:r>
          <a:endParaRPr lang="zh-CN" altLang="en-US"/>
        </a:p>
      </dgm:t>
    </dgm:pt>
    <dgm:pt modelId="{D43CCED9-49BF-F747-B779-28C1FE3633C6}" type="parTrans" cxnId="{E2811B9D-FB80-ED43-ACD9-CAE599CAA876}">
      <dgm:prSet/>
      <dgm:spPr/>
      <dgm:t>
        <a:bodyPr/>
        <a:lstStyle/>
        <a:p>
          <a:endParaRPr lang="zh-CN" altLang="en-US"/>
        </a:p>
      </dgm:t>
    </dgm:pt>
    <dgm:pt modelId="{E78BB5FE-F394-3342-944A-C4830142705C}" type="sibTrans" cxnId="{E2811B9D-FB80-ED43-ACD9-CAE599CAA876}">
      <dgm:prSet/>
      <dgm:spPr/>
      <dgm:t>
        <a:bodyPr/>
        <a:lstStyle/>
        <a:p>
          <a:endParaRPr lang="zh-CN" altLang="en-US"/>
        </a:p>
      </dgm:t>
    </dgm:pt>
    <dgm:pt modelId="{43762D87-97A0-B043-8754-97321C7C3ACB}">
      <dgm:prSet/>
      <dgm:spPr/>
      <dgm:t>
        <a:bodyPr/>
        <a:lstStyle/>
        <a:p>
          <a:r>
            <a:rPr lang="zh-CN" altLang="en-US" smtClean="0"/>
            <a:t>依靠个人能力难以保证技术栈的完整性。</a:t>
          </a:r>
          <a:endParaRPr lang="zh-CN" altLang="en-US" dirty="0"/>
        </a:p>
      </dgm:t>
    </dgm:pt>
    <dgm:pt modelId="{52617254-339F-3D46-8626-6618B863049E}" type="parTrans" cxnId="{F882D9E4-2E2E-DC42-9DFB-53244FCCC040}">
      <dgm:prSet/>
      <dgm:spPr/>
      <dgm:t>
        <a:bodyPr/>
        <a:lstStyle/>
        <a:p>
          <a:endParaRPr lang="zh-CN" altLang="en-US"/>
        </a:p>
      </dgm:t>
    </dgm:pt>
    <dgm:pt modelId="{3394E5AE-EDDD-BC48-ACC7-68D1FD6EE72D}" type="sibTrans" cxnId="{F882D9E4-2E2E-DC42-9DFB-53244FCCC040}">
      <dgm:prSet/>
      <dgm:spPr/>
      <dgm:t>
        <a:bodyPr/>
        <a:lstStyle/>
        <a:p>
          <a:endParaRPr lang="zh-CN" altLang="en-US"/>
        </a:p>
      </dgm:t>
    </dgm:pt>
    <dgm:pt modelId="{A4E4BFE9-4041-B44D-B359-CC5ACB368357}">
      <dgm:prSet/>
      <dgm:spPr/>
      <dgm:t>
        <a:bodyPr/>
        <a:lstStyle/>
        <a:p>
          <a:r>
            <a:rPr lang="zh-CN" altLang="en-US" dirty="0" smtClean="0"/>
            <a:t>等等。。。</a:t>
          </a:r>
          <a:endParaRPr lang="zh-CN" altLang="en-US" dirty="0"/>
        </a:p>
      </dgm:t>
    </dgm:pt>
    <dgm:pt modelId="{7C190A63-D5D8-4A4B-9D78-5A95002CC90A}" type="parTrans" cxnId="{114ADCF2-AF6B-024F-95EA-6F72959A0FFE}">
      <dgm:prSet/>
      <dgm:spPr/>
      <dgm:t>
        <a:bodyPr/>
        <a:lstStyle/>
        <a:p>
          <a:endParaRPr lang="zh-CN" altLang="en-US"/>
        </a:p>
      </dgm:t>
    </dgm:pt>
    <dgm:pt modelId="{6DD4D3D3-B27D-D846-AEF3-08545FF3103A}" type="sibTrans" cxnId="{114ADCF2-AF6B-024F-95EA-6F72959A0FFE}">
      <dgm:prSet/>
      <dgm:spPr/>
      <dgm:t>
        <a:bodyPr/>
        <a:lstStyle/>
        <a:p>
          <a:endParaRPr lang="zh-CN" altLang="en-US"/>
        </a:p>
      </dgm:t>
    </dgm:pt>
    <dgm:pt modelId="{913E6A1D-623F-BA45-9DA1-A67793D258A9}">
      <dgm:prSet phldrT="[文本]"/>
      <dgm:spPr/>
      <dgm:t>
        <a:bodyPr/>
        <a:lstStyle/>
        <a:p>
          <a:r>
            <a:rPr lang="zh-CN" altLang="en-US" dirty="0" smtClean="0"/>
            <a:t>原生开发</a:t>
          </a:r>
          <a:endParaRPr lang="zh-CN" altLang="en-US" dirty="0"/>
        </a:p>
      </dgm:t>
    </dgm:pt>
    <dgm:pt modelId="{CC73CF7F-E869-8D41-A77D-5B3D005EA2E0}" type="parTrans" cxnId="{67B63E9F-2663-494C-9E44-9FEB7382E559}">
      <dgm:prSet/>
      <dgm:spPr/>
      <dgm:t>
        <a:bodyPr/>
        <a:lstStyle/>
        <a:p>
          <a:endParaRPr lang="zh-CN" altLang="en-US"/>
        </a:p>
      </dgm:t>
    </dgm:pt>
    <dgm:pt modelId="{64EECF64-FB66-0142-A7D2-6671B8C17AB7}" type="sibTrans" cxnId="{67B63E9F-2663-494C-9E44-9FEB7382E559}">
      <dgm:prSet/>
      <dgm:spPr/>
      <dgm:t>
        <a:bodyPr/>
        <a:lstStyle/>
        <a:p>
          <a:endParaRPr lang="zh-CN" altLang="en-US"/>
        </a:p>
      </dgm:t>
    </dgm:pt>
    <dgm:pt modelId="{97BDBF54-04B7-A942-872C-8BDC79C30655}">
      <dgm:prSet phldrT="[文本]"/>
      <dgm:spPr/>
      <dgm:t>
        <a:bodyPr/>
        <a:lstStyle/>
        <a:p>
          <a:r>
            <a:rPr lang="zh-CN" altLang="en-US" dirty="0" smtClean="0"/>
            <a:t>一个</a:t>
          </a:r>
          <a:r>
            <a:rPr lang="en-US" altLang="zh-CN" dirty="0" smtClean="0"/>
            <a:t>App</a:t>
          </a:r>
          <a:r>
            <a:rPr lang="zh-CN" altLang="en-US" dirty="0" smtClean="0"/>
            <a:t>需要在</a:t>
          </a:r>
          <a:r>
            <a:rPr lang="en-US" altLang="zh-CN" dirty="0" smtClean="0"/>
            <a:t>iOS</a:t>
          </a:r>
          <a:r>
            <a:rPr lang="zh-CN" altLang="en-US" dirty="0" smtClean="0"/>
            <a:t>、</a:t>
          </a:r>
          <a:r>
            <a:rPr lang="en-US" altLang="zh-CN" dirty="0" smtClean="0"/>
            <a:t>Android</a:t>
          </a:r>
          <a:r>
            <a:rPr lang="zh-CN" altLang="en-US" dirty="0" smtClean="0"/>
            <a:t>两个平台上开发，需要花费</a:t>
          </a:r>
          <a:r>
            <a:rPr lang="en-US" altLang="zh-CN" dirty="0" smtClean="0"/>
            <a:t>2</a:t>
          </a:r>
          <a:r>
            <a:rPr lang="zh-CN" altLang="en-US" dirty="0" smtClean="0"/>
            <a:t>份开发工作量。</a:t>
          </a:r>
          <a:endParaRPr lang="zh-CN" altLang="en-US" dirty="0"/>
        </a:p>
      </dgm:t>
    </dgm:pt>
    <dgm:pt modelId="{11E7A928-8B2E-E84D-9038-A3AF1BC555CC}" type="parTrans" cxnId="{48476300-A894-A242-A767-C06C2643D304}">
      <dgm:prSet/>
      <dgm:spPr/>
      <dgm:t>
        <a:bodyPr/>
        <a:lstStyle/>
        <a:p>
          <a:endParaRPr lang="zh-CN" altLang="en-US"/>
        </a:p>
      </dgm:t>
    </dgm:pt>
    <dgm:pt modelId="{984D9A45-2264-9441-85E3-EA3444D79D09}" type="sibTrans" cxnId="{48476300-A894-A242-A767-C06C2643D304}">
      <dgm:prSet/>
      <dgm:spPr/>
      <dgm:t>
        <a:bodyPr/>
        <a:lstStyle/>
        <a:p>
          <a:endParaRPr lang="zh-CN" altLang="en-US"/>
        </a:p>
      </dgm:t>
    </dgm:pt>
    <dgm:pt modelId="{B0663B28-90CE-7A42-B3DD-9351009880D1}">
      <dgm:prSet phldrT="[文本]"/>
      <dgm:spPr/>
      <dgm:t>
        <a:bodyPr/>
        <a:lstStyle/>
        <a:p>
          <a:r>
            <a:rPr lang="en-US" altLang="zh-CN" dirty="0" smtClean="0"/>
            <a:t>iOS</a:t>
          </a:r>
          <a:r>
            <a:rPr lang="zh-CN" altLang="en-US" dirty="0" smtClean="0"/>
            <a:t>与</a:t>
          </a:r>
          <a:r>
            <a:rPr lang="en-US" altLang="zh-CN" dirty="0" smtClean="0"/>
            <a:t>Android</a:t>
          </a:r>
          <a:r>
            <a:rPr lang="zh-CN" altLang="en-US" dirty="0" smtClean="0"/>
            <a:t>没有任何依赖，减少了沟通成本。</a:t>
          </a:r>
          <a:endParaRPr lang="zh-CN" altLang="en-US" dirty="0"/>
        </a:p>
      </dgm:t>
    </dgm:pt>
    <dgm:pt modelId="{2E6A768E-6619-2A44-A7FA-4EB2025AB0EE}" type="parTrans" cxnId="{7AAF44A4-1EF7-2646-802B-B8FEDFBD226B}">
      <dgm:prSet/>
      <dgm:spPr/>
      <dgm:t>
        <a:bodyPr/>
        <a:lstStyle/>
        <a:p>
          <a:endParaRPr lang="zh-CN" altLang="en-US"/>
        </a:p>
      </dgm:t>
    </dgm:pt>
    <dgm:pt modelId="{4ABB002E-AF6C-3D43-A3D8-8FF6F7307E35}" type="sibTrans" cxnId="{7AAF44A4-1EF7-2646-802B-B8FEDFBD226B}">
      <dgm:prSet/>
      <dgm:spPr/>
      <dgm:t>
        <a:bodyPr/>
        <a:lstStyle/>
        <a:p>
          <a:endParaRPr lang="zh-CN" altLang="en-US"/>
        </a:p>
      </dgm:t>
    </dgm:pt>
    <dgm:pt modelId="{544AA892-9AD4-6D4B-B095-E9EA20C2818E}">
      <dgm:prSet phldrT="[文本]"/>
      <dgm:spPr/>
      <dgm:t>
        <a:bodyPr/>
        <a:lstStyle/>
        <a:p>
          <a:r>
            <a:rPr lang="zh-CN" altLang="en-US" dirty="0" smtClean="0"/>
            <a:t>混合开发</a:t>
          </a:r>
          <a:endParaRPr lang="zh-CN" altLang="en-US" dirty="0"/>
        </a:p>
      </dgm:t>
    </dgm:pt>
    <dgm:pt modelId="{E3C791C4-BDBB-EF4F-8202-49B388C3CDFF}" type="parTrans" cxnId="{5A097CA3-884A-744C-8EAE-10713246DB57}">
      <dgm:prSet/>
      <dgm:spPr/>
      <dgm:t>
        <a:bodyPr/>
        <a:lstStyle/>
        <a:p>
          <a:endParaRPr lang="zh-CN" altLang="en-US"/>
        </a:p>
      </dgm:t>
    </dgm:pt>
    <dgm:pt modelId="{5E4DBBC2-C92E-FC41-94AD-785636385652}" type="sibTrans" cxnId="{5A097CA3-884A-744C-8EAE-10713246DB57}">
      <dgm:prSet/>
      <dgm:spPr/>
      <dgm:t>
        <a:bodyPr/>
        <a:lstStyle/>
        <a:p>
          <a:endParaRPr lang="zh-CN" altLang="en-US"/>
        </a:p>
      </dgm:t>
    </dgm:pt>
    <dgm:pt modelId="{45885760-1E0C-F342-B7E5-E2BFD41A22D5}">
      <dgm:prSet phldrT="[文本]"/>
      <dgm:spPr/>
      <dgm:t>
        <a:bodyPr/>
        <a:lstStyle/>
        <a:p>
          <a:r>
            <a:rPr lang="zh-CN" altLang="en-US" dirty="0" smtClean="0"/>
            <a:t>一个</a:t>
          </a:r>
          <a:r>
            <a:rPr lang="en-US" altLang="zh-CN" dirty="0" smtClean="0"/>
            <a:t>App</a:t>
          </a:r>
          <a:r>
            <a:rPr lang="zh-CN" altLang="en-US" dirty="0" smtClean="0"/>
            <a:t>仅需要</a:t>
          </a:r>
          <a:r>
            <a:rPr lang="en-US" altLang="zh-CN" dirty="0" smtClean="0"/>
            <a:t>1.X</a:t>
          </a:r>
          <a:r>
            <a:rPr lang="zh-CN" altLang="en-US" dirty="0" smtClean="0"/>
            <a:t>份开发工作量（并非只是</a:t>
          </a:r>
          <a:r>
            <a:rPr lang="en-US" altLang="zh-CN" dirty="0" smtClean="0"/>
            <a:t>1</a:t>
          </a:r>
          <a:r>
            <a:rPr lang="zh-CN" altLang="en-US" dirty="0" smtClean="0"/>
            <a:t>份开发工作量）。</a:t>
          </a:r>
          <a:endParaRPr lang="zh-CN" altLang="en-US" dirty="0"/>
        </a:p>
      </dgm:t>
    </dgm:pt>
    <dgm:pt modelId="{F080D297-F701-1A40-B3BA-03FE7947C1AD}" type="parTrans" cxnId="{47A346E9-DF0F-9A46-93B6-7FCCDAE0935C}">
      <dgm:prSet/>
      <dgm:spPr/>
      <dgm:t>
        <a:bodyPr/>
        <a:lstStyle/>
        <a:p>
          <a:endParaRPr lang="zh-CN" altLang="en-US"/>
        </a:p>
      </dgm:t>
    </dgm:pt>
    <dgm:pt modelId="{1FF2D4DC-0A2F-A448-9F91-B027A66871A1}" type="sibTrans" cxnId="{47A346E9-DF0F-9A46-93B6-7FCCDAE0935C}">
      <dgm:prSet/>
      <dgm:spPr/>
      <dgm:t>
        <a:bodyPr/>
        <a:lstStyle/>
        <a:p>
          <a:endParaRPr lang="zh-CN" altLang="en-US"/>
        </a:p>
      </dgm:t>
    </dgm:pt>
    <dgm:pt modelId="{E94E47B7-D5F8-9C4B-8ED7-A046C1EAF5B9}">
      <dgm:prSet phldrT="[文本]"/>
      <dgm:spPr/>
      <dgm:t>
        <a:bodyPr/>
        <a:lstStyle/>
        <a:p>
          <a:r>
            <a:rPr lang="en-US" altLang="zh-CN" dirty="0" smtClean="0"/>
            <a:t>iOS</a:t>
          </a:r>
          <a:r>
            <a:rPr lang="zh-CN" altLang="en-US" dirty="0" smtClean="0"/>
            <a:t>、</a:t>
          </a:r>
          <a:r>
            <a:rPr lang="en-US" altLang="zh-CN" dirty="0" smtClean="0"/>
            <a:t>Android</a:t>
          </a:r>
          <a:r>
            <a:rPr lang="zh-CN" altLang="en-US" dirty="0" smtClean="0"/>
            <a:t>、</a:t>
          </a:r>
          <a:r>
            <a:rPr lang="en-US" altLang="zh-CN" dirty="0" smtClean="0"/>
            <a:t>JS</a:t>
          </a:r>
          <a:r>
            <a:rPr lang="zh-CN" altLang="en-US" dirty="0" smtClean="0"/>
            <a:t>存在依赖，增加了沟通成本。</a:t>
          </a:r>
          <a:endParaRPr lang="zh-CN" altLang="en-US" dirty="0"/>
        </a:p>
      </dgm:t>
    </dgm:pt>
    <dgm:pt modelId="{DBABC9DA-7331-0147-AE91-1F09E85637A8}" type="parTrans" cxnId="{3AA91713-7183-154F-A34A-B8D16F5D6768}">
      <dgm:prSet/>
      <dgm:spPr/>
      <dgm:t>
        <a:bodyPr/>
        <a:lstStyle/>
        <a:p>
          <a:endParaRPr lang="zh-CN" altLang="en-US"/>
        </a:p>
      </dgm:t>
    </dgm:pt>
    <dgm:pt modelId="{D5EB2C2D-5B8A-AF4C-8FF0-A5B088D94726}" type="sibTrans" cxnId="{3AA91713-7183-154F-A34A-B8D16F5D6768}">
      <dgm:prSet/>
      <dgm:spPr/>
      <dgm:t>
        <a:bodyPr/>
        <a:lstStyle/>
        <a:p>
          <a:endParaRPr lang="zh-CN" altLang="en-US"/>
        </a:p>
      </dgm:t>
    </dgm:pt>
    <dgm:pt modelId="{0C1FB964-EE3F-D34D-B2B8-B0AEEFF2F9CD}">
      <dgm:prSet/>
      <dgm:spPr/>
      <dgm:t>
        <a:bodyPr/>
        <a:lstStyle/>
        <a:p>
          <a:r>
            <a:rPr lang="zh-CN" altLang="en-US" dirty="0" smtClean="0"/>
            <a:t>混合开发实现方式</a:t>
          </a:r>
          <a:endParaRPr lang="zh-CN" altLang="en-US" dirty="0"/>
        </a:p>
      </dgm:t>
    </dgm:pt>
    <dgm:pt modelId="{9AEB813C-12B4-244F-A057-EE292D81857D}" type="parTrans" cxnId="{4DC74117-57DA-3D40-A638-5FA57CD67BEF}">
      <dgm:prSet/>
      <dgm:spPr/>
      <dgm:t>
        <a:bodyPr/>
        <a:lstStyle/>
        <a:p>
          <a:endParaRPr lang="zh-CN" altLang="en-US"/>
        </a:p>
      </dgm:t>
    </dgm:pt>
    <dgm:pt modelId="{A1D5EA72-6960-E544-A48E-C37242DA7929}" type="sibTrans" cxnId="{4DC74117-57DA-3D40-A638-5FA57CD67BEF}">
      <dgm:prSet/>
      <dgm:spPr/>
      <dgm:t>
        <a:bodyPr/>
        <a:lstStyle/>
        <a:p>
          <a:endParaRPr lang="zh-CN" altLang="en-US"/>
        </a:p>
      </dgm:t>
    </dgm:pt>
    <dgm:pt modelId="{F3A23616-EA6D-4A4D-9632-3D44AB08FA6B}">
      <dgm:prSet/>
      <dgm:spPr/>
      <dgm:t>
        <a:bodyPr/>
        <a:lstStyle/>
        <a:p>
          <a:r>
            <a:rPr lang="zh-CN" altLang="en-US" dirty="0" smtClean="0"/>
            <a:t>开发人员全部掌握混合开发技术栈。</a:t>
          </a:r>
          <a:endParaRPr lang="zh-CN" altLang="en-US" dirty="0"/>
        </a:p>
      </dgm:t>
    </dgm:pt>
    <dgm:pt modelId="{AA179B03-EC74-4D4B-AF89-52392E45E0BF}" type="parTrans" cxnId="{9F999392-F5C8-6949-8136-B3463C256700}">
      <dgm:prSet/>
      <dgm:spPr/>
      <dgm:t>
        <a:bodyPr/>
        <a:lstStyle/>
        <a:p>
          <a:endParaRPr lang="zh-CN" altLang="en-US"/>
        </a:p>
      </dgm:t>
    </dgm:pt>
    <dgm:pt modelId="{4ADAF139-3236-E948-A404-E2227A6542A9}" type="sibTrans" cxnId="{9F999392-F5C8-6949-8136-B3463C256700}">
      <dgm:prSet/>
      <dgm:spPr/>
      <dgm:t>
        <a:bodyPr/>
        <a:lstStyle/>
        <a:p>
          <a:endParaRPr lang="zh-CN" altLang="en-US"/>
        </a:p>
      </dgm:t>
    </dgm:pt>
    <dgm:pt modelId="{A3B855F7-29FD-FE47-8D01-2CD2CD0A8F0F}">
      <dgm:prSet/>
      <dgm:spPr/>
      <dgm:t>
        <a:bodyPr/>
        <a:lstStyle/>
        <a:p>
          <a:r>
            <a:rPr lang="zh-CN" altLang="en-US" dirty="0" smtClean="0"/>
            <a:t>建立有效的组织结构保证混合开发</a:t>
          </a:r>
          <a:r>
            <a:rPr lang="zh-CN" altLang="en-US" smtClean="0"/>
            <a:t>技术栈合理分配到组织成员上。</a:t>
          </a:r>
          <a:endParaRPr lang="zh-CN" altLang="en-US" dirty="0"/>
        </a:p>
      </dgm:t>
    </dgm:pt>
    <dgm:pt modelId="{48C325D8-12BF-534F-A543-287B219AEDD0}" type="parTrans" cxnId="{34298EEC-1FA0-7C49-B24C-564ABA6262FA}">
      <dgm:prSet/>
      <dgm:spPr/>
      <dgm:t>
        <a:bodyPr/>
        <a:lstStyle/>
        <a:p>
          <a:endParaRPr lang="zh-CN" altLang="en-US"/>
        </a:p>
      </dgm:t>
    </dgm:pt>
    <dgm:pt modelId="{47D95E41-4F6C-5649-97DA-4D2EA7C83CAE}" type="sibTrans" cxnId="{34298EEC-1FA0-7C49-B24C-564ABA6262FA}">
      <dgm:prSet/>
      <dgm:spPr/>
      <dgm:t>
        <a:bodyPr/>
        <a:lstStyle/>
        <a:p>
          <a:endParaRPr lang="zh-CN" altLang="en-US"/>
        </a:p>
      </dgm:t>
    </dgm:pt>
    <dgm:pt modelId="{AC788D8F-859E-E742-9567-02F7D1E6CB42}" type="pres">
      <dgm:prSet presAssocID="{D55470C2-4D95-4549-956C-065559D1421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F600833-F864-204E-B06F-68052FADB34C}" type="pres">
      <dgm:prSet presAssocID="{913E6A1D-623F-BA45-9DA1-A67793D258A9}" presName="composite" presStyleCnt="0"/>
      <dgm:spPr/>
    </dgm:pt>
    <dgm:pt modelId="{5E5B6B1A-FEAF-3A40-880B-A373E5D6922F}" type="pres">
      <dgm:prSet presAssocID="{913E6A1D-623F-BA45-9DA1-A67793D258A9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90537C-558C-1A40-9B37-C2FBDAB8D880}" type="pres">
      <dgm:prSet presAssocID="{913E6A1D-623F-BA45-9DA1-A67793D258A9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9D1838-B4CC-7F4B-A506-2B382DEC0116}" type="pres">
      <dgm:prSet presAssocID="{64EECF64-FB66-0142-A7D2-6671B8C17AB7}" presName="sp" presStyleCnt="0"/>
      <dgm:spPr/>
    </dgm:pt>
    <dgm:pt modelId="{0B77E6CA-7031-2147-B21E-8F469C29AF79}" type="pres">
      <dgm:prSet presAssocID="{544AA892-9AD4-6D4B-B095-E9EA20C2818E}" presName="composite" presStyleCnt="0"/>
      <dgm:spPr/>
    </dgm:pt>
    <dgm:pt modelId="{E248C962-BAC7-7542-9836-E68B58A0554B}" type="pres">
      <dgm:prSet presAssocID="{544AA892-9AD4-6D4B-B095-E9EA20C2818E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4653AF-32C8-884D-8803-3B3F045847A0}" type="pres">
      <dgm:prSet presAssocID="{544AA892-9AD4-6D4B-B095-E9EA20C2818E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4CAF16-4B05-B64B-9B9C-02C2015EB380}" type="pres">
      <dgm:prSet presAssocID="{5E4DBBC2-C92E-FC41-94AD-785636385652}" presName="sp" presStyleCnt="0"/>
      <dgm:spPr/>
    </dgm:pt>
    <dgm:pt modelId="{8442CACC-3FF9-4C44-ABDB-52BAA7C26B1B}" type="pres">
      <dgm:prSet presAssocID="{11DE314C-79E1-8842-9576-C5D458CF7507}" presName="composite" presStyleCnt="0"/>
      <dgm:spPr/>
    </dgm:pt>
    <dgm:pt modelId="{5E0FD0E6-CEC1-1941-9F35-58136A86AE2E}" type="pres">
      <dgm:prSet presAssocID="{11DE314C-79E1-8842-9576-C5D458CF7507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E914B1-6D9C-9F4C-9924-908AE9792257}" type="pres">
      <dgm:prSet presAssocID="{11DE314C-79E1-8842-9576-C5D458CF7507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A9A98F-E37C-1445-83DB-B7E82C8FC588}" type="pres">
      <dgm:prSet presAssocID="{13B85827-2AFE-C741-8E2A-652D9262A1FD}" presName="sp" presStyleCnt="0"/>
      <dgm:spPr/>
    </dgm:pt>
    <dgm:pt modelId="{34EF8789-BE34-F841-AC1B-446F1ABAF2FF}" type="pres">
      <dgm:prSet presAssocID="{0C1FB964-EE3F-D34D-B2B8-B0AEEFF2F9CD}" presName="composite" presStyleCnt="0"/>
      <dgm:spPr/>
    </dgm:pt>
    <dgm:pt modelId="{5CCB5BC3-96E6-7340-937E-923FE62BF2DC}" type="pres">
      <dgm:prSet presAssocID="{0C1FB964-EE3F-D34D-B2B8-B0AEEFF2F9CD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2AD93C-6135-5D49-84A8-87091581C0CC}" type="pres">
      <dgm:prSet presAssocID="{0C1FB964-EE3F-D34D-B2B8-B0AEEFF2F9CD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DC74117-57DA-3D40-A638-5FA57CD67BEF}" srcId="{D55470C2-4D95-4549-956C-065559D1421C}" destId="{0C1FB964-EE3F-D34D-B2B8-B0AEEFF2F9CD}" srcOrd="3" destOrd="0" parTransId="{9AEB813C-12B4-244F-A057-EE292D81857D}" sibTransId="{A1D5EA72-6960-E544-A48E-C37242DA7929}"/>
    <dgm:cxn modelId="{D51369BA-CB68-2E43-A264-9EEC8CAC1F3C}" type="presOf" srcId="{544AA892-9AD4-6D4B-B095-E9EA20C2818E}" destId="{E248C962-BAC7-7542-9836-E68B58A0554B}" srcOrd="0" destOrd="0" presId="urn:microsoft.com/office/officeart/2005/8/layout/chevron2"/>
    <dgm:cxn modelId="{AD897BAF-AED2-8D46-8771-4BA16174700F}" type="presOf" srcId="{A4E4BFE9-4041-B44D-B359-CC5ACB368357}" destId="{E7E914B1-6D9C-9F4C-9924-908AE9792257}" srcOrd="0" destOrd="2" presId="urn:microsoft.com/office/officeart/2005/8/layout/chevron2"/>
    <dgm:cxn modelId="{E2F1F2C6-2BAB-9C46-9771-8B48747B2167}" type="presOf" srcId="{D55470C2-4D95-4549-956C-065559D1421C}" destId="{AC788D8F-859E-E742-9567-02F7D1E6CB42}" srcOrd="0" destOrd="0" presId="urn:microsoft.com/office/officeart/2005/8/layout/chevron2"/>
    <dgm:cxn modelId="{54E5084B-CD1F-F940-8760-D2C5711C314A}" type="presOf" srcId="{45885760-1E0C-F342-B7E5-E2BFD41A22D5}" destId="{B94653AF-32C8-884D-8803-3B3F045847A0}" srcOrd="0" destOrd="0" presId="urn:microsoft.com/office/officeart/2005/8/layout/chevron2"/>
    <dgm:cxn modelId="{87D876EF-33A4-0844-B41C-85F6EEBE8B08}" type="presOf" srcId="{E94E47B7-D5F8-9C4B-8ED7-A046C1EAF5B9}" destId="{B94653AF-32C8-884D-8803-3B3F045847A0}" srcOrd="0" destOrd="1" presId="urn:microsoft.com/office/officeart/2005/8/layout/chevron2"/>
    <dgm:cxn modelId="{A5D268B9-C803-EF49-9BCA-B59CDB9FB587}" type="presOf" srcId="{0C1FB964-EE3F-D34D-B2B8-B0AEEFF2F9CD}" destId="{5CCB5BC3-96E6-7340-937E-923FE62BF2DC}" srcOrd="0" destOrd="0" presId="urn:microsoft.com/office/officeart/2005/8/layout/chevron2"/>
    <dgm:cxn modelId="{5A097CA3-884A-744C-8EAE-10713246DB57}" srcId="{D55470C2-4D95-4549-956C-065559D1421C}" destId="{544AA892-9AD4-6D4B-B095-E9EA20C2818E}" srcOrd="1" destOrd="0" parTransId="{E3C791C4-BDBB-EF4F-8202-49B388C3CDFF}" sibTransId="{5E4DBBC2-C92E-FC41-94AD-785636385652}"/>
    <dgm:cxn modelId="{9F999392-F5C8-6949-8136-B3463C256700}" srcId="{0C1FB964-EE3F-D34D-B2B8-B0AEEFF2F9CD}" destId="{F3A23616-EA6D-4A4D-9632-3D44AB08FA6B}" srcOrd="0" destOrd="0" parTransId="{AA179B03-EC74-4D4B-AF89-52392E45E0BF}" sibTransId="{4ADAF139-3236-E948-A404-E2227A6542A9}"/>
    <dgm:cxn modelId="{008ED569-3BFF-0749-B5BE-6C4E0B86AD09}" type="presOf" srcId="{87F2BE49-04E1-3D41-A267-321F9C533534}" destId="{E7E914B1-6D9C-9F4C-9924-908AE9792257}" srcOrd="0" destOrd="0" presId="urn:microsoft.com/office/officeart/2005/8/layout/chevron2"/>
    <dgm:cxn modelId="{34298EEC-1FA0-7C49-B24C-564ABA6262FA}" srcId="{0C1FB964-EE3F-D34D-B2B8-B0AEEFF2F9CD}" destId="{A3B855F7-29FD-FE47-8D01-2CD2CD0A8F0F}" srcOrd="1" destOrd="0" parTransId="{48C325D8-12BF-534F-A543-287B219AEDD0}" sibTransId="{47D95E41-4F6C-5649-97DA-4D2EA7C83CAE}"/>
    <dgm:cxn modelId="{8629869B-EFD4-DB4C-909D-B8E13CABC0B4}" type="presOf" srcId="{F3A23616-EA6D-4A4D-9632-3D44AB08FA6B}" destId="{C32AD93C-6135-5D49-84A8-87091581C0CC}" srcOrd="0" destOrd="0" presId="urn:microsoft.com/office/officeart/2005/8/layout/chevron2"/>
    <dgm:cxn modelId="{30C5E86A-0A00-6C45-B4FA-09F4D1A47274}" type="presOf" srcId="{913E6A1D-623F-BA45-9DA1-A67793D258A9}" destId="{5E5B6B1A-FEAF-3A40-880B-A373E5D6922F}" srcOrd="0" destOrd="0" presId="urn:microsoft.com/office/officeart/2005/8/layout/chevron2"/>
    <dgm:cxn modelId="{7AAF44A4-1EF7-2646-802B-B8FEDFBD226B}" srcId="{913E6A1D-623F-BA45-9DA1-A67793D258A9}" destId="{B0663B28-90CE-7A42-B3DD-9351009880D1}" srcOrd="1" destOrd="0" parTransId="{2E6A768E-6619-2A44-A7FA-4EB2025AB0EE}" sibTransId="{4ABB002E-AF6C-3D43-A3D8-8FF6F7307E35}"/>
    <dgm:cxn modelId="{47A346E9-DF0F-9A46-93B6-7FCCDAE0935C}" srcId="{544AA892-9AD4-6D4B-B095-E9EA20C2818E}" destId="{45885760-1E0C-F342-B7E5-E2BFD41A22D5}" srcOrd="0" destOrd="0" parTransId="{F080D297-F701-1A40-B3BA-03FE7947C1AD}" sibTransId="{1FF2D4DC-0A2F-A448-9F91-B027A66871A1}"/>
    <dgm:cxn modelId="{B4B8D9EE-5FFD-0944-A0E8-C8744E0B0801}" srcId="{D55470C2-4D95-4549-956C-065559D1421C}" destId="{11DE314C-79E1-8842-9576-C5D458CF7507}" srcOrd="2" destOrd="0" parTransId="{FECF24C8-4523-F24C-B247-83981BC819DD}" sibTransId="{13B85827-2AFE-C741-8E2A-652D9262A1FD}"/>
    <dgm:cxn modelId="{67B63E9F-2663-494C-9E44-9FEB7382E559}" srcId="{D55470C2-4D95-4549-956C-065559D1421C}" destId="{913E6A1D-623F-BA45-9DA1-A67793D258A9}" srcOrd="0" destOrd="0" parTransId="{CC73CF7F-E869-8D41-A77D-5B3D005EA2E0}" sibTransId="{64EECF64-FB66-0142-A7D2-6671B8C17AB7}"/>
    <dgm:cxn modelId="{4A5FA674-B20C-614D-97DB-176D150F250D}" type="presOf" srcId="{B0663B28-90CE-7A42-B3DD-9351009880D1}" destId="{FA90537C-558C-1A40-9B37-C2FBDAB8D880}" srcOrd="0" destOrd="1" presId="urn:microsoft.com/office/officeart/2005/8/layout/chevron2"/>
    <dgm:cxn modelId="{E2811B9D-FB80-ED43-ACD9-CAE599CAA876}" srcId="{11DE314C-79E1-8842-9576-C5D458CF7507}" destId="{87F2BE49-04E1-3D41-A267-321F9C533534}" srcOrd="0" destOrd="0" parTransId="{D43CCED9-49BF-F747-B779-28C1FE3633C6}" sibTransId="{E78BB5FE-F394-3342-944A-C4830142705C}"/>
    <dgm:cxn modelId="{114ADCF2-AF6B-024F-95EA-6F72959A0FFE}" srcId="{11DE314C-79E1-8842-9576-C5D458CF7507}" destId="{A4E4BFE9-4041-B44D-B359-CC5ACB368357}" srcOrd="2" destOrd="0" parTransId="{7C190A63-D5D8-4A4B-9D78-5A95002CC90A}" sibTransId="{6DD4D3D3-B27D-D846-AEF3-08545FF3103A}"/>
    <dgm:cxn modelId="{F882D9E4-2E2E-DC42-9DFB-53244FCCC040}" srcId="{11DE314C-79E1-8842-9576-C5D458CF7507}" destId="{43762D87-97A0-B043-8754-97321C7C3ACB}" srcOrd="1" destOrd="0" parTransId="{52617254-339F-3D46-8626-6618B863049E}" sibTransId="{3394E5AE-EDDD-BC48-ACC7-68D1FD6EE72D}"/>
    <dgm:cxn modelId="{CE0AD9B8-09FC-D04F-A604-1B0910CF075F}" type="presOf" srcId="{97BDBF54-04B7-A942-872C-8BDC79C30655}" destId="{FA90537C-558C-1A40-9B37-C2FBDAB8D880}" srcOrd="0" destOrd="0" presId="urn:microsoft.com/office/officeart/2005/8/layout/chevron2"/>
    <dgm:cxn modelId="{3AA91713-7183-154F-A34A-B8D16F5D6768}" srcId="{544AA892-9AD4-6D4B-B095-E9EA20C2818E}" destId="{E94E47B7-D5F8-9C4B-8ED7-A046C1EAF5B9}" srcOrd="1" destOrd="0" parTransId="{DBABC9DA-7331-0147-AE91-1F09E85637A8}" sibTransId="{D5EB2C2D-5B8A-AF4C-8FF0-A5B088D94726}"/>
    <dgm:cxn modelId="{48476300-A894-A242-A767-C06C2643D304}" srcId="{913E6A1D-623F-BA45-9DA1-A67793D258A9}" destId="{97BDBF54-04B7-A942-872C-8BDC79C30655}" srcOrd="0" destOrd="0" parTransId="{11E7A928-8B2E-E84D-9038-A3AF1BC555CC}" sibTransId="{984D9A45-2264-9441-85E3-EA3444D79D09}"/>
    <dgm:cxn modelId="{5257AB2D-A9F0-154D-8AB5-3A9A856A5509}" type="presOf" srcId="{11DE314C-79E1-8842-9576-C5D458CF7507}" destId="{5E0FD0E6-CEC1-1941-9F35-58136A86AE2E}" srcOrd="0" destOrd="0" presId="urn:microsoft.com/office/officeart/2005/8/layout/chevron2"/>
    <dgm:cxn modelId="{76CA2CA6-9DFB-DD4E-B074-6F45CE61E657}" type="presOf" srcId="{A3B855F7-29FD-FE47-8D01-2CD2CD0A8F0F}" destId="{C32AD93C-6135-5D49-84A8-87091581C0CC}" srcOrd="0" destOrd="1" presId="urn:microsoft.com/office/officeart/2005/8/layout/chevron2"/>
    <dgm:cxn modelId="{D085BCB5-A8E2-2D4E-BEE0-0EB4E7DBCD93}" type="presOf" srcId="{43762D87-97A0-B043-8754-97321C7C3ACB}" destId="{E7E914B1-6D9C-9F4C-9924-908AE9792257}" srcOrd="0" destOrd="1" presId="urn:microsoft.com/office/officeart/2005/8/layout/chevron2"/>
    <dgm:cxn modelId="{F0B97231-40B3-DF40-A3F2-62D26C23442D}" type="presParOf" srcId="{AC788D8F-859E-E742-9567-02F7D1E6CB42}" destId="{6F600833-F864-204E-B06F-68052FADB34C}" srcOrd="0" destOrd="0" presId="urn:microsoft.com/office/officeart/2005/8/layout/chevron2"/>
    <dgm:cxn modelId="{00EBF3A5-E08B-6640-A54A-DB433E6D359A}" type="presParOf" srcId="{6F600833-F864-204E-B06F-68052FADB34C}" destId="{5E5B6B1A-FEAF-3A40-880B-A373E5D6922F}" srcOrd="0" destOrd="0" presId="urn:microsoft.com/office/officeart/2005/8/layout/chevron2"/>
    <dgm:cxn modelId="{9A6ED40A-4FF4-4C46-AF3A-6AAAF542251C}" type="presParOf" srcId="{6F600833-F864-204E-B06F-68052FADB34C}" destId="{FA90537C-558C-1A40-9B37-C2FBDAB8D880}" srcOrd="1" destOrd="0" presId="urn:microsoft.com/office/officeart/2005/8/layout/chevron2"/>
    <dgm:cxn modelId="{AD0DAA79-6A5E-0C46-9A8D-CBB377560639}" type="presParOf" srcId="{AC788D8F-859E-E742-9567-02F7D1E6CB42}" destId="{D99D1838-B4CC-7F4B-A506-2B382DEC0116}" srcOrd="1" destOrd="0" presId="urn:microsoft.com/office/officeart/2005/8/layout/chevron2"/>
    <dgm:cxn modelId="{F64E6022-E55A-0442-B02D-40DC4E7E0166}" type="presParOf" srcId="{AC788D8F-859E-E742-9567-02F7D1E6CB42}" destId="{0B77E6CA-7031-2147-B21E-8F469C29AF79}" srcOrd="2" destOrd="0" presId="urn:microsoft.com/office/officeart/2005/8/layout/chevron2"/>
    <dgm:cxn modelId="{0BEA3657-2CEC-C245-878A-61E75D9E940E}" type="presParOf" srcId="{0B77E6CA-7031-2147-B21E-8F469C29AF79}" destId="{E248C962-BAC7-7542-9836-E68B58A0554B}" srcOrd="0" destOrd="0" presId="urn:microsoft.com/office/officeart/2005/8/layout/chevron2"/>
    <dgm:cxn modelId="{9F5CBB24-F266-5643-A9AE-F97F79B7A518}" type="presParOf" srcId="{0B77E6CA-7031-2147-B21E-8F469C29AF79}" destId="{B94653AF-32C8-884D-8803-3B3F045847A0}" srcOrd="1" destOrd="0" presId="urn:microsoft.com/office/officeart/2005/8/layout/chevron2"/>
    <dgm:cxn modelId="{BBE32C89-46BF-9544-A9C8-60CD25B3DC7F}" type="presParOf" srcId="{AC788D8F-859E-E742-9567-02F7D1E6CB42}" destId="{344CAF16-4B05-B64B-9B9C-02C2015EB380}" srcOrd="3" destOrd="0" presId="urn:microsoft.com/office/officeart/2005/8/layout/chevron2"/>
    <dgm:cxn modelId="{0E40293A-DC36-6141-BE2D-EE1AE9ED7059}" type="presParOf" srcId="{AC788D8F-859E-E742-9567-02F7D1E6CB42}" destId="{8442CACC-3FF9-4C44-ABDB-52BAA7C26B1B}" srcOrd="4" destOrd="0" presId="urn:microsoft.com/office/officeart/2005/8/layout/chevron2"/>
    <dgm:cxn modelId="{915C8E4F-0145-A84D-9CA4-1A8C3C429330}" type="presParOf" srcId="{8442CACC-3FF9-4C44-ABDB-52BAA7C26B1B}" destId="{5E0FD0E6-CEC1-1941-9F35-58136A86AE2E}" srcOrd="0" destOrd="0" presId="urn:microsoft.com/office/officeart/2005/8/layout/chevron2"/>
    <dgm:cxn modelId="{2A7594C8-67A1-7F46-BAE9-7E5CECC8C4A4}" type="presParOf" srcId="{8442CACC-3FF9-4C44-ABDB-52BAA7C26B1B}" destId="{E7E914B1-6D9C-9F4C-9924-908AE9792257}" srcOrd="1" destOrd="0" presId="urn:microsoft.com/office/officeart/2005/8/layout/chevron2"/>
    <dgm:cxn modelId="{107A8826-C94C-3D46-9738-7DE0724DC712}" type="presParOf" srcId="{AC788D8F-859E-E742-9567-02F7D1E6CB42}" destId="{D2A9A98F-E37C-1445-83DB-B7E82C8FC588}" srcOrd="5" destOrd="0" presId="urn:microsoft.com/office/officeart/2005/8/layout/chevron2"/>
    <dgm:cxn modelId="{C3C8A3DF-7049-AE4E-AAFF-D562F7854BB6}" type="presParOf" srcId="{AC788D8F-859E-E742-9567-02F7D1E6CB42}" destId="{34EF8789-BE34-F841-AC1B-446F1ABAF2FF}" srcOrd="6" destOrd="0" presId="urn:microsoft.com/office/officeart/2005/8/layout/chevron2"/>
    <dgm:cxn modelId="{6B44D4F5-4178-EF4C-A575-2CABFA640324}" type="presParOf" srcId="{34EF8789-BE34-F841-AC1B-446F1ABAF2FF}" destId="{5CCB5BC3-96E6-7340-937E-923FE62BF2DC}" srcOrd="0" destOrd="0" presId="urn:microsoft.com/office/officeart/2005/8/layout/chevron2"/>
    <dgm:cxn modelId="{0A3AF628-4F72-9946-A5F2-2622FE5CB8EA}" type="presParOf" srcId="{34EF8789-BE34-F841-AC1B-446F1ABAF2FF}" destId="{C32AD93C-6135-5D49-84A8-87091581C0C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08230-190A-9842-B3AC-9BA72A49B983}">
      <dsp:nvSpPr>
        <dsp:cNvPr id="0" name=""/>
        <dsp:cNvSpPr/>
      </dsp:nvSpPr>
      <dsp:spPr>
        <a:xfrm>
          <a:off x="-6714767" y="-1026795"/>
          <a:ext cx="7991935" cy="7991935"/>
        </a:xfrm>
        <a:prstGeom prst="blockArc">
          <a:avLst>
            <a:gd name="adj1" fmla="val 18900000"/>
            <a:gd name="adj2" fmla="val 2700000"/>
            <a:gd name="adj3" fmla="val 270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83491-4DDE-5E4A-BCE9-1A1A200CA812}">
      <dsp:nvSpPr>
        <dsp:cNvPr id="0" name=""/>
        <dsp:cNvSpPr/>
      </dsp:nvSpPr>
      <dsp:spPr>
        <a:xfrm>
          <a:off x="475364" y="312713"/>
          <a:ext cx="9020249" cy="625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44" tIns="40640" rIns="40640" bIns="406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1.</a:t>
          </a:r>
          <a:r>
            <a:rPr lang="zh-CN" altLang="en-US" sz="1600" kern="1200" dirty="0" smtClean="0"/>
            <a:t>前言</a:t>
          </a:r>
          <a:endParaRPr lang="zh-CN" alt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普遍现象、基础框架</a:t>
          </a:r>
          <a:r>
            <a:rPr lang="en-US" altLang="zh-CN" sz="1200" kern="1200" dirty="0" smtClean="0"/>
            <a:t>/</a:t>
          </a:r>
          <a:r>
            <a:rPr lang="zh-CN" altLang="en-US" sz="1200" kern="1200" dirty="0" smtClean="0"/>
            <a:t>平台分类标准、平台分类标准、开发方式分类标准、服务分类标准</a:t>
          </a:r>
          <a:endParaRPr lang="zh-CN" altLang="en-US" sz="1200" kern="1200" dirty="0"/>
        </a:p>
      </dsp:txBody>
      <dsp:txXfrm>
        <a:off x="475364" y="312713"/>
        <a:ext cx="9020249" cy="625188"/>
      </dsp:txXfrm>
    </dsp:sp>
    <dsp:sp modelId="{A87234E7-ED8F-6F40-BAFA-61BBB30A8CE8}">
      <dsp:nvSpPr>
        <dsp:cNvPr id="0" name=""/>
        <dsp:cNvSpPr/>
      </dsp:nvSpPr>
      <dsp:spPr>
        <a:xfrm>
          <a:off x="84621" y="234564"/>
          <a:ext cx="781486" cy="7814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78BA44-F8D1-A64B-9C24-F0BC85A95C9F}">
      <dsp:nvSpPr>
        <dsp:cNvPr id="0" name=""/>
        <dsp:cNvSpPr/>
      </dsp:nvSpPr>
      <dsp:spPr>
        <a:xfrm>
          <a:off x="989625" y="1250377"/>
          <a:ext cx="8505988" cy="625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44" tIns="40640" rIns="40640" bIns="406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2.</a:t>
          </a:r>
          <a:r>
            <a:rPr lang="zh-CN" altLang="en-US" sz="1600" kern="1200" dirty="0" smtClean="0"/>
            <a:t>平台服务</a:t>
          </a:r>
          <a:endParaRPr lang="zh-CN" alt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/>
            <a:t>Pastry</a:t>
          </a:r>
          <a:r>
            <a:rPr lang="zh-CN" altLang="en-US" sz="1200" kern="1200" dirty="0" smtClean="0"/>
            <a:t>平台服务架构图、</a:t>
          </a:r>
          <a:r>
            <a:rPr lang="en-US" altLang="zh-CN" sz="1200" kern="1200" dirty="0" smtClean="0"/>
            <a:t>Pastry</a:t>
          </a:r>
          <a:r>
            <a:rPr lang="zh-CN" altLang="en-US" sz="1200" kern="1200" dirty="0" smtClean="0"/>
            <a:t>平台服务详细</a:t>
          </a:r>
          <a:endParaRPr lang="zh-CN" altLang="en-US" sz="1200" kern="1200" dirty="0"/>
        </a:p>
      </dsp:txBody>
      <dsp:txXfrm>
        <a:off x="989625" y="1250377"/>
        <a:ext cx="8505988" cy="625188"/>
      </dsp:txXfrm>
    </dsp:sp>
    <dsp:sp modelId="{1B100151-07A1-1B4D-BFA7-9A6F41274F21}">
      <dsp:nvSpPr>
        <dsp:cNvPr id="0" name=""/>
        <dsp:cNvSpPr/>
      </dsp:nvSpPr>
      <dsp:spPr>
        <a:xfrm>
          <a:off x="598882" y="1172229"/>
          <a:ext cx="781486" cy="7814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A795D4-5B7B-1E44-B1A3-D394093EB619}">
      <dsp:nvSpPr>
        <dsp:cNvPr id="0" name=""/>
        <dsp:cNvSpPr/>
      </dsp:nvSpPr>
      <dsp:spPr>
        <a:xfrm>
          <a:off x="1224783" y="2188042"/>
          <a:ext cx="8270829" cy="625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44" tIns="40640" rIns="40640" bIns="406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3.</a:t>
          </a:r>
          <a:r>
            <a:rPr lang="zh-CN" altLang="en-US" sz="1600" kern="1200" dirty="0" smtClean="0"/>
            <a:t>平台技术</a:t>
          </a:r>
          <a:endParaRPr lang="zh-CN" alt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平台技术架构变迁介绍、</a:t>
          </a:r>
          <a:r>
            <a:rPr lang="en-US" altLang="zh-CN" sz="1200" kern="1200" dirty="0" smtClean="0"/>
            <a:t>Pastry</a:t>
          </a:r>
          <a:r>
            <a:rPr lang="zh-CN" altLang="en-US" sz="1200" kern="1200" dirty="0" smtClean="0"/>
            <a:t>移动平台技术架构图</a:t>
          </a:r>
          <a:r>
            <a:rPr lang="en-US" altLang="zh-CN" sz="1200" kern="1200" dirty="0" smtClean="0"/>
            <a:t>1.0.1</a:t>
          </a:r>
          <a:r>
            <a:rPr lang="zh-CN" altLang="en-US" sz="1200" kern="1200" dirty="0" smtClean="0"/>
            <a:t>、</a:t>
          </a:r>
          <a:r>
            <a:rPr lang="en-US" altLang="zh-CN" sz="1200" kern="1200" dirty="0" smtClean="0"/>
            <a:t>Pastry</a:t>
          </a:r>
          <a:r>
            <a:rPr lang="zh-CN" altLang="en-US" sz="1200" kern="1200" dirty="0" smtClean="0"/>
            <a:t>平台技术架构图详细</a:t>
          </a:r>
          <a:endParaRPr lang="zh-CN" altLang="en-US" sz="1200" kern="1200" dirty="0"/>
        </a:p>
      </dsp:txBody>
      <dsp:txXfrm>
        <a:off x="1224783" y="2188042"/>
        <a:ext cx="8270829" cy="625188"/>
      </dsp:txXfrm>
    </dsp:sp>
    <dsp:sp modelId="{C046EC0D-61B1-1E43-B41D-AD628CB07796}">
      <dsp:nvSpPr>
        <dsp:cNvPr id="0" name=""/>
        <dsp:cNvSpPr/>
      </dsp:nvSpPr>
      <dsp:spPr>
        <a:xfrm>
          <a:off x="834040" y="2109893"/>
          <a:ext cx="781486" cy="7814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2931B-858C-6E4E-94AE-EADBE57EC4F9}">
      <dsp:nvSpPr>
        <dsp:cNvPr id="0" name=""/>
        <dsp:cNvSpPr/>
      </dsp:nvSpPr>
      <dsp:spPr>
        <a:xfrm>
          <a:off x="1224783" y="3125113"/>
          <a:ext cx="8270829" cy="625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44" tIns="40640" rIns="40640" bIns="406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4.</a:t>
          </a:r>
          <a:r>
            <a:rPr lang="zh-CN" altLang="en-US" sz="1600" kern="1200" dirty="0" smtClean="0"/>
            <a:t>服务与技术的对应关系</a:t>
          </a:r>
          <a:endParaRPr lang="zh-CN" alt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原生通信服务及示例、基础服务及示例、通用业务服务及示例、特定领域业务服务及示例、开发辅助服务及示例</a:t>
          </a:r>
          <a:endParaRPr lang="zh-CN" altLang="en-US" sz="1200" kern="1200" dirty="0"/>
        </a:p>
      </dsp:txBody>
      <dsp:txXfrm>
        <a:off x="1224783" y="3125113"/>
        <a:ext cx="8270829" cy="625188"/>
      </dsp:txXfrm>
    </dsp:sp>
    <dsp:sp modelId="{341C21CE-1449-1741-B19C-2440A068417A}">
      <dsp:nvSpPr>
        <dsp:cNvPr id="0" name=""/>
        <dsp:cNvSpPr/>
      </dsp:nvSpPr>
      <dsp:spPr>
        <a:xfrm>
          <a:off x="834040" y="3046964"/>
          <a:ext cx="781486" cy="7814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B61F3E-DDD4-CF4C-BFB7-43036420C799}">
      <dsp:nvSpPr>
        <dsp:cNvPr id="0" name=""/>
        <dsp:cNvSpPr/>
      </dsp:nvSpPr>
      <dsp:spPr>
        <a:xfrm>
          <a:off x="989625" y="4062778"/>
          <a:ext cx="8505988" cy="625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44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5.</a:t>
          </a:r>
          <a:r>
            <a:rPr lang="zh-CN" altLang="en-US" sz="1600" kern="1200" dirty="0" smtClean="0"/>
            <a:t> 讨论环节</a:t>
          </a:r>
          <a:endParaRPr lang="zh-CN" altLang="en-US" sz="1600" kern="1200" dirty="0"/>
        </a:p>
      </dsp:txBody>
      <dsp:txXfrm>
        <a:off x="989625" y="4062778"/>
        <a:ext cx="8505988" cy="625188"/>
      </dsp:txXfrm>
    </dsp:sp>
    <dsp:sp modelId="{52B023C9-C89E-9249-A2E9-A94361F9D459}">
      <dsp:nvSpPr>
        <dsp:cNvPr id="0" name=""/>
        <dsp:cNvSpPr/>
      </dsp:nvSpPr>
      <dsp:spPr>
        <a:xfrm>
          <a:off x="598882" y="3984629"/>
          <a:ext cx="781486" cy="7814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2CAB6-D144-DE47-B455-AD1346814821}">
      <dsp:nvSpPr>
        <dsp:cNvPr id="0" name=""/>
        <dsp:cNvSpPr/>
      </dsp:nvSpPr>
      <dsp:spPr>
        <a:xfrm>
          <a:off x="475364" y="5000442"/>
          <a:ext cx="9020249" cy="625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44" tIns="40640" rIns="40640" bIns="4064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6.</a:t>
          </a:r>
          <a:r>
            <a:rPr lang="zh-CN" altLang="en-US" sz="1600" kern="1200" dirty="0" smtClean="0"/>
            <a:t>附录</a:t>
          </a:r>
          <a:endParaRPr lang="zh-CN" alt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平台技术清单、多</a:t>
          </a:r>
          <a:r>
            <a:rPr lang="en-US" altLang="zh-CN" sz="1200" kern="1200" dirty="0" smtClean="0"/>
            <a:t>View</a:t>
          </a:r>
          <a:r>
            <a:rPr lang="zh-CN" altLang="en-US" sz="1200" kern="1200" dirty="0" smtClean="0"/>
            <a:t>混合型与</a:t>
          </a:r>
          <a:r>
            <a:rPr lang="en-US" altLang="zh-CN" sz="1200" kern="1200" dirty="0" smtClean="0"/>
            <a:t>Web</a:t>
          </a:r>
          <a:r>
            <a:rPr lang="zh-CN" altLang="en-US" sz="1200" kern="1200" dirty="0" smtClean="0"/>
            <a:t>主体型对比表、其它附录文件</a:t>
          </a:r>
          <a:endParaRPr lang="zh-CN" altLang="en-US" sz="1200" kern="1200" dirty="0"/>
        </a:p>
      </dsp:txBody>
      <dsp:txXfrm>
        <a:off x="475364" y="5000442"/>
        <a:ext cx="9020249" cy="625188"/>
      </dsp:txXfrm>
    </dsp:sp>
    <dsp:sp modelId="{387B9D34-4163-4D42-943F-999BC5055F1F}">
      <dsp:nvSpPr>
        <dsp:cNvPr id="0" name=""/>
        <dsp:cNvSpPr/>
      </dsp:nvSpPr>
      <dsp:spPr>
        <a:xfrm>
          <a:off x="84621" y="4922294"/>
          <a:ext cx="781486" cy="7814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E90E2-97ED-4149-9AD9-737AB1A7B81D}">
      <dsp:nvSpPr>
        <dsp:cNvPr id="0" name=""/>
        <dsp:cNvSpPr/>
      </dsp:nvSpPr>
      <dsp:spPr>
        <a:xfrm>
          <a:off x="6339806" y="3922928"/>
          <a:ext cx="4684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8415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62304" y="3956938"/>
        <a:ext cx="23420" cy="23420"/>
      </dsp:txXfrm>
    </dsp:sp>
    <dsp:sp modelId="{4524086D-BDD6-3B40-8F58-00334C03A3C1}">
      <dsp:nvSpPr>
        <dsp:cNvPr id="0" name=""/>
        <dsp:cNvSpPr/>
      </dsp:nvSpPr>
      <dsp:spPr>
        <a:xfrm>
          <a:off x="3529310" y="3522367"/>
          <a:ext cx="468415" cy="446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4207" y="0"/>
              </a:lnTo>
              <a:lnTo>
                <a:pt x="234207" y="446280"/>
              </a:lnTo>
              <a:lnTo>
                <a:pt x="468415" y="4462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47344" y="3729333"/>
        <a:ext cx="32348" cy="32348"/>
      </dsp:txXfrm>
    </dsp:sp>
    <dsp:sp modelId="{6F36DF8C-F262-1247-B2E3-FD927358F3BC}">
      <dsp:nvSpPr>
        <dsp:cNvPr id="0" name=""/>
        <dsp:cNvSpPr/>
      </dsp:nvSpPr>
      <dsp:spPr>
        <a:xfrm>
          <a:off x="6339806" y="3030367"/>
          <a:ext cx="4684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8415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62304" y="3064377"/>
        <a:ext cx="23420" cy="23420"/>
      </dsp:txXfrm>
    </dsp:sp>
    <dsp:sp modelId="{2BF6903D-E271-FF41-98F1-80D34B1EC15D}">
      <dsp:nvSpPr>
        <dsp:cNvPr id="0" name=""/>
        <dsp:cNvSpPr/>
      </dsp:nvSpPr>
      <dsp:spPr>
        <a:xfrm>
          <a:off x="3529310" y="3076087"/>
          <a:ext cx="468415" cy="446280"/>
        </a:xfrm>
        <a:custGeom>
          <a:avLst/>
          <a:gdLst/>
          <a:ahLst/>
          <a:cxnLst/>
          <a:rect l="0" t="0" r="0" b="0"/>
          <a:pathLst>
            <a:path>
              <a:moveTo>
                <a:pt x="0" y="446280"/>
              </a:moveTo>
              <a:lnTo>
                <a:pt x="234207" y="446280"/>
              </a:lnTo>
              <a:lnTo>
                <a:pt x="234207" y="0"/>
              </a:lnTo>
              <a:lnTo>
                <a:pt x="468415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47344" y="3283053"/>
        <a:ext cx="32348" cy="32348"/>
      </dsp:txXfrm>
    </dsp:sp>
    <dsp:sp modelId="{F3871906-04E6-BA42-91CA-AFA26FC61E10}">
      <dsp:nvSpPr>
        <dsp:cNvPr id="0" name=""/>
        <dsp:cNvSpPr/>
      </dsp:nvSpPr>
      <dsp:spPr>
        <a:xfrm>
          <a:off x="718815" y="2518236"/>
          <a:ext cx="468415" cy="1004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4207" y="0"/>
              </a:lnTo>
              <a:lnTo>
                <a:pt x="234207" y="1004131"/>
              </a:lnTo>
              <a:lnTo>
                <a:pt x="468415" y="100413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925322" y="2992602"/>
        <a:ext cx="55400" cy="55400"/>
      </dsp:txXfrm>
    </dsp:sp>
    <dsp:sp modelId="{FF7F6678-C1F8-114C-A220-FDF8228557B0}">
      <dsp:nvSpPr>
        <dsp:cNvPr id="0" name=""/>
        <dsp:cNvSpPr/>
      </dsp:nvSpPr>
      <dsp:spPr>
        <a:xfrm>
          <a:off x="6339806" y="2137806"/>
          <a:ext cx="4684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8415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62304" y="2171816"/>
        <a:ext cx="23420" cy="23420"/>
      </dsp:txXfrm>
    </dsp:sp>
    <dsp:sp modelId="{B9AC2F25-5564-4A44-9C86-967E2BCBDEB1}">
      <dsp:nvSpPr>
        <dsp:cNvPr id="0" name=""/>
        <dsp:cNvSpPr/>
      </dsp:nvSpPr>
      <dsp:spPr>
        <a:xfrm>
          <a:off x="3529310" y="1514105"/>
          <a:ext cx="468415" cy="669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4207" y="0"/>
              </a:lnTo>
              <a:lnTo>
                <a:pt x="234207" y="669420"/>
              </a:lnTo>
              <a:lnTo>
                <a:pt x="468415" y="6694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43093" y="1828390"/>
        <a:ext cx="40851" cy="40851"/>
      </dsp:txXfrm>
    </dsp:sp>
    <dsp:sp modelId="{71052B94-0CED-D049-B71D-DCF741AB62D3}">
      <dsp:nvSpPr>
        <dsp:cNvPr id="0" name=""/>
        <dsp:cNvSpPr/>
      </dsp:nvSpPr>
      <dsp:spPr>
        <a:xfrm>
          <a:off x="6339806" y="844685"/>
          <a:ext cx="468415" cy="446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4207" y="0"/>
              </a:lnTo>
              <a:lnTo>
                <a:pt x="234207" y="446280"/>
              </a:lnTo>
              <a:lnTo>
                <a:pt x="468415" y="44628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57840" y="1051651"/>
        <a:ext cx="32348" cy="32348"/>
      </dsp:txXfrm>
    </dsp:sp>
    <dsp:sp modelId="{3ED7D1C9-DC3D-7145-85A4-24CD1788AF26}">
      <dsp:nvSpPr>
        <dsp:cNvPr id="0" name=""/>
        <dsp:cNvSpPr/>
      </dsp:nvSpPr>
      <dsp:spPr>
        <a:xfrm>
          <a:off x="6339806" y="398404"/>
          <a:ext cx="468415" cy="446280"/>
        </a:xfrm>
        <a:custGeom>
          <a:avLst/>
          <a:gdLst/>
          <a:ahLst/>
          <a:cxnLst/>
          <a:rect l="0" t="0" r="0" b="0"/>
          <a:pathLst>
            <a:path>
              <a:moveTo>
                <a:pt x="0" y="446280"/>
              </a:moveTo>
              <a:lnTo>
                <a:pt x="234207" y="446280"/>
              </a:lnTo>
              <a:lnTo>
                <a:pt x="234207" y="0"/>
              </a:lnTo>
              <a:lnTo>
                <a:pt x="468415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57840" y="605370"/>
        <a:ext cx="32348" cy="32348"/>
      </dsp:txXfrm>
    </dsp:sp>
    <dsp:sp modelId="{BCACDB6B-2A77-7443-B781-8D7CF3AC0799}">
      <dsp:nvSpPr>
        <dsp:cNvPr id="0" name=""/>
        <dsp:cNvSpPr/>
      </dsp:nvSpPr>
      <dsp:spPr>
        <a:xfrm>
          <a:off x="3529310" y="844685"/>
          <a:ext cx="468415" cy="669420"/>
        </a:xfrm>
        <a:custGeom>
          <a:avLst/>
          <a:gdLst/>
          <a:ahLst/>
          <a:cxnLst/>
          <a:rect l="0" t="0" r="0" b="0"/>
          <a:pathLst>
            <a:path>
              <a:moveTo>
                <a:pt x="0" y="669420"/>
              </a:moveTo>
              <a:lnTo>
                <a:pt x="234207" y="669420"/>
              </a:lnTo>
              <a:lnTo>
                <a:pt x="234207" y="0"/>
              </a:lnTo>
              <a:lnTo>
                <a:pt x="468415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743093" y="1158969"/>
        <a:ext cx="40851" cy="40851"/>
      </dsp:txXfrm>
    </dsp:sp>
    <dsp:sp modelId="{9973A658-3772-884D-BCCB-F271349F2A5E}">
      <dsp:nvSpPr>
        <dsp:cNvPr id="0" name=""/>
        <dsp:cNvSpPr/>
      </dsp:nvSpPr>
      <dsp:spPr>
        <a:xfrm>
          <a:off x="718815" y="1514105"/>
          <a:ext cx="468415" cy="1004131"/>
        </a:xfrm>
        <a:custGeom>
          <a:avLst/>
          <a:gdLst/>
          <a:ahLst/>
          <a:cxnLst/>
          <a:rect l="0" t="0" r="0" b="0"/>
          <a:pathLst>
            <a:path>
              <a:moveTo>
                <a:pt x="0" y="1004131"/>
              </a:moveTo>
              <a:lnTo>
                <a:pt x="234207" y="1004131"/>
              </a:lnTo>
              <a:lnTo>
                <a:pt x="234207" y="0"/>
              </a:lnTo>
              <a:lnTo>
                <a:pt x="468415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925322" y="1988471"/>
        <a:ext cx="55400" cy="55400"/>
      </dsp:txXfrm>
    </dsp:sp>
    <dsp:sp modelId="{E8E9E76B-E585-A646-9B77-F8BCF33C8766}">
      <dsp:nvSpPr>
        <dsp:cNvPr id="0" name=""/>
        <dsp:cNvSpPr/>
      </dsp:nvSpPr>
      <dsp:spPr>
        <a:xfrm rot="16200000">
          <a:off x="-1517284" y="2161212"/>
          <a:ext cx="3758151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基础框架、平台分类标准</a:t>
          </a:r>
          <a:endParaRPr lang="zh-CN" altLang="en-US" sz="2600" kern="1200" dirty="0"/>
        </a:p>
      </dsp:txBody>
      <dsp:txXfrm>
        <a:off x="-1517284" y="2161212"/>
        <a:ext cx="3758151" cy="714048"/>
      </dsp:txXfrm>
    </dsp:sp>
    <dsp:sp modelId="{82606B13-35D1-9749-B3F2-85ED2944E276}">
      <dsp:nvSpPr>
        <dsp:cNvPr id="0" name=""/>
        <dsp:cNvSpPr/>
      </dsp:nvSpPr>
      <dsp:spPr>
        <a:xfrm>
          <a:off x="1187231" y="1157081"/>
          <a:ext cx="2342079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框架（例如：</a:t>
          </a:r>
          <a:r>
            <a:rPr lang="en-US" altLang="zh-CN" sz="1600" kern="1200" dirty="0" smtClean="0"/>
            <a:t>JS</a:t>
          </a:r>
          <a:r>
            <a:rPr lang="zh-CN" altLang="en-US" sz="1600" kern="1200" dirty="0" smtClean="0"/>
            <a:t>端框架）</a:t>
          </a:r>
          <a:endParaRPr lang="zh-CN" altLang="en-US" sz="1600" kern="1200" dirty="0"/>
        </a:p>
      </dsp:txBody>
      <dsp:txXfrm>
        <a:off x="1187231" y="1157081"/>
        <a:ext cx="2342079" cy="714048"/>
      </dsp:txXfrm>
    </dsp:sp>
    <dsp:sp modelId="{36CC0DB4-2159-DD4B-9AE2-49EF89F62CE0}">
      <dsp:nvSpPr>
        <dsp:cNvPr id="0" name=""/>
        <dsp:cNvSpPr/>
      </dsp:nvSpPr>
      <dsp:spPr>
        <a:xfrm>
          <a:off x="3997726" y="487660"/>
          <a:ext cx="2342079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开源</a:t>
          </a:r>
          <a:endParaRPr lang="zh-CN" altLang="en-US" sz="1600" kern="1200" dirty="0"/>
        </a:p>
      </dsp:txBody>
      <dsp:txXfrm>
        <a:off x="3997726" y="487660"/>
        <a:ext cx="2342079" cy="714048"/>
      </dsp:txXfrm>
    </dsp:sp>
    <dsp:sp modelId="{FCE881E2-569E-D541-B287-2213F0CE0771}">
      <dsp:nvSpPr>
        <dsp:cNvPr id="0" name=""/>
        <dsp:cNvSpPr/>
      </dsp:nvSpPr>
      <dsp:spPr>
        <a:xfrm>
          <a:off x="6808222" y="41380"/>
          <a:ext cx="2342079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AngularJS</a:t>
          </a:r>
          <a:endParaRPr lang="zh-CN" alt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（与</a:t>
          </a:r>
          <a:r>
            <a:rPr lang="en-US" altLang="zh-CN" sz="1600" kern="1200" dirty="0" err="1" smtClean="0"/>
            <a:t>Vue</a:t>
          </a:r>
          <a:r>
            <a:rPr lang="zh-CN" altLang="en-US" sz="1600" kern="1200" dirty="0" smtClean="0"/>
            <a:t>对比见附录）</a:t>
          </a:r>
          <a:endParaRPr lang="zh-CN" altLang="en-US" sz="1600" kern="1200" dirty="0"/>
        </a:p>
      </dsp:txBody>
      <dsp:txXfrm>
        <a:off x="6808222" y="41380"/>
        <a:ext cx="2342079" cy="714048"/>
      </dsp:txXfrm>
    </dsp:sp>
    <dsp:sp modelId="{C09F3F0F-C73E-4B4C-8B7B-CFA174AD2764}">
      <dsp:nvSpPr>
        <dsp:cNvPr id="0" name=""/>
        <dsp:cNvSpPr/>
      </dsp:nvSpPr>
      <dsp:spPr>
        <a:xfrm>
          <a:off x="6808222" y="933941"/>
          <a:ext cx="2342079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Vue</a:t>
          </a:r>
          <a:endParaRPr lang="zh-CN" alt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（与</a:t>
          </a:r>
          <a:r>
            <a:rPr lang="en-US" altLang="zh-CN" sz="1600" kern="1200" dirty="0" smtClean="0"/>
            <a:t>AngularJS</a:t>
          </a:r>
          <a:r>
            <a:rPr lang="zh-CN" altLang="en-US" sz="1600" kern="1200" dirty="0" smtClean="0"/>
            <a:t>对比见附录）</a:t>
          </a:r>
          <a:endParaRPr lang="zh-CN" altLang="en-US" sz="1600" kern="1200" dirty="0"/>
        </a:p>
      </dsp:txBody>
      <dsp:txXfrm>
        <a:off x="6808222" y="933941"/>
        <a:ext cx="2342079" cy="714048"/>
      </dsp:txXfrm>
    </dsp:sp>
    <dsp:sp modelId="{0C78DE95-2DB0-5C46-A863-8AA46D469D21}">
      <dsp:nvSpPr>
        <dsp:cNvPr id="0" name=""/>
        <dsp:cNvSpPr/>
      </dsp:nvSpPr>
      <dsp:spPr>
        <a:xfrm>
          <a:off x="3997726" y="1826502"/>
          <a:ext cx="2342079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自主开发</a:t>
          </a:r>
          <a:endParaRPr lang="zh-CN" altLang="en-US" sz="1600" kern="1200" dirty="0"/>
        </a:p>
      </dsp:txBody>
      <dsp:txXfrm>
        <a:off x="3997726" y="1826502"/>
        <a:ext cx="2342079" cy="714048"/>
      </dsp:txXfrm>
    </dsp:sp>
    <dsp:sp modelId="{B91AA209-1D4A-7043-BB47-0DEB37C57B53}">
      <dsp:nvSpPr>
        <dsp:cNvPr id="0" name=""/>
        <dsp:cNvSpPr/>
      </dsp:nvSpPr>
      <dsp:spPr>
        <a:xfrm>
          <a:off x="6808222" y="1826502"/>
          <a:ext cx="2342079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UMP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JS</a:t>
          </a:r>
          <a:endParaRPr lang="zh-CN" altLang="en-US" sz="1600" kern="1200" dirty="0"/>
        </a:p>
      </dsp:txBody>
      <dsp:txXfrm>
        <a:off x="6808222" y="1826502"/>
        <a:ext cx="2342079" cy="714048"/>
      </dsp:txXfrm>
    </dsp:sp>
    <dsp:sp modelId="{5C287A02-DA24-B241-AAD3-4C064FBDD8A6}">
      <dsp:nvSpPr>
        <dsp:cNvPr id="0" name=""/>
        <dsp:cNvSpPr/>
      </dsp:nvSpPr>
      <dsp:spPr>
        <a:xfrm>
          <a:off x="1187231" y="3165343"/>
          <a:ext cx="2342079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平台（例如：集成平台）</a:t>
          </a:r>
          <a:endParaRPr lang="zh-CN" altLang="en-US" sz="1600" kern="1200" dirty="0"/>
        </a:p>
      </dsp:txBody>
      <dsp:txXfrm>
        <a:off x="1187231" y="3165343"/>
        <a:ext cx="2342079" cy="714048"/>
      </dsp:txXfrm>
    </dsp:sp>
    <dsp:sp modelId="{63243D8E-B4AA-E340-9137-36DE1EC30039}">
      <dsp:nvSpPr>
        <dsp:cNvPr id="0" name=""/>
        <dsp:cNvSpPr/>
      </dsp:nvSpPr>
      <dsp:spPr>
        <a:xfrm>
          <a:off x="3997726" y="2719063"/>
          <a:ext cx="2342079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开源</a:t>
          </a:r>
          <a:endParaRPr lang="zh-CN" altLang="en-US" sz="1600" kern="1200" dirty="0"/>
        </a:p>
      </dsp:txBody>
      <dsp:txXfrm>
        <a:off x="3997726" y="2719063"/>
        <a:ext cx="2342079" cy="714048"/>
      </dsp:txXfrm>
    </dsp:sp>
    <dsp:sp modelId="{BD024AD8-AE55-994D-8F6E-65149A201466}">
      <dsp:nvSpPr>
        <dsp:cNvPr id="0" name=""/>
        <dsp:cNvSpPr/>
      </dsp:nvSpPr>
      <dsp:spPr>
        <a:xfrm>
          <a:off x="6808222" y="2719063"/>
          <a:ext cx="2342079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Jenkins</a:t>
          </a:r>
          <a:endParaRPr lang="zh-CN" altLang="en-US" sz="1600" kern="1200" dirty="0"/>
        </a:p>
      </dsp:txBody>
      <dsp:txXfrm>
        <a:off x="6808222" y="2719063"/>
        <a:ext cx="2342079" cy="714048"/>
      </dsp:txXfrm>
    </dsp:sp>
    <dsp:sp modelId="{6003D35F-3E9A-5A4E-8A47-950154BA414C}">
      <dsp:nvSpPr>
        <dsp:cNvPr id="0" name=""/>
        <dsp:cNvSpPr/>
      </dsp:nvSpPr>
      <dsp:spPr>
        <a:xfrm>
          <a:off x="3997726" y="3611624"/>
          <a:ext cx="2342079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自主开发</a:t>
          </a:r>
          <a:endParaRPr lang="zh-CN" altLang="en-US" sz="1600" kern="1200" dirty="0"/>
        </a:p>
      </dsp:txBody>
      <dsp:txXfrm>
        <a:off x="3997726" y="3611624"/>
        <a:ext cx="2342079" cy="714048"/>
      </dsp:txXfrm>
    </dsp:sp>
    <dsp:sp modelId="{41C08D46-02C9-584A-9911-0062FBFD6B84}">
      <dsp:nvSpPr>
        <dsp:cNvPr id="0" name=""/>
        <dsp:cNvSpPr/>
      </dsp:nvSpPr>
      <dsp:spPr>
        <a:xfrm>
          <a:off x="6808222" y="3611624"/>
          <a:ext cx="2342079" cy="7140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XXX</a:t>
          </a:r>
          <a:endParaRPr lang="zh-CN" altLang="en-US" sz="1600" kern="1200" dirty="0"/>
        </a:p>
      </dsp:txBody>
      <dsp:txXfrm>
        <a:off x="6808222" y="3611624"/>
        <a:ext cx="2342079" cy="7140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F60F8-C760-C34B-A23E-495F70E64CCB}">
      <dsp:nvSpPr>
        <dsp:cNvPr id="0" name=""/>
        <dsp:cNvSpPr/>
      </dsp:nvSpPr>
      <dsp:spPr>
        <a:xfrm>
          <a:off x="5296820" y="4609457"/>
          <a:ext cx="391107" cy="372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5553" y="0"/>
              </a:lnTo>
              <a:lnTo>
                <a:pt x="195553" y="372625"/>
              </a:lnTo>
              <a:lnTo>
                <a:pt x="391107" y="372625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478869" y="4782265"/>
        <a:ext cx="27009" cy="27009"/>
      </dsp:txXfrm>
    </dsp:sp>
    <dsp:sp modelId="{8DF904C2-7132-244A-A8EB-7141FE94B64D}">
      <dsp:nvSpPr>
        <dsp:cNvPr id="0" name=""/>
        <dsp:cNvSpPr/>
      </dsp:nvSpPr>
      <dsp:spPr>
        <a:xfrm>
          <a:off x="5296820" y="4236832"/>
          <a:ext cx="391107" cy="372625"/>
        </a:xfrm>
        <a:custGeom>
          <a:avLst/>
          <a:gdLst/>
          <a:ahLst/>
          <a:cxnLst/>
          <a:rect l="0" t="0" r="0" b="0"/>
          <a:pathLst>
            <a:path>
              <a:moveTo>
                <a:pt x="0" y="372625"/>
              </a:moveTo>
              <a:lnTo>
                <a:pt x="195553" y="372625"/>
              </a:lnTo>
              <a:lnTo>
                <a:pt x="195553" y="0"/>
              </a:lnTo>
              <a:lnTo>
                <a:pt x="391107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478869" y="4409640"/>
        <a:ext cx="27009" cy="27009"/>
      </dsp:txXfrm>
    </dsp:sp>
    <dsp:sp modelId="{87D51582-5865-7549-ADEC-384D30DE5EF5}">
      <dsp:nvSpPr>
        <dsp:cNvPr id="0" name=""/>
        <dsp:cNvSpPr/>
      </dsp:nvSpPr>
      <dsp:spPr>
        <a:xfrm>
          <a:off x="2950174" y="3864207"/>
          <a:ext cx="391107" cy="745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5553" y="0"/>
              </a:lnTo>
              <a:lnTo>
                <a:pt x="195553" y="745250"/>
              </a:lnTo>
              <a:lnTo>
                <a:pt x="391107" y="74525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24687" y="4215791"/>
        <a:ext cx="42082" cy="42082"/>
      </dsp:txXfrm>
    </dsp:sp>
    <dsp:sp modelId="{F57F6F9A-5B61-634F-8408-12AF10CF4C7F}">
      <dsp:nvSpPr>
        <dsp:cNvPr id="0" name=""/>
        <dsp:cNvSpPr/>
      </dsp:nvSpPr>
      <dsp:spPr>
        <a:xfrm>
          <a:off x="5296820" y="3118956"/>
          <a:ext cx="391107" cy="372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5553" y="0"/>
              </a:lnTo>
              <a:lnTo>
                <a:pt x="195553" y="372625"/>
              </a:lnTo>
              <a:lnTo>
                <a:pt x="391107" y="372625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478869" y="3291764"/>
        <a:ext cx="27009" cy="27009"/>
      </dsp:txXfrm>
    </dsp:sp>
    <dsp:sp modelId="{7863A18B-7C2B-F84E-82CB-1C18B273FDE1}">
      <dsp:nvSpPr>
        <dsp:cNvPr id="0" name=""/>
        <dsp:cNvSpPr/>
      </dsp:nvSpPr>
      <dsp:spPr>
        <a:xfrm>
          <a:off x="5296820" y="2746331"/>
          <a:ext cx="391107" cy="372625"/>
        </a:xfrm>
        <a:custGeom>
          <a:avLst/>
          <a:gdLst/>
          <a:ahLst/>
          <a:cxnLst/>
          <a:rect l="0" t="0" r="0" b="0"/>
          <a:pathLst>
            <a:path>
              <a:moveTo>
                <a:pt x="0" y="372625"/>
              </a:moveTo>
              <a:lnTo>
                <a:pt x="195553" y="372625"/>
              </a:lnTo>
              <a:lnTo>
                <a:pt x="195553" y="0"/>
              </a:lnTo>
              <a:lnTo>
                <a:pt x="391107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478869" y="2919138"/>
        <a:ext cx="27009" cy="27009"/>
      </dsp:txXfrm>
    </dsp:sp>
    <dsp:sp modelId="{AB49FC57-1E79-EF4E-A334-C80167BDB6E0}">
      <dsp:nvSpPr>
        <dsp:cNvPr id="0" name=""/>
        <dsp:cNvSpPr/>
      </dsp:nvSpPr>
      <dsp:spPr>
        <a:xfrm>
          <a:off x="2950174" y="3118956"/>
          <a:ext cx="391107" cy="745250"/>
        </a:xfrm>
        <a:custGeom>
          <a:avLst/>
          <a:gdLst/>
          <a:ahLst/>
          <a:cxnLst/>
          <a:rect l="0" t="0" r="0" b="0"/>
          <a:pathLst>
            <a:path>
              <a:moveTo>
                <a:pt x="0" y="745250"/>
              </a:moveTo>
              <a:lnTo>
                <a:pt x="195553" y="745250"/>
              </a:lnTo>
              <a:lnTo>
                <a:pt x="195553" y="0"/>
              </a:lnTo>
              <a:lnTo>
                <a:pt x="391107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24687" y="3470540"/>
        <a:ext cx="42082" cy="42082"/>
      </dsp:txXfrm>
    </dsp:sp>
    <dsp:sp modelId="{CA3F6B6D-FA72-FA48-A2FC-2824614F3B75}">
      <dsp:nvSpPr>
        <dsp:cNvPr id="0" name=""/>
        <dsp:cNvSpPr/>
      </dsp:nvSpPr>
      <dsp:spPr>
        <a:xfrm>
          <a:off x="603529" y="2466861"/>
          <a:ext cx="391107" cy="1397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5553" y="0"/>
              </a:lnTo>
              <a:lnTo>
                <a:pt x="195553" y="1397345"/>
              </a:lnTo>
              <a:lnTo>
                <a:pt x="391107" y="1397345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62807" y="3129258"/>
        <a:ext cx="72552" cy="72552"/>
      </dsp:txXfrm>
    </dsp:sp>
    <dsp:sp modelId="{2282A08E-A669-F749-8BFC-DD8C4D46DD58}">
      <dsp:nvSpPr>
        <dsp:cNvPr id="0" name=""/>
        <dsp:cNvSpPr/>
      </dsp:nvSpPr>
      <dsp:spPr>
        <a:xfrm>
          <a:off x="7643465" y="1955360"/>
          <a:ext cx="3911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107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829241" y="1991302"/>
        <a:ext cx="19555" cy="19555"/>
      </dsp:txXfrm>
    </dsp:sp>
    <dsp:sp modelId="{C8A2D3EA-FEB8-0542-A71A-FF0BAB413D2E}">
      <dsp:nvSpPr>
        <dsp:cNvPr id="0" name=""/>
        <dsp:cNvSpPr/>
      </dsp:nvSpPr>
      <dsp:spPr>
        <a:xfrm>
          <a:off x="5296820" y="1628454"/>
          <a:ext cx="391107" cy="372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5553" y="0"/>
              </a:lnTo>
              <a:lnTo>
                <a:pt x="195553" y="372625"/>
              </a:lnTo>
              <a:lnTo>
                <a:pt x="391107" y="372625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478869" y="1801262"/>
        <a:ext cx="27009" cy="27009"/>
      </dsp:txXfrm>
    </dsp:sp>
    <dsp:sp modelId="{0FA62CF5-7037-6D4B-B8AF-7C37BB8995B6}">
      <dsp:nvSpPr>
        <dsp:cNvPr id="0" name=""/>
        <dsp:cNvSpPr/>
      </dsp:nvSpPr>
      <dsp:spPr>
        <a:xfrm>
          <a:off x="7643465" y="1210109"/>
          <a:ext cx="3911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107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829241" y="1246051"/>
        <a:ext cx="19555" cy="19555"/>
      </dsp:txXfrm>
    </dsp:sp>
    <dsp:sp modelId="{F88F5601-203E-AF47-9964-B8451097D1C7}">
      <dsp:nvSpPr>
        <dsp:cNvPr id="0" name=""/>
        <dsp:cNvSpPr/>
      </dsp:nvSpPr>
      <dsp:spPr>
        <a:xfrm>
          <a:off x="5296820" y="1255829"/>
          <a:ext cx="391107" cy="372625"/>
        </a:xfrm>
        <a:custGeom>
          <a:avLst/>
          <a:gdLst/>
          <a:ahLst/>
          <a:cxnLst/>
          <a:rect l="0" t="0" r="0" b="0"/>
          <a:pathLst>
            <a:path>
              <a:moveTo>
                <a:pt x="0" y="372625"/>
              </a:moveTo>
              <a:lnTo>
                <a:pt x="195553" y="372625"/>
              </a:lnTo>
              <a:lnTo>
                <a:pt x="195553" y="0"/>
              </a:lnTo>
              <a:lnTo>
                <a:pt x="391107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478869" y="1428637"/>
        <a:ext cx="27009" cy="27009"/>
      </dsp:txXfrm>
    </dsp:sp>
    <dsp:sp modelId="{C58C6050-D659-BC4E-93B3-E9B0FB17E1A4}">
      <dsp:nvSpPr>
        <dsp:cNvPr id="0" name=""/>
        <dsp:cNvSpPr/>
      </dsp:nvSpPr>
      <dsp:spPr>
        <a:xfrm>
          <a:off x="2950174" y="1069516"/>
          <a:ext cx="391107" cy="558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5553" y="0"/>
              </a:lnTo>
              <a:lnTo>
                <a:pt x="195553" y="558938"/>
              </a:lnTo>
              <a:lnTo>
                <a:pt x="391107" y="558938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28674" y="1331931"/>
        <a:ext cx="34109" cy="34109"/>
      </dsp:txXfrm>
    </dsp:sp>
    <dsp:sp modelId="{2DD3405D-638C-0D43-99BA-80D2D6A08371}">
      <dsp:nvSpPr>
        <dsp:cNvPr id="0" name=""/>
        <dsp:cNvSpPr/>
      </dsp:nvSpPr>
      <dsp:spPr>
        <a:xfrm>
          <a:off x="5296820" y="464858"/>
          <a:ext cx="3911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107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482596" y="500801"/>
        <a:ext cx="19555" cy="19555"/>
      </dsp:txXfrm>
    </dsp:sp>
    <dsp:sp modelId="{DDF4187A-DED2-F449-8AF0-595955E3EEB5}">
      <dsp:nvSpPr>
        <dsp:cNvPr id="0" name=""/>
        <dsp:cNvSpPr/>
      </dsp:nvSpPr>
      <dsp:spPr>
        <a:xfrm>
          <a:off x="2950174" y="510578"/>
          <a:ext cx="391107" cy="558938"/>
        </a:xfrm>
        <a:custGeom>
          <a:avLst/>
          <a:gdLst/>
          <a:ahLst/>
          <a:cxnLst/>
          <a:rect l="0" t="0" r="0" b="0"/>
          <a:pathLst>
            <a:path>
              <a:moveTo>
                <a:pt x="0" y="558938"/>
              </a:moveTo>
              <a:lnTo>
                <a:pt x="195553" y="558938"/>
              </a:lnTo>
              <a:lnTo>
                <a:pt x="195553" y="0"/>
              </a:lnTo>
              <a:lnTo>
                <a:pt x="391107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28674" y="772993"/>
        <a:ext cx="34109" cy="34109"/>
      </dsp:txXfrm>
    </dsp:sp>
    <dsp:sp modelId="{E98B5347-7A82-F44C-A327-C7C6CDC01DB4}">
      <dsp:nvSpPr>
        <dsp:cNvPr id="0" name=""/>
        <dsp:cNvSpPr/>
      </dsp:nvSpPr>
      <dsp:spPr>
        <a:xfrm>
          <a:off x="603529" y="1069516"/>
          <a:ext cx="391107" cy="1397345"/>
        </a:xfrm>
        <a:custGeom>
          <a:avLst/>
          <a:gdLst/>
          <a:ahLst/>
          <a:cxnLst/>
          <a:rect l="0" t="0" r="0" b="0"/>
          <a:pathLst>
            <a:path>
              <a:moveTo>
                <a:pt x="0" y="1397345"/>
              </a:moveTo>
              <a:lnTo>
                <a:pt x="195553" y="1397345"/>
              </a:lnTo>
              <a:lnTo>
                <a:pt x="195553" y="0"/>
              </a:lnTo>
              <a:lnTo>
                <a:pt x="391107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62807" y="1731913"/>
        <a:ext cx="72552" cy="72552"/>
      </dsp:txXfrm>
    </dsp:sp>
    <dsp:sp modelId="{AC5B6E52-DD1F-2D44-9FA5-7E1A657B9223}">
      <dsp:nvSpPr>
        <dsp:cNvPr id="0" name=""/>
        <dsp:cNvSpPr/>
      </dsp:nvSpPr>
      <dsp:spPr>
        <a:xfrm rot="16200000">
          <a:off x="-1263519" y="2168761"/>
          <a:ext cx="313789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混合开发平台</a:t>
          </a:r>
          <a:endParaRPr lang="zh-CN" altLang="en-US" sz="3400" kern="1200" dirty="0"/>
        </a:p>
      </dsp:txBody>
      <dsp:txXfrm>
        <a:off x="-1263519" y="2168761"/>
        <a:ext cx="3137897" cy="596200"/>
      </dsp:txXfrm>
    </dsp:sp>
    <dsp:sp modelId="{4060DEC2-5B58-DE4E-A94A-91CFABCC6880}">
      <dsp:nvSpPr>
        <dsp:cNvPr id="0" name=""/>
        <dsp:cNvSpPr/>
      </dsp:nvSpPr>
      <dsp:spPr>
        <a:xfrm>
          <a:off x="994636" y="771416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WebView</a:t>
          </a:r>
          <a:r>
            <a:rPr lang="zh-CN" altLang="en-US" sz="1100" kern="1200" dirty="0" smtClean="0"/>
            <a:t>式</a:t>
          </a:r>
          <a:endParaRPr lang="zh-CN" altLang="en-US" sz="1100" kern="1200" dirty="0"/>
        </a:p>
      </dsp:txBody>
      <dsp:txXfrm>
        <a:off x="994636" y="771416"/>
        <a:ext cx="1955537" cy="596200"/>
      </dsp:txXfrm>
    </dsp:sp>
    <dsp:sp modelId="{0F3D035F-2142-2D4B-B5D6-15995ACCF823}">
      <dsp:nvSpPr>
        <dsp:cNvPr id="0" name=""/>
        <dsp:cNvSpPr/>
      </dsp:nvSpPr>
      <dsp:spPr>
        <a:xfrm>
          <a:off x="3341282" y="212478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解决的问题</a:t>
          </a:r>
          <a:endParaRPr lang="zh-CN" altLang="en-US" sz="1100" kern="1200" dirty="0"/>
        </a:p>
      </dsp:txBody>
      <dsp:txXfrm>
        <a:off x="3341282" y="212478"/>
        <a:ext cx="1955537" cy="596200"/>
      </dsp:txXfrm>
    </dsp:sp>
    <dsp:sp modelId="{C415E39F-3819-404A-8C6E-372336AA0034}">
      <dsp:nvSpPr>
        <dsp:cNvPr id="0" name=""/>
        <dsp:cNvSpPr/>
      </dsp:nvSpPr>
      <dsp:spPr>
        <a:xfrm>
          <a:off x="5687927" y="212478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解决了跨平台、开发效率低的问题</a:t>
          </a:r>
          <a:endParaRPr lang="zh-CN" altLang="en-US" sz="1100" kern="1200" dirty="0"/>
        </a:p>
      </dsp:txBody>
      <dsp:txXfrm>
        <a:off x="5687927" y="212478"/>
        <a:ext cx="1955537" cy="596200"/>
      </dsp:txXfrm>
    </dsp:sp>
    <dsp:sp modelId="{12EA3772-E28D-CF45-A262-11D939EB8ED7}">
      <dsp:nvSpPr>
        <dsp:cNvPr id="0" name=""/>
        <dsp:cNvSpPr/>
      </dsp:nvSpPr>
      <dsp:spPr>
        <a:xfrm>
          <a:off x="3341282" y="1330354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WebView</a:t>
          </a:r>
          <a:r>
            <a:rPr lang="zh-CN" altLang="en-US" sz="1100" kern="1200" dirty="0" smtClean="0"/>
            <a:t>分类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分类边界：以原生是否侵入</a:t>
          </a:r>
          <a:r>
            <a:rPr lang="en-US" altLang="zh-CN" sz="1100" kern="1200" dirty="0" smtClean="0"/>
            <a:t>UI</a:t>
          </a:r>
          <a:r>
            <a:rPr lang="zh-CN" altLang="en-US" sz="1100" kern="1200" dirty="0" smtClean="0"/>
            <a:t>开发为边界</a:t>
          </a:r>
          <a:endParaRPr lang="zh-CN" altLang="en-US" sz="1100" kern="1200" dirty="0"/>
        </a:p>
      </dsp:txBody>
      <dsp:txXfrm>
        <a:off x="3341282" y="1330354"/>
        <a:ext cx="1955537" cy="596200"/>
      </dsp:txXfrm>
    </dsp:sp>
    <dsp:sp modelId="{7B6B74A1-B6B9-154E-86A8-27CBB036A096}">
      <dsp:nvSpPr>
        <dsp:cNvPr id="0" name=""/>
        <dsp:cNvSpPr/>
      </dsp:nvSpPr>
      <dsp:spPr>
        <a:xfrm>
          <a:off x="5687927" y="957729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多</a:t>
          </a:r>
          <a:r>
            <a:rPr lang="en-US" altLang="zh-CN" sz="1100" kern="1200" dirty="0" smtClean="0"/>
            <a:t>View</a:t>
          </a:r>
          <a:r>
            <a:rPr lang="zh-CN" altLang="en-US" sz="1100" kern="1200" smtClean="0"/>
            <a:t>混合型</a:t>
          </a:r>
          <a:endParaRPr lang="zh-CN" altLang="en-US" sz="1100" kern="1200" dirty="0"/>
        </a:p>
      </dsp:txBody>
      <dsp:txXfrm>
        <a:off x="5687927" y="957729"/>
        <a:ext cx="1955537" cy="596200"/>
      </dsp:txXfrm>
    </dsp:sp>
    <dsp:sp modelId="{02978EDF-1E21-8B4A-902C-F2CAD470B454}">
      <dsp:nvSpPr>
        <dsp:cNvPr id="0" name=""/>
        <dsp:cNvSpPr/>
      </dsp:nvSpPr>
      <dsp:spPr>
        <a:xfrm>
          <a:off x="8034573" y="957729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UMP</a:t>
          </a:r>
          <a:endParaRPr lang="zh-CN" altLang="en-US" sz="1100" kern="1200" dirty="0"/>
        </a:p>
      </dsp:txBody>
      <dsp:txXfrm>
        <a:off x="8034573" y="957729"/>
        <a:ext cx="1955537" cy="596200"/>
      </dsp:txXfrm>
    </dsp:sp>
    <dsp:sp modelId="{5EF7E104-9561-C641-9279-FF23EEB1C254}">
      <dsp:nvSpPr>
        <dsp:cNvPr id="0" name=""/>
        <dsp:cNvSpPr/>
      </dsp:nvSpPr>
      <dsp:spPr>
        <a:xfrm>
          <a:off x="5687927" y="1702980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Web</a:t>
          </a:r>
          <a:r>
            <a:rPr lang="zh-CN" altLang="en-US" sz="1100" kern="1200" dirty="0" smtClean="0"/>
            <a:t>主体型</a:t>
          </a:r>
          <a:endParaRPr lang="zh-CN" altLang="en-US" sz="1100" kern="1200" dirty="0"/>
        </a:p>
      </dsp:txBody>
      <dsp:txXfrm>
        <a:off x="5687927" y="1702980"/>
        <a:ext cx="1955537" cy="596200"/>
      </dsp:txXfrm>
    </dsp:sp>
    <dsp:sp modelId="{11E42DBB-35EC-BD4D-B26A-F9BA05354A82}">
      <dsp:nvSpPr>
        <dsp:cNvPr id="0" name=""/>
        <dsp:cNvSpPr/>
      </dsp:nvSpPr>
      <dsp:spPr>
        <a:xfrm>
          <a:off x="8034573" y="1702980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ionic</a:t>
          </a:r>
          <a:endParaRPr lang="zh-CN" altLang="en-US" sz="1100" kern="1200" dirty="0"/>
        </a:p>
      </dsp:txBody>
      <dsp:txXfrm>
        <a:off x="8034573" y="1702980"/>
        <a:ext cx="1955537" cy="596200"/>
      </dsp:txXfrm>
    </dsp:sp>
    <dsp:sp modelId="{6BE9C692-E458-F540-86F9-98AF25A12DC8}">
      <dsp:nvSpPr>
        <dsp:cNvPr id="0" name=""/>
        <dsp:cNvSpPr/>
      </dsp:nvSpPr>
      <dsp:spPr>
        <a:xfrm>
          <a:off x="994636" y="3566106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JS</a:t>
          </a:r>
          <a:r>
            <a:rPr lang="zh-CN" altLang="en-US" sz="1100" kern="1200" dirty="0" smtClean="0"/>
            <a:t>转原生代码</a:t>
          </a:r>
          <a:endParaRPr lang="zh-CN" altLang="en-US" sz="1100" kern="1200" dirty="0"/>
        </a:p>
      </dsp:txBody>
      <dsp:txXfrm>
        <a:off x="994636" y="3566106"/>
        <a:ext cx="1955537" cy="596200"/>
      </dsp:txXfrm>
    </dsp:sp>
    <dsp:sp modelId="{DE6AD25A-98DD-9344-9E77-B59F3EE0AD7B}">
      <dsp:nvSpPr>
        <dsp:cNvPr id="0" name=""/>
        <dsp:cNvSpPr/>
      </dsp:nvSpPr>
      <dsp:spPr>
        <a:xfrm>
          <a:off x="3341282" y="2820856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解决的问题</a:t>
          </a:r>
          <a:endParaRPr lang="zh-CN" altLang="en-US" sz="1100" kern="1200" dirty="0"/>
        </a:p>
      </dsp:txBody>
      <dsp:txXfrm>
        <a:off x="3341282" y="2820856"/>
        <a:ext cx="1955537" cy="596200"/>
      </dsp:txXfrm>
    </dsp:sp>
    <dsp:sp modelId="{5AC3527E-9CF5-3D48-9C2C-88272FF47583}">
      <dsp:nvSpPr>
        <dsp:cNvPr id="0" name=""/>
        <dsp:cNvSpPr/>
      </dsp:nvSpPr>
      <dsp:spPr>
        <a:xfrm>
          <a:off x="5687927" y="2448230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保留了</a:t>
          </a:r>
          <a:r>
            <a:rPr lang="en-US" altLang="en-US" sz="1100" kern="1200" dirty="0" err="1" smtClean="0"/>
            <a:t>WebView</a:t>
          </a:r>
          <a:r>
            <a:rPr lang="zh-CN" altLang="en-US" sz="1100" kern="1200" dirty="0" smtClean="0"/>
            <a:t>式混合开发模式快速开发的优点</a:t>
          </a:r>
          <a:endParaRPr lang="zh-CN" altLang="en-US" sz="1100" kern="1200" dirty="0"/>
        </a:p>
      </dsp:txBody>
      <dsp:txXfrm>
        <a:off x="5687927" y="2448230"/>
        <a:ext cx="1955537" cy="596200"/>
      </dsp:txXfrm>
    </dsp:sp>
    <dsp:sp modelId="{72CF21F4-6465-D048-92A3-7A4C14283E7A}">
      <dsp:nvSpPr>
        <dsp:cNvPr id="0" name=""/>
        <dsp:cNvSpPr/>
      </dsp:nvSpPr>
      <dsp:spPr>
        <a:xfrm>
          <a:off x="5687927" y="3193481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解决了</a:t>
          </a:r>
          <a:r>
            <a:rPr lang="en-US" altLang="en-US" sz="1100" kern="1200" dirty="0" err="1" smtClean="0"/>
            <a:t>WebView</a:t>
          </a:r>
          <a:r>
            <a:rPr lang="zh-CN" altLang="en-US" sz="1100" kern="1200" dirty="0" smtClean="0"/>
            <a:t>式混合开发的</a:t>
          </a:r>
          <a:r>
            <a:rPr lang="en-US" altLang="en-US" sz="1100" kern="1200" dirty="0" smtClean="0"/>
            <a:t>UI</a:t>
          </a:r>
          <a:r>
            <a:rPr lang="zh-CN" altLang="en-US" sz="1100" kern="1200" dirty="0" smtClean="0"/>
            <a:t>交互用户体验不佳的缺点</a:t>
          </a:r>
          <a:endParaRPr lang="zh-CN" altLang="en-US" sz="1100" kern="1200" dirty="0"/>
        </a:p>
      </dsp:txBody>
      <dsp:txXfrm>
        <a:off x="5687927" y="3193481"/>
        <a:ext cx="1955537" cy="596200"/>
      </dsp:txXfrm>
    </dsp:sp>
    <dsp:sp modelId="{3A00E724-17E0-9846-8C12-9CEC61E2B541}">
      <dsp:nvSpPr>
        <dsp:cNvPr id="0" name=""/>
        <dsp:cNvSpPr/>
      </dsp:nvSpPr>
      <dsp:spPr>
        <a:xfrm>
          <a:off x="3341282" y="4311357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主流开源开源框架</a:t>
          </a:r>
          <a:endParaRPr lang="zh-CN" altLang="en-US" sz="1100" kern="1200" dirty="0"/>
        </a:p>
      </dsp:txBody>
      <dsp:txXfrm>
        <a:off x="3341282" y="4311357"/>
        <a:ext cx="1955537" cy="596200"/>
      </dsp:txXfrm>
    </dsp:sp>
    <dsp:sp modelId="{E18CD885-D991-4543-B959-95314413965E}">
      <dsp:nvSpPr>
        <dsp:cNvPr id="0" name=""/>
        <dsp:cNvSpPr/>
      </dsp:nvSpPr>
      <dsp:spPr>
        <a:xfrm>
          <a:off x="5687927" y="3938732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ReactNative</a:t>
          </a:r>
          <a:endParaRPr lang="zh-CN" altLang="en-US" sz="1100" kern="1200" dirty="0"/>
        </a:p>
      </dsp:txBody>
      <dsp:txXfrm>
        <a:off x="5687927" y="3938732"/>
        <a:ext cx="1955537" cy="596200"/>
      </dsp:txXfrm>
    </dsp:sp>
    <dsp:sp modelId="{F7A33003-7820-A44D-8AC7-C0172AF0C1A1}">
      <dsp:nvSpPr>
        <dsp:cNvPr id="0" name=""/>
        <dsp:cNvSpPr/>
      </dsp:nvSpPr>
      <dsp:spPr>
        <a:xfrm>
          <a:off x="5687927" y="4683982"/>
          <a:ext cx="1955537" cy="596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Weex</a:t>
          </a:r>
          <a:endParaRPr lang="zh-CN" altLang="en-US" sz="1100" kern="1200" dirty="0"/>
        </a:p>
      </dsp:txBody>
      <dsp:txXfrm>
        <a:off x="5687927" y="4683982"/>
        <a:ext cx="1955537" cy="5962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C9FC7-5602-4A45-9AD8-3A821F533B87}">
      <dsp:nvSpPr>
        <dsp:cNvPr id="0" name=""/>
        <dsp:cNvSpPr/>
      </dsp:nvSpPr>
      <dsp:spPr>
        <a:xfrm>
          <a:off x="3215545" y="1940718"/>
          <a:ext cx="483782" cy="921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1891" y="0"/>
              </a:lnTo>
              <a:lnTo>
                <a:pt x="241891" y="921841"/>
              </a:lnTo>
              <a:lnTo>
                <a:pt x="483782" y="92184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31409" y="2375612"/>
        <a:ext cx="52053" cy="52053"/>
      </dsp:txXfrm>
    </dsp:sp>
    <dsp:sp modelId="{11E4A6EA-5D08-654B-B944-FFC994B3BFD5}">
      <dsp:nvSpPr>
        <dsp:cNvPr id="0" name=""/>
        <dsp:cNvSpPr/>
      </dsp:nvSpPr>
      <dsp:spPr>
        <a:xfrm>
          <a:off x="3215545" y="1894998"/>
          <a:ext cx="4837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3782" y="4572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45342" y="1928623"/>
        <a:ext cx="24189" cy="24189"/>
      </dsp:txXfrm>
    </dsp:sp>
    <dsp:sp modelId="{A3B55971-FBA9-4646-9CA3-A1B2F2E16FEE}">
      <dsp:nvSpPr>
        <dsp:cNvPr id="0" name=""/>
        <dsp:cNvSpPr/>
      </dsp:nvSpPr>
      <dsp:spPr>
        <a:xfrm>
          <a:off x="3215545" y="1018877"/>
          <a:ext cx="483782" cy="921841"/>
        </a:xfrm>
        <a:custGeom>
          <a:avLst/>
          <a:gdLst/>
          <a:ahLst/>
          <a:cxnLst/>
          <a:rect l="0" t="0" r="0" b="0"/>
          <a:pathLst>
            <a:path>
              <a:moveTo>
                <a:pt x="0" y="921841"/>
              </a:moveTo>
              <a:lnTo>
                <a:pt x="241891" y="921841"/>
              </a:lnTo>
              <a:lnTo>
                <a:pt x="241891" y="0"/>
              </a:lnTo>
              <a:lnTo>
                <a:pt x="483782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31409" y="1453770"/>
        <a:ext cx="52053" cy="52053"/>
      </dsp:txXfrm>
    </dsp:sp>
    <dsp:sp modelId="{506EE853-2AD5-664B-9B64-2A41AFFA9DA1}">
      <dsp:nvSpPr>
        <dsp:cNvPr id="0" name=""/>
        <dsp:cNvSpPr/>
      </dsp:nvSpPr>
      <dsp:spPr>
        <a:xfrm rot="16200000">
          <a:off x="906090" y="1571981"/>
          <a:ext cx="3881437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开发方式</a:t>
          </a:r>
          <a:endParaRPr lang="zh-CN" altLang="en-US" sz="4300" kern="1200" dirty="0"/>
        </a:p>
      </dsp:txBody>
      <dsp:txXfrm>
        <a:off x="906090" y="1571981"/>
        <a:ext cx="3881437" cy="737473"/>
      </dsp:txXfrm>
    </dsp:sp>
    <dsp:sp modelId="{5233ECAA-A024-1F46-9D07-57FB498ED12C}">
      <dsp:nvSpPr>
        <dsp:cNvPr id="0" name=""/>
        <dsp:cNvSpPr/>
      </dsp:nvSpPr>
      <dsp:spPr>
        <a:xfrm>
          <a:off x="3699327" y="650140"/>
          <a:ext cx="2418911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代码式开发</a:t>
          </a:r>
          <a:endParaRPr lang="zh-CN" altLang="en-US" sz="2200" kern="1200" dirty="0"/>
        </a:p>
      </dsp:txBody>
      <dsp:txXfrm>
        <a:off x="3699327" y="650140"/>
        <a:ext cx="2418911" cy="737473"/>
      </dsp:txXfrm>
    </dsp:sp>
    <dsp:sp modelId="{7D0E91CE-AA22-C74B-B111-603DD1C0D9F7}">
      <dsp:nvSpPr>
        <dsp:cNvPr id="0" name=""/>
        <dsp:cNvSpPr/>
      </dsp:nvSpPr>
      <dsp:spPr>
        <a:xfrm>
          <a:off x="3699327" y="1571981"/>
          <a:ext cx="2418911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代码式＋可视化式 开发</a:t>
          </a:r>
          <a:endParaRPr lang="zh-CN" altLang="en-US" sz="2200" kern="1200" dirty="0"/>
        </a:p>
      </dsp:txBody>
      <dsp:txXfrm>
        <a:off x="3699327" y="1571981"/>
        <a:ext cx="2418911" cy="737473"/>
      </dsp:txXfrm>
    </dsp:sp>
    <dsp:sp modelId="{AACB0284-2AEC-F34D-9443-69CB64222F70}">
      <dsp:nvSpPr>
        <dsp:cNvPr id="0" name=""/>
        <dsp:cNvSpPr/>
      </dsp:nvSpPr>
      <dsp:spPr>
        <a:xfrm>
          <a:off x="3699327" y="2493823"/>
          <a:ext cx="2418911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可视化开发</a:t>
          </a:r>
          <a:endParaRPr lang="zh-CN" altLang="en-US" sz="2200" kern="1200" dirty="0"/>
        </a:p>
      </dsp:txBody>
      <dsp:txXfrm>
        <a:off x="3699327" y="2493823"/>
        <a:ext cx="2418911" cy="73747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F43AB-E95E-F44A-B498-50EF40B22513}">
      <dsp:nvSpPr>
        <dsp:cNvPr id="0" name=""/>
        <dsp:cNvSpPr/>
      </dsp:nvSpPr>
      <dsp:spPr>
        <a:xfrm>
          <a:off x="4858507" y="5782507"/>
          <a:ext cx="278249" cy="265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124" y="0"/>
              </a:lnTo>
              <a:lnTo>
                <a:pt x="139124" y="265100"/>
              </a:lnTo>
              <a:lnTo>
                <a:pt x="278249" y="26510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024" y="5905449"/>
        <a:ext cx="19215" cy="19215"/>
      </dsp:txXfrm>
    </dsp:sp>
    <dsp:sp modelId="{6718A7E2-DDC4-DA45-8367-29261E54175B}">
      <dsp:nvSpPr>
        <dsp:cNvPr id="0" name=""/>
        <dsp:cNvSpPr/>
      </dsp:nvSpPr>
      <dsp:spPr>
        <a:xfrm>
          <a:off x="4858507" y="5517407"/>
          <a:ext cx="278249" cy="265100"/>
        </a:xfrm>
        <a:custGeom>
          <a:avLst/>
          <a:gdLst/>
          <a:ahLst/>
          <a:cxnLst/>
          <a:rect l="0" t="0" r="0" b="0"/>
          <a:pathLst>
            <a:path>
              <a:moveTo>
                <a:pt x="0" y="265100"/>
              </a:moveTo>
              <a:lnTo>
                <a:pt x="139124" y="265100"/>
              </a:lnTo>
              <a:lnTo>
                <a:pt x="139124" y="0"/>
              </a:lnTo>
              <a:lnTo>
                <a:pt x="278249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024" y="5640349"/>
        <a:ext cx="19215" cy="19215"/>
      </dsp:txXfrm>
    </dsp:sp>
    <dsp:sp modelId="{FB50B5D8-14CC-0D4E-A0C0-96AFC2DC2631}">
      <dsp:nvSpPr>
        <dsp:cNvPr id="0" name=""/>
        <dsp:cNvSpPr/>
      </dsp:nvSpPr>
      <dsp:spPr>
        <a:xfrm>
          <a:off x="3189013" y="3131506"/>
          <a:ext cx="278249" cy="2651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124" y="0"/>
              </a:lnTo>
              <a:lnTo>
                <a:pt x="139124" y="2651000"/>
              </a:lnTo>
              <a:lnTo>
                <a:pt x="278249" y="265100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3261498" y="4390367"/>
        <a:ext cx="133278" cy="133278"/>
      </dsp:txXfrm>
    </dsp:sp>
    <dsp:sp modelId="{6E854F05-13A6-7C4D-86B9-9A2F02455C76}">
      <dsp:nvSpPr>
        <dsp:cNvPr id="0" name=""/>
        <dsp:cNvSpPr/>
      </dsp:nvSpPr>
      <dsp:spPr>
        <a:xfrm>
          <a:off x="4858507" y="4191906"/>
          <a:ext cx="278249" cy="795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124" y="0"/>
              </a:lnTo>
              <a:lnTo>
                <a:pt x="139124" y="795300"/>
              </a:lnTo>
              <a:lnTo>
                <a:pt x="278249" y="79530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6567" y="4568492"/>
        <a:ext cx="42128" cy="42128"/>
      </dsp:txXfrm>
    </dsp:sp>
    <dsp:sp modelId="{768468C3-B2C7-D849-A22C-C27B868470B6}">
      <dsp:nvSpPr>
        <dsp:cNvPr id="0" name=""/>
        <dsp:cNvSpPr/>
      </dsp:nvSpPr>
      <dsp:spPr>
        <a:xfrm>
          <a:off x="4858507" y="4191906"/>
          <a:ext cx="278249" cy="265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124" y="0"/>
              </a:lnTo>
              <a:lnTo>
                <a:pt x="139124" y="265100"/>
              </a:lnTo>
              <a:lnTo>
                <a:pt x="278249" y="26510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024" y="4314848"/>
        <a:ext cx="19215" cy="19215"/>
      </dsp:txXfrm>
    </dsp:sp>
    <dsp:sp modelId="{322A1244-BCE2-B04F-B0AF-4C7AC278D4FF}">
      <dsp:nvSpPr>
        <dsp:cNvPr id="0" name=""/>
        <dsp:cNvSpPr/>
      </dsp:nvSpPr>
      <dsp:spPr>
        <a:xfrm>
          <a:off x="4858507" y="3926806"/>
          <a:ext cx="278249" cy="265100"/>
        </a:xfrm>
        <a:custGeom>
          <a:avLst/>
          <a:gdLst/>
          <a:ahLst/>
          <a:cxnLst/>
          <a:rect l="0" t="0" r="0" b="0"/>
          <a:pathLst>
            <a:path>
              <a:moveTo>
                <a:pt x="0" y="265100"/>
              </a:moveTo>
              <a:lnTo>
                <a:pt x="139124" y="265100"/>
              </a:lnTo>
              <a:lnTo>
                <a:pt x="139124" y="0"/>
              </a:lnTo>
              <a:lnTo>
                <a:pt x="278249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024" y="4049748"/>
        <a:ext cx="19215" cy="19215"/>
      </dsp:txXfrm>
    </dsp:sp>
    <dsp:sp modelId="{0DC259D0-B912-894C-A336-5618A96E7AFC}">
      <dsp:nvSpPr>
        <dsp:cNvPr id="0" name=""/>
        <dsp:cNvSpPr/>
      </dsp:nvSpPr>
      <dsp:spPr>
        <a:xfrm>
          <a:off x="4858507" y="3396606"/>
          <a:ext cx="278249" cy="795300"/>
        </a:xfrm>
        <a:custGeom>
          <a:avLst/>
          <a:gdLst/>
          <a:ahLst/>
          <a:cxnLst/>
          <a:rect l="0" t="0" r="0" b="0"/>
          <a:pathLst>
            <a:path>
              <a:moveTo>
                <a:pt x="0" y="795300"/>
              </a:moveTo>
              <a:lnTo>
                <a:pt x="139124" y="795300"/>
              </a:lnTo>
              <a:lnTo>
                <a:pt x="139124" y="0"/>
              </a:lnTo>
              <a:lnTo>
                <a:pt x="278249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6567" y="3773192"/>
        <a:ext cx="42128" cy="42128"/>
      </dsp:txXfrm>
    </dsp:sp>
    <dsp:sp modelId="{0EE38DCA-F457-C04E-BBEE-375817458A58}">
      <dsp:nvSpPr>
        <dsp:cNvPr id="0" name=""/>
        <dsp:cNvSpPr/>
      </dsp:nvSpPr>
      <dsp:spPr>
        <a:xfrm>
          <a:off x="3189013" y="3131506"/>
          <a:ext cx="278249" cy="1060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124" y="0"/>
              </a:lnTo>
              <a:lnTo>
                <a:pt x="139124" y="1060400"/>
              </a:lnTo>
              <a:lnTo>
                <a:pt x="278249" y="106040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00730" y="3634299"/>
        <a:ext cx="54814" cy="54814"/>
      </dsp:txXfrm>
    </dsp:sp>
    <dsp:sp modelId="{0845AABB-A1B7-FA4D-B60E-16E5AAF1CC58}">
      <dsp:nvSpPr>
        <dsp:cNvPr id="0" name=""/>
        <dsp:cNvSpPr/>
      </dsp:nvSpPr>
      <dsp:spPr>
        <a:xfrm>
          <a:off x="4858507" y="2601306"/>
          <a:ext cx="278249" cy="265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124" y="0"/>
              </a:lnTo>
              <a:lnTo>
                <a:pt x="139124" y="265100"/>
              </a:lnTo>
              <a:lnTo>
                <a:pt x="278249" y="26510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024" y="2724248"/>
        <a:ext cx="19215" cy="19215"/>
      </dsp:txXfrm>
    </dsp:sp>
    <dsp:sp modelId="{DBCCE6F0-8F9A-A643-8FE2-C83C844D8B74}">
      <dsp:nvSpPr>
        <dsp:cNvPr id="0" name=""/>
        <dsp:cNvSpPr/>
      </dsp:nvSpPr>
      <dsp:spPr>
        <a:xfrm>
          <a:off x="4858507" y="2336206"/>
          <a:ext cx="278249" cy="265100"/>
        </a:xfrm>
        <a:custGeom>
          <a:avLst/>
          <a:gdLst/>
          <a:ahLst/>
          <a:cxnLst/>
          <a:rect l="0" t="0" r="0" b="0"/>
          <a:pathLst>
            <a:path>
              <a:moveTo>
                <a:pt x="0" y="265100"/>
              </a:moveTo>
              <a:lnTo>
                <a:pt x="139124" y="265100"/>
              </a:lnTo>
              <a:lnTo>
                <a:pt x="139124" y="0"/>
              </a:lnTo>
              <a:lnTo>
                <a:pt x="278249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024" y="2459148"/>
        <a:ext cx="19215" cy="19215"/>
      </dsp:txXfrm>
    </dsp:sp>
    <dsp:sp modelId="{840FCADA-2BF8-B04E-9601-C451FAA54CE5}">
      <dsp:nvSpPr>
        <dsp:cNvPr id="0" name=""/>
        <dsp:cNvSpPr/>
      </dsp:nvSpPr>
      <dsp:spPr>
        <a:xfrm>
          <a:off x="3189013" y="2601306"/>
          <a:ext cx="278249" cy="530200"/>
        </a:xfrm>
        <a:custGeom>
          <a:avLst/>
          <a:gdLst/>
          <a:ahLst/>
          <a:cxnLst/>
          <a:rect l="0" t="0" r="0" b="0"/>
          <a:pathLst>
            <a:path>
              <a:moveTo>
                <a:pt x="0" y="530200"/>
              </a:moveTo>
              <a:lnTo>
                <a:pt x="139124" y="530200"/>
              </a:lnTo>
              <a:lnTo>
                <a:pt x="139124" y="0"/>
              </a:lnTo>
              <a:lnTo>
                <a:pt x="278249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13168" y="2851436"/>
        <a:ext cx="29938" cy="29938"/>
      </dsp:txXfrm>
    </dsp:sp>
    <dsp:sp modelId="{A9925A84-CBA0-CA4D-8CD8-1BE8C0B14F30}">
      <dsp:nvSpPr>
        <dsp:cNvPr id="0" name=""/>
        <dsp:cNvSpPr/>
      </dsp:nvSpPr>
      <dsp:spPr>
        <a:xfrm>
          <a:off x="4858507" y="1540906"/>
          <a:ext cx="278249" cy="265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124" y="0"/>
              </a:lnTo>
              <a:lnTo>
                <a:pt x="139124" y="265100"/>
              </a:lnTo>
              <a:lnTo>
                <a:pt x="278249" y="26510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024" y="1663848"/>
        <a:ext cx="19215" cy="19215"/>
      </dsp:txXfrm>
    </dsp:sp>
    <dsp:sp modelId="{375A0F70-A4F6-6540-B57D-2E85E73A0AFD}">
      <dsp:nvSpPr>
        <dsp:cNvPr id="0" name=""/>
        <dsp:cNvSpPr/>
      </dsp:nvSpPr>
      <dsp:spPr>
        <a:xfrm>
          <a:off x="4858507" y="1275806"/>
          <a:ext cx="278249" cy="265100"/>
        </a:xfrm>
        <a:custGeom>
          <a:avLst/>
          <a:gdLst/>
          <a:ahLst/>
          <a:cxnLst/>
          <a:rect l="0" t="0" r="0" b="0"/>
          <a:pathLst>
            <a:path>
              <a:moveTo>
                <a:pt x="0" y="265100"/>
              </a:moveTo>
              <a:lnTo>
                <a:pt x="139124" y="265100"/>
              </a:lnTo>
              <a:lnTo>
                <a:pt x="139124" y="0"/>
              </a:lnTo>
              <a:lnTo>
                <a:pt x="278249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024" y="1398748"/>
        <a:ext cx="19215" cy="19215"/>
      </dsp:txXfrm>
    </dsp:sp>
    <dsp:sp modelId="{47E1D775-6106-D144-9687-EDFEABD8F011}">
      <dsp:nvSpPr>
        <dsp:cNvPr id="0" name=""/>
        <dsp:cNvSpPr/>
      </dsp:nvSpPr>
      <dsp:spPr>
        <a:xfrm>
          <a:off x="3189013" y="1540906"/>
          <a:ext cx="278249" cy="1590600"/>
        </a:xfrm>
        <a:custGeom>
          <a:avLst/>
          <a:gdLst/>
          <a:ahLst/>
          <a:cxnLst/>
          <a:rect l="0" t="0" r="0" b="0"/>
          <a:pathLst>
            <a:path>
              <a:moveTo>
                <a:pt x="0" y="1590600"/>
              </a:moveTo>
              <a:lnTo>
                <a:pt x="139124" y="1590600"/>
              </a:lnTo>
              <a:lnTo>
                <a:pt x="139124" y="0"/>
              </a:lnTo>
              <a:lnTo>
                <a:pt x="278249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3287769" y="2295837"/>
        <a:ext cx="80737" cy="80737"/>
      </dsp:txXfrm>
    </dsp:sp>
    <dsp:sp modelId="{FD023FFE-F817-344D-B8F2-49F1E5AECD08}">
      <dsp:nvSpPr>
        <dsp:cNvPr id="0" name=""/>
        <dsp:cNvSpPr/>
      </dsp:nvSpPr>
      <dsp:spPr>
        <a:xfrm>
          <a:off x="4858507" y="480505"/>
          <a:ext cx="278249" cy="265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124" y="0"/>
              </a:lnTo>
              <a:lnTo>
                <a:pt x="139124" y="265100"/>
              </a:lnTo>
              <a:lnTo>
                <a:pt x="278249" y="26510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024" y="603447"/>
        <a:ext cx="19215" cy="19215"/>
      </dsp:txXfrm>
    </dsp:sp>
    <dsp:sp modelId="{3CF4083F-1694-3044-A1EA-44591DDDBED3}">
      <dsp:nvSpPr>
        <dsp:cNvPr id="0" name=""/>
        <dsp:cNvSpPr/>
      </dsp:nvSpPr>
      <dsp:spPr>
        <a:xfrm>
          <a:off x="4858507" y="215405"/>
          <a:ext cx="278249" cy="265100"/>
        </a:xfrm>
        <a:custGeom>
          <a:avLst/>
          <a:gdLst/>
          <a:ahLst/>
          <a:cxnLst/>
          <a:rect l="0" t="0" r="0" b="0"/>
          <a:pathLst>
            <a:path>
              <a:moveTo>
                <a:pt x="0" y="265100"/>
              </a:moveTo>
              <a:lnTo>
                <a:pt x="139124" y="265100"/>
              </a:lnTo>
              <a:lnTo>
                <a:pt x="139124" y="0"/>
              </a:lnTo>
              <a:lnTo>
                <a:pt x="278249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024" y="338347"/>
        <a:ext cx="19215" cy="19215"/>
      </dsp:txXfrm>
    </dsp:sp>
    <dsp:sp modelId="{669C2879-83D7-CE4C-9187-65F65ACBDD9C}">
      <dsp:nvSpPr>
        <dsp:cNvPr id="0" name=""/>
        <dsp:cNvSpPr/>
      </dsp:nvSpPr>
      <dsp:spPr>
        <a:xfrm>
          <a:off x="3189013" y="480505"/>
          <a:ext cx="278249" cy="2651000"/>
        </a:xfrm>
        <a:custGeom>
          <a:avLst/>
          <a:gdLst/>
          <a:ahLst/>
          <a:cxnLst/>
          <a:rect l="0" t="0" r="0" b="0"/>
          <a:pathLst>
            <a:path>
              <a:moveTo>
                <a:pt x="0" y="2651000"/>
              </a:moveTo>
              <a:lnTo>
                <a:pt x="139124" y="2651000"/>
              </a:lnTo>
              <a:lnTo>
                <a:pt x="139124" y="0"/>
              </a:lnTo>
              <a:lnTo>
                <a:pt x="278249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3261498" y="1739367"/>
        <a:ext cx="133278" cy="133278"/>
      </dsp:txXfrm>
    </dsp:sp>
    <dsp:sp modelId="{CFD812EB-AAD3-A84A-945E-75A13B3D84AB}">
      <dsp:nvSpPr>
        <dsp:cNvPr id="0" name=""/>
        <dsp:cNvSpPr/>
      </dsp:nvSpPr>
      <dsp:spPr>
        <a:xfrm rot="16200000">
          <a:off x="1860722" y="2919426"/>
          <a:ext cx="2232421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服务</a:t>
          </a:r>
          <a:endParaRPr lang="zh-CN" altLang="en-US" sz="2400" kern="1200" dirty="0"/>
        </a:p>
      </dsp:txBody>
      <dsp:txXfrm>
        <a:off x="1860722" y="2919426"/>
        <a:ext cx="2232421" cy="424160"/>
      </dsp:txXfrm>
    </dsp:sp>
    <dsp:sp modelId="{8E302CD3-157A-4A46-A615-B65D8027C162}">
      <dsp:nvSpPr>
        <dsp:cNvPr id="0" name=""/>
        <dsp:cNvSpPr/>
      </dsp:nvSpPr>
      <dsp:spPr>
        <a:xfrm>
          <a:off x="3467262" y="268425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开发辅助服务</a:t>
          </a:r>
          <a:endParaRPr lang="zh-CN" altLang="en-US" sz="1300" kern="1200" dirty="0"/>
        </a:p>
      </dsp:txBody>
      <dsp:txXfrm>
        <a:off x="3467262" y="268425"/>
        <a:ext cx="1391245" cy="424160"/>
      </dsp:txXfrm>
    </dsp:sp>
    <dsp:sp modelId="{82200F5E-E5CE-BF4E-9615-7B219F939F3B}">
      <dsp:nvSpPr>
        <dsp:cNvPr id="0" name=""/>
        <dsp:cNvSpPr/>
      </dsp:nvSpPr>
      <dsp:spPr>
        <a:xfrm>
          <a:off x="5136756" y="3325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IDE</a:t>
          </a:r>
          <a:r>
            <a:rPr lang="zh-CN" altLang="en-US" sz="1300" kern="1200" dirty="0" smtClean="0"/>
            <a:t>工具</a:t>
          </a:r>
          <a:endParaRPr lang="zh-CN" altLang="en-US" sz="1300" kern="1200" dirty="0"/>
        </a:p>
      </dsp:txBody>
      <dsp:txXfrm>
        <a:off x="5136756" y="3325"/>
        <a:ext cx="1391245" cy="424160"/>
      </dsp:txXfrm>
    </dsp:sp>
    <dsp:sp modelId="{DC8D4D34-6BFD-3649-9ECB-88E78B79E7FF}">
      <dsp:nvSpPr>
        <dsp:cNvPr id="0" name=""/>
        <dsp:cNvSpPr/>
      </dsp:nvSpPr>
      <dsp:spPr>
        <a:xfrm>
          <a:off x="5136756" y="533525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Jenkins</a:t>
          </a:r>
          <a:r>
            <a:rPr lang="zh-CN" altLang="en-US" sz="1300" kern="1200" dirty="0" smtClean="0"/>
            <a:t>（持续集成工具）</a:t>
          </a:r>
          <a:endParaRPr lang="zh-CN" altLang="en-US" sz="1300" kern="1200" dirty="0"/>
        </a:p>
      </dsp:txBody>
      <dsp:txXfrm>
        <a:off x="5136756" y="533525"/>
        <a:ext cx="1391245" cy="424160"/>
      </dsp:txXfrm>
    </dsp:sp>
    <dsp:sp modelId="{576F03B9-CE2F-0B4A-8F0B-928346C2D9E7}">
      <dsp:nvSpPr>
        <dsp:cNvPr id="0" name=""/>
        <dsp:cNvSpPr/>
      </dsp:nvSpPr>
      <dsp:spPr>
        <a:xfrm>
          <a:off x="3467262" y="1328826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特定领域业务服务</a:t>
          </a:r>
          <a:endParaRPr lang="zh-CN" altLang="en-US" sz="1300" kern="1200" dirty="0"/>
        </a:p>
      </dsp:txBody>
      <dsp:txXfrm>
        <a:off x="3467262" y="1328826"/>
        <a:ext cx="1391245" cy="424160"/>
      </dsp:txXfrm>
    </dsp:sp>
    <dsp:sp modelId="{C3BB2018-A8EE-B142-9C75-9DF563C3CC74}">
      <dsp:nvSpPr>
        <dsp:cNvPr id="0" name=""/>
        <dsp:cNvSpPr/>
      </dsp:nvSpPr>
      <dsp:spPr>
        <a:xfrm>
          <a:off x="5136756" y="1063725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角色管理</a:t>
          </a:r>
          <a:endParaRPr lang="zh-CN" altLang="en-US" sz="1300" kern="1200" dirty="0"/>
        </a:p>
      </dsp:txBody>
      <dsp:txXfrm>
        <a:off x="5136756" y="1063725"/>
        <a:ext cx="1391245" cy="424160"/>
      </dsp:txXfrm>
    </dsp:sp>
    <dsp:sp modelId="{C3D27BBC-79C5-334F-8A80-244E29FCEE00}">
      <dsp:nvSpPr>
        <dsp:cNvPr id="0" name=""/>
        <dsp:cNvSpPr/>
      </dsp:nvSpPr>
      <dsp:spPr>
        <a:xfrm>
          <a:off x="5136756" y="1593926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等等。。。</a:t>
          </a:r>
          <a:endParaRPr lang="zh-CN" altLang="en-US" sz="1300" kern="1200" dirty="0"/>
        </a:p>
      </dsp:txBody>
      <dsp:txXfrm>
        <a:off x="5136756" y="1593926"/>
        <a:ext cx="1391245" cy="424160"/>
      </dsp:txXfrm>
    </dsp:sp>
    <dsp:sp modelId="{9CF72310-D634-864A-A5B9-341DEF112545}">
      <dsp:nvSpPr>
        <dsp:cNvPr id="0" name=""/>
        <dsp:cNvSpPr/>
      </dsp:nvSpPr>
      <dsp:spPr>
        <a:xfrm>
          <a:off x="3467262" y="2389226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通用业务服务</a:t>
          </a:r>
          <a:endParaRPr lang="zh-CN" altLang="en-US" sz="1300" kern="1200" dirty="0"/>
        </a:p>
      </dsp:txBody>
      <dsp:txXfrm>
        <a:off x="3467262" y="2389226"/>
        <a:ext cx="1391245" cy="424160"/>
      </dsp:txXfrm>
    </dsp:sp>
    <dsp:sp modelId="{3181B22C-2F5E-C243-B847-8FFDCBEE0AFE}">
      <dsp:nvSpPr>
        <dsp:cNvPr id="0" name=""/>
        <dsp:cNvSpPr/>
      </dsp:nvSpPr>
      <dsp:spPr>
        <a:xfrm>
          <a:off x="5136756" y="2124126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推送服务</a:t>
          </a:r>
          <a:endParaRPr lang="zh-CN" altLang="en-US" sz="1300" kern="1200" dirty="0"/>
        </a:p>
      </dsp:txBody>
      <dsp:txXfrm>
        <a:off x="5136756" y="2124126"/>
        <a:ext cx="1391245" cy="424160"/>
      </dsp:txXfrm>
    </dsp:sp>
    <dsp:sp modelId="{8E100D61-6C76-004C-AA81-26A7563D880A}">
      <dsp:nvSpPr>
        <dsp:cNvPr id="0" name=""/>
        <dsp:cNvSpPr/>
      </dsp:nvSpPr>
      <dsp:spPr>
        <a:xfrm>
          <a:off x="5136756" y="2654326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等等。。。</a:t>
          </a:r>
          <a:endParaRPr lang="zh-CN" altLang="en-US" sz="1300" kern="1200" dirty="0"/>
        </a:p>
      </dsp:txBody>
      <dsp:txXfrm>
        <a:off x="5136756" y="2654326"/>
        <a:ext cx="1391245" cy="424160"/>
      </dsp:txXfrm>
    </dsp:sp>
    <dsp:sp modelId="{B70E5950-E75D-AB41-B790-2FECB44878C0}">
      <dsp:nvSpPr>
        <dsp:cNvPr id="0" name=""/>
        <dsp:cNvSpPr/>
      </dsp:nvSpPr>
      <dsp:spPr>
        <a:xfrm>
          <a:off x="3467262" y="3979826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基础服务</a:t>
          </a:r>
          <a:endParaRPr lang="zh-CN" altLang="en-US" sz="1300" kern="1200" dirty="0"/>
        </a:p>
      </dsp:txBody>
      <dsp:txXfrm>
        <a:off x="3467262" y="3979826"/>
        <a:ext cx="1391245" cy="424160"/>
      </dsp:txXfrm>
    </dsp:sp>
    <dsp:sp modelId="{3B350634-78B2-2B42-8A0F-00F6C8CB7793}">
      <dsp:nvSpPr>
        <dsp:cNvPr id="0" name=""/>
        <dsp:cNvSpPr/>
      </dsp:nvSpPr>
      <dsp:spPr>
        <a:xfrm>
          <a:off x="5136756" y="3184526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通信安全</a:t>
          </a:r>
          <a:endParaRPr lang="zh-CN" altLang="en-US" sz="1300" kern="1200" dirty="0"/>
        </a:p>
      </dsp:txBody>
      <dsp:txXfrm>
        <a:off x="5136756" y="3184526"/>
        <a:ext cx="1391245" cy="424160"/>
      </dsp:txXfrm>
    </dsp:sp>
    <dsp:sp modelId="{76FC6F2E-2C01-A84B-ABE3-CBF40D722CD4}">
      <dsp:nvSpPr>
        <dsp:cNvPr id="0" name=""/>
        <dsp:cNvSpPr/>
      </dsp:nvSpPr>
      <dsp:spPr>
        <a:xfrm>
          <a:off x="5136756" y="3714726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资源安全</a:t>
          </a:r>
        </a:p>
      </dsp:txBody>
      <dsp:txXfrm>
        <a:off x="5136756" y="3714726"/>
        <a:ext cx="1391245" cy="424160"/>
      </dsp:txXfrm>
    </dsp:sp>
    <dsp:sp modelId="{7C091E36-32F3-8643-923D-CDF868AAFE77}">
      <dsp:nvSpPr>
        <dsp:cNvPr id="0" name=""/>
        <dsp:cNvSpPr/>
      </dsp:nvSpPr>
      <dsp:spPr>
        <a:xfrm>
          <a:off x="5136756" y="4244926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增量更新</a:t>
          </a:r>
        </a:p>
      </dsp:txBody>
      <dsp:txXfrm>
        <a:off x="5136756" y="4244926"/>
        <a:ext cx="1391245" cy="424160"/>
      </dsp:txXfrm>
    </dsp:sp>
    <dsp:sp modelId="{C6884D32-4D05-AD43-A482-FD8B02E69646}">
      <dsp:nvSpPr>
        <dsp:cNvPr id="0" name=""/>
        <dsp:cNvSpPr/>
      </dsp:nvSpPr>
      <dsp:spPr>
        <a:xfrm>
          <a:off x="5136756" y="4775126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日志反馈</a:t>
          </a:r>
        </a:p>
      </dsp:txBody>
      <dsp:txXfrm>
        <a:off x="5136756" y="4775126"/>
        <a:ext cx="1391245" cy="424160"/>
      </dsp:txXfrm>
    </dsp:sp>
    <dsp:sp modelId="{E32101A1-6944-2E4A-8F62-2F364B40467C}">
      <dsp:nvSpPr>
        <dsp:cNvPr id="0" name=""/>
        <dsp:cNvSpPr/>
      </dsp:nvSpPr>
      <dsp:spPr>
        <a:xfrm>
          <a:off x="3467262" y="5570427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原生通信功能</a:t>
          </a:r>
        </a:p>
      </dsp:txBody>
      <dsp:txXfrm>
        <a:off x="3467262" y="5570427"/>
        <a:ext cx="1391245" cy="424160"/>
      </dsp:txXfrm>
    </dsp:sp>
    <dsp:sp modelId="{B36A7683-74DA-BD41-87BA-5E2B9997DC0D}">
      <dsp:nvSpPr>
        <dsp:cNvPr id="0" name=""/>
        <dsp:cNvSpPr/>
      </dsp:nvSpPr>
      <dsp:spPr>
        <a:xfrm>
          <a:off x="5136756" y="5305327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通信录功能</a:t>
          </a:r>
        </a:p>
      </dsp:txBody>
      <dsp:txXfrm>
        <a:off x="5136756" y="5305327"/>
        <a:ext cx="1391245" cy="424160"/>
      </dsp:txXfrm>
    </dsp:sp>
    <dsp:sp modelId="{CAA18F19-03F8-944B-B953-4CCF5BC8F9E9}">
      <dsp:nvSpPr>
        <dsp:cNvPr id="0" name=""/>
        <dsp:cNvSpPr/>
      </dsp:nvSpPr>
      <dsp:spPr>
        <a:xfrm>
          <a:off x="5136756" y="5835527"/>
          <a:ext cx="1391245" cy="424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等等。。。</a:t>
          </a:r>
        </a:p>
      </dsp:txBody>
      <dsp:txXfrm>
        <a:off x="5136756" y="5835527"/>
        <a:ext cx="1391245" cy="42416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9FD76-ECB3-454D-8665-9FD3FFC1FD31}">
      <dsp:nvSpPr>
        <dsp:cNvPr id="0" name=""/>
        <dsp:cNvSpPr/>
      </dsp:nvSpPr>
      <dsp:spPr>
        <a:xfrm>
          <a:off x="4686" y="168758"/>
          <a:ext cx="1290768" cy="475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UMP</a:t>
          </a:r>
          <a:endParaRPr lang="zh-CN" altLang="en-US" sz="1100" kern="1200" dirty="0"/>
        </a:p>
      </dsp:txBody>
      <dsp:txXfrm>
        <a:off x="4686" y="168758"/>
        <a:ext cx="1290768" cy="316800"/>
      </dsp:txXfrm>
    </dsp:sp>
    <dsp:sp modelId="{51D0E721-A352-A846-B9F7-72FAFE7AFEFA}">
      <dsp:nvSpPr>
        <dsp:cNvPr id="0" name=""/>
        <dsp:cNvSpPr/>
      </dsp:nvSpPr>
      <dsp:spPr>
        <a:xfrm>
          <a:off x="81034" y="485558"/>
          <a:ext cx="1666821" cy="32271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基础功能组件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移动基础平台       （自定义）</a:t>
          </a:r>
          <a:endParaRPr lang="zh-CN" altLang="en-US" sz="1100" kern="1200" dirty="0"/>
        </a:p>
      </dsp:txBody>
      <dsp:txXfrm>
        <a:off x="129854" y="534378"/>
        <a:ext cx="1569181" cy="3129479"/>
      </dsp:txXfrm>
    </dsp:sp>
    <dsp:sp modelId="{CA7B00B9-3617-C741-A5C3-0369B3B0B7AD}">
      <dsp:nvSpPr>
        <dsp:cNvPr id="0" name=""/>
        <dsp:cNvSpPr/>
      </dsp:nvSpPr>
      <dsp:spPr>
        <a:xfrm>
          <a:off x="1538138" y="166476"/>
          <a:ext cx="514486" cy="3213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1538138" y="230749"/>
        <a:ext cx="418077" cy="192818"/>
      </dsp:txXfrm>
    </dsp:sp>
    <dsp:sp modelId="{B1E9650C-5A1A-1745-8C26-0ECBB3F305EA}">
      <dsp:nvSpPr>
        <dsp:cNvPr id="0" name=""/>
        <dsp:cNvSpPr/>
      </dsp:nvSpPr>
      <dsp:spPr>
        <a:xfrm>
          <a:off x="2266185" y="168758"/>
          <a:ext cx="1290768" cy="475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Cherry</a:t>
          </a:r>
          <a:endParaRPr lang="zh-CN" altLang="en-US" sz="1100" kern="1200" dirty="0"/>
        </a:p>
      </dsp:txBody>
      <dsp:txXfrm>
        <a:off x="2266185" y="168758"/>
        <a:ext cx="1290768" cy="316800"/>
      </dsp:txXfrm>
    </dsp:sp>
    <dsp:sp modelId="{36A7306F-FDAD-5B49-AFF4-3F3276BCE22C}">
      <dsp:nvSpPr>
        <dsp:cNvPr id="0" name=""/>
        <dsp:cNvSpPr/>
      </dsp:nvSpPr>
      <dsp:spPr>
        <a:xfrm>
          <a:off x="2345431" y="485558"/>
          <a:ext cx="1661026" cy="32271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管理集成平台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基础功能组件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业务通用功能组件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自定义</a:t>
          </a:r>
          <a:r>
            <a:rPr lang="en-US" altLang="zh-CN" sz="1100" kern="1200" dirty="0" smtClean="0"/>
            <a:t>IDE</a:t>
          </a:r>
          <a:r>
            <a:rPr lang="zh-CN" altLang="en-US" sz="1100" kern="1200" dirty="0" smtClean="0"/>
            <a:t>工具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移动基础平台       （自定义）</a:t>
          </a:r>
          <a:endParaRPr lang="zh-CN" altLang="en-US" sz="1100" kern="1200" dirty="0"/>
        </a:p>
      </dsp:txBody>
      <dsp:txXfrm>
        <a:off x="2394081" y="534208"/>
        <a:ext cx="1563726" cy="3129819"/>
      </dsp:txXfrm>
    </dsp:sp>
    <dsp:sp modelId="{2156F5FF-B296-E44B-BAFD-67FE6FF2EFED}">
      <dsp:nvSpPr>
        <dsp:cNvPr id="0" name=""/>
        <dsp:cNvSpPr/>
      </dsp:nvSpPr>
      <dsp:spPr>
        <a:xfrm>
          <a:off x="3798912" y="166476"/>
          <a:ext cx="512951" cy="3213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3798912" y="230749"/>
        <a:ext cx="416542" cy="192818"/>
      </dsp:txXfrm>
    </dsp:sp>
    <dsp:sp modelId="{2D6487D6-20FD-5F43-87FE-20478BB48C59}">
      <dsp:nvSpPr>
        <dsp:cNvPr id="0" name=""/>
        <dsp:cNvSpPr/>
      </dsp:nvSpPr>
      <dsp:spPr>
        <a:xfrm>
          <a:off x="4524786" y="168758"/>
          <a:ext cx="1290768" cy="475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Pastry</a:t>
          </a:r>
          <a:r>
            <a:rPr lang="zh-CN" altLang="en-US" sz="1100" kern="1200" dirty="0" smtClean="0"/>
            <a:t>预览版</a:t>
          </a:r>
          <a:endParaRPr lang="zh-CN" altLang="en-US" sz="1100" kern="1200" dirty="0"/>
        </a:p>
      </dsp:txBody>
      <dsp:txXfrm>
        <a:off x="4524786" y="168758"/>
        <a:ext cx="1290768" cy="316800"/>
      </dsp:txXfrm>
    </dsp:sp>
    <dsp:sp modelId="{FFE1124C-049E-1447-A9E4-74C67614A634}">
      <dsp:nvSpPr>
        <dsp:cNvPr id="0" name=""/>
        <dsp:cNvSpPr/>
      </dsp:nvSpPr>
      <dsp:spPr>
        <a:xfrm>
          <a:off x="4580353" y="485558"/>
          <a:ext cx="1708384" cy="32271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强化基础功能组件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开发集成平台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 smtClean="0"/>
            <a:t>Jenkins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命令行工具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自动化测试服务器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smtClean="0"/>
            <a:t>代码管理平台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移动基础平台        （开源）</a:t>
          </a:r>
          <a:endParaRPr lang="zh-CN" altLang="en-US" sz="1100" kern="1200" dirty="0"/>
        </a:p>
      </dsp:txBody>
      <dsp:txXfrm>
        <a:off x="4630390" y="535595"/>
        <a:ext cx="1608310" cy="3127045"/>
      </dsp:txXfrm>
    </dsp:sp>
    <dsp:sp modelId="{8B03AD6F-23E1-A949-B8D0-85F9CA7C2008}">
      <dsp:nvSpPr>
        <dsp:cNvPr id="0" name=""/>
        <dsp:cNvSpPr/>
      </dsp:nvSpPr>
      <dsp:spPr>
        <a:xfrm>
          <a:off x="6063433" y="166476"/>
          <a:ext cx="525501" cy="3213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6063433" y="230749"/>
        <a:ext cx="429092" cy="192818"/>
      </dsp:txXfrm>
    </dsp:sp>
    <dsp:sp modelId="{0A8C302B-FA98-8C45-B83F-8408070C83FE}">
      <dsp:nvSpPr>
        <dsp:cNvPr id="0" name=""/>
        <dsp:cNvSpPr/>
      </dsp:nvSpPr>
      <dsp:spPr>
        <a:xfrm>
          <a:off x="6807067" y="168758"/>
          <a:ext cx="1290768" cy="475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Pastry1.0.0</a:t>
          </a:r>
          <a:endParaRPr lang="zh-CN" altLang="en-US" sz="1100" kern="1200" dirty="0"/>
        </a:p>
      </dsp:txBody>
      <dsp:txXfrm>
        <a:off x="6807067" y="168758"/>
        <a:ext cx="1290768" cy="316800"/>
      </dsp:txXfrm>
    </dsp:sp>
    <dsp:sp modelId="{1836A37A-EA2A-D24D-9EB2-628E60890EF4}">
      <dsp:nvSpPr>
        <dsp:cNvPr id="0" name=""/>
        <dsp:cNvSpPr/>
      </dsp:nvSpPr>
      <dsp:spPr>
        <a:xfrm>
          <a:off x="6842026" y="485558"/>
          <a:ext cx="1749598" cy="32271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管理集成平台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基础功能组件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业务通用功能组件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开发管理平台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 smtClean="0"/>
            <a:t>Jenkins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自定义</a:t>
          </a:r>
          <a:r>
            <a:rPr lang="en-US" altLang="zh-CN" sz="1100" kern="1200" dirty="0" smtClean="0"/>
            <a:t>IDE</a:t>
          </a:r>
          <a:r>
            <a:rPr lang="zh-CN" altLang="en-US" sz="1100" kern="1200" dirty="0" smtClean="0"/>
            <a:t>工具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命令行工具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自动化测试服务器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代码管理平台</a:t>
          </a:r>
          <a:endParaRPr lang="zh-CN" alt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移动基础平台         （开源）</a:t>
          </a:r>
          <a:endParaRPr lang="zh-CN" altLang="en-US" sz="1100" kern="1200" dirty="0"/>
        </a:p>
      </dsp:txBody>
      <dsp:txXfrm>
        <a:off x="6893270" y="536802"/>
        <a:ext cx="1647110" cy="312463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08230-190A-9842-B3AC-9BA72A49B983}">
      <dsp:nvSpPr>
        <dsp:cNvPr id="0" name=""/>
        <dsp:cNvSpPr/>
      </dsp:nvSpPr>
      <dsp:spPr>
        <a:xfrm>
          <a:off x="-5951286" y="-910700"/>
          <a:ext cx="7084776" cy="7084776"/>
        </a:xfrm>
        <a:prstGeom prst="blockArc">
          <a:avLst>
            <a:gd name="adj1" fmla="val 18900000"/>
            <a:gd name="adj2" fmla="val 2700000"/>
            <a:gd name="adj3" fmla="val 305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83491-4DDE-5E4A-BCE9-1A1A200CA812}">
      <dsp:nvSpPr>
        <dsp:cNvPr id="0" name=""/>
        <dsp:cNvSpPr/>
      </dsp:nvSpPr>
      <dsp:spPr>
        <a:xfrm>
          <a:off x="593266" y="404648"/>
          <a:ext cx="7928916" cy="8097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2713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1.</a:t>
          </a:r>
          <a:r>
            <a:rPr lang="zh-CN" altLang="en-US" sz="3800" kern="1200" dirty="0" smtClean="0"/>
            <a:t>通信安全服务</a:t>
          </a:r>
          <a:endParaRPr lang="zh-CN" altLang="en-US" sz="3800" kern="1200" dirty="0"/>
        </a:p>
      </dsp:txBody>
      <dsp:txXfrm>
        <a:off x="593266" y="404648"/>
        <a:ext cx="7928916" cy="809717"/>
      </dsp:txXfrm>
    </dsp:sp>
    <dsp:sp modelId="{A87234E7-ED8F-6F40-BAFA-61BBB30A8CE8}">
      <dsp:nvSpPr>
        <dsp:cNvPr id="0" name=""/>
        <dsp:cNvSpPr/>
      </dsp:nvSpPr>
      <dsp:spPr>
        <a:xfrm>
          <a:off x="87193" y="303433"/>
          <a:ext cx="1012147" cy="10121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4D975-24BB-534D-B5AD-A7C1F0A0A5A1}">
      <dsp:nvSpPr>
        <dsp:cNvPr id="0" name=""/>
        <dsp:cNvSpPr/>
      </dsp:nvSpPr>
      <dsp:spPr>
        <a:xfrm>
          <a:off x="1057496" y="1619435"/>
          <a:ext cx="7464686" cy="8097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2713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2.</a:t>
          </a:r>
          <a:r>
            <a:rPr lang="zh-CN" altLang="en-US" sz="3800" kern="1200" dirty="0" smtClean="0"/>
            <a:t>资源安全服务</a:t>
          </a:r>
          <a:endParaRPr lang="zh-CN" altLang="en-US" sz="3800" kern="1200" dirty="0"/>
        </a:p>
      </dsp:txBody>
      <dsp:txXfrm>
        <a:off x="1057496" y="1619435"/>
        <a:ext cx="7464686" cy="809717"/>
      </dsp:txXfrm>
    </dsp:sp>
    <dsp:sp modelId="{C046EC0D-61B1-1E43-B41D-AD628CB07796}">
      <dsp:nvSpPr>
        <dsp:cNvPr id="0" name=""/>
        <dsp:cNvSpPr/>
      </dsp:nvSpPr>
      <dsp:spPr>
        <a:xfrm>
          <a:off x="551422" y="1518220"/>
          <a:ext cx="1012147" cy="10121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F953A-5B9F-884A-B015-F35CCC5E76A0}">
      <dsp:nvSpPr>
        <dsp:cNvPr id="0" name=""/>
        <dsp:cNvSpPr/>
      </dsp:nvSpPr>
      <dsp:spPr>
        <a:xfrm>
          <a:off x="1057496" y="2834222"/>
          <a:ext cx="7464686" cy="8097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2713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3.</a:t>
          </a:r>
          <a:r>
            <a:rPr lang="zh-CN" altLang="en-US" sz="3800" kern="1200" dirty="0" smtClean="0"/>
            <a:t>增量更新服务</a:t>
          </a:r>
          <a:endParaRPr lang="zh-CN" altLang="en-US" sz="3800" kern="1200" dirty="0"/>
        </a:p>
      </dsp:txBody>
      <dsp:txXfrm>
        <a:off x="1057496" y="2834222"/>
        <a:ext cx="7464686" cy="809717"/>
      </dsp:txXfrm>
    </dsp:sp>
    <dsp:sp modelId="{1B100151-07A1-1B4D-BFA7-9A6F41274F21}">
      <dsp:nvSpPr>
        <dsp:cNvPr id="0" name=""/>
        <dsp:cNvSpPr/>
      </dsp:nvSpPr>
      <dsp:spPr>
        <a:xfrm>
          <a:off x="551422" y="2733007"/>
          <a:ext cx="1012147" cy="10121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22B08C-3C76-C44E-970E-BB6CBE7E9818}">
      <dsp:nvSpPr>
        <dsp:cNvPr id="0" name=""/>
        <dsp:cNvSpPr/>
      </dsp:nvSpPr>
      <dsp:spPr>
        <a:xfrm>
          <a:off x="593266" y="4049009"/>
          <a:ext cx="7928916" cy="8097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2713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4.</a:t>
          </a:r>
          <a:r>
            <a:rPr lang="zh-CN" altLang="en-US" sz="3800" kern="1200" dirty="0" smtClean="0"/>
            <a:t>日志反馈服务</a:t>
          </a:r>
          <a:endParaRPr lang="zh-CN" altLang="en-US" sz="3800" kern="1200" dirty="0"/>
        </a:p>
      </dsp:txBody>
      <dsp:txXfrm>
        <a:off x="593266" y="4049009"/>
        <a:ext cx="7928916" cy="809717"/>
      </dsp:txXfrm>
    </dsp:sp>
    <dsp:sp modelId="{01FDC592-FF3C-044F-B882-67CED353D136}">
      <dsp:nvSpPr>
        <dsp:cNvPr id="0" name=""/>
        <dsp:cNvSpPr/>
      </dsp:nvSpPr>
      <dsp:spPr>
        <a:xfrm>
          <a:off x="87193" y="3947794"/>
          <a:ext cx="1012147" cy="10121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DB428-E54F-2B4E-9297-F8FB34B502FD}">
      <dsp:nvSpPr>
        <dsp:cNvPr id="0" name=""/>
        <dsp:cNvSpPr/>
      </dsp:nvSpPr>
      <dsp:spPr>
        <a:xfrm>
          <a:off x="3298436" y="5240168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181846"/>
              </a:lnTo>
              <a:lnTo>
                <a:pt x="190866" y="181846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7279" y="5324500"/>
        <a:ext cx="13181" cy="13181"/>
      </dsp:txXfrm>
    </dsp:sp>
    <dsp:sp modelId="{F43006AD-47E8-4346-98DB-3B5F535054CC}">
      <dsp:nvSpPr>
        <dsp:cNvPr id="0" name=""/>
        <dsp:cNvSpPr/>
      </dsp:nvSpPr>
      <dsp:spPr>
        <a:xfrm>
          <a:off x="3298436" y="5058321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181846"/>
              </a:moveTo>
              <a:lnTo>
                <a:pt x="95433" y="181846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7279" y="5142654"/>
        <a:ext cx="13181" cy="13181"/>
      </dsp:txXfrm>
    </dsp:sp>
    <dsp:sp modelId="{11E68D4F-7712-E64C-B1DE-D85A876906DA}">
      <dsp:nvSpPr>
        <dsp:cNvPr id="0" name=""/>
        <dsp:cNvSpPr/>
      </dsp:nvSpPr>
      <dsp:spPr>
        <a:xfrm>
          <a:off x="2153240" y="2785240"/>
          <a:ext cx="190866" cy="2454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2454927"/>
              </a:lnTo>
              <a:lnTo>
                <a:pt x="190866" y="2454927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2187115" y="3951146"/>
        <a:ext cx="123116" cy="123116"/>
      </dsp:txXfrm>
    </dsp:sp>
    <dsp:sp modelId="{2FEA6D3D-559E-B448-898A-29349CA5AF61}">
      <dsp:nvSpPr>
        <dsp:cNvPr id="0" name=""/>
        <dsp:cNvSpPr/>
      </dsp:nvSpPr>
      <dsp:spPr>
        <a:xfrm>
          <a:off x="3298436" y="4512782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181846"/>
              </a:lnTo>
              <a:lnTo>
                <a:pt x="190866" y="181846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7279" y="4597114"/>
        <a:ext cx="13181" cy="13181"/>
      </dsp:txXfrm>
    </dsp:sp>
    <dsp:sp modelId="{4995D7E5-150D-034F-9DC7-58B711FE9B4C}">
      <dsp:nvSpPr>
        <dsp:cNvPr id="0" name=""/>
        <dsp:cNvSpPr/>
      </dsp:nvSpPr>
      <dsp:spPr>
        <a:xfrm>
          <a:off x="3298436" y="4330935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181846"/>
              </a:moveTo>
              <a:lnTo>
                <a:pt x="95433" y="181846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7279" y="4415268"/>
        <a:ext cx="13181" cy="13181"/>
      </dsp:txXfrm>
    </dsp:sp>
    <dsp:sp modelId="{DABE946F-4E36-714A-ADA0-4E43868A47A8}">
      <dsp:nvSpPr>
        <dsp:cNvPr id="0" name=""/>
        <dsp:cNvSpPr/>
      </dsp:nvSpPr>
      <dsp:spPr>
        <a:xfrm>
          <a:off x="2153240" y="2785240"/>
          <a:ext cx="190866" cy="1727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1727541"/>
              </a:lnTo>
              <a:lnTo>
                <a:pt x="190866" y="172754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205222" y="3605560"/>
        <a:ext cx="86902" cy="86902"/>
      </dsp:txXfrm>
    </dsp:sp>
    <dsp:sp modelId="{BBFB7019-E02B-DD44-97BC-E0F156C553FF}">
      <dsp:nvSpPr>
        <dsp:cNvPr id="0" name=""/>
        <dsp:cNvSpPr/>
      </dsp:nvSpPr>
      <dsp:spPr>
        <a:xfrm>
          <a:off x="3298436" y="3921522"/>
          <a:ext cx="1908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0866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9098" y="3962471"/>
        <a:ext cx="9543" cy="9543"/>
      </dsp:txXfrm>
    </dsp:sp>
    <dsp:sp modelId="{90CE8BA1-03EC-0546-B2EF-BCD27820A8AA}">
      <dsp:nvSpPr>
        <dsp:cNvPr id="0" name=""/>
        <dsp:cNvSpPr/>
      </dsp:nvSpPr>
      <dsp:spPr>
        <a:xfrm>
          <a:off x="2153240" y="2785240"/>
          <a:ext cx="190866" cy="1182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1182001"/>
              </a:lnTo>
              <a:lnTo>
                <a:pt x="190866" y="118200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18740" y="3346309"/>
        <a:ext cx="59865" cy="59865"/>
      </dsp:txXfrm>
    </dsp:sp>
    <dsp:sp modelId="{9AC9287F-1F86-3948-849E-3B70066899A6}">
      <dsp:nvSpPr>
        <dsp:cNvPr id="0" name=""/>
        <dsp:cNvSpPr/>
      </dsp:nvSpPr>
      <dsp:spPr>
        <a:xfrm>
          <a:off x="3298436" y="3421703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181846"/>
              </a:lnTo>
              <a:lnTo>
                <a:pt x="190866" y="181846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7279" y="3506036"/>
        <a:ext cx="13181" cy="13181"/>
      </dsp:txXfrm>
    </dsp:sp>
    <dsp:sp modelId="{E94B9131-EA5E-7D41-891F-2175E06D916D}">
      <dsp:nvSpPr>
        <dsp:cNvPr id="0" name=""/>
        <dsp:cNvSpPr/>
      </dsp:nvSpPr>
      <dsp:spPr>
        <a:xfrm>
          <a:off x="5588829" y="3239857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181846"/>
              </a:lnTo>
              <a:lnTo>
                <a:pt x="190866" y="181846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677671" y="3324189"/>
        <a:ext cx="13181" cy="13181"/>
      </dsp:txXfrm>
    </dsp:sp>
    <dsp:sp modelId="{F175EE12-0CCE-EC47-818F-AE17DDF732A3}">
      <dsp:nvSpPr>
        <dsp:cNvPr id="0" name=""/>
        <dsp:cNvSpPr/>
      </dsp:nvSpPr>
      <dsp:spPr>
        <a:xfrm>
          <a:off x="5588829" y="3058010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181846"/>
              </a:moveTo>
              <a:lnTo>
                <a:pt x="95433" y="181846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677671" y="3142343"/>
        <a:ext cx="13181" cy="13181"/>
      </dsp:txXfrm>
    </dsp:sp>
    <dsp:sp modelId="{B7C637DE-E0D2-0647-B060-270863601CCA}">
      <dsp:nvSpPr>
        <dsp:cNvPr id="0" name=""/>
        <dsp:cNvSpPr/>
      </dsp:nvSpPr>
      <dsp:spPr>
        <a:xfrm>
          <a:off x="4443633" y="3194137"/>
          <a:ext cx="1908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0866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34294" y="3235085"/>
        <a:ext cx="9543" cy="9543"/>
      </dsp:txXfrm>
    </dsp:sp>
    <dsp:sp modelId="{1E440B9E-6247-B64D-BA6B-642AF8716DBE}">
      <dsp:nvSpPr>
        <dsp:cNvPr id="0" name=""/>
        <dsp:cNvSpPr/>
      </dsp:nvSpPr>
      <dsp:spPr>
        <a:xfrm>
          <a:off x="3298436" y="3239857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181846"/>
              </a:moveTo>
              <a:lnTo>
                <a:pt x="95433" y="181846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7279" y="3324189"/>
        <a:ext cx="13181" cy="13181"/>
      </dsp:txXfrm>
    </dsp:sp>
    <dsp:sp modelId="{C3C77A9B-D33C-7048-891A-46EFDAA477C3}">
      <dsp:nvSpPr>
        <dsp:cNvPr id="0" name=""/>
        <dsp:cNvSpPr/>
      </dsp:nvSpPr>
      <dsp:spPr>
        <a:xfrm>
          <a:off x="2153240" y="2785240"/>
          <a:ext cx="190866" cy="636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636462"/>
              </a:lnTo>
              <a:lnTo>
                <a:pt x="190866" y="636462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32062" y="3086860"/>
        <a:ext cx="33223" cy="33223"/>
      </dsp:txXfrm>
    </dsp:sp>
    <dsp:sp modelId="{0995119E-E35C-1E4C-A5A1-99F43EA1BE10}">
      <dsp:nvSpPr>
        <dsp:cNvPr id="0" name=""/>
        <dsp:cNvSpPr/>
      </dsp:nvSpPr>
      <dsp:spPr>
        <a:xfrm>
          <a:off x="3298436" y="2648597"/>
          <a:ext cx="1908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0866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9098" y="2689546"/>
        <a:ext cx="9543" cy="9543"/>
      </dsp:txXfrm>
    </dsp:sp>
    <dsp:sp modelId="{0458E83F-BD51-1C4A-92D9-1720FE5B446F}">
      <dsp:nvSpPr>
        <dsp:cNvPr id="0" name=""/>
        <dsp:cNvSpPr/>
      </dsp:nvSpPr>
      <dsp:spPr>
        <a:xfrm>
          <a:off x="2153240" y="2648597"/>
          <a:ext cx="1908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6643"/>
              </a:moveTo>
              <a:lnTo>
                <a:pt x="95433" y="136643"/>
              </a:lnTo>
              <a:lnTo>
                <a:pt x="95433" y="45720"/>
              </a:lnTo>
              <a:lnTo>
                <a:pt x="190866" y="4572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43388" y="2689032"/>
        <a:ext cx="10570" cy="10570"/>
      </dsp:txXfrm>
    </dsp:sp>
    <dsp:sp modelId="{2E31BFF7-8535-AA48-9BF3-A1DE70E0EB51}">
      <dsp:nvSpPr>
        <dsp:cNvPr id="0" name=""/>
        <dsp:cNvSpPr/>
      </dsp:nvSpPr>
      <dsp:spPr>
        <a:xfrm>
          <a:off x="3298436" y="2148778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181846"/>
              </a:lnTo>
              <a:lnTo>
                <a:pt x="190866" y="181846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7279" y="2233111"/>
        <a:ext cx="13181" cy="13181"/>
      </dsp:txXfrm>
    </dsp:sp>
    <dsp:sp modelId="{676432A9-F9E3-674E-85D6-0FD836BC9EBE}">
      <dsp:nvSpPr>
        <dsp:cNvPr id="0" name=""/>
        <dsp:cNvSpPr/>
      </dsp:nvSpPr>
      <dsp:spPr>
        <a:xfrm>
          <a:off x="3298436" y="1966931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181846"/>
              </a:moveTo>
              <a:lnTo>
                <a:pt x="95433" y="181846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7279" y="2051264"/>
        <a:ext cx="13181" cy="13181"/>
      </dsp:txXfrm>
    </dsp:sp>
    <dsp:sp modelId="{8FA2989F-7A8E-B44C-926E-E67B4B7960E7}">
      <dsp:nvSpPr>
        <dsp:cNvPr id="0" name=""/>
        <dsp:cNvSpPr/>
      </dsp:nvSpPr>
      <dsp:spPr>
        <a:xfrm>
          <a:off x="2153240" y="2148778"/>
          <a:ext cx="190866" cy="636462"/>
        </a:xfrm>
        <a:custGeom>
          <a:avLst/>
          <a:gdLst/>
          <a:ahLst/>
          <a:cxnLst/>
          <a:rect l="0" t="0" r="0" b="0"/>
          <a:pathLst>
            <a:path>
              <a:moveTo>
                <a:pt x="0" y="636462"/>
              </a:moveTo>
              <a:lnTo>
                <a:pt x="95433" y="636462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32062" y="2450398"/>
        <a:ext cx="33223" cy="33223"/>
      </dsp:txXfrm>
    </dsp:sp>
    <dsp:sp modelId="{E7CEEBC7-5DF1-D14A-8136-24B2DCC5637C}">
      <dsp:nvSpPr>
        <dsp:cNvPr id="0" name=""/>
        <dsp:cNvSpPr/>
      </dsp:nvSpPr>
      <dsp:spPr>
        <a:xfrm>
          <a:off x="4443633" y="1603239"/>
          <a:ext cx="190866" cy="363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363692"/>
              </a:lnTo>
              <a:lnTo>
                <a:pt x="190866" y="363692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28797" y="1774817"/>
        <a:ext cx="20536" cy="20536"/>
      </dsp:txXfrm>
    </dsp:sp>
    <dsp:sp modelId="{E34747DE-95F5-5542-8B74-D3C04AD2B3C5}">
      <dsp:nvSpPr>
        <dsp:cNvPr id="0" name=""/>
        <dsp:cNvSpPr/>
      </dsp:nvSpPr>
      <dsp:spPr>
        <a:xfrm>
          <a:off x="5588829" y="1603239"/>
          <a:ext cx="190866" cy="363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363692"/>
              </a:lnTo>
              <a:lnTo>
                <a:pt x="190866" y="363692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673994" y="1774817"/>
        <a:ext cx="20536" cy="20536"/>
      </dsp:txXfrm>
    </dsp:sp>
    <dsp:sp modelId="{C5C085E9-C167-F443-8115-C04CA950C172}">
      <dsp:nvSpPr>
        <dsp:cNvPr id="0" name=""/>
        <dsp:cNvSpPr/>
      </dsp:nvSpPr>
      <dsp:spPr>
        <a:xfrm>
          <a:off x="5588829" y="1557519"/>
          <a:ext cx="1908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0866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679490" y="1598467"/>
        <a:ext cx="9543" cy="9543"/>
      </dsp:txXfrm>
    </dsp:sp>
    <dsp:sp modelId="{C724799D-160E-BF45-9015-A9C408566E23}">
      <dsp:nvSpPr>
        <dsp:cNvPr id="0" name=""/>
        <dsp:cNvSpPr/>
      </dsp:nvSpPr>
      <dsp:spPr>
        <a:xfrm>
          <a:off x="5588829" y="1239546"/>
          <a:ext cx="190866" cy="363692"/>
        </a:xfrm>
        <a:custGeom>
          <a:avLst/>
          <a:gdLst/>
          <a:ahLst/>
          <a:cxnLst/>
          <a:rect l="0" t="0" r="0" b="0"/>
          <a:pathLst>
            <a:path>
              <a:moveTo>
                <a:pt x="0" y="363692"/>
              </a:moveTo>
              <a:lnTo>
                <a:pt x="95433" y="363692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673994" y="1411124"/>
        <a:ext cx="20536" cy="20536"/>
      </dsp:txXfrm>
    </dsp:sp>
    <dsp:sp modelId="{C00401A3-C061-8D43-837A-B23A5AFCB8F4}">
      <dsp:nvSpPr>
        <dsp:cNvPr id="0" name=""/>
        <dsp:cNvSpPr/>
      </dsp:nvSpPr>
      <dsp:spPr>
        <a:xfrm>
          <a:off x="4443633" y="1557519"/>
          <a:ext cx="1908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0866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34294" y="1598467"/>
        <a:ext cx="9543" cy="9543"/>
      </dsp:txXfrm>
    </dsp:sp>
    <dsp:sp modelId="{67083D5C-BBF5-D444-A6BA-80C242AAC4B2}">
      <dsp:nvSpPr>
        <dsp:cNvPr id="0" name=""/>
        <dsp:cNvSpPr/>
      </dsp:nvSpPr>
      <dsp:spPr>
        <a:xfrm>
          <a:off x="4443633" y="1239546"/>
          <a:ext cx="190866" cy="363692"/>
        </a:xfrm>
        <a:custGeom>
          <a:avLst/>
          <a:gdLst/>
          <a:ahLst/>
          <a:cxnLst/>
          <a:rect l="0" t="0" r="0" b="0"/>
          <a:pathLst>
            <a:path>
              <a:moveTo>
                <a:pt x="0" y="363692"/>
              </a:moveTo>
              <a:lnTo>
                <a:pt x="95433" y="363692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28797" y="1411124"/>
        <a:ext cx="20536" cy="20536"/>
      </dsp:txXfrm>
    </dsp:sp>
    <dsp:sp modelId="{03809DF6-3CC7-604A-BC98-940C0FDB87CD}">
      <dsp:nvSpPr>
        <dsp:cNvPr id="0" name=""/>
        <dsp:cNvSpPr/>
      </dsp:nvSpPr>
      <dsp:spPr>
        <a:xfrm>
          <a:off x="3298436" y="1239546"/>
          <a:ext cx="190866" cy="363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363692"/>
              </a:lnTo>
              <a:lnTo>
                <a:pt x="190866" y="363692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3601" y="1411124"/>
        <a:ext cx="20536" cy="20536"/>
      </dsp:txXfrm>
    </dsp:sp>
    <dsp:sp modelId="{698102FD-A957-9842-8D65-153184739C47}">
      <dsp:nvSpPr>
        <dsp:cNvPr id="0" name=""/>
        <dsp:cNvSpPr/>
      </dsp:nvSpPr>
      <dsp:spPr>
        <a:xfrm>
          <a:off x="4443633" y="830133"/>
          <a:ext cx="1908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0866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534294" y="871081"/>
        <a:ext cx="9543" cy="9543"/>
      </dsp:txXfrm>
    </dsp:sp>
    <dsp:sp modelId="{1F1C3834-4A45-BB4D-BD60-D9EF7EC24275}">
      <dsp:nvSpPr>
        <dsp:cNvPr id="0" name=""/>
        <dsp:cNvSpPr/>
      </dsp:nvSpPr>
      <dsp:spPr>
        <a:xfrm>
          <a:off x="3298436" y="875853"/>
          <a:ext cx="190866" cy="363692"/>
        </a:xfrm>
        <a:custGeom>
          <a:avLst/>
          <a:gdLst/>
          <a:ahLst/>
          <a:cxnLst/>
          <a:rect l="0" t="0" r="0" b="0"/>
          <a:pathLst>
            <a:path>
              <a:moveTo>
                <a:pt x="0" y="363692"/>
              </a:moveTo>
              <a:lnTo>
                <a:pt x="95433" y="363692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3601" y="1047431"/>
        <a:ext cx="20536" cy="20536"/>
      </dsp:txXfrm>
    </dsp:sp>
    <dsp:sp modelId="{21C95BF1-2862-DD45-88E2-7DE7CA761147}">
      <dsp:nvSpPr>
        <dsp:cNvPr id="0" name=""/>
        <dsp:cNvSpPr/>
      </dsp:nvSpPr>
      <dsp:spPr>
        <a:xfrm>
          <a:off x="2153240" y="1239546"/>
          <a:ext cx="190866" cy="1545694"/>
        </a:xfrm>
        <a:custGeom>
          <a:avLst/>
          <a:gdLst/>
          <a:ahLst/>
          <a:cxnLst/>
          <a:rect l="0" t="0" r="0" b="0"/>
          <a:pathLst>
            <a:path>
              <a:moveTo>
                <a:pt x="0" y="1545694"/>
              </a:moveTo>
              <a:lnTo>
                <a:pt x="95433" y="1545694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209737" y="1973457"/>
        <a:ext cx="77871" cy="77871"/>
      </dsp:txXfrm>
    </dsp:sp>
    <dsp:sp modelId="{21832D62-C4FD-4946-A167-2A8EF123F92C}">
      <dsp:nvSpPr>
        <dsp:cNvPr id="0" name=""/>
        <dsp:cNvSpPr/>
      </dsp:nvSpPr>
      <dsp:spPr>
        <a:xfrm>
          <a:off x="3298436" y="330313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33" y="0"/>
              </a:lnTo>
              <a:lnTo>
                <a:pt x="95433" y="181846"/>
              </a:lnTo>
              <a:lnTo>
                <a:pt x="190866" y="181846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7279" y="414646"/>
        <a:ext cx="13181" cy="13181"/>
      </dsp:txXfrm>
    </dsp:sp>
    <dsp:sp modelId="{524E86FD-83A6-4C45-B5D9-C7DB6E3A83C6}">
      <dsp:nvSpPr>
        <dsp:cNvPr id="0" name=""/>
        <dsp:cNvSpPr/>
      </dsp:nvSpPr>
      <dsp:spPr>
        <a:xfrm>
          <a:off x="3298436" y="148467"/>
          <a:ext cx="190866" cy="181846"/>
        </a:xfrm>
        <a:custGeom>
          <a:avLst/>
          <a:gdLst/>
          <a:ahLst/>
          <a:cxnLst/>
          <a:rect l="0" t="0" r="0" b="0"/>
          <a:pathLst>
            <a:path>
              <a:moveTo>
                <a:pt x="0" y="181846"/>
              </a:moveTo>
              <a:lnTo>
                <a:pt x="95433" y="181846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87279" y="232800"/>
        <a:ext cx="13181" cy="13181"/>
      </dsp:txXfrm>
    </dsp:sp>
    <dsp:sp modelId="{2872827A-99C7-3047-97F1-F5CA5F6BB52F}">
      <dsp:nvSpPr>
        <dsp:cNvPr id="0" name=""/>
        <dsp:cNvSpPr/>
      </dsp:nvSpPr>
      <dsp:spPr>
        <a:xfrm>
          <a:off x="2153240" y="330313"/>
          <a:ext cx="190866" cy="2454927"/>
        </a:xfrm>
        <a:custGeom>
          <a:avLst/>
          <a:gdLst/>
          <a:ahLst/>
          <a:cxnLst/>
          <a:rect l="0" t="0" r="0" b="0"/>
          <a:pathLst>
            <a:path>
              <a:moveTo>
                <a:pt x="0" y="2454927"/>
              </a:moveTo>
              <a:lnTo>
                <a:pt x="95433" y="2454927"/>
              </a:lnTo>
              <a:lnTo>
                <a:pt x="95433" y="0"/>
              </a:lnTo>
              <a:lnTo>
                <a:pt x="190866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2187115" y="1496219"/>
        <a:ext cx="123116" cy="123116"/>
      </dsp:txXfrm>
    </dsp:sp>
    <dsp:sp modelId="{2EF588FA-C7BE-9342-B344-DB34930FC177}">
      <dsp:nvSpPr>
        <dsp:cNvPr id="0" name=""/>
        <dsp:cNvSpPr/>
      </dsp:nvSpPr>
      <dsp:spPr>
        <a:xfrm rot="16200000">
          <a:off x="1242094" y="2639763"/>
          <a:ext cx="1531338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增量更新服务需求</a:t>
          </a:r>
          <a:endParaRPr lang="zh-CN" altLang="en-US" sz="1400" kern="1200" dirty="0"/>
        </a:p>
      </dsp:txBody>
      <dsp:txXfrm>
        <a:off x="1242094" y="2639763"/>
        <a:ext cx="1531338" cy="290954"/>
      </dsp:txXfrm>
    </dsp:sp>
    <dsp:sp modelId="{765110C0-B75E-7341-A110-04D41E3C7697}">
      <dsp:nvSpPr>
        <dsp:cNvPr id="0" name=""/>
        <dsp:cNvSpPr/>
      </dsp:nvSpPr>
      <dsp:spPr>
        <a:xfrm>
          <a:off x="2344106" y="184836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更新方式</a:t>
          </a:r>
          <a:endParaRPr lang="zh-CN" altLang="en-US" sz="800" kern="1200" dirty="0"/>
        </a:p>
      </dsp:txBody>
      <dsp:txXfrm>
        <a:off x="2344106" y="184836"/>
        <a:ext cx="954330" cy="290954"/>
      </dsp:txXfrm>
    </dsp:sp>
    <dsp:sp modelId="{AD696C8D-C112-D745-B69A-A6044ED83C33}">
      <dsp:nvSpPr>
        <dsp:cNvPr id="0" name=""/>
        <dsp:cNvSpPr/>
      </dsp:nvSpPr>
      <dsp:spPr>
        <a:xfrm>
          <a:off x="3489302" y="2990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✔全量更新</a:t>
          </a:r>
          <a:endParaRPr lang="zh-CN" altLang="en-US" sz="800" kern="1200" dirty="0"/>
        </a:p>
      </dsp:txBody>
      <dsp:txXfrm>
        <a:off x="3489302" y="2990"/>
        <a:ext cx="954330" cy="290954"/>
      </dsp:txXfrm>
    </dsp:sp>
    <dsp:sp modelId="{A5A001FD-4E11-5949-95F1-A98359CD028F}">
      <dsp:nvSpPr>
        <dsp:cNvPr id="0" name=""/>
        <dsp:cNvSpPr/>
      </dsp:nvSpPr>
      <dsp:spPr>
        <a:xfrm>
          <a:off x="3489302" y="366683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✔增量更新</a:t>
          </a:r>
          <a:endParaRPr lang="zh-CN" altLang="en-US" sz="800" kern="1200" dirty="0"/>
        </a:p>
      </dsp:txBody>
      <dsp:txXfrm>
        <a:off x="3489302" y="366683"/>
        <a:ext cx="954330" cy="290954"/>
      </dsp:txXfrm>
    </dsp:sp>
    <dsp:sp modelId="{4AE9E91F-363E-A345-B8AE-470EF0EAFD2A}">
      <dsp:nvSpPr>
        <dsp:cNvPr id="0" name=""/>
        <dsp:cNvSpPr/>
      </dsp:nvSpPr>
      <dsp:spPr>
        <a:xfrm>
          <a:off x="2344106" y="1094068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更新流程</a:t>
          </a:r>
          <a:endParaRPr lang="zh-CN" altLang="en-US" sz="800" kern="1200" dirty="0"/>
        </a:p>
      </dsp:txBody>
      <dsp:txXfrm>
        <a:off x="2344106" y="1094068"/>
        <a:ext cx="954330" cy="290954"/>
      </dsp:txXfrm>
    </dsp:sp>
    <dsp:sp modelId="{920BF8AE-B19C-F247-BCCB-32CCBEFB0BCB}">
      <dsp:nvSpPr>
        <dsp:cNvPr id="0" name=""/>
        <dsp:cNvSpPr/>
      </dsp:nvSpPr>
      <dsp:spPr>
        <a:xfrm>
          <a:off x="3489302" y="730376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✔静默更新（强制更新被动更新）</a:t>
          </a:r>
          <a:endParaRPr lang="zh-CN" altLang="en-US" sz="800" kern="1200" dirty="0"/>
        </a:p>
      </dsp:txBody>
      <dsp:txXfrm>
        <a:off x="3489302" y="730376"/>
        <a:ext cx="954330" cy="290954"/>
      </dsp:txXfrm>
    </dsp:sp>
    <dsp:sp modelId="{8F8AEDCD-0299-154C-B7DE-EAAA9EFC886A}">
      <dsp:nvSpPr>
        <dsp:cNvPr id="0" name=""/>
        <dsp:cNvSpPr/>
      </dsp:nvSpPr>
      <dsp:spPr>
        <a:xfrm>
          <a:off x="4634499" y="730376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✔当前情况，是自动下载，自动安装</a:t>
          </a:r>
          <a:endParaRPr lang="zh-CN" altLang="en-US" sz="800" kern="1200" dirty="0"/>
        </a:p>
      </dsp:txBody>
      <dsp:txXfrm>
        <a:off x="4634499" y="730376"/>
        <a:ext cx="954330" cy="290954"/>
      </dsp:txXfrm>
    </dsp:sp>
    <dsp:sp modelId="{34378A54-18FD-C043-B0C5-3E284406474C}">
      <dsp:nvSpPr>
        <dsp:cNvPr id="0" name=""/>
        <dsp:cNvSpPr/>
      </dsp:nvSpPr>
      <dsp:spPr>
        <a:xfrm>
          <a:off x="3489302" y="1457761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✘可选更新（主动更新）</a:t>
          </a:r>
          <a:endParaRPr lang="zh-CN" altLang="en-US" sz="800" kern="1200" dirty="0"/>
        </a:p>
      </dsp:txBody>
      <dsp:txXfrm>
        <a:off x="3489302" y="1457761"/>
        <a:ext cx="954330" cy="290954"/>
      </dsp:txXfrm>
    </dsp:sp>
    <dsp:sp modelId="{64F9BDA5-49D8-D14E-A1A9-E6E2CABA0A35}">
      <dsp:nvSpPr>
        <dsp:cNvPr id="0" name=""/>
        <dsp:cNvSpPr/>
      </dsp:nvSpPr>
      <dsp:spPr>
        <a:xfrm>
          <a:off x="4634499" y="1094068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自动下载</a:t>
          </a:r>
          <a:endParaRPr lang="zh-CN" altLang="en-US" sz="800" kern="1200" dirty="0"/>
        </a:p>
      </dsp:txBody>
      <dsp:txXfrm>
        <a:off x="4634499" y="1094068"/>
        <a:ext cx="954330" cy="290954"/>
      </dsp:txXfrm>
    </dsp:sp>
    <dsp:sp modelId="{1F9C3CAA-2063-6246-8840-0EEB95FEDFB4}">
      <dsp:nvSpPr>
        <dsp:cNvPr id="0" name=""/>
        <dsp:cNvSpPr/>
      </dsp:nvSpPr>
      <dsp:spPr>
        <a:xfrm>
          <a:off x="4634499" y="1457761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可选安装</a:t>
          </a:r>
          <a:endParaRPr lang="zh-CN" altLang="en-US" sz="800" kern="1200" dirty="0"/>
        </a:p>
      </dsp:txBody>
      <dsp:txXfrm>
        <a:off x="4634499" y="1457761"/>
        <a:ext cx="954330" cy="290954"/>
      </dsp:txXfrm>
    </dsp:sp>
    <dsp:sp modelId="{E16AE2F9-6AC6-A343-BF76-91F0E0E72466}">
      <dsp:nvSpPr>
        <dsp:cNvPr id="0" name=""/>
        <dsp:cNvSpPr/>
      </dsp:nvSpPr>
      <dsp:spPr>
        <a:xfrm>
          <a:off x="5779695" y="1094068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立刻安装</a:t>
          </a:r>
          <a:endParaRPr lang="zh-CN" altLang="en-US" sz="800" kern="1200" dirty="0"/>
        </a:p>
      </dsp:txBody>
      <dsp:txXfrm>
        <a:off x="5779695" y="1094068"/>
        <a:ext cx="954330" cy="290954"/>
      </dsp:txXfrm>
    </dsp:sp>
    <dsp:sp modelId="{E84B48F6-6CA8-9047-BF02-3EFDFDD6AD65}">
      <dsp:nvSpPr>
        <dsp:cNvPr id="0" name=""/>
        <dsp:cNvSpPr/>
      </dsp:nvSpPr>
      <dsp:spPr>
        <a:xfrm>
          <a:off x="5779695" y="1457761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后台切换前台安装</a:t>
          </a:r>
          <a:endParaRPr lang="zh-CN" altLang="en-US" sz="800" kern="1200" dirty="0"/>
        </a:p>
      </dsp:txBody>
      <dsp:txXfrm>
        <a:off x="5779695" y="1457761"/>
        <a:ext cx="954330" cy="290954"/>
      </dsp:txXfrm>
    </dsp:sp>
    <dsp:sp modelId="{97BDD0A9-0CA6-474A-A90E-3E82D48D47C7}">
      <dsp:nvSpPr>
        <dsp:cNvPr id="0" name=""/>
        <dsp:cNvSpPr/>
      </dsp:nvSpPr>
      <dsp:spPr>
        <a:xfrm>
          <a:off x="5779695" y="1821454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下一次启动安装</a:t>
          </a:r>
          <a:endParaRPr lang="zh-CN" altLang="en-US" sz="800" kern="1200" dirty="0"/>
        </a:p>
      </dsp:txBody>
      <dsp:txXfrm>
        <a:off x="5779695" y="1821454"/>
        <a:ext cx="954330" cy="290954"/>
      </dsp:txXfrm>
    </dsp:sp>
    <dsp:sp modelId="{6B47E1E0-1693-6B45-852C-9C24B4230A45}">
      <dsp:nvSpPr>
        <dsp:cNvPr id="0" name=""/>
        <dsp:cNvSpPr/>
      </dsp:nvSpPr>
      <dsp:spPr>
        <a:xfrm>
          <a:off x="4634499" y="1821454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可选回滚</a:t>
          </a:r>
          <a:endParaRPr lang="zh-CN" altLang="en-US" sz="800" kern="1200" dirty="0"/>
        </a:p>
      </dsp:txBody>
      <dsp:txXfrm>
        <a:off x="4634499" y="1821454"/>
        <a:ext cx="954330" cy="290954"/>
      </dsp:txXfrm>
    </dsp:sp>
    <dsp:sp modelId="{C198FB6F-4834-234F-BD4E-40266488D1C7}">
      <dsp:nvSpPr>
        <dsp:cNvPr id="0" name=""/>
        <dsp:cNvSpPr/>
      </dsp:nvSpPr>
      <dsp:spPr>
        <a:xfrm>
          <a:off x="2344106" y="2003301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本地多版本共存管理</a:t>
          </a:r>
          <a:endParaRPr lang="zh-CN" altLang="en-US" sz="800" kern="1200" dirty="0"/>
        </a:p>
      </dsp:txBody>
      <dsp:txXfrm>
        <a:off x="2344106" y="2003301"/>
        <a:ext cx="954330" cy="290954"/>
      </dsp:txXfrm>
    </dsp:sp>
    <dsp:sp modelId="{7B138A2C-6C00-374E-A48B-1F8113C70A44}">
      <dsp:nvSpPr>
        <dsp:cNvPr id="0" name=""/>
        <dsp:cNvSpPr/>
      </dsp:nvSpPr>
      <dsp:spPr>
        <a:xfrm>
          <a:off x="3489302" y="1821454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✘保留最新版本</a:t>
          </a:r>
          <a:endParaRPr lang="zh-CN" altLang="en-US" sz="800" kern="1200" dirty="0"/>
        </a:p>
      </dsp:txBody>
      <dsp:txXfrm>
        <a:off x="3489302" y="1821454"/>
        <a:ext cx="954330" cy="290954"/>
      </dsp:txXfrm>
    </dsp:sp>
    <dsp:sp modelId="{79F24C5A-6432-AE4B-AAAA-DBD435D57EB7}">
      <dsp:nvSpPr>
        <dsp:cNvPr id="0" name=""/>
        <dsp:cNvSpPr/>
      </dsp:nvSpPr>
      <dsp:spPr>
        <a:xfrm>
          <a:off x="3489302" y="2185147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✔多版本共存</a:t>
          </a:r>
          <a:endParaRPr lang="zh-CN" altLang="en-US" sz="800" kern="1200" dirty="0"/>
        </a:p>
      </dsp:txBody>
      <dsp:txXfrm>
        <a:off x="3489302" y="2185147"/>
        <a:ext cx="954330" cy="290954"/>
      </dsp:txXfrm>
    </dsp:sp>
    <dsp:sp modelId="{2BCCBA56-E619-1C4D-B6D0-06B3DC69DF13}">
      <dsp:nvSpPr>
        <dsp:cNvPr id="0" name=""/>
        <dsp:cNvSpPr/>
      </dsp:nvSpPr>
      <dsp:spPr>
        <a:xfrm>
          <a:off x="2344106" y="2548840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是否支持加入原生版本管理</a:t>
          </a:r>
          <a:endParaRPr lang="zh-CN" altLang="en-US" sz="800" kern="1200" dirty="0"/>
        </a:p>
      </dsp:txBody>
      <dsp:txXfrm>
        <a:off x="2344106" y="2548840"/>
        <a:ext cx="954330" cy="290954"/>
      </dsp:txXfrm>
    </dsp:sp>
    <dsp:sp modelId="{7CF9AD30-F77D-064A-8489-52B0A50CC6EF}">
      <dsp:nvSpPr>
        <dsp:cNvPr id="0" name=""/>
        <dsp:cNvSpPr/>
      </dsp:nvSpPr>
      <dsp:spPr>
        <a:xfrm>
          <a:off x="3489302" y="2548840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✔是</a:t>
          </a:r>
          <a:endParaRPr lang="zh-CN" altLang="en-US" sz="800" kern="1200" dirty="0"/>
        </a:p>
      </dsp:txBody>
      <dsp:txXfrm>
        <a:off x="3489302" y="2548840"/>
        <a:ext cx="954330" cy="290954"/>
      </dsp:txXfrm>
    </dsp:sp>
    <dsp:sp modelId="{69166649-BB2E-3C4A-B82F-D381378DA11B}">
      <dsp:nvSpPr>
        <dsp:cNvPr id="0" name=""/>
        <dsp:cNvSpPr/>
      </dsp:nvSpPr>
      <dsp:spPr>
        <a:xfrm>
          <a:off x="2344106" y="3276226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是否支持模块更新</a:t>
          </a:r>
          <a:endParaRPr lang="zh-CN" altLang="en-US" sz="800" kern="1200" dirty="0"/>
        </a:p>
      </dsp:txBody>
      <dsp:txXfrm>
        <a:off x="2344106" y="3276226"/>
        <a:ext cx="954330" cy="290954"/>
      </dsp:txXfrm>
    </dsp:sp>
    <dsp:sp modelId="{9055003F-3F51-6043-9FF3-E876FE7A71F8}">
      <dsp:nvSpPr>
        <dsp:cNvPr id="0" name=""/>
        <dsp:cNvSpPr/>
      </dsp:nvSpPr>
      <dsp:spPr>
        <a:xfrm>
          <a:off x="3489302" y="3094379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✘是</a:t>
          </a:r>
          <a:endParaRPr lang="zh-CN" altLang="en-US" sz="800" kern="1200" dirty="0"/>
        </a:p>
      </dsp:txBody>
      <dsp:txXfrm>
        <a:off x="3489302" y="3094379"/>
        <a:ext cx="954330" cy="290954"/>
      </dsp:txXfrm>
    </dsp:sp>
    <dsp:sp modelId="{08A0CF2C-15BF-994E-A3BB-C27C853BDCEB}">
      <dsp:nvSpPr>
        <dsp:cNvPr id="0" name=""/>
        <dsp:cNvSpPr/>
      </dsp:nvSpPr>
      <dsp:spPr>
        <a:xfrm>
          <a:off x="4634499" y="3094379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更新时机</a:t>
          </a:r>
          <a:endParaRPr lang="zh-CN" altLang="en-US" sz="800" kern="1200" dirty="0"/>
        </a:p>
      </dsp:txBody>
      <dsp:txXfrm>
        <a:off x="4634499" y="3094379"/>
        <a:ext cx="954330" cy="290954"/>
      </dsp:txXfrm>
    </dsp:sp>
    <dsp:sp modelId="{8C47CFB5-2DE3-0E49-AA8E-3E3DABE5828E}">
      <dsp:nvSpPr>
        <dsp:cNvPr id="0" name=""/>
        <dsp:cNvSpPr/>
      </dsp:nvSpPr>
      <dsp:spPr>
        <a:xfrm>
          <a:off x="5779695" y="2912533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一次性更新</a:t>
          </a:r>
          <a:endParaRPr lang="zh-CN" altLang="en-US" sz="800" kern="1200" dirty="0"/>
        </a:p>
      </dsp:txBody>
      <dsp:txXfrm>
        <a:off x="5779695" y="2912533"/>
        <a:ext cx="954330" cy="290954"/>
      </dsp:txXfrm>
    </dsp:sp>
    <dsp:sp modelId="{945E8AC7-E7C8-BE41-9F23-BBCE5B46D305}">
      <dsp:nvSpPr>
        <dsp:cNvPr id="0" name=""/>
        <dsp:cNvSpPr/>
      </dsp:nvSpPr>
      <dsp:spPr>
        <a:xfrm>
          <a:off x="5779695" y="3276226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惰性更新</a:t>
          </a:r>
          <a:endParaRPr lang="zh-CN" altLang="en-US" sz="800" kern="1200" dirty="0"/>
        </a:p>
      </dsp:txBody>
      <dsp:txXfrm>
        <a:off x="5779695" y="3276226"/>
        <a:ext cx="954330" cy="290954"/>
      </dsp:txXfrm>
    </dsp:sp>
    <dsp:sp modelId="{2588FE4F-5DEC-FD4D-9BAE-081109FD8820}">
      <dsp:nvSpPr>
        <dsp:cNvPr id="0" name=""/>
        <dsp:cNvSpPr/>
      </dsp:nvSpPr>
      <dsp:spPr>
        <a:xfrm>
          <a:off x="3489302" y="3458072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✔否</a:t>
          </a:r>
          <a:endParaRPr lang="zh-CN" altLang="en-US" sz="800" kern="1200" dirty="0"/>
        </a:p>
      </dsp:txBody>
      <dsp:txXfrm>
        <a:off x="3489302" y="3458072"/>
        <a:ext cx="954330" cy="290954"/>
      </dsp:txXfrm>
    </dsp:sp>
    <dsp:sp modelId="{211C7C95-F92D-EB4B-8302-A08A02907365}">
      <dsp:nvSpPr>
        <dsp:cNvPr id="0" name=""/>
        <dsp:cNvSpPr/>
      </dsp:nvSpPr>
      <dsp:spPr>
        <a:xfrm>
          <a:off x="2344106" y="3821765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是否支持资源安全</a:t>
          </a:r>
          <a:endParaRPr lang="zh-CN" altLang="en-US" sz="800" kern="1200" dirty="0"/>
        </a:p>
      </dsp:txBody>
      <dsp:txXfrm>
        <a:off x="2344106" y="3821765"/>
        <a:ext cx="954330" cy="290954"/>
      </dsp:txXfrm>
    </dsp:sp>
    <dsp:sp modelId="{F5DB3BDD-9EB4-A641-BA0D-E5BE755646DA}">
      <dsp:nvSpPr>
        <dsp:cNvPr id="0" name=""/>
        <dsp:cNvSpPr/>
      </dsp:nvSpPr>
      <dsp:spPr>
        <a:xfrm>
          <a:off x="3489302" y="3821765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✔是</a:t>
          </a:r>
          <a:endParaRPr lang="zh-CN" altLang="en-US" sz="800" kern="1200" dirty="0"/>
        </a:p>
      </dsp:txBody>
      <dsp:txXfrm>
        <a:off x="3489302" y="3821765"/>
        <a:ext cx="954330" cy="290954"/>
      </dsp:txXfrm>
    </dsp:sp>
    <dsp:sp modelId="{7DE53385-36FB-4B44-914E-DB872EB8978E}">
      <dsp:nvSpPr>
        <dsp:cNvPr id="0" name=""/>
        <dsp:cNvSpPr/>
      </dsp:nvSpPr>
      <dsp:spPr>
        <a:xfrm>
          <a:off x="2344106" y="4367305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服务器多版本共存管理</a:t>
          </a:r>
          <a:endParaRPr lang="zh-CN" altLang="en-US" sz="800" kern="1200" dirty="0"/>
        </a:p>
      </dsp:txBody>
      <dsp:txXfrm>
        <a:off x="2344106" y="4367305"/>
        <a:ext cx="954330" cy="290954"/>
      </dsp:txXfrm>
    </dsp:sp>
    <dsp:sp modelId="{04470FB1-1C46-3649-8E58-1D66D6D21659}">
      <dsp:nvSpPr>
        <dsp:cNvPr id="0" name=""/>
        <dsp:cNvSpPr/>
      </dsp:nvSpPr>
      <dsp:spPr>
        <a:xfrm>
          <a:off x="3489302" y="4185458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✔保留最新版本</a:t>
          </a:r>
          <a:endParaRPr lang="zh-CN" altLang="en-US" sz="800" kern="1200" dirty="0"/>
        </a:p>
      </dsp:txBody>
      <dsp:txXfrm>
        <a:off x="3489302" y="4185458"/>
        <a:ext cx="954330" cy="290954"/>
      </dsp:txXfrm>
    </dsp:sp>
    <dsp:sp modelId="{555B61DB-1185-7340-90DA-227F480B23ED}">
      <dsp:nvSpPr>
        <dsp:cNvPr id="0" name=""/>
        <dsp:cNvSpPr/>
      </dsp:nvSpPr>
      <dsp:spPr>
        <a:xfrm>
          <a:off x="3489302" y="4549151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✘多版本共存</a:t>
          </a:r>
          <a:endParaRPr lang="zh-CN" altLang="en-US" sz="800" kern="1200" dirty="0"/>
        </a:p>
      </dsp:txBody>
      <dsp:txXfrm>
        <a:off x="3489302" y="4549151"/>
        <a:ext cx="954330" cy="290954"/>
      </dsp:txXfrm>
    </dsp:sp>
    <dsp:sp modelId="{8FA242AB-1966-D840-8C2B-9874F6D0BBA9}">
      <dsp:nvSpPr>
        <dsp:cNvPr id="0" name=""/>
        <dsp:cNvSpPr/>
      </dsp:nvSpPr>
      <dsp:spPr>
        <a:xfrm>
          <a:off x="2344106" y="5094690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推送方式</a:t>
          </a:r>
          <a:endParaRPr lang="zh-CN" altLang="en-US" sz="800" kern="1200" dirty="0"/>
        </a:p>
      </dsp:txBody>
      <dsp:txXfrm>
        <a:off x="2344106" y="5094690"/>
        <a:ext cx="954330" cy="290954"/>
      </dsp:txXfrm>
    </dsp:sp>
    <dsp:sp modelId="{501370D1-22E7-CB4C-AE8A-805CAEEBD20D}">
      <dsp:nvSpPr>
        <dsp:cNvPr id="0" name=""/>
        <dsp:cNvSpPr/>
      </dsp:nvSpPr>
      <dsp:spPr>
        <a:xfrm>
          <a:off x="3489302" y="4912844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✔客户端发送更新</a:t>
          </a:r>
          <a:endParaRPr lang="zh-CN" altLang="en-US" sz="800" kern="1200" dirty="0"/>
        </a:p>
      </dsp:txBody>
      <dsp:txXfrm>
        <a:off x="3489302" y="4912844"/>
        <a:ext cx="954330" cy="290954"/>
      </dsp:txXfrm>
    </dsp:sp>
    <dsp:sp modelId="{D6BBC777-3922-2141-81DB-930A6F373656}">
      <dsp:nvSpPr>
        <dsp:cNvPr id="0" name=""/>
        <dsp:cNvSpPr/>
      </dsp:nvSpPr>
      <dsp:spPr>
        <a:xfrm>
          <a:off x="3489302" y="5276537"/>
          <a:ext cx="954330" cy="2909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✘服务器推送更新</a:t>
          </a:r>
          <a:endParaRPr lang="zh-CN" altLang="en-US" sz="800" kern="1200" dirty="0"/>
        </a:p>
      </dsp:txBody>
      <dsp:txXfrm>
        <a:off x="3489302" y="5276537"/>
        <a:ext cx="954330" cy="29095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626B93-3A37-7443-A3A2-03024DE7162B}">
      <dsp:nvSpPr>
        <dsp:cNvPr id="0" name=""/>
        <dsp:cNvSpPr/>
      </dsp:nvSpPr>
      <dsp:spPr>
        <a:xfrm>
          <a:off x="3168214" y="4752706"/>
          <a:ext cx="176212" cy="167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167885"/>
              </a:lnTo>
              <a:lnTo>
                <a:pt x="176212" y="167885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50235" y="4830564"/>
        <a:ext cx="12169" cy="12169"/>
      </dsp:txXfrm>
    </dsp:sp>
    <dsp:sp modelId="{FA71366A-A487-7C4C-B233-62F584817023}">
      <dsp:nvSpPr>
        <dsp:cNvPr id="0" name=""/>
        <dsp:cNvSpPr/>
      </dsp:nvSpPr>
      <dsp:spPr>
        <a:xfrm>
          <a:off x="5282761" y="5462469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6461" y="5503784"/>
        <a:ext cx="8810" cy="8810"/>
      </dsp:txXfrm>
    </dsp:sp>
    <dsp:sp modelId="{2086C57A-C1D1-BA4C-AFC7-9964FA3DCF7D}">
      <dsp:nvSpPr>
        <dsp:cNvPr id="0" name=""/>
        <dsp:cNvSpPr/>
      </dsp:nvSpPr>
      <dsp:spPr>
        <a:xfrm>
          <a:off x="4225487" y="4584821"/>
          <a:ext cx="176212" cy="923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923368"/>
              </a:lnTo>
              <a:lnTo>
                <a:pt x="176212" y="923368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90092" y="5023004"/>
        <a:ext cx="47001" cy="47001"/>
      </dsp:txXfrm>
    </dsp:sp>
    <dsp:sp modelId="{B03D53B7-D4F7-9340-920F-85F7DB06DF28}">
      <dsp:nvSpPr>
        <dsp:cNvPr id="0" name=""/>
        <dsp:cNvSpPr/>
      </dsp:nvSpPr>
      <dsp:spPr>
        <a:xfrm>
          <a:off x="5282761" y="5126699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6461" y="5168014"/>
        <a:ext cx="8810" cy="8810"/>
      </dsp:txXfrm>
    </dsp:sp>
    <dsp:sp modelId="{8D2B0977-66B0-8B4C-A20D-E4BAA3B1F57D}">
      <dsp:nvSpPr>
        <dsp:cNvPr id="0" name=""/>
        <dsp:cNvSpPr/>
      </dsp:nvSpPr>
      <dsp:spPr>
        <a:xfrm>
          <a:off x="4225487" y="4584821"/>
          <a:ext cx="176212" cy="587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587598"/>
              </a:lnTo>
              <a:lnTo>
                <a:pt x="176212" y="587598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98257" y="4863284"/>
        <a:ext cx="30672" cy="30672"/>
      </dsp:txXfrm>
    </dsp:sp>
    <dsp:sp modelId="{24CEE49C-0F6D-214D-9E6E-5F403D20AEEA}">
      <dsp:nvSpPr>
        <dsp:cNvPr id="0" name=""/>
        <dsp:cNvSpPr/>
      </dsp:nvSpPr>
      <dsp:spPr>
        <a:xfrm>
          <a:off x="5282761" y="4790929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6461" y="4832243"/>
        <a:ext cx="8810" cy="8810"/>
      </dsp:txXfrm>
    </dsp:sp>
    <dsp:sp modelId="{FB4C2225-9B9E-DE4D-B449-12B9DE9B5D7E}">
      <dsp:nvSpPr>
        <dsp:cNvPr id="0" name=""/>
        <dsp:cNvSpPr/>
      </dsp:nvSpPr>
      <dsp:spPr>
        <a:xfrm>
          <a:off x="4225487" y="4584821"/>
          <a:ext cx="176212" cy="251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251827"/>
              </a:lnTo>
              <a:lnTo>
                <a:pt x="176212" y="251827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305909" y="4703051"/>
        <a:ext cx="15367" cy="15367"/>
      </dsp:txXfrm>
    </dsp:sp>
    <dsp:sp modelId="{B26F3238-F6E2-874B-8659-FB702302C570}">
      <dsp:nvSpPr>
        <dsp:cNvPr id="0" name=""/>
        <dsp:cNvSpPr/>
      </dsp:nvSpPr>
      <dsp:spPr>
        <a:xfrm>
          <a:off x="5282761" y="4455158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6461" y="4496473"/>
        <a:ext cx="8810" cy="8810"/>
      </dsp:txXfrm>
    </dsp:sp>
    <dsp:sp modelId="{7E1D8A77-5FDF-574F-A66C-9E5B73E57092}">
      <dsp:nvSpPr>
        <dsp:cNvPr id="0" name=""/>
        <dsp:cNvSpPr/>
      </dsp:nvSpPr>
      <dsp:spPr>
        <a:xfrm>
          <a:off x="4225487" y="4455158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9662"/>
              </a:moveTo>
              <a:lnTo>
                <a:pt x="88106" y="129662"/>
              </a:lnTo>
              <a:lnTo>
                <a:pt x="88106" y="45720"/>
              </a:lnTo>
              <a:lnTo>
                <a:pt x="176212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308714" y="4495999"/>
        <a:ext cx="9759" cy="9759"/>
      </dsp:txXfrm>
    </dsp:sp>
    <dsp:sp modelId="{851028F8-A363-0243-B39D-11D279E39670}">
      <dsp:nvSpPr>
        <dsp:cNvPr id="0" name=""/>
        <dsp:cNvSpPr/>
      </dsp:nvSpPr>
      <dsp:spPr>
        <a:xfrm>
          <a:off x="5282761" y="4119388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6461" y="4160703"/>
        <a:ext cx="8810" cy="8810"/>
      </dsp:txXfrm>
    </dsp:sp>
    <dsp:sp modelId="{EA6979D7-6ECC-854C-8A16-3D1DDFFAD3A7}">
      <dsp:nvSpPr>
        <dsp:cNvPr id="0" name=""/>
        <dsp:cNvSpPr/>
      </dsp:nvSpPr>
      <dsp:spPr>
        <a:xfrm>
          <a:off x="4225487" y="4165108"/>
          <a:ext cx="176212" cy="419712"/>
        </a:xfrm>
        <a:custGeom>
          <a:avLst/>
          <a:gdLst/>
          <a:ahLst/>
          <a:cxnLst/>
          <a:rect l="0" t="0" r="0" b="0"/>
          <a:pathLst>
            <a:path>
              <a:moveTo>
                <a:pt x="0" y="419712"/>
              </a:moveTo>
              <a:lnTo>
                <a:pt x="88106" y="419712"/>
              </a:lnTo>
              <a:lnTo>
                <a:pt x="88106" y="0"/>
              </a:lnTo>
              <a:lnTo>
                <a:pt x="176212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302213" y="4363585"/>
        <a:ext cx="22760" cy="22760"/>
      </dsp:txXfrm>
    </dsp:sp>
    <dsp:sp modelId="{5F2220CE-6C72-2D46-A41A-CC287045547D}">
      <dsp:nvSpPr>
        <dsp:cNvPr id="0" name=""/>
        <dsp:cNvSpPr/>
      </dsp:nvSpPr>
      <dsp:spPr>
        <a:xfrm>
          <a:off x="5282761" y="3661453"/>
          <a:ext cx="176212" cy="167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167885"/>
              </a:lnTo>
              <a:lnTo>
                <a:pt x="176212" y="167885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4782" y="3739311"/>
        <a:ext cx="12169" cy="12169"/>
      </dsp:txXfrm>
    </dsp:sp>
    <dsp:sp modelId="{34D33808-DF70-7D4B-B128-5A207DA25F1E}">
      <dsp:nvSpPr>
        <dsp:cNvPr id="0" name=""/>
        <dsp:cNvSpPr/>
      </dsp:nvSpPr>
      <dsp:spPr>
        <a:xfrm>
          <a:off x="5282761" y="3493568"/>
          <a:ext cx="176212" cy="167885"/>
        </a:xfrm>
        <a:custGeom>
          <a:avLst/>
          <a:gdLst/>
          <a:ahLst/>
          <a:cxnLst/>
          <a:rect l="0" t="0" r="0" b="0"/>
          <a:pathLst>
            <a:path>
              <a:moveTo>
                <a:pt x="0" y="167885"/>
              </a:moveTo>
              <a:lnTo>
                <a:pt x="88106" y="167885"/>
              </a:lnTo>
              <a:lnTo>
                <a:pt x="88106" y="0"/>
              </a:lnTo>
              <a:lnTo>
                <a:pt x="176212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4782" y="3571426"/>
        <a:ext cx="12169" cy="12169"/>
      </dsp:txXfrm>
    </dsp:sp>
    <dsp:sp modelId="{5F2E1C09-89AB-5C4C-92D3-1A5BE891C7BE}">
      <dsp:nvSpPr>
        <dsp:cNvPr id="0" name=""/>
        <dsp:cNvSpPr/>
      </dsp:nvSpPr>
      <dsp:spPr>
        <a:xfrm>
          <a:off x="4225487" y="3661453"/>
          <a:ext cx="176212" cy="923368"/>
        </a:xfrm>
        <a:custGeom>
          <a:avLst/>
          <a:gdLst/>
          <a:ahLst/>
          <a:cxnLst/>
          <a:rect l="0" t="0" r="0" b="0"/>
          <a:pathLst>
            <a:path>
              <a:moveTo>
                <a:pt x="0" y="923368"/>
              </a:moveTo>
              <a:lnTo>
                <a:pt x="88106" y="923368"/>
              </a:lnTo>
              <a:lnTo>
                <a:pt x="88106" y="0"/>
              </a:lnTo>
              <a:lnTo>
                <a:pt x="176212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90092" y="4099636"/>
        <a:ext cx="47001" cy="47001"/>
      </dsp:txXfrm>
    </dsp:sp>
    <dsp:sp modelId="{152E4515-50C9-7E4C-A14E-3A554C8FC3ED}">
      <dsp:nvSpPr>
        <dsp:cNvPr id="0" name=""/>
        <dsp:cNvSpPr/>
      </dsp:nvSpPr>
      <dsp:spPr>
        <a:xfrm>
          <a:off x="3168214" y="4584821"/>
          <a:ext cx="176212" cy="167885"/>
        </a:xfrm>
        <a:custGeom>
          <a:avLst/>
          <a:gdLst/>
          <a:ahLst/>
          <a:cxnLst/>
          <a:rect l="0" t="0" r="0" b="0"/>
          <a:pathLst>
            <a:path>
              <a:moveTo>
                <a:pt x="0" y="167885"/>
              </a:moveTo>
              <a:lnTo>
                <a:pt x="88106" y="167885"/>
              </a:lnTo>
              <a:lnTo>
                <a:pt x="88106" y="0"/>
              </a:lnTo>
              <a:lnTo>
                <a:pt x="176212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50235" y="4662679"/>
        <a:ext cx="12169" cy="12169"/>
      </dsp:txXfrm>
    </dsp:sp>
    <dsp:sp modelId="{3D95EE5C-9AC7-5F42-B2DF-07545AF6778E}">
      <dsp:nvSpPr>
        <dsp:cNvPr id="0" name=""/>
        <dsp:cNvSpPr/>
      </dsp:nvSpPr>
      <dsp:spPr>
        <a:xfrm>
          <a:off x="2110940" y="2528228"/>
          <a:ext cx="176212" cy="2224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2224478"/>
              </a:lnTo>
              <a:lnTo>
                <a:pt x="176212" y="2224478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2143260" y="3584681"/>
        <a:ext cx="111572" cy="111572"/>
      </dsp:txXfrm>
    </dsp:sp>
    <dsp:sp modelId="{D7371DE1-9E32-0E43-90DF-951651833E73}">
      <dsp:nvSpPr>
        <dsp:cNvPr id="0" name=""/>
        <dsp:cNvSpPr/>
      </dsp:nvSpPr>
      <dsp:spPr>
        <a:xfrm>
          <a:off x="4225487" y="3112077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309188" y="3153392"/>
        <a:ext cx="8810" cy="8810"/>
      </dsp:txXfrm>
    </dsp:sp>
    <dsp:sp modelId="{03F41372-F516-ED4C-ADC2-475420FCADEC}">
      <dsp:nvSpPr>
        <dsp:cNvPr id="0" name=""/>
        <dsp:cNvSpPr/>
      </dsp:nvSpPr>
      <dsp:spPr>
        <a:xfrm>
          <a:off x="3168214" y="2528228"/>
          <a:ext cx="176212" cy="629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629569"/>
              </a:lnTo>
              <a:lnTo>
                <a:pt x="176212" y="629569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39976" y="2826669"/>
        <a:ext cx="32688" cy="32688"/>
      </dsp:txXfrm>
    </dsp:sp>
    <dsp:sp modelId="{4A4ED290-54BB-D645-B58A-FFE5ACC2BB89}">
      <dsp:nvSpPr>
        <dsp:cNvPr id="0" name=""/>
        <dsp:cNvSpPr/>
      </dsp:nvSpPr>
      <dsp:spPr>
        <a:xfrm>
          <a:off x="5282761" y="2776307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6461" y="2817622"/>
        <a:ext cx="8810" cy="8810"/>
      </dsp:txXfrm>
    </dsp:sp>
    <dsp:sp modelId="{63526011-0028-EF44-91FD-4C22FB999EFB}">
      <dsp:nvSpPr>
        <dsp:cNvPr id="0" name=""/>
        <dsp:cNvSpPr/>
      </dsp:nvSpPr>
      <dsp:spPr>
        <a:xfrm>
          <a:off x="4225487" y="1898659"/>
          <a:ext cx="176212" cy="923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923368"/>
              </a:lnTo>
              <a:lnTo>
                <a:pt x="176212" y="923368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90092" y="2336842"/>
        <a:ext cx="47001" cy="47001"/>
      </dsp:txXfrm>
    </dsp:sp>
    <dsp:sp modelId="{50D47DF8-6C67-6246-8456-5054DD18D39F}">
      <dsp:nvSpPr>
        <dsp:cNvPr id="0" name=""/>
        <dsp:cNvSpPr/>
      </dsp:nvSpPr>
      <dsp:spPr>
        <a:xfrm>
          <a:off x="5282761" y="2440537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6461" y="2481851"/>
        <a:ext cx="8810" cy="8810"/>
      </dsp:txXfrm>
    </dsp:sp>
    <dsp:sp modelId="{F7173095-934B-1346-9B31-85965D56793C}">
      <dsp:nvSpPr>
        <dsp:cNvPr id="0" name=""/>
        <dsp:cNvSpPr/>
      </dsp:nvSpPr>
      <dsp:spPr>
        <a:xfrm>
          <a:off x="4225487" y="1898659"/>
          <a:ext cx="176212" cy="587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587598"/>
              </a:lnTo>
              <a:lnTo>
                <a:pt x="176212" y="587598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98257" y="2177121"/>
        <a:ext cx="30672" cy="30672"/>
      </dsp:txXfrm>
    </dsp:sp>
    <dsp:sp modelId="{4A4A3462-1D04-3C41-96E5-B6F11FAAC74C}">
      <dsp:nvSpPr>
        <dsp:cNvPr id="0" name=""/>
        <dsp:cNvSpPr/>
      </dsp:nvSpPr>
      <dsp:spPr>
        <a:xfrm>
          <a:off x="5282761" y="2104766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6461" y="2146081"/>
        <a:ext cx="8810" cy="8810"/>
      </dsp:txXfrm>
    </dsp:sp>
    <dsp:sp modelId="{02F34FB5-181C-6648-9CBC-2239E4BDAC58}">
      <dsp:nvSpPr>
        <dsp:cNvPr id="0" name=""/>
        <dsp:cNvSpPr/>
      </dsp:nvSpPr>
      <dsp:spPr>
        <a:xfrm>
          <a:off x="4225487" y="1898659"/>
          <a:ext cx="176212" cy="251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251827"/>
              </a:lnTo>
              <a:lnTo>
                <a:pt x="176212" y="251827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305909" y="2016889"/>
        <a:ext cx="15367" cy="15367"/>
      </dsp:txXfrm>
    </dsp:sp>
    <dsp:sp modelId="{D7A84E22-523A-9140-A0DE-53F5247703D9}">
      <dsp:nvSpPr>
        <dsp:cNvPr id="0" name=""/>
        <dsp:cNvSpPr/>
      </dsp:nvSpPr>
      <dsp:spPr>
        <a:xfrm>
          <a:off x="5282761" y="1768996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6461" y="1810311"/>
        <a:ext cx="8810" cy="8810"/>
      </dsp:txXfrm>
    </dsp:sp>
    <dsp:sp modelId="{FD69A687-2104-504B-9ACF-3F4DCDC890FB}">
      <dsp:nvSpPr>
        <dsp:cNvPr id="0" name=""/>
        <dsp:cNvSpPr/>
      </dsp:nvSpPr>
      <dsp:spPr>
        <a:xfrm>
          <a:off x="4225487" y="1768996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9662"/>
              </a:moveTo>
              <a:lnTo>
                <a:pt x="88106" y="129662"/>
              </a:lnTo>
              <a:lnTo>
                <a:pt x="88106" y="45720"/>
              </a:lnTo>
              <a:lnTo>
                <a:pt x="176212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308714" y="1809837"/>
        <a:ext cx="9759" cy="9759"/>
      </dsp:txXfrm>
    </dsp:sp>
    <dsp:sp modelId="{785E9FC8-D5A9-C74E-B3EF-C8C33EAF8D9B}">
      <dsp:nvSpPr>
        <dsp:cNvPr id="0" name=""/>
        <dsp:cNvSpPr/>
      </dsp:nvSpPr>
      <dsp:spPr>
        <a:xfrm>
          <a:off x="5282761" y="1433226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6461" y="1474541"/>
        <a:ext cx="8810" cy="8810"/>
      </dsp:txXfrm>
    </dsp:sp>
    <dsp:sp modelId="{F4A4589B-3A13-2D40-BFF5-665C74FE6A08}">
      <dsp:nvSpPr>
        <dsp:cNvPr id="0" name=""/>
        <dsp:cNvSpPr/>
      </dsp:nvSpPr>
      <dsp:spPr>
        <a:xfrm>
          <a:off x="4225487" y="1478946"/>
          <a:ext cx="176212" cy="419712"/>
        </a:xfrm>
        <a:custGeom>
          <a:avLst/>
          <a:gdLst/>
          <a:ahLst/>
          <a:cxnLst/>
          <a:rect l="0" t="0" r="0" b="0"/>
          <a:pathLst>
            <a:path>
              <a:moveTo>
                <a:pt x="0" y="419712"/>
              </a:moveTo>
              <a:lnTo>
                <a:pt x="88106" y="419712"/>
              </a:lnTo>
              <a:lnTo>
                <a:pt x="88106" y="0"/>
              </a:lnTo>
              <a:lnTo>
                <a:pt x="176212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302213" y="1677422"/>
        <a:ext cx="22760" cy="22760"/>
      </dsp:txXfrm>
    </dsp:sp>
    <dsp:sp modelId="{E5AAE51A-0584-2849-A6DE-B42EEBF692A2}">
      <dsp:nvSpPr>
        <dsp:cNvPr id="0" name=""/>
        <dsp:cNvSpPr/>
      </dsp:nvSpPr>
      <dsp:spPr>
        <a:xfrm>
          <a:off x="5282761" y="975290"/>
          <a:ext cx="176212" cy="167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167885"/>
              </a:lnTo>
              <a:lnTo>
                <a:pt x="176212" y="167885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4782" y="1053148"/>
        <a:ext cx="12169" cy="12169"/>
      </dsp:txXfrm>
    </dsp:sp>
    <dsp:sp modelId="{679157B7-B5BB-B040-9D8C-9DB2636EC198}">
      <dsp:nvSpPr>
        <dsp:cNvPr id="0" name=""/>
        <dsp:cNvSpPr/>
      </dsp:nvSpPr>
      <dsp:spPr>
        <a:xfrm>
          <a:off x="5282761" y="807405"/>
          <a:ext cx="176212" cy="167885"/>
        </a:xfrm>
        <a:custGeom>
          <a:avLst/>
          <a:gdLst/>
          <a:ahLst/>
          <a:cxnLst/>
          <a:rect l="0" t="0" r="0" b="0"/>
          <a:pathLst>
            <a:path>
              <a:moveTo>
                <a:pt x="0" y="167885"/>
              </a:moveTo>
              <a:lnTo>
                <a:pt x="88106" y="167885"/>
              </a:lnTo>
              <a:lnTo>
                <a:pt x="88106" y="0"/>
              </a:lnTo>
              <a:lnTo>
                <a:pt x="176212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64782" y="885263"/>
        <a:ext cx="12169" cy="12169"/>
      </dsp:txXfrm>
    </dsp:sp>
    <dsp:sp modelId="{F85AE7D0-6FF2-B942-A0DE-77C7AF88BB07}">
      <dsp:nvSpPr>
        <dsp:cNvPr id="0" name=""/>
        <dsp:cNvSpPr/>
      </dsp:nvSpPr>
      <dsp:spPr>
        <a:xfrm>
          <a:off x="4225487" y="975290"/>
          <a:ext cx="176212" cy="923368"/>
        </a:xfrm>
        <a:custGeom>
          <a:avLst/>
          <a:gdLst/>
          <a:ahLst/>
          <a:cxnLst/>
          <a:rect l="0" t="0" r="0" b="0"/>
          <a:pathLst>
            <a:path>
              <a:moveTo>
                <a:pt x="0" y="923368"/>
              </a:moveTo>
              <a:lnTo>
                <a:pt x="88106" y="923368"/>
              </a:lnTo>
              <a:lnTo>
                <a:pt x="88106" y="0"/>
              </a:lnTo>
              <a:lnTo>
                <a:pt x="176212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90092" y="1413474"/>
        <a:ext cx="47001" cy="47001"/>
      </dsp:txXfrm>
    </dsp:sp>
    <dsp:sp modelId="{971FA2AC-3F2B-4D43-91D4-85F2051C51D9}">
      <dsp:nvSpPr>
        <dsp:cNvPr id="0" name=""/>
        <dsp:cNvSpPr/>
      </dsp:nvSpPr>
      <dsp:spPr>
        <a:xfrm>
          <a:off x="3168214" y="1898659"/>
          <a:ext cx="176212" cy="629569"/>
        </a:xfrm>
        <a:custGeom>
          <a:avLst/>
          <a:gdLst/>
          <a:ahLst/>
          <a:cxnLst/>
          <a:rect l="0" t="0" r="0" b="0"/>
          <a:pathLst>
            <a:path>
              <a:moveTo>
                <a:pt x="0" y="629569"/>
              </a:moveTo>
              <a:lnTo>
                <a:pt x="88106" y="629569"/>
              </a:lnTo>
              <a:lnTo>
                <a:pt x="88106" y="0"/>
              </a:lnTo>
              <a:lnTo>
                <a:pt x="176212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39976" y="2197099"/>
        <a:ext cx="32688" cy="32688"/>
      </dsp:txXfrm>
    </dsp:sp>
    <dsp:sp modelId="{9833A677-E6BE-A640-9CD7-4298C11042ED}">
      <dsp:nvSpPr>
        <dsp:cNvPr id="0" name=""/>
        <dsp:cNvSpPr/>
      </dsp:nvSpPr>
      <dsp:spPr>
        <a:xfrm>
          <a:off x="2110940" y="2482508"/>
          <a:ext cx="17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212" y="4572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194641" y="2523823"/>
        <a:ext cx="8810" cy="8810"/>
      </dsp:txXfrm>
    </dsp:sp>
    <dsp:sp modelId="{E82F6484-8E8F-AD4F-BD2E-9C2ADBF3EC9C}">
      <dsp:nvSpPr>
        <dsp:cNvPr id="0" name=""/>
        <dsp:cNvSpPr/>
      </dsp:nvSpPr>
      <dsp:spPr>
        <a:xfrm>
          <a:off x="3168214" y="303750"/>
          <a:ext cx="176212" cy="167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106" y="0"/>
              </a:lnTo>
              <a:lnTo>
                <a:pt x="88106" y="167885"/>
              </a:lnTo>
              <a:lnTo>
                <a:pt x="176212" y="167885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50235" y="381608"/>
        <a:ext cx="12169" cy="12169"/>
      </dsp:txXfrm>
    </dsp:sp>
    <dsp:sp modelId="{B2800074-9C4C-8F4E-B6BA-61F7D2A678EA}">
      <dsp:nvSpPr>
        <dsp:cNvPr id="0" name=""/>
        <dsp:cNvSpPr/>
      </dsp:nvSpPr>
      <dsp:spPr>
        <a:xfrm>
          <a:off x="3168214" y="135865"/>
          <a:ext cx="176212" cy="167885"/>
        </a:xfrm>
        <a:custGeom>
          <a:avLst/>
          <a:gdLst/>
          <a:ahLst/>
          <a:cxnLst/>
          <a:rect l="0" t="0" r="0" b="0"/>
          <a:pathLst>
            <a:path>
              <a:moveTo>
                <a:pt x="0" y="167885"/>
              </a:moveTo>
              <a:lnTo>
                <a:pt x="88106" y="167885"/>
              </a:lnTo>
              <a:lnTo>
                <a:pt x="88106" y="0"/>
              </a:lnTo>
              <a:lnTo>
                <a:pt x="176212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50235" y="213723"/>
        <a:ext cx="12169" cy="12169"/>
      </dsp:txXfrm>
    </dsp:sp>
    <dsp:sp modelId="{AB362AC4-5B75-F746-91F8-48EDB58091A2}">
      <dsp:nvSpPr>
        <dsp:cNvPr id="0" name=""/>
        <dsp:cNvSpPr/>
      </dsp:nvSpPr>
      <dsp:spPr>
        <a:xfrm>
          <a:off x="2110940" y="303750"/>
          <a:ext cx="176212" cy="2224478"/>
        </a:xfrm>
        <a:custGeom>
          <a:avLst/>
          <a:gdLst/>
          <a:ahLst/>
          <a:cxnLst/>
          <a:rect l="0" t="0" r="0" b="0"/>
          <a:pathLst>
            <a:path>
              <a:moveTo>
                <a:pt x="0" y="2224478"/>
              </a:moveTo>
              <a:lnTo>
                <a:pt x="88106" y="2224478"/>
              </a:lnTo>
              <a:lnTo>
                <a:pt x="88106" y="0"/>
              </a:lnTo>
              <a:lnTo>
                <a:pt x="176212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2143260" y="1360203"/>
        <a:ext cx="111572" cy="111572"/>
      </dsp:txXfrm>
    </dsp:sp>
    <dsp:sp modelId="{9EEE4543-208F-1B4C-A7A1-DC26D5A59890}">
      <dsp:nvSpPr>
        <dsp:cNvPr id="0" name=""/>
        <dsp:cNvSpPr/>
      </dsp:nvSpPr>
      <dsp:spPr>
        <a:xfrm rot="16200000">
          <a:off x="1269747" y="2393920"/>
          <a:ext cx="1413769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同类产品</a:t>
          </a:r>
          <a:endParaRPr lang="zh-CN" altLang="en-US" sz="1500" kern="1200" dirty="0"/>
        </a:p>
      </dsp:txBody>
      <dsp:txXfrm>
        <a:off x="1269747" y="2393920"/>
        <a:ext cx="1413769" cy="268616"/>
      </dsp:txXfrm>
    </dsp:sp>
    <dsp:sp modelId="{3BE451B4-CA74-534A-AAF2-5CC9BA2EA681}">
      <dsp:nvSpPr>
        <dsp:cNvPr id="0" name=""/>
        <dsp:cNvSpPr/>
      </dsp:nvSpPr>
      <dsp:spPr>
        <a:xfrm>
          <a:off x="2287152" y="169442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微软 </a:t>
          </a:r>
          <a:r>
            <a:rPr lang="en-US" altLang="en-US" sz="800" kern="1200" dirty="0" smtClean="0"/>
            <a:t>Code Push</a:t>
          </a:r>
          <a:endParaRPr lang="zh-CN" altLang="en-US" sz="800" kern="1200" dirty="0"/>
        </a:p>
      </dsp:txBody>
      <dsp:txXfrm>
        <a:off x="2287152" y="169442"/>
        <a:ext cx="881061" cy="268616"/>
      </dsp:txXfrm>
    </dsp:sp>
    <dsp:sp modelId="{25330E0A-3198-BC49-8B9D-93969C17801B}">
      <dsp:nvSpPr>
        <dsp:cNvPr id="0" name=""/>
        <dsp:cNvSpPr/>
      </dsp:nvSpPr>
      <dsp:spPr>
        <a:xfrm>
          <a:off x="3344426" y="1557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800" kern="1200" dirty="0" smtClean="0"/>
            <a:t>code-push</a:t>
          </a:r>
          <a:endParaRPr lang="zh-CN" altLang="en-US" sz="800" kern="1200" dirty="0"/>
        </a:p>
      </dsp:txBody>
      <dsp:txXfrm>
        <a:off x="3344426" y="1557"/>
        <a:ext cx="881061" cy="268616"/>
      </dsp:txXfrm>
    </dsp:sp>
    <dsp:sp modelId="{6729214E-6B57-9940-8989-8A78804D37F1}">
      <dsp:nvSpPr>
        <dsp:cNvPr id="0" name=""/>
        <dsp:cNvSpPr/>
      </dsp:nvSpPr>
      <dsp:spPr>
        <a:xfrm>
          <a:off x="3344426" y="337327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800" kern="1200" dirty="0" err="1" smtClean="0"/>
            <a:t>cordova</a:t>
          </a:r>
          <a:r>
            <a:rPr lang="en-US" altLang="en-US" sz="800" kern="1200" dirty="0" smtClean="0"/>
            <a:t>-plugin-code-push</a:t>
          </a:r>
          <a:endParaRPr lang="zh-CN" altLang="en-US" sz="800" kern="1200" dirty="0"/>
        </a:p>
      </dsp:txBody>
      <dsp:txXfrm>
        <a:off x="3344426" y="337327"/>
        <a:ext cx="881061" cy="268616"/>
      </dsp:txXfrm>
    </dsp:sp>
    <dsp:sp modelId="{FFF45196-0D82-3242-8D28-C5130059304C}">
      <dsp:nvSpPr>
        <dsp:cNvPr id="0" name=""/>
        <dsp:cNvSpPr/>
      </dsp:nvSpPr>
      <dsp:spPr>
        <a:xfrm>
          <a:off x="2287152" y="2393920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800" kern="1200" dirty="0" err="1" smtClean="0"/>
            <a:t>cordova</a:t>
          </a:r>
          <a:r>
            <a:rPr lang="en-US" altLang="en-US" sz="800" kern="1200" dirty="0" smtClean="0"/>
            <a:t>-app-loader</a:t>
          </a:r>
          <a:endParaRPr lang="zh-CN" altLang="en-US" sz="800" kern="1200" dirty="0"/>
        </a:p>
      </dsp:txBody>
      <dsp:txXfrm>
        <a:off x="2287152" y="2393920"/>
        <a:ext cx="881061" cy="268616"/>
      </dsp:txXfrm>
    </dsp:sp>
    <dsp:sp modelId="{F1EBDCA9-CE3A-484A-B410-DEDCDC9DC7B5}">
      <dsp:nvSpPr>
        <dsp:cNvPr id="0" name=""/>
        <dsp:cNvSpPr/>
      </dsp:nvSpPr>
      <dsp:spPr>
        <a:xfrm>
          <a:off x="3344426" y="1764351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功能</a:t>
          </a:r>
          <a:endParaRPr lang="zh-CN" altLang="en-US" sz="800" kern="1200" dirty="0"/>
        </a:p>
      </dsp:txBody>
      <dsp:txXfrm>
        <a:off x="3344426" y="1764351"/>
        <a:ext cx="881061" cy="268616"/>
      </dsp:txXfrm>
    </dsp:sp>
    <dsp:sp modelId="{CAF9FC86-623A-9246-979A-5BFA616FADA6}">
      <dsp:nvSpPr>
        <dsp:cNvPr id="0" name=""/>
        <dsp:cNvSpPr/>
      </dsp:nvSpPr>
      <dsp:spPr>
        <a:xfrm>
          <a:off x="4401699" y="840982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交互方式</a:t>
          </a:r>
          <a:endParaRPr lang="zh-CN" altLang="en-US" sz="800" kern="1200" dirty="0"/>
        </a:p>
      </dsp:txBody>
      <dsp:txXfrm>
        <a:off x="4401699" y="840982"/>
        <a:ext cx="881061" cy="268616"/>
      </dsp:txXfrm>
    </dsp:sp>
    <dsp:sp modelId="{910D91A8-1202-3844-A0D0-6617AA6DBDF0}">
      <dsp:nvSpPr>
        <dsp:cNvPr id="0" name=""/>
        <dsp:cNvSpPr/>
      </dsp:nvSpPr>
      <dsp:spPr>
        <a:xfrm>
          <a:off x="5458973" y="673097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✔静默更新</a:t>
          </a:r>
          <a:endParaRPr lang="zh-CN" altLang="en-US" sz="800" kern="1200" dirty="0"/>
        </a:p>
      </dsp:txBody>
      <dsp:txXfrm>
        <a:off x="5458973" y="673097"/>
        <a:ext cx="881061" cy="268616"/>
      </dsp:txXfrm>
    </dsp:sp>
    <dsp:sp modelId="{E29FB7F8-81B4-6D4D-A376-10D6BB20485F}">
      <dsp:nvSpPr>
        <dsp:cNvPr id="0" name=""/>
        <dsp:cNvSpPr/>
      </dsp:nvSpPr>
      <dsp:spPr>
        <a:xfrm>
          <a:off x="5458973" y="1008867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✔可选更新</a:t>
          </a:r>
          <a:endParaRPr lang="zh-CN" altLang="en-US" sz="800" kern="1200" dirty="0"/>
        </a:p>
      </dsp:txBody>
      <dsp:txXfrm>
        <a:off x="5458973" y="1008867"/>
        <a:ext cx="881061" cy="268616"/>
      </dsp:txXfrm>
    </dsp:sp>
    <dsp:sp modelId="{CBAF3644-C861-BC4A-B1FA-3363077483EE}">
      <dsp:nvSpPr>
        <dsp:cNvPr id="0" name=""/>
        <dsp:cNvSpPr/>
      </dsp:nvSpPr>
      <dsp:spPr>
        <a:xfrm>
          <a:off x="4401699" y="1344638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更新方式</a:t>
          </a:r>
          <a:endParaRPr lang="zh-CN" altLang="en-US" sz="800" kern="1200" dirty="0"/>
        </a:p>
      </dsp:txBody>
      <dsp:txXfrm>
        <a:off x="4401699" y="1344638"/>
        <a:ext cx="881061" cy="268616"/>
      </dsp:txXfrm>
    </dsp:sp>
    <dsp:sp modelId="{4E8B689C-A5D3-AA49-B344-0E88F377CCC0}">
      <dsp:nvSpPr>
        <dsp:cNvPr id="0" name=""/>
        <dsp:cNvSpPr/>
      </dsp:nvSpPr>
      <dsp:spPr>
        <a:xfrm>
          <a:off x="5458973" y="1344638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✔增量更新</a:t>
          </a:r>
          <a:endParaRPr lang="zh-CN" altLang="en-US" sz="800" kern="1200" dirty="0"/>
        </a:p>
      </dsp:txBody>
      <dsp:txXfrm>
        <a:off x="5458973" y="1344638"/>
        <a:ext cx="881061" cy="268616"/>
      </dsp:txXfrm>
    </dsp:sp>
    <dsp:sp modelId="{F45B4C54-FF21-C748-BEDE-746CB015002F}">
      <dsp:nvSpPr>
        <dsp:cNvPr id="0" name=""/>
        <dsp:cNvSpPr/>
      </dsp:nvSpPr>
      <dsp:spPr>
        <a:xfrm>
          <a:off x="4401699" y="1680408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更新时机</a:t>
          </a:r>
          <a:endParaRPr lang="zh-CN" altLang="en-US" sz="800" kern="1200" dirty="0"/>
        </a:p>
      </dsp:txBody>
      <dsp:txXfrm>
        <a:off x="4401699" y="1680408"/>
        <a:ext cx="881061" cy="268616"/>
      </dsp:txXfrm>
    </dsp:sp>
    <dsp:sp modelId="{40A5D056-4F82-8F4A-AD92-86BC13284611}">
      <dsp:nvSpPr>
        <dsp:cNvPr id="0" name=""/>
        <dsp:cNvSpPr/>
      </dsp:nvSpPr>
      <dsp:spPr>
        <a:xfrm>
          <a:off x="5458973" y="1680408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✔一次性更新</a:t>
          </a:r>
          <a:endParaRPr lang="zh-CN" altLang="en-US" sz="800" kern="1200" dirty="0"/>
        </a:p>
      </dsp:txBody>
      <dsp:txXfrm>
        <a:off x="5458973" y="1680408"/>
        <a:ext cx="881061" cy="268616"/>
      </dsp:txXfrm>
    </dsp:sp>
    <dsp:sp modelId="{E61710D6-4C0B-5F4A-8104-710859766BEE}">
      <dsp:nvSpPr>
        <dsp:cNvPr id="0" name=""/>
        <dsp:cNvSpPr/>
      </dsp:nvSpPr>
      <dsp:spPr>
        <a:xfrm>
          <a:off x="4401699" y="2016178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是否支持模块更新</a:t>
          </a:r>
        </a:p>
      </dsp:txBody>
      <dsp:txXfrm>
        <a:off x="4401699" y="2016178"/>
        <a:ext cx="881061" cy="268616"/>
      </dsp:txXfrm>
    </dsp:sp>
    <dsp:sp modelId="{E3F1D626-E23D-2B41-8BAB-24C22F588968}">
      <dsp:nvSpPr>
        <dsp:cNvPr id="0" name=""/>
        <dsp:cNvSpPr/>
      </dsp:nvSpPr>
      <dsp:spPr>
        <a:xfrm>
          <a:off x="5458973" y="2016178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✔否</a:t>
          </a:r>
        </a:p>
      </dsp:txBody>
      <dsp:txXfrm>
        <a:off x="5458973" y="2016178"/>
        <a:ext cx="881061" cy="268616"/>
      </dsp:txXfrm>
    </dsp:sp>
    <dsp:sp modelId="{EA3A545C-4D2A-124F-9BD9-B06869F937DC}">
      <dsp:nvSpPr>
        <dsp:cNvPr id="0" name=""/>
        <dsp:cNvSpPr/>
      </dsp:nvSpPr>
      <dsp:spPr>
        <a:xfrm>
          <a:off x="4401699" y="2351949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更新版本管理</a:t>
          </a:r>
        </a:p>
      </dsp:txBody>
      <dsp:txXfrm>
        <a:off x="4401699" y="2351949"/>
        <a:ext cx="881061" cy="268616"/>
      </dsp:txXfrm>
    </dsp:sp>
    <dsp:sp modelId="{5E16B276-A1CB-C745-95DB-127F8237F402}">
      <dsp:nvSpPr>
        <dsp:cNvPr id="0" name=""/>
        <dsp:cNvSpPr/>
      </dsp:nvSpPr>
      <dsp:spPr>
        <a:xfrm>
          <a:off x="5458973" y="2351949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✔保留一个最新版本</a:t>
          </a:r>
        </a:p>
      </dsp:txBody>
      <dsp:txXfrm>
        <a:off x="5458973" y="2351949"/>
        <a:ext cx="881061" cy="268616"/>
      </dsp:txXfrm>
    </dsp:sp>
    <dsp:sp modelId="{6135EDAF-B8B6-6D4C-B38F-1E4E6C21B41F}">
      <dsp:nvSpPr>
        <dsp:cNvPr id="0" name=""/>
        <dsp:cNvSpPr/>
      </dsp:nvSpPr>
      <dsp:spPr>
        <a:xfrm>
          <a:off x="4401699" y="2687719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是否支持资源安全</a:t>
          </a:r>
        </a:p>
      </dsp:txBody>
      <dsp:txXfrm>
        <a:off x="4401699" y="2687719"/>
        <a:ext cx="881061" cy="268616"/>
      </dsp:txXfrm>
    </dsp:sp>
    <dsp:sp modelId="{08581992-DF2D-B94B-BD21-A31CFB9A95D2}">
      <dsp:nvSpPr>
        <dsp:cNvPr id="0" name=""/>
        <dsp:cNvSpPr/>
      </dsp:nvSpPr>
      <dsp:spPr>
        <a:xfrm>
          <a:off x="5458973" y="2687719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✔否</a:t>
          </a:r>
        </a:p>
      </dsp:txBody>
      <dsp:txXfrm>
        <a:off x="5458973" y="2687719"/>
        <a:ext cx="881061" cy="268616"/>
      </dsp:txXfrm>
    </dsp:sp>
    <dsp:sp modelId="{E837FC53-A2EF-1F4D-9467-BBA35EB2C5F3}">
      <dsp:nvSpPr>
        <dsp:cNvPr id="0" name=""/>
        <dsp:cNvSpPr/>
      </dsp:nvSpPr>
      <dsp:spPr>
        <a:xfrm>
          <a:off x="3344426" y="3023489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构成</a:t>
          </a:r>
        </a:p>
      </dsp:txBody>
      <dsp:txXfrm>
        <a:off x="3344426" y="3023489"/>
        <a:ext cx="881061" cy="268616"/>
      </dsp:txXfrm>
    </dsp:sp>
    <dsp:sp modelId="{597F255C-4960-714E-ACC8-D960F51D9560}">
      <dsp:nvSpPr>
        <dsp:cNvPr id="0" name=""/>
        <dsp:cNvSpPr/>
      </dsp:nvSpPr>
      <dsp:spPr>
        <a:xfrm>
          <a:off x="4401699" y="3023489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更新功能和</a:t>
          </a:r>
          <a:r>
            <a:rPr lang="en-US" altLang="en-US" sz="800" kern="1200" dirty="0" smtClean="0"/>
            <a:t>CLI</a:t>
          </a:r>
          <a:r>
            <a:rPr lang="zh-CN" altLang="en-US" sz="800" kern="1200" dirty="0" smtClean="0"/>
            <a:t>未分开</a:t>
          </a:r>
        </a:p>
      </dsp:txBody>
      <dsp:txXfrm>
        <a:off x="4401699" y="3023489"/>
        <a:ext cx="881061" cy="268616"/>
      </dsp:txXfrm>
    </dsp:sp>
    <dsp:sp modelId="{EABCEDE5-832C-8B4D-9DEE-E60C49A0DD10}">
      <dsp:nvSpPr>
        <dsp:cNvPr id="0" name=""/>
        <dsp:cNvSpPr/>
      </dsp:nvSpPr>
      <dsp:spPr>
        <a:xfrm>
          <a:off x="2287152" y="4618398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800" kern="1200" dirty="0" err="1" smtClean="0"/>
            <a:t>cordova</a:t>
          </a:r>
          <a:r>
            <a:rPr lang="en-US" altLang="en-US" sz="800" kern="1200" dirty="0" smtClean="0"/>
            <a:t>-hot-code-push-plugin</a:t>
          </a:r>
          <a:endParaRPr lang="zh-CN" altLang="en-US" sz="800" kern="1200" dirty="0"/>
        </a:p>
      </dsp:txBody>
      <dsp:txXfrm>
        <a:off x="2287152" y="4618398"/>
        <a:ext cx="881061" cy="268616"/>
      </dsp:txXfrm>
    </dsp:sp>
    <dsp:sp modelId="{4A06B907-31C0-DB47-8780-337601748AEE}">
      <dsp:nvSpPr>
        <dsp:cNvPr id="0" name=""/>
        <dsp:cNvSpPr/>
      </dsp:nvSpPr>
      <dsp:spPr>
        <a:xfrm>
          <a:off x="3344426" y="4450513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功能</a:t>
          </a:r>
          <a:endParaRPr lang="zh-CN" altLang="en-US" sz="800" kern="1200" dirty="0"/>
        </a:p>
      </dsp:txBody>
      <dsp:txXfrm>
        <a:off x="3344426" y="4450513"/>
        <a:ext cx="881061" cy="268616"/>
      </dsp:txXfrm>
    </dsp:sp>
    <dsp:sp modelId="{C03B79AC-8983-404B-870B-FC5247FB72FA}">
      <dsp:nvSpPr>
        <dsp:cNvPr id="0" name=""/>
        <dsp:cNvSpPr/>
      </dsp:nvSpPr>
      <dsp:spPr>
        <a:xfrm>
          <a:off x="4401699" y="3527145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交互方式</a:t>
          </a:r>
          <a:endParaRPr lang="zh-CN" altLang="en-US" sz="800" kern="1200" dirty="0"/>
        </a:p>
      </dsp:txBody>
      <dsp:txXfrm>
        <a:off x="4401699" y="3527145"/>
        <a:ext cx="881061" cy="268616"/>
      </dsp:txXfrm>
    </dsp:sp>
    <dsp:sp modelId="{C3BC2D09-1C4A-F941-82D0-E000B4DF8E03}">
      <dsp:nvSpPr>
        <dsp:cNvPr id="0" name=""/>
        <dsp:cNvSpPr/>
      </dsp:nvSpPr>
      <dsp:spPr>
        <a:xfrm>
          <a:off x="5458973" y="3359259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✔静默更新</a:t>
          </a:r>
          <a:endParaRPr lang="zh-CN" altLang="en-US" sz="800" kern="1200" dirty="0"/>
        </a:p>
      </dsp:txBody>
      <dsp:txXfrm>
        <a:off x="5458973" y="3359259"/>
        <a:ext cx="881061" cy="268616"/>
      </dsp:txXfrm>
    </dsp:sp>
    <dsp:sp modelId="{35A76C40-C7E3-644E-A1DD-24155EA19427}">
      <dsp:nvSpPr>
        <dsp:cNvPr id="0" name=""/>
        <dsp:cNvSpPr/>
      </dsp:nvSpPr>
      <dsp:spPr>
        <a:xfrm>
          <a:off x="5458973" y="3695030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✔可选更新</a:t>
          </a:r>
          <a:endParaRPr lang="zh-CN" altLang="en-US" sz="800" kern="1200" dirty="0"/>
        </a:p>
      </dsp:txBody>
      <dsp:txXfrm>
        <a:off x="5458973" y="3695030"/>
        <a:ext cx="881061" cy="268616"/>
      </dsp:txXfrm>
    </dsp:sp>
    <dsp:sp modelId="{749146DD-C0C6-1840-8C31-71EED49DC90A}">
      <dsp:nvSpPr>
        <dsp:cNvPr id="0" name=""/>
        <dsp:cNvSpPr/>
      </dsp:nvSpPr>
      <dsp:spPr>
        <a:xfrm>
          <a:off x="4401699" y="4030800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更新方式</a:t>
          </a:r>
          <a:endParaRPr lang="zh-CN" altLang="en-US" sz="800" kern="1200" dirty="0"/>
        </a:p>
      </dsp:txBody>
      <dsp:txXfrm>
        <a:off x="4401699" y="4030800"/>
        <a:ext cx="881061" cy="268616"/>
      </dsp:txXfrm>
    </dsp:sp>
    <dsp:sp modelId="{0EEC3ED8-E2F7-3D40-AFEA-23D3C5EE5BD6}">
      <dsp:nvSpPr>
        <dsp:cNvPr id="0" name=""/>
        <dsp:cNvSpPr/>
      </dsp:nvSpPr>
      <dsp:spPr>
        <a:xfrm>
          <a:off x="5458973" y="4030800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✔增量更新</a:t>
          </a:r>
          <a:endParaRPr lang="zh-CN" altLang="en-US" sz="800" kern="1200" dirty="0"/>
        </a:p>
      </dsp:txBody>
      <dsp:txXfrm>
        <a:off x="5458973" y="4030800"/>
        <a:ext cx="881061" cy="268616"/>
      </dsp:txXfrm>
    </dsp:sp>
    <dsp:sp modelId="{5232D32D-EAF4-794E-AB3B-5FD62DBD9BFB}">
      <dsp:nvSpPr>
        <dsp:cNvPr id="0" name=""/>
        <dsp:cNvSpPr/>
      </dsp:nvSpPr>
      <dsp:spPr>
        <a:xfrm>
          <a:off x="4401699" y="4366570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更新时机</a:t>
          </a:r>
          <a:endParaRPr lang="zh-CN" altLang="en-US" sz="800" kern="1200" dirty="0"/>
        </a:p>
      </dsp:txBody>
      <dsp:txXfrm>
        <a:off x="4401699" y="4366570"/>
        <a:ext cx="881061" cy="268616"/>
      </dsp:txXfrm>
    </dsp:sp>
    <dsp:sp modelId="{4116BF39-51D6-8049-BE4B-D6FF811A59C3}">
      <dsp:nvSpPr>
        <dsp:cNvPr id="0" name=""/>
        <dsp:cNvSpPr/>
      </dsp:nvSpPr>
      <dsp:spPr>
        <a:xfrm>
          <a:off x="5458973" y="4366570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✔程序启动、前后台切换、随时更新</a:t>
          </a:r>
          <a:endParaRPr lang="zh-CN" altLang="en-US" sz="800" kern="1200" dirty="0"/>
        </a:p>
      </dsp:txBody>
      <dsp:txXfrm>
        <a:off x="5458973" y="4366570"/>
        <a:ext cx="881061" cy="268616"/>
      </dsp:txXfrm>
    </dsp:sp>
    <dsp:sp modelId="{632CB2F2-0369-0746-A1F7-0EB1631C827B}">
      <dsp:nvSpPr>
        <dsp:cNvPr id="0" name=""/>
        <dsp:cNvSpPr/>
      </dsp:nvSpPr>
      <dsp:spPr>
        <a:xfrm>
          <a:off x="4401699" y="4702341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是否支持模块更新</a:t>
          </a:r>
          <a:endParaRPr lang="zh-CN" altLang="en-US" sz="800" kern="1200" dirty="0"/>
        </a:p>
      </dsp:txBody>
      <dsp:txXfrm>
        <a:off x="4401699" y="4702341"/>
        <a:ext cx="881061" cy="268616"/>
      </dsp:txXfrm>
    </dsp:sp>
    <dsp:sp modelId="{AE150963-547F-214F-A0C9-14C3930832BD}">
      <dsp:nvSpPr>
        <dsp:cNvPr id="0" name=""/>
        <dsp:cNvSpPr/>
      </dsp:nvSpPr>
      <dsp:spPr>
        <a:xfrm>
          <a:off x="5458973" y="4702341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✔否</a:t>
          </a:r>
          <a:endParaRPr lang="zh-CN" altLang="en-US" sz="800" kern="1200" dirty="0"/>
        </a:p>
      </dsp:txBody>
      <dsp:txXfrm>
        <a:off x="5458973" y="4702341"/>
        <a:ext cx="881061" cy="268616"/>
      </dsp:txXfrm>
    </dsp:sp>
    <dsp:sp modelId="{B12E20AC-569B-CB48-91F9-FD72F2344A6D}">
      <dsp:nvSpPr>
        <dsp:cNvPr id="0" name=""/>
        <dsp:cNvSpPr/>
      </dsp:nvSpPr>
      <dsp:spPr>
        <a:xfrm>
          <a:off x="4401699" y="5038111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更新版本管理</a:t>
          </a:r>
          <a:endParaRPr lang="zh-CN" altLang="en-US" sz="800" kern="1200" dirty="0"/>
        </a:p>
      </dsp:txBody>
      <dsp:txXfrm>
        <a:off x="4401699" y="5038111"/>
        <a:ext cx="881061" cy="268616"/>
      </dsp:txXfrm>
    </dsp:sp>
    <dsp:sp modelId="{68E5751B-C655-4E4F-9E58-A52E4B341EB4}">
      <dsp:nvSpPr>
        <dsp:cNvPr id="0" name=""/>
        <dsp:cNvSpPr/>
      </dsp:nvSpPr>
      <dsp:spPr>
        <a:xfrm>
          <a:off x="5458973" y="5038111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✔保留两个版本</a:t>
          </a:r>
          <a:endParaRPr lang="zh-CN" altLang="en-US" sz="800" kern="1200" dirty="0"/>
        </a:p>
      </dsp:txBody>
      <dsp:txXfrm>
        <a:off x="5458973" y="5038111"/>
        <a:ext cx="881061" cy="268616"/>
      </dsp:txXfrm>
    </dsp:sp>
    <dsp:sp modelId="{BD8A1452-7DFF-B147-B5E4-1E36FD83559E}">
      <dsp:nvSpPr>
        <dsp:cNvPr id="0" name=""/>
        <dsp:cNvSpPr/>
      </dsp:nvSpPr>
      <dsp:spPr>
        <a:xfrm>
          <a:off x="4401699" y="5373881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是否支持资源安全</a:t>
          </a:r>
          <a:endParaRPr lang="zh-CN" altLang="en-US" sz="800" kern="1200" dirty="0"/>
        </a:p>
      </dsp:txBody>
      <dsp:txXfrm>
        <a:off x="4401699" y="5373881"/>
        <a:ext cx="881061" cy="268616"/>
      </dsp:txXfrm>
    </dsp:sp>
    <dsp:sp modelId="{BA9422A9-D30D-0040-B6F4-140672D49EEA}">
      <dsp:nvSpPr>
        <dsp:cNvPr id="0" name=""/>
        <dsp:cNvSpPr/>
      </dsp:nvSpPr>
      <dsp:spPr>
        <a:xfrm>
          <a:off x="5458973" y="5373881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✔否</a:t>
          </a:r>
          <a:endParaRPr lang="zh-CN" altLang="en-US" sz="800" kern="1200" dirty="0"/>
        </a:p>
      </dsp:txBody>
      <dsp:txXfrm>
        <a:off x="5458973" y="5373881"/>
        <a:ext cx="881061" cy="268616"/>
      </dsp:txXfrm>
    </dsp:sp>
    <dsp:sp modelId="{B0088B83-F5C9-5A44-B63B-7D998AF88705}">
      <dsp:nvSpPr>
        <dsp:cNvPr id="0" name=""/>
        <dsp:cNvSpPr/>
      </dsp:nvSpPr>
      <dsp:spPr>
        <a:xfrm>
          <a:off x="3344426" y="4786283"/>
          <a:ext cx="881061" cy="2686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构成</a:t>
          </a:r>
          <a:endParaRPr lang="zh-CN" altLang="en-US" sz="800" kern="1200" dirty="0"/>
        </a:p>
      </dsp:txBody>
      <dsp:txXfrm>
        <a:off x="3344426" y="4786283"/>
        <a:ext cx="881061" cy="26861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BDE12-A173-1146-8655-300E194E9D5C}">
      <dsp:nvSpPr>
        <dsp:cNvPr id="0" name=""/>
        <dsp:cNvSpPr/>
      </dsp:nvSpPr>
      <dsp:spPr>
        <a:xfrm>
          <a:off x="4523143" y="4446372"/>
          <a:ext cx="295183" cy="843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591" y="0"/>
              </a:lnTo>
              <a:lnTo>
                <a:pt x="147591" y="843703"/>
              </a:lnTo>
              <a:lnTo>
                <a:pt x="295183" y="843703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48389" y="4845878"/>
        <a:ext cx="44692" cy="44692"/>
      </dsp:txXfrm>
    </dsp:sp>
    <dsp:sp modelId="{081FD928-8F28-A84D-AAB9-899ADC2DE656}">
      <dsp:nvSpPr>
        <dsp:cNvPr id="0" name=""/>
        <dsp:cNvSpPr/>
      </dsp:nvSpPr>
      <dsp:spPr>
        <a:xfrm>
          <a:off x="4523143" y="4446372"/>
          <a:ext cx="295183" cy="281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591" y="0"/>
              </a:lnTo>
              <a:lnTo>
                <a:pt x="147591" y="281234"/>
              </a:lnTo>
              <a:lnTo>
                <a:pt x="295183" y="281234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60542" y="4576797"/>
        <a:ext cx="20385" cy="20385"/>
      </dsp:txXfrm>
    </dsp:sp>
    <dsp:sp modelId="{6A98126F-412B-D54D-B2D1-162B80268AAA}">
      <dsp:nvSpPr>
        <dsp:cNvPr id="0" name=""/>
        <dsp:cNvSpPr/>
      </dsp:nvSpPr>
      <dsp:spPr>
        <a:xfrm>
          <a:off x="4523143" y="4165137"/>
          <a:ext cx="295183" cy="281234"/>
        </a:xfrm>
        <a:custGeom>
          <a:avLst/>
          <a:gdLst/>
          <a:ahLst/>
          <a:cxnLst/>
          <a:rect l="0" t="0" r="0" b="0"/>
          <a:pathLst>
            <a:path>
              <a:moveTo>
                <a:pt x="0" y="281234"/>
              </a:moveTo>
              <a:lnTo>
                <a:pt x="147591" y="281234"/>
              </a:lnTo>
              <a:lnTo>
                <a:pt x="147591" y="0"/>
              </a:lnTo>
              <a:lnTo>
                <a:pt x="295183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60542" y="4295562"/>
        <a:ext cx="20385" cy="20385"/>
      </dsp:txXfrm>
    </dsp:sp>
    <dsp:sp modelId="{B3F799A4-249F-4542-A1AE-C76570AE19AC}">
      <dsp:nvSpPr>
        <dsp:cNvPr id="0" name=""/>
        <dsp:cNvSpPr/>
      </dsp:nvSpPr>
      <dsp:spPr>
        <a:xfrm>
          <a:off x="4523143" y="3602668"/>
          <a:ext cx="295183" cy="843703"/>
        </a:xfrm>
        <a:custGeom>
          <a:avLst/>
          <a:gdLst/>
          <a:ahLst/>
          <a:cxnLst/>
          <a:rect l="0" t="0" r="0" b="0"/>
          <a:pathLst>
            <a:path>
              <a:moveTo>
                <a:pt x="0" y="843703"/>
              </a:moveTo>
              <a:lnTo>
                <a:pt x="147591" y="843703"/>
              </a:lnTo>
              <a:lnTo>
                <a:pt x="147591" y="0"/>
              </a:lnTo>
              <a:lnTo>
                <a:pt x="295183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48389" y="4002174"/>
        <a:ext cx="44692" cy="44692"/>
      </dsp:txXfrm>
    </dsp:sp>
    <dsp:sp modelId="{ECFB6784-4004-874D-A16F-F9DC7084F18D}">
      <dsp:nvSpPr>
        <dsp:cNvPr id="0" name=""/>
        <dsp:cNvSpPr/>
      </dsp:nvSpPr>
      <dsp:spPr>
        <a:xfrm>
          <a:off x="2752040" y="2337113"/>
          <a:ext cx="295183" cy="2109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591" y="0"/>
              </a:lnTo>
              <a:lnTo>
                <a:pt x="147591" y="2109259"/>
              </a:lnTo>
              <a:lnTo>
                <a:pt x="295183" y="2109259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2846387" y="3338497"/>
        <a:ext cx="106490" cy="106490"/>
      </dsp:txXfrm>
    </dsp:sp>
    <dsp:sp modelId="{0A3CC587-BBC8-1341-AAD0-25C52C47A800}">
      <dsp:nvSpPr>
        <dsp:cNvPr id="0" name=""/>
        <dsp:cNvSpPr/>
      </dsp:nvSpPr>
      <dsp:spPr>
        <a:xfrm>
          <a:off x="4523143" y="2477730"/>
          <a:ext cx="295183" cy="562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591" y="0"/>
              </a:lnTo>
              <a:lnTo>
                <a:pt x="147591" y="562469"/>
              </a:lnTo>
              <a:lnTo>
                <a:pt x="295183" y="562469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54855" y="2743084"/>
        <a:ext cx="31761" cy="31761"/>
      </dsp:txXfrm>
    </dsp:sp>
    <dsp:sp modelId="{257A1E1C-78E8-D849-B55D-AD299944D7BA}">
      <dsp:nvSpPr>
        <dsp:cNvPr id="0" name=""/>
        <dsp:cNvSpPr/>
      </dsp:nvSpPr>
      <dsp:spPr>
        <a:xfrm>
          <a:off x="4523143" y="2432010"/>
          <a:ext cx="2951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5183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63355" y="2470350"/>
        <a:ext cx="14759" cy="14759"/>
      </dsp:txXfrm>
    </dsp:sp>
    <dsp:sp modelId="{0EBB594B-2069-FE40-B8BE-5C69ECBEBDC5}">
      <dsp:nvSpPr>
        <dsp:cNvPr id="0" name=""/>
        <dsp:cNvSpPr/>
      </dsp:nvSpPr>
      <dsp:spPr>
        <a:xfrm>
          <a:off x="4523143" y="1915261"/>
          <a:ext cx="295183" cy="562469"/>
        </a:xfrm>
        <a:custGeom>
          <a:avLst/>
          <a:gdLst/>
          <a:ahLst/>
          <a:cxnLst/>
          <a:rect l="0" t="0" r="0" b="0"/>
          <a:pathLst>
            <a:path>
              <a:moveTo>
                <a:pt x="0" y="562469"/>
              </a:moveTo>
              <a:lnTo>
                <a:pt x="147591" y="562469"/>
              </a:lnTo>
              <a:lnTo>
                <a:pt x="147591" y="0"/>
              </a:lnTo>
              <a:lnTo>
                <a:pt x="295183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54855" y="2180615"/>
        <a:ext cx="31761" cy="31761"/>
      </dsp:txXfrm>
    </dsp:sp>
    <dsp:sp modelId="{2A90C6A2-0287-454F-AA76-881DCDECDDC3}">
      <dsp:nvSpPr>
        <dsp:cNvPr id="0" name=""/>
        <dsp:cNvSpPr/>
      </dsp:nvSpPr>
      <dsp:spPr>
        <a:xfrm>
          <a:off x="2752040" y="2337113"/>
          <a:ext cx="295183" cy="140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591" y="0"/>
              </a:lnTo>
              <a:lnTo>
                <a:pt x="147591" y="140617"/>
              </a:lnTo>
              <a:lnTo>
                <a:pt x="295183" y="140617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91458" y="2399247"/>
        <a:ext cx="16348" cy="16348"/>
      </dsp:txXfrm>
    </dsp:sp>
    <dsp:sp modelId="{DEE7488A-ED1F-7E4D-B788-6BF87E6E5ABE}">
      <dsp:nvSpPr>
        <dsp:cNvPr id="0" name=""/>
        <dsp:cNvSpPr/>
      </dsp:nvSpPr>
      <dsp:spPr>
        <a:xfrm>
          <a:off x="4523143" y="1071557"/>
          <a:ext cx="295183" cy="281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591" y="0"/>
              </a:lnTo>
              <a:lnTo>
                <a:pt x="147591" y="281234"/>
              </a:lnTo>
              <a:lnTo>
                <a:pt x="295183" y="281234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60542" y="1201982"/>
        <a:ext cx="20385" cy="20385"/>
      </dsp:txXfrm>
    </dsp:sp>
    <dsp:sp modelId="{BF5F4519-B7CD-8F48-ABD7-A59FA6AAAF01}">
      <dsp:nvSpPr>
        <dsp:cNvPr id="0" name=""/>
        <dsp:cNvSpPr/>
      </dsp:nvSpPr>
      <dsp:spPr>
        <a:xfrm>
          <a:off x="4523143" y="790322"/>
          <a:ext cx="295183" cy="281234"/>
        </a:xfrm>
        <a:custGeom>
          <a:avLst/>
          <a:gdLst/>
          <a:ahLst/>
          <a:cxnLst/>
          <a:rect l="0" t="0" r="0" b="0"/>
          <a:pathLst>
            <a:path>
              <a:moveTo>
                <a:pt x="0" y="281234"/>
              </a:moveTo>
              <a:lnTo>
                <a:pt x="147591" y="281234"/>
              </a:lnTo>
              <a:lnTo>
                <a:pt x="147591" y="0"/>
              </a:lnTo>
              <a:lnTo>
                <a:pt x="295183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60542" y="920747"/>
        <a:ext cx="20385" cy="20385"/>
      </dsp:txXfrm>
    </dsp:sp>
    <dsp:sp modelId="{40C9B28F-491C-5F44-8B23-CB70CB1839D1}">
      <dsp:nvSpPr>
        <dsp:cNvPr id="0" name=""/>
        <dsp:cNvSpPr/>
      </dsp:nvSpPr>
      <dsp:spPr>
        <a:xfrm>
          <a:off x="2752040" y="1071557"/>
          <a:ext cx="295183" cy="1265555"/>
        </a:xfrm>
        <a:custGeom>
          <a:avLst/>
          <a:gdLst/>
          <a:ahLst/>
          <a:cxnLst/>
          <a:rect l="0" t="0" r="0" b="0"/>
          <a:pathLst>
            <a:path>
              <a:moveTo>
                <a:pt x="0" y="1265555"/>
              </a:moveTo>
              <a:lnTo>
                <a:pt x="147591" y="1265555"/>
              </a:lnTo>
              <a:lnTo>
                <a:pt x="147591" y="0"/>
              </a:lnTo>
              <a:lnTo>
                <a:pt x="295183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867144" y="1671847"/>
        <a:ext cx="64976" cy="64976"/>
      </dsp:txXfrm>
    </dsp:sp>
    <dsp:sp modelId="{AD98B0D3-9880-BF47-A3B9-A6855C2BB127}">
      <dsp:nvSpPr>
        <dsp:cNvPr id="0" name=""/>
        <dsp:cNvSpPr/>
      </dsp:nvSpPr>
      <dsp:spPr>
        <a:xfrm>
          <a:off x="4523143" y="182133"/>
          <a:ext cx="2951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5183" y="4572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663355" y="220474"/>
        <a:ext cx="14759" cy="14759"/>
      </dsp:txXfrm>
    </dsp:sp>
    <dsp:sp modelId="{A020C130-CF11-4E44-BAE3-3BBB09EB5B7A}">
      <dsp:nvSpPr>
        <dsp:cNvPr id="0" name=""/>
        <dsp:cNvSpPr/>
      </dsp:nvSpPr>
      <dsp:spPr>
        <a:xfrm>
          <a:off x="2752040" y="227853"/>
          <a:ext cx="295183" cy="2109259"/>
        </a:xfrm>
        <a:custGeom>
          <a:avLst/>
          <a:gdLst/>
          <a:ahLst/>
          <a:cxnLst/>
          <a:rect l="0" t="0" r="0" b="0"/>
          <a:pathLst>
            <a:path>
              <a:moveTo>
                <a:pt x="0" y="2109259"/>
              </a:moveTo>
              <a:lnTo>
                <a:pt x="147591" y="2109259"/>
              </a:lnTo>
              <a:lnTo>
                <a:pt x="147591" y="0"/>
              </a:lnTo>
              <a:lnTo>
                <a:pt x="295183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2846387" y="1229238"/>
        <a:ext cx="106490" cy="106490"/>
      </dsp:txXfrm>
    </dsp:sp>
    <dsp:sp modelId="{61BCEA28-2D12-8A47-9FA4-44AF1DF3998D}">
      <dsp:nvSpPr>
        <dsp:cNvPr id="0" name=""/>
        <dsp:cNvSpPr/>
      </dsp:nvSpPr>
      <dsp:spPr>
        <a:xfrm rot="16200000">
          <a:off x="1342907" y="2112125"/>
          <a:ext cx="2368291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通用业务服务涉及范围举例</a:t>
          </a:r>
          <a:endParaRPr lang="zh-CN" altLang="en-US" sz="1500" kern="1200" dirty="0"/>
        </a:p>
      </dsp:txBody>
      <dsp:txXfrm>
        <a:off x="1342907" y="2112125"/>
        <a:ext cx="2368291" cy="449975"/>
      </dsp:txXfrm>
    </dsp:sp>
    <dsp:sp modelId="{7E036637-0167-5E41-AE07-2D18CFEF392E}">
      <dsp:nvSpPr>
        <dsp:cNvPr id="0" name=""/>
        <dsp:cNvSpPr/>
      </dsp:nvSpPr>
      <dsp:spPr>
        <a:xfrm>
          <a:off x="3047224" y="2866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二维码扫描服务</a:t>
          </a:r>
          <a:endParaRPr lang="zh-CN" altLang="en-US" sz="1200" kern="1200" dirty="0"/>
        </a:p>
      </dsp:txBody>
      <dsp:txXfrm>
        <a:off x="3047224" y="2866"/>
        <a:ext cx="1475919" cy="449975"/>
      </dsp:txXfrm>
    </dsp:sp>
    <dsp:sp modelId="{61F50456-A544-F441-92D4-CF703E11B91F}">
      <dsp:nvSpPr>
        <dsp:cNvPr id="0" name=""/>
        <dsp:cNvSpPr/>
      </dsp:nvSpPr>
      <dsp:spPr>
        <a:xfrm>
          <a:off x="4818327" y="2866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移动基础平台</a:t>
          </a:r>
          <a:endParaRPr lang="zh-CN" altLang="en-US" sz="1200" kern="1200" dirty="0"/>
        </a:p>
      </dsp:txBody>
      <dsp:txXfrm>
        <a:off x="4818327" y="2866"/>
        <a:ext cx="1475919" cy="449975"/>
      </dsp:txXfrm>
    </dsp:sp>
    <dsp:sp modelId="{5C37A340-A265-FB46-91BD-20DE6B1E9350}">
      <dsp:nvSpPr>
        <dsp:cNvPr id="0" name=""/>
        <dsp:cNvSpPr/>
      </dsp:nvSpPr>
      <dsp:spPr>
        <a:xfrm>
          <a:off x="3047224" y="846569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微信支付服务</a:t>
          </a:r>
          <a:endParaRPr lang="zh-CN" altLang="en-US" sz="1200" kern="1200" dirty="0"/>
        </a:p>
      </dsp:txBody>
      <dsp:txXfrm>
        <a:off x="3047224" y="846569"/>
        <a:ext cx="1475919" cy="449975"/>
      </dsp:txXfrm>
    </dsp:sp>
    <dsp:sp modelId="{D37A68F5-95DA-BD47-B73C-3D333A1C8321}">
      <dsp:nvSpPr>
        <dsp:cNvPr id="0" name=""/>
        <dsp:cNvSpPr/>
      </dsp:nvSpPr>
      <dsp:spPr>
        <a:xfrm>
          <a:off x="4818327" y="565335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移动基础平台</a:t>
          </a:r>
          <a:endParaRPr lang="zh-CN" altLang="en-US" sz="1200" kern="1200" dirty="0"/>
        </a:p>
      </dsp:txBody>
      <dsp:txXfrm>
        <a:off x="4818327" y="565335"/>
        <a:ext cx="1475919" cy="449975"/>
      </dsp:txXfrm>
    </dsp:sp>
    <dsp:sp modelId="{79CED31A-61CE-4549-929B-FD21B61FB5D4}">
      <dsp:nvSpPr>
        <dsp:cNvPr id="0" name=""/>
        <dsp:cNvSpPr/>
      </dsp:nvSpPr>
      <dsp:spPr>
        <a:xfrm>
          <a:off x="4818327" y="1127804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第三方服务器</a:t>
          </a:r>
          <a:endParaRPr lang="zh-CN" altLang="en-US" sz="1200" kern="1200" dirty="0"/>
        </a:p>
      </dsp:txBody>
      <dsp:txXfrm>
        <a:off x="4818327" y="1127804"/>
        <a:ext cx="1475919" cy="449975"/>
      </dsp:txXfrm>
    </dsp:sp>
    <dsp:sp modelId="{80CA06A3-A119-0144-BB8B-2432A761FF33}">
      <dsp:nvSpPr>
        <dsp:cNvPr id="0" name=""/>
        <dsp:cNvSpPr/>
      </dsp:nvSpPr>
      <dsp:spPr>
        <a:xfrm>
          <a:off x="3047224" y="2252742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自定义推送服务</a:t>
          </a:r>
          <a:endParaRPr lang="zh-CN" altLang="en-US" sz="1200" kern="1200" dirty="0"/>
        </a:p>
      </dsp:txBody>
      <dsp:txXfrm>
        <a:off x="3047224" y="2252742"/>
        <a:ext cx="1475919" cy="449975"/>
      </dsp:txXfrm>
    </dsp:sp>
    <dsp:sp modelId="{D93F431A-9285-5C4F-862C-98EA94847D56}">
      <dsp:nvSpPr>
        <dsp:cNvPr id="0" name=""/>
        <dsp:cNvSpPr/>
      </dsp:nvSpPr>
      <dsp:spPr>
        <a:xfrm>
          <a:off x="4818327" y="1690273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移动基础平台</a:t>
          </a:r>
          <a:endParaRPr lang="zh-CN" altLang="en-US" sz="1200" kern="1200" dirty="0"/>
        </a:p>
      </dsp:txBody>
      <dsp:txXfrm>
        <a:off x="4818327" y="1690273"/>
        <a:ext cx="1475919" cy="449975"/>
      </dsp:txXfrm>
    </dsp:sp>
    <dsp:sp modelId="{B11C21FD-3795-7D42-9944-0D00A49EE293}">
      <dsp:nvSpPr>
        <dsp:cNvPr id="0" name=""/>
        <dsp:cNvSpPr/>
      </dsp:nvSpPr>
      <dsp:spPr>
        <a:xfrm>
          <a:off x="4818327" y="2252742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通用业务前端（自定义推送前端）</a:t>
          </a:r>
          <a:endParaRPr lang="zh-CN" altLang="en-US" sz="1200" kern="1200" dirty="0"/>
        </a:p>
      </dsp:txBody>
      <dsp:txXfrm>
        <a:off x="4818327" y="2252742"/>
        <a:ext cx="1475919" cy="449975"/>
      </dsp:txXfrm>
    </dsp:sp>
    <dsp:sp modelId="{685C408C-5815-6B49-B59F-3A659F8103D1}">
      <dsp:nvSpPr>
        <dsp:cNvPr id="0" name=""/>
        <dsp:cNvSpPr/>
      </dsp:nvSpPr>
      <dsp:spPr>
        <a:xfrm>
          <a:off x="4818327" y="2815211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通用业务服务器 （自定义推送服务器）</a:t>
          </a:r>
          <a:endParaRPr lang="zh-CN" altLang="en-US" sz="1200" kern="1200" dirty="0"/>
        </a:p>
      </dsp:txBody>
      <dsp:txXfrm>
        <a:off x="4818327" y="2815211"/>
        <a:ext cx="1475919" cy="449975"/>
      </dsp:txXfrm>
    </dsp:sp>
    <dsp:sp modelId="{9B6B464E-CBB7-624A-AE0E-51F75FDFA0DE}">
      <dsp:nvSpPr>
        <dsp:cNvPr id="0" name=""/>
        <dsp:cNvSpPr/>
      </dsp:nvSpPr>
      <dsp:spPr>
        <a:xfrm>
          <a:off x="3047224" y="4221384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自定义增量更新服务</a:t>
          </a:r>
          <a:endParaRPr lang="zh-CN" altLang="en-US" sz="1200" kern="1200" dirty="0"/>
        </a:p>
      </dsp:txBody>
      <dsp:txXfrm>
        <a:off x="3047224" y="4221384"/>
        <a:ext cx="1475919" cy="449975"/>
      </dsp:txXfrm>
    </dsp:sp>
    <dsp:sp modelId="{8E2CABBE-1F9B-A444-A76C-5DB5793EE112}">
      <dsp:nvSpPr>
        <dsp:cNvPr id="0" name=""/>
        <dsp:cNvSpPr/>
      </dsp:nvSpPr>
      <dsp:spPr>
        <a:xfrm>
          <a:off x="4818327" y="3377681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移动基础平台</a:t>
          </a:r>
          <a:endParaRPr lang="zh-CN" altLang="en-US" sz="1200" kern="1200" dirty="0"/>
        </a:p>
      </dsp:txBody>
      <dsp:txXfrm>
        <a:off x="4818327" y="3377681"/>
        <a:ext cx="1475919" cy="449975"/>
      </dsp:txXfrm>
    </dsp:sp>
    <dsp:sp modelId="{B2D7CB70-DE9F-BE41-A8D0-22CE9901A89B}">
      <dsp:nvSpPr>
        <dsp:cNvPr id="0" name=""/>
        <dsp:cNvSpPr/>
      </dsp:nvSpPr>
      <dsp:spPr>
        <a:xfrm>
          <a:off x="4818327" y="3940150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命令行工具</a:t>
          </a:r>
          <a:endParaRPr lang="zh-CN" altLang="en-US" sz="1200" kern="1200" dirty="0"/>
        </a:p>
      </dsp:txBody>
      <dsp:txXfrm>
        <a:off x="4818327" y="3940150"/>
        <a:ext cx="1475919" cy="449975"/>
      </dsp:txXfrm>
    </dsp:sp>
    <dsp:sp modelId="{D1F6D27E-0CA0-7A41-B92E-46BCEA6E36F2}">
      <dsp:nvSpPr>
        <dsp:cNvPr id="0" name=""/>
        <dsp:cNvSpPr/>
      </dsp:nvSpPr>
      <dsp:spPr>
        <a:xfrm>
          <a:off x="4818327" y="4502619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通用业务前端（自定义推送前端）</a:t>
          </a:r>
          <a:endParaRPr lang="zh-CN" altLang="en-US" sz="1200" kern="1200" dirty="0"/>
        </a:p>
      </dsp:txBody>
      <dsp:txXfrm>
        <a:off x="4818327" y="4502619"/>
        <a:ext cx="1475919" cy="449975"/>
      </dsp:txXfrm>
    </dsp:sp>
    <dsp:sp modelId="{A423DB45-89C0-9743-9D73-31A8CC0E6F4E}">
      <dsp:nvSpPr>
        <dsp:cNvPr id="0" name=""/>
        <dsp:cNvSpPr/>
      </dsp:nvSpPr>
      <dsp:spPr>
        <a:xfrm>
          <a:off x="4818327" y="5065088"/>
          <a:ext cx="1475919" cy="4499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通用业务服务器 （自定义推送服务器）</a:t>
          </a:r>
          <a:endParaRPr lang="zh-CN" altLang="en-US" sz="1200" kern="1200" dirty="0"/>
        </a:p>
      </dsp:txBody>
      <dsp:txXfrm>
        <a:off x="4818327" y="5065088"/>
        <a:ext cx="1475919" cy="44997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78CF7-9866-4C4A-9536-75DA0490D33F}">
      <dsp:nvSpPr>
        <dsp:cNvPr id="0" name=""/>
        <dsp:cNvSpPr/>
      </dsp:nvSpPr>
      <dsp:spPr>
        <a:xfrm>
          <a:off x="1175208" y="2726696"/>
          <a:ext cx="596232" cy="568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8116" y="0"/>
              </a:lnTo>
              <a:lnTo>
                <a:pt x="298116" y="568056"/>
              </a:lnTo>
              <a:lnTo>
                <a:pt x="596232" y="568056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52736" y="2990136"/>
        <a:ext cx="41175" cy="41175"/>
      </dsp:txXfrm>
    </dsp:sp>
    <dsp:sp modelId="{11D6BE9F-C652-BF44-BD3E-4F560E4D78B9}">
      <dsp:nvSpPr>
        <dsp:cNvPr id="0" name=""/>
        <dsp:cNvSpPr/>
      </dsp:nvSpPr>
      <dsp:spPr>
        <a:xfrm>
          <a:off x="4752601" y="2158639"/>
          <a:ext cx="596232" cy="1704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8116" y="0"/>
              </a:lnTo>
              <a:lnTo>
                <a:pt x="298116" y="1704169"/>
              </a:lnTo>
              <a:lnTo>
                <a:pt x="596232" y="1704169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5005580" y="2965587"/>
        <a:ext cx="90273" cy="90273"/>
      </dsp:txXfrm>
    </dsp:sp>
    <dsp:sp modelId="{218C5C54-2655-D548-99A7-A155BC46C241}">
      <dsp:nvSpPr>
        <dsp:cNvPr id="0" name=""/>
        <dsp:cNvSpPr/>
      </dsp:nvSpPr>
      <dsp:spPr>
        <a:xfrm>
          <a:off x="4752601" y="2158639"/>
          <a:ext cx="596232" cy="568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8116" y="0"/>
              </a:lnTo>
              <a:lnTo>
                <a:pt x="298116" y="568056"/>
              </a:lnTo>
              <a:lnTo>
                <a:pt x="596232" y="568056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30129" y="2422079"/>
        <a:ext cx="41175" cy="41175"/>
      </dsp:txXfrm>
    </dsp:sp>
    <dsp:sp modelId="{8848B607-69C5-1D44-B6E8-30FAC4BBD716}">
      <dsp:nvSpPr>
        <dsp:cNvPr id="0" name=""/>
        <dsp:cNvSpPr/>
      </dsp:nvSpPr>
      <dsp:spPr>
        <a:xfrm>
          <a:off x="4752601" y="1590583"/>
          <a:ext cx="596232" cy="568056"/>
        </a:xfrm>
        <a:custGeom>
          <a:avLst/>
          <a:gdLst/>
          <a:ahLst/>
          <a:cxnLst/>
          <a:rect l="0" t="0" r="0" b="0"/>
          <a:pathLst>
            <a:path>
              <a:moveTo>
                <a:pt x="0" y="568056"/>
              </a:moveTo>
              <a:lnTo>
                <a:pt x="298116" y="568056"/>
              </a:lnTo>
              <a:lnTo>
                <a:pt x="298116" y="0"/>
              </a:lnTo>
              <a:lnTo>
                <a:pt x="596232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30129" y="1854023"/>
        <a:ext cx="41175" cy="41175"/>
      </dsp:txXfrm>
    </dsp:sp>
    <dsp:sp modelId="{05DFFB11-F809-B845-A417-F6056EA44C5F}">
      <dsp:nvSpPr>
        <dsp:cNvPr id="0" name=""/>
        <dsp:cNvSpPr/>
      </dsp:nvSpPr>
      <dsp:spPr>
        <a:xfrm>
          <a:off x="4752601" y="454470"/>
          <a:ext cx="596232" cy="1704169"/>
        </a:xfrm>
        <a:custGeom>
          <a:avLst/>
          <a:gdLst/>
          <a:ahLst/>
          <a:cxnLst/>
          <a:rect l="0" t="0" r="0" b="0"/>
          <a:pathLst>
            <a:path>
              <a:moveTo>
                <a:pt x="0" y="1704169"/>
              </a:moveTo>
              <a:lnTo>
                <a:pt x="298116" y="1704169"/>
              </a:lnTo>
              <a:lnTo>
                <a:pt x="298116" y="0"/>
              </a:lnTo>
              <a:lnTo>
                <a:pt x="596232" y="0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5005580" y="1261418"/>
        <a:ext cx="90273" cy="90273"/>
      </dsp:txXfrm>
    </dsp:sp>
    <dsp:sp modelId="{3B264396-65BC-8F4E-AA7D-360C25071BF3}">
      <dsp:nvSpPr>
        <dsp:cNvPr id="0" name=""/>
        <dsp:cNvSpPr/>
      </dsp:nvSpPr>
      <dsp:spPr>
        <a:xfrm>
          <a:off x="1175208" y="2158639"/>
          <a:ext cx="596232" cy="568056"/>
        </a:xfrm>
        <a:custGeom>
          <a:avLst/>
          <a:gdLst/>
          <a:ahLst/>
          <a:cxnLst/>
          <a:rect l="0" t="0" r="0" b="0"/>
          <a:pathLst>
            <a:path>
              <a:moveTo>
                <a:pt x="0" y="568056"/>
              </a:moveTo>
              <a:lnTo>
                <a:pt x="298116" y="568056"/>
              </a:lnTo>
              <a:lnTo>
                <a:pt x="298116" y="0"/>
              </a:lnTo>
              <a:lnTo>
                <a:pt x="596232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52736" y="2422079"/>
        <a:ext cx="41175" cy="41175"/>
      </dsp:txXfrm>
    </dsp:sp>
    <dsp:sp modelId="{4A65A050-23F0-4242-BDFD-EB4F0FC4E919}">
      <dsp:nvSpPr>
        <dsp:cNvPr id="0" name=""/>
        <dsp:cNvSpPr/>
      </dsp:nvSpPr>
      <dsp:spPr>
        <a:xfrm rot="16200000">
          <a:off x="-1671053" y="2272250"/>
          <a:ext cx="4783633" cy="9088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特定领域业务服务涉及范围举例</a:t>
          </a:r>
          <a:endParaRPr lang="zh-CN" altLang="en-US" sz="2700" kern="1200" dirty="0"/>
        </a:p>
      </dsp:txBody>
      <dsp:txXfrm>
        <a:off x="-1671053" y="2272250"/>
        <a:ext cx="4783633" cy="908890"/>
      </dsp:txXfrm>
    </dsp:sp>
    <dsp:sp modelId="{1CCB77E1-B345-1148-B7EE-C9483F8F9C68}">
      <dsp:nvSpPr>
        <dsp:cNvPr id="0" name=""/>
        <dsp:cNvSpPr/>
      </dsp:nvSpPr>
      <dsp:spPr>
        <a:xfrm>
          <a:off x="1771440" y="1704194"/>
          <a:ext cx="2981160" cy="9088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用户管理服务</a:t>
          </a:r>
          <a:endParaRPr lang="zh-CN" altLang="en-US" sz="2300" kern="1200" dirty="0"/>
        </a:p>
      </dsp:txBody>
      <dsp:txXfrm>
        <a:off x="1771440" y="1704194"/>
        <a:ext cx="2981160" cy="908890"/>
      </dsp:txXfrm>
    </dsp:sp>
    <dsp:sp modelId="{E9822578-6195-294F-B123-0B25A7759C9C}">
      <dsp:nvSpPr>
        <dsp:cNvPr id="0" name=""/>
        <dsp:cNvSpPr/>
      </dsp:nvSpPr>
      <dsp:spPr>
        <a:xfrm>
          <a:off x="5348833" y="24"/>
          <a:ext cx="2981160" cy="9088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移动基础平台</a:t>
          </a:r>
          <a:endParaRPr lang="zh-CN" altLang="en-US" sz="2300" kern="1200" dirty="0"/>
        </a:p>
      </dsp:txBody>
      <dsp:txXfrm>
        <a:off x="5348833" y="24"/>
        <a:ext cx="2981160" cy="908890"/>
      </dsp:txXfrm>
    </dsp:sp>
    <dsp:sp modelId="{18504B15-106A-7046-A4D8-929F29EC368D}">
      <dsp:nvSpPr>
        <dsp:cNvPr id="0" name=""/>
        <dsp:cNvSpPr/>
      </dsp:nvSpPr>
      <dsp:spPr>
        <a:xfrm>
          <a:off x="5348833" y="1136137"/>
          <a:ext cx="2981160" cy="9088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命令行工具</a:t>
          </a:r>
          <a:endParaRPr lang="zh-CN" altLang="en-US" sz="2300" kern="1200" dirty="0"/>
        </a:p>
      </dsp:txBody>
      <dsp:txXfrm>
        <a:off x="5348833" y="1136137"/>
        <a:ext cx="2981160" cy="908890"/>
      </dsp:txXfrm>
    </dsp:sp>
    <dsp:sp modelId="{4C4B9D5A-E19C-D34C-80DF-98359CF7188A}">
      <dsp:nvSpPr>
        <dsp:cNvPr id="0" name=""/>
        <dsp:cNvSpPr/>
      </dsp:nvSpPr>
      <dsp:spPr>
        <a:xfrm>
          <a:off x="5348833" y="2272250"/>
          <a:ext cx="2981160" cy="9088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特定领域业务前端 （自定义用户管理前端）</a:t>
          </a:r>
          <a:endParaRPr lang="zh-CN" altLang="en-US" sz="2300" kern="1200" dirty="0"/>
        </a:p>
      </dsp:txBody>
      <dsp:txXfrm>
        <a:off x="5348833" y="2272250"/>
        <a:ext cx="2981160" cy="908890"/>
      </dsp:txXfrm>
    </dsp:sp>
    <dsp:sp modelId="{858EB23B-A435-7140-B7ED-C2D3F0B5103A}">
      <dsp:nvSpPr>
        <dsp:cNvPr id="0" name=""/>
        <dsp:cNvSpPr/>
      </dsp:nvSpPr>
      <dsp:spPr>
        <a:xfrm>
          <a:off x="5348833" y="3408363"/>
          <a:ext cx="2981160" cy="9088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特定业务服务器（自定义用户管理服务器）</a:t>
          </a:r>
          <a:endParaRPr lang="zh-CN" altLang="en-US" sz="2300" kern="1200" dirty="0"/>
        </a:p>
      </dsp:txBody>
      <dsp:txXfrm>
        <a:off x="5348833" y="3408363"/>
        <a:ext cx="2981160" cy="908890"/>
      </dsp:txXfrm>
    </dsp:sp>
    <dsp:sp modelId="{885872BC-6702-B94E-8D8F-E46796901310}">
      <dsp:nvSpPr>
        <dsp:cNvPr id="0" name=""/>
        <dsp:cNvSpPr/>
      </dsp:nvSpPr>
      <dsp:spPr>
        <a:xfrm>
          <a:off x="1771440" y="2840307"/>
          <a:ext cx="2981160" cy="9088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等等</a:t>
          </a:r>
          <a:endParaRPr lang="zh-CN" altLang="en-US" sz="2300" kern="1200" dirty="0"/>
        </a:p>
      </dsp:txBody>
      <dsp:txXfrm>
        <a:off x="1771440" y="2840307"/>
        <a:ext cx="2981160" cy="908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7970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技术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平台</a:t>
          </a:r>
          <a:endParaRPr lang="zh-CN" altLang="en-US" sz="1900" kern="1200" dirty="0"/>
        </a:p>
      </dsp:txBody>
      <dsp:txXfrm>
        <a:off x="165640" y="182119"/>
        <a:ext cx="761297" cy="761297"/>
      </dsp:txXfrm>
    </dsp:sp>
    <dsp:sp modelId="{CB9861D9-647A-9545-AF56-5BE6C020C0BC}">
      <dsp:nvSpPr>
        <dsp:cNvPr id="0" name=""/>
        <dsp:cNvSpPr/>
      </dsp:nvSpPr>
      <dsp:spPr>
        <a:xfrm>
          <a:off x="1172030" y="250543"/>
          <a:ext cx="624449" cy="624449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254801" y="489332"/>
        <a:ext cx="458907" cy="146871"/>
      </dsp:txXfrm>
    </dsp:sp>
    <dsp:sp modelId="{B8622DEF-A6E5-E848-8411-35A4A739A7C9}">
      <dsp:nvSpPr>
        <dsp:cNvPr id="0" name=""/>
        <dsp:cNvSpPr/>
      </dsp:nvSpPr>
      <dsp:spPr>
        <a:xfrm>
          <a:off x="1883903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工作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流程</a:t>
          </a:r>
          <a:endParaRPr lang="zh-CN" altLang="en-US" sz="1900" kern="1200" dirty="0"/>
        </a:p>
      </dsp:txBody>
      <dsp:txXfrm>
        <a:off x="2041573" y="182119"/>
        <a:ext cx="761297" cy="761297"/>
      </dsp:txXfrm>
    </dsp:sp>
    <dsp:sp modelId="{EF2DF7AB-253E-0040-AF39-1EFF03C5412D}">
      <dsp:nvSpPr>
        <dsp:cNvPr id="0" name=""/>
        <dsp:cNvSpPr/>
      </dsp:nvSpPr>
      <dsp:spPr>
        <a:xfrm>
          <a:off x="3047964" y="250543"/>
          <a:ext cx="624449" cy="624449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3130735" y="489332"/>
        <a:ext cx="458907" cy="146871"/>
      </dsp:txXfrm>
    </dsp:sp>
    <dsp:sp modelId="{99741E28-03FD-C340-8F2C-3D39D8822863}">
      <dsp:nvSpPr>
        <dsp:cNvPr id="0" name=""/>
        <dsp:cNvSpPr/>
      </dsp:nvSpPr>
      <dsp:spPr>
        <a:xfrm>
          <a:off x="3759837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组织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角色</a:t>
          </a:r>
          <a:endParaRPr lang="zh-CN" altLang="en-US" sz="1900" kern="1200" dirty="0"/>
        </a:p>
      </dsp:txBody>
      <dsp:txXfrm>
        <a:off x="3917507" y="182119"/>
        <a:ext cx="761297" cy="761297"/>
      </dsp:txXfrm>
    </dsp:sp>
    <dsp:sp modelId="{971DA4D7-9B43-2D45-B251-CC4EB191CB65}">
      <dsp:nvSpPr>
        <dsp:cNvPr id="0" name=""/>
        <dsp:cNvSpPr/>
      </dsp:nvSpPr>
      <dsp:spPr>
        <a:xfrm>
          <a:off x="4923897" y="250543"/>
          <a:ext cx="624449" cy="624449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5006668" y="489332"/>
        <a:ext cx="458907" cy="146871"/>
      </dsp:txXfrm>
    </dsp:sp>
    <dsp:sp modelId="{3713940A-6A6A-E642-9564-18E25C0A12EE}">
      <dsp:nvSpPr>
        <dsp:cNvPr id="0" name=""/>
        <dsp:cNvSpPr/>
      </dsp:nvSpPr>
      <dsp:spPr>
        <a:xfrm>
          <a:off x="5635770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自动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化</a:t>
          </a:r>
          <a:endParaRPr lang="zh-CN" altLang="en-US" sz="1900" kern="1200" dirty="0"/>
        </a:p>
      </dsp:txBody>
      <dsp:txXfrm>
        <a:off x="5793440" y="182119"/>
        <a:ext cx="761297" cy="761297"/>
      </dsp:txXfrm>
    </dsp:sp>
    <dsp:sp modelId="{5B7AAF29-F308-534A-87DF-9ACEB5E627F2}">
      <dsp:nvSpPr>
        <dsp:cNvPr id="0" name=""/>
        <dsp:cNvSpPr/>
      </dsp:nvSpPr>
      <dsp:spPr>
        <a:xfrm>
          <a:off x="6799831" y="250543"/>
          <a:ext cx="624449" cy="624449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6882602" y="379179"/>
        <a:ext cx="458907" cy="367177"/>
      </dsp:txXfrm>
    </dsp:sp>
    <dsp:sp modelId="{A869993F-94CE-D741-8AE8-537495BEFC87}">
      <dsp:nvSpPr>
        <dsp:cNvPr id="0" name=""/>
        <dsp:cNvSpPr/>
      </dsp:nvSpPr>
      <dsp:spPr>
        <a:xfrm>
          <a:off x="7511704" y="24449"/>
          <a:ext cx="1076637" cy="10766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Pastry</a:t>
          </a:r>
          <a:endParaRPr lang="zh-CN" altLang="en-US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WFICS</a:t>
          </a:r>
          <a:endParaRPr lang="zh-CN" altLang="en-US" sz="1900" kern="1200" dirty="0"/>
        </a:p>
      </dsp:txBody>
      <dsp:txXfrm>
        <a:off x="7669374" y="182119"/>
        <a:ext cx="761297" cy="76129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5300D-1F61-7A4F-895C-B36241CAF8A3}">
      <dsp:nvSpPr>
        <dsp:cNvPr id="0" name=""/>
        <dsp:cNvSpPr/>
      </dsp:nvSpPr>
      <dsp:spPr>
        <a:xfrm>
          <a:off x="3215545" y="1940718"/>
          <a:ext cx="483782" cy="1382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1891" y="0"/>
              </a:lnTo>
              <a:lnTo>
                <a:pt x="241891" y="1382761"/>
              </a:lnTo>
              <a:lnTo>
                <a:pt x="483782" y="1382761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20813" y="2595475"/>
        <a:ext cx="73247" cy="73247"/>
      </dsp:txXfrm>
    </dsp:sp>
    <dsp:sp modelId="{C678480A-B89C-BA48-8B54-50657ABD819F}">
      <dsp:nvSpPr>
        <dsp:cNvPr id="0" name=""/>
        <dsp:cNvSpPr/>
      </dsp:nvSpPr>
      <dsp:spPr>
        <a:xfrm>
          <a:off x="3215545" y="1940718"/>
          <a:ext cx="483782" cy="460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1891" y="0"/>
              </a:lnTo>
              <a:lnTo>
                <a:pt x="241891" y="460920"/>
              </a:lnTo>
              <a:lnTo>
                <a:pt x="483782" y="46092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40731" y="2154473"/>
        <a:ext cx="33410" cy="33410"/>
      </dsp:txXfrm>
    </dsp:sp>
    <dsp:sp modelId="{0B5BA7DD-C54D-E74A-9934-11FCFAB59A09}">
      <dsp:nvSpPr>
        <dsp:cNvPr id="0" name=""/>
        <dsp:cNvSpPr/>
      </dsp:nvSpPr>
      <dsp:spPr>
        <a:xfrm>
          <a:off x="3215545" y="1479797"/>
          <a:ext cx="483782" cy="460920"/>
        </a:xfrm>
        <a:custGeom>
          <a:avLst/>
          <a:gdLst/>
          <a:ahLst/>
          <a:cxnLst/>
          <a:rect l="0" t="0" r="0" b="0"/>
          <a:pathLst>
            <a:path>
              <a:moveTo>
                <a:pt x="0" y="460920"/>
              </a:moveTo>
              <a:lnTo>
                <a:pt x="241891" y="460920"/>
              </a:lnTo>
              <a:lnTo>
                <a:pt x="241891" y="0"/>
              </a:lnTo>
              <a:lnTo>
                <a:pt x="483782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40731" y="1693553"/>
        <a:ext cx="33410" cy="33410"/>
      </dsp:txXfrm>
    </dsp:sp>
    <dsp:sp modelId="{02A452FC-EAEE-3A4F-82DD-AA78CC2FA775}">
      <dsp:nvSpPr>
        <dsp:cNvPr id="0" name=""/>
        <dsp:cNvSpPr/>
      </dsp:nvSpPr>
      <dsp:spPr>
        <a:xfrm>
          <a:off x="3215545" y="557956"/>
          <a:ext cx="483782" cy="1382761"/>
        </a:xfrm>
        <a:custGeom>
          <a:avLst/>
          <a:gdLst/>
          <a:ahLst/>
          <a:cxnLst/>
          <a:rect l="0" t="0" r="0" b="0"/>
          <a:pathLst>
            <a:path>
              <a:moveTo>
                <a:pt x="0" y="1382761"/>
              </a:moveTo>
              <a:lnTo>
                <a:pt x="241891" y="1382761"/>
              </a:lnTo>
              <a:lnTo>
                <a:pt x="241891" y="0"/>
              </a:lnTo>
              <a:lnTo>
                <a:pt x="483782" y="0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20813" y="1212713"/>
        <a:ext cx="73247" cy="73247"/>
      </dsp:txXfrm>
    </dsp:sp>
    <dsp:sp modelId="{B4E54247-1FAC-164E-83CB-A7C8D0AA3B5B}">
      <dsp:nvSpPr>
        <dsp:cNvPr id="0" name=""/>
        <dsp:cNvSpPr/>
      </dsp:nvSpPr>
      <dsp:spPr>
        <a:xfrm rot="16200000">
          <a:off x="906090" y="1571981"/>
          <a:ext cx="3881437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开发辅助服务举例</a:t>
          </a:r>
          <a:endParaRPr lang="zh-CN" altLang="en-US" sz="3700" kern="1200" dirty="0"/>
        </a:p>
      </dsp:txBody>
      <dsp:txXfrm>
        <a:off x="906090" y="1571981"/>
        <a:ext cx="3881437" cy="737473"/>
      </dsp:txXfrm>
    </dsp:sp>
    <dsp:sp modelId="{E935B83F-7B0A-7842-80C2-F17677517FF6}">
      <dsp:nvSpPr>
        <dsp:cNvPr id="0" name=""/>
        <dsp:cNvSpPr/>
      </dsp:nvSpPr>
      <dsp:spPr>
        <a:xfrm>
          <a:off x="3699327" y="189220"/>
          <a:ext cx="2418911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单元测试服务</a:t>
          </a:r>
          <a:endParaRPr lang="zh-CN" altLang="en-US" sz="2600" kern="1200" dirty="0"/>
        </a:p>
      </dsp:txBody>
      <dsp:txXfrm>
        <a:off x="3699327" y="189220"/>
        <a:ext cx="2418911" cy="737473"/>
      </dsp:txXfrm>
    </dsp:sp>
    <dsp:sp modelId="{E00A2127-D55D-CB42-A049-6F5C171C6CB2}">
      <dsp:nvSpPr>
        <dsp:cNvPr id="0" name=""/>
        <dsp:cNvSpPr/>
      </dsp:nvSpPr>
      <dsp:spPr>
        <a:xfrm>
          <a:off x="3699327" y="1111061"/>
          <a:ext cx="2418911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打包服务</a:t>
          </a:r>
          <a:endParaRPr lang="zh-CN" altLang="en-US" sz="2600" kern="1200" dirty="0"/>
        </a:p>
      </dsp:txBody>
      <dsp:txXfrm>
        <a:off x="3699327" y="1111061"/>
        <a:ext cx="2418911" cy="737473"/>
      </dsp:txXfrm>
    </dsp:sp>
    <dsp:sp modelId="{6938E06C-642A-A444-A24C-568A7C072772}">
      <dsp:nvSpPr>
        <dsp:cNvPr id="0" name=""/>
        <dsp:cNvSpPr/>
      </dsp:nvSpPr>
      <dsp:spPr>
        <a:xfrm>
          <a:off x="3699327" y="2032902"/>
          <a:ext cx="2418911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自动化测试服务</a:t>
          </a:r>
          <a:endParaRPr lang="zh-CN" altLang="en-US" sz="2600" kern="1200" dirty="0"/>
        </a:p>
      </dsp:txBody>
      <dsp:txXfrm>
        <a:off x="3699327" y="2032902"/>
        <a:ext cx="2418911" cy="737473"/>
      </dsp:txXfrm>
    </dsp:sp>
    <dsp:sp modelId="{5EB8075A-6418-F243-9099-A0D6EBFCBD82}">
      <dsp:nvSpPr>
        <dsp:cNvPr id="0" name=""/>
        <dsp:cNvSpPr/>
      </dsp:nvSpPr>
      <dsp:spPr>
        <a:xfrm>
          <a:off x="3699327" y="2954743"/>
          <a:ext cx="2418911" cy="7374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安装包发布服务</a:t>
          </a:r>
          <a:endParaRPr lang="zh-CN" altLang="en-US" sz="2600" kern="1200" dirty="0"/>
        </a:p>
      </dsp:txBody>
      <dsp:txXfrm>
        <a:off x="3699327" y="2954743"/>
        <a:ext cx="2418911" cy="73747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D0367-E09C-48FB-B62D-E2AB01D8B855}">
      <dsp:nvSpPr>
        <dsp:cNvPr id="0" name=""/>
        <dsp:cNvSpPr/>
      </dsp:nvSpPr>
      <dsp:spPr>
        <a:xfrm rot="21300000">
          <a:off x="13037" y="1414419"/>
          <a:ext cx="4222397" cy="483528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EC708-83CE-492D-8D34-A3058AAEA1CC}">
      <dsp:nvSpPr>
        <dsp:cNvPr id="0" name=""/>
        <dsp:cNvSpPr/>
      </dsp:nvSpPr>
      <dsp:spPr>
        <a:xfrm>
          <a:off x="509816" y="165618"/>
          <a:ext cx="1274541" cy="1324947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B1079-AC09-43B7-A6AE-7FF16085D461}">
      <dsp:nvSpPr>
        <dsp:cNvPr id="0" name=""/>
        <dsp:cNvSpPr/>
      </dsp:nvSpPr>
      <dsp:spPr>
        <a:xfrm>
          <a:off x="2251690" y="0"/>
          <a:ext cx="1359511" cy="1391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Web</a:t>
          </a:r>
          <a:r>
            <a:rPr lang="zh-CN" altLang="en-US" sz="1200" kern="1200" dirty="0" smtClean="0"/>
            <a:t>主体型</a:t>
          </a:r>
          <a:endParaRPr lang="zh-CN" altLang="en-US" sz="12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项目低配</a:t>
          </a:r>
          <a:endParaRPr lang="zh-CN" alt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     </a:t>
          </a:r>
          <a:r>
            <a:rPr lang="en-US" altLang="zh-CN" sz="800" kern="1200" dirty="0" smtClean="0"/>
            <a:t>1</a:t>
          </a:r>
          <a:r>
            <a:rPr lang="zh-CN" altLang="en-US" sz="800" kern="1200" dirty="0" smtClean="0"/>
            <a:t>人</a:t>
          </a:r>
          <a:endParaRPr lang="zh-CN" alt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solidFill>
                <a:srgbClr val="FF0000"/>
              </a:solidFill>
            </a:rPr>
            <a:t>依赖关系（</a:t>
          </a:r>
          <a:r>
            <a:rPr lang="en-US" altLang="zh-CN" sz="800" kern="1200" dirty="0" smtClean="0">
              <a:solidFill>
                <a:srgbClr val="FF0000"/>
              </a:solidFill>
            </a:rPr>
            <a:t>JS</a:t>
          </a:r>
          <a:r>
            <a:rPr lang="zh-CN" altLang="en-US" sz="800" kern="1200" dirty="0" smtClean="0">
              <a:solidFill>
                <a:srgbClr val="FF0000"/>
              </a:solidFill>
            </a:rPr>
            <a:t>与原生端）</a:t>
          </a:r>
          <a:endParaRPr lang="zh-CN" altLang="en-US" sz="800" kern="1200" dirty="0">
            <a:solidFill>
              <a:srgbClr val="FF0000"/>
            </a:solidFill>
          </a:endParaRP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>
              <a:solidFill>
                <a:srgbClr val="FF0000"/>
              </a:solidFill>
            </a:rPr>
            <a:t>     技术规则</a:t>
          </a:r>
          <a:endParaRPr lang="zh-CN" altLang="en-US" sz="800" kern="1200" dirty="0">
            <a:solidFill>
              <a:srgbClr val="FF0000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层级结构</a:t>
          </a:r>
          <a:endParaRPr lang="zh-CN" alt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     </a:t>
          </a:r>
          <a:r>
            <a:rPr lang="en-US" altLang="zh-CN" sz="800" kern="1200" dirty="0" smtClean="0"/>
            <a:t>3</a:t>
          </a:r>
          <a:r>
            <a:rPr lang="zh-CN" altLang="en-US" sz="800" kern="1200" dirty="0" smtClean="0"/>
            <a:t>层</a:t>
          </a:r>
          <a:endParaRPr lang="zh-CN" altLang="en-US" sz="800" kern="1200" dirty="0"/>
        </a:p>
      </dsp:txBody>
      <dsp:txXfrm>
        <a:off x="2251690" y="0"/>
        <a:ext cx="1359511" cy="1391194"/>
      </dsp:txXfrm>
    </dsp:sp>
    <dsp:sp modelId="{2611BAF0-1030-4C20-BD52-42F27E1167EA}">
      <dsp:nvSpPr>
        <dsp:cNvPr id="0" name=""/>
        <dsp:cNvSpPr/>
      </dsp:nvSpPr>
      <dsp:spPr>
        <a:xfrm>
          <a:off x="2464113" y="1821802"/>
          <a:ext cx="1274541" cy="1324947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1045B9-D655-4FC6-8F2F-3D71DBB8F34D}">
      <dsp:nvSpPr>
        <dsp:cNvPr id="0" name=""/>
        <dsp:cNvSpPr/>
      </dsp:nvSpPr>
      <dsp:spPr>
        <a:xfrm>
          <a:off x="637270" y="1921173"/>
          <a:ext cx="1359511" cy="1391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多</a:t>
          </a:r>
          <a:r>
            <a:rPr lang="en-US" altLang="zh-CN" sz="1200" kern="1200" dirty="0" smtClean="0"/>
            <a:t>View</a:t>
          </a:r>
          <a:r>
            <a:rPr lang="zh-CN" altLang="en-US" sz="1200" kern="1200" dirty="0" smtClean="0"/>
            <a:t>混合型</a:t>
          </a:r>
          <a:endParaRPr lang="zh-CN" alt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项目低配</a:t>
          </a:r>
          <a:endParaRPr lang="zh-CN" altLang="en-US" sz="900" kern="1200" dirty="0"/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     </a:t>
          </a:r>
          <a:r>
            <a:rPr lang="en-US" altLang="zh-CN" sz="900" kern="1200" dirty="0" smtClean="0"/>
            <a:t>3+1</a:t>
          </a:r>
          <a:r>
            <a:rPr lang="zh-CN" altLang="en-US" sz="900" kern="1200" dirty="0" smtClean="0"/>
            <a:t>人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>
              <a:solidFill>
                <a:srgbClr val="FF0000"/>
              </a:solidFill>
            </a:rPr>
            <a:t>依赖关系（</a:t>
          </a:r>
          <a:r>
            <a:rPr lang="en-US" altLang="zh-CN" sz="900" kern="1200" dirty="0" smtClean="0">
              <a:solidFill>
                <a:srgbClr val="FF0000"/>
              </a:solidFill>
            </a:rPr>
            <a:t>JS</a:t>
          </a:r>
          <a:r>
            <a:rPr lang="zh-CN" altLang="en-US" sz="900" kern="1200" dirty="0" smtClean="0">
              <a:solidFill>
                <a:srgbClr val="FF0000"/>
              </a:solidFill>
            </a:rPr>
            <a:t>与原生端）</a:t>
          </a:r>
          <a:endParaRPr lang="zh-CN" altLang="en-US" sz="900" kern="1200" dirty="0">
            <a:solidFill>
              <a:srgbClr val="FF0000"/>
            </a:solidFill>
          </a:endParaRP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>
              <a:solidFill>
                <a:srgbClr val="FF0000"/>
              </a:solidFill>
            </a:rPr>
            <a:t>     业务规则</a:t>
          </a:r>
          <a:endParaRPr lang="zh-CN" altLang="en-US" sz="900" kern="1200" dirty="0">
            <a:solidFill>
              <a:srgbClr val="FF0000"/>
            </a:solidFill>
          </a:endParaRP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>
              <a:solidFill>
                <a:srgbClr val="FF0000"/>
              </a:solidFill>
            </a:rPr>
            <a:t>     技术规则</a:t>
          </a:r>
          <a:endParaRPr lang="zh-CN" altLang="en-US" sz="900" kern="1200" dirty="0">
            <a:solidFill>
              <a:srgbClr val="FF0000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层级结构</a:t>
          </a:r>
          <a:endParaRPr lang="zh-CN" altLang="en-US" sz="900" kern="1200" dirty="0"/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     </a:t>
          </a:r>
          <a:r>
            <a:rPr lang="en-US" altLang="zh-CN" sz="900" kern="1200" dirty="0" smtClean="0"/>
            <a:t>2</a:t>
          </a:r>
          <a:r>
            <a:rPr lang="zh-CN" altLang="en-US" sz="900" kern="1200" dirty="0" smtClean="0"/>
            <a:t>层</a:t>
          </a:r>
          <a:endParaRPr lang="zh-CN" altLang="en-US" sz="900" kern="1200" dirty="0"/>
        </a:p>
      </dsp:txBody>
      <dsp:txXfrm>
        <a:off x="637270" y="1921173"/>
        <a:ext cx="1359511" cy="13911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82463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ionic</a:t>
          </a:r>
          <a:endParaRPr lang="zh-CN" altLang="en-US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err="1" smtClean="0"/>
            <a:t>weex</a:t>
          </a:r>
          <a:endParaRPr lang="zh-CN" altLang="en-US" sz="1300" kern="1200" dirty="0"/>
        </a:p>
      </dsp:txBody>
      <dsp:txXfrm>
        <a:off x="195213" y="112764"/>
        <a:ext cx="544408" cy="544408"/>
      </dsp:txXfrm>
    </dsp:sp>
    <dsp:sp modelId="{CB9861D9-647A-9545-AF56-5BE6C020C0BC}">
      <dsp:nvSpPr>
        <dsp:cNvPr id="0" name=""/>
        <dsp:cNvSpPr/>
      </dsp:nvSpPr>
      <dsp:spPr>
        <a:xfrm>
          <a:off x="914888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974078" y="332454"/>
        <a:ext cx="328166" cy="105028"/>
      </dsp:txXfrm>
    </dsp:sp>
    <dsp:sp modelId="{B8622DEF-A6E5-E848-8411-35A4A739A7C9}">
      <dsp:nvSpPr>
        <dsp:cNvPr id="0" name=""/>
        <dsp:cNvSpPr/>
      </dsp:nvSpPr>
      <dsp:spPr>
        <a:xfrm>
          <a:off x="1423951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目录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标准</a:t>
          </a:r>
          <a:endParaRPr lang="zh-CN" altLang="en-US" sz="1300" kern="1200" dirty="0"/>
        </a:p>
      </dsp:txBody>
      <dsp:txXfrm>
        <a:off x="1536701" y="112764"/>
        <a:ext cx="544408" cy="544408"/>
      </dsp:txXfrm>
    </dsp:sp>
    <dsp:sp modelId="{EF2DF7AB-253E-0040-AF39-1EFF03C5412D}">
      <dsp:nvSpPr>
        <dsp:cNvPr id="0" name=""/>
        <dsp:cNvSpPr/>
      </dsp:nvSpPr>
      <dsp:spPr>
        <a:xfrm>
          <a:off x="2256376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315566" y="332454"/>
        <a:ext cx="328166" cy="105028"/>
      </dsp:txXfrm>
    </dsp:sp>
    <dsp:sp modelId="{99741E28-03FD-C340-8F2C-3D39D8822863}">
      <dsp:nvSpPr>
        <dsp:cNvPr id="0" name=""/>
        <dsp:cNvSpPr/>
      </dsp:nvSpPr>
      <dsp:spPr>
        <a:xfrm>
          <a:off x="2765439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管理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集成</a:t>
          </a:r>
          <a:endParaRPr lang="zh-CN" altLang="en-US" sz="1300" kern="1200" dirty="0"/>
        </a:p>
      </dsp:txBody>
      <dsp:txXfrm>
        <a:off x="2878189" y="112764"/>
        <a:ext cx="544408" cy="544408"/>
      </dsp:txXfrm>
    </dsp:sp>
    <dsp:sp modelId="{971DA4D7-9B43-2D45-B251-CC4EB191CB65}">
      <dsp:nvSpPr>
        <dsp:cNvPr id="0" name=""/>
        <dsp:cNvSpPr/>
      </dsp:nvSpPr>
      <dsp:spPr>
        <a:xfrm>
          <a:off x="3597864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3657054" y="332454"/>
        <a:ext cx="328166" cy="105028"/>
      </dsp:txXfrm>
    </dsp:sp>
    <dsp:sp modelId="{3713940A-6A6A-E642-9564-18E25C0A12EE}">
      <dsp:nvSpPr>
        <dsp:cNvPr id="0" name=""/>
        <dsp:cNvSpPr/>
      </dsp:nvSpPr>
      <dsp:spPr>
        <a:xfrm>
          <a:off x="4106928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开发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集成</a:t>
          </a:r>
          <a:endParaRPr lang="zh-CN" altLang="en-US" sz="1300" kern="1200" dirty="0"/>
        </a:p>
      </dsp:txBody>
      <dsp:txXfrm>
        <a:off x="4219678" y="112764"/>
        <a:ext cx="544408" cy="544408"/>
      </dsp:txXfrm>
    </dsp:sp>
    <dsp:sp modelId="{5B7AAF29-F308-534A-87DF-9ACEB5E627F2}">
      <dsp:nvSpPr>
        <dsp:cNvPr id="0" name=""/>
        <dsp:cNvSpPr/>
      </dsp:nvSpPr>
      <dsp:spPr>
        <a:xfrm>
          <a:off x="4939352" y="161695"/>
          <a:ext cx="446546" cy="446546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4998542" y="253683"/>
        <a:ext cx="328166" cy="262570"/>
      </dsp:txXfrm>
    </dsp:sp>
    <dsp:sp modelId="{A869993F-94CE-D741-8AE8-537495BEFC87}">
      <dsp:nvSpPr>
        <dsp:cNvPr id="0" name=""/>
        <dsp:cNvSpPr/>
      </dsp:nvSpPr>
      <dsp:spPr>
        <a:xfrm>
          <a:off x="5448416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技术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平台</a:t>
          </a:r>
          <a:endParaRPr lang="zh-CN" altLang="en-US" sz="1300" kern="1200" dirty="0"/>
        </a:p>
      </dsp:txBody>
      <dsp:txXfrm>
        <a:off x="5561166" y="112764"/>
        <a:ext cx="544408" cy="5444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82463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项目生命周期</a:t>
          </a:r>
          <a:r>
            <a:rPr lang="en-US" altLang="zh-CN" sz="1100" kern="1200" dirty="0" smtClean="0"/>
            <a:t>(Scrum)</a:t>
          </a:r>
          <a:endParaRPr lang="zh-CN" altLang="en-US" sz="1100" kern="1200" dirty="0"/>
        </a:p>
      </dsp:txBody>
      <dsp:txXfrm>
        <a:off x="195213" y="112764"/>
        <a:ext cx="544408" cy="544408"/>
      </dsp:txXfrm>
    </dsp:sp>
    <dsp:sp modelId="{CB9861D9-647A-9545-AF56-5BE6C020C0BC}">
      <dsp:nvSpPr>
        <dsp:cNvPr id="0" name=""/>
        <dsp:cNvSpPr/>
      </dsp:nvSpPr>
      <dsp:spPr>
        <a:xfrm>
          <a:off x="914888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974078" y="332454"/>
        <a:ext cx="328166" cy="105028"/>
      </dsp:txXfrm>
    </dsp:sp>
    <dsp:sp modelId="{B8622DEF-A6E5-E848-8411-35A4A739A7C9}">
      <dsp:nvSpPr>
        <dsp:cNvPr id="0" name=""/>
        <dsp:cNvSpPr/>
      </dsp:nvSpPr>
      <dsp:spPr>
        <a:xfrm>
          <a:off x="1423951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组织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角色</a:t>
          </a:r>
          <a:endParaRPr lang="zh-CN" altLang="en-US" sz="1100" kern="1200" dirty="0"/>
        </a:p>
      </dsp:txBody>
      <dsp:txXfrm>
        <a:off x="1536701" y="112764"/>
        <a:ext cx="544408" cy="544408"/>
      </dsp:txXfrm>
    </dsp:sp>
    <dsp:sp modelId="{EF2DF7AB-253E-0040-AF39-1EFF03C5412D}">
      <dsp:nvSpPr>
        <dsp:cNvPr id="0" name=""/>
        <dsp:cNvSpPr/>
      </dsp:nvSpPr>
      <dsp:spPr>
        <a:xfrm>
          <a:off x="2256376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315566" y="332454"/>
        <a:ext cx="328166" cy="105028"/>
      </dsp:txXfrm>
    </dsp:sp>
    <dsp:sp modelId="{99741E28-03FD-C340-8F2C-3D39D8822863}">
      <dsp:nvSpPr>
        <dsp:cNvPr id="0" name=""/>
        <dsp:cNvSpPr/>
      </dsp:nvSpPr>
      <dsp:spPr>
        <a:xfrm>
          <a:off x="2765439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业务流程重组</a:t>
          </a:r>
          <a:endParaRPr lang="zh-CN" altLang="en-US" sz="1100" kern="1200" dirty="0"/>
        </a:p>
      </dsp:txBody>
      <dsp:txXfrm>
        <a:off x="2878189" y="112764"/>
        <a:ext cx="544408" cy="544408"/>
      </dsp:txXfrm>
    </dsp:sp>
    <dsp:sp modelId="{971DA4D7-9B43-2D45-B251-CC4EB191CB65}">
      <dsp:nvSpPr>
        <dsp:cNvPr id="0" name=""/>
        <dsp:cNvSpPr/>
      </dsp:nvSpPr>
      <dsp:spPr>
        <a:xfrm>
          <a:off x="3597864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3657054" y="332454"/>
        <a:ext cx="328166" cy="105028"/>
      </dsp:txXfrm>
    </dsp:sp>
    <dsp:sp modelId="{3713940A-6A6A-E642-9564-18E25C0A12EE}">
      <dsp:nvSpPr>
        <dsp:cNvPr id="0" name=""/>
        <dsp:cNvSpPr/>
      </dsp:nvSpPr>
      <dsp:spPr>
        <a:xfrm>
          <a:off x="4106928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技术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smtClean="0"/>
            <a:t>特性</a:t>
          </a:r>
          <a:endParaRPr lang="zh-CN" altLang="en-US" sz="1100" kern="1200" dirty="0"/>
        </a:p>
      </dsp:txBody>
      <dsp:txXfrm>
        <a:off x="4219678" y="112764"/>
        <a:ext cx="544408" cy="544408"/>
      </dsp:txXfrm>
    </dsp:sp>
    <dsp:sp modelId="{5B7AAF29-F308-534A-87DF-9ACEB5E627F2}">
      <dsp:nvSpPr>
        <dsp:cNvPr id="0" name=""/>
        <dsp:cNvSpPr/>
      </dsp:nvSpPr>
      <dsp:spPr>
        <a:xfrm>
          <a:off x="4939352" y="161695"/>
          <a:ext cx="446546" cy="446546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4998542" y="253683"/>
        <a:ext cx="328166" cy="262570"/>
      </dsp:txXfrm>
    </dsp:sp>
    <dsp:sp modelId="{A869993F-94CE-D741-8AE8-537495BEFC87}">
      <dsp:nvSpPr>
        <dsp:cNvPr id="0" name=""/>
        <dsp:cNvSpPr/>
      </dsp:nvSpPr>
      <dsp:spPr>
        <a:xfrm>
          <a:off x="5448416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工作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流程</a:t>
          </a:r>
          <a:endParaRPr lang="zh-CN" altLang="en-US" sz="1100" kern="1200" dirty="0"/>
        </a:p>
      </dsp:txBody>
      <dsp:txXfrm>
        <a:off x="5561166" y="112764"/>
        <a:ext cx="544408" cy="5444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82463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组织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人员</a:t>
          </a:r>
          <a:endParaRPr lang="zh-CN" altLang="en-US" sz="1300" kern="1200" dirty="0"/>
        </a:p>
      </dsp:txBody>
      <dsp:txXfrm>
        <a:off x="195213" y="112764"/>
        <a:ext cx="544408" cy="544408"/>
      </dsp:txXfrm>
    </dsp:sp>
    <dsp:sp modelId="{CB9861D9-647A-9545-AF56-5BE6C020C0BC}">
      <dsp:nvSpPr>
        <dsp:cNvPr id="0" name=""/>
        <dsp:cNvSpPr/>
      </dsp:nvSpPr>
      <dsp:spPr>
        <a:xfrm>
          <a:off x="914888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974078" y="332454"/>
        <a:ext cx="328166" cy="105028"/>
      </dsp:txXfrm>
    </dsp:sp>
    <dsp:sp modelId="{B8622DEF-A6E5-E848-8411-35A4A739A7C9}">
      <dsp:nvSpPr>
        <dsp:cNvPr id="0" name=""/>
        <dsp:cNvSpPr/>
      </dsp:nvSpPr>
      <dsp:spPr>
        <a:xfrm>
          <a:off x="1423951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具备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技能</a:t>
          </a:r>
          <a:endParaRPr lang="zh-CN" altLang="en-US" sz="1300" kern="1200" dirty="0"/>
        </a:p>
      </dsp:txBody>
      <dsp:txXfrm>
        <a:off x="1536701" y="112764"/>
        <a:ext cx="544408" cy="544408"/>
      </dsp:txXfrm>
    </dsp:sp>
    <dsp:sp modelId="{EF2DF7AB-253E-0040-AF39-1EFF03C5412D}">
      <dsp:nvSpPr>
        <dsp:cNvPr id="0" name=""/>
        <dsp:cNvSpPr/>
      </dsp:nvSpPr>
      <dsp:spPr>
        <a:xfrm>
          <a:off x="2256376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315566" y="332454"/>
        <a:ext cx="328166" cy="105028"/>
      </dsp:txXfrm>
    </dsp:sp>
    <dsp:sp modelId="{99741E28-03FD-C340-8F2C-3D39D8822863}">
      <dsp:nvSpPr>
        <dsp:cNvPr id="0" name=""/>
        <dsp:cNvSpPr/>
      </dsp:nvSpPr>
      <dsp:spPr>
        <a:xfrm>
          <a:off x="2765439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受到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培训</a:t>
          </a:r>
          <a:endParaRPr lang="zh-CN" altLang="en-US" sz="1300" kern="1200" dirty="0"/>
        </a:p>
      </dsp:txBody>
      <dsp:txXfrm>
        <a:off x="2878189" y="112764"/>
        <a:ext cx="544408" cy="544408"/>
      </dsp:txXfrm>
    </dsp:sp>
    <dsp:sp modelId="{971DA4D7-9B43-2D45-B251-CC4EB191CB65}">
      <dsp:nvSpPr>
        <dsp:cNvPr id="0" name=""/>
        <dsp:cNvSpPr/>
      </dsp:nvSpPr>
      <dsp:spPr>
        <a:xfrm>
          <a:off x="3597864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3657054" y="332454"/>
        <a:ext cx="328166" cy="105028"/>
      </dsp:txXfrm>
    </dsp:sp>
    <dsp:sp modelId="{3713940A-6A6A-E642-9564-18E25C0A12EE}">
      <dsp:nvSpPr>
        <dsp:cNvPr id="0" name=""/>
        <dsp:cNvSpPr/>
      </dsp:nvSpPr>
      <dsp:spPr>
        <a:xfrm>
          <a:off x="4106928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拥有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干劲</a:t>
          </a:r>
          <a:endParaRPr lang="zh-CN" altLang="en-US" sz="1300" kern="1200" dirty="0"/>
        </a:p>
      </dsp:txBody>
      <dsp:txXfrm>
        <a:off x="4219678" y="112764"/>
        <a:ext cx="544408" cy="544408"/>
      </dsp:txXfrm>
    </dsp:sp>
    <dsp:sp modelId="{5B7AAF29-F308-534A-87DF-9ACEB5E627F2}">
      <dsp:nvSpPr>
        <dsp:cNvPr id="0" name=""/>
        <dsp:cNvSpPr/>
      </dsp:nvSpPr>
      <dsp:spPr>
        <a:xfrm>
          <a:off x="4939352" y="161695"/>
          <a:ext cx="446546" cy="446546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998542" y="253683"/>
        <a:ext cx="328166" cy="262570"/>
      </dsp:txXfrm>
    </dsp:sp>
    <dsp:sp modelId="{A869993F-94CE-D741-8AE8-537495BEFC87}">
      <dsp:nvSpPr>
        <dsp:cNvPr id="0" name=""/>
        <dsp:cNvSpPr/>
      </dsp:nvSpPr>
      <dsp:spPr>
        <a:xfrm>
          <a:off x="5448416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组织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角色</a:t>
          </a:r>
          <a:endParaRPr lang="zh-CN" altLang="en-US" sz="1300" kern="1200" dirty="0"/>
        </a:p>
      </dsp:txBody>
      <dsp:txXfrm>
        <a:off x="5561166" y="112764"/>
        <a:ext cx="544408" cy="5444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1A9-611F-9F40-B65D-CA5A528FFE01}">
      <dsp:nvSpPr>
        <dsp:cNvPr id="0" name=""/>
        <dsp:cNvSpPr/>
      </dsp:nvSpPr>
      <dsp:spPr>
        <a:xfrm>
          <a:off x="82463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工作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流程</a:t>
          </a:r>
          <a:endParaRPr lang="zh-CN" altLang="en-US" sz="1300" kern="1200" dirty="0"/>
        </a:p>
      </dsp:txBody>
      <dsp:txXfrm>
        <a:off x="195213" y="112764"/>
        <a:ext cx="544408" cy="544408"/>
      </dsp:txXfrm>
    </dsp:sp>
    <dsp:sp modelId="{CB9861D9-647A-9545-AF56-5BE6C020C0BC}">
      <dsp:nvSpPr>
        <dsp:cNvPr id="0" name=""/>
        <dsp:cNvSpPr/>
      </dsp:nvSpPr>
      <dsp:spPr>
        <a:xfrm>
          <a:off x="914888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974078" y="332454"/>
        <a:ext cx="328166" cy="105028"/>
      </dsp:txXfrm>
    </dsp:sp>
    <dsp:sp modelId="{B8622DEF-A6E5-E848-8411-35A4A739A7C9}">
      <dsp:nvSpPr>
        <dsp:cNvPr id="0" name=""/>
        <dsp:cNvSpPr/>
      </dsp:nvSpPr>
      <dsp:spPr>
        <a:xfrm>
          <a:off x="1423951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标准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化</a:t>
          </a:r>
          <a:endParaRPr lang="zh-CN" altLang="en-US" sz="1300" kern="1200" dirty="0"/>
        </a:p>
      </dsp:txBody>
      <dsp:txXfrm>
        <a:off x="1536701" y="112764"/>
        <a:ext cx="544408" cy="544408"/>
      </dsp:txXfrm>
    </dsp:sp>
    <dsp:sp modelId="{EF2DF7AB-253E-0040-AF39-1EFF03C5412D}">
      <dsp:nvSpPr>
        <dsp:cNvPr id="0" name=""/>
        <dsp:cNvSpPr/>
      </dsp:nvSpPr>
      <dsp:spPr>
        <a:xfrm>
          <a:off x="2256376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315566" y="332454"/>
        <a:ext cx="328166" cy="105028"/>
      </dsp:txXfrm>
    </dsp:sp>
    <dsp:sp modelId="{99741E28-03FD-C340-8F2C-3D39D8822863}">
      <dsp:nvSpPr>
        <dsp:cNvPr id="0" name=""/>
        <dsp:cNvSpPr/>
      </dsp:nvSpPr>
      <dsp:spPr>
        <a:xfrm>
          <a:off x="2765439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编码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实现</a:t>
          </a:r>
          <a:endParaRPr lang="zh-CN" altLang="en-US" sz="1300" kern="1200" dirty="0"/>
        </a:p>
      </dsp:txBody>
      <dsp:txXfrm>
        <a:off x="2878189" y="112764"/>
        <a:ext cx="544408" cy="544408"/>
      </dsp:txXfrm>
    </dsp:sp>
    <dsp:sp modelId="{971DA4D7-9B43-2D45-B251-CC4EB191CB65}">
      <dsp:nvSpPr>
        <dsp:cNvPr id="0" name=""/>
        <dsp:cNvSpPr/>
      </dsp:nvSpPr>
      <dsp:spPr>
        <a:xfrm>
          <a:off x="3597864" y="161695"/>
          <a:ext cx="446546" cy="446546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3657054" y="332454"/>
        <a:ext cx="328166" cy="105028"/>
      </dsp:txXfrm>
    </dsp:sp>
    <dsp:sp modelId="{3713940A-6A6A-E642-9564-18E25C0A12EE}">
      <dsp:nvSpPr>
        <dsp:cNvPr id="0" name=""/>
        <dsp:cNvSpPr/>
      </dsp:nvSpPr>
      <dsp:spPr>
        <a:xfrm>
          <a:off x="4106928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s-IS" altLang="zh-CN" sz="1300" kern="1200" dirty="0" smtClean="0"/>
            <a:t>…</a:t>
          </a:r>
          <a:endParaRPr lang="zh-CN" altLang="en-US" sz="1300" kern="1200" dirty="0"/>
        </a:p>
      </dsp:txBody>
      <dsp:txXfrm>
        <a:off x="4219678" y="112764"/>
        <a:ext cx="544408" cy="544408"/>
      </dsp:txXfrm>
    </dsp:sp>
    <dsp:sp modelId="{5B7AAF29-F308-534A-87DF-9ACEB5E627F2}">
      <dsp:nvSpPr>
        <dsp:cNvPr id="0" name=""/>
        <dsp:cNvSpPr/>
      </dsp:nvSpPr>
      <dsp:spPr>
        <a:xfrm>
          <a:off x="4939352" y="161695"/>
          <a:ext cx="446546" cy="446546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998542" y="253683"/>
        <a:ext cx="328166" cy="262570"/>
      </dsp:txXfrm>
    </dsp:sp>
    <dsp:sp modelId="{A869993F-94CE-D741-8AE8-537495BEFC87}">
      <dsp:nvSpPr>
        <dsp:cNvPr id="0" name=""/>
        <dsp:cNvSpPr/>
      </dsp:nvSpPr>
      <dsp:spPr>
        <a:xfrm>
          <a:off x="5448416" y="14"/>
          <a:ext cx="769908" cy="7699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自动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化</a:t>
          </a:r>
          <a:endParaRPr lang="zh-CN" altLang="en-US" sz="1300" kern="1200" dirty="0"/>
        </a:p>
      </dsp:txBody>
      <dsp:txXfrm>
        <a:off x="5561166" y="112764"/>
        <a:ext cx="544408" cy="5444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35DC2-E6D4-5C40-A5A3-C9431D7A1483}">
      <dsp:nvSpPr>
        <dsp:cNvPr id="0" name=""/>
        <dsp:cNvSpPr/>
      </dsp:nvSpPr>
      <dsp:spPr>
        <a:xfrm rot="5400000">
          <a:off x="-265324" y="265570"/>
          <a:ext cx="1768827" cy="123817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平台服务</a:t>
          </a:r>
          <a:endParaRPr lang="zh-CN" altLang="en-US" sz="2300" kern="1200" dirty="0"/>
        </a:p>
      </dsp:txBody>
      <dsp:txXfrm rot="-5400000">
        <a:off x="1" y="619336"/>
        <a:ext cx="1238179" cy="530648"/>
      </dsp:txXfrm>
    </dsp:sp>
    <dsp:sp modelId="{6518CE7F-7907-004E-9709-D98E809B9405}">
      <dsp:nvSpPr>
        <dsp:cNvPr id="0" name=""/>
        <dsp:cNvSpPr/>
      </dsp:nvSpPr>
      <dsp:spPr>
        <a:xfrm rot="5400000">
          <a:off x="5440044" y="-4201619"/>
          <a:ext cx="1149737" cy="95534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服务：作为表达业务的状态。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一个服务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服务架构</a:t>
          </a:r>
          <a:endParaRPr lang="zh-CN" altLang="en-US" sz="1900" kern="1200" dirty="0"/>
        </a:p>
      </dsp:txBody>
      <dsp:txXfrm rot="-5400000">
        <a:off x="1238179" y="56372"/>
        <a:ext cx="9497342" cy="1037485"/>
      </dsp:txXfrm>
    </dsp:sp>
    <dsp:sp modelId="{1CE0D18B-AA35-D943-A03E-6E1C013C09CE}">
      <dsp:nvSpPr>
        <dsp:cNvPr id="0" name=""/>
        <dsp:cNvSpPr/>
      </dsp:nvSpPr>
      <dsp:spPr>
        <a:xfrm rot="5400000">
          <a:off x="-265324" y="1841887"/>
          <a:ext cx="1768827" cy="123817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平台技术</a:t>
          </a:r>
          <a:endParaRPr lang="zh-CN" altLang="en-US" sz="2300" kern="1200" dirty="0"/>
        </a:p>
      </dsp:txBody>
      <dsp:txXfrm rot="-5400000">
        <a:off x="1" y="2195653"/>
        <a:ext cx="1238179" cy="530648"/>
      </dsp:txXfrm>
    </dsp:sp>
    <dsp:sp modelId="{2F3D2E8E-6040-B84A-B995-62909176470E}">
      <dsp:nvSpPr>
        <dsp:cNvPr id="0" name=""/>
        <dsp:cNvSpPr/>
      </dsp:nvSpPr>
      <dsp:spPr>
        <a:xfrm rot="5400000">
          <a:off x="5440044" y="-2625301"/>
          <a:ext cx="1149737" cy="95534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技术：作为承载服务的载体。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一个技术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技术架构</a:t>
          </a:r>
          <a:endParaRPr lang="zh-CN" altLang="en-US" sz="1900" kern="1200" dirty="0"/>
        </a:p>
      </dsp:txBody>
      <dsp:txXfrm rot="-5400000">
        <a:off x="1238179" y="1632690"/>
        <a:ext cx="9497342" cy="1037485"/>
      </dsp:txXfrm>
    </dsp:sp>
    <dsp:sp modelId="{269368A1-7DAF-704D-A03A-CA319A9462AD}">
      <dsp:nvSpPr>
        <dsp:cNvPr id="0" name=""/>
        <dsp:cNvSpPr/>
      </dsp:nvSpPr>
      <dsp:spPr>
        <a:xfrm rot="5400000">
          <a:off x="-265324" y="3418205"/>
          <a:ext cx="1768827" cy="123817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对应关系</a:t>
          </a:r>
          <a:endParaRPr lang="zh-CN" altLang="en-US" sz="2300" kern="1200" dirty="0"/>
        </a:p>
      </dsp:txBody>
      <dsp:txXfrm rot="-5400000">
        <a:off x="1" y="3771971"/>
        <a:ext cx="1238179" cy="530648"/>
      </dsp:txXfrm>
    </dsp:sp>
    <dsp:sp modelId="{6640B62E-7862-7A46-8D7A-0D1293BDAB08}">
      <dsp:nvSpPr>
        <dsp:cNvPr id="0" name=""/>
        <dsp:cNvSpPr/>
      </dsp:nvSpPr>
      <dsp:spPr>
        <a:xfrm rot="5400000">
          <a:off x="5440044" y="-1048984"/>
          <a:ext cx="1149737" cy="95534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技术对应关系：一个服务需要多个技术载体配合实现。</a:t>
          </a:r>
          <a:endParaRPr lang="zh-CN" altLang="en-US" sz="1900" kern="1200" dirty="0"/>
        </a:p>
      </dsp:txBody>
      <dsp:txXfrm rot="-5400000">
        <a:off x="1238179" y="3209007"/>
        <a:ext cx="9497342" cy="10374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12069-5B86-D24A-9E41-7FC7E8D89F46}">
      <dsp:nvSpPr>
        <dsp:cNvPr id="0" name=""/>
        <dsp:cNvSpPr/>
      </dsp:nvSpPr>
      <dsp:spPr>
        <a:xfrm>
          <a:off x="4590" y="2017320"/>
          <a:ext cx="1707704" cy="68308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阅读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平台划分</a:t>
          </a:r>
          <a:endParaRPr lang="zh-CN" altLang="en-US" sz="1300" kern="1200" dirty="0"/>
        </a:p>
      </dsp:txBody>
      <dsp:txXfrm>
        <a:off x="346131" y="2017320"/>
        <a:ext cx="1024623" cy="683081"/>
      </dsp:txXfrm>
    </dsp:sp>
    <dsp:sp modelId="{B2055477-AEC1-A743-BC14-7EC9DA81294F}">
      <dsp:nvSpPr>
        <dsp:cNvPr id="0" name=""/>
        <dsp:cNvSpPr/>
      </dsp:nvSpPr>
      <dsp:spPr>
        <a:xfrm>
          <a:off x="1541524" y="2017320"/>
          <a:ext cx="1707704" cy="68308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阅读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服务分类</a:t>
          </a:r>
          <a:endParaRPr lang="zh-CN" altLang="en-US" sz="1300" kern="1200" dirty="0"/>
        </a:p>
      </dsp:txBody>
      <dsp:txXfrm>
        <a:off x="1883065" y="2017320"/>
        <a:ext cx="1024623" cy="683081"/>
      </dsp:txXfrm>
    </dsp:sp>
    <dsp:sp modelId="{973F530B-CB2B-4F46-85AF-249F28E35422}">
      <dsp:nvSpPr>
        <dsp:cNvPr id="0" name=""/>
        <dsp:cNvSpPr/>
      </dsp:nvSpPr>
      <dsp:spPr>
        <a:xfrm>
          <a:off x="3078459" y="2017320"/>
          <a:ext cx="1707704" cy="68308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新增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服务</a:t>
          </a:r>
          <a:endParaRPr lang="zh-CN" altLang="en-US" sz="1300" kern="1200" dirty="0"/>
        </a:p>
      </dsp:txBody>
      <dsp:txXfrm>
        <a:off x="3420000" y="2017320"/>
        <a:ext cx="1024623" cy="683081"/>
      </dsp:txXfrm>
    </dsp:sp>
    <dsp:sp modelId="{BC9A1BDD-E58C-DC4F-AE25-1D916CB2BF06}">
      <dsp:nvSpPr>
        <dsp:cNvPr id="0" name=""/>
        <dsp:cNvSpPr/>
      </dsp:nvSpPr>
      <dsp:spPr>
        <a:xfrm>
          <a:off x="4615393" y="2017320"/>
          <a:ext cx="1707704" cy="68308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确认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服务分类</a:t>
          </a:r>
          <a:endParaRPr lang="zh-CN" altLang="en-US" sz="1300" kern="1200" dirty="0"/>
        </a:p>
      </dsp:txBody>
      <dsp:txXfrm>
        <a:off x="4956934" y="2017320"/>
        <a:ext cx="1024623" cy="683081"/>
      </dsp:txXfrm>
    </dsp:sp>
    <dsp:sp modelId="{03E4CA98-B63A-7944-8FC8-3D8A946E7E3E}">
      <dsp:nvSpPr>
        <dsp:cNvPr id="0" name=""/>
        <dsp:cNvSpPr/>
      </dsp:nvSpPr>
      <dsp:spPr>
        <a:xfrm>
          <a:off x="6152328" y="2017320"/>
          <a:ext cx="1707704" cy="68308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根据服务类型确认服务涉及的平台</a:t>
          </a:r>
          <a:endParaRPr lang="zh-CN" altLang="en-US" sz="1300" kern="1200" dirty="0"/>
        </a:p>
      </dsp:txBody>
      <dsp:txXfrm>
        <a:off x="6493869" y="2017320"/>
        <a:ext cx="1024623" cy="683081"/>
      </dsp:txXfrm>
    </dsp:sp>
    <dsp:sp modelId="{CD066E97-5640-C744-AD66-8B25CDD4DC6D}">
      <dsp:nvSpPr>
        <dsp:cNvPr id="0" name=""/>
        <dsp:cNvSpPr/>
      </dsp:nvSpPr>
      <dsp:spPr>
        <a:xfrm>
          <a:off x="7689262" y="2017320"/>
          <a:ext cx="1707704" cy="68308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按照平台标准开发服务代码</a:t>
          </a:r>
          <a:endParaRPr lang="zh-CN" altLang="en-US" sz="1300" kern="1200" dirty="0"/>
        </a:p>
      </dsp:txBody>
      <dsp:txXfrm>
        <a:off x="8030803" y="2017320"/>
        <a:ext cx="1024623" cy="68308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B6B1A-FEAF-3A40-880B-A373E5D6922F}">
      <dsp:nvSpPr>
        <dsp:cNvPr id="0" name=""/>
        <dsp:cNvSpPr/>
      </dsp:nvSpPr>
      <dsp:spPr>
        <a:xfrm rot="5400000">
          <a:off x="-205201" y="206825"/>
          <a:ext cx="1368009" cy="95760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原生开发</a:t>
          </a:r>
          <a:endParaRPr lang="zh-CN" altLang="en-US" sz="1200" kern="1200" dirty="0"/>
        </a:p>
      </dsp:txBody>
      <dsp:txXfrm rot="-5400000">
        <a:off x="1" y="480426"/>
        <a:ext cx="957606" cy="410403"/>
      </dsp:txXfrm>
    </dsp:sp>
    <dsp:sp modelId="{FA90537C-558C-1A40-9B37-C2FBDAB8D880}">
      <dsp:nvSpPr>
        <dsp:cNvPr id="0" name=""/>
        <dsp:cNvSpPr/>
      </dsp:nvSpPr>
      <dsp:spPr>
        <a:xfrm rot="5400000">
          <a:off x="4332356" y="-3373126"/>
          <a:ext cx="889205" cy="76387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一个</a:t>
          </a:r>
          <a:r>
            <a:rPr lang="en-US" altLang="zh-CN" sz="1500" kern="1200" dirty="0" smtClean="0"/>
            <a:t>App</a:t>
          </a:r>
          <a:r>
            <a:rPr lang="zh-CN" altLang="en-US" sz="1500" kern="1200" dirty="0" smtClean="0"/>
            <a:t>需要在</a:t>
          </a:r>
          <a:r>
            <a:rPr lang="en-US" altLang="zh-CN" sz="1500" kern="1200" dirty="0" smtClean="0"/>
            <a:t>iOS</a:t>
          </a:r>
          <a:r>
            <a:rPr lang="zh-CN" altLang="en-US" sz="1500" kern="1200" dirty="0" smtClean="0"/>
            <a:t>、</a:t>
          </a:r>
          <a:r>
            <a:rPr lang="en-US" altLang="zh-CN" sz="1500" kern="1200" dirty="0" smtClean="0"/>
            <a:t>Android</a:t>
          </a:r>
          <a:r>
            <a:rPr lang="zh-CN" altLang="en-US" sz="1500" kern="1200" dirty="0" smtClean="0"/>
            <a:t>两个平台上开发，需要花费</a:t>
          </a:r>
          <a:r>
            <a:rPr lang="en-US" altLang="zh-CN" sz="1500" kern="1200" dirty="0" smtClean="0"/>
            <a:t>2</a:t>
          </a:r>
          <a:r>
            <a:rPr lang="zh-CN" altLang="en-US" sz="1500" kern="1200" dirty="0" smtClean="0"/>
            <a:t>份开发工作量。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smtClean="0"/>
            <a:t>iOS</a:t>
          </a:r>
          <a:r>
            <a:rPr lang="zh-CN" altLang="en-US" sz="1500" kern="1200" dirty="0" smtClean="0"/>
            <a:t>与</a:t>
          </a:r>
          <a:r>
            <a:rPr lang="en-US" altLang="zh-CN" sz="1500" kern="1200" dirty="0" smtClean="0"/>
            <a:t>Android</a:t>
          </a:r>
          <a:r>
            <a:rPr lang="zh-CN" altLang="en-US" sz="1500" kern="1200" dirty="0" smtClean="0"/>
            <a:t>没有任何依赖，减少了沟通成本。</a:t>
          </a:r>
          <a:endParaRPr lang="zh-CN" altLang="en-US" sz="1500" kern="1200" dirty="0"/>
        </a:p>
      </dsp:txBody>
      <dsp:txXfrm rot="-5400000">
        <a:off x="957607" y="45030"/>
        <a:ext cx="7595298" cy="802391"/>
      </dsp:txXfrm>
    </dsp:sp>
    <dsp:sp modelId="{E248C962-BAC7-7542-9836-E68B58A0554B}">
      <dsp:nvSpPr>
        <dsp:cNvPr id="0" name=""/>
        <dsp:cNvSpPr/>
      </dsp:nvSpPr>
      <dsp:spPr>
        <a:xfrm rot="5400000">
          <a:off x="-205201" y="1429405"/>
          <a:ext cx="1368009" cy="95760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混合开发</a:t>
          </a:r>
          <a:endParaRPr lang="zh-CN" altLang="en-US" sz="1200" kern="1200" dirty="0"/>
        </a:p>
      </dsp:txBody>
      <dsp:txXfrm rot="-5400000">
        <a:off x="1" y="1703006"/>
        <a:ext cx="957606" cy="410403"/>
      </dsp:txXfrm>
    </dsp:sp>
    <dsp:sp modelId="{B94653AF-32C8-884D-8803-3B3F045847A0}">
      <dsp:nvSpPr>
        <dsp:cNvPr id="0" name=""/>
        <dsp:cNvSpPr/>
      </dsp:nvSpPr>
      <dsp:spPr>
        <a:xfrm rot="5400000">
          <a:off x="4332356" y="-2150545"/>
          <a:ext cx="889205" cy="76387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一个</a:t>
          </a:r>
          <a:r>
            <a:rPr lang="en-US" altLang="zh-CN" sz="1500" kern="1200" dirty="0" smtClean="0"/>
            <a:t>App</a:t>
          </a:r>
          <a:r>
            <a:rPr lang="zh-CN" altLang="en-US" sz="1500" kern="1200" dirty="0" smtClean="0"/>
            <a:t>仅需要</a:t>
          </a:r>
          <a:r>
            <a:rPr lang="en-US" altLang="zh-CN" sz="1500" kern="1200" dirty="0" smtClean="0"/>
            <a:t>1.X</a:t>
          </a:r>
          <a:r>
            <a:rPr lang="zh-CN" altLang="en-US" sz="1500" kern="1200" dirty="0" smtClean="0"/>
            <a:t>份开发工作量（并非只是</a:t>
          </a:r>
          <a:r>
            <a:rPr lang="en-US" altLang="zh-CN" sz="1500" kern="1200" dirty="0" smtClean="0"/>
            <a:t>1</a:t>
          </a:r>
          <a:r>
            <a:rPr lang="zh-CN" altLang="en-US" sz="1500" kern="1200" dirty="0" smtClean="0"/>
            <a:t>份开发工作量）。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smtClean="0"/>
            <a:t>iOS</a:t>
          </a:r>
          <a:r>
            <a:rPr lang="zh-CN" altLang="en-US" sz="1500" kern="1200" dirty="0" smtClean="0"/>
            <a:t>、</a:t>
          </a:r>
          <a:r>
            <a:rPr lang="en-US" altLang="zh-CN" sz="1500" kern="1200" dirty="0" smtClean="0"/>
            <a:t>Android</a:t>
          </a:r>
          <a:r>
            <a:rPr lang="zh-CN" altLang="en-US" sz="1500" kern="1200" dirty="0" smtClean="0"/>
            <a:t>、</a:t>
          </a:r>
          <a:r>
            <a:rPr lang="en-US" altLang="zh-CN" sz="1500" kern="1200" dirty="0" smtClean="0"/>
            <a:t>JS</a:t>
          </a:r>
          <a:r>
            <a:rPr lang="zh-CN" altLang="en-US" sz="1500" kern="1200" dirty="0" smtClean="0"/>
            <a:t>存在依赖，增加了沟通成本。</a:t>
          </a:r>
          <a:endParaRPr lang="zh-CN" altLang="en-US" sz="1500" kern="1200" dirty="0"/>
        </a:p>
      </dsp:txBody>
      <dsp:txXfrm rot="-5400000">
        <a:off x="957607" y="1267611"/>
        <a:ext cx="7595298" cy="802391"/>
      </dsp:txXfrm>
    </dsp:sp>
    <dsp:sp modelId="{5E0FD0E6-CEC1-1941-9F35-58136A86AE2E}">
      <dsp:nvSpPr>
        <dsp:cNvPr id="0" name=""/>
        <dsp:cNvSpPr/>
      </dsp:nvSpPr>
      <dsp:spPr>
        <a:xfrm rot="5400000">
          <a:off x="-205201" y="2651986"/>
          <a:ext cx="1368009" cy="95760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混合开发技术栈复杂</a:t>
          </a:r>
          <a:endParaRPr lang="zh-CN" altLang="en-US" sz="1200" kern="1200" dirty="0"/>
        </a:p>
      </dsp:txBody>
      <dsp:txXfrm rot="-5400000">
        <a:off x="1" y="2925587"/>
        <a:ext cx="957606" cy="410403"/>
      </dsp:txXfrm>
    </dsp:sp>
    <dsp:sp modelId="{E7E914B1-6D9C-9F4C-9924-908AE9792257}">
      <dsp:nvSpPr>
        <dsp:cNvPr id="0" name=""/>
        <dsp:cNvSpPr/>
      </dsp:nvSpPr>
      <dsp:spPr>
        <a:xfrm rot="5400000">
          <a:off x="4332356" y="-927965"/>
          <a:ext cx="889205" cy="76387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smtClean="0"/>
            <a:t>混合开发技术栈复杂，包含 </a:t>
          </a:r>
          <a:r>
            <a:rPr lang="en-US" altLang="zh-CN" sz="1500" kern="1200" smtClean="0"/>
            <a:t>iOS</a:t>
          </a:r>
          <a:r>
            <a:rPr lang="zh-CN" altLang="en-US" sz="1500" kern="1200" smtClean="0"/>
            <a:t>、</a:t>
          </a:r>
          <a:r>
            <a:rPr lang="en-US" altLang="zh-CN" sz="1500" kern="1200" smtClean="0"/>
            <a:t>Android</a:t>
          </a:r>
          <a:r>
            <a:rPr lang="zh-CN" altLang="en-US" sz="1500" kern="1200" smtClean="0"/>
            <a:t>、</a:t>
          </a:r>
          <a:r>
            <a:rPr lang="en-US" altLang="zh-CN" sz="1500" kern="1200" smtClean="0"/>
            <a:t>NodeJS</a:t>
          </a:r>
          <a:r>
            <a:rPr lang="zh-CN" altLang="en-US" sz="1500" kern="1200" smtClean="0"/>
            <a:t>、</a:t>
          </a:r>
          <a:r>
            <a:rPr lang="en-US" altLang="zh-CN" sz="1500" kern="1200" smtClean="0"/>
            <a:t>JS</a:t>
          </a:r>
          <a:r>
            <a:rPr lang="zh-CN" altLang="en-US" sz="1500" kern="1200" smtClean="0"/>
            <a:t>等。</a:t>
          </a:r>
          <a:endParaRPr lang="zh-CN" alt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smtClean="0"/>
            <a:t>依靠个人能力难以保证技术栈的完整性。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等等。。。</a:t>
          </a:r>
          <a:endParaRPr lang="zh-CN" altLang="en-US" sz="1500" kern="1200" dirty="0"/>
        </a:p>
      </dsp:txBody>
      <dsp:txXfrm rot="-5400000">
        <a:off x="957607" y="2490191"/>
        <a:ext cx="7595298" cy="802391"/>
      </dsp:txXfrm>
    </dsp:sp>
    <dsp:sp modelId="{5CCB5BC3-96E6-7340-937E-923FE62BF2DC}">
      <dsp:nvSpPr>
        <dsp:cNvPr id="0" name=""/>
        <dsp:cNvSpPr/>
      </dsp:nvSpPr>
      <dsp:spPr>
        <a:xfrm rot="5400000">
          <a:off x="-205201" y="3874566"/>
          <a:ext cx="1368009" cy="95760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混合开发实现方式</a:t>
          </a:r>
          <a:endParaRPr lang="zh-CN" altLang="en-US" sz="1200" kern="1200" dirty="0"/>
        </a:p>
      </dsp:txBody>
      <dsp:txXfrm rot="-5400000">
        <a:off x="1" y="4148167"/>
        <a:ext cx="957606" cy="410403"/>
      </dsp:txXfrm>
    </dsp:sp>
    <dsp:sp modelId="{C32AD93C-6135-5D49-84A8-87091581C0CC}">
      <dsp:nvSpPr>
        <dsp:cNvPr id="0" name=""/>
        <dsp:cNvSpPr/>
      </dsp:nvSpPr>
      <dsp:spPr>
        <a:xfrm rot="5400000">
          <a:off x="4332356" y="294615"/>
          <a:ext cx="889205" cy="76387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开发人员全部掌握混合开发技术栈。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建立有效的组织结构保证混合开发</a:t>
          </a:r>
          <a:r>
            <a:rPr lang="zh-CN" altLang="en-US" sz="1500" kern="1200" smtClean="0"/>
            <a:t>技术栈合理分配到组织成员上。</a:t>
          </a:r>
          <a:endParaRPr lang="zh-CN" altLang="en-US" sz="1500" kern="1200" dirty="0"/>
        </a:p>
      </dsp:txBody>
      <dsp:txXfrm rot="-5400000">
        <a:off x="957607" y="3712772"/>
        <a:ext cx="7595298" cy="802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E85CF-014E-5042-90C0-6114C597A7F3}" type="datetimeFigureOut">
              <a:rPr kumimoji="1" lang="zh-CN" altLang="en-US" smtClean="0"/>
              <a:t>17/6/5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7DAC7-D980-8743-B5C5-4DD3C607B3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198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9025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809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文档地址：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cordova.apache.org</a:t>
            </a:r>
            <a:r>
              <a:rPr kumimoji="1" lang="en-US" altLang="zh-CN" dirty="0" smtClean="0"/>
              <a:t>/docs/</a:t>
            </a:r>
            <a:r>
              <a:rPr kumimoji="1" lang="en-US" altLang="zh-CN" dirty="0" err="1" smtClean="0"/>
              <a:t>en</a:t>
            </a:r>
            <a:r>
              <a:rPr kumimoji="1" lang="en-US" altLang="zh-CN" dirty="0" smtClean="0"/>
              <a:t>/6.x/guide/overview/</a:t>
            </a:r>
            <a:r>
              <a:rPr kumimoji="1" lang="en-US" altLang="zh-CN" dirty="0" err="1" smtClean="0"/>
              <a:t>index.html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46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4061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804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2385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419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308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3135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文档地址：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cordova.apache.org</a:t>
            </a:r>
            <a:r>
              <a:rPr kumimoji="1" lang="en-US" altLang="zh-CN" dirty="0" smtClean="0"/>
              <a:t>/docs/</a:t>
            </a:r>
            <a:r>
              <a:rPr kumimoji="1" lang="en-US" altLang="zh-CN" dirty="0" err="1" smtClean="0"/>
              <a:t>en</a:t>
            </a:r>
            <a:r>
              <a:rPr kumimoji="1" lang="en-US" altLang="zh-CN" dirty="0" smtClean="0"/>
              <a:t>/6.x/guide/overview/</a:t>
            </a:r>
            <a:r>
              <a:rPr kumimoji="1" lang="en-US" altLang="zh-CN" dirty="0" err="1" smtClean="0"/>
              <a:t>index.html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808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0524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选择开源的目标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、不重复造轮子。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、非专业框架开发团队，最终的框架产品的稳定性受到质疑，扩展性受到约束。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、将团队的注意力集中到核心竞争力的开发上。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402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96213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113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混合开发发展史：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766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7788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415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1841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298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4103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7DAC7-D980-8743-B5C5-4DD3C607B320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241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4" Type="http://schemas.openxmlformats.org/officeDocument/2006/relationships/diagramLayout" Target="../diagrams/layout13.xml"/><Relationship Id="rId5" Type="http://schemas.openxmlformats.org/officeDocument/2006/relationships/diagramQuickStyle" Target="../diagrams/quickStyle13.xml"/><Relationship Id="rId6" Type="http://schemas.openxmlformats.org/officeDocument/2006/relationships/diagramColors" Target="../diagrams/colors13.xml"/><Relationship Id="rId7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4" Type="http://schemas.openxmlformats.org/officeDocument/2006/relationships/diagramQuickStyle" Target="../diagrams/quickStyle14.xml"/><Relationship Id="rId5" Type="http://schemas.openxmlformats.org/officeDocument/2006/relationships/diagramColors" Target="../diagrams/colors14.xml"/><Relationship Id="rId6" Type="http://schemas.microsoft.com/office/2007/relationships/diagramDrawing" Target="../diagrams/drawing1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3.xml"/><Relationship Id="rId20" Type="http://schemas.openxmlformats.org/officeDocument/2006/relationships/diagramColors" Target="../diagrams/colors5.xml"/><Relationship Id="rId21" Type="http://schemas.microsoft.com/office/2007/relationships/diagramDrawing" Target="../diagrams/drawing5.xml"/><Relationship Id="rId22" Type="http://schemas.openxmlformats.org/officeDocument/2006/relationships/diagramData" Target="../diagrams/data6.xml"/><Relationship Id="rId23" Type="http://schemas.openxmlformats.org/officeDocument/2006/relationships/diagramLayout" Target="../diagrams/layout6.xml"/><Relationship Id="rId24" Type="http://schemas.openxmlformats.org/officeDocument/2006/relationships/diagramQuickStyle" Target="../diagrams/quickStyle6.xml"/><Relationship Id="rId25" Type="http://schemas.openxmlformats.org/officeDocument/2006/relationships/diagramColors" Target="../diagrams/colors6.xml"/><Relationship Id="rId26" Type="http://schemas.microsoft.com/office/2007/relationships/diagramDrawing" Target="../diagrams/drawing6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2" Type="http://schemas.openxmlformats.org/officeDocument/2006/relationships/diagramData" Target="../diagrams/data4.xml"/><Relationship Id="rId13" Type="http://schemas.openxmlformats.org/officeDocument/2006/relationships/diagramLayout" Target="../diagrams/layout4.xml"/><Relationship Id="rId14" Type="http://schemas.openxmlformats.org/officeDocument/2006/relationships/diagramQuickStyle" Target="../diagrams/quickStyle4.xml"/><Relationship Id="rId15" Type="http://schemas.openxmlformats.org/officeDocument/2006/relationships/diagramColors" Target="../diagrams/colors4.xml"/><Relationship Id="rId16" Type="http://schemas.microsoft.com/office/2007/relationships/diagramDrawing" Target="../diagrams/drawing4.xml"/><Relationship Id="rId17" Type="http://schemas.openxmlformats.org/officeDocument/2006/relationships/diagramData" Target="../diagrams/data5.xml"/><Relationship Id="rId18" Type="http://schemas.openxmlformats.org/officeDocument/2006/relationships/diagramLayout" Target="../diagrams/layout5.xml"/><Relationship Id="rId19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4" Type="http://schemas.openxmlformats.org/officeDocument/2006/relationships/diagramLayout" Target="../diagrams/layout15.xml"/><Relationship Id="rId5" Type="http://schemas.openxmlformats.org/officeDocument/2006/relationships/diagramQuickStyle" Target="../diagrams/quickStyle15.xml"/><Relationship Id="rId6" Type="http://schemas.openxmlformats.org/officeDocument/2006/relationships/diagramColors" Target="../diagrams/colors15.xml"/><Relationship Id="rId7" Type="http://schemas.microsoft.com/office/2007/relationships/diagramDrawing" Target="../diagrams/drawing1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4" Type="http://schemas.openxmlformats.org/officeDocument/2006/relationships/diagramQuickStyle" Target="../diagrams/quickStyle16.xml"/><Relationship Id="rId5" Type="http://schemas.openxmlformats.org/officeDocument/2006/relationships/diagramColors" Target="../diagrams/colors16.xml"/><Relationship Id="rId6" Type="http://schemas.microsoft.com/office/2007/relationships/diagramDrawing" Target="../diagrams/drawing1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4" Type="http://schemas.openxmlformats.org/officeDocument/2006/relationships/diagramQuickStyle" Target="../diagrams/quickStyle17.xml"/><Relationship Id="rId5" Type="http://schemas.openxmlformats.org/officeDocument/2006/relationships/diagramColors" Target="../diagrams/colors17.xml"/><Relationship Id="rId6" Type="http://schemas.microsoft.com/office/2007/relationships/diagramDrawing" Target="../diagrams/drawing1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4" Type="http://schemas.openxmlformats.org/officeDocument/2006/relationships/diagramQuickStyle" Target="../diagrams/quickStyle18.xml"/><Relationship Id="rId5" Type="http://schemas.openxmlformats.org/officeDocument/2006/relationships/diagramColors" Target="../diagrams/colors18.xml"/><Relationship Id="rId6" Type="http://schemas.microsoft.com/office/2007/relationships/diagramDrawing" Target="../diagrams/drawing1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4" Type="http://schemas.openxmlformats.org/officeDocument/2006/relationships/diagramQuickStyle" Target="../diagrams/quickStyle19.xml"/><Relationship Id="rId5" Type="http://schemas.openxmlformats.org/officeDocument/2006/relationships/diagramColors" Target="../diagrams/colors19.xml"/><Relationship Id="rId6" Type="http://schemas.microsoft.com/office/2007/relationships/diagramDrawing" Target="../diagrams/drawing1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4" Type="http://schemas.openxmlformats.org/officeDocument/2006/relationships/diagramQuickStyle" Target="../diagrams/quickStyle20.xml"/><Relationship Id="rId5" Type="http://schemas.openxmlformats.org/officeDocument/2006/relationships/diagramColors" Target="../diagrams/colors20.xml"/><Relationship Id="rId6" Type="http://schemas.microsoft.com/office/2007/relationships/diagramDrawing" Target="../diagrams/drawing2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4" Type="http://schemas.openxmlformats.org/officeDocument/2006/relationships/diagramQuickStyle" Target="../diagrams/quickStyle21.xml"/><Relationship Id="rId5" Type="http://schemas.openxmlformats.org/officeDocument/2006/relationships/diagramColors" Target="../diagrams/colors21.xml"/><Relationship Id="rId6" Type="http://schemas.microsoft.com/office/2007/relationships/diagramDrawing" Target="../diagrams/drawing21.xml"/><Relationship Id="rId7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picloud.com/Front-end-Framework/framework-dev-guide" TargetMode="External"/><Relationship Id="rId4" Type="http://schemas.openxmlformats.org/officeDocument/2006/relationships/hyperlink" Target="https://github.com/Flipboard/react-canvas" TargetMode="External"/><Relationship Id="rId5" Type="http://schemas.openxmlformats.org/officeDocument/2006/relationships/hyperlink" Target="http://www.infoq.com/cn/articles/innovative-high-performance-mobile-ui-framework-canva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wex5.com/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Pastry</a:t>
            </a:r>
            <a:r>
              <a:rPr kumimoji="1" lang="zh-CN" altLang="en-US" dirty="0" smtClean="0"/>
              <a:t>移动平台技术目标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作者：耿远超</a:t>
            </a:r>
            <a:endParaRPr kumimoji="1" lang="en-US" altLang="zh-CN" dirty="0" smtClean="0"/>
          </a:p>
          <a:p>
            <a:r>
              <a:rPr kumimoji="1" lang="zh-CN" altLang="en-US" dirty="0" smtClean="0"/>
              <a:t>公司：中信网络科技股份有限责任公司</a:t>
            </a:r>
            <a:endParaRPr kumimoji="1" lang="en-US" altLang="zh-CN" dirty="0" smtClean="0"/>
          </a:p>
          <a:p>
            <a:r>
              <a:rPr kumimoji="1" lang="zh-CN" altLang="en-US" dirty="0" smtClean="0"/>
              <a:t>版本</a:t>
            </a:r>
            <a:r>
              <a:rPr kumimoji="1" lang="zh-CN" altLang="en-US" smtClean="0"/>
              <a:t>：</a:t>
            </a:r>
            <a:r>
              <a:rPr kumimoji="1" lang="en-US" altLang="zh-CN" smtClean="0"/>
              <a:t>1.0.2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00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服务分类标准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064931"/>
              </p:ext>
            </p:extLst>
          </p:nvPr>
        </p:nvGraphicFramePr>
        <p:xfrm>
          <a:off x="677862" y="413359"/>
          <a:ext cx="9292855" cy="6263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043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21064" y="90435"/>
            <a:ext cx="11216430" cy="6767565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 w="254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Pastry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平台服务架构图</a:t>
            </a:r>
            <a:r>
              <a: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1.0.1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00246" y="60252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779339" y="595082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圆角矩形 11"/>
          <p:cNvSpPr/>
          <p:nvPr/>
        </p:nvSpPr>
        <p:spPr>
          <a:xfrm rot="5400000">
            <a:off x="6425927" y="-883957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圆角矩形 12"/>
          <p:cNvSpPr/>
          <p:nvPr/>
        </p:nvSpPr>
        <p:spPr>
          <a:xfrm rot="5400000">
            <a:off x="6433421" y="634004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圆角矩形 14"/>
          <p:cNvSpPr/>
          <p:nvPr/>
        </p:nvSpPr>
        <p:spPr>
          <a:xfrm rot="5400000" flipH="1">
            <a:off x="6165200" y="-665235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456099" y="59588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1942610" y="596286"/>
            <a:ext cx="28800" cy="4500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82068" y="595383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圆角矩形 18"/>
          <p:cNvSpPr/>
          <p:nvPr/>
        </p:nvSpPr>
        <p:spPr>
          <a:xfrm rot="5400000" flipH="1">
            <a:off x="6163695" y="-5203033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2135430" y="2397867"/>
            <a:ext cx="6787503" cy="539721"/>
            <a:chOff x="2401745" y="4242622"/>
            <a:chExt cx="4272324" cy="539721"/>
          </a:xfrm>
        </p:grpSpPr>
        <p:sp>
          <p:nvSpPr>
            <p:cNvPr id="25" name="圆角矩形 24"/>
            <p:cNvSpPr/>
            <p:nvPr/>
          </p:nvSpPr>
          <p:spPr>
            <a:xfrm>
              <a:off x="2401745" y="4242622"/>
              <a:ext cx="4272324" cy="539721"/>
            </a:xfrm>
            <a:prstGeom prst="roundRect">
              <a:avLst/>
            </a:prstGeom>
            <a:solidFill>
              <a:srgbClr val="70AE46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zh-CN" altLang="en-US"/>
                <a:t>基础服务</a:t>
              </a:r>
              <a:endParaRPr lang="zh-CN" altLang="en-US" dirty="0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2643152" y="4429970"/>
              <a:ext cx="791469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/>
                <a:t>通信安全</a:t>
              </a:r>
              <a:r>
                <a:rPr lang="zh-CN" altLang="en-US" dirty="0" smtClean="0"/>
                <a:t>服务</a:t>
              </a:r>
              <a:endParaRPr lang="zh-CN" altLang="en-US" sz="1100" dirty="0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652744" y="4429970"/>
              <a:ext cx="791469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/>
                <a:t>增量更新服务</a:t>
              </a:r>
              <a:endParaRPr lang="zh-CN" altLang="en-US" sz="1100" dirty="0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4661994" y="4429970"/>
              <a:ext cx="791469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/>
                <a:t>资源安全服务</a:t>
              </a:r>
              <a:endParaRPr lang="zh-CN" altLang="en-US" sz="1100" dirty="0"/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5671244" y="4429970"/>
              <a:ext cx="791469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/>
                <a:t>日志反馈服务</a:t>
              </a: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2135430" y="1533248"/>
            <a:ext cx="6787503" cy="807430"/>
            <a:chOff x="2391235" y="2767864"/>
            <a:chExt cx="4272324" cy="807430"/>
          </a:xfrm>
        </p:grpSpPr>
        <p:sp>
          <p:nvSpPr>
            <p:cNvPr id="26" name="圆角矩形 25"/>
            <p:cNvSpPr/>
            <p:nvPr/>
          </p:nvSpPr>
          <p:spPr>
            <a:xfrm>
              <a:off x="2391235" y="2767864"/>
              <a:ext cx="4272324" cy="807430"/>
            </a:xfrm>
            <a:prstGeom prst="roundRect">
              <a:avLst/>
            </a:prstGeom>
            <a:solidFill>
              <a:srgbClr val="70AE46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zh-CN" altLang="en-US" dirty="0"/>
                <a:t>通用业务服务</a:t>
              </a:r>
            </a:p>
          </p:txBody>
        </p:sp>
        <p:sp>
          <p:nvSpPr>
            <p:cNvPr id="65" name="圆角矩形 64"/>
            <p:cNvSpPr>
              <a:spLocks noChangeAspect="1"/>
            </p:cNvSpPr>
            <p:nvPr/>
          </p:nvSpPr>
          <p:spPr>
            <a:xfrm>
              <a:off x="2452662" y="3002719"/>
              <a:ext cx="2019600" cy="530430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/>
                <a:t>自定义通用服务</a:t>
              </a:r>
              <a:endParaRPr lang="zh-CN" altLang="en-US" sz="1100" dirty="0"/>
            </a:p>
          </p:txBody>
        </p:sp>
        <p:sp>
          <p:nvSpPr>
            <p:cNvPr id="66" name="圆角矩形 65"/>
            <p:cNvSpPr>
              <a:spLocks noChangeAspect="1"/>
            </p:cNvSpPr>
            <p:nvPr/>
          </p:nvSpPr>
          <p:spPr>
            <a:xfrm>
              <a:off x="4563578" y="3000089"/>
              <a:ext cx="2019600" cy="533060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/>
                <a:t>第三方服务</a:t>
              </a:r>
              <a:endParaRPr lang="zh-CN" altLang="en-US" sz="1100" dirty="0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2503057" y="3219698"/>
              <a:ext cx="402502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/>
                <a:t>消息</a:t>
              </a:r>
              <a:r>
                <a:rPr lang="zh-CN" altLang="en-US" dirty="0" smtClean="0"/>
                <a:t>推送</a:t>
              </a:r>
              <a:endParaRPr lang="zh-CN" altLang="en-US" sz="1100" dirty="0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4617346" y="3207304"/>
              <a:ext cx="431450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mtClean="0"/>
                <a:t>微信支付</a:t>
              </a:r>
              <a:endParaRPr lang="zh-CN" altLang="en-US" sz="1100" dirty="0"/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3421411" y="3224723"/>
              <a:ext cx="423848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mtClean="0"/>
                <a:t>日志管理</a:t>
              </a:r>
              <a:endParaRPr lang="zh-CN" altLang="en-US" sz="1100" dirty="0"/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2949433" y="3224723"/>
              <a:ext cx="433101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OCR</a:t>
              </a:r>
              <a:r>
                <a:rPr lang="zh-CN" altLang="en-US" dirty="0" smtClean="0"/>
                <a:t>认证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5104993" y="3207304"/>
              <a:ext cx="411341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>
                  <a:solidFill>
                    <a:schemeClr val="bg1"/>
                  </a:solidFill>
                </a:rPr>
                <a:t>电子签章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3903400" y="3217352"/>
              <a:ext cx="475823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mtClean="0"/>
                <a:t>等等。。</a:t>
              </a:r>
              <a:endParaRPr lang="zh-CN" altLang="en-US" sz="1100" dirty="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6081737" y="3214675"/>
              <a:ext cx="428163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smtClean="0">
                  <a:solidFill>
                    <a:schemeClr val="bg1"/>
                  </a:solidFill>
                </a:rPr>
                <a:t>等等。。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5588739" y="3206387"/>
              <a:ext cx="431450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>
                  <a:solidFill>
                    <a:schemeClr val="bg1"/>
                  </a:solidFill>
                </a:rPr>
                <a:t>绘图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2135430" y="704991"/>
            <a:ext cx="6787503" cy="783544"/>
            <a:chOff x="2401745" y="1357457"/>
            <a:chExt cx="4272324" cy="783544"/>
          </a:xfrm>
        </p:grpSpPr>
        <p:sp>
          <p:nvSpPr>
            <p:cNvPr id="27" name="圆角矩形 26"/>
            <p:cNvSpPr/>
            <p:nvPr/>
          </p:nvSpPr>
          <p:spPr>
            <a:xfrm>
              <a:off x="2401745" y="1357457"/>
              <a:ext cx="4272324" cy="783544"/>
            </a:xfrm>
            <a:prstGeom prst="roundRect">
              <a:avLst/>
            </a:prstGeom>
            <a:solidFill>
              <a:srgbClr val="70AE46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zh-CN" altLang="en-US" dirty="0"/>
                <a:t>特定领域业务服务</a:t>
              </a:r>
            </a:p>
          </p:txBody>
        </p:sp>
        <p:sp>
          <p:nvSpPr>
            <p:cNvPr id="69" name="圆角矩形 68"/>
            <p:cNvSpPr>
              <a:spLocks noChangeAspect="1"/>
            </p:cNvSpPr>
            <p:nvPr/>
          </p:nvSpPr>
          <p:spPr>
            <a:xfrm>
              <a:off x="2452662" y="1564461"/>
              <a:ext cx="2019600" cy="509558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/>
                <a:t>协同领域业务服务</a:t>
              </a:r>
              <a:endParaRPr lang="zh-CN" altLang="en-US" sz="1100" dirty="0"/>
            </a:p>
          </p:txBody>
        </p:sp>
        <p:sp>
          <p:nvSpPr>
            <p:cNvPr id="70" name="圆角矩形 69"/>
            <p:cNvSpPr>
              <a:spLocks noChangeAspect="1"/>
            </p:cNvSpPr>
            <p:nvPr/>
          </p:nvSpPr>
          <p:spPr>
            <a:xfrm>
              <a:off x="4563365" y="1569999"/>
              <a:ext cx="2019600" cy="504020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/>
                <a:t>其它领域业务</a:t>
              </a:r>
              <a:r>
                <a:rPr lang="zh-CN" altLang="en-US" sz="1100" dirty="0" smtClean="0"/>
                <a:t>服务</a:t>
              </a:r>
              <a:endParaRPr lang="zh-CN" altLang="en-US" sz="1100" dirty="0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2531447" y="1758845"/>
              <a:ext cx="351818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err="1" smtClean="0"/>
                <a:t>iMail</a:t>
              </a:r>
              <a:endParaRPr lang="zh-CN" altLang="en-US" sz="1100" dirty="0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2956094" y="1758845"/>
              <a:ext cx="411292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/>
                <a:t>统一待办</a:t>
              </a:r>
              <a:endParaRPr lang="zh-CN" altLang="en-US" sz="1100" dirty="0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4714544" y="1758845"/>
              <a:ext cx="308174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/>
                <a:t>。。。</a:t>
              </a:r>
              <a:endParaRPr lang="zh-CN" altLang="en-US" sz="1100" dirty="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110672" y="1758845"/>
              <a:ext cx="308174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/>
                <a:t>。。。</a:t>
              </a:r>
              <a:endParaRPr lang="zh-CN" altLang="en-US" sz="1100" dirty="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3446877" y="1762818"/>
              <a:ext cx="446961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移动门户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3955168" y="1762818"/>
              <a:ext cx="441436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mtClean="0">
                  <a:solidFill>
                    <a:schemeClr val="bg1"/>
                  </a:solidFill>
                </a:rPr>
                <a:t>等等。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506801" y="1762818"/>
              <a:ext cx="308174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。。。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905365" y="1762818"/>
              <a:ext cx="407797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/>
                <a:t>等等。。</a:t>
              </a:r>
              <a:endParaRPr lang="zh-CN" altLang="en-US" sz="1100" dirty="0"/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9721758" y="704991"/>
            <a:ext cx="1346927" cy="5830449"/>
            <a:chOff x="7621653" y="704991"/>
            <a:chExt cx="1346927" cy="5213651"/>
          </a:xfrm>
        </p:grpSpPr>
        <p:sp>
          <p:nvSpPr>
            <p:cNvPr id="28" name="圆角矩形 27"/>
            <p:cNvSpPr/>
            <p:nvPr/>
          </p:nvSpPr>
          <p:spPr>
            <a:xfrm>
              <a:off x="7621653" y="704991"/>
              <a:ext cx="1346927" cy="5213651"/>
            </a:xfrm>
            <a:prstGeom prst="roundRect">
              <a:avLst/>
            </a:prstGeom>
            <a:solidFill>
              <a:srgbClr val="70AE46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zh-CN" altLang="en-US" dirty="0"/>
                <a:t>开发辅助</a:t>
              </a:r>
              <a:r>
                <a:rPr lang="zh-CN" altLang="en-US" dirty="0" smtClean="0"/>
                <a:t>服务层</a:t>
              </a:r>
              <a:endParaRPr lang="zh-CN" altLang="en-US" dirty="0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7797878" y="1450100"/>
              <a:ext cx="992156" cy="711618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代码管理：</a:t>
              </a:r>
              <a:endParaRPr lang="en-US" altLang="zh-CN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mtClean="0">
                  <a:solidFill>
                    <a:schemeClr val="bg1"/>
                  </a:solidFill>
                </a:rPr>
                <a:t>SVN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服务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7780652" y="2692371"/>
              <a:ext cx="1009381" cy="712719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缺陷管理：</a:t>
              </a:r>
              <a:endParaRPr lang="en-US" altLang="zh-CN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1100" dirty="0" err="1" smtClean="0">
                  <a:solidFill>
                    <a:schemeClr val="bg1"/>
                  </a:solidFill>
                </a:rPr>
                <a:t>Redmine</a:t>
              </a:r>
              <a:r>
                <a:rPr lang="zh-CN" altLang="en-US" sz="1100" dirty="0" smtClean="0">
                  <a:solidFill>
                    <a:schemeClr val="bg1"/>
                  </a:solidFill>
                </a:rPr>
                <a:t>服务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7783664" y="3934644"/>
              <a:ext cx="1006370" cy="1105086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开发管理：</a:t>
              </a:r>
              <a:endParaRPr lang="en-US" altLang="zh-CN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打包服务、</a:t>
              </a:r>
              <a:endParaRPr lang="en-US" altLang="zh-CN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发布服务、</a:t>
              </a:r>
              <a:endParaRPr lang="en-US" altLang="zh-CN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测试服务、</a:t>
              </a:r>
              <a:endParaRPr lang="en-US" altLang="zh-CN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1100" dirty="0" smtClean="0">
                  <a:solidFill>
                    <a:schemeClr val="bg1"/>
                  </a:solidFill>
                </a:rPr>
                <a:t>（</a:t>
              </a:r>
              <a:r>
                <a:rPr lang="en-US" altLang="zh-CN" sz="1100" dirty="0" smtClean="0">
                  <a:solidFill>
                    <a:schemeClr val="bg1"/>
                  </a:solidFill>
                </a:rPr>
                <a:t>Jenkins</a:t>
              </a:r>
              <a:r>
                <a:rPr lang="zh-CN" altLang="en-US" sz="1100" dirty="0" smtClean="0">
                  <a:solidFill>
                    <a:schemeClr val="bg1"/>
                  </a:solidFill>
                </a:rPr>
                <a:t>服务）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2135430" y="3008919"/>
            <a:ext cx="6787503" cy="570341"/>
            <a:chOff x="2401745" y="5482500"/>
            <a:chExt cx="4272324" cy="570341"/>
          </a:xfrm>
        </p:grpSpPr>
        <p:sp>
          <p:nvSpPr>
            <p:cNvPr id="53" name="圆角矩形 52"/>
            <p:cNvSpPr/>
            <p:nvPr/>
          </p:nvSpPr>
          <p:spPr>
            <a:xfrm>
              <a:off x="2401745" y="5482500"/>
              <a:ext cx="4272324" cy="570341"/>
            </a:xfrm>
            <a:prstGeom prst="roundRect">
              <a:avLst/>
            </a:prstGeom>
            <a:solidFill>
              <a:srgbClr val="70AE46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zh-CN" altLang="en-US" dirty="0" smtClean="0"/>
                <a:t>原生功能支持服务</a:t>
              </a:r>
              <a:endParaRPr lang="zh-CN" altLang="en-US" dirty="0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2471644" y="5731918"/>
              <a:ext cx="591028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GPS</a:t>
              </a:r>
              <a:r>
                <a:rPr lang="zh-CN" altLang="en-US" dirty="0" smtClean="0"/>
                <a:t>功能服务</a:t>
              </a:r>
              <a:endParaRPr lang="zh-CN" altLang="en-US" sz="1100" dirty="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3114397" y="5731918"/>
              <a:ext cx="691310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/>
                <a:t>摄像头</a:t>
              </a:r>
              <a:r>
                <a:rPr lang="zh-CN" altLang="en-US" dirty="0" smtClean="0"/>
                <a:t>功能服务</a:t>
              </a:r>
              <a:endParaRPr lang="zh-CN" altLang="en-US" sz="1100" dirty="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3845349" y="5731918"/>
              <a:ext cx="608705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/>
                <a:t>蓝牙</a:t>
              </a:r>
              <a:r>
                <a:rPr lang="zh-CN" altLang="en-US" dirty="0" smtClean="0"/>
                <a:t>功能服务</a:t>
              </a:r>
              <a:endParaRPr lang="zh-CN" altLang="en-US" sz="1100" dirty="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4494093" y="5731918"/>
              <a:ext cx="681002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/>
                <a:t>指南针功能服务</a:t>
              </a:r>
              <a:endParaRPr lang="zh-CN" altLang="en-US" sz="1100" dirty="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215135" y="5722861"/>
              <a:ext cx="666465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国际化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功能服务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980560" y="5717122"/>
              <a:ext cx="465957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/>
                <a:t>等等</a:t>
              </a:r>
              <a:r>
                <a:rPr lang="zh-CN" altLang="en-US" smtClean="0"/>
                <a:t>。。</a:t>
              </a:r>
              <a:endParaRPr lang="zh-CN" altLang="en-US" sz="1100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703756" y="623883"/>
            <a:ext cx="8459455" cy="30377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App</a:t>
            </a:r>
            <a:r>
              <a:rPr kumimoji="1" lang="zh-CN" altLang="en-US" dirty="0" smtClean="0">
                <a:solidFill>
                  <a:schemeClr val="tx1"/>
                </a:solidFill>
              </a:rPr>
              <a:t>层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03756" y="3920727"/>
            <a:ext cx="8459455" cy="15265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r>
              <a:rPr kumimoji="1" lang="zh-CN" altLang="en-US" dirty="0" smtClean="0">
                <a:solidFill>
                  <a:schemeClr val="tx1"/>
                </a:solidFill>
              </a:rPr>
              <a:t>服务器层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75" name="组 74"/>
          <p:cNvGrpSpPr/>
          <p:nvPr/>
        </p:nvGrpSpPr>
        <p:grpSpPr>
          <a:xfrm>
            <a:off x="2142725" y="4855194"/>
            <a:ext cx="6787503" cy="502347"/>
            <a:chOff x="2401745" y="4242622"/>
            <a:chExt cx="4272324" cy="502347"/>
          </a:xfrm>
        </p:grpSpPr>
        <p:sp>
          <p:nvSpPr>
            <p:cNvPr id="76" name="圆角矩形 75"/>
            <p:cNvSpPr/>
            <p:nvPr/>
          </p:nvSpPr>
          <p:spPr>
            <a:xfrm>
              <a:off x="2401745" y="4242622"/>
              <a:ext cx="4272324" cy="502347"/>
            </a:xfrm>
            <a:prstGeom prst="roundRect">
              <a:avLst/>
            </a:prstGeom>
            <a:solidFill>
              <a:srgbClr val="70AE46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zh-CN" altLang="en-US" dirty="0" smtClean="0"/>
                <a:t>基础服务</a:t>
              </a:r>
              <a:endParaRPr lang="zh-CN" altLang="en-US" dirty="0"/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2643152" y="4429970"/>
              <a:ext cx="791469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/>
                <a:t>通信安全</a:t>
              </a:r>
              <a:r>
                <a:rPr lang="zh-CN" altLang="en-US" dirty="0" smtClean="0"/>
                <a:t>服务</a:t>
              </a:r>
              <a:endParaRPr lang="zh-CN" altLang="en-US" sz="1100" dirty="0"/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3652744" y="4429970"/>
              <a:ext cx="791469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/>
                <a:t>增量更新服务</a:t>
              </a:r>
              <a:endParaRPr lang="zh-CN" altLang="en-US" sz="1100" dirty="0"/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4661994" y="4429970"/>
              <a:ext cx="791469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/>
                <a:t>资源安全服务</a:t>
              </a:r>
              <a:endParaRPr lang="zh-CN" altLang="en-US" sz="1100" dirty="0"/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5671244" y="4429970"/>
              <a:ext cx="791469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/>
                <a:t>日志反馈服务</a:t>
              </a:r>
            </a:p>
          </p:txBody>
        </p:sp>
      </p:grpSp>
      <p:sp>
        <p:nvSpPr>
          <p:cNvPr id="82" name="矩形 81"/>
          <p:cNvSpPr/>
          <p:nvPr/>
        </p:nvSpPr>
        <p:spPr>
          <a:xfrm>
            <a:off x="703756" y="5681537"/>
            <a:ext cx="8459455" cy="10179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r>
              <a:rPr kumimoji="1" lang="zh-CN" altLang="en-US" dirty="0" smtClean="0">
                <a:solidFill>
                  <a:schemeClr val="tx1"/>
                </a:solidFill>
              </a:rPr>
              <a:t>客户服务器层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5" name="组 94"/>
          <p:cNvGrpSpPr/>
          <p:nvPr/>
        </p:nvGrpSpPr>
        <p:grpSpPr>
          <a:xfrm>
            <a:off x="2142725" y="5778677"/>
            <a:ext cx="6787503" cy="816144"/>
            <a:chOff x="2401745" y="1357457"/>
            <a:chExt cx="4272324" cy="816144"/>
          </a:xfrm>
        </p:grpSpPr>
        <p:sp>
          <p:nvSpPr>
            <p:cNvPr id="96" name="圆角矩形 95"/>
            <p:cNvSpPr/>
            <p:nvPr/>
          </p:nvSpPr>
          <p:spPr>
            <a:xfrm>
              <a:off x="2401745" y="1357457"/>
              <a:ext cx="4272324" cy="816144"/>
            </a:xfrm>
            <a:prstGeom prst="roundRect">
              <a:avLst/>
            </a:prstGeom>
            <a:solidFill>
              <a:srgbClr val="70AE46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zh-CN" altLang="en-US" dirty="0"/>
                <a:t>特定领域业务服务</a:t>
              </a:r>
            </a:p>
          </p:txBody>
        </p:sp>
        <p:sp>
          <p:nvSpPr>
            <p:cNvPr id="97" name="圆角矩形 96"/>
            <p:cNvSpPr>
              <a:spLocks noChangeAspect="1"/>
            </p:cNvSpPr>
            <p:nvPr/>
          </p:nvSpPr>
          <p:spPr>
            <a:xfrm>
              <a:off x="2452662" y="1584558"/>
              <a:ext cx="2019600" cy="529662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/>
                <a:t>协同领域业务服务</a:t>
              </a:r>
              <a:endParaRPr lang="zh-CN" altLang="en-US" sz="1100" dirty="0"/>
            </a:p>
          </p:txBody>
        </p:sp>
        <p:sp>
          <p:nvSpPr>
            <p:cNvPr id="98" name="圆角矩形 97"/>
            <p:cNvSpPr>
              <a:spLocks noChangeAspect="1"/>
            </p:cNvSpPr>
            <p:nvPr/>
          </p:nvSpPr>
          <p:spPr>
            <a:xfrm>
              <a:off x="4563365" y="1590095"/>
              <a:ext cx="2019600" cy="524125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/>
                <a:t>其它领域业务</a:t>
              </a:r>
              <a:r>
                <a:rPr lang="zh-CN" altLang="en-US" sz="1100" dirty="0" smtClean="0"/>
                <a:t>服务</a:t>
              </a:r>
              <a:endParaRPr lang="zh-CN" altLang="en-US" sz="1100" dirty="0"/>
            </a:p>
          </p:txBody>
        </p:sp>
        <p:sp>
          <p:nvSpPr>
            <p:cNvPr id="99" name="圆角矩形 98"/>
            <p:cNvSpPr/>
            <p:nvPr/>
          </p:nvSpPr>
          <p:spPr>
            <a:xfrm>
              <a:off x="2531447" y="1778946"/>
              <a:ext cx="351818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err="1" smtClean="0"/>
                <a:t>iMail</a:t>
              </a:r>
              <a:endParaRPr lang="zh-CN" altLang="en-US" sz="1100" dirty="0"/>
            </a:p>
          </p:txBody>
        </p:sp>
        <p:sp>
          <p:nvSpPr>
            <p:cNvPr id="100" name="圆角矩形 99"/>
            <p:cNvSpPr/>
            <p:nvPr/>
          </p:nvSpPr>
          <p:spPr>
            <a:xfrm>
              <a:off x="2956094" y="1778946"/>
              <a:ext cx="411292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/>
                <a:t>统一待办</a:t>
              </a:r>
              <a:endParaRPr lang="zh-CN" altLang="en-US" sz="1100" dirty="0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4714544" y="1778946"/>
              <a:ext cx="308174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/>
                <a:t>。。。</a:t>
              </a:r>
              <a:endParaRPr lang="zh-CN" altLang="en-US" sz="1100" dirty="0"/>
            </a:p>
          </p:txBody>
        </p:sp>
        <p:sp>
          <p:nvSpPr>
            <p:cNvPr id="102" name="圆角矩形 101"/>
            <p:cNvSpPr/>
            <p:nvPr/>
          </p:nvSpPr>
          <p:spPr>
            <a:xfrm>
              <a:off x="5110672" y="1778946"/>
              <a:ext cx="308174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/>
                <a:t>。。。</a:t>
              </a:r>
              <a:endParaRPr lang="zh-CN" altLang="en-US" sz="1100" dirty="0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3446877" y="1782919"/>
              <a:ext cx="446961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移动门户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04" name="圆角矩形 103"/>
            <p:cNvSpPr/>
            <p:nvPr/>
          </p:nvSpPr>
          <p:spPr>
            <a:xfrm>
              <a:off x="3955168" y="1782919"/>
              <a:ext cx="441436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mtClean="0">
                  <a:solidFill>
                    <a:schemeClr val="bg1"/>
                  </a:solidFill>
                </a:rPr>
                <a:t>等等。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05" name="圆角矩形 104"/>
            <p:cNvSpPr/>
            <p:nvPr/>
          </p:nvSpPr>
          <p:spPr>
            <a:xfrm>
              <a:off x="5506801" y="1782919"/>
              <a:ext cx="308174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。。。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06" name="圆角矩形 105"/>
            <p:cNvSpPr/>
            <p:nvPr/>
          </p:nvSpPr>
          <p:spPr>
            <a:xfrm>
              <a:off x="5905365" y="1782919"/>
              <a:ext cx="407797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/>
                <a:t>等等。。</a:t>
              </a:r>
              <a:endParaRPr lang="zh-CN" altLang="en-US" sz="1100" dirty="0"/>
            </a:p>
          </p:txBody>
        </p:sp>
      </p:grpSp>
      <p:grpSp>
        <p:nvGrpSpPr>
          <p:cNvPr id="107" name="组 106"/>
          <p:cNvGrpSpPr/>
          <p:nvPr/>
        </p:nvGrpSpPr>
        <p:grpSpPr>
          <a:xfrm>
            <a:off x="2135430" y="4010752"/>
            <a:ext cx="6787503" cy="807430"/>
            <a:chOff x="2391235" y="2767864"/>
            <a:chExt cx="4272324" cy="807430"/>
          </a:xfrm>
        </p:grpSpPr>
        <p:sp>
          <p:nvSpPr>
            <p:cNvPr id="108" name="圆角矩形 107"/>
            <p:cNvSpPr/>
            <p:nvPr/>
          </p:nvSpPr>
          <p:spPr>
            <a:xfrm>
              <a:off x="2391235" y="2767864"/>
              <a:ext cx="4272324" cy="807430"/>
            </a:xfrm>
            <a:prstGeom prst="roundRect">
              <a:avLst/>
            </a:prstGeom>
            <a:solidFill>
              <a:srgbClr val="70AE46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lang="zh-CN" altLang="en-US" dirty="0"/>
                <a:t>通用业务服务</a:t>
              </a:r>
            </a:p>
          </p:txBody>
        </p:sp>
        <p:sp>
          <p:nvSpPr>
            <p:cNvPr id="109" name="圆角矩形 108"/>
            <p:cNvSpPr>
              <a:spLocks noChangeAspect="1"/>
            </p:cNvSpPr>
            <p:nvPr/>
          </p:nvSpPr>
          <p:spPr>
            <a:xfrm>
              <a:off x="2452662" y="3002719"/>
              <a:ext cx="2019600" cy="530430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/>
                <a:t>自定义通用服务</a:t>
              </a:r>
              <a:endParaRPr lang="zh-CN" altLang="en-US" sz="1100" dirty="0"/>
            </a:p>
          </p:txBody>
        </p:sp>
        <p:sp>
          <p:nvSpPr>
            <p:cNvPr id="110" name="圆角矩形 109"/>
            <p:cNvSpPr>
              <a:spLocks noChangeAspect="1"/>
            </p:cNvSpPr>
            <p:nvPr/>
          </p:nvSpPr>
          <p:spPr>
            <a:xfrm>
              <a:off x="4563578" y="3000089"/>
              <a:ext cx="2019600" cy="533060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/>
                <a:t>第三方服务</a:t>
              </a:r>
              <a:endParaRPr lang="zh-CN" altLang="en-US" sz="1100" dirty="0"/>
            </a:p>
          </p:txBody>
        </p:sp>
        <p:sp>
          <p:nvSpPr>
            <p:cNvPr id="111" name="圆角矩形 110"/>
            <p:cNvSpPr/>
            <p:nvPr/>
          </p:nvSpPr>
          <p:spPr>
            <a:xfrm>
              <a:off x="2503057" y="3219698"/>
              <a:ext cx="402502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/>
                <a:t>消息</a:t>
              </a:r>
              <a:r>
                <a:rPr lang="zh-CN" altLang="en-US" dirty="0" smtClean="0"/>
                <a:t>推送</a:t>
              </a:r>
              <a:endParaRPr lang="zh-CN" altLang="en-US" sz="1100" dirty="0"/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4617346" y="3207304"/>
              <a:ext cx="431450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mtClean="0"/>
                <a:t>微信支付</a:t>
              </a:r>
              <a:endParaRPr lang="zh-CN" altLang="en-US" sz="1100" dirty="0"/>
            </a:p>
          </p:txBody>
        </p:sp>
        <p:sp>
          <p:nvSpPr>
            <p:cNvPr id="113" name="圆角矩形 112"/>
            <p:cNvSpPr/>
            <p:nvPr/>
          </p:nvSpPr>
          <p:spPr>
            <a:xfrm>
              <a:off x="3421411" y="3224723"/>
              <a:ext cx="423848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mtClean="0"/>
                <a:t>日志管理</a:t>
              </a:r>
              <a:endParaRPr lang="zh-CN" altLang="en-US" sz="1100" dirty="0"/>
            </a:p>
          </p:txBody>
        </p:sp>
        <p:sp>
          <p:nvSpPr>
            <p:cNvPr id="114" name="圆角矩形 113"/>
            <p:cNvSpPr/>
            <p:nvPr/>
          </p:nvSpPr>
          <p:spPr>
            <a:xfrm>
              <a:off x="2949433" y="3224723"/>
              <a:ext cx="433101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OCR</a:t>
              </a:r>
              <a:r>
                <a:rPr lang="zh-CN" altLang="en-US" dirty="0" smtClean="0"/>
                <a:t>认证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5" name="圆角矩形 114"/>
            <p:cNvSpPr/>
            <p:nvPr/>
          </p:nvSpPr>
          <p:spPr>
            <a:xfrm>
              <a:off x="5104993" y="3207304"/>
              <a:ext cx="411341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>
                  <a:solidFill>
                    <a:schemeClr val="bg1"/>
                  </a:solidFill>
                </a:rPr>
                <a:t>电子签章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6" name="圆角矩形 115"/>
            <p:cNvSpPr/>
            <p:nvPr/>
          </p:nvSpPr>
          <p:spPr>
            <a:xfrm>
              <a:off x="3903400" y="3217352"/>
              <a:ext cx="475823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mtClean="0"/>
                <a:t>等等。。</a:t>
              </a:r>
              <a:endParaRPr lang="zh-CN" altLang="en-US" sz="1100" dirty="0"/>
            </a:p>
          </p:txBody>
        </p:sp>
        <p:sp>
          <p:nvSpPr>
            <p:cNvPr id="117" name="圆角矩形 116"/>
            <p:cNvSpPr/>
            <p:nvPr/>
          </p:nvSpPr>
          <p:spPr>
            <a:xfrm>
              <a:off x="6081737" y="3214675"/>
              <a:ext cx="428163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smtClean="0">
                  <a:solidFill>
                    <a:schemeClr val="bg1"/>
                  </a:solidFill>
                </a:rPr>
                <a:t>等等。。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8" name="圆角矩形 117"/>
            <p:cNvSpPr/>
            <p:nvPr/>
          </p:nvSpPr>
          <p:spPr>
            <a:xfrm>
              <a:off x="5588739" y="3206387"/>
              <a:ext cx="431450" cy="255600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>
                  <a:solidFill>
                    <a:schemeClr val="bg1"/>
                  </a:solidFill>
                </a:rPr>
                <a:t>绘图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836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平台服务集合简介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417291"/>
              </p:ext>
            </p:extLst>
          </p:nvPr>
        </p:nvGraphicFramePr>
        <p:xfrm>
          <a:off x="677863" y="1459131"/>
          <a:ext cx="11109129" cy="4668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285"/>
                <a:gridCol w="8530225"/>
                <a:gridCol w="538619"/>
              </a:tblGrid>
              <a:tr h="55038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服务名称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503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开发辅助服务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IDE</a:t>
                      </a:r>
                      <a:r>
                        <a:rPr lang="zh-CN" altLang="en-US" dirty="0" smtClean="0"/>
                        <a:t>工具、</a:t>
                      </a:r>
                      <a:r>
                        <a:rPr lang="en-US" altLang="zh-CN" dirty="0" smtClean="0"/>
                        <a:t>Jenkins</a:t>
                      </a:r>
                      <a:r>
                        <a:rPr lang="zh-CN" altLang="en-US" dirty="0" smtClean="0"/>
                        <a:t>（持续集成工具</a:t>
                      </a:r>
                      <a:r>
                        <a:rPr lang="zh-CN" altLang="en-US" smtClean="0"/>
                        <a:t>）、</a:t>
                      </a:r>
                      <a:r>
                        <a:rPr lang="en-US" altLang="zh-CN" smtClean="0"/>
                        <a:t>Redmine</a:t>
                      </a:r>
                      <a:r>
                        <a:rPr lang="zh-CN" altLang="en-US" smtClean="0"/>
                        <a:t>、</a:t>
                      </a:r>
                      <a:r>
                        <a:rPr lang="en-US" altLang="zh-CN" smtClean="0"/>
                        <a:t>safari</a:t>
                      </a:r>
                      <a:r>
                        <a:rPr lang="zh-CN" altLang="en-US" dirty="0" smtClean="0"/>
                        <a:t>真机联调、</a:t>
                      </a:r>
                      <a:r>
                        <a:rPr lang="en-US" altLang="zh-CN" dirty="0" smtClean="0"/>
                        <a:t>Chrome</a:t>
                      </a:r>
                      <a:r>
                        <a:rPr lang="zh-CN" altLang="en-US" dirty="0" smtClean="0"/>
                        <a:t>真机联调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503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特定领域业务服务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用户管理、令牌管理、</a:t>
                      </a:r>
                      <a:r>
                        <a:rPr lang="en-US" altLang="zh-CN" dirty="0" smtClean="0"/>
                        <a:t>NFC</a:t>
                      </a:r>
                      <a:r>
                        <a:rPr lang="zh-CN" altLang="en-US" dirty="0" smtClean="0"/>
                        <a:t>卡管理、认证管理、防火墙管理等等。。。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503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通用业务服务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消息推送、微信支付、社交分享、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登录、</a:t>
                      </a:r>
                      <a:r>
                        <a:rPr lang="en-US" altLang="zh-CN" dirty="0" smtClean="0"/>
                        <a:t>OCR</a:t>
                      </a:r>
                      <a:r>
                        <a:rPr lang="zh-CN" altLang="en-US" dirty="0" smtClean="0"/>
                        <a:t>认证、百度地图、二维码扫描功能、文本转语音功能、数据库功能等等。。。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503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基础服务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通信安全服务、增量更新服务、资源安全服务、日志反馈服务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503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原生功能支持服务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GPS</a:t>
                      </a:r>
                      <a:r>
                        <a:rPr lang="zh-CN" altLang="en-US" dirty="0" smtClean="0"/>
                        <a:t>功能、摄像头功能、蓝牙功能、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设备传感器功能、 指南针</a:t>
                      </a:r>
                      <a:r>
                        <a:rPr lang="zh-CN" altLang="en-US" dirty="0" smtClean="0"/>
                        <a:t>功能、声音管理功能、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多媒体文件录制功能、</a:t>
                      </a:r>
                      <a:r>
                        <a:rPr lang="zh-CN" altLang="en-US" dirty="0" smtClean="0"/>
                        <a:t>视频播放功能、设备亮度调节功能、设备屏幕方向调节功能、设备文件读写功能、文件上传或下载功能、通信录功能、访问外部链接功能、网络状态功能、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电池状态功能、 设备震动功能、</a:t>
                      </a:r>
                      <a:r>
                        <a:rPr lang="zh-CN" altLang="en-US" dirty="0" smtClean="0"/>
                        <a:t>原生设备信息功能、应用原生版本号功能、原生对话框功能、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应用图标数字提醒功能、国际化功能、指纹识别功能、图片选择功能等等。。。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69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平台服务关系图</a:t>
            </a:r>
            <a:endParaRPr kumimoji="1" lang="zh-CN" altLang="en-US" dirty="0"/>
          </a:p>
        </p:txBody>
      </p:sp>
      <p:grpSp>
        <p:nvGrpSpPr>
          <p:cNvPr id="11" name="组 10"/>
          <p:cNvGrpSpPr/>
          <p:nvPr/>
        </p:nvGrpSpPr>
        <p:grpSpPr>
          <a:xfrm>
            <a:off x="1032642" y="1439918"/>
            <a:ext cx="7217978" cy="4876800"/>
            <a:chOff x="1053663" y="1030014"/>
            <a:chExt cx="7217978" cy="4876800"/>
          </a:xfrm>
        </p:grpSpPr>
        <p:sp>
          <p:nvSpPr>
            <p:cNvPr id="10" name="椭圆 9"/>
            <p:cNvSpPr/>
            <p:nvPr/>
          </p:nvSpPr>
          <p:spPr>
            <a:xfrm>
              <a:off x="1053663" y="1030014"/>
              <a:ext cx="7217978" cy="48768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kumimoji="1"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服务集合</a:t>
              </a:r>
              <a:endParaRPr kumimoji="1"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2126750" y="1543894"/>
              <a:ext cx="3312697" cy="182776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基础服务</a:t>
              </a:r>
              <a:endParaRPr kumimoji="1"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020940" y="1795666"/>
              <a:ext cx="2376653" cy="1491218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通用业务服务</a:t>
              </a:r>
              <a:endParaRPr kumimoji="1"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1518056" y="3163614"/>
              <a:ext cx="3034862" cy="1893206"/>
            </a:xfrm>
            <a:prstGeom prst="ellipse">
              <a:avLst/>
            </a:prstGeom>
            <a:solidFill>
              <a:srgbClr val="00B0F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特定领域业务服务</a:t>
              </a:r>
              <a:endParaRPr kumimoji="1"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6279587" y="3588407"/>
              <a:ext cx="1408386" cy="1138621"/>
            </a:xfrm>
            <a:prstGeom prst="ellipse">
              <a:avLst/>
            </a:prstGeom>
            <a:solidFill>
              <a:schemeClr val="accent3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开发辅助服务</a:t>
              </a:r>
              <a:endParaRPr kumimoji="1"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3783099" y="2823039"/>
              <a:ext cx="2248525" cy="1186649"/>
            </a:xfrm>
            <a:prstGeom prst="ellipse">
              <a:avLst/>
            </a:prstGeom>
            <a:solidFill>
              <a:schemeClr val="bg2">
                <a:lumMod val="2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原生功能支持服务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85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平台变迁简介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14610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50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359692" y="705600"/>
            <a:ext cx="9260166" cy="605160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 w="254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UMP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移动平台技术架构图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5532887" y="4618759"/>
            <a:ext cx="4732130" cy="2005664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基础功能组件</a:t>
            </a:r>
            <a:endParaRPr lang="zh-CN" altLang="en-US" sz="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0762" y="112717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299855" y="1119732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圆角矩形 11"/>
          <p:cNvSpPr/>
          <p:nvPr/>
        </p:nvSpPr>
        <p:spPr>
          <a:xfrm rot="5400000">
            <a:off x="6946443" y="-359307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圆角矩形 17"/>
          <p:cNvSpPr/>
          <p:nvPr/>
        </p:nvSpPr>
        <p:spPr>
          <a:xfrm rot="5400000">
            <a:off x="6953937" y="1158654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649364" y="4601493"/>
            <a:ext cx="2590352" cy="2071580"/>
          </a:xfrm>
          <a:prstGeom prst="roundRect">
            <a:avLst/>
          </a:prstGeom>
          <a:solidFill>
            <a:srgbClr val="FFD99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移动基础平台</a:t>
            </a:r>
            <a:endParaRPr lang="en-US" altLang="zh-C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</a:t>
            </a:r>
            <a:r>
              <a:rPr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en-US" altLang="zh-CN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WebView</a:t>
            </a:r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引擎（自定义引擎）</a:t>
            </a:r>
          </a:p>
          <a:p>
            <a:pPr algn="ctr"/>
            <a:endParaRPr lang="en-US" altLang="zh-CN" sz="1100" dirty="0" err="1"/>
          </a:p>
        </p:txBody>
      </p:sp>
      <p:sp>
        <p:nvSpPr>
          <p:cNvPr id="20" name="圆角矩形 19"/>
          <p:cNvSpPr/>
          <p:nvPr/>
        </p:nvSpPr>
        <p:spPr>
          <a:xfrm rot="5400000" flipH="1">
            <a:off x="6685716" y="-140585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976615" y="112053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2463126" y="1120936"/>
            <a:ext cx="28800" cy="4500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902584" y="1120033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圆角矩形 27"/>
          <p:cNvSpPr/>
          <p:nvPr/>
        </p:nvSpPr>
        <p:spPr>
          <a:xfrm rot="5400000" flipH="1">
            <a:off x="6684211" y="-4678383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3780666" y="5857081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smtClean="0"/>
              <a:t>原生通信服务</a:t>
            </a:r>
            <a:r>
              <a:rPr lang="zh-CN" altLang="en-US" sz="1100" dirty="0" smtClean="0"/>
              <a:t>插件</a:t>
            </a:r>
            <a:endParaRPr lang="zh-CN" altLang="en-US" sz="1100" dirty="0"/>
          </a:p>
        </p:txBody>
      </p:sp>
      <p:sp>
        <p:nvSpPr>
          <p:cNvPr id="25" name="圆角矩形 24"/>
          <p:cNvSpPr/>
          <p:nvPr/>
        </p:nvSpPr>
        <p:spPr>
          <a:xfrm>
            <a:off x="10913030" y="4735842"/>
            <a:ext cx="978227" cy="1888579"/>
          </a:xfrm>
          <a:prstGeom prst="roundRect">
            <a:avLst/>
          </a:prstGeom>
          <a:solidFill>
            <a:srgbClr val="FFD993">
              <a:alpha val="5019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业务服务器－服务器端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说明：客户服务器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自主开发的服务器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第三方服务器等等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下箭头 29"/>
          <p:cNvSpPr/>
          <p:nvPr/>
        </p:nvSpPr>
        <p:spPr>
          <a:xfrm rot="16200000">
            <a:off x="5270370" y="5482670"/>
            <a:ext cx="288000" cy="460821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1" name="下箭头 30"/>
          <p:cNvSpPr/>
          <p:nvPr/>
        </p:nvSpPr>
        <p:spPr>
          <a:xfrm rot="16200000">
            <a:off x="8621298" y="5149778"/>
            <a:ext cx="288000" cy="1126607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5604920" y="4947074"/>
            <a:ext cx="2160000" cy="156684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基础功能组件</a:t>
            </a:r>
            <a:endParaRPr lang="en-US" altLang="zh-CN" sz="1100" dirty="0"/>
          </a:p>
          <a:p>
            <a:r>
              <a:rPr lang="zh-CN" altLang="en-US" sz="1100" dirty="0"/>
              <a:t>说明</a:t>
            </a:r>
            <a:r>
              <a:rPr lang="en-US" altLang="zh-CN" sz="1100" dirty="0"/>
              <a:t>:</a:t>
            </a:r>
          </a:p>
          <a:p>
            <a:r>
              <a:rPr lang="zh-CN" altLang="en-US" sz="1100" dirty="0"/>
              <a:t>基础服务</a:t>
            </a:r>
            <a:r>
              <a:rPr lang="en-US" altLang="zh-CN" sz="1100" dirty="0"/>
              <a:t>:</a:t>
            </a:r>
            <a:r>
              <a:rPr lang="zh-CN" altLang="en-US" sz="1100" dirty="0"/>
              <a:t>通信安全服务、增量更新服务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7994164" y="4945639"/>
            <a:ext cx="2160000" cy="156411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前置服务器</a:t>
            </a:r>
            <a:endParaRPr lang="en-US" altLang="zh-CN" sz="1100" dirty="0"/>
          </a:p>
          <a:p>
            <a:r>
              <a:rPr lang="zh-CN" altLang="en-US" sz="1100" dirty="0"/>
              <a:t>说明</a:t>
            </a:r>
            <a:r>
              <a:rPr lang="en-US" altLang="zh-CN" sz="1100" dirty="0"/>
              <a:t>:</a:t>
            </a:r>
          </a:p>
          <a:p>
            <a:r>
              <a:rPr lang="zh-CN" altLang="en-US" sz="1100" dirty="0"/>
              <a:t>基础服务器</a:t>
            </a:r>
            <a:r>
              <a:rPr lang="en-US" altLang="zh-CN" sz="1100" dirty="0"/>
              <a:t>:</a:t>
            </a:r>
            <a:r>
              <a:rPr lang="zh-CN" altLang="en-US" sz="1100" dirty="0"/>
              <a:t>前置服务器</a:t>
            </a:r>
            <a:endParaRPr lang="en-US" altLang="zh-CN" sz="1100" dirty="0"/>
          </a:p>
          <a:p>
            <a:pPr algn="ctr"/>
            <a:endParaRPr lang="zh-CN" altLang="en-US" sz="1100" dirty="0"/>
          </a:p>
        </p:txBody>
      </p:sp>
      <p:sp>
        <p:nvSpPr>
          <p:cNvPr id="33" name="下箭头 32"/>
          <p:cNvSpPr/>
          <p:nvPr/>
        </p:nvSpPr>
        <p:spPr>
          <a:xfrm rot="16200000">
            <a:off x="7768001" y="5505964"/>
            <a:ext cx="288000" cy="390639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4" name="下箭头 33"/>
          <p:cNvSpPr/>
          <p:nvPr/>
        </p:nvSpPr>
        <p:spPr>
          <a:xfrm rot="16200000">
            <a:off x="10478140" y="5330790"/>
            <a:ext cx="288000" cy="764584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164860" y="1261758"/>
            <a:ext cx="918213" cy="4910453"/>
          </a:xfrm>
          <a:prstGeom prst="roundRect">
            <a:avLst/>
          </a:prstGeom>
          <a:solidFill>
            <a:srgbClr val="FFD993">
              <a:alpha val="5019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用户（项目组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UMP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平台的用户，遵守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UMP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用户组织规则。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下箭头 47"/>
          <p:cNvSpPr/>
          <p:nvPr/>
        </p:nvSpPr>
        <p:spPr>
          <a:xfrm rot="16200000">
            <a:off x="1754294" y="4566185"/>
            <a:ext cx="288000" cy="1768065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" name="单圆角矩形 2"/>
          <p:cNvSpPr/>
          <p:nvPr/>
        </p:nvSpPr>
        <p:spPr>
          <a:xfrm>
            <a:off x="2549236" y="4564562"/>
            <a:ext cx="9484921" cy="2108511"/>
          </a:xfrm>
          <a:prstGeom prst="round1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328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359692" y="705600"/>
            <a:ext cx="9260166" cy="605160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 w="254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Cherry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移动平台技术架构图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5532887" y="4618759"/>
            <a:ext cx="4732130" cy="2005664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管理集成平台（功能平台）</a:t>
            </a:r>
            <a:endParaRPr lang="zh-CN" alt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0762" y="112717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299855" y="1119732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圆角矩形 11"/>
          <p:cNvSpPr/>
          <p:nvPr/>
        </p:nvSpPr>
        <p:spPr>
          <a:xfrm rot="5400000">
            <a:off x="6946443" y="-359307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圆角矩形 17"/>
          <p:cNvSpPr/>
          <p:nvPr/>
        </p:nvSpPr>
        <p:spPr>
          <a:xfrm rot="5400000">
            <a:off x="6953937" y="1158654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649364" y="4601493"/>
            <a:ext cx="2590352" cy="2071580"/>
          </a:xfrm>
          <a:prstGeom prst="roundRect">
            <a:avLst/>
          </a:prstGeom>
          <a:solidFill>
            <a:srgbClr val="FFD99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移动基础平台</a:t>
            </a:r>
            <a:endParaRPr lang="en-US" altLang="zh-C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</a:t>
            </a:r>
            <a:r>
              <a:rPr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en-US" altLang="zh-CN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WebView</a:t>
            </a:r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引擎（自定义引擎）</a:t>
            </a:r>
          </a:p>
          <a:p>
            <a:pPr algn="ctr"/>
            <a:endParaRPr lang="en-US" altLang="zh-CN" sz="1100" dirty="0" err="1"/>
          </a:p>
        </p:txBody>
      </p:sp>
      <p:sp>
        <p:nvSpPr>
          <p:cNvPr id="20" name="圆角矩形 19"/>
          <p:cNvSpPr/>
          <p:nvPr/>
        </p:nvSpPr>
        <p:spPr>
          <a:xfrm rot="5400000" flipH="1">
            <a:off x="6685716" y="-140585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976615" y="112053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2463126" y="1120936"/>
            <a:ext cx="28800" cy="4500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902584" y="1120033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圆角矩形 27"/>
          <p:cNvSpPr/>
          <p:nvPr/>
        </p:nvSpPr>
        <p:spPr>
          <a:xfrm rot="5400000" flipH="1">
            <a:off x="6684211" y="-4678383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3780666" y="5857081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smtClean="0"/>
              <a:t>原生通信服务</a:t>
            </a:r>
            <a:r>
              <a:rPr lang="zh-CN" altLang="en-US" sz="1100" dirty="0" smtClean="0"/>
              <a:t>插件</a:t>
            </a:r>
            <a:endParaRPr lang="zh-CN" altLang="en-US" sz="1100" dirty="0"/>
          </a:p>
        </p:txBody>
      </p:sp>
      <p:sp>
        <p:nvSpPr>
          <p:cNvPr id="25" name="圆角矩形 24"/>
          <p:cNvSpPr/>
          <p:nvPr/>
        </p:nvSpPr>
        <p:spPr>
          <a:xfrm>
            <a:off x="10913030" y="4735842"/>
            <a:ext cx="978227" cy="1888579"/>
          </a:xfrm>
          <a:prstGeom prst="roundRect">
            <a:avLst/>
          </a:prstGeom>
          <a:solidFill>
            <a:srgbClr val="FFD993">
              <a:alpha val="5019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业务服务器－服务器端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说明：客户服务器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自主开发的服务器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第三方服务器等等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下箭头 29"/>
          <p:cNvSpPr/>
          <p:nvPr/>
        </p:nvSpPr>
        <p:spPr>
          <a:xfrm rot="16200000">
            <a:off x="5270370" y="5482670"/>
            <a:ext cx="288000" cy="460821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1" name="下箭头 30"/>
          <p:cNvSpPr/>
          <p:nvPr/>
        </p:nvSpPr>
        <p:spPr>
          <a:xfrm rot="16200000">
            <a:off x="8621298" y="5149778"/>
            <a:ext cx="288000" cy="1126607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5604920" y="4947074"/>
            <a:ext cx="2160000" cy="156684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管理集成平台－前端</a:t>
            </a:r>
            <a:endParaRPr lang="en-US" altLang="zh-CN" sz="1100" dirty="0"/>
          </a:p>
          <a:p>
            <a:r>
              <a:rPr lang="zh-CN" altLang="en-US" sz="1100" dirty="0" smtClean="0"/>
              <a:t>说明</a:t>
            </a:r>
            <a:r>
              <a:rPr lang="en-US" altLang="zh-CN" sz="1100" dirty="0" smtClean="0"/>
              <a:t>:</a:t>
            </a:r>
            <a:endParaRPr lang="en-US" altLang="zh-CN" sz="1100" dirty="0"/>
          </a:p>
          <a:p>
            <a:r>
              <a:rPr lang="zh-CN" altLang="en-US" sz="1100" dirty="0"/>
              <a:t>特定领域业务</a:t>
            </a:r>
            <a:r>
              <a:rPr lang="zh-CN" altLang="en-US" sz="1100" dirty="0" smtClean="0"/>
              <a:t>服务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角色</a:t>
            </a:r>
            <a:r>
              <a:rPr lang="zh-CN" altLang="en-US" sz="1100" dirty="0"/>
              <a:t>管理等等</a:t>
            </a:r>
            <a:endParaRPr lang="en-US" altLang="zh-CN" sz="1100" dirty="0"/>
          </a:p>
          <a:p>
            <a:r>
              <a:rPr lang="zh-CN" altLang="en-US" sz="1100" dirty="0"/>
              <a:t>通用业务</a:t>
            </a:r>
            <a:r>
              <a:rPr lang="zh-CN" altLang="en-US" sz="1100" dirty="0" smtClean="0"/>
              <a:t>服务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日志</a:t>
            </a:r>
            <a:r>
              <a:rPr lang="zh-CN" altLang="en-US" sz="1100" dirty="0"/>
              <a:t>管理、推送管理等等</a:t>
            </a:r>
            <a:endParaRPr lang="en-US" altLang="zh-CN" sz="1100" dirty="0"/>
          </a:p>
          <a:p>
            <a:r>
              <a:rPr lang="zh-CN" altLang="en-US" sz="1100" dirty="0"/>
              <a:t>基础</a:t>
            </a:r>
            <a:r>
              <a:rPr lang="zh-CN" altLang="en-US" sz="1100" dirty="0" smtClean="0"/>
              <a:t>服务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通信</a:t>
            </a:r>
            <a:r>
              <a:rPr lang="zh-CN" altLang="en-US" sz="1100" dirty="0"/>
              <a:t>安全</a:t>
            </a:r>
            <a:r>
              <a:rPr lang="zh-CN" altLang="en-US" sz="1100" dirty="0" smtClean="0"/>
              <a:t>服务、增量更新服务</a:t>
            </a:r>
            <a:endParaRPr lang="zh-CN" altLang="en-US" sz="1100" dirty="0"/>
          </a:p>
        </p:txBody>
      </p:sp>
      <p:sp>
        <p:nvSpPr>
          <p:cNvPr id="32" name="圆角矩形 31"/>
          <p:cNvSpPr/>
          <p:nvPr/>
        </p:nvSpPr>
        <p:spPr>
          <a:xfrm>
            <a:off x="7994164" y="4945639"/>
            <a:ext cx="2160000" cy="156411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管理集成平台－服务器端</a:t>
            </a:r>
            <a:endParaRPr lang="en-US" altLang="zh-CN" sz="1100" dirty="0"/>
          </a:p>
          <a:p>
            <a:r>
              <a:rPr lang="zh-CN" altLang="en-US" sz="1100" dirty="0" smtClean="0"/>
              <a:t>说明</a:t>
            </a:r>
            <a:r>
              <a:rPr lang="en-US" altLang="zh-CN" sz="1100" dirty="0"/>
              <a:t>:</a:t>
            </a:r>
          </a:p>
          <a:p>
            <a:r>
              <a:rPr lang="zh-CN" altLang="en-US" sz="1100" dirty="0"/>
              <a:t>特定领域业务</a:t>
            </a:r>
            <a:r>
              <a:rPr lang="zh-CN" altLang="en-US" sz="1100" dirty="0" smtClean="0"/>
              <a:t>服务器</a:t>
            </a:r>
            <a:r>
              <a:rPr lang="en-US" altLang="zh-CN" sz="1100" dirty="0"/>
              <a:t>:</a:t>
            </a:r>
            <a:r>
              <a:rPr lang="zh-CN" altLang="en-US" sz="1100" dirty="0" smtClean="0"/>
              <a:t>角色</a:t>
            </a:r>
            <a:r>
              <a:rPr lang="zh-CN" altLang="en-US" sz="1100" dirty="0"/>
              <a:t>管理服务器等等</a:t>
            </a:r>
            <a:endParaRPr lang="en-US" altLang="zh-CN" sz="1100" dirty="0"/>
          </a:p>
          <a:p>
            <a:r>
              <a:rPr lang="zh-CN" altLang="en-US" sz="1100" dirty="0"/>
              <a:t>通用业务</a:t>
            </a:r>
            <a:r>
              <a:rPr lang="zh-CN" altLang="en-US" sz="1100" dirty="0" smtClean="0"/>
              <a:t>服务器</a:t>
            </a:r>
            <a:r>
              <a:rPr lang="en-US" altLang="zh-CN" sz="1100" dirty="0"/>
              <a:t>:</a:t>
            </a:r>
            <a:r>
              <a:rPr lang="zh-CN" altLang="en-US" sz="1100" dirty="0" smtClean="0"/>
              <a:t>日志</a:t>
            </a:r>
            <a:r>
              <a:rPr lang="zh-CN" altLang="en-US" sz="1100" dirty="0"/>
              <a:t>管理服务器、推送管理服务器等等</a:t>
            </a:r>
            <a:endParaRPr lang="en-US" altLang="zh-CN" sz="1100" dirty="0"/>
          </a:p>
          <a:p>
            <a:r>
              <a:rPr lang="zh-CN" altLang="en-US" sz="1100" dirty="0"/>
              <a:t>基础</a:t>
            </a:r>
            <a:r>
              <a:rPr lang="zh-CN" altLang="en-US" sz="1100" dirty="0" smtClean="0"/>
              <a:t>服务器</a:t>
            </a:r>
            <a:r>
              <a:rPr lang="en-US" altLang="zh-CN" sz="1100" dirty="0"/>
              <a:t>:</a:t>
            </a:r>
            <a:r>
              <a:rPr lang="zh-CN" altLang="en-US" sz="1100" dirty="0" smtClean="0"/>
              <a:t>前置服务器</a:t>
            </a:r>
            <a:endParaRPr lang="zh-CN" altLang="en-US" sz="1100" dirty="0"/>
          </a:p>
        </p:txBody>
      </p:sp>
      <p:sp>
        <p:nvSpPr>
          <p:cNvPr id="33" name="下箭头 32"/>
          <p:cNvSpPr/>
          <p:nvPr/>
        </p:nvSpPr>
        <p:spPr>
          <a:xfrm rot="16200000">
            <a:off x="7768001" y="5505964"/>
            <a:ext cx="288000" cy="390639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4" name="下箭头 33"/>
          <p:cNvSpPr/>
          <p:nvPr/>
        </p:nvSpPr>
        <p:spPr>
          <a:xfrm rot="16200000">
            <a:off x="10478140" y="5330790"/>
            <a:ext cx="288000" cy="764584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164860" y="1261758"/>
            <a:ext cx="918213" cy="4910453"/>
          </a:xfrm>
          <a:prstGeom prst="roundRect">
            <a:avLst/>
          </a:prstGeom>
          <a:solidFill>
            <a:srgbClr val="FFD993">
              <a:alpha val="5019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用户（项目组）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Cherry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平台的用户，遵守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Cherry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用户组织规则。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下箭头 47"/>
          <p:cNvSpPr/>
          <p:nvPr/>
        </p:nvSpPr>
        <p:spPr>
          <a:xfrm rot="16200000">
            <a:off x="1754294" y="4566185"/>
            <a:ext cx="288000" cy="1768065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" name="单圆角矩形 2"/>
          <p:cNvSpPr/>
          <p:nvPr/>
        </p:nvSpPr>
        <p:spPr>
          <a:xfrm>
            <a:off x="2549236" y="4564562"/>
            <a:ext cx="9484921" cy="2108511"/>
          </a:xfrm>
          <a:prstGeom prst="round1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701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359692" y="705600"/>
            <a:ext cx="9260166" cy="605160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 w="254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Pastry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移动平台技术架构图预览版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2682632" y="4015383"/>
            <a:ext cx="7582385" cy="436807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工程目录</a:t>
            </a:r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标准（功能平台）</a:t>
            </a:r>
            <a:endParaRPr lang="en-US" altLang="zh-C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dirty="0" smtClean="0"/>
              <a:t>说明</a:t>
            </a:r>
            <a:r>
              <a:rPr lang="en-US" altLang="zh-CN" dirty="0"/>
              <a:t>:</a:t>
            </a:r>
            <a:r>
              <a:rPr lang="zh-CN" altLang="en-US" dirty="0" smtClean="0"/>
              <a:t>依据</a:t>
            </a:r>
            <a:r>
              <a:rPr lang="zh-CN" altLang="en-US" dirty="0"/>
              <a:t>基础平台＋前端设计工程目录标准。包含用户工作区域与产品工作区域。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682631" y="1261759"/>
            <a:ext cx="3761999" cy="2606400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开发集成平台（开发辅助平台）</a:t>
            </a:r>
            <a:endParaRPr lang="zh-CN" alt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5532887" y="4618759"/>
            <a:ext cx="4732130" cy="2005664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基础功能组件</a:t>
            </a:r>
            <a:endParaRPr lang="zh-CN" altLang="en-US" sz="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6502400" y="1249350"/>
            <a:ext cx="3762616" cy="2606400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代码管理平台（开发辅助平台）</a:t>
            </a:r>
            <a:endParaRPr lang="zh-CN" alt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0762" y="112717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>
          <a:xfrm flipH="1">
            <a:off x="1543206" y="1249350"/>
            <a:ext cx="890905" cy="4922861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服务发布容器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r>
              <a:rPr lang="zh-CN" altLang="en-US" sz="1100" dirty="0" smtClean="0"/>
              <a:t>说明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采用</a:t>
            </a:r>
            <a:r>
              <a:rPr lang="en-US" altLang="zh-CN" sz="1100" dirty="0" smtClean="0"/>
              <a:t>Docker</a:t>
            </a:r>
            <a:r>
              <a:rPr lang="zh-CN" altLang="en-US" sz="1100" dirty="0" smtClean="0"/>
              <a:t>方式对</a:t>
            </a:r>
            <a:r>
              <a:rPr lang="en-US" altLang="zh-CN" sz="1100" dirty="0" smtClean="0"/>
              <a:t>Pastry</a:t>
            </a:r>
            <a:r>
              <a:rPr lang="zh-CN" altLang="en-US" sz="1100" dirty="0" smtClean="0"/>
              <a:t>平台进行私</a:t>
            </a:r>
            <a:r>
              <a:rPr lang="zh-CN" altLang="en-US" sz="1100" dirty="0"/>
              <a:t>有服务</a:t>
            </a:r>
            <a:r>
              <a:rPr lang="zh-CN" altLang="en-US" sz="1100" dirty="0" smtClean="0"/>
              <a:t>发布。</a:t>
            </a:r>
            <a:endParaRPr lang="en-US" altLang="zh-CN" sz="1100" dirty="0" smtClean="0"/>
          </a:p>
          <a:p>
            <a:pPr algn="ctr"/>
            <a:endParaRPr lang="en-US" altLang="zh-CN" sz="1100" dirty="0"/>
          </a:p>
          <a:p>
            <a:pPr algn="ctr"/>
            <a:r>
              <a:rPr lang="en-US" altLang="zh-CN" sz="1100" dirty="0"/>
              <a:t>Pastry</a:t>
            </a:r>
            <a:r>
              <a:rPr lang="zh-CN" altLang="en-US" sz="1100" dirty="0"/>
              <a:t>涉及服务较多，采用人工发布方式较为复杂，作为日后的优化点。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299855" y="1119732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圆角矩形 11"/>
          <p:cNvSpPr/>
          <p:nvPr/>
        </p:nvSpPr>
        <p:spPr>
          <a:xfrm rot="5400000">
            <a:off x="6946443" y="-359307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圆角矩形 17"/>
          <p:cNvSpPr/>
          <p:nvPr/>
        </p:nvSpPr>
        <p:spPr>
          <a:xfrm rot="5400000">
            <a:off x="6953937" y="1158654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649364" y="4601493"/>
            <a:ext cx="2590352" cy="2071580"/>
          </a:xfrm>
          <a:prstGeom prst="roundRect">
            <a:avLst/>
          </a:prstGeom>
          <a:solidFill>
            <a:srgbClr val="FFD99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移动基础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平台（功能平台）</a:t>
            </a:r>
            <a:endParaRPr lang="en-US" altLang="zh-C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</a:t>
            </a:r>
            <a:r>
              <a:rPr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可选平台有</a:t>
            </a:r>
            <a:endParaRPr lang="en-US" altLang="zh-CN" sz="11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WebView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引擎（</a:t>
            </a:r>
            <a:r>
              <a:rPr lang="en-US" altLang="zh-C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ionic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en-US" altLang="zh-CN" sz="11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Runtime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引擎（</a:t>
            </a:r>
            <a:r>
              <a:rPr lang="en-US" altLang="zh-CN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Weex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</a:p>
          <a:p>
            <a:pPr algn="ctr"/>
            <a:endParaRPr lang="en-US" altLang="zh-CN" sz="11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圆角矩形 19"/>
          <p:cNvSpPr/>
          <p:nvPr/>
        </p:nvSpPr>
        <p:spPr>
          <a:xfrm rot="5400000" flipH="1">
            <a:off x="6685716" y="-140585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976615" y="112053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2463126" y="1120936"/>
            <a:ext cx="28800" cy="4500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902584" y="1120033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圆角矩形 27"/>
          <p:cNvSpPr/>
          <p:nvPr/>
        </p:nvSpPr>
        <p:spPr>
          <a:xfrm rot="5400000" flipH="1">
            <a:off x="6684211" y="-4678383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下箭头 46"/>
          <p:cNvSpPr/>
          <p:nvPr/>
        </p:nvSpPr>
        <p:spPr>
          <a:xfrm rot="10800000">
            <a:off x="6784926" y="4352822"/>
            <a:ext cx="288000" cy="427683"/>
          </a:xfrm>
          <a:prstGeom prst="downArrow">
            <a:avLst>
              <a:gd name="adj1" fmla="val 42160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9" name="下箭头 48"/>
          <p:cNvSpPr/>
          <p:nvPr/>
        </p:nvSpPr>
        <p:spPr>
          <a:xfrm>
            <a:off x="8355708" y="3740782"/>
            <a:ext cx="288000" cy="413809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8" name="下箭头 37"/>
          <p:cNvSpPr/>
          <p:nvPr/>
        </p:nvSpPr>
        <p:spPr>
          <a:xfrm>
            <a:off x="4766036" y="4389849"/>
            <a:ext cx="288000" cy="468000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2" name="下箭头 41"/>
          <p:cNvSpPr/>
          <p:nvPr/>
        </p:nvSpPr>
        <p:spPr>
          <a:xfrm>
            <a:off x="4433007" y="3726930"/>
            <a:ext cx="288000" cy="419104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3780666" y="5857081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smtClean="0"/>
              <a:t>原生通信服务</a:t>
            </a:r>
            <a:r>
              <a:rPr lang="zh-CN" altLang="en-US" sz="1100" dirty="0" smtClean="0"/>
              <a:t>插件</a:t>
            </a:r>
            <a:endParaRPr lang="zh-CN" altLang="en-US" sz="1100" dirty="0"/>
          </a:p>
        </p:txBody>
      </p:sp>
      <p:sp>
        <p:nvSpPr>
          <p:cNvPr id="25" name="圆角矩形 24"/>
          <p:cNvSpPr/>
          <p:nvPr/>
        </p:nvSpPr>
        <p:spPr>
          <a:xfrm>
            <a:off x="10913030" y="4735842"/>
            <a:ext cx="978227" cy="1888579"/>
          </a:xfrm>
          <a:prstGeom prst="roundRect">
            <a:avLst/>
          </a:prstGeom>
          <a:solidFill>
            <a:srgbClr val="FFD993">
              <a:alpha val="5019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业务服务器－服务器端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说明：客户服务器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自主开发的服务器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第三方服务器等等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下箭头 29"/>
          <p:cNvSpPr/>
          <p:nvPr/>
        </p:nvSpPr>
        <p:spPr>
          <a:xfrm rot="16200000">
            <a:off x="5270370" y="5482670"/>
            <a:ext cx="288000" cy="460821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1" name="下箭头 30"/>
          <p:cNvSpPr/>
          <p:nvPr/>
        </p:nvSpPr>
        <p:spPr>
          <a:xfrm rot="16200000">
            <a:off x="8621298" y="5149778"/>
            <a:ext cx="288000" cy="1126607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5604920" y="4947074"/>
            <a:ext cx="2160000" cy="156684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基础功能组件－前端</a:t>
            </a:r>
            <a:endParaRPr lang="en-US" altLang="zh-CN" sz="1100" dirty="0"/>
          </a:p>
          <a:p>
            <a:r>
              <a:rPr lang="zh-CN" altLang="en-US" sz="1100" dirty="0"/>
              <a:t>说明</a:t>
            </a:r>
            <a:r>
              <a:rPr lang="en-US" altLang="zh-CN" sz="1100" dirty="0"/>
              <a:t>:</a:t>
            </a:r>
          </a:p>
          <a:p>
            <a:r>
              <a:rPr lang="zh-CN" altLang="en-US" sz="1100" dirty="0"/>
              <a:t>基础服务</a:t>
            </a:r>
            <a:r>
              <a:rPr lang="en-US" altLang="zh-CN" sz="1100" dirty="0"/>
              <a:t>:</a:t>
            </a:r>
            <a:r>
              <a:rPr lang="zh-CN" altLang="en-US" sz="1100" dirty="0"/>
              <a:t>通信安全服务、增量更新服务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7994164" y="4945639"/>
            <a:ext cx="2160000" cy="156411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基础功能组件－服务器端</a:t>
            </a:r>
            <a:endParaRPr lang="en-US" altLang="zh-CN" sz="1100" dirty="0"/>
          </a:p>
          <a:p>
            <a:r>
              <a:rPr lang="zh-CN" altLang="en-US" sz="1100" dirty="0"/>
              <a:t>说明</a:t>
            </a:r>
            <a:r>
              <a:rPr lang="en-US" altLang="zh-CN" sz="1100" dirty="0"/>
              <a:t>:</a:t>
            </a:r>
          </a:p>
          <a:p>
            <a:r>
              <a:rPr lang="zh-CN" altLang="en-US" sz="1100" dirty="0"/>
              <a:t>基础服务器</a:t>
            </a:r>
            <a:r>
              <a:rPr lang="en-US" altLang="zh-CN" sz="1100" dirty="0"/>
              <a:t>:</a:t>
            </a:r>
            <a:r>
              <a:rPr lang="zh-CN" altLang="en-US" sz="1100" dirty="0"/>
              <a:t>前置服务器</a:t>
            </a:r>
          </a:p>
        </p:txBody>
      </p:sp>
      <p:sp>
        <p:nvSpPr>
          <p:cNvPr id="33" name="下箭头 32"/>
          <p:cNvSpPr/>
          <p:nvPr/>
        </p:nvSpPr>
        <p:spPr>
          <a:xfrm rot="16200000">
            <a:off x="7768001" y="5505964"/>
            <a:ext cx="288000" cy="390639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4" name="下箭头 33"/>
          <p:cNvSpPr/>
          <p:nvPr/>
        </p:nvSpPr>
        <p:spPr>
          <a:xfrm rot="16200000">
            <a:off x="10478140" y="5330790"/>
            <a:ext cx="288000" cy="764584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164860" y="1261758"/>
            <a:ext cx="918213" cy="4910453"/>
          </a:xfrm>
          <a:prstGeom prst="roundRect">
            <a:avLst/>
          </a:prstGeom>
          <a:solidFill>
            <a:srgbClr val="FFD993">
              <a:alpha val="5019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用户（项目组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Pastry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平台的用户，遵守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Pastry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用户组织规则。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8591687" y="1786272"/>
            <a:ext cx="1584000" cy="1962000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/>
              <a:t>代码管理平台－服务器端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r>
              <a:rPr lang="zh-CN" altLang="en-US" sz="1100" dirty="0" smtClean="0"/>
              <a:t>说明</a:t>
            </a:r>
            <a:r>
              <a:rPr lang="en-US" altLang="zh-CN" sz="1100" dirty="0" smtClean="0"/>
              <a:t>:SVN</a:t>
            </a:r>
            <a:r>
              <a:rPr lang="zh-CN" altLang="en-US" sz="1100" dirty="0"/>
              <a:t>或者</a:t>
            </a:r>
            <a:r>
              <a:rPr lang="en-US" altLang="zh-CN" sz="1100" dirty="0" err="1"/>
              <a:t>Git</a:t>
            </a:r>
            <a:r>
              <a:rPr lang="zh-CN" altLang="en-US" sz="1100" dirty="0"/>
              <a:t>代码服务器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6612853" y="1781529"/>
            <a:ext cx="1584000" cy="1962000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/>
              <a:t>代码管理平台－前端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r>
              <a:rPr lang="zh-CN" altLang="en-US" sz="1100" dirty="0" smtClean="0"/>
              <a:t>说明</a:t>
            </a:r>
            <a:r>
              <a:rPr lang="en-US" altLang="zh-CN" sz="1100" dirty="0"/>
              <a:t>:</a:t>
            </a:r>
            <a:r>
              <a:rPr lang="zh-CN" altLang="en-US" sz="1100" dirty="0" smtClean="0"/>
              <a:t>实现工程目录标准</a:t>
            </a:r>
            <a:endParaRPr lang="zh-CN" altLang="en-US" sz="1100" dirty="0"/>
          </a:p>
        </p:txBody>
      </p:sp>
      <p:sp>
        <p:nvSpPr>
          <p:cNvPr id="40" name="下箭头 39"/>
          <p:cNvSpPr/>
          <p:nvPr/>
        </p:nvSpPr>
        <p:spPr>
          <a:xfrm rot="16200000">
            <a:off x="8258068" y="2526600"/>
            <a:ext cx="288000" cy="558267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2782327" y="1786272"/>
            <a:ext cx="1584000" cy="1962000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开发集成平台－前端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r>
              <a:rPr lang="zh-CN" altLang="en-US" sz="1100" dirty="0" smtClean="0"/>
              <a:t>说明</a:t>
            </a:r>
            <a:r>
              <a:rPr lang="en-US" altLang="zh-CN" sz="1100" dirty="0" smtClean="0"/>
              <a:t>:</a:t>
            </a:r>
          </a:p>
          <a:p>
            <a:r>
              <a:rPr lang="zh-CN" altLang="en-US" sz="1100" dirty="0" smtClean="0"/>
              <a:t>开发辅助服务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命令行工具</a:t>
            </a:r>
            <a:r>
              <a:rPr lang="zh-CN" altLang="en-US" sz="1100" dirty="0"/>
              <a:t>、</a:t>
            </a:r>
            <a:r>
              <a:rPr lang="zh-CN" altLang="en-US" sz="1100" dirty="0" smtClean="0"/>
              <a:t>开发</a:t>
            </a:r>
            <a:r>
              <a:rPr lang="en-US" altLang="zh-CN" sz="1100" dirty="0"/>
              <a:t>IDE</a:t>
            </a:r>
            <a:r>
              <a:rPr lang="zh-CN" altLang="en-US" sz="1100" dirty="0" smtClean="0"/>
              <a:t>工具</a:t>
            </a:r>
            <a:r>
              <a:rPr lang="zh-CN" altLang="en-US" sz="1100" dirty="0"/>
              <a:t>、</a:t>
            </a:r>
            <a:r>
              <a:rPr lang="en-US" altLang="zh-CN" sz="1100" dirty="0" smtClean="0"/>
              <a:t>Jenkins</a:t>
            </a:r>
            <a:r>
              <a:rPr lang="zh-CN" altLang="en-US" sz="1100" dirty="0" smtClean="0"/>
              <a:t>控制台、</a:t>
            </a:r>
            <a:r>
              <a:rPr lang="en-US" altLang="zh-CN" sz="1100" dirty="0" err="1" smtClean="0"/>
              <a:t>Redmine</a:t>
            </a:r>
            <a:r>
              <a:rPr lang="zh-CN" altLang="en-US" sz="1100" dirty="0" smtClean="0"/>
              <a:t>控制台</a:t>
            </a:r>
            <a:endParaRPr lang="zh-CN" altLang="en-US" sz="1100" dirty="0"/>
          </a:p>
        </p:txBody>
      </p:sp>
      <p:sp>
        <p:nvSpPr>
          <p:cNvPr id="43" name="圆角矩形 42"/>
          <p:cNvSpPr/>
          <p:nvPr/>
        </p:nvSpPr>
        <p:spPr>
          <a:xfrm>
            <a:off x="4768062" y="1786272"/>
            <a:ext cx="1584000" cy="1963175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开发集成平台－服务器端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r>
              <a:rPr lang="zh-CN" altLang="en-US" sz="1100" dirty="0" smtClean="0"/>
              <a:t>说明</a:t>
            </a:r>
            <a:r>
              <a:rPr lang="en-US" altLang="zh-CN" sz="1100" dirty="0"/>
              <a:t>: </a:t>
            </a:r>
            <a:endParaRPr lang="en-US" altLang="zh-CN" sz="1100" dirty="0" smtClean="0"/>
          </a:p>
          <a:p>
            <a:r>
              <a:rPr lang="zh-CN" altLang="en-US" sz="1100" dirty="0" smtClean="0"/>
              <a:t>开发辅助服务器</a:t>
            </a:r>
            <a:r>
              <a:rPr lang="en-US" altLang="zh-CN" sz="1100" dirty="0" smtClean="0"/>
              <a:t>:Jenkins</a:t>
            </a:r>
            <a:r>
              <a:rPr lang="zh-CN" altLang="en-US" sz="1100" dirty="0" smtClean="0"/>
              <a:t>服务器</a:t>
            </a:r>
            <a:r>
              <a:rPr lang="zh-CN" altLang="en-US" sz="1100" dirty="0"/>
              <a:t>、</a:t>
            </a:r>
            <a:r>
              <a:rPr lang="zh-CN" altLang="en-US" sz="1100" dirty="0" smtClean="0"/>
              <a:t>自动化测试服务器、</a:t>
            </a:r>
            <a:r>
              <a:rPr lang="en-US" altLang="zh-CN" sz="1100" dirty="0" err="1" smtClean="0"/>
              <a:t>Redmine</a:t>
            </a:r>
            <a:r>
              <a:rPr lang="zh-CN" altLang="en-US" sz="1100" dirty="0" smtClean="0"/>
              <a:t>服务器</a:t>
            </a:r>
            <a:endParaRPr lang="zh-CN" altLang="en-US" sz="1100" dirty="0"/>
          </a:p>
        </p:txBody>
      </p:sp>
      <p:sp>
        <p:nvSpPr>
          <p:cNvPr id="44" name="下箭头 43"/>
          <p:cNvSpPr/>
          <p:nvPr/>
        </p:nvSpPr>
        <p:spPr>
          <a:xfrm rot="16200000">
            <a:off x="4419687" y="2496730"/>
            <a:ext cx="288000" cy="626218"/>
          </a:xfrm>
          <a:prstGeom prst="downArrow">
            <a:avLst>
              <a:gd name="adj1" fmla="val 56756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5" name="下箭头 44"/>
          <p:cNvSpPr/>
          <p:nvPr/>
        </p:nvSpPr>
        <p:spPr>
          <a:xfrm rot="16200000">
            <a:off x="1754700" y="3361004"/>
            <a:ext cx="288000" cy="1767254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6" name="下箭头 45"/>
          <p:cNvSpPr/>
          <p:nvPr/>
        </p:nvSpPr>
        <p:spPr>
          <a:xfrm rot="16200000">
            <a:off x="1754295" y="1844335"/>
            <a:ext cx="288000" cy="1768065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8" name="下箭头 47"/>
          <p:cNvSpPr/>
          <p:nvPr/>
        </p:nvSpPr>
        <p:spPr>
          <a:xfrm rot="16200000">
            <a:off x="1754294" y="4566185"/>
            <a:ext cx="288000" cy="1768065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50" name="下箭头 49"/>
          <p:cNvSpPr/>
          <p:nvPr/>
        </p:nvSpPr>
        <p:spPr>
          <a:xfrm rot="16200000">
            <a:off x="3667300" y="-1122354"/>
            <a:ext cx="288000" cy="5603111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" name="单圆角矩形 2"/>
          <p:cNvSpPr/>
          <p:nvPr/>
        </p:nvSpPr>
        <p:spPr>
          <a:xfrm>
            <a:off x="2549236" y="4564562"/>
            <a:ext cx="9484921" cy="2108511"/>
          </a:xfrm>
          <a:prstGeom prst="round1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47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/>
        </p:nvGrpSpPr>
        <p:grpSpPr>
          <a:xfrm>
            <a:off x="164860" y="705600"/>
            <a:ext cx="12332789" cy="6051600"/>
            <a:chOff x="164860" y="705600"/>
            <a:chExt cx="12332789" cy="6051600"/>
          </a:xfrm>
        </p:grpSpPr>
        <p:grpSp>
          <p:nvGrpSpPr>
            <p:cNvPr id="4" name="组 3"/>
            <p:cNvGrpSpPr/>
            <p:nvPr/>
          </p:nvGrpSpPr>
          <p:grpSpPr>
            <a:xfrm>
              <a:off x="1359692" y="705600"/>
              <a:ext cx="10674465" cy="6051600"/>
              <a:chOff x="1359692" y="705600"/>
              <a:chExt cx="10674465" cy="6051600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1359692" y="705600"/>
                <a:ext cx="9260166" cy="60516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  <a:alpha val="30000"/>
                </a:schemeClr>
              </a:solidFill>
              <a:ln w="25400" cmpd="thickThin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Pastry</a:t>
                </a:r>
                <a:r>
                  <a: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移动平台技术架构图</a:t>
                </a:r>
                <a:r>
                  <a:rPr lang="en-US" altLang="zh-CN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1.0.1</a:t>
                </a:r>
                <a:endPara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2682632" y="4015383"/>
                <a:ext cx="7582385" cy="436807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工程目录</a:t>
                </a:r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标准（功能平台）</a:t>
                </a:r>
                <a:endParaRPr lang="en-US" altLang="zh-CN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zh-CN" altLang="en-US" dirty="0" smtClean="0"/>
                  <a:t>说明</a:t>
                </a:r>
                <a:r>
                  <a:rPr lang="en-US" altLang="zh-CN" dirty="0"/>
                  <a:t>:</a:t>
                </a:r>
                <a:r>
                  <a:rPr lang="zh-CN" altLang="en-US" dirty="0" smtClean="0"/>
                  <a:t>依据</a:t>
                </a:r>
                <a:r>
                  <a:rPr lang="zh-CN" altLang="en-US" dirty="0"/>
                  <a:t>基础平台＋前端设计工程目录标准。包含用户工作区域与产品工作区域。</a:t>
                </a:r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2682631" y="1261759"/>
                <a:ext cx="3761999" cy="2606400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开发集成平台（开发辅助平台）</a:t>
                </a:r>
                <a:endParaRPr lang="zh-CN" altLang="en-US" sz="11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5532887" y="4618759"/>
                <a:ext cx="4732130" cy="2005664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管理集成平台（功能平台）</a:t>
                </a:r>
                <a:endParaRPr lang="zh-CN" altLang="en-US" sz="11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2" name="圆角矩形 51"/>
              <p:cNvSpPr/>
              <p:nvPr/>
            </p:nvSpPr>
            <p:spPr>
              <a:xfrm>
                <a:off x="6502400" y="1249350"/>
                <a:ext cx="3762616" cy="2606400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代码管理平台（开发辅助平台）</a:t>
                </a:r>
                <a:endParaRPr lang="zh-CN" altLang="en-US" sz="11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 flipH="1">
                <a:off x="1543206" y="1249350"/>
                <a:ext cx="890905" cy="4922861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服务发布容器</a:t>
                </a:r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pPr algn="ctr"/>
                <a:r>
                  <a:rPr lang="zh-CN" altLang="en-US" sz="1100" dirty="0" smtClean="0"/>
                  <a:t>说明</a:t>
                </a:r>
                <a:r>
                  <a:rPr lang="en-US" altLang="zh-CN" sz="1100" dirty="0" smtClean="0"/>
                  <a:t>:</a:t>
                </a:r>
                <a:r>
                  <a:rPr lang="zh-CN" altLang="en-US" sz="1100" dirty="0" smtClean="0"/>
                  <a:t>采用</a:t>
                </a:r>
                <a:r>
                  <a:rPr lang="en-US" altLang="zh-CN" sz="1100" dirty="0" smtClean="0"/>
                  <a:t>Docker</a:t>
                </a:r>
                <a:r>
                  <a:rPr lang="zh-CN" altLang="en-US" sz="1100" dirty="0" smtClean="0"/>
                  <a:t>方式对</a:t>
                </a:r>
                <a:r>
                  <a:rPr lang="en-US" altLang="zh-CN" sz="1100" dirty="0" smtClean="0"/>
                  <a:t>Pastry</a:t>
                </a:r>
                <a:r>
                  <a:rPr lang="zh-CN" altLang="en-US" sz="1100" dirty="0" smtClean="0"/>
                  <a:t>平台进行私</a:t>
                </a:r>
                <a:r>
                  <a:rPr lang="zh-CN" altLang="en-US" sz="1100" dirty="0"/>
                  <a:t>有服务</a:t>
                </a:r>
                <a:r>
                  <a:rPr lang="zh-CN" altLang="en-US" sz="1100" dirty="0" smtClean="0"/>
                  <a:t>发布。</a:t>
                </a:r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r>
                  <a:rPr lang="en-US" altLang="zh-CN" sz="1100" dirty="0"/>
                  <a:t>Pastry</a:t>
                </a:r>
                <a:r>
                  <a:rPr lang="zh-CN" altLang="en-US" sz="1100" dirty="0"/>
                  <a:t>涉及服务较多，采用人工发布方式较为复杂，作为日后的优化点。</a:t>
                </a:r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2649364" y="4601493"/>
                <a:ext cx="2590352" cy="2071580"/>
              </a:xfrm>
              <a:prstGeom prst="roundRect">
                <a:avLst/>
              </a:prstGeom>
              <a:solidFill>
                <a:srgbClr val="FFD993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移动基础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平台（功能平台）</a:t>
                </a:r>
                <a:endParaRPr lang="en-US" altLang="zh-C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说明</a:t>
                </a:r>
                <a:r>
                  <a:rPr lang="en-US" altLang="zh-C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可选平台有</a:t>
                </a:r>
                <a:endParaRPr lang="en-US" altLang="zh-CN" sz="11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en-US" altLang="zh-CN" sz="1100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WebView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引擎（</a:t>
                </a:r>
                <a:r>
                  <a:rPr lang="en-US" altLang="zh-CN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ionic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）</a:t>
                </a:r>
                <a:endParaRPr lang="en-US" altLang="zh-CN" sz="11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en-US" altLang="zh-CN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JavaScript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zh-CN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Runtime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引擎（</a:t>
                </a:r>
                <a:r>
                  <a:rPr lang="en-US" altLang="zh-CN" sz="1100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Weex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）</a:t>
                </a:r>
              </a:p>
              <a:p>
                <a:pPr algn="ctr"/>
                <a:endParaRPr lang="en-US" altLang="zh-CN" sz="11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9" name="下箭头 48"/>
              <p:cNvSpPr/>
              <p:nvPr/>
            </p:nvSpPr>
            <p:spPr>
              <a:xfrm>
                <a:off x="8355708" y="3740782"/>
                <a:ext cx="288000" cy="413809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42" name="下箭头 41"/>
              <p:cNvSpPr/>
              <p:nvPr/>
            </p:nvSpPr>
            <p:spPr>
              <a:xfrm>
                <a:off x="4433007" y="3726930"/>
                <a:ext cx="288000" cy="419104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53" name="圆角矩形 52"/>
              <p:cNvSpPr/>
              <p:nvPr/>
            </p:nvSpPr>
            <p:spPr>
              <a:xfrm>
                <a:off x="3780666" y="5857081"/>
                <a:ext cx="791469" cy="315130"/>
              </a:xfrm>
              <a:prstGeom prst="roundRect">
                <a:avLst/>
              </a:prstGeom>
              <a:solidFill>
                <a:srgbClr val="4372C4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100" smtClean="0"/>
                  <a:t>原生通信服务</a:t>
                </a:r>
                <a:r>
                  <a:rPr lang="zh-CN" altLang="en-US" sz="1100" dirty="0" smtClean="0"/>
                  <a:t>插件</a:t>
                </a:r>
                <a:endParaRPr lang="zh-CN" altLang="en-US" sz="1100" dirty="0"/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10913030" y="4735842"/>
                <a:ext cx="978227" cy="1888579"/>
              </a:xfrm>
              <a:prstGeom prst="roundRect">
                <a:avLst/>
              </a:prstGeom>
              <a:solidFill>
                <a:srgbClr val="FFD993">
                  <a:alpha val="50196"/>
                </a:srgb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1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业务</a:t>
                </a:r>
                <a:r>
                  <a:rPr lang="zh-CN" altLang="en-US" sz="11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服务器－服务器</a:t>
                </a:r>
                <a:r>
                  <a:rPr lang="zh-CN" altLang="en-US" sz="11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端</a:t>
                </a:r>
                <a:endParaRPr lang="en-US" altLang="zh-CN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11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说明：客户</a:t>
                </a:r>
                <a:r>
                  <a:rPr lang="zh-CN" altLang="en-US" sz="11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服务器</a:t>
                </a:r>
                <a:endParaRPr lang="en-US" altLang="zh-CN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11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自主开发的服务器</a:t>
                </a:r>
                <a:endParaRPr lang="en-US" altLang="zh-CN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第三方服务器等等</a:t>
                </a:r>
                <a:endPara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0" name="下箭头 29"/>
              <p:cNvSpPr/>
              <p:nvPr/>
            </p:nvSpPr>
            <p:spPr>
              <a:xfrm rot="16200000">
                <a:off x="5270370" y="5482670"/>
                <a:ext cx="288000" cy="460821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5604920" y="4947074"/>
                <a:ext cx="2160000" cy="1566848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管理集成平台－前端</a:t>
                </a:r>
                <a:endParaRPr lang="en-US" altLang="zh-CN" sz="1100" dirty="0"/>
              </a:p>
              <a:p>
                <a:r>
                  <a:rPr lang="zh-CN" altLang="en-US" sz="1100" dirty="0" smtClean="0"/>
                  <a:t>说明</a:t>
                </a:r>
                <a:r>
                  <a:rPr lang="en-US" altLang="zh-CN" sz="1100" dirty="0" smtClean="0"/>
                  <a:t>:</a:t>
                </a:r>
                <a:endParaRPr lang="en-US" altLang="zh-CN" sz="1100" dirty="0"/>
              </a:p>
              <a:p>
                <a:r>
                  <a:rPr lang="zh-CN" altLang="en-US" sz="1100" dirty="0"/>
                  <a:t>特定领域业务</a:t>
                </a:r>
                <a:r>
                  <a:rPr lang="zh-CN" altLang="en-US" sz="1100" dirty="0" smtClean="0"/>
                  <a:t>服务</a:t>
                </a:r>
                <a:r>
                  <a:rPr lang="en-US" altLang="zh-CN" sz="1100" dirty="0" smtClean="0"/>
                  <a:t>:</a:t>
                </a:r>
                <a:r>
                  <a:rPr lang="zh-CN" altLang="en-US" sz="1100" dirty="0" smtClean="0"/>
                  <a:t>角色</a:t>
                </a:r>
                <a:r>
                  <a:rPr lang="zh-CN" altLang="en-US" sz="1100" dirty="0"/>
                  <a:t>管理等等</a:t>
                </a:r>
                <a:endParaRPr lang="en-US" altLang="zh-CN" sz="1100" dirty="0"/>
              </a:p>
              <a:p>
                <a:r>
                  <a:rPr lang="zh-CN" altLang="en-US" sz="1100" dirty="0"/>
                  <a:t>通用业务</a:t>
                </a:r>
                <a:r>
                  <a:rPr lang="zh-CN" altLang="en-US" sz="1100" dirty="0" smtClean="0"/>
                  <a:t>服务</a:t>
                </a:r>
                <a:r>
                  <a:rPr lang="en-US" altLang="zh-CN" sz="1100" dirty="0" smtClean="0"/>
                  <a:t>:</a:t>
                </a:r>
                <a:r>
                  <a:rPr lang="zh-CN" altLang="en-US" sz="1100" dirty="0" smtClean="0"/>
                  <a:t>日志</a:t>
                </a:r>
                <a:r>
                  <a:rPr lang="zh-CN" altLang="en-US" sz="1100" dirty="0"/>
                  <a:t>管理、推送管理等等</a:t>
                </a:r>
                <a:endParaRPr lang="en-US" altLang="zh-CN" sz="1100" dirty="0"/>
              </a:p>
              <a:p>
                <a:r>
                  <a:rPr lang="zh-CN" altLang="en-US" sz="1100" dirty="0"/>
                  <a:t>基础</a:t>
                </a:r>
                <a:r>
                  <a:rPr lang="zh-CN" altLang="en-US" sz="1100" dirty="0" smtClean="0"/>
                  <a:t>服务</a:t>
                </a:r>
                <a:r>
                  <a:rPr lang="en-US" altLang="zh-CN" sz="1100" dirty="0" smtClean="0"/>
                  <a:t>:</a:t>
                </a:r>
                <a:r>
                  <a:rPr lang="zh-CN" altLang="en-US" sz="1100" dirty="0" smtClean="0"/>
                  <a:t>通信</a:t>
                </a:r>
                <a:r>
                  <a:rPr lang="zh-CN" altLang="en-US" sz="1100" dirty="0"/>
                  <a:t>安全</a:t>
                </a:r>
                <a:r>
                  <a:rPr lang="zh-CN" altLang="en-US" sz="1100" dirty="0" smtClean="0"/>
                  <a:t>服务、增量更新服务</a:t>
                </a:r>
                <a:endParaRPr lang="zh-CN" altLang="en-US" sz="1100" dirty="0"/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7994164" y="4945639"/>
                <a:ext cx="2160000" cy="1564118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管理集成平台－服务器端</a:t>
                </a:r>
                <a:endParaRPr lang="en-US" altLang="zh-CN" sz="1100" dirty="0"/>
              </a:p>
              <a:p>
                <a:r>
                  <a:rPr lang="zh-CN" altLang="en-US" sz="1100" dirty="0" smtClean="0"/>
                  <a:t>说明</a:t>
                </a:r>
                <a:r>
                  <a:rPr lang="en-US" altLang="zh-CN" sz="1100" dirty="0"/>
                  <a:t>:</a:t>
                </a:r>
              </a:p>
              <a:p>
                <a:r>
                  <a:rPr lang="zh-CN" altLang="en-US" sz="1100" dirty="0"/>
                  <a:t>特定领域业务</a:t>
                </a:r>
                <a:r>
                  <a:rPr lang="zh-CN" altLang="en-US" sz="1100" dirty="0" smtClean="0"/>
                  <a:t>服务器</a:t>
                </a:r>
                <a:r>
                  <a:rPr lang="en-US" altLang="zh-CN" sz="1100" dirty="0"/>
                  <a:t>:</a:t>
                </a:r>
                <a:r>
                  <a:rPr lang="zh-CN" altLang="en-US" sz="1100" dirty="0" smtClean="0"/>
                  <a:t>角色</a:t>
                </a:r>
                <a:r>
                  <a:rPr lang="zh-CN" altLang="en-US" sz="1100" dirty="0"/>
                  <a:t>管理服务器等等</a:t>
                </a:r>
                <a:endParaRPr lang="en-US" altLang="zh-CN" sz="1100" dirty="0"/>
              </a:p>
              <a:p>
                <a:r>
                  <a:rPr lang="zh-CN" altLang="en-US" sz="1100" dirty="0"/>
                  <a:t>通用业务</a:t>
                </a:r>
                <a:r>
                  <a:rPr lang="zh-CN" altLang="en-US" sz="1100" dirty="0" smtClean="0"/>
                  <a:t>服务器</a:t>
                </a:r>
                <a:r>
                  <a:rPr lang="en-US" altLang="zh-CN" sz="1100" dirty="0"/>
                  <a:t>:</a:t>
                </a:r>
                <a:r>
                  <a:rPr lang="zh-CN" altLang="en-US" sz="1100" dirty="0" smtClean="0"/>
                  <a:t>日志</a:t>
                </a:r>
                <a:r>
                  <a:rPr lang="zh-CN" altLang="en-US" sz="1100" dirty="0"/>
                  <a:t>管理服务器、推送管理服务器等等</a:t>
                </a:r>
                <a:endParaRPr lang="en-US" altLang="zh-CN" sz="1100" dirty="0"/>
              </a:p>
              <a:p>
                <a:r>
                  <a:rPr lang="zh-CN" altLang="en-US" sz="1100" dirty="0"/>
                  <a:t>基础</a:t>
                </a:r>
                <a:r>
                  <a:rPr lang="zh-CN" altLang="en-US" sz="1100" dirty="0" smtClean="0"/>
                  <a:t>服务器</a:t>
                </a:r>
                <a:r>
                  <a:rPr lang="en-US" altLang="zh-CN" sz="1100" dirty="0"/>
                  <a:t>:</a:t>
                </a:r>
                <a:r>
                  <a:rPr lang="zh-CN" altLang="en-US" sz="1100" dirty="0" smtClean="0"/>
                  <a:t>前置服务器</a:t>
                </a:r>
                <a:endParaRPr lang="zh-CN" altLang="en-US" sz="1100" dirty="0"/>
              </a:p>
            </p:txBody>
          </p:sp>
          <p:sp>
            <p:nvSpPr>
              <p:cNvPr id="33" name="下箭头 32"/>
              <p:cNvSpPr/>
              <p:nvPr/>
            </p:nvSpPr>
            <p:spPr>
              <a:xfrm rot="16200000">
                <a:off x="7768001" y="5505964"/>
                <a:ext cx="288000" cy="390639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34" name="下箭头 33"/>
              <p:cNvSpPr/>
              <p:nvPr/>
            </p:nvSpPr>
            <p:spPr>
              <a:xfrm rot="16200000">
                <a:off x="10478140" y="5330790"/>
                <a:ext cx="288000" cy="764584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8591687" y="1786272"/>
                <a:ext cx="1584000" cy="1962000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zh-CN" altLang="en-US" sz="1100" dirty="0"/>
                  <a:t>代码管理平台－服务器端</a:t>
                </a:r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pPr algn="ctr"/>
                <a:r>
                  <a:rPr lang="zh-CN" altLang="en-US" sz="1100" dirty="0" smtClean="0"/>
                  <a:t>说明</a:t>
                </a:r>
                <a:r>
                  <a:rPr lang="en-US" altLang="zh-CN" sz="1100" dirty="0" smtClean="0"/>
                  <a:t>:SVN</a:t>
                </a:r>
                <a:r>
                  <a:rPr lang="zh-CN" altLang="en-US" sz="1100" dirty="0"/>
                  <a:t>或者</a:t>
                </a:r>
                <a:r>
                  <a:rPr lang="en-US" altLang="zh-CN" sz="1100" dirty="0" err="1"/>
                  <a:t>Git</a:t>
                </a:r>
                <a:r>
                  <a:rPr lang="zh-CN" altLang="en-US" sz="1100" dirty="0"/>
                  <a:t>代码服务器</a:t>
                </a:r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6612853" y="1781529"/>
                <a:ext cx="1584000" cy="1962000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zh-CN" altLang="en-US" sz="1100" dirty="0"/>
                  <a:t>代码管理平台－前端</a:t>
                </a:r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pPr algn="ctr"/>
                <a:r>
                  <a:rPr lang="zh-CN" altLang="en-US" sz="1100" dirty="0" smtClean="0"/>
                  <a:t>说明</a:t>
                </a:r>
                <a:r>
                  <a:rPr lang="en-US" altLang="zh-CN" sz="1100" dirty="0"/>
                  <a:t>:</a:t>
                </a:r>
                <a:r>
                  <a:rPr lang="zh-CN" altLang="en-US" sz="1100" dirty="0" smtClean="0"/>
                  <a:t>实现工程目录标准</a:t>
                </a:r>
                <a:endParaRPr lang="zh-CN" altLang="en-US" sz="1100" dirty="0"/>
              </a:p>
            </p:txBody>
          </p:sp>
          <p:sp>
            <p:nvSpPr>
              <p:cNvPr id="40" name="下箭头 39"/>
              <p:cNvSpPr/>
              <p:nvPr/>
            </p:nvSpPr>
            <p:spPr>
              <a:xfrm rot="16200000">
                <a:off x="8258068" y="2526600"/>
                <a:ext cx="288000" cy="558267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41" name="圆角矩形 40"/>
              <p:cNvSpPr/>
              <p:nvPr/>
            </p:nvSpPr>
            <p:spPr>
              <a:xfrm>
                <a:off x="2782327" y="1786272"/>
                <a:ext cx="1584000" cy="1962000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开发集成平台－前端</a:t>
                </a:r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r>
                  <a:rPr lang="zh-CN" altLang="en-US" sz="1100" dirty="0" smtClean="0"/>
                  <a:t>说明</a:t>
                </a:r>
                <a:r>
                  <a:rPr lang="en-US" altLang="zh-CN" sz="1100" dirty="0" smtClean="0"/>
                  <a:t>:</a:t>
                </a:r>
              </a:p>
              <a:p>
                <a:r>
                  <a:rPr lang="zh-CN" altLang="en-US" sz="1100" dirty="0" smtClean="0"/>
                  <a:t>开发辅助服务</a:t>
                </a:r>
                <a:r>
                  <a:rPr lang="en-US" altLang="zh-CN" sz="1100" dirty="0" smtClean="0"/>
                  <a:t>:</a:t>
                </a:r>
                <a:r>
                  <a:rPr lang="zh-CN" altLang="en-US" sz="1100" dirty="0" smtClean="0"/>
                  <a:t>命令行工具</a:t>
                </a:r>
                <a:r>
                  <a:rPr lang="zh-CN" altLang="en-US" sz="1100" dirty="0"/>
                  <a:t>、</a:t>
                </a:r>
                <a:r>
                  <a:rPr lang="zh-CN" altLang="en-US" sz="1100" dirty="0" smtClean="0"/>
                  <a:t>开发</a:t>
                </a:r>
                <a:r>
                  <a:rPr lang="en-US" altLang="zh-CN" sz="1100" dirty="0"/>
                  <a:t>IDE</a:t>
                </a:r>
                <a:r>
                  <a:rPr lang="zh-CN" altLang="en-US" sz="1100" dirty="0" smtClean="0"/>
                  <a:t>工具</a:t>
                </a:r>
                <a:r>
                  <a:rPr lang="zh-CN" altLang="en-US" sz="1100" dirty="0"/>
                  <a:t>、</a:t>
                </a:r>
                <a:r>
                  <a:rPr lang="en-US" altLang="zh-CN" sz="1100" dirty="0" smtClean="0"/>
                  <a:t>Jenkins</a:t>
                </a:r>
                <a:r>
                  <a:rPr lang="zh-CN" altLang="en-US" sz="1100" dirty="0" smtClean="0"/>
                  <a:t>控制台、</a:t>
                </a:r>
                <a:r>
                  <a:rPr lang="en-US" altLang="zh-CN" sz="1100" dirty="0" err="1" smtClean="0"/>
                  <a:t>Redmine</a:t>
                </a:r>
                <a:r>
                  <a:rPr lang="zh-CN" altLang="en-US" sz="1100" dirty="0" smtClean="0"/>
                  <a:t>控制台</a:t>
                </a:r>
                <a:endParaRPr lang="zh-CN" altLang="en-US" sz="1100" dirty="0"/>
              </a:p>
            </p:txBody>
          </p:sp>
          <p:sp>
            <p:nvSpPr>
              <p:cNvPr id="43" name="圆角矩形 42"/>
              <p:cNvSpPr/>
              <p:nvPr/>
            </p:nvSpPr>
            <p:spPr>
              <a:xfrm>
                <a:off x="4768062" y="1786272"/>
                <a:ext cx="1584000" cy="1963175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开发集成平台－服务器端</a:t>
                </a:r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r>
                  <a:rPr lang="zh-CN" altLang="en-US" sz="1100" dirty="0" smtClean="0"/>
                  <a:t>说明</a:t>
                </a:r>
                <a:r>
                  <a:rPr lang="en-US" altLang="zh-CN" sz="1100" dirty="0"/>
                  <a:t>: </a:t>
                </a:r>
                <a:endParaRPr lang="en-US" altLang="zh-CN" sz="1100" dirty="0" smtClean="0"/>
              </a:p>
              <a:p>
                <a:r>
                  <a:rPr lang="zh-CN" altLang="en-US" sz="1100" dirty="0" smtClean="0"/>
                  <a:t>开发辅助服务器</a:t>
                </a:r>
                <a:r>
                  <a:rPr lang="en-US" altLang="zh-CN" sz="1100" dirty="0" smtClean="0"/>
                  <a:t>:Jenkins</a:t>
                </a:r>
                <a:r>
                  <a:rPr lang="zh-CN" altLang="en-US" sz="1100" dirty="0" smtClean="0"/>
                  <a:t>服务器</a:t>
                </a:r>
                <a:r>
                  <a:rPr lang="zh-CN" altLang="en-US" sz="1100" dirty="0"/>
                  <a:t>、</a:t>
                </a:r>
                <a:r>
                  <a:rPr lang="zh-CN" altLang="en-US" sz="1100" dirty="0" smtClean="0"/>
                  <a:t>自动化测试服务器、</a:t>
                </a:r>
                <a:r>
                  <a:rPr lang="en-US" altLang="zh-CN" sz="1100" dirty="0" err="1" smtClean="0"/>
                  <a:t>Redmine</a:t>
                </a:r>
                <a:r>
                  <a:rPr lang="zh-CN" altLang="en-US" sz="1100" dirty="0" smtClean="0"/>
                  <a:t>服务器</a:t>
                </a:r>
                <a:endParaRPr lang="zh-CN" altLang="en-US" sz="1100" dirty="0"/>
              </a:p>
            </p:txBody>
          </p:sp>
          <p:sp>
            <p:nvSpPr>
              <p:cNvPr id="44" name="下箭头 43"/>
              <p:cNvSpPr/>
              <p:nvPr/>
            </p:nvSpPr>
            <p:spPr>
              <a:xfrm rot="16200000">
                <a:off x="4419687" y="2496730"/>
                <a:ext cx="288000" cy="626218"/>
              </a:xfrm>
              <a:prstGeom prst="downArrow">
                <a:avLst>
                  <a:gd name="adj1" fmla="val 56756"/>
                  <a:gd name="adj2" fmla="val 50000"/>
                </a:avLst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3" name="单圆角矩形 2"/>
              <p:cNvSpPr/>
              <p:nvPr/>
            </p:nvSpPr>
            <p:spPr>
              <a:xfrm>
                <a:off x="2549236" y="4564562"/>
                <a:ext cx="9484921" cy="2108511"/>
              </a:xfrm>
              <a:prstGeom prst="round1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8" name="圆角矩形 7"/>
            <p:cNvSpPr/>
            <p:nvPr/>
          </p:nvSpPr>
          <p:spPr>
            <a:xfrm>
              <a:off x="3920762" y="112717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299855" y="1119732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 rot="5400000">
              <a:off x="6946443" y="-359307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 rot="5400000">
              <a:off x="6953937" y="1158654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 rot="5400000" flipH="1">
              <a:off x="6685716" y="-140585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9976615" y="112053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2463126" y="1120936"/>
              <a:ext cx="28800" cy="4500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902584" y="1120033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 rot="5400000" flipH="1">
              <a:off x="6684211" y="-4678383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" name="下箭头 46"/>
            <p:cNvSpPr/>
            <p:nvPr/>
          </p:nvSpPr>
          <p:spPr>
            <a:xfrm rot="10800000">
              <a:off x="6784926" y="4352822"/>
              <a:ext cx="288000" cy="427683"/>
            </a:xfrm>
            <a:prstGeom prst="downArrow">
              <a:avLst>
                <a:gd name="adj1" fmla="val 42160"/>
                <a:gd name="adj2" fmla="val 50000"/>
              </a:avLst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38" name="下箭头 37"/>
            <p:cNvSpPr/>
            <p:nvPr/>
          </p:nvSpPr>
          <p:spPr>
            <a:xfrm>
              <a:off x="4766036" y="4389849"/>
              <a:ext cx="288000" cy="468000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164860" y="1261758"/>
              <a:ext cx="918213" cy="4910453"/>
            </a:xfrm>
            <a:prstGeom prst="roundRect">
              <a:avLst/>
            </a:prstGeom>
            <a:solidFill>
              <a:srgbClr val="FFD993">
                <a:alpha val="50196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用户（项目组</a:t>
              </a:r>
              <a:r>
                <a:rPr lang="zh-CN" alt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）</a:t>
              </a:r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说明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  <a:p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平台的用户，遵守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用户组织规则。</a:t>
              </a:r>
              <a:endPara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下箭头 44"/>
            <p:cNvSpPr/>
            <p:nvPr/>
          </p:nvSpPr>
          <p:spPr>
            <a:xfrm rot="16200000">
              <a:off x="1754700" y="3361004"/>
              <a:ext cx="288000" cy="1767254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46" name="下箭头 45"/>
            <p:cNvSpPr/>
            <p:nvPr/>
          </p:nvSpPr>
          <p:spPr>
            <a:xfrm rot="16200000">
              <a:off x="1754295" y="1844335"/>
              <a:ext cx="288000" cy="1768065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48" name="下箭头 47"/>
            <p:cNvSpPr/>
            <p:nvPr/>
          </p:nvSpPr>
          <p:spPr>
            <a:xfrm rot="16200000">
              <a:off x="1754294" y="4566185"/>
              <a:ext cx="288000" cy="1768065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50" name="下箭头 49"/>
            <p:cNvSpPr/>
            <p:nvPr/>
          </p:nvSpPr>
          <p:spPr>
            <a:xfrm rot="16200000">
              <a:off x="3667300" y="-1122354"/>
              <a:ext cx="288000" cy="5603111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255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平台架构关系图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1032642" y="1450428"/>
            <a:ext cx="7217978" cy="4876800"/>
            <a:chOff x="1032642" y="1450428"/>
            <a:chExt cx="7217978" cy="4876800"/>
          </a:xfrm>
        </p:grpSpPr>
        <p:grpSp>
          <p:nvGrpSpPr>
            <p:cNvPr id="11" name="组 10"/>
            <p:cNvGrpSpPr/>
            <p:nvPr/>
          </p:nvGrpSpPr>
          <p:grpSpPr>
            <a:xfrm>
              <a:off x="1032642" y="1450428"/>
              <a:ext cx="7217978" cy="4876800"/>
              <a:chOff x="1053663" y="1040524"/>
              <a:chExt cx="7217978" cy="487680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053663" y="1040524"/>
                <a:ext cx="7217978" cy="4876800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kumimoji="1" lang="zh-CN" alt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平台</a:t>
                </a:r>
                <a:endParaRPr kumimoji="1" lang="zh-CN" altLang="en-US" dirty="0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126750" y="1692174"/>
                <a:ext cx="3312697" cy="1395712"/>
              </a:xfrm>
              <a:prstGeom prst="ellipse">
                <a:avLst/>
              </a:prstGeom>
              <a:solidFill>
                <a:schemeClr val="accent1">
                  <a:lumMod val="75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/>
                  <a:t>管理集成平台</a:t>
                </a:r>
                <a:endParaRPr kumimoji="1" lang="zh-CN" altLang="en-US" dirty="0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20940" y="1511896"/>
                <a:ext cx="2376653" cy="1491218"/>
              </a:xfrm>
              <a:prstGeom prst="ellipse">
                <a:avLst/>
              </a:prstGeom>
              <a:solidFill>
                <a:schemeClr val="accent3">
                  <a:lumMod val="75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/>
                  <a:t>开发管理平台</a:t>
                </a:r>
                <a:endParaRPr kumimoji="1" lang="zh-CN" altLang="en-US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518056" y="2879844"/>
                <a:ext cx="3034862" cy="1235415"/>
              </a:xfrm>
              <a:prstGeom prst="ellipse">
                <a:avLst/>
              </a:prstGeom>
              <a:solidFill>
                <a:srgbClr val="00B0F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/>
                  <a:t>代码管理平台</a:t>
                </a:r>
                <a:endParaRPr kumimoji="1" lang="zh-CN" altLang="en-US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425204" y="2986206"/>
                <a:ext cx="2327697" cy="1138621"/>
              </a:xfrm>
              <a:prstGeom prst="ellipse">
                <a:avLst/>
              </a:prstGeom>
              <a:solidFill>
                <a:srgbClr val="00206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移动基础平台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3783099" y="2539269"/>
                <a:ext cx="2248525" cy="1186649"/>
              </a:xfrm>
              <a:prstGeom prst="ellipse">
                <a:avLst/>
              </a:prstGeom>
              <a:solidFill>
                <a:srgbClr val="7030A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/>
                  <a:t>工程目录标准</a:t>
                </a:r>
                <a:endParaRPr kumimoji="1" lang="zh-CN" altLang="en-US" dirty="0"/>
              </a:p>
            </p:txBody>
          </p:sp>
        </p:grpSp>
        <p:sp>
          <p:nvSpPr>
            <p:cNvPr id="12" name="椭圆 11"/>
            <p:cNvSpPr/>
            <p:nvPr/>
          </p:nvSpPr>
          <p:spPr>
            <a:xfrm>
              <a:off x="2427890" y="4712583"/>
              <a:ext cx="2327697" cy="63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Docker</a:t>
              </a:r>
              <a:r>
                <a:rPr kumimoji="1" lang="zh-CN" altLang="en-US" dirty="0" smtClean="0"/>
                <a:t>平台</a:t>
              </a:r>
              <a:endParaRPr kumimoji="1" lang="zh-CN" altLang="en-US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833242" y="6246276"/>
            <a:ext cx="458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平台架构详细见 移动平台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正式版</a:t>
            </a:r>
            <a:r>
              <a:rPr kumimoji="1" lang="en-US" altLang="zh-CN" dirty="0" smtClean="0"/>
              <a:t>1.0.0.xlsx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957441"/>
              </p:ext>
            </p:extLst>
          </p:nvPr>
        </p:nvGraphicFramePr>
        <p:xfrm>
          <a:off x="677862" y="1019503"/>
          <a:ext cx="9580235" cy="5938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684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359692" y="705600"/>
            <a:ext cx="9260166" cy="605160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 w="254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Pastry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移动平台技术架构图</a:t>
            </a:r>
            <a:r>
              <a: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1.0.0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682632" y="4015383"/>
            <a:ext cx="7582385" cy="436807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工程目录</a:t>
            </a:r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标准（功能平台）</a:t>
            </a:r>
            <a:endParaRPr lang="en-US" altLang="zh-C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dirty="0" smtClean="0"/>
              <a:t>说明</a:t>
            </a:r>
            <a:r>
              <a:rPr lang="en-US" altLang="zh-CN" dirty="0"/>
              <a:t>:</a:t>
            </a:r>
            <a:r>
              <a:rPr lang="zh-CN" altLang="en-US" dirty="0" smtClean="0"/>
              <a:t>依据</a:t>
            </a:r>
            <a:r>
              <a:rPr lang="zh-CN" altLang="en-US" dirty="0"/>
              <a:t>基础平台＋前端设计工程目录标准。包含用户工作区域与产品工作区域。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682631" y="1261759"/>
            <a:ext cx="3761999" cy="2606400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开发集成平台（开发辅助平台）</a:t>
            </a:r>
            <a:endParaRPr lang="zh-CN" alt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5532887" y="4618759"/>
            <a:ext cx="4732130" cy="2005664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管理集成平台（功能平台）</a:t>
            </a:r>
            <a:endParaRPr lang="zh-CN" alt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6502400" y="1249350"/>
            <a:ext cx="3762616" cy="2606400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代码管理平台（开发辅助平台）</a:t>
            </a:r>
            <a:endParaRPr lang="zh-CN" alt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0762" y="112717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>
          <a:xfrm flipH="1">
            <a:off x="1543206" y="1249350"/>
            <a:ext cx="890905" cy="4922861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服务发布容器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r>
              <a:rPr lang="zh-CN" altLang="en-US" sz="1100" dirty="0" smtClean="0"/>
              <a:t>说明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采用</a:t>
            </a:r>
            <a:r>
              <a:rPr lang="en-US" altLang="zh-CN" sz="1100" dirty="0" smtClean="0"/>
              <a:t>Docker</a:t>
            </a:r>
            <a:r>
              <a:rPr lang="zh-CN" altLang="en-US" sz="1100" dirty="0" smtClean="0"/>
              <a:t>方式对</a:t>
            </a:r>
            <a:r>
              <a:rPr lang="en-US" altLang="zh-CN" sz="1100" dirty="0" smtClean="0"/>
              <a:t>Pastry</a:t>
            </a:r>
            <a:r>
              <a:rPr lang="zh-CN" altLang="en-US" sz="1100" dirty="0" smtClean="0"/>
              <a:t>平台进行私</a:t>
            </a:r>
            <a:r>
              <a:rPr lang="zh-CN" altLang="en-US" sz="1100" dirty="0"/>
              <a:t>有服务</a:t>
            </a:r>
            <a:r>
              <a:rPr lang="zh-CN" altLang="en-US" sz="1100" dirty="0" smtClean="0"/>
              <a:t>发布。</a:t>
            </a:r>
            <a:endParaRPr lang="en-US" altLang="zh-CN" sz="1100" dirty="0" smtClean="0"/>
          </a:p>
          <a:p>
            <a:pPr algn="ctr"/>
            <a:endParaRPr lang="en-US" altLang="zh-CN" sz="1100" dirty="0"/>
          </a:p>
          <a:p>
            <a:pPr algn="ctr"/>
            <a:r>
              <a:rPr lang="en-US" altLang="zh-CN" sz="1100" dirty="0"/>
              <a:t>Pastry</a:t>
            </a:r>
            <a:r>
              <a:rPr lang="zh-CN" altLang="en-US" sz="1100" dirty="0"/>
              <a:t>涉及服务较多，采用人工发布方式较为复杂，作为日后的优化点。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299855" y="1119732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圆角矩形 11"/>
          <p:cNvSpPr/>
          <p:nvPr/>
        </p:nvSpPr>
        <p:spPr>
          <a:xfrm rot="5400000">
            <a:off x="6946443" y="-359307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圆角矩形 17"/>
          <p:cNvSpPr/>
          <p:nvPr/>
        </p:nvSpPr>
        <p:spPr>
          <a:xfrm rot="5400000">
            <a:off x="6953937" y="1158654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649364" y="4601493"/>
            <a:ext cx="2590352" cy="2071580"/>
          </a:xfrm>
          <a:prstGeom prst="roundRect">
            <a:avLst/>
          </a:prstGeom>
          <a:solidFill>
            <a:srgbClr val="FFD99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移动基础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平台（功能平台）</a:t>
            </a:r>
            <a:endParaRPr lang="en-US" altLang="zh-C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</a:t>
            </a:r>
            <a:r>
              <a:rPr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可选平台有</a:t>
            </a:r>
            <a:endParaRPr lang="en-US" altLang="zh-CN" sz="11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WebView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引擎（</a:t>
            </a:r>
            <a:r>
              <a:rPr lang="en-US" altLang="zh-C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ionic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en-US" altLang="zh-CN" sz="11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Runtime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引擎（</a:t>
            </a:r>
            <a:r>
              <a:rPr lang="en-US" altLang="zh-CN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Weex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</a:p>
          <a:p>
            <a:pPr algn="ctr"/>
            <a:endParaRPr lang="en-US" altLang="zh-CN" sz="11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圆角矩形 19"/>
          <p:cNvSpPr/>
          <p:nvPr/>
        </p:nvSpPr>
        <p:spPr>
          <a:xfrm rot="5400000" flipH="1">
            <a:off x="6685716" y="-140585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976615" y="112053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2463126" y="1120936"/>
            <a:ext cx="28800" cy="4500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902584" y="1120033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圆角矩形 27"/>
          <p:cNvSpPr/>
          <p:nvPr/>
        </p:nvSpPr>
        <p:spPr>
          <a:xfrm rot="5400000" flipH="1">
            <a:off x="6684211" y="-4678383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下箭头 46"/>
          <p:cNvSpPr/>
          <p:nvPr/>
        </p:nvSpPr>
        <p:spPr>
          <a:xfrm rot="10800000">
            <a:off x="6784926" y="4352822"/>
            <a:ext cx="288000" cy="427683"/>
          </a:xfrm>
          <a:prstGeom prst="downArrow">
            <a:avLst>
              <a:gd name="adj1" fmla="val 42160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9" name="下箭头 48"/>
          <p:cNvSpPr/>
          <p:nvPr/>
        </p:nvSpPr>
        <p:spPr>
          <a:xfrm>
            <a:off x="8355708" y="3740782"/>
            <a:ext cx="288000" cy="413809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8" name="下箭头 37"/>
          <p:cNvSpPr/>
          <p:nvPr/>
        </p:nvSpPr>
        <p:spPr>
          <a:xfrm>
            <a:off x="4766036" y="4389849"/>
            <a:ext cx="288000" cy="468000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2" name="下箭头 41"/>
          <p:cNvSpPr/>
          <p:nvPr/>
        </p:nvSpPr>
        <p:spPr>
          <a:xfrm>
            <a:off x="4433007" y="3726930"/>
            <a:ext cx="288000" cy="419104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3780666" y="5857081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smtClean="0"/>
              <a:t>原生通信服务</a:t>
            </a:r>
            <a:r>
              <a:rPr lang="zh-CN" altLang="en-US" sz="1100" dirty="0" smtClean="0"/>
              <a:t>插件</a:t>
            </a:r>
            <a:endParaRPr lang="zh-CN" altLang="en-US" sz="1100" dirty="0"/>
          </a:p>
        </p:txBody>
      </p:sp>
      <p:sp>
        <p:nvSpPr>
          <p:cNvPr id="25" name="圆角矩形 24"/>
          <p:cNvSpPr/>
          <p:nvPr/>
        </p:nvSpPr>
        <p:spPr>
          <a:xfrm>
            <a:off x="10913030" y="4735842"/>
            <a:ext cx="978227" cy="1888579"/>
          </a:xfrm>
          <a:prstGeom prst="roundRect">
            <a:avLst/>
          </a:prstGeom>
          <a:solidFill>
            <a:srgbClr val="FFD993">
              <a:alpha val="5019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业务服务器－服务器端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说明：客户服务器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自主开发的服务器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第三方服务器等等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下箭头 29"/>
          <p:cNvSpPr/>
          <p:nvPr/>
        </p:nvSpPr>
        <p:spPr>
          <a:xfrm rot="16200000">
            <a:off x="5270370" y="5482670"/>
            <a:ext cx="288000" cy="460821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4" name="下箭头 33"/>
          <p:cNvSpPr/>
          <p:nvPr/>
        </p:nvSpPr>
        <p:spPr>
          <a:xfrm rot="16200000">
            <a:off x="10478140" y="5330790"/>
            <a:ext cx="288000" cy="764584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" name="单圆角矩形 2"/>
          <p:cNvSpPr/>
          <p:nvPr/>
        </p:nvSpPr>
        <p:spPr>
          <a:xfrm>
            <a:off x="2549236" y="4564562"/>
            <a:ext cx="9484921" cy="2108511"/>
          </a:xfrm>
          <a:prstGeom prst="round1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38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移动基础平台架构图（功能平台）</a:t>
            </a:r>
            <a:endParaRPr kumimoji="1" lang="zh-CN" altLang="en-US" dirty="0"/>
          </a:p>
        </p:txBody>
      </p:sp>
      <p:grpSp>
        <p:nvGrpSpPr>
          <p:cNvPr id="70" name="组 69"/>
          <p:cNvGrpSpPr/>
          <p:nvPr/>
        </p:nvGrpSpPr>
        <p:grpSpPr>
          <a:xfrm>
            <a:off x="677334" y="1227551"/>
            <a:ext cx="8742240" cy="5561556"/>
            <a:chOff x="0" y="85924"/>
            <a:chExt cx="9457267" cy="9537700"/>
          </a:xfrm>
        </p:grpSpPr>
        <p:sp>
          <p:nvSpPr>
            <p:cNvPr id="71" name="圆角矩形 70"/>
            <p:cNvSpPr/>
            <p:nvPr/>
          </p:nvSpPr>
          <p:spPr>
            <a:xfrm>
              <a:off x="0" y="85924"/>
              <a:ext cx="9457267" cy="9537700"/>
            </a:xfrm>
            <a:prstGeom prst="roundRect">
              <a:avLst/>
            </a:prstGeom>
            <a:solidFill>
              <a:srgbClr val="FFD993">
                <a:alpha val="50196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移动基础平台</a:t>
              </a:r>
            </a:p>
          </p:txBody>
        </p:sp>
        <p:grpSp>
          <p:nvGrpSpPr>
            <p:cNvPr id="72" name="组 71"/>
            <p:cNvGrpSpPr/>
            <p:nvPr/>
          </p:nvGrpSpPr>
          <p:grpSpPr>
            <a:xfrm>
              <a:off x="588434" y="893234"/>
              <a:ext cx="8348133" cy="7899400"/>
              <a:chOff x="588434" y="893234"/>
              <a:chExt cx="8305800" cy="8064500"/>
            </a:xfrm>
          </p:grpSpPr>
          <p:grpSp>
            <p:nvGrpSpPr>
              <p:cNvPr id="73" name="组 72"/>
              <p:cNvGrpSpPr/>
              <p:nvPr/>
            </p:nvGrpSpPr>
            <p:grpSpPr>
              <a:xfrm>
                <a:off x="639234" y="893234"/>
                <a:ext cx="8229600" cy="4864100"/>
                <a:chOff x="639234" y="893234"/>
                <a:chExt cx="8229600" cy="4864100"/>
              </a:xfrm>
            </p:grpSpPr>
            <p:sp>
              <p:nvSpPr>
                <p:cNvPr id="82" name="圆角矩形 81"/>
                <p:cNvSpPr/>
                <p:nvPr/>
              </p:nvSpPr>
              <p:spPr>
                <a:xfrm>
                  <a:off x="639234" y="893234"/>
                  <a:ext cx="8229600" cy="4864100"/>
                </a:xfrm>
                <a:prstGeom prst="roundRect">
                  <a:avLst/>
                </a:prstGeom>
                <a:solidFill>
                  <a:srgbClr val="FFD993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Web</a:t>
                  </a:r>
                  <a:r>
                    <a:rPr lang="zh-CN" altLang="en-US" sz="11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</a:t>
                  </a:r>
                  <a:r>
                    <a:rPr lang="en-US" altLang="zh-CN" sz="11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Application</a:t>
                  </a:r>
                  <a:endParaRPr lang="zh-CN" altLang="en-US" sz="11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grpSp>
              <p:nvGrpSpPr>
                <p:cNvPr id="83" name="组 82"/>
                <p:cNvGrpSpPr/>
                <p:nvPr/>
              </p:nvGrpSpPr>
              <p:grpSpPr>
                <a:xfrm>
                  <a:off x="1020234" y="1477434"/>
                  <a:ext cx="3215640" cy="1861820"/>
                  <a:chOff x="1020234" y="1477434"/>
                  <a:chExt cx="3205480" cy="1887220"/>
                </a:xfrm>
              </p:grpSpPr>
              <p:sp>
                <p:nvSpPr>
                  <p:cNvPr id="97" name="圆角矩形 96"/>
                  <p:cNvSpPr/>
                  <p:nvPr/>
                </p:nvSpPr>
                <p:spPr>
                  <a:xfrm>
                    <a:off x="1020234" y="1477434"/>
                    <a:ext cx="3205480" cy="1887220"/>
                  </a:xfrm>
                  <a:prstGeom prst="roundRect">
                    <a:avLst/>
                  </a:prstGeom>
                  <a:solidFill>
                    <a:srgbClr val="70AE46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 b="0" cap="none" spc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Web</a:t>
                    </a:r>
                    <a:r>
                      <a:rPr lang="zh-CN" altLang="en-US" sz="1100" b="0" cap="none" spc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 </a:t>
                    </a:r>
                    <a:r>
                      <a:rPr lang="en-US" altLang="zh-CN" sz="1100" b="0" cap="none" spc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App</a:t>
                    </a:r>
                    <a:endParaRPr lang="zh-CN" altLang="en-US" sz="1100" b="0" cap="none" spc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98" name="圆角矩形 97"/>
                  <p:cNvSpPr>
                    <a:spLocks noChangeAspect="1"/>
                  </p:cNvSpPr>
                  <p:nvPr/>
                </p:nvSpPr>
                <p:spPr>
                  <a:xfrm>
                    <a:off x="1309794" y="1904154"/>
                    <a:ext cx="1257460" cy="545080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/>
                      <a:t>HTML</a:t>
                    </a:r>
                    <a:endParaRPr lang="zh-CN" altLang="en-US" sz="1100"/>
                  </a:p>
                </p:txBody>
              </p:sp>
              <p:sp>
                <p:nvSpPr>
                  <p:cNvPr id="99" name="圆角矩形 98"/>
                  <p:cNvSpPr>
                    <a:spLocks noChangeAspect="1"/>
                  </p:cNvSpPr>
                  <p:nvPr/>
                </p:nvSpPr>
                <p:spPr>
                  <a:xfrm>
                    <a:off x="2666154" y="1916854"/>
                    <a:ext cx="1254920" cy="545080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/>
                      <a:t>config.xml</a:t>
                    </a:r>
                    <a:endParaRPr lang="zh-CN" altLang="en-US" sz="1100"/>
                  </a:p>
                </p:txBody>
              </p:sp>
              <p:sp>
                <p:nvSpPr>
                  <p:cNvPr id="100" name="圆角矩形 99"/>
                  <p:cNvSpPr>
                    <a:spLocks noChangeAspect="1"/>
                  </p:cNvSpPr>
                  <p:nvPr/>
                </p:nvSpPr>
                <p:spPr>
                  <a:xfrm>
                    <a:off x="1310014" y="2550434"/>
                    <a:ext cx="612000" cy="547620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/>
                      <a:t>JS</a:t>
                    </a:r>
                    <a:endParaRPr lang="zh-CN" altLang="en-US" sz="1100"/>
                  </a:p>
                </p:txBody>
              </p:sp>
              <p:sp>
                <p:nvSpPr>
                  <p:cNvPr id="101" name="圆角矩形 100"/>
                  <p:cNvSpPr>
                    <a:spLocks noChangeAspect="1"/>
                  </p:cNvSpPr>
                  <p:nvPr/>
                </p:nvSpPr>
                <p:spPr>
                  <a:xfrm>
                    <a:off x="2666154" y="2546774"/>
                    <a:ext cx="1254920" cy="547620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/>
                      <a:t>Resources</a:t>
                    </a:r>
                    <a:endParaRPr lang="zh-CN" altLang="en-US" sz="1100" dirty="0"/>
                  </a:p>
                </p:txBody>
              </p:sp>
              <p:sp>
                <p:nvSpPr>
                  <p:cNvPr id="102" name="圆角矩形 101"/>
                  <p:cNvSpPr/>
                  <p:nvPr/>
                </p:nvSpPr>
                <p:spPr>
                  <a:xfrm>
                    <a:off x="1942254" y="2556299"/>
                    <a:ext cx="612000" cy="547620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/>
                      <a:t>CSS</a:t>
                    </a:r>
                    <a:endParaRPr lang="zh-CN" altLang="en-US" sz="1100"/>
                  </a:p>
                </p:txBody>
              </p:sp>
            </p:grpSp>
            <p:grpSp>
              <p:nvGrpSpPr>
                <p:cNvPr id="84" name="组 83"/>
                <p:cNvGrpSpPr/>
                <p:nvPr/>
              </p:nvGrpSpPr>
              <p:grpSpPr>
                <a:xfrm>
                  <a:off x="5474789" y="1431602"/>
                  <a:ext cx="2958647" cy="4084432"/>
                  <a:chOff x="5474789" y="1431602"/>
                  <a:chExt cx="2969690" cy="3370470"/>
                </a:xfrm>
              </p:grpSpPr>
              <p:sp>
                <p:nvSpPr>
                  <p:cNvPr id="89" name="圆角矩形 88"/>
                  <p:cNvSpPr/>
                  <p:nvPr/>
                </p:nvSpPr>
                <p:spPr>
                  <a:xfrm>
                    <a:off x="5474789" y="1431602"/>
                    <a:ext cx="2969690" cy="3370470"/>
                  </a:xfrm>
                  <a:prstGeom prst="roundRect">
                    <a:avLst/>
                  </a:prstGeom>
                  <a:solidFill>
                    <a:srgbClr val="70AE46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 b="0" cap="none" spc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Plugins</a:t>
                    </a:r>
                    <a:endParaRPr lang="zh-CN" altLang="en-US" sz="1100" b="0" cap="none" spc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90" name="圆角矩形 89"/>
                  <p:cNvSpPr>
                    <a:spLocks noChangeAspect="1"/>
                  </p:cNvSpPr>
                  <p:nvPr/>
                </p:nvSpPr>
                <p:spPr>
                  <a:xfrm>
                    <a:off x="5619953" y="1916080"/>
                    <a:ext cx="1260221" cy="529178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1100"/>
                      <a:t>相机</a:t>
                    </a:r>
                  </a:p>
                </p:txBody>
              </p:sp>
              <p:sp>
                <p:nvSpPr>
                  <p:cNvPr id="91" name="圆角矩形 90"/>
                  <p:cNvSpPr>
                    <a:spLocks noChangeAspect="1"/>
                  </p:cNvSpPr>
                  <p:nvPr/>
                </p:nvSpPr>
                <p:spPr>
                  <a:xfrm>
                    <a:off x="7028786" y="1915772"/>
                    <a:ext cx="1260221" cy="529178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1100"/>
                      <a:t>设备信息</a:t>
                    </a:r>
                  </a:p>
                </p:txBody>
              </p:sp>
              <p:sp>
                <p:nvSpPr>
                  <p:cNvPr id="92" name="圆角矩形 91"/>
                  <p:cNvSpPr>
                    <a:spLocks noChangeAspect="1"/>
                  </p:cNvSpPr>
                  <p:nvPr/>
                </p:nvSpPr>
                <p:spPr>
                  <a:xfrm>
                    <a:off x="5625033" y="2547878"/>
                    <a:ext cx="1260221" cy="529177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1100"/>
                      <a:t>蓝牙</a:t>
                    </a:r>
                  </a:p>
                </p:txBody>
              </p:sp>
              <p:sp>
                <p:nvSpPr>
                  <p:cNvPr id="93" name="圆角矩形 92"/>
                  <p:cNvSpPr>
                    <a:spLocks noChangeAspect="1"/>
                  </p:cNvSpPr>
                  <p:nvPr/>
                </p:nvSpPr>
                <p:spPr>
                  <a:xfrm>
                    <a:off x="7020626" y="3189230"/>
                    <a:ext cx="1260221" cy="533862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1100"/>
                      <a:t>存储</a:t>
                    </a:r>
                  </a:p>
                </p:txBody>
              </p:sp>
              <p:sp>
                <p:nvSpPr>
                  <p:cNvPr id="94" name="圆角矩形 93"/>
                  <p:cNvSpPr>
                    <a:spLocks noChangeAspect="1"/>
                  </p:cNvSpPr>
                  <p:nvPr/>
                </p:nvSpPr>
                <p:spPr>
                  <a:xfrm>
                    <a:off x="5620877" y="3171680"/>
                    <a:ext cx="1264685" cy="534478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1100"/>
                      <a:t>通讯录</a:t>
                    </a:r>
                    <a:endParaRPr lang="en-US" altLang="zh-CN" sz="1100"/>
                  </a:p>
                </p:txBody>
              </p:sp>
              <p:sp>
                <p:nvSpPr>
                  <p:cNvPr id="95" name="圆角矩形 94"/>
                  <p:cNvSpPr>
                    <a:spLocks noChangeAspect="1"/>
                  </p:cNvSpPr>
                  <p:nvPr/>
                </p:nvSpPr>
                <p:spPr>
                  <a:xfrm>
                    <a:off x="7023551" y="2559578"/>
                    <a:ext cx="1260221" cy="529792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1100"/>
                      <a:t>媒体</a:t>
                    </a:r>
                  </a:p>
                </p:txBody>
              </p:sp>
              <p:sp>
                <p:nvSpPr>
                  <p:cNvPr id="96" name="圆角矩形 95"/>
                  <p:cNvSpPr/>
                  <p:nvPr/>
                </p:nvSpPr>
                <p:spPr>
                  <a:xfrm>
                    <a:off x="5742978" y="4059950"/>
                    <a:ext cx="2409687" cy="540000"/>
                  </a:xfrm>
                  <a:prstGeom prst="roundRect">
                    <a:avLst/>
                  </a:prstGeom>
                  <a:solidFill>
                    <a:srgbClr val="4372C4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/>
                      <a:t>Custom</a:t>
                    </a:r>
                    <a:r>
                      <a:rPr lang="zh-CN" altLang="en-US" sz="1100"/>
                      <a:t> </a:t>
                    </a:r>
                    <a:r>
                      <a:rPr lang="en-US" altLang="zh-CN" sz="1100"/>
                      <a:t>Plugins</a:t>
                    </a:r>
                    <a:endParaRPr lang="zh-CN" altLang="en-US" sz="1100"/>
                  </a:p>
                </p:txBody>
              </p:sp>
            </p:grpSp>
            <p:sp>
              <p:nvSpPr>
                <p:cNvPr id="85" name="圆角矩形 84"/>
                <p:cNvSpPr/>
                <p:nvPr/>
              </p:nvSpPr>
              <p:spPr>
                <a:xfrm>
                  <a:off x="1045634" y="4187973"/>
                  <a:ext cx="3187700" cy="1315360"/>
                </a:xfrm>
                <a:prstGeom prst="roundRect">
                  <a:avLst/>
                </a:prstGeom>
                <a:solidFill>
                  <a:srgbClr val="79BB4E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 dirty="0"/>
                    <a:t>Render</a:t>
                  </a:r>
                  <a:r>
                    <a:rPr lang="zh-CN" altLang="en-US" sz="1100" dirty="0"/>
                    <a:t> </a:t>
                  </a:r>
                  <a:r>
                    <a:rPr lang="en-US" altLang="zh-CN" sz="1100" dirty="0"/>
                    <a:t>Engine</a:t>
                  </a:r>
                </a:p>
                <a:p>
                  <a:pPr algn="ctr"/>
                  <a:r>
                    <a:rPr lang="zh-CN" altLang="en-US" sz="1100" dirty="0"/>
                    <a:t>（渲染引擎</a:t>
                  </a:r>
                  <a:r>
                    <a:rPr lang="zh-CN" altLang="en-US" sz="1100" dirty="0" smtClean="0"/>
                    <a:t>）</a:t>
                  </a:r>
                  <a:endParaRPr lang="en-US" altLang="zh-CN" sz="1100" dirty="0"/>
                </a:p>
                <a:p>
                  <a:pPr algn="ctr"/>
                  <a:r>
                    <a:rPr lang="en-US" altLang="zh-CN" sz="1100" dirty="0" err="1"/>
                    <a:t>WebView</a:t>
                  </a:r>
                  <a:r>
                    <a:rPr lang="zh-CN" altLang="en-US" sz="1100" dirty="0"/>
                    <a:t>引擎（</a:t>
                  </a:r>
                  <a:r>
                    <a:rPr lang="en-US" altLang="zh-CN" sz="1100" dirty="0"/>
                    <a:t>Cordova</a:t>
                  </a:r>
                  <a:r>
                    <a:rPr lang="zh-CN" altLang="en-US" sz="1100" dirty="0"/>
                    <a:t>类型）</a:t>
                  </a:r>
                  <a:endParaRPr lang="en-US" altLang="zh-CN" sz="1100" dirty="0"/>
                </a:p>
                <a:p>
                  <a:pPr algn="ctr"/>
                  <a:r>
                    <a:rPr lang="en-US" altLang="zh-CN" sz="1100" dirty="0"/>
                    <a:t>JavaScript</a:t>
                  </a:r>
                  <a:r>
                    <a:rPr lang="zh-CN" altLang="en-US" sz="1100" dirty="0"/>
                    <a:t> </a:t>
                  </a:r>
                  <a:r>
                    <a:rPr lang="en-US" altLang="zh-CN" sz="1100" dirty="0"/>
                    <a:t>Runtime</a:t>
                  </a:r>
                  <a:r>
                    <a:rPr lang="zh-CN" altLang="en-US" sz="1100" dirty="0"/>
                    <a:t>引擎（</a:t>
                  </a:r>
                  <a:r>
                    <a:rPr lang="en-US" altLang="zh-CN" sz="1100" dirty="0" err="1"/>
                    <a:t>Weex</a:t>
                  </a:r>
                  <a:r>
                    <a:rPr lang="zh-CN" altLang="en-US" sz="1100" dirty="0"/>
                    <a:t>类型）</a:t>
                  </a:r>
                </a:p>
              </p:txBody>
            </p:sp>
            <p:sp>
              <p:nvSpPr>
                <p:cNvPr id="86" name="上下箭头 85"/>
                <p:cNvSpPr/>
                <p:nvPr/>
              </p:nvSpPr>
              <p:spPr>
                <a:xfrm>
                  <a:off x="1502834" y="3129613"/>
                  <a:ext cx="787401" cy="1498600"/>
                </a:xfrm>
                <a:prstGeom prst="upDownArrow">
                  <a:avLst/>
                </a:prstGeom>
                <a:solidFill>
                  <a:srgbClr val="F4B8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lIns="0" tIns="0" rIns="0" bIns="0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/>
                    <a:t>Render</a:t>
                  </a:r>
                </a:p>
                <a:p>
                  <a:pPr algn="ctr"/>
                  <a:r>
                    <a:rPr lang="zh-CN" altLang="en-US" sz="1100" baseline="0"/>
                    <a:t> </a:t>
                  </a:r>
                  <a:r>
                    <a:rPr lang="en-US" altLang="zh-CN" sz="1100"/>
                    <a:t>ApIs</a:t>
                  </a:r>
                </a:p>
              </p:txBody>
            </p:sp>
            <p:sp>
              <p:nvSpPr>
                <p:cNvPr id="87" name="上下箭头 86"/>
                <p:cNvSpPr/>
                <p:nvPr/>
              </p:nvSpPr>
              <p:spPr>
                <a:xfrm>
                  <a:off x="3204634" y="3164243"/>
                  <a:ext cx="787401" cy="1498600"/>
                </a:xfrm>
                <a:prstGeom prst="upDownArrow">
                  <a:avLst/>
                </a:prstGeom>
                <a:solidFill>
                  <a:srgbClr val="F4B8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lIns="0" tIns="0" rIns="0" bIns="0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/>
                    <a:t>CLI</a:t>
                  </a:r>
                </a:p>
                <a:p>
                  <a:pPr algn="ctr"/>
                  <a:r>
                    <a:rPr lang="zh-CN" altLang="en-US" sz="1100" baseline="0"/>
                    <a:t> </a:t>
                  </a:r>
                  <a:r>
                    <a:rPr lang="en-US" altLang="zh-CN" sz="1100"/>
                    <a:t>ApIs</a:t>
                  </a:r>
                </a:p>
              </p:txBody>
            </p:sp>
            <p:sp>
              <p:nvSpPr>
                <p:cNvPr id="88" name="上下箭头 87"/>
                <p:cNvSpPr/>
                <p:nvPr/>
              </p:nvSpPr>
              <p:spPr>
                <a:xfrm rot="5400000">
                  <a:off x="4474634" y="4233334"/>
                  <a:ext cx="787400" cy="1498600"/>
                </a:xfrm>
                <a:prstGeom prst="upDownArrow">
                  <a:avLst/>
                </a:prstGeom>
                <a:solidFill>
                  <a:srgbClr val="F4B8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lIns="0" tIns="0" rIns="0" bIns="0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 dirty="0"/>
                    <a:t>Plugins</a:t>
                  </a:r>
                </a:p>
                <a:p>
                  <a:pPr algn="ctr"/>
                  <a:r>
                    <a:rPr lang="zh-CN" altLang="en-US" sz="1100" baseline="0" dirty="0"/>
                    <a:t> </a:t>
                  </a:r>
                  <a:r>
                    <a:rPr lang="en-US" altLang="zh-CN" sz="1100" dirty="0" err="1"/>
                    <a:t>ApIs</a:t>
                  </a:r>
                  <a:endParaRPr lang="en-US" altLang="zh-CN" sz="1100" dirty="0"/>
                </a:p>
              </p:txBody>
            </p:sp>
          </p:grpSp>
          <p:grpSp>
            <p:nvGrpSpPr>
              <p:cNvPr id="74" name="组 73"/>
              <p:cNvGrpSpPr/>
              <p:nvPr/>
            </p:nvGrpSpPr>
            <p:grpSpPr>
              <a:xfrm>
                <a:off x="588434" y="6506634"/>
                <a:ext cx="8305800" cy="2451100"/>
                <a:chOff x="588434" y="6506634"/>
                <a:chExt cx="8305800" cy="2451100"/>
              </a:xfrm>
            </p:grpSpPr>
            <p:sp>
              <p:nvSpPr>
                <p:cNvPr id="77" name="圆角矩形 76"/>
                <p:cNvSpPr/>
                <p:nvPr/>
              </p:nvSpPr>
              <p:spPr>
                <a:xfrm>
                  <a:off x="588434" y="6506634"/>
                  <a:ext cx="8305800" cy="2451100"/>
                </a:xfrm>
                <a:prstGeom prst="roundRect">
                  <a:avLst/>
                </a:prstGeom>
                <a:solidFill>
                  <a:srgbClr val="5B9BD5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zh-CN" sz="1100" dirty="0"/>
                    <a:t>Mobile</a:t>
                  </a:r>
                  <a:r>
                    <a:rPr lang="zh-CN" altLang="en-US" sz="1100" dirty="0"/>
                    <a:t> </a:t>
                  </a:r>
                  <a:r>
                    <a:rPr lang="en-US" altLang="zh-CN" sz="1100" dirty="0" smtClean="0"/>
                    <a:t>OS</a:t>
                  </a:r>
                  <a:r>
                    <a:rPr lang="zh-CN" altLang="en-US" sz="1100" dirty="0" smtClean="0"/>
                    <a:t> </a:t>
                  </a:r>
                  <a:endParaRPr lang="en-US" altLang="zh-CN" sz="1100" dirty="0" smtClean="0"/>
                </a:p>
                <a:p>
                  <a:pPr algn="l"/>
                  <a:r>
                    <a:rPr lang="zh-CN" altLang="en-US" sz="1100" dirty="0" smtClean="0"/>
                    <a:t>（</a:t>
                  </a:r>
                  <a:r>
                    <a:rPr lang="en-US" altLang="zh-CN" sz="1100" dirty="0" smtClean="0"/>
                    <a:t>Android</a:t>
                  </a:r>
                  <a:r>
                    <a:rPr lang="zh-CN" altLang="en-US" sz="1100" dirty="0" smtClean="0"/>
                    <a:t> </a:t>
                  </a:r>
                  <a:r>
                    <a:rPr lang="en-US" altLang="zh-CN" sz="1100" dirty="0" smtClean="0"/>
                    <a:t>or</a:t>
                  </a:r>
                  <a:r>
                    <a:rPr lang="zh-CN" altLang="en-US" sz="1100" dirty="0" smtClean="0"/>
                    <a:t> </a:t>
                  </a:r>
                  <a:r>
                    <a:rPr lang="en-US" altLang="zh-CN" sz="1100" dirty="0" smtClean="0"/>
                    <a:t>iOS</a:t>
                  </a:r>
                  <a:r>
                    <a:rPr lang="zh-CN" altLang="en-US" sz="1100" dirty="0" smtClean="0"/>
                    <a:t> </a:t>
                  </a:r>
                  <a:r>
                    <a:rPr lang="en-US" altLang="zh-CN" sz="1100" dirty="0" smtClean="0"/>
                    <a:t>or</a:t>
                  </a:r>
                  <a:r>
                    <a:rPr lang="zh-CN" altLang="en-US" sz="1100" dirty="0" smtClean="0"/>
                    <a:t> </a:t>
                  </a:r>
                  <a:r>
                    <a:rPr lang="en-US" altLang="zh-CN" sz="1100" dirty="0" smtClean="0"/>
                    <a:t>Other</a:t>
                  </a:r>
                  <a:r>
                    <a:rPr lang="zh-CN" altLang="en-US" sz="1100" dirty="0" smtClean="0"/>
                    <a:t> </a:t>
                  </a:r>
                  <a:r>
                    <a:rPr lang="en-US" altLang="zh-CN" sz="1100" dirty="0" smtClean="0"/>
                    <a:t>OS</a:t>
                  </a:r>
                  <a:r>
                    <a:rPr lang="zh-CN" altLang="en-US" sz="1100" dirty="0" smtClean="0"/>
                    <a:t>）</a:t>
                  </a:r>
                  <a:endParaRPr lang="zh-CN" altLang="en-US" sz="1100" dirty="0"/>
                </a:p>
              </p:txBody>
            </p:sp>
            <p:sp>
              <p:nvSpPr>
                <p:cNvPr id="78" name="圆角矩形 77"/>
                <p:cNvSpPr/>
                <p:nvPr/>
              </p:nvSpPr>
              <p:spPr>
                <a:xfrm>
                  <a:off x="2862325" y="6925733"/>
                  <a:ext cx="1587500" cy="749299"/>
                </a:xfrm>
                <a:prstGeom prst="roundRect">
                  <a:avLst/>
                </a:prstGeom>
                <a:solidFill>
                  <a:srgbClr val="FFC101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>
                      <a:solidFill>
                        <a:schemeClr val="tx1"/>
                      </a:solidFill>
                    </a:rPr>
                    <a:t>Services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圆角矩形 78"/>
                <p:cNvSpPr/>
                <p:nvPr/>
              </p:nvSpPr>
              <p:spPr>
                <a:xfrm>
                  <a:off x="5122525" y="6913035"/>
                  <a:ext cx="1587500" cy="749299"/>
                </a:xfrm>
                <a:prstGeom prst="roundRect">
                  <a:avLst/>
                </a:prstGeom>
                <a:solidFill>
                  <a:srgbClr val="FFC101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>
                      <a:solidFill>
                        <a:schemeClr val="tx1"/>
                      </a:solidFill>
                    </a:rPr>
                    <a:t>Input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圆角矩形 79"/>
                <p:cNvSpPr/>
                <p:nvPr/>
              </p:nvSpPr>
              <p:spPr>
                <a:xfrm>
                  <a:off x="2849624" y="7903633"/>
                  <a:ext cx="1587500" cy="749299"/>
                </a:xfrm>
                <a:prstGeom prst="roundRect">
                  <a:avLst/>
                </a:prstGeom>
                <a:solidFill>
                  <a:srgbClr val="FFC101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>
                      <a:solidFill>
                        <a:schemeClr val="tx1"/>
                      </a:solidFill>
                    </a:rPr>
                    <a:t>Sensors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圆角矩形 80"/>
                <p:cNvSpPr/>
                <p:nvPr/>
              </p:nvSpPr>
              <p:spPr>
                <a:xfrm>
                  <a:off x="5135225" y="7916333"/>
                  <a:ext cx="1587500" cy="749299"/>
                </a:xfrm>
                <a:prstGeom prst="roundRect">
                  <a:avLst/>
                </a:prstGeom>
                <a:solidFill>
                  <a:srgbClr val="FFC101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>
                      <a:solidFill>
                        <a:schemeClr val="tx1"/>
                      </a:solidFill>
                    </a:rPr>
                    <a:t>Graphics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5" name="上下箭头 74"/>
              <p:cNvSpPr/>
              <p:nvPr/>
            </p:nvSpPr>
            <p:spPr>
              <a:xfrm>
                <a:off x="2302934" y="5404654"/>
                <a:ext cx="804789" cy="1352196"/>
              </a:xfrm>
              <a:prstGeom prst="up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100"/>
                  <a:t>OS</a:t>
                </a:r>
              </a:p>
              <a:p>
                <a:pPr algn="ctr"/>
                <a:r>
                  <a:rPr lang="zh-CN" altLang="en-US" sz="1100" baseline="0"/>
                  <a:t> </a:t>
                </a:r>
                <a:r>
                  <a:rPr lang="en-US" altLang="zh-CN" sz="1100"/>
                  <a:t>ApIs</a:t>
                </a:r>
              </a:p>
            </p:txBody>
          </p:sp>
          <p:sp>
            <p:nvSpPr>
              <p:cNvPr id="76" name="上下箭头 75"/>
              <p:cNvSpPr/>
              <p:nvPr/>
            </p:nvSpPr>
            <p:spPr>
              <a:xfrm>
                <a:off x="6608234" y="5287434"/>
                <a:ext cx="787400" cy="1498600"/>
              </a:xfrm>
              <a:prstGeom prst="up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100"/>
                  <a:t>OS</a:t>
                </a:r>
              </a:p>
              <a:p>
                <a:pPr algn="ctr"/>
                <a:r>
                  <a:rPr lang="zh-CN" altLang="en-US" sz="1100" baseline="0"/>
                  <a:t> </a:t>
                </a:r>
                <a:r>
                  <a:rPr lang="en-US" altLang="zh-CN" sz="1100"/>
                  <a:t>ApIs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62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/>
          <p:cNvSpPr/>
          <p:nvPr/>
        </p:nvSpPr>
        <p:spPr>
          <a:xfrm>
            <a:off x="2862750" y="2142117"/>
            <a:ext cx="5538738" cy="1284256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工程目录</a:t>
            </a:r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标准（功能平台）</a:t>
            </a:r>
            <a:endParaRPr lang="en-US" altLang="zh-C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 smtClean="0"/>
              <a:t>说明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依据移动基础</a:t>
            </a:r>
            <a:r>
              <a:rPr lang="zh-CN" altLang="en-US" dirty="0"/>
              <a:t>平台＋前端设计工程目录标准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包含</a:t>
            </a:r>
            <a:r>
              <a:rPr lang="zh-CN" altLang="en-US" dirty="0"/>
              <a:t>用户工作区域与产品工作区域。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400246" y="112717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79339" y="1119732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圆角矩形 11"/>
          <p:cNvSpPr/>
          <p:nvPr/>
        </p:nvSpPr>
        <p:spPr>
          <a:xfrm rot="5400000">
            <a:off x="6425927" y="-359307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圆角矩形 17"/>
          <p:cNvSpPr/>
          <p:nvPr/>
        </p:nvSpPr>
        <p:spPr>
          <a:xfrm rot="5400000">
            <a:off x="6433421" y="1158654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圆角矩形 19"/>
          <p:cNvSpPr/>
          <p:nvPr/>
        </p:nvSpPr>
        <p:spPr>
          <a:xfrm rot="5400000" flipH="1">
            <a:off x="6165200" y="-140585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456099" y="112053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1942610" y="1120936"/>
            <a:ext cx="28800" cy="4500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82068" y="1120033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圆角矩形 27"/>
          <p:cNvSpPr/>
          <p:nvPr/>
        </p:nvSpPr>
        <p:spPr>
          <a:xfrm rot="5400000" flipH="1">
            <a:off x="6163695" y="-4678383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kumimoji="1" lang="zh-CN" altLang="en-US" dirty="0" smtClean="0"/>
              <a:t>工程目录标准（功能平台）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70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圆角矩形 51"/>
          <p:cNvSpPr/>
          <p:nvPr/>
        </p:nvSpPr>
        <p:spPr>
          <a:xfrm>
            <a:off x="969416" y="1791145"/>
            <a:ext cx="7766038" cy="2862917"/>
          </a:xfrm>
          <a:prstGeom prst="roundRect">
            <a:avLst/>
          </a:prstGeom>
          <a:solidFill>
            <a:srgbClr val="70AE46">
              <a:alpha val="3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代码管理平台（开发辅助平台）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400246" y="112717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79339" y="1119732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圆角矩形 11"/>
          <p:cNvSpPr/>
          <p:nvPr/>
        </p:nvSpPr>
        <p:spPr>
          <a:xfrm rot="5400000">
            <a:off x="6425927" y="-359307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圆角矩形 17"/>
          <p:cNvSpPr/>
          <p:nvPr/>
        </p:nvSpPr>
        <p:spPr>
          <a:xfrm rot="5400000">
            <a:off x="6433421" y="1158654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圆角矩形 19"/>
          <p:cNvSpPr/>
          <p:nvPr/>
        </p:nvSpPr>
        <p:spPr>
          <a:xfrm rot="5400000" flipH="1">
            <a:off x="6165200" y="-140585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456099" y="112053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1942610" y="1120936"/>
            <a:ext cx="28800" cy="4500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82068" y="1120033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圆角矩形 27"/>
          <p:cNvSpPr/>
          <p:nvPr/>
        </p:nvSpPr>
        <p:spPr>
          <a:xfrm rot="5400000" flipH="1">
            <a:off x="6163695" y="-4678383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528211" cy="1320800"/>
          </a:xfrm>
        </p:spPr>
        <p:txBody>
          <a:bodyPr/>
          <a:lstStyle/>
          <a:p>
            <a:r>
              <a:rPr kumimoji="1" lang="zh-CN" altLang="en-US" dirty="0" smtClean="0"/>
              <a:t>代码管理平台（开发辅助平台）</a:t>
            </a:r>
            <a:endParaRPr kumimoji="1" lang="zh-CN" altLang="en-US" dirty="0"/>
          </a:p>
        </p:txBody>
      </p:sp>
      <p:sp>
        <p:nvSpPr>
          <p:cNvPr id="66" name="圆角矩形 65"/>
          <p:cNvSpPr/>
          <p:nvPr/>
        </p:nvSpPr>
        <p:spPr>
          <a:xfrm>
            <a:off x="1197212" y="2192865"/>
            <a:ext cx="4708635" cy="2308797"/>
          </a:xfrm>
          <a:prstGeom prst="roundRect">
            <a:avLst/>
          </a:prstGeom>
          <a:solidFill>
            <a:srgbClr val="ED7D31">
              <a:alpha val="8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代码管理平台－前端</a:t>
            </a:r>
            <a:endParaRPr lang="zh-CN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1312825" y="2590237"/>
            <a:ext cx="2144863" cy="829324"/>
            <a:chOff x="1282264" y="5339596"/>
            <a:chExt cx="2144863" cy="707640"/>
          </a:xfrm>
        </p:grpSpPr>
        <p:sp>
          <p:nvSpPr>
            <p:cNvPr id="60" name="圆角矩形 59"/>
            <p:cNvSpPr/>
            <p:nvPr/>
          </p:nvSpPr>
          <p:spPr>
            <a:xfrm>
              <a:off x="1282264" y="5339596"/>
              <a:ext cx="2144863" cy="707640"/>
            </a:xfrm>
            <a:prstGeom prst="roundRect">
              <a:avLst/>
            </a:prstGeom>
            <a:solidFill>
              <a:srgbClr val="70AE46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SVN</a:t>
              </a:r>
              <a:endParaRPr lang="zh-CN" altLang="en-U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1" name="圆角矩形 60"/>
            <p:cNvSpPr>
              <a:spLocks noChangeAspect="1"/>
            </p:cNvSpPr>
            <p:nvPr/>
          </p:nvSpPr>
          <p:spPr>
            <a:xfrm>
              <a:off x="1337804" y="5590617"/>
              <a:ext cx="1004596" cy="322575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dirty="0"/>
                <a:t>Web</a:t>
              </a:r>
              <a:r>
                <a:rPr lang="zh-CN" altLang="en-US" sz="1100" dirty="0"/>
                <a:t>用户目录</a:t>
              </a:r>
            </a:p>
          </p:txBody>
        </p:sp>
        <p:sp>
          <p:nvSpPr>
            <p:cNvPr id="62" name="圆角矩形 61"/>
            <p:cNvSpPr>
              <a:spLocks noChangeAspect="1"/>
            </p:cNvSpPr>
            <p:nvPr/>
          </p:nvSpPr>
          <p:spPr>
            <a:xfrm>
              <a:off x="2413344" y="5584872"/>
              <a:ext cx="945764" cy="322575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/>
                <a:t>原生基础目录</a:t>
              </a:r>
            </a:p>
          </p:txBody>
        </p:sp>
      </p:grpSp>
      <p:sp>
        <p:nvSpPr>
          <p:cNvPr id="64" name="圆角矩形 63"/>
          <p:cNvSpPr/>
          <p:nvPr/>
        </p:nvSpPr>
        <p:spPr>
          <a:xfrm>
            <a:off x="3849399" y="3537674"/>
            <a:ext cx="1527890" cy="846756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endParaRPr lang="zh-CN" alt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圆角矩形 64"/>
          <p:cNvSpPr>
            <a:spLocks noChangeAspect="1"/>
          </p:cNvSpPr>
          <p:nvPr/>
        </p:nvSpPr>
        <p:spPr>
          <a:xfrm>
            <a:off x="4015414" y="3834031"/>
            <a:ext cx="1226455" cy="419509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zh-CN" altLang="en-US" sz="11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自定义服务目录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6351196" y="2196306"/>
            <a:ext cx="2186732" cy="2305355"/>
          </a:xfrm>
          <a:prstGeom prst="roundRect">
            <a:avLst/>
          </a:prstGeom>
          <a:solidFill>
            <a:srgbClr val="ED7D31">
              <a:alpha val="8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代码管理平台</a:t>
            </a:r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－服务器端</a:t>
            </a:r>
          </a:p>
        </p:txBody>
      </p:sp>
      <p:sp>
        <p:nvSpPr>
          <p:cNvPr id="68" name="圆角矩形 67"/>
          <p:cNvSpPr/>
          <p:nvPr/>
        </p:nvSpPr>
        <p:spPr>
          <a:xfrm>
            <a:off x="6992047" y="2708694"/>
            <a:ext cx="1066781" cy="460273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SVN</a:t>
            </a:r>
            <a:r>
              <a:rPr lang="zh-CN" altLang="en-US" dirty="0" smtClean="0"/>
              <a:t>服务器</a:t>
            </a:r>
            <a:endParaRPr lang="zh-CN" altLang="en-US" sz="1100" dirty="0"/>
          </a:p>
        </p:txBody>
      </p:sp>
      <p:sp>
        <p:nvSpPr>
          <p:cNvPr id="69" name="圆角矩形 68"/>
          <p:cNvSpPr/>
          <p:nvPr/>
        </p:nvSpPr>
        <p:spPr>
          <a:xfrm>
            <a:off x="7238007" y="3809444"/>
            <a:ext cx="1125551" cy="425604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GitHub</a:t>
            </a:r>
            <a:r>
              <a:rPr lang="zh-CN" altLang="en-US" dirty="0" smtClean="0"/>
              <a:t>服务器</a:t>
            </a:r>
            <a:endParaRPr lang="zh-CN" altLang="en-US" sz="1100" dirty="0"/>
          </a:p>
        </p:txBody>
      </p:sp>
      <p:sp>
        <p:nvSpPr>
          <p:cNvPr id="70" name="下箭头 69"/>
          <p:cNvSpPr/>
          <p:nvPr/>
        </p:nvSpPr>
        <p:spPr>
          <a:xfrm rot="16200000">
            <a:off x="5071638" y="1191727"/>
            <a:ext cx="288000" cy="3552822"/>
          </a:xfrm>
          <a:prstGeom prst="downArrow">
            <a:avLst>
              <a:gd name="adj1" fmla="val 56756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zh-CN" sz="1100" dirty="0"/>
              <a:t>SVN</a:t>
            </a:r>
            <a:r>
              <a:rPr lang="zh-CN" altLang="en-US" sz="1100" dirty="0"/>
              <a:t>服务标准</a:t>
            </a:r>
            <a:endParaRPr lang="en-US" altLang="zh-CN" sz="1100" dirty="0"/>
          </a:p>
        </p:txBody>
      </p:sp>
      <p:sp>
        <p:nvSpPr>
          <p:cNvPr id="71" name="下箭头 70"/>
          <p:cNvSpPr/>
          <p:nvPr/>
        </p:nvSpPr>
        <p:spPr>
          <a:xfrm rot="16200000">
            <a:off x="6187021" y="3052364"/>
            <a:ext cx="288000" cy="1949265"/>
          </a:xfrm>
          <a:prstGeom prst="downArrow">
            <a:avLst>
              <a:gd name="adj1" fmla="val 56756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zh-CN" sz="1100" dirty="0" err="1"/>
              <a:t>Github</a:t>
            </a:r>
            <a:r>
              <a:rPr lang="zh-CN" altLang="en-US" sz="1100" dirty="0"/>
              <a:t>服务标准 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45265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1054799" y="1498616"/>
            <a:ext cx="8406222" cy="5160092"/>
            <a:chOff x="1054468" y="1908517"/>
            <a:chExt cx="8403487" cy="5160092"/>
          </a:xfrm>
        </p:grpSpPr>
        <p:sp>
          <p:nvSpPr>
            <p:cNvPr id="55" name="圆角矩形 54"/>
            <p:cNvSpPr/>
            <p:nvPr/>
          </p:nvSpPr>
          <p:spPr>
            <a:xfrm>
              <a:off x="1054468" y="1908517"/>
              <a:ext cx="8403487" cy="5160092"/>
            </a:xfrm>
            <a:prstGeom prst="roundRect">
              <a:avLst/>
            </a:prstGeom>
            <a:solidFill>
              <a:srgbClr val="70AE46">
                <a:alpha val="30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开发集成平台（开发辅助平台）</a:t>
              </a:r>
              <a:endPara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6998768" y="3574349"/>
              <a:ext cx="2186732" cy="3014399"/>
            </a:xfrm>
            <a:prstGeom prst="roundRect">
              <a:avLst/>
            </a:prstGeom>
            <a:solidFill>
              <a:srgbClr val="ED7D31">
                <a:alpha val="80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开发集成平台－服务器端</a:t>
              </a: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7639619" y="4390471"/>
              <a:ext cx="1218244" cy="449543"/>
            </a:xfrm>
            <a:prstGeom prst="roundRect">
              <a:avLst/>
            </a:prstGeom>
            <a:solidFill>
              <a:srgbClr val="4372C4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Jenkins</a:t>
              </a:r>
              <a:r>
                <a:rPr lang="zh-CN" altLang="en-US" dirty="0" smtClean="0"/>
                <a:t>服务器</a:t>
              </a:r>
              <a:endParaRPr lang="zh-CN" altLang="en-US" sz="1100" dirty="0"/>
            </a:p>
          </p:txBody>
        </p:sp>
        <p:grpSp>
          <p:nvGrpSpPr>
            <p:cNvPr id="2" name="组 1"/>
            <p:cNvGrpSpPr/>
            <p:nvPr/>
          </p:nvGrpSpPr>
          <p:grpSpPr>
            <a:xfrm>
              <a:off x="1282264" y="2340301"/>
              <a:ext cx="5153574" cy="4599353"/>
              <a:chOff x="1681655" y="2476935"/>
              <a:chExt cx="5153574" cy="4599353"/>
            </a:xfrm>
          </p:grpSpPr>
          <p:sp>
            <p:nvSpPr>
              <p:cNvPr id="34" name="圆角矩形 33"/>
              <p:cNvSpPr/>
              <p:nvPr/>
            </p:nvSpPr>
            <p:spPr>
              <a:xfrm>
                <a:off x="1681655" y="2476935"/>
                <a:ext cx="5153574" cy="4599353"/>
              </a:xfrm>
              <a:prstGeom prst="roundRect">
                <a:avLst/>
              </a:prstGeom>
              <a:solidFill>
                <a:srgbClr val="ED7D31">
                  <a:alpha val="80000"/>
                </a:srgb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>
                    <a:solidFill>
                      <a:schemeClr val="tx1"/>
                    </a:solidFill>
                  </a:rPr>
                  <a:t>开发集成平台－前端</a:t>
                </a:r>
                <a:endParaRPr lang="en-US" altLang="zh-CN" sz="11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1100" dirty="0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2800570" y="2986053"/>
                <a:ext cx="3703061" cy="876391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100" b="0" cap="none" spc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集成开发</a:t>
                </a:r>
                <a:r>
                  <a:rPr lang="en-US" altLang="zh-CN" sz="1100" b="0" cap="none" spc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IDE</a:t>
                </a:r>
                <a:r>
                  <a:rPr lang="zh-CN" altLang="en-US" sz="1100" b="0" cap="none" spc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工具</a:t>
                </a:r>
              </a:p>
            </p:txBody>
          </p:sp>
          <p:sp>
            <p:nvSpPr>
              <p:cNvPr id="39" name="圆角矩形 38"/>
              <p:cNvSpPr>
                <a:spLocks noChangeAspect="1"/>
              </p:cNvSpPr>
              <p:nvPr/>
            </p:nvSpPr>
            <p:spPr>
              <a:xfrm>
                <a:off x="3979071" y="3354216"/>
                <a:ext cx="1117366" cy="408993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100" dirty="0"/>
                  <a:t>Visual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Studio</a:t>
                </a:r>
                <a:r>
                  <a:rPr lang="zh-CN" altLang="en-US" sz="1100" dirty="0"/>
                  <a:t> </a:t>
                </a:r>
                <a:r>
                  <a:rPr lang="en-US" altLang="zh-CN" sz="1100" dirty="0"/>
                  <a:t>Code</a:t>
                </a:r>
                <a:endParaRPr lang="zh-CN" altLang="en-US" sz="1100" dirty="0"/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5212274" y="3354216"/>
                <a:ext cx="1169561" cy="411212"/>
              </a:xfrm>
              <a:prstGeom prst="roundRect">
                <a:avLst/>
              </a:prstGeom>
              <a:solidFill>
                <a:srgbClr val="4372C4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100" dirty="0"/>
                  <a:t>自定义集成开发</a:t>
                </a:r>
                <a:r>
                  <a:rPr lang="en-US" altLang="zh-CN" sz="1100" dirty="0"/>
                  <a:t>IDE</a:t>
                </a:r>
                <a:r>
                  <a:rPr lang="zh-CN" altLang="en-US" sz="1100" dirty="0"/>
                  <a:t>工具</a:t>
                </a:r>
              </a:p>
            </p:txBody>
          </p:sp>
          <p:sp>
            <p:nvSpPr>
              <p:cNvPr id="41" name="圆角矩形 40"/>
              <p:cNvSpPr>
                <a:spLocks noChangeAspect="1"/>
              </p:cNvSpPr>
              <p:nvPr/>
            </p:nvSpPr>
            <p:spPr>
              <a:xfrm>
                <a:off x="1902108" y="3837823"/>
                <a:ext cx="811330" cy="3039172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管理操作台</a:t>
                </a:r>
              </a:p>
            </p:txBody>
          </p:sp>
          <p:grpSp>
            <p:nvGrpSpPr>
              <p:cNvPr id="43" name="组 42"/>
              <p:cNvGrpSpPr/>
              <p:nvPr/>
            </p:nvGrpSpPr>
            <p:grpSpPr>
              <a:xfrm>
                <a:off x="3068548" y="3957166"/>
                <a:ext cx="3133701" cy="1407585"/>
                <a:chOff x="0" y="377118"/>
                <a:chExt cx="5694469" cy="2156233"/>
              </a:xfrm>
            </p:grpSpPr>
            <p:sp>
              <p:nvSpPr>
                <p:cNvPr id="44" name="圆角矩形 43"/>
                <p:cNvSpPr/>
                <p:nvPr/>
              </p:nvSpPr>
              <p:spPr>
                <a:xfrm>
                  <a:off x="0" y="377118"/>
                  <a:ext cx="5694469" cy="2156233"/>
                </a:xfrm>
                <a:prstGeom prst="roundRect">
                  <a:avLst/>
                </a:prstGeom>
                <a:solidFill>
                  <a:srgbClr val="70AE46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sz="11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集成服务</a:t>
                  </a:r>
                  <a:r>
                    <a:rPr lang="en-US" altLang="zh-CN" sz="11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Web</a:t>
                  </a:r>
                  <a:r>
                    <a:rPr lang="zh-CN" altLang="en-US" sz="11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端</a:t>
                  </a:r>
                </a:p>
              </p:txBody>
            </p:sp>
            <p:sp>
              <p:nvSpPr>
                <p:cNvPr id="45" name="圆角矩形 44"/>
                <p:cNvSpPr>
                  <a:spLocks noChangeAspect="1"/>
                </p:cNvSpPr>
                <p:nvPr/>
              </p:nvSpPr>
              <p:spPr>
                <a:xfrm>
                  <a:off x="627946" y="981646"/>
                  <a:ext cx="2211502" cy="534232"/>
                </a:xfrm>
                <a:prstGeom prst="roundRect">
                  <a:avLst/>
                </a:prstGeom>
                <a:solidFill>
                  <a:srgbClr val="ED7D31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sz="1100"/>
                    <a:t>打包服务</a:t>
                  </a:r>
                </a:p>
              </p:txBody>
            </p:sp>
            <p:sp>
              <p:nvSpPr>
                <p:cNvPr id="46" name="圆角矩形 45"/>
                <p:cNvSpPr>
                  <a:spLocks noChangeAspect="1"/>
                </p:cNvSpPr>
                <p:nvPr/>
              </p:nvSpPr>
              <p:spPr>
                <a:xfrm>
                  <a:off x="3145033" y="974992"/>
                  <a:ext cx="2185430" cy="529396"/>
                </a:xfrm>
                <a:prstGeom prst="roundRect">
                  <a:avLst/>
                </a:prstGeom>
                <a:solidFill>
                  <a:srgbClr val="ED7D31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sz="1100"/>
                    <a:t>单元测试服务</a:t>
                  </a:r>
                </a:p>
              </p:txBody>
            </p:sp>
            <p:sp>
              <p:nvSpPr>
                <p:cNvPr id="48" name="圆角矩形 47"/>
                <p:cNvSpPr>
                  <a:spLocks noChangeAspect="1"/>
                </p:cNvSpPr>
                <p:nvPr/>
              </p:nvSpPr>
              <p:spPr>
                <a:xfrm>
                  <a:off x="627946" y="1723675"/>
                  <a:ext cx="2211502" cy="550939"/>
                </a:xfrm>
                <a:prstGeom prst="roundRect">
                  <a:avLst/>
                </a:prstGeom>
                <a:solidFill>
                  <a:srgbClr val="ED7D31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sz="1100"/>
                    <a:t>自动化测试服务</a:t>
                  </a:r>
                </a:p>
              </p:txBody>
            </p:sp>
            <p:sp>
              <p:nvSpPr>
                <p:cNvPr id="50" name="圆角矩形 49"/>
                <p:cNvSpPr>
                  <a:spLocks noChangeAspect="1"/>
                </p:cNvSpPr>
                <p:nvPr/>
              </p:nvSpPr>
              <p:spPr>
                <a:xfrm>
                  <a:off x="3168012" y="1710371"/>
                  <a:ext cx="2213921" cy="564243"/>
                </a:xfrm>
                <a:prstGeom prst="roundRect">
                  <a:avLst/>
                </a:prstGeom>
                <a:solidFill>
                  <a:srgbClr val="ED7D31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sz="1100"/>
                    <a:t>安装包发布服务</a:t>
                  </a:r>
                </a:p>
              </p:txBody>
            </p:sp>
          </p:grpSp>
        </p:grpSp>
        <p:sp>
          <p:nvSpPr>
            <p:cNvPr id="54" name="下箭头 53"/>
            <p:cNvSpPr/>
            <p:nvPr/>
          </p:nvSpPr>
          <p:spPr>
            <a:xfrm rot="16200000">
              <a:off x="6556042" y="3585536"/>
              <a:ext cx="288000" cy="2092807"/>
            </a:xfrm>
            <a:prstGeom prst="downArrow">
              <a:avLst>
                <a:gd name="adj1" fmla="val 56756"/>
                <a:gd name="adj2" fmla="val 50000"/>
              </a:avLst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altLang="zh-CN" sz="1100" dirty="0"/>
                <a:t>Jenkins</a:t>
              </a:r>
              <a:r>
                <a:rPr lang="zh-CN" altLang="en-US" sz="1100" dirty="0"/>
                <a:t>服务标准</a:t>
              </a:r>
              <a:endParaRPr lang="en-US" altLang="zh-CN" sz="1100" dirty="0"/>
            </a:p>
          </p:txBody>
        </p:sp>
        <p:sp>
          <p:nvSpPr>
            <p:cNvPr id="57" name="下箭头 56"/>
            <p:cNvSpPr/>
            <p:nvPr/>
          </p:nvSpPr>
          <p:spPr>
            <a:xfrm rot="16200000">
              <a:off x="2241335" y="4161080"/>
              <a:ext cx="592708" cy="952730"/>
            </a:xfrm>
            <a:prstGeom prst="downArrow">
              <a:avLst>
                <a:gd name="adj1" fmla="val 56756"/>
                <a:gd name="adj2" fmla="val 50000"/>
              </a:avLst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集成服务使用文档</a:t>
              </a:r>
              <a:endParaRPr lang="en-US" altLang="zh-CN" sz="1100" dirty="0"/>
            </a:p>
          </p:txBody>
        </p:sp>
      </p:grpSp>
      <p:sp>
        <p:nvSpPr>
          <p:cNvPr id="8" name="圆角矩形 7"/>
          <p:cNvSpPr/>
          <p:nvPr/>
        </p:nvSpPr>
        <p:spPr>
          <a:xfrm>
            <a:off x="3400246" y="112717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79339" y="1119732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圆角矩形 11"/>
          <p:cNvSpPr/>
          <p:nvPr/>
        </p:nvSpPr>
        <p:spPr>
          <a:xfrm rot="5400000">
            <a:off x="6425927" y="-359307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圆角矩形 17"/>
          <p:cNvSpPr/>
          <p:nvPr/>
        </p:nvSpPr>
        <p:spPr>
          <a:xfrm rot="5400000">
            <a:off x="6433421" y="1158654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圆角矩形 19"/>
          <p:cNvSpPr/>
          <p:nvPr/>
        </p:nvSpPr>
        <p:spPr>
          <a:xfrm rot="5400000" flipH="1">
            <a:off x="6165200" y="-140585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456099" y="112053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1942610" y="1120936"/>
            <a:ext cx="28800" cy="4500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82068" y="1120033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圆角矩形 27"/>
          <p:cNvSpPr/>
          <p:nvPr/>
        </p:nvSpPr>
        <p:spPr>
          <a:xfrm rot="5400000" flipH="1">
            <a:off x="6163695" y="-4678383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528211" cy="1320800"/>
          </a:xfrm>
        </p:spPr>
        <p:txBody>
          <a:bodyPr/>
          <a:lstStyle/>
          <a:p>
            <a:r>
              <a:rPr kumimoji="1" lang="zh-CN" altLang="en-US" dirty="0" smtClean="0"/>
              <a:t>开发集成平台（开发辅助平台）</a:t>
            </a:r>
            <a:endParaRPr kumimoji="1"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2565747" y="2804400"/>
            <a:ext cx="907642" cy="388828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命令行工具</a:t>
            </a:r>
            <a:endParaRPr lang="zh-CN" altLang="en-US" sz="1100" dirty="0"/>
          </a:p>
        </p:txBody>
      </p:sp>
      <p:grpSp>
        <p:nvGrpSpPr>
          <p:cNvPr id="47" name="组 46"/>
          <p:cNvGrpSpPr/>
          <p:nvPr/>
        </p:nvGrpSpPr>
        <p:grpSpPr>
          <a:xfrm>
            <a:off x="2702174" y="4945372"/>
            <a:ext cx="3087519" cy="1421043"/>
            <a:chOff x="0" y="-255581"/>
            <a:chExt cx="5694469" cy="1549045"/>
          </a:xfrm>
        </p:grpSpPr>
        <p:sp>
          <p:nvSpPr>
            <p:cNvPr id="49" name="圆角矩形 48"/>
            <p:cNvSpPr/>
            <p:nvPr/>
          </p:nvSpPr>
          <p:spPr>
            <a:xfrm>
              <a:off x="0" y="-255581"/>
              <a:ext cx="5694469" cy="1549045"/>
            </a:xfrm>
            <a:prstGeom prst="roundRect">
              <a:avLst/>
            </a:prstGeom>
            <a:solidFill>
              <a:srgbClr val="70AE46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b="0" cap="none" spc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Redmine</a:t>
              </a:r>
              <a:r>
                <a:rPr lang="zh-CN" altLang="en-US" sz="1100" b="0" cap="none" spc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服务</a:t>
              </a:r>
              <a:r>
                <a:rPr lang="en-US" altLang="zh-CN" sz="1100" b="0" cap="none" spc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</a:t>
              </a:r>
              <a:r>
                <a:rPr lang="zh-CN" altLang="en-US" sz="1100" b="0" cap="none" spc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端</a:t>
              </a:r>
            </a:p>
          </p:txBody>
        </p:sp>
        <p:sp>
          <p:nvSpPr>
            <p:cNvPr id="51" name="圆角矩形 50"/>
            <p:cNvSpPr>
              <a:spLocks noChangeAspect="1"/>
            </p:cNvSpPr>
            <p:nvPr/>
          </p:nvSpPr>
          <p:spPr>
            <a:xfrm>
              <a:off x="306909" y="141732"/>
              <a:ext cx="2050990" cy="485421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/>
                <a:t>缺陷管理服务</a:t>
              </a:r>
            </a:p>
          </p:txBody>
        </p:sp>
        <p:sp>
          <p:nvSpPr>
            <p:cNvPr id="53" name="圆角矩形 52"/>
            <p:cNvSpPr>
              <a:spLocks noChangeAspect="1"/>
            </p:cNvSpPr>
            <p:nvPr/>
          </p:nvSpPr>
          <p:spPr>
            <a:xfrm>
              <a:off x="2992709" y="143335"/>
              <a:ext cx="2077715" cy="481032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/>
                <a:t>任务管理服务</a:t>
              </a:r>
            </a:p>
          </p:txBody>
        </p:sp>
        <p:sp>
          <p:nvSpPr>
            <p:cNvPr id="56" name="圆角矩形 55"/>
            <p:cNvSpPr>
              <a:spLocks noChangeAspect="1"/>
            </p:cNvSpPr>
            <p:nvPr/>
          </p:nvSpPr>
          <p:spPr>
            <a:xfrm>
              <a:off x="1501198" y="682855"/>
              <a:ext cx="2601765" cy="482358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/>
                <a:t>知识管理服务</a:t>
              </a:r>
            </a:p>
          </p:txBody>
        </p:sp>
      </p:grpSp>
      <p:sp>
        <p:nvSpPr>
          <p:cNvPr id="58" name="圆角矩形 57"/>
          <p:cNvSpPr/>
          <p:nvPr/>
        </p:nvSpPr>
        <p:spPr>
          <a:xfrm>
            <a:off x="7641975" y="5359476"/>
            <a:ext cx="1218758" cy="449543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mtClean="0"/>
              <a:t>Redmine</a:t>
            </a:r>
            <a:r>
              <a:rPr lang="zh-CN" altLang="en-US" dirty="0" smtClean="0"/>
              <a:t>服务器</a:t>
            </a:r>
            <a:endParaRPr lang="zh-CN" altLang="en-US" sz="1100" dirty="0"/>
          </a:p>
        </p:txBody>
      </p:sp>
      <p:sp>
        <p:nvSpPr>
          <p:cNvPr id="59" name="下箭头 58"/>
          <p:cNvSpPr/>
          <p:nvPr/>
        </p:nvSpPr>
        <p:spPr>
          <a:xfrm rot="16200000">
            <a:off x="6223427" y="4904195"/>
            <a:ext cx="288000" cy="1423922"/>
          </a:xfrm>
          <a:prstGeom prst="downArrow">
            <a:avLst>
              <a:gd name="adj1" fmla="val 56756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zh-CN" sz="1100" dirty="0" err="1" smtClean="0"/>
              <a:t>Redmine</a:t>
            </a:r>
            <a:r>
              <a:rPr lang="zh-CN" altLang="en-US" sz="1100" dirty="0" smtClean="0"/>
              <a:t>服务</a:t>
            </a:r>
            <a:r>
              <a:rPr lang="zh-CN" altLang="en-US" sz="1100" dirty="0"/>
              <a:t>标准</a:t>
            </a:r>
            <a:endParaRPr lang="en-US" altLang="zh-CN" sz="1100" dirty="0"/>
          </a:p>
        </p:txBody>
      </p:sp>
      <p:sp>
        <p:nvSpPr>
          <p:cNvPr id="63" name="下箭头 62"/>
          <p:cNvSpPr/>
          <p:nvPr/>
        </p:nvSpPr>
        <p:spPr>
          <a:xfrm rot="16200000">
            <a:off x="2206673" y="5363814"/>
            <a:ext cx="592708" cy="953040"/>
          </a:xfrm>
          <a:prstGeom prst="downArrow">
            <a:avLst>
              <a:gd name="adj1" fmla="val 56756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zh-CN" sz="1100" dirty="0" err="1" smtClean="0"/>
              <a:t>Redmine</a:t>
            </a:r>
            <a:r>
              <a:rPr lang="zh-CN" altLang="en-US" sz="1100" dirty="0" smtClean="0"/>
              <a:t>服务</a:t>
            </a:r>
            <a:r>
              <a:rPr lang="zh-CN" altLang="en-US" sz="1100" dirty="0"/>
              <a:t>使用文档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3168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圆角矩形 55"/>
          <p:cNvSpPr/>
          <p:nvPr/>
        </p:nvSpPr>
        <p:spPr>
          <a:xfrm>
            <a:off x="210738" y="1144255"/>
            <a:ext cx="10328308" cy="5573436"/>
          </a:xfrm>
          <a:prstGeom prst="roundRect">
            <a:avLst/>
          </a:prstGeom>
          <a:solidFill>
            <a:srgbClr val="70AE46">
              <a:alpha val="3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管理集成平台（功能平台）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556185" y="1115453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35278" y="1108009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圆角矩形 11"/>
          <p:cNvSpPr/>
          <p:nvPr/>
        </p:nvSpPr>
        <p:spPr>
          <a:xfrm rot="5400000">
            <a:off x="5581866" y="-371030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圆角矩形 17"/>
          <p:cNvSpPr/>
          <p:nvPr/>
        </p:nvSpPr>
        <p:spPr>
          <a:xfrm rot="5400000">
            <a:off x="5589360" y="1146931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圆角矩形 19"/>
          <p:cNvSpPr/>
          <p:nvPr/>
        </p:nvSpPr>
        <p:spPr>
          <a:xfrm rot="5400000" flipH="1">
            <a:off x="5321139" y="-152308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8612038" y="1108813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1098549" y="1109213"/>
            <a:ext cx="28800" cy="4500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-461993" y="1108310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圆角矩形 27"/>
          <p:cNvSpPr/>
          <p:nvPr/>
        </p:nvSpPr>
        <p:spPr>
          <a:xfrm rot="5400000" flipH="1">
            <a:off x="5319634" y="-4690106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01217" y="1660340"/>
            <a:ext cx="4878330" cy="4974921"/>
          </a:xfrm>
          <a:prstGeom prst="roundRect">
            <a:avLst/>
          </a:prstGeom>
          <a:solidFill>
            <a:srgbClr val="ED7D31">
              <a:alpha val="8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管理集成</a:t>
            </a:r>
            <a:r>
              <a:rPr lang="zh-CN" altLang="en-US" sz="1100" dirty="0">
                <a:solidFill>
                  <a:schemeClr val="tx1"/>
                </a:solidFill>
              </a:rPr>
              <a:t>平台－前端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646034" y="1636895"/>
            <a:ext cx="4244047" cy="4998366"/>
          </a:xfrm>
          <a:prstGeom prst="roundRect">
            <a:avLst/>
          </a:prstGeom>
          <a:solidFill>
            <a:srgbClr val="ED7D31">
              <a:alpha val="8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管理集成</a:t>
            </a:r>
            <a:r>
              <a:rPr lang="zh-CN" altLang="en-US" sz="1100" dirty="0">
                <a:solidFill>
                  <a:schemeClr val="tx1"/>
                </a:solidFill>
              </a:rPr>
              <a:t>平台</a:t>
            </a:r>
            <a:r>
              <a:rPr lang="zh-CN" altLang="en-US" sz="1100" dirty="0" smtClean="0">
                <a:solidFill>
                  <a:schemeClr val="tx1"/>
                </a:solidFill>
              </a:rPr>
              <a:t>－服务器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algn="ctr"/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>
            <a:spLocks noChangeAspect="1"/>
          </p:cNvSpPr>
          <p:nvPr/>
        </p:nvSpPr>
        <p:spPr>
          <a:xfrm>
            <a:off x="587693" y="1951715"/>
            <a:ext cx="725656" cy="4484254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管理操作台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1421329" y="2356241"/>
            <a:ext cx="3563243" cy="1035231"/>
          </a:xfrm>
          <a:prstGeom prst="roundRect">
            <a:avLst/>
          </a:prstGeom>
          <a:solidFill>
            <a:srgbClr val="FFD99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特定领域业务服务</a:t>
            </a:r>
          </a:p>
        </p:txBody>
      </p:sp>
      <p:grpSp>
        <p:nvGrpSpPr>
          <p:cNvPr id="39" name="组 38"/>
          <p:cNvGrpSpPr/>
          <p:nvPr/>
        </p:nvGrpSpPr>
        <p:grpSpPr>
          <a:xfrm>
            <a:off x="1598202" y="2595172"/>
            <a:ext cx="3222442" cy="724368"/>
            <a:chOff x="394773" y="513333"/>
            <a:chExt cx="7386306" cy="1363482"/>
          </a:xfrm>
        </p:grpSpPr>
        <p:sp>
          <p:nvSpPr>
            <p:cNvPr id="40" name="圆角矩形 39"/>
            <p:cNvSpPr/>
            <p:nvPr/>
          </p:nvSpPr>
          <p:spPr>
            <a:xfrm>
              <a:off x="394773" y="513333"/>
              <a:ext cx="7386306" cy="1363482"/>
            </a:xfrm>
            <a:prstGeom prst="roundRect">
              <a:avLst/>
            </a:prstGeom>
            <a:solidFill>
              <a:srgbClr val="70AE46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领域</a:t>
              </a:r>
              <a:r>
                <a:rPr lang="zh-CN" altLang="en-US" sz="1100" b="0" cap="none" spc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业务</a:t>
              </a:r>
              <a:r>
                <a:rPr lang="zh-CN" altLang="en-US" sz="1100" b="0" cap="none" spc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服务器</a:t>
              </a:r>
            </a:p>
          </p:txBody>
        </p:sp>
        <p:sp>
          <p:nvSpPr>
            <p:cNvPr id="41" name="圆角矩形 40"/>
            <p:cNvSpPr>
              <a:spLocks noChangeAspect="1"/>
            </p:cNvSpPr>
            <p:nvPr/>
          </p:nvSpPr>
          <p:spPr>
            <a:xfrm>
              <a:off x="702810" y="1047548"/>
              <a:ext cx="1829315" cy="669882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/>
                <a:t>手机银行服务器</a:t>
              </a:r>
            </a:p>
          </p:txBody>
        </p:sp>
        <p:sp>
          <p:nvSpPr>
            <p:cNvPr id="43" name="圆角矩形 42"/>
            <p:cNvSpPr>
              <a:spLocks noChangeAspect="1"/>
            </p:cNvSpPr>
            <p:nvPr/>
          </p:nvSpPr>
          <p:spPr>
            <a:xfrm>
              <a:off x="2640661" y="1061043"/>
              <a:ext cx="2214481" cy="669882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/>
                <a:t>现金银行业务服务器</a:t>
              </a:r>
            </a:p>
          </p:txBody>
        </p:sp>
        <p:sp>
          <p:nvSpPr>
            <p:cNvPr id="44" name="圆角矩形 43"/>
            <p:cNvSpPr>
              <a:spLocks noChangeAspect="1"/>
            </p:cNvSpPr>
            <p:nvPr/>
          </p:nvSpPr>
          <p:spPr>
            <a:xfrm>
              <a:off x="4957898" y="1068958"/>
              <a:ext cx="2429168" cy="669882"/>
            </a:xfrm>
            <a:prstGeom prst="roundRect">
              <a:avLst/>
            </a:prstGeom>
            <a:solidFill>
              <a:srgbClr val="ED7D3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 smtClean="0"/>
                <a:t>其它</a:t>
              </a:r>
              <a:r>
                <a:rPr lang="zh-CN" altLang="en-US" dirty="0" smtClean="0"/>
                <a:t>特定领域</a:t>
              </a:r>
              <a:r>
                <a:rPr lang="zh-CN" altLang="en-US" sz="1100" dirty="0" smtClean="0"/>
                <a:t>业务</a:t>
              </a:r>
              <a:r>
                <a:rPr lang="zh-CN" altLang="en-US" sz="1100" dirty="0"/>
                <a:t>服务器</a:t>
              </a:r>
            </a:p>
          </p:txBody>
        </p:sp>
      </p:grpSp>
      <p:sp>
        <p:nvSpPr>
          <p:cNvPr id="51" name="圆角矩形 50"/>
          <p:cNvSpPr/>
          <p:nvPr/>
        </p:nvSpPr>
        <p:spPr>
          <a:xfrm>
            <a:off x="10656089" y="3667034"/>
            <a:ext cx="1383620" cy="1080000"/>
          </a:xfrm>
          <a:prstGeom prst="roundRect">
            <a:avLst/>
          </a:prstGeom>
          <a:solidFill>
            <a:srgbClr val="FFD993">
              <a:alpha val="5019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业务</a:t>
            </a:r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服务器－服务器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端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说明：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第三方服务器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圆角矩形 56"/>
          <p:cNvSpPr>
            <a:spLocks noChangeAspect="1"/>
          </p:cNvSpPr>
          <p:nvPr/>
        </p:nvSpPr>
        <p:spPr>
          <a:xfrm>
            <a:off x="5736524" y="2440887"/>
            <a:ext cx="3678166" cy="4077143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前置服务器</a:t>
            </a:r>
            <a:endParaRPr lang="zh-CN" altLang="en-US" sz="1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圆角矩形 57"/>
          <p:cNvSpPr>
            <a:spLocks noChangeAspect="1"/>
          </p:cNvSpPr>
          <p:nvPr/>
        </p:nvSpPr>
        <p:spPr>
          <a:xfrm>
            <a:off x="5733386" y="2039597"/>
            <a:ext cx="2300237" cy="281697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管理服务器</a:t>
            </a:r>
            <a:endParaRPr lang="en-US" altLang="zh-CN" sz="11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下箭头 58"/>
          <p:cNvSpPr/>
          <p:nvPr/>
        </p:nvSpPr>
        <p:spPr>
          <a:xfrm rot="16200000">
            <a:off x="3326556" y="-84265"/>
            <a:ext cx="288000" cy="4525665"/>
          </a:xfrm>
          <a:prstGeom prst="downArrow">
            <a:avLst>
              <a:gd name="adj1" fmla="val 56756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 smtClean="0"/>
              <a:t>管理服务器使用文档</a:t>
            </a:r>
            <a:endParaRPr lang="en-US" altLang="zh-CN" sz="1100" dirty="0"/>
          </a:p>
        </p:txBody>
      </p:sp>
      <p:sp>
        <p:nvSpPr>
          <p:cNvPr id="54" name="下箭头 53"/>
          <p:cNvSpPr/>
          <p:nvPr/>
        </p:nvSpPr>
        <p:spPr>
          <a:xfrm rot="16200000">
            <a:off x="4911445" y="2554055"/>
            <a:ext cx="899484" cy="908524"/>
          </a:xfrm>
          <a:prstGeom prst="downArrow">
            <a:avLst>
              <a:gd name="adj1" fmla="val 56756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前置通信协议使用文档</a:t>
            </a:r>
            <a:endParaRPr lang="en-US" altLang="zh-CN" sz="1100" dirty="0"/>
          </a:p>
        </p:txBody>
      </p:sp>
      <p:sp>
        <p:nvSpPr>
          <p:cNvPr id="61" name="圆角矩形 60"/>
          <p:cNvSpPr>
            <a:spLocks noChangeAspect="1"/>
          </p:cNvSpPr>
          <p:nvPr/>
        </p:nvSpPr>
        <p:spPr>
          <a:xfrm>
            <a:off x="10344794" y="3176191"/>
            <a:ext cx="725945" cy="625476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特定领域业务服务器</a:t>
            </a:r>
            <a:endParaRPr lang="zh-CN" altLang="en-US" sz="1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下箭头 61"/>
          <p:cNvSpPr/>
          <p:nvPr/>
        </p:nvSpPr>
        <p:spPr>
          <a:xfrm rot="16200000">
            <a:off x="9636884" y="2968683"/>
            <a:ext cx="512701" cy="1095556"/>
          </a:xfrm>
          <a:prstGeom prst="downArrow">
            <a:avLst>
              <a:gd name="adj1" fmla="val 56756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领域业务服务器通信协议</a:t>
            </a:r>
            <a:endParaRPr lang="en-US" altLang="zh-CN" sz="1100" dirty="0"/>
          </a:p>
        </p:txBody>
      </p:sp>
      <p:sp>
        <p:nvSpPr>
          <p:cNvPr id="63" name="圆角矩形 62"/>
          <p:cNvSpPr/>
          <p:nvPr/>
        </p:nvSpPr>
        <p:spPr>
          <a:xfrm>
            <a:off x="1421329" y="3469820"/>
            <a:ext cx="3563243" cy="1938492"/>
          </a:xfrm>
          <a:prstGeom prst="roundRect">
            <a:avLst/>
          </a:prstGeom>
          <a:solidFill>
            <a:srgbClr val="FFD99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通用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业务</a:t>
            </a:r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服务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1598202" y="3778225"/>
            <a:ext cx="3222442" cy="750146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第三方服务器</a:t>
            </a:r>
          </a:p>
        </p:txBody>
      </p:sp>
      <p:sp>
        <p:nvSpPr>
          <p:cNvPr id="46" name="圆角矩形 45"/>
          <p:cNvSpPr>
            <a:spLocks noChangeAspect="1"/>
          </p:cNvSpPr>
          <p:nvPr/>
        </p:nvSpPr>
        <p:spPr>
          <a:xfrm>
            <a:off x="1732590" y="4059890"/>
            <a:ext cx="806979" cy="35319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/>
              <a:t>微信服务器</a:t>
            </a:r>
          </a:p>
        </p:txBody>
      </p:sp>
      <p:sp>
        <p:nvSpPr>
          <p:cNvPr id="48" name="圆角矩形 47"/>
          <p:cNvSpPr>
            <a:spLocks noChangeAspect="1"/>
          </p:cNvSpPr>
          <p:nvPr/>
        </p:nvSpPr>
        <p:spPr>
          <a:xfrm>
            <a:off x="2695522" y="4067005"/>
            <a:ext cx="914283" cy="35319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/>
              <a:t>百度地图服务器</a:t>
            </a:r>
          </a:p>
        </p:txBody>
      </p:sp>
      <p:sp>
        <p:nvSpPr>
          <p:cNvPr id="50" name="圆角矩形 49"/>
          <p:cNvSpPr>
            <a:spLocks noChangeAspect="1"/>
          </p:cNvSpPr>
          <p:nvPr/>
        </p:nvSpPr>
        <p:spPr>
          <a:xfrm>
            <a:off x="3700231" y="4071178"/>
            <a:ext cx="948516" cy="35319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/>
              <a:t>其它第三方服务器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1598202" y="4581207"/>
            <a:ext cx="3222442" cy="750146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自定义通用业务服务</a:t>
            </a:r>
          </a:p>
        </p:txBody>
      </p:sp>
      <p:sp>
        <p:nvSpPr>
          <p:cNvPr id="65" name="圆角矩形 64"/>
          <p:cNvSpPr>
            <a:spLocks noChangeAspect="1"/>
          </p:cNvSpPr>
          <p:nvPr/>
        </p:nvSpPr>
        <p:spPr>
          <a:xfrm>
            <a:off x="1720868" y="4880501"/>
            <a:ext cx="806979" cy="35319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推送服务</a:t>
            </a:r>
          </a:p>
        </p:txBody>
      </p:sp>
      <p:sp>
        <p:nvSpPr>
          <p:cNvPr id="66" name="圆角矩形 65"/>
          <p:cNvSpPr>
            <a:spLocks noChangeAspect="1"/>
          </p:cNvSpPr>
          <p:nvPr/>
        </p:nvSpPr>
        <p:spPr>
          <a:xfrm>
            <a:off x="2683800" y="4887616"/>
            <a:ext cx="914283" cy="35319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日志管理服务</a:t>
            </a:r>
            <a:endParaRPr lang="zh-CN" altLang="en-US" sz="800" dirty="0"/>
          </a:p>
        </p:txBody>
      </p:sp>
      <p:sp>
        <p:nvSpPr>
          <p:cNvPr id="67" name="圆角矩形 66"/>
          <p:cNvSpPr>
            <a:spLocks noChangeAspect="1"/>
          </p:cNvSpPr>
          <p:nvPr/>
        </p:nvSpPr>
        <p:spPr>
          <a:xfrm>
            <a:off x="3688509" y="4891789"/>
            <a:ext cx="948516" cy="35319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OCR</a:t>
            </a:r>
            <a:r>
              <a:rPr lang="zh-CN" altLang="en-US" dirty="0"/>
              <a:t>认证服务</a:t>
            </a:r>
            <a:endParaRPr lang="zh-CN" altLang="en-US" sz="400" dirty="0">
              <a:solidFill>
                <a:schemeClr val="bg1"/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1403838" y="5486247"/>
            <a:ext cx="3563243" cy="1031783"/>
          </a:xfrm>
          <a:prstGeom prst="roundRect">
            <a:avLst/>
          </a:prstGeom>
          <a:solidFill>
            <a:srgbClr val="FFD99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</a:t>
            </a:r>
            <a:r>
              <a:rPr lang="zh-CN" altLang="en-US" sz="11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服务</a:t>
            </a:r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圆角矩形 68"/>
          <p:cNvSpPr>
            <a:spLocks noChangeAspect="1"/>
          </p:cNvSpPr>
          <p:nvPr/>
        </p:nvSpPr>
        <p:spPr>
          <a:xfrm>
            <a:off x="1678619" y="5761855"/>
            <a:ext cx="806979" cy="35319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应用日志管理服务</a:t>
            </a:r>
          </a:p>
        </p:txBody>
      </p:sp>
      <p:sp>
        <p:nvSpPr>
          <p:cNvPr id="70" name="圆角矩形 69"/>
          <p:cNvSpPr>
            <a:spLocks noChangeAspect="1"/>
          </p:cNvSpPr>
          <p:nvPr/>
        </p:nvSpPr>
        <p:spPr>
          <a:xfrm>
            <a:off x="2641488" y="5757956"/>
            <a:ext cx="914283" cy="35319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资源安全服务</a:t>
            </a:r>
          </a:p>
        </p:txBody>
      </p:sp>
      <p:sp>
        <p:nvSpPr>
          <p:cNvPr id="71" name="圆角矩形 70"/>
          <p:cNvSpPr>
            <a:spLocks noChangeAspect="1"/>
          </p:cNvSpPr>
          <p:nvPr/>
        </p:nvSpPr>
        <p:spPr>
          <a:xfrm>
            <a:off x="3707399" y="5772786"/>
            <a:ext cx="948516" cy="35319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增量更新服务</a:t>
            </a:r>
          </a:p>
        </p:txBody>
      </p:sp>
      <p:sp>
        <p:nvSpPr>
          <p:cNvPr id="72" name="圆角矩形 71"/>
          <p:cNvSpPr>
            <a:spLocks noChangeAspect="1"/>
          </p:cNvSpPr>
          <p:nvPr/>
        </p:nvSpPr>
        <p:spPr>
          <a:xfrm>
            <a:off x="2376330" y="6192988"/>
            <a:ext cx="1369498" cy="276540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通信安全服务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10678630" y="5451764"/>
            <a:ext cx="1361078" cy="1080000"/>
          </a:xfrm>
          <a:prstGeom prst="roundRect">
            <a:avLst/>
          </a:prstGeom>
          <a:solidFill>
            <a:srgbClr val="FFD993">
              <a:alpha val="5019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业务</a:t>
            </a:r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服务器－服务器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端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说明：客户服务器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下箭头 74"/>
          <p:cNvSpPr/>
          <p:nvPr/>
        </p:nvSpPr>
        <p:spPr>
          <a:xfrm rot="16200000">
            <a:off x="4911445" y="5583285"/>
            <a:ext cx="899484" cy="908524"/>
          </a:xfrm>
          <a:prstGeom prst="downArrow">
            <a:avLst>
              <a:gd name="adj1" fmla="val 56756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前置通信协议使用文档</a:t>
            </a:r>
            <a:endParaRPr lang="en-US" altLang="zh-CN" sz="1100" dirty="0"/>
          </a:p>
        </p:txBody>
      </p:sp>
      <p:sp>
        <p:nvSpPr>
          <p:cNvPr id="76" name="圆角矩形 75"/>
          <p:cNvSpPr/>
          <p:nvPr/>
        </p:nvSpPr>
        <p:spPr>
          <a:xfrm>
            <a:off x="5981164" y="5322522"/>
            <a:ext cx="3177485" cy="1031783"/>
          </a:xfrm>
          <a:prstGeom prst="roundRect">
            <a:avLst/>
          </a:prstGeom>
          <a:solidFill>
            <a:srgbClr val="FFD99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基础</a:t>
            </a:r>
            <a:r>
              <a:rPr lang="zh-CN" altLang="en-US" sz="11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服务</a:t>
            </a:r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标题 1"/>
          <p:cNvSpPr txBox="1">
            <a:spLocks/>
          </p:cNvSpPr>
          <p:nvPr/>
        </p:nvSpPr>
        <p:spPr>
          <a:xfrm>
            <a:off x="677333" y="609600"/>
            <a:ext cx="952821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dirty="0" smtClean="0"/>
              <a:t>管理集成平台（开发辅助平台）</a:t>
            </a:r>
            <a:endParaRPr kumimoji="1" lang="zh-CN" altLang="en-US" dirty="0"/>
          </a:p>
        </p:txBody>
      </p:sp>
      <p:sp>
        <p:nvSpPr>
          <p:cNvPr id="78" name="圆角矩形 77"/>
          <p:cNvSpPr>
            <a:spLocks noChangeAspect="1"/>
          </p:cNvSpPr>
          <p:nvPr/>
        </p:nvSpPr>
        <p:spPr>
          <a:xfrm>
            <a:off x="6046588" y="5606787"/>
            <a:ext cx="946473" cy="35319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应用日志管理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79" name="圆角矩形 78"/>
          <p:cNvSpPr>
            <a:spLocks noChangeAspect="1"/>
          </p:cNvSpPr>
          <p:nvPr/>
        </p:nvSpPr>
        <p:spPr>
          <a:xfrm>
            <a:off x="7083550" y="5602888"/>
            <a:ext cx="914283" cy="35319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资源安全</a:t>
            </a:r>
            <a:r>
              <a:rPr lang="zh-CN" altLang="en-US" dirty="0" smtClean="0"/>
              <a:t>服务</a:t>
            </a:r>
            <a:r>
              <a:rPr lang="zh-CN" altLang="en-US" dirty="0"/>
              <a:t>器</a:t>
            </a:r>
          </a:p>
        </p:txBody>
      </p:sp>
      <p:sp>
        <p:nvSpPr>
          <p:cNvPr id="80" name="圆角矩形 79"/>
          <p:cNvSpPr>
            <a:spLocks noChangeAspect="1"/>
          </p:cNvSpPr>
          <p:nvPr/>
        </p:nvSpPr>
        <p:spPr>
          <a:xfrm>
            <a:off x="8104305" y="5595140"/>
            <a:ext cx="948516" cy="35319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增量更新</a:t>
            </a:r>
            <a:r>
              <a:rPr lang="zh-CN" altLang="en-US" dirty="0" smtClean="0"/>
              <a:t>服务</a:t>
            </a:r>
            <a:r>
              <a:rPr lang="zh-CN" altLang="en-US" dirty="0"/>
              <a:t>器</a:t>
            </a:r>
          </a:p>
        </p:txBody>
      </p:sp>
      <p:sp>
        <p:nvSpPr>
          <p:cNvPr id="81" name="圆角矩形 80"/>
          <p:cNvSpPr>
            <a:spLocks noChangeAspect="1"/>
          </p:cNvSpPr>
          <p:nvPr/>
        </p:nvSpPr>
        <p:spPr>
          <a:xfrm>
            <a:off x="6773236" y="6037920"/>
            <a:ext cx="1369498" cy="276540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通信安全服务</a:t>
            </a:r>
            <a:r>
              <a:rPr lang="zh-CN" altLang="en-US" dirty="0"/>
              <a:t>器</a:t>
            </a:r>
          </a:p>
        </p:txBody>
      </p:sp>
      <p:sp>
        <p:nvSpPr>
          <p:cNvPr id="74" name="下箭头 73"/>
          <p:cNvSpPr/>
          <p:nvPr/>
        </p:nvSpPr>
        <p:spPr>
          <a:xfrm rot="16200000">
            <a:off x="10148861" y="5474838"/>
            <a:ext cx="288000" cy="1125415"/>
          </a:xfrm>
          <a:prstGeom prst="downArrow">
            <a:avLst>
              <a:gd name="adj1" fmla="val 56756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客户服务器</a:t>
            </a:r>
            <a:r>
              <a:rPr lang="zh-CN" altLang="en-US" sz="1100" dirty="0">
                <a:solidFill>
                  <a:schemeClr val="tx1"/>
                </a:solidFill>
              </a:rPr>
              <a:t>通信协议</a:t>
            </a:r>
            <a:endParaRPr lang="en-US" altLang="zh-CN" sz="1100" dirty="0">
              <a:solidFill>
                <a:schemeClr val="tx1"/>
              </a:solidFill>
            </a:endParaRPr>
          </a:p>
        </p:txBody>
      </p:sp>
      <p:sp>
        <p:nvSpPr>
          <p:cNvPr id="60" name="下箭头 59"/>
          <p:cNvSpPr/>
          <p:nvPr/>
        </p:nvSpPr>
        <p:spPr>
          <a:xfrm rot="16200000">
            <a:off x="7623045" y="1002094"/>
            <a:ext cx="288000" cy="6177047"/>
          </a:xfrm>
          <a:prstGeom prst="downArrow">
            <a:avLst>
              <a:gd name="adj1" fmla="val 56756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 smtClean="0"/>
              <a:t>客户服务器</a:t>
            </a:r>
            <a:r>
              <a:rPr lang="zh-CN" altLang="en-US" sz="1100" dirty="0"/>
              <a:t>通信协议</a:t>
            </a:r>
            <a:endParaRPr lang="en-US" altLang="zh-CN" sz="1100" dirty="0"/>
          </a:p>
        </p:txBody>
      </p:sp>
      <p:sp>
        <p:nvSpPr>
          <p:cNvPr id="52" name="圆角矩形 51"/>
          <p:cNvSpPr>
            <a:spLocks noChangeAspect="1"/>
          </p:cNvSpPr>
          <p:nvPr/>
        </p:nvSpPr>
        <p:spPr>
          <a:xfrm>
            <a:off x="10350278" y="4581666"/>
            <a:ext cx="725945" cy="625476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通用业务服务器</a:t>
            </a:r>
            <a:endParaRPr lang="zh-CN" altLang="en-US" sz="1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下箭头 52"/>
          <p:cNvSpPr/>
          <p:nvPr/>
        </p:nvSpPr>
        <p:spPr>
          <a:xfrm rot="16200000">
            <a:off x="9638201" y="4351293"/>
            <a:ext cx="512701" cy="1095556"/>
          </a:xfrm>
          <a:prstGeom prst="downArrow">
            <a:avLst>
              <a:gd name="adj1" fmla="val 56756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领域业务服务器通信协议</a:t>
            </a:r>
            <a:endParaRPr lang="en-US" altLang="zh-CN" sz="1100" dirty="0"/>
          </a:p>
        </p:txBody>
      </p:sp>
      <p:sp>
        <p:nvSpPr>
          <p:cNvPr id="55" name="下箭头 54"/>
          <p:cNvSpPr/>
          <p:nvPr/>
        </p:nvSpPr>
        <p:spPr>
          <a:xfrm rot="16200000">
            <a:off x="4914139" y="4456949"/>
            <a:ext cx="899484" cy="908524"/>
          </a:xfrm>
          <a:prstGeom prst="downArrow">
            <a:avLst>
              <a:gd name="adj1" fmla="val 56756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前置通信协议使用文档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21258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3400246" y="112717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>
          <a:xfrm flipH="1">
            <a:off x="2363695" y="2324928"/>
            <a:ext cx="5223946" cy="2092015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/>
              <a:t>服务发布容器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r>
              <a:rPr lang="zh-CN" altLang="en-US" sz="1100" dirty="0" smtClean="0"/>
              <a:t>说明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采用</a:t>
            </a:r>
            <a:r>
              <a:rPr lang="en-US" altLang="zh-CN" sz="1100" dirty="0" smtClean="0"/>
              <a:t>Docker</a:t>
            </a:r>
            <a:r>
              <a:rPr lang="zh-CN" altLang="en-US" sz="1100" dirty="0" smtClean="0"/>
              <a:t>方式对</a:t>
            </a:r>
            <a:r>
              <a:rPr lang="en-US" altLang="zh-CN" sz="1100" dirty="0" smtClean="0"/>
              <a:t>Pastry</a:t>
            </a:r>
            <a:r>
              <a:rPr lang="zh-CN" altLang="en-US" sz="1100" dirty="0" smtClean="0"/>
              <a:t>平台进行私</a:t>
            </a:r>
            <a:r>
              <a:rPr lang="zh-CN" altLang="en-US" sz="1100" dirty="0"/>
              <a:t>有服务</a:t>
            </a:r>
            <a:r>
              <a:rPr lang="zh-CN" altLang="en-US" sz="1100" dirty="0" smtClean="0"/>
              <a:t>发布。</a:t>
            </a:r>
            <a:endParaRPr lang="en-US" altLang="zh-CN" sz="1100" dirty="0" smtClean="0"/>
          </a:p>
          <a:p>
            <a:pPr algn="ctr"/>
            <a:endParaRPr lang="en-US" altLang="zh-CN" sz="1100" dirty="0" smtClean="0"/>
          </a:p>
          <a:p>
            <a:pPr algn="ctr"/>
            <a:endParaRPr lang="en-US" altLang="zh-CN" sz="1100" dirty="0"/>
          </a:p>
          <a:p>
            <a:pPr algn="ctr"/>
            <a:r>
              <a:rPr lang="en-US" altLang="zh-CN" sz="1100" dirty="0"/>
              <a:t>Pastry</a:t>
            </a:r>
            <a:r>
              <a:rPr lang="zh-CN" altLang="en-US" sz="1100" dirty="0"/>
              <a:t>涉及服务较多，采用人工发布方式较为复杂，作为日后的优化点。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779339" y="1119732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圆角矩形 11"/>
          <p:cNvSpPr/>
          <p:nvPr/>
        </p:nvSpPr>
        <p:spPr>
          <a:xfrm rot="5400000">
            <a:off x="6425927" y="-359307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圆角矩形 17"/>
          <p:cNvSpPr/>
          <p:nvPr/>
        </p:nvSpPr>
        <p:spPr>
          <a:xfrm rot="5400000">
            <a:off x="6433421" y="1158654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圆角矩形 19"/>
          <p:cNvSpPr/>
          <p:nvPr/>
        </p:nvSpPr>
        <p:spPr>
          <a:xfrm rot="5400000" flipH="1">
            <a:off x="6165200" y="-140585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456099" y="112053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1942610" y="1120936"/>
            <a:ext cx="28800" cy="4500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82068" y="1120033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圆角矩形 27"/>
          <p:cNvSpPr/>
          <p:nvPr/>
        </p:nvSpPr>
        <p:spPr>
          <a:xfrm rot="5400000" flipH="1">
            <a:off x="6163695" y="-4678383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私有服务发布平台（功能平台）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34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359692" y="705600"/>
            <a:ext cx="9260166" cy="605160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 w="254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Pastry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移动平台技术架构图</a:t>
            </a:r>
            <a:r>
              <a: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1.0.0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682632" y="4015383"/>
            <a:ext cx="7582385" cy="436807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工程目录</a:t>
            </a:r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标准（功能平台）</a:t>
            </a:r>
            <a:endParaRPr lang="en-US" altLang="zh-C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dirty="0" smtClean="0"/>
              <a:t>说明</a:t>
            </a:r>
            <a:r>
              <a:rPr lang="en-US" altLang="zh-CN" dirty="0"/>
              <a:t>:</a:t>
            </a:r>
            <a:r>
              <a:rPr lang="zh-CN" altLang="en-US" dirty="0" smtClean="0"/>
              <a:t>依据</a:t>
            </a:r>
            <a:r>
              <a:rPr lang="zh-CN" altLang="en-US" dirty="0"/>
              <a:t>基础平台＋前端设计工程目录标准。包含用户工作区域与产品工作区域。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2682631" y="1261759"/>
            <a:ext cx="3761999" cy="2606400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开发集成平台（开发辅助平台）</a:t>
            </a:r>
            <a:endParaRPr lang="zh-CN" alt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5532887" y="4618759"/>
            <a:ext cx="4732130" cy="2005664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管理集成平台（功能平台）</a:t>
            </a:r>
            <a:endParaRPr lang="zh-CN" alt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6502400" y="1249350"/>
            <a:ext cx="3762616" cy="2606400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代码管理平台（开发辅助平台）</a:t>
            </a:r>
            <a:endParaRPr lang="zh-CN" alt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0762" y="112717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>
          <a:xfrm flipH="1">
            <a:off x="1543206" y="1249350"/>
            <a:ext cx="890905" cy="4922861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服务发布容器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r>
              <a:rPr lang="zh-CN" altLang="en-US" sz="1100" dirty="0" smtClean="0"/>
              <a:t>说明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采用</a:t>
            </a:r>
            <a:r>
              <a:rPr lang="en-US" altLang="zh-CN" sz="1100" dirty="0" smtClean="0"/>
              <a:t>Docker</a:t>
            </a:r>
            <a:r>
              <a:rPr lang="zh-CN" altLang="en-US" sz="1100" dirty="0" smtClean="0"/>
              <a:t>方式对</a:t>
            </a:r>
            <a:r>
              <a:rPr lang="en-US" altLang="zh-CN" sz="1100" dirty="0" smtClean="0"/>
              <a:t>Pastry</a:t>
            </a:r>
            <a:r>
              <a:rPr lang="zh-CN" altLang="en-US" sz="1100" dirty="0" smtClean="0"/>
              <a:t>平台进行私</a:t>
            </a:r>
            <a:r>
              <a:rPr lang="zh-CN" altLang="en-US" sz="1100" dirty="0"/>
              <a:t>有服务</a:t>
            </a:r>
            <a:r>
              <a:rPr lang="zh-CN" altLang="en-US" sz="1100" dirty="0" smtClean="0"/>
              <a:t>发布。</a:t>
            </a:r>
            <a:endParaRPr lang="en-US" altLang="zh-CN" sz="1100" dirty="0" smtClean="0"/>
          </a:p>
          <a:p>
            <a:pPr algn="ctr"/>
            <a:endParaRPr lang="en-US" altLang="zh-CN" sz="1100" dirty="0"/>
          </a:p>
          <a:p>
            <a:pPr algn="ctr"/>
            <a:r>
              <a:rPr lang="en-US" altLang="zh-CN" sz="1100" dirty="0"/>
              <a:t>Pastry</a:t>
            </a:r>
            <a:r>
              <a:rPr lang="zh-CN" altLang="en-US" sz="1100" dirty="0"/>
              <a:t>涉及服务较多，采用人工发布方式较为复杂，作为日后的优化点。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299855" y="1119732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圆角矩形 11"/>
          <p:cNvSpPr/>
          <p:nvPr/>
        </p:nvSpPr>
        <p:spPr>
          <a:xfrm rot="5400000">
            <a:off x="6946443" y="-359307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圆角矩形 17"/>
          <p:cNvSpPr/>
          <p:nvPr/>
        </p:nvSpPr>
        <p:spPr>
          <a:xfrm rot="5400000">
            <a:off x="6953937" y="1158654"/>
            <a:ext cx="28800" cy="60264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649364" y="4601493"/>
            <a:ext cx="2590352" cy="2071580"/>
          </a:xfrm>
          <a:prstGeom prst="roundRect">
            <a:avLst/>
          </a:prstGeom>
          <a:solidFill>
            <a:srgbClr val="FFD99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移动基础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平台（功能平台）</a:t>
            </a:r>
            <a:endParaRPr lang="en-US" altLang="zh-C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</a:t>
            </a:r>
            <a:r>
              <a:rPr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可选平台有</a:t>
            </a:r>
            <a:endParaRPr lang="en-US" altLang="zh-CN" sz="11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WebView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引擎（</a:t>
            </a:r>
            <a:r>
              <a:rPr lang="en-US" altLang="zh-C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ionic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en-US" altLang="zh-CN" sz="11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Runtime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引擎（</a:t>
            </a:r>
            <a:r>
              <a:rPr lang="en-US" altLang="zh-CN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Weex</a:t>
            </a:r>
            <a:r>
              <a:rPr lang="zh-CN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</a:p>
          <a:p>
            <a:pPr algn="ctr"/>
            <a:endParaRPr lang="en-US" altLang="zh-CN" sz="110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圆角矩形 19"/>
          <p:cNvSpPr/>
          <p:nvPr/>
        </p:nvSpPr>
        <p:spPr>
          <a:xfrm rot="5400000" flipH="1">
            <a:off x="6685716" y="-140585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976615" y="1120536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2463126" y="1120936"/>
            <a:ext cx="28800" cy="4500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902584" y="1120033"/>
            <a:ext cx="28800" cy="453600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圆角矩形 27"/>
          <p:cNvSpPr/>
          <p:nvPr/>
        </p:nvSpPr>
        <p:spPr>
          <a:xfrm rot="5400000" flipH="1">
            <a:off x="6684211" y="-4678383"/>
            <a:ext cx="28800" cy="11595067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下箭头 46"/>
          <p:cNvSpPr/>
          <p:nvPr/>
        </p:nvSpPr>
        <p:spPr>
          <a:xfrm rot="10800000">
            <a:off x="6784926" y="4352822"/>
            <a:ext cx="288000" cy="427683"/>
          </a:xfrm>
          <a:prstGeom prst="downArrow">
            <a:avLst>
              <a:gd name="adj1" fmla="val 42160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9" name="下箭头 48"/>
          <p:cNvSpPr/>
          <p:nvPr/>
        </p:nvSpPr>
        <p:spPr>
          <a:xfrm>
            <a:off x="8355708" y="3740782"/>
            <a:ext cx="288000" cy="413809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8" name="下箭头 37"/>
          <p:cNvSpPr/>
          <p:nvPr/>
        </p:nvSpPr>
        <p:spPr>
          <a:xfrm>
            <a:off x="4766036" y="4389849"/>
            <a:ext cx="288000" cy="468000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2" name="下箭头 41"/>
          <p:cNvSpPr/>
          <p:nvPr/>
        </p:nvSpPr>
        <p:spPr>
          <a:xfrm>
            <a:off x="4433007" y="3726930"/>
            <a:ext cx="288000" cy="419104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3780666" y="5857081"/>
            <a:ext cx="791469" cy="315130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smtClean="0"/>
              <a:t>原生通信服务</a:t>
            </a:r>
            <a:r>
              <a:rPr lang="zh-CN" altLang="en-US" sz="1100" dirty="0" smtClean="0"/>
              <a:t>插件</a:t>
            </a:r>
            <a:endParaRPr lang="zh-CN" altLang="en-US" sz="1100" dirty="0"/>
          </a:p>
        </p:txBody>
      </p:sp>
      <p:sp>
        <p:nvSpPr>
          <p:cNvPr id="25" name="圆角矩形 24"/>
          <p:cNvSpPr/>
          <p:nvPr/>
        </p:nvSpPr>
        <p:spPr>
          <a:xfrm>
            <a:off x="10913030" y="4735842"/>
            <a:ext cx="978227" cy="1888579"/>
          </a:xfrm>
          <a:prstGeom prst="roundRect">
            <a:avLst/>
          </a:prstGeom>
          <a:solidFill>
            <a:srgbClr val="FFD993">
              <a:alpha val="5019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客户业务服务器－服务器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端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说明：客户服务器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第三方服务器等等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下箭头 29"/>
          <p:cNvSpPr/>
          <p:nvPr/>
        </p:nvSpPr>
        <p:spPr>
          <a:xfrm rot="16200000">
            <a:off x="5270370" y="5482670"/>
            <a:ext cx="288000" cy="460821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1" name="下箭头 30"/>
          <p:cNvSpPr/>
          <p:nvPr/>
        </p:nvSpPr>
        <p:spPr>
          <a:xfrm rot="16200000">
            <a:off x="8621298" y="5149778"/>
            <a:ext cx="288000" cy="1126607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5604920" y="4947074"/>
            <a:ext cx="2160000" cy="156684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管理集成平台－前端</a:t>
            </a:r>
            <a:endParaRPr lang="en-US" altLang="zh-CN" sz="1100" dirty="0"/>
          </a:p>
          <a:p>
            <a:r>
              <a:rPr lang="zh-CN" altLang="en-US" sz="1100" dirty="0" smtClean="0"/>
              <a:t>说明</a:t>
            </a:r>
            <a:r>
              <a:rPr lang="en-US" altLang="zh-CN" sz="1100" dirty="0" smtClean="0"/>
              <a:t>:</a:t>
            </a:r>
            <a:endParaRPr lang="en-US" altLang="zh-CN" sz="1100" dirty="0"/>
          </a:p>
          <a:p>
            <a:r>
              <a:rPr lang="zh-CN" altLang="en-US" sz="1100" dirty="0"/>
              <a:t>特定领域业务</a:t>
            </a:r>
            <a:r>
              <a:rPr lang="zh-CN" altLang="en-US" sz="1100" dirty="0" smtClean="0"/>
              <a:t>服务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角色</a:t>
            </a:r>
            <a:r>
              <a:rPr lang="zh-CN" altLang="en-US" sz="1100" dirty="0"/>
              <a:t>管理等等</a:t>
            </a:r>
            <a:endParaRPr lang="en-US" altLang="zh-CN" sz="1100" dirty="0"/>
          </a:p>
          <a:p>
            <a:r>
              <a:rPr lang="zh-CN" altLang="en-US" sz="1100" dirty="0"/>
              <a:t>通用业务</a:t>
            </a:r>
            <a:r>
              <a:rPr lang="zh-CN" altLang="en-US" sz="1100" dirty="0" smtClean="0"/>
              <a:t>服务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日志</a:t>
            </a:r>
            <a:r>
              <a:rPr lang="zh-CN" altLang="en-US" sz="1100" dirty="0"/>
              <a:t>管理、推送管理等等</a:t>
            </a:r>
            <a:endParaRPr lang="en-US" altLang="zh-CN" sz="1100" dirty="0"/>
          </a:p>
          <a:p>
            <a:r>
              <a:rPr lang="zh-CN" altLang="en-US" sz="1100" dirty="0"/>
              <a:t>基础</a:t>
            </a:r>
            <a:r>
              <a:rPr lang="zh-CN" altLang="en-US" sz="1100" dirty="0" smtClean="0"/>
              <a:t>服务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通信</a:t>
            </a:r>
            <a:r>
              <a:rPr lang="zh-CN" altLang="en-US" sz="1100" dirty="0"/>
              <a:t>安全</a:t>
            </a:r>
            <a:r>
              <a:rPr lang="zh-CN" altLang="en-US" sz="1100" dirty="0" smtClean="0"/>
              <a:t>服务、增量更新服务</a:t>
            </a:r>
            <a:endParaRPr lang="zh-CN" altLang="en-US" sz="1100" dirty="0"/>
          </a:p>
        </p:txBody>
      </p:sp>
      <p:sp>
        <p:nvSpPr>
          <p:cNvPr id="32" name="圆角矩形 31"/>
          <p:cNvSpPr/>
          <p:nvPr/>
        </p:nvSpPr>
        <p:spPr>
          <a:xfrm>
            <a:off x="7994164" y="4945639"/>
            <a:ext cx="2160000" cy="1564118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管理集成平台－服务器端</a:t>
            </a:r>
            <a:endParaRPr lang="en-US" altLang="zh-CN" sz="1100" dirty="0"/>
          </a:p>
          <a:p>
            <a:r>
              <a:rPr lang="zh-CN" altLang="en-US" sz="1100" dirty="0" smtClean="0"/>
              <a:t>说明</a:t>
            </a:r>
            <a:r>
              <a:rPr lang="en-US" altLang="zh-CN" sz="1100" dirty="0"/>
              <a:t>:</a:t>
            </a:r>
          </a:p>
          <a:p>
            <a:r>
              <a:rPr lang="zh-CN" altLang="en-US" sz="1100" dirty="0"/>
              <a:t>特定领域业务</a:t>
            </a:r>
            <a:r>
              <a:rPr lang="zh-CN" altLang="en-US" sz="1100" dirty="0" smtClean="0"/>
              <a:t>服务器</a:t>
            </a:r>
            <a:r>
              <a:rPr lang="en-US" altLang="zh-CN" sz="1100" dirty="0"/>
              <a:t>:</a:t>
            </a:r>
            <a:r>
              <a:rPr lang="zh-CN" altLang="en-US" sz="1100" dirty="0" smtClean="0"/>
              <a:t>角色</a:t>
            </a:r>
            <a:r>
              <a:rPr lang="zh-CN" altLang="en-US" sz="1100" dirty="0"/>
              <a:t>管理服务器等等</a:t>
            </a:r>
            <a:endParaRPr lang="en-US" altLang="zh-CN" sz="1100" dirty="0"/>
          </a:p>
          <a:p>
            <a:r>
              <a:rPr lang="zh-CN" altLang="en-US" sz="1100" dirty="0"/>
              <a:t>通用业务</a:t>
            </a:r>
            <a:r>
              <a:rPr lang="zh-CN" altLang="en-US" sz="1100" dirty="0" smtClean="0"/>
              <a:t>服务器</a:t>
            </a:r>
            <a:r>
              <a:rPr lang="en-US" altLang="zh-CN" sz="1100" dirty="0"/>
              <a:t>:</a:t>
            </a:r>
            <a:r>
              <a:rPr lang="zh-CN" altLang="en-US" sz="1100" dirty="0" smtClean="0"/>
              <a:t>日志</a:t>
            </a:r>
            <a:r>
              <a:rPr lang="zh-CN" altLang="en-US" sz="1100" dirty="0"/>
              <a:t>管理服务器、推送管理服务器等等</a:t>
            </a:r>
            <a:endParaRPr lang="en-US" altLang="zh-CN" sz="1100" dirty="0"/>
          </a:p>
          <a:p>
            <a:r>
              <a:rPr lang="zh-CN" altLang="en-US" sz="1100" dirty="0"/>
              <a:t>基础</a:t>
            </a:r>
            <a:r>
              <a:rPr lang="zh-CN" altLang="en-US" sz="1100" dirty="0" smtClean="0"/>
              <a:t>服务器</a:t>
            </a:r>
            <a:r>
              <a:rPr lang="en-US" altLang="zh-CN" sz="1100" dirty="0"/>
              <a:t>:</a:t>
            </a:r>
            <a:r>
              <a:rPr lang="zh-CN" altLang="en-US" sz="1100" dirty="0" smtClean="0"/>
              <a:t>前置服务器</a:t>
            </a:r>
            <a:endParaRPr lang="zh-CN" altLang="en-US" sz="1100" dirty="0"/>
          </a:p>
        </p:txBody>
      </p:sp>
      <p:sp>
        <p:nvSpPr>
          <p:cNvPr id="33" name="下箭头 32"/>
          <p:cNvSpPr/>
          <p:nvPr/>
        </p:nvSpPr>
        <p:spPr>
          <a:xfrm rot="16200000">
            <a:off x="7768001" y="5505964"/>
            <a:ext cx="288000" cy="390639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4" name="下箭头 33"/>
          <p:cNvSpPr/>
          <p:nvPr/>
        </p:nvSpPr>
        <p:spPr>
          <a:xfrm rot="16200000">
            <a:off x="10478140" y="5330790"/>
            <a:ext cx="288000" cy="764584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8591687" y="1786272"/>
            <a:ext cx="1584000" cy="1962000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/>
              <a:t>代码管理平台－服务器端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r>
              <a:rPr lang="zh-CN" altLang="en-US" sz="1100" dirty="0" smtClean="0"/>
              <a:t>说明</a:t>
            </a:r>
            <a:r>
              <a:rPr lang="en-US" altLang="zh-CN" sz="1100" dirty="0" smtClean="0"/>
              <a:t>:SVN</a:t>
            </a:r>
            <a:r>
              <a:rPr lang="zh-CN" altLang="en-US" sz="1100" dirty="0"/>
              <a:t>或者</a:t>
            </a:r>
            <a:r>
              <a:rPr lang="en-US" altLang="zh-CN" sz="1100" dirty="0" err="1"/>
              <a:t>Git</a:t>
            </a:r>
            <a:r>
              <a:rPr lang="zh-CN" altLang="en-US" sz="1100" dirty="0"/>
              <a:t>代码服务器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6612853" y="1781529"/>
            <a:ext cx="1584000" cy="1962000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/>
              <a:t>代码管理平台－前端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r>
              <a:rPr lang="zh-CN" altLang="en-US" sz="1100" dirty="0" smtClean="0"/>
              <a:t>说明</a:t>
            </a:r>
            <a:r>
              <a:rPr lang="en-US" altLang="zh-CN" sz="1100" dirty="0"/>
              <a:t>:</a:t>
            </a:r>
            <a:r>
              <a:rPr lang="zh-CN" altLang="en-US" sz="1100" dirty="0" smtClean="0"/>
              <a:t>实现工程目录标准</a:t>
            </a:r>
            <a:endParaRPr lang="zh-CN" altLang="en-US" sz="1100" dirty="0"/>
          </a:p>
        </p:txBody>
      </p:sp>
      <p:sp>
        <p:nvSpPr>
          <p:cNvPr id="40" name="下箭头 39"/>
          <p:cNvSpPr/>
          <p:nvPr/>
        </p:nvSpPr>
        <p:spPr>
          <a:xfrm rot="16200000">
            <a:off x="8258068" y="2526600"/>
            <a:ext cx="288000" cy="558267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2782327" y="1786272"/>
            <a:ext cx="1584000" cy="1962000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开发集成平台－前端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r>
              <a:rPr lang="zh-CN" altLang="en-US" sz="1100" dirty="0" smtClean="0"/>
              <a:t>说明</a:t>
            </a:r>
            <a:r>
              <a:rPr lang="en-US" altLang="zh-CN" sz="1100" dirty="0" smtClean="0"/>
              <a:t>:</a:t>
            </a:r>
          </a:p>
          <a:p>
            <a:r>
              <a:rPr lang="zh-CN" altLang="en-US" sz="1100" dirty="0" smtClean="0"/>
              <a:t>开发辅助服务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命令行工具</a:t>
            </a:r>
            <a:r>
              <a:rPr lang="zh-CN" altLang="en-US" sz="1100" dirty="0"/>
              <a:t>、</a:t>
            </a:r>
            <a:r>
              <a:rPr lang="zh-CN" altLang="en-US" sz="1100" dirty="0" smtClean="0"/>
              <a:t>开发</a:t>
            </a:r>
            <a:r>
              <a:rPr lang="en-US" altLang="zh-CN" sz="1100" dirty="0"/>
              <a:t>IDE</a:t>
            </a:r>
            <a:r>
              <a:rPr lang="zh-CN" altLang="en-US" sz="1100" dirty="0" smtClean="0"/>
              <a:t>工具</a:t>
            </a:r>
            <a:r>
              <a:rPr lang="zh-CN" altLang="en-US" sz="1100" dirty="0"/>
              <a:t>、</a:t>
            </a:r>
            <a:r>
              <a:rPr lang="en-US" altLang="zh-CN" sz="1100" dirty="0" smtClean="0"/>
              <a:t>Jenkins</a:t>
            </a:r>
            <a:r>
              <a:rPr lang="zh-CN" altLang="en-US" sz="1100" dirty="0" smtClean="0"/>
              <a:t>控制台、</a:t>
            </a:r>
            <a:r>
              <a:rPr lang="en-US" altLang="zh-CN" sz="1100" dirty="0" err="1" smtClean="0"/>
              <a:t>Redmine</a:t>
            </a:r>
            <a:r>
              <a:rPr lang="zh-CN" altLang="en-US" sz="1100" dirty="0" smtClean="0"/>
              <a:t>控制台</a:t>
            </a:r>
            <a:endParaRPr lang="zh-CN" altLang="en-US" sz="1100" dirty="0"/>
          </a:p>
        </p:txBody>
      </p:sp>
      <p:sp>
        <p:nvSpPr>
          <p:cNvPr id="43" name="圆角矩形 42"/>
          <p:cNvSpPr/>
          <p:nvPr/>
        </p:nvSpPr>
        <p:spPr>
          <a:xfrm>
            <a:off x="4768062" y="1786272"/>
            <a:ext cx="1584000" cy="1963175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开发集成平台－服务器端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r>
              <a:rPr lang="zh-CN" altLang="en-US" sz="1100" dirty="0" smtClean="0"/>
              <a:t>说明</a:t>
            </a:r>
            <a:r>
              <a:rPr lang="en-US" altLang="zh-CN" sz="1100" dirty="0"/>
              <a:t>: </a:t>
            </a:r>
            <a:endParaRPr lang="en-US" altLang="zh-CN" sz="1100" dirty="0" smtClean="0"/>
          </a:p>
          <a:p>
            <a:r>
              <a:rPr lang="zh-CN" altLang="en-US" sz="1100" dirty="0" smtClean="0"/>
              <a:t>开发辅助服务器</a:t>
            </a:r>
            <a:r>
              <a:rPr lang="en-US" altLang="zh-CN" sz="1100" dirty="0" smtClean="0"/>
              <a:t>:Jenkins</a:t>
            </a:r>
            <a:r>
              <a:rPr lang="zh-CN" altLang="en-US" sz="1100" dirty="0" smtClean="0"/>
              <a:t>服务器</a:t>
            </a:r>
            <a:r>
              <a:rPr lang="zh-CN" altLang="en-US" sz="1100" dirty="0"/>
              <a:t>、</a:t>
            </a:r>
            <a:r>
              <a:rPr lang="zh-CN" altLang="en-US" sz="1100" dirty="0" smtClean="0"/>
              <a:t>自动化测试服务器、</a:t>
            </a:r>
            <a:r>
              <a:rPr lang="en-US" altLang="zh-CN" sz="1100" dirty="0" err="1" smtClean="0"/>
              <a:t>Redmine</a:t>
            </a:r>
            <a:r>
              <a:rPr lang="zh-CN" altLang="en-US" sz="1100" dirty="0" smtClean="0"/>
              <a:t>服务器</a:t>
            </a:r>
            <a:endParaRPr lang="zh-CN" altLang="en-US" sz="1100" dirty="0"/>
          </a:p>
        </p:txBody>
      </p:sp>
      <p:sp>
        <p:nvSpPr>
          <p:cNvPr id="44" name="下箭头 43"/>
          <p:cNvSpPr/>
          <p:nvPr/>
        </p:nvSpPr>
        <p:spPr>
          <a:xfrm rot="16200000">
            <a:off x="4419687" y="2496730"/>
            <a:ext cx="288000" cy="626218"/>
          </a:xfrm>
          <a:prstGeom prst="downArrow">
            <a:avLst>
              <a:gd name="adj1" fmla="val 56756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3" name="单圆角矩形 2"/>
          <p:cNvSpPr/>
          <p:nvPr/>
        </p:nvSpPr>
        <p:spPr>
          <a:xfrm>
            <a:off x="2549236" y="4564562"/>
            <a:ext cx="9484921" cy="2108511"/>
          </a:xfrm>
          <a:prstGeom prst="round1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15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原生通信服务与平台架构关系图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1032642" y="1450428"/>
            <a:ext cx="7217978" cy="4876800"/>
            <a:chOff x="1053663" y="1040524"/>
            <a:chExt cx="7217978" cy="4876800"/>
          </a:xfrm>
        </p:grpSpPr>
        <p:sp>
          <p:nvSpPr>
            <p:cNvPr id="10" name="椭圆 9"/>
            <p:cNvSpPr/>
            <p:nvPr/>
          </p:nvSpPr>
          <p:spPr>
            <a:xfrm>
              <a:off x="1053663" y="1040524"/>
              <a:ext cx="7217978" cy="48768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kumimoji="1"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平台</a:t>
              </a:r>
              <a:endParaRPr kumimoji="1"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5425204" y="2986206"/>
              <a:ext cx="2327697" cy="1138621"/>
            </a:xfrm>
            <a:prstGeom prst="ellipse">
              <a:avLst/>
            </a:prstGeom>
            <a:solidFill>
              <a:srgbClr val="00206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移动基础平台</a:t>
              </a:r>
            </a:p>
          </p:txBody>
        </p:sp>
        <p:sp>
          <p:nvSpPr>
            <p:cNvPr id="5" name="椭圆 4"/>
            <p:cNvSpPr/>
            <p:nvPr/>
          </p:nvSpPr>
          <p:spPr>
            <a:xfrm>
              <a:off x="3783099" y="2539269"/>
              <a:ext cx="2248525" cy="1186649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工程目录标准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0891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原生通信服务－架构图</a:t>
            </a:r>
            <a:endParaRPr kumimoji="1" lang="zh-CN" altLang="en-US" dirty="0"/>
          </a:p>
        </p:txBody>
      </p:sp>
      <p:grpSp>
        <p:nvGrpSpPr>
          <p:cNvPr id="70" name="组 69"/>
          <p:cNvGrpSpPr/>
          <p:nvPr/>
        </p:nvGrpSpPr>
        <p:grpSpPr>
          <a:xfrm>
            <a:off x="677334" y="1227551"/>
            <a:ext cx="8742240" cy="5561556"/>
            <a:chOff x="0" y="85924"/>
            <a:chExt cx="9457267" cy="9537700"/>
          </a:xfrm>
        </p:grpSpPr>
        <p:sp>
          <p:nvSpPr>
            <p:cNvPr id="71" name="圆角矩形 70"/>
            <p:cNvSpPr/>
            <p:nvPr/>
          </p:nvSpPr>
          <p:spPr>
            <a:xfrm>
              <a:off x="0" y="85924"/>
              <a:ext cx="9457267" cy="9537700"/>
            </a:xfrm>
            <a:prstGeom prst="roundRect">
              <a:avLst/>
            </a:prstGeom>
            <a:solidFill>
              <a:srgbClr val="FFD993">
                <a:alpha val="50196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移动基础平台</a:t>
              </a:r>
            </a:p>
          </p:txBody>
        </p:sp>
        <p:grpSp>
          <p:nvGrpSpPr>
            <p:cNvPr id="72" name="组 71"/>
            <p:cNvGrpSpPr/>
            <p:nvPr/>
          </p:nvGrpSpPr>
          <p:grpSpPr>
            <a:xfrm>
              <a:off x="588434" y="893234"/>
              <a:ext cx="8348133" cy="7899400"/>
              <a:chOff x="588434" y="893234"/>
              <a:chExt cx="8305800" cy="8064500"/>
            </a:xfrm>
          </p:grpSpPr>
          <p:grpSp>
            <p:nvGrpSpPr>
              <p:cNvPr id="73" name="组 72"/>
              <p:cNvGrpSpPr/>
              <p:nvPr/>
            </p:nvGrpSpPr>
            <p:grpSpPr>
              <a:xfrm>
                <a:off x="639234" y="893234"/>
                <a:ext cx="8229600" cy="4864100"/>
                <a:chOff x="639234" y="893234"/>
                <a:chExt cx="8229600" cy="4864100"/>
              </a:xfrm>
            </p:grpSpPr>
            <p:sp>
              <p:nvSpPr>
                <p:cNvPr id="82" name="圆角矩形 81"/>
                <p:cNvSpPr/>
                <p:nvPr/>
              </p:nvSpPr>
              <p:spPr>
                <a:xfrm>
                  <a:off x="639234" y="893234"/>
                  <a:ext cx="8229600" cy="4864100"/>
                </a:xfrm>
                <a:prstGeom prst="roundRect">
                  <a:avLst/>
                </a:prstGeom>
                <a:solidFill>
                  <a:srgbClr val="FFD993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Web</a:t>
                  </a:r>
                  <a:r>
                    <a:rPr lang="zh-CN" altLang="en-US" sz="11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</a:t>
                  </a:r>
                  <a:r>
                    <a:rPr lang="en-US" altLang="zh-CN" sz="1100" b="0" cap="none" spc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Application</a:t>
                  </a:r>
                  <a:endParaRPr lang="zh-CN" altLang="en-US" sz="11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grpSp>
              <p:nvGrpSpPr>
                <p:cNvPr id="83" name="组 82"/>
                <p:cNvGrpSpPr/>
                <p:nvPr/>
              </p:nvGrpSpPr>
              <p:grpSpPr>
                <a:xfrm>
                  <a:off x="1020234" y="1477434"/>
                  <a:ext cx="3215640" cy="1861820"/>
                  <a:chOff x="1020234" y="1477434"/>
                  <a:chExt cx="3205480" cy="1887220"/>
                </a:xfrm>
              </p:grpSpPr>
              <p:sp>
                <p:nvSpPr>
                  <p:cNvPr id="97" name="圆角矩形 96"/>
                  <p:cNvSpPr/>
                  <p:nvPr/>
                </p:nvSpPr>
                <p:spPr>
                  <a:xfrm>
                    <a:off x="1020234" y="1477434"/>
                    <a:ext cx="3205480" cy="1887220"/>
                  </a:xfrm>
                  <a:prstGeom prst="roundRect">
                    <a:avLst/>
                  </a:prstGeom>
                  <a:solidFill>
                    <a:srgbClr val="70AE46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 b="0" cap="none" spc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Web</a:t>
                    </a:r>
                    <a:r>
                      <a:rPr lang="zh-CN" altLang="en-US" sz="1100" b="0" cap="none" spc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 </a:t>
                    </a:r>
                    <a:r>
                      <a:rPr lang="en-US" altLang="zh-CN" sz="1100" b="0" cap="none" spc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App</a:t>
                    </a:r>
                    <a:endParaRPr lang="zh-CN" altLang="en-US" sz="1100" b="0" cap="none" spc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98" name="圆角矩形 97"/>
                  <p:cNvSpPr>
                    <a:spLocks noChangeAspect="1"/>
                  </p:cNvSpPr>
                  <p:nvPr/>
                </p:nvSpPr>
                <p:spPr>
                  <a:xfrm>
                    <a:off x="1309794" y="1904154"/>
                    <a:ext cx="1257460" cy="545080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/>
                      <a:t>HTML</a:t>
                    </a:r>
                    <a:endParaRPr lang="zh-CN" altLang="en-US" sz="1100"/>
                  </a:p>
                </p:txBody>
              </p:sp>
              <p:sp>
                <p:nvSpPr>
                  <p:cNvPr id="99" name="圆角矩形 98"/>
                  <p:cNvSpPr>
                    <a:spLocks noChangeAspect="1"/>
                  </p:cNvSpPr>
                  <p:nvPr/>
                </p:nvSpPr>
                <p:spPr>
                  <a:xfrm>
                    <a:off x="2666154" y="1916854"/>
                    <a:ext cx="1254920" cy="545080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/>
                      <a:t>config.xml</a:t>
                    </a:r>
                    <a:endParaRPr lang="zh-CN" altLang="en-US" sz="1100"/>
                  </a:p>
                </p:txBody>
              </p:sp>
              <p:sp>
                <p:nvSpPr>
                  <p:cNvPr id="100" name="圆角矩形 99"/>
                  <p:cNvSpPr>
                    <a:spLocks noChangeAspect="1"/>
                  </p:cNvSpPr>
                  <p:nvPr/>
                </p:nvSpPr>
                <p:spPr>
                  <a:xfrm>
                    <a:off x="1310014" y="2550434"/>
                    <a:ext cx="612000" cy="547620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/>
                      <a:t>JS</a:t>
                    </a:r>
                    <a:endParaRPr lang="zh-CN" altLang="en-US" sz="1100"/>
                  </a:p>
                </p:txBody>
              </p:sp>
              <p:sp>
                <p:nvSpPr>
                  <p:cNvPr id="101" name="圆角矩形 100"/>
                  <p:cNvSpPr>
                    <a:spLocks noChangeAspect="1"/>
                  </p:cNvSpPr>
                  <p:nvPr/>
                </p:nvSpPr>
                <p:spPr>
                  <a:xfrm>
                    <a:off x="2666154" y="2546774"/>
                    <a:ext cx="1254920" cy="547620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/>
                      <a:t>Resources</a:t>
                    </a:r>
                    <a:endParaRPr lang="zh-CN" altLang="en-US" sz="1100"/>
                  </a:p>
                </p:txBody>
              </p:sp>
              <p:sp>
                <p:nvSpPr>
                  <p:cNvPr id="102" name="圆角矩形 101"/>
                  <p:cNvSpPr/>
                  <p:nvPr/>
                </p:nvSpPr>
                <p:spPr>
                  <a:xfrm>
                    <a:off x="1942254" y="2556299"/>
                    <a:ext cx="612000" cy="547620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/>
                      <a:t>CSS</a:t>
                    </a:r>
                    <a:endParaRPr lang="zh-CN" altLang="en-US" sz="1100"/>
                  </a:p>
                </p:txBody>
              </p:sp>
            </p:grpSp>
            <p:grpSp>
              <p:nvGrpSpPr>
                <p:cNvPr id="84" name="组 83"/>
                <p:cNvGrpSpPr/>
                <p:nvPr/>
              </p:nvGrpSpPr>
              <p:grpSpPr>
                <a:xfrm>
                  <a:off x="5474789" y="1431602"/>
                  <a:ext cx="2958647" cy="4084432"/>
                  <a:chOff x="5474789" y="1431602"/>
                  <a:chExt cx="2969690" cy="3370470"/>
                </a:xfrm>
              </p:grpSpPr>
              <p:sp>
                <p:nvSpPr>
                  <p:cNvPr id="89" name="圆角矩形 88"/>
                  <p:cNvSpPr/>
                  <p:nvPr/>
                </p:nvSpPr>
                <p:spPr>
                  <a:xfrm>
                    <a:off x="5474789" y="1431602"/>
                    <a:ext cx="2969690" cy="3370470"/>
                  </a:xfrm>
                  <a:prstGeom prst="roundRect">
                    <a:avLst/>
                  </a:prstGeom>
                  <a:solidFill>
                    <a:srgbClr val="70AE46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 b="0" cap="none" spc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Plugins</a:t>
                    </a:r>
                    <a:endParaRPr lang="zh-CN" altLang="en-US" sz="1100" b="0" cap="none" spc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90" name="圆角矩形 89"/>
                  <p:cNvSpPr>
                    <a:spLocks noChangeAspect="1"/>
                  </p:cNvSpPr>
                  <p:nvPr/>
                </p:nvSpPr>
                <p:spPr>
                  <a:xfrm>
                    <a:off x="5619953" y="1916080"/>
                    <a:ext cx="1260221" cy="529178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1100"/>
                      <a:t>相机</a:t>
                    </a:r>
                  </a:p>
                </p:txBody>
              </p:sp>
              <p:sp>
                <p:nvSpPr>
                  <p:cNvPr id="91" name="圆角矩形 90"/>
                  <p:cNvSpPr>
                    <a:spLocks noChangeAspect="1"/>
                  </p:cNvSpPr>
                  <p:nvPr/>
                </p:nvSpPr>
                <p:spPr>
                  <a:xfrm>
                    <a:off x="7028786" y="1915772"/>
                    <a:ext cx="1260221" cy="529178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1100"/>
                      <a:t>设备信息</a:t>
                    </a:r>
                  </a:p>
                </p:txBody>
              </p:sp>
              <p:sp>
                <p:nvSpPr>
                  <p:cNvPr id="92" name="圆角矩形 91"/>
                  <p:cNvSpPr>
                    <a:spLocks noChangeAspect="1"/>
                  </p:cNvSpPr>
                  <p:nvPr/>
                </p:nvSpPr>
                <p:spPr>
                  <a:xfrm>
                    <a:off x="5625033" y="2547878"/>
                    <a:ext cx="1260221" cy="529177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1100"/>
                      <a:t>蓝牙</a:t>
                    </a:r>
                  </a:p>
                </p:txBody>
              </p:sp>
              <p:sp>
                <p:nvSpPr>
                  <p:cNvPr id="93" name="圆角矩形 92"/>
                  <p:cNvSpPr>
                    <a:spLocks noChangeAspect="1"/>
                  </p:cNvSpPr>
                  <p:nvPr/>
                </p:nvSpPr>
                <p:spPr>
                  <a:xfrm>
                    <a:off x="7020626" y="3189230"/>
                    <a:ext cx="1260221" cy="533862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1100"/>
                      <a:t>存储</a:t>
                    </a:r>
                  </a:p>
                </p:txBody>
              </p:sp>
              <p:sp>
                <p:nvSpPr>
                  <p:cNvPr id="94" name="圆角矩形 93"/>
                  <p:cNvSpPr>
                    <a:spLocks noChangeAspect="1"/>
                  </p:cNvSpPr>
                  <p:nvPr/>
                </p:nvSpPr>
                <p:spPr>
                  <a:xfrm>
                    <a:off x="5620877" y="3171680"/>
                    <a:ext cx="1264685" cy="534478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1100"/>
                      <a:t>通讯录</a:t>
                    </a:r>
                    <a:endParaRPr lang="en-US" altLang="zh-CN" sz="1100"/>
                  </a:p>
                </p:txBody>
              </p:sp>
              <p:sp>
                <p:nvSpPr>
                  <p:cNvPr id="95" name="圆角矩形 94"/>
                  <p:cNvSpPr>
                    <a:spLocks noChangeAspect="1"/>
                  </p:cNvSpPr>
                  <p:nvPr/>
                </p:nvSpPr>
                <p:spPr>
                  <a:xfrm>
                    <a:off x="7023551" y="2559578"/>
                    <a:ext cx="1260221" cy="529792"/>
                  </a:xfrm>
                  <a:prstGeom prst="roundRect">
                    <a:avLst/>
                  </a:prstGeom>
                  <a:solidFill>
                    <a:srgbClr val="ED7D31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1100"/>
                      <a:t>媒体</a:t>
                    </a:r>
                  </a:p>
                </p:txBody>
              </p:sp>
              <p:sp>
                <p:nvSpPr>
                  <p:cNvPr id="96" name="圆角矩形 95"/>
                  <p:cNvSpPr/>
                  <p:nvPr/>
                </p:nvSpPr>
                <p:spPr>
                  <a:xfrm>
                    <a:off x="5742978" y="4059950"/>
                    <a:ext cx="2409687" cy="540000"/>
                  </a:xfrm>
                  <a:prstGeom prst="roundRect">
                    <a:avLst/>
                  </a:prstGeom>
                  <a:solidFill>
                    <a:srgbClr val="4372C4"/>
                  </a:solidFill>
                  <a:ln w="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1100"/>
                      <a:t>Custom</a:t>
                    </a:r>
                    <a:r>
                      <a:rPr lang="zh-CN" altLang="en-US" sz="1100"/>
                      <a:t> </a:t>
                    </a:r>
                    <a:r>
                      <a:rPr lang="en-US" altLang="zh-CN" sz="1100"/>
                      <a:t>Plugins</a:t>
                    </a:r>
                    <a:endParaRPr lang="zh-CN" altLang="en-US" sz="1100"/>
                  </a:p>
                </p:txBody>
              </p:sp>
            </p:grpSp>
            <p:sp>
              <p:nvSpPr>
                <p:cNvPr id="85" name="圆角矩形 84"/>
                <p:cNvSpPr/>
                <p:nvPr/>
              </p:nvSpPr>
              <p:spPr>
                <a:xfrm>
                  <a:off x="1045634" y="4187973"/>
                  <a:ext cx="3187700" cy="1315360"/>
                </a:xfrm>
                <a:prstGeom prst="roundRect">
                  <a:avLst/>
                </a:prstGeom>
                <a:solidFill>
                  <a:srgbClr val="79BB4E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 dirty="0"/>
                    <a:t>Render</a:t>
                  </a:r>
                  <a:r>
                    <a:rPr lang="zh-CN" altLang="en-US" sz="1100" dirty="0"/>
                    <a:t> </a:t>
                  </a:r>
                  <a:r>
                    <a:rPr lang="en-US" altLang="zh-CN" sz="1100" dirty="0"/>
                    <a:t>Engine</a:t>
                  </a:r>
                </a:p>
                <a:p>
                  <a:pPr algn="ctr"/>
                  <a:r>
                    <a:rPr lang="zh-CN" altLang="en-US" sz="1100" dirty="0"/>
                    <a:t>（渲染引擎</a:t>
                  </a:r>
                  <a:r>
                    <a:rPr lang="zh-CN" altLang="en-US" sz="1100" dirty="0" smtClean="0"/>
                    <a:t>）</a:t>
                  </a:r>
                  <a:endParaRPr lang="en-US" altLang="zh-CN" sz="1100" dirty="0"/>
                </a:p>
                <a:p>
                  <a:pPr algn="ctr"/>
                  <a:r>
                    <a:rPr lang="en-US" altLang="zh-CN" sz="1100" dirty="0" err="1"/>
                    <a:t>WebView</a:t>
                  </a:r>
                  <a:r>
                    <a:rPr lang="zh-CN" altLang="en-US" sz="1100" dirty="0"/>
                    <a:t>引擎（</a:t>
                  </a:r>
                  <a:r>
                    <a:rPr lang="en-US" altLang="zh-CN" sz="1100" dirty="0"/>
                    <a:t>Cordova</a:t>
                  </a:r>
                  <a:r>
                    <a:rPr lang="zh-CN" altLang="en-US" sz="1100" dirty="0"/>
                    <a:t>类型）</a:t>
                  </a:r>
                  <a:endParaRPr lang="en-US" altLang="zh-CN" sz="1100" dirty="0"/>
                </a:p>
                <a:p>
                  <a:pPr algn="ctr"/>
                  <a:r>
                    <a:rPr lang="en-US" altLang="zh-CN" sz="1100" dirty="0"/>
                    <a:t>JavaScript</a:t>
                  </a:r>
                  <a:r>
                    <a:rPr lang="zh-CN" altLang="en-US" sz="1100" dirty="0"/>
                    <a:t> </a:t>
                  </a:r>
                  <a:r>
                    <a:rPr lang="en-US" altLang="zh-CN" sz="1100" dirty="0"/>
                    <a:t>Runtime</a:t>
                  </a:r>
                  <a:r>
                    <a:rPr lang="zh-CN" altLang="en-US" sz="1100" dirty="0"/>
                    <a:t>引擎（</a:t>
                  </a:r>
                  <a:r>
                    <a:rPr lang="en-US" altLang="zh-CN" sz="1100" dirty="0" err="1"/>
                    <a:t>Weex</a:t>
                  </a:r>
                  <a:r>
                    <a:rPr lang="zh-CN" altLang="en-US" sz="1100" dirty="0"/>
                    <a:t>类型）</a:t>
                  </a:r>
                </a:p>
              </p:txBody>
            </p:sp>
            <p:sp>
              <p:nvSpPr>
                <p:cNvPr id="86" name="上下箭头 85"/>
                <p:cNvSpPr/>
                <p:nvPr/>
              </p:nvSpPr>
              <p:spPr>
                <a:xfrm>
                  <a:off x="1502834" y="3129613"/>
                  <a:ext cx="787401" cy="1498600"/>
                </a:xfrm>
                <a:prstGeom prst="upDownArrow">
                  <a:avLst/>
                </a:prstGeom>
                <a:solidFill>
                  <a:srgbClr val="F4B8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lIns="0" tIns="0" rIns="0" bIns="0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/>
                    <a:t>Render</a:t>
                  </a:r>
                </a:p>
                <a:p>
                  <a:pPr algn="ctr"/>
                  <a:r>
                    <a:rPr lang="zh-CN" altLang="en-US" sz="1100" baseline="0"/>
                    <a:t> </a:t>
                  </a:r>
                  <a:r>
                    <a:rPr lang="en-US" altLang="zh-CN" sz="1100"/>
                    <a:t>ApIs</a:t>
                  </a:r>
                </a:p>
              </p:txBody>
            </p:sp>
            <p:sp>
              <p:nvSpPr>
                <p:cNvPr id="87" name="上下箭头 86"/>
                <p:cNvSpPr/>
                <p:nvPr/>
              </p:nvSpPr>
              <p:spPr>
                <a:xfrm>
                  <a:off x="3204634" y="3164243"/>
                  <a:ext cx="787401" cy="1498600"/>
                </a:xfrm>
                <a:prstGeom prst="upDownArrow">
                  <a:avLst/>
                </a:prstGeom>
                <a:solidFill>
                  <a:srgbClr val="F4B8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lIns="0" tIns="0" rIns="0" bIns="0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/>
                    <a:t>CLI</a:t>
                  </a:r>
                </a:p>
                <a:p>
                  <a:pPr algn="ctr"/>
                  <a:r>
                    <a:rPr lang="zh-CN" altLang="en-US" sz="1100" baseline="0"/>
                    <a:t> </a:t>
                  </a:r>
                  <a:r>
                    <a:rPr lang="en-US" altLang="zh-CN" sz="1100"/>
                    <a:t>ApIs</a:t>
                  </a:r>
                </a:p>
              </p:txBody>
            </p:sp>
            <p:sp>
              <p:nvSpPr>
                <p:cNvPr id="88" name="上下箭头 87"/>
                <p:cNvSpPr/>
                <p:nvPr/>
              </p:nvSpPr>
              <p:spPr>
                <a:xfrm rot="5400000">
                  <a:off x="4474634" y="4233334"/>
                  <a:ext cx="787400" cy="1498600"/>
                </a:xfrm>
                <a:prstGeom prst="upDownArrow">
                  <a:avLst/>
                </a:prstGeom>
                <a:solidFill>
                  <a:srgbClr val="F4B8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lIns="0" tIns="0" rIns="0" bIns="0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 dirty="0"/>
                    <a:t>Plugins</a:t>
                  </a:r>
                </a:p>
                <a:p>
                  <a:pPr algn="ctr"/>
                  <a:r>
                    <a:rPr lang="zh-CN" altLang="en-US" sz="1100" baseline="0" dirty="0"/>
                    <a:t> </a:t>
                  </a:r>
                  <a:r>
                    <a:rPr lang="en-US" altLang="zh-CN" sz="1100" dirty="0" err="1"/>
                    <a:t>ApIs</a:t>
                  </a:r>
                  <a:endParaRPr lang="en-US" altLang="zh-CN" sz="1100" dirty="0"/>
                </a:p>
              </p:txBody>
            </p:sp>
          </p:grpSp>
          <p:grpSp>
            <p:nvGrpSpPr>
              <p:cNvPr id="74" name="组 73"/>
              <p:cNvGrpSpPr/>
              <p:nvPr/>
            </p:nvGrpSpPr>
            <p:grpSpPr>
              <a:xfrm>
                <a:off x="588434" y="6506634"/>
                <a:ext cx="8305800" cy="2451100"/>
                <a:chOff x="588434" y="6506634"/>
                <a:chExt cx="8305800" cy="2451100"/>
              </a:xfrm>
            </p:grpSpPr>
            <p:sp>
              <p:nvSpPr>
                <p:cNvPr id="77" name="圆角矩形 76"/>
                <p:cNvSpPr/>
                <p:nvPr/>
              </p:nvSpPr>
              <p:spPr>
                <a:xfrm>
                  <a:off x="588434" y="6506634"/>
                  <a:ext cx="8305800" cy="2451100"/>
                </a:xfrm>
                <a:prstGeom prst="roundRect">
                  <a:avLst/>
                </a:prstGeom>
                <a:solidFill>
                  <a:srgbClr val="5B9BD5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zh-CN" sz="1100" dirty="0"/>
                    <a:t>Mobile</a:t>
                  </a:r>
                  <a:r>
                    <a:rPr lang="zh-CN" altLang="en-US" sz="1100" dirty="0"/>
                    <a:t> </a:t>
                  </a:r>
                  <a:r>
                    <a:rPr lang="en-US" altLang="zh-CN" sz="1100" dirty="0" smtClean="0"/>
                    <a:t>OS</a:t>
                  </a:r>
                  <a:r>
                    <a:rPr lang="zh-CN" altLang="en-US" sz="1100" dirty="0" smtClean="0"/>
                    <a:t> </a:t>
                  </a:r>
                  <a:endParaRPr lang="en-US" altLang="zh-CN" sz="1100" dirty="0" smtClean="0"/>
                </a:p>
                <a:p>
                  <a:pPr algn="l"/>
                  <a:r>
                    <a:rPr lang="zh-CN" altLang="en-US" sz="1100" dirty="0" smtClean="0"/>
                    <a:t>（</a:t>
                  </a:r>
                  <a:r>
                    <a:rPr lang="en-US" altLang="zh-CN" sz="1100" dirty="0" smtClean="0"/>
                    <a:t>Android</a:t>
                  </a:r>
                  <a:r>
                    <a:rPr lang="zh-CN" altLang="en-US" sz="1100" dirty="0" smtClean="0"/>
                    <a:t> </a:t>
                  </a:r>
                  <a:r>
                    <a:rPr lang="en-US" altLang="zh-CN" sz="1100" dirty="0" smtClean="0"/>
                    <a:t>or</a:t>
                  </a:r>
                  <a:r>
                    <a:rPr lang="zh-CN" altLang="en-US" sz="1100" dirty="0" smtClean="0"/>
                    <a:t> </a:t>
                  </a:r>
                  <a:r>
                    <a:rPr lang="en-US" altLang="zh-CN" sz="1100" dirty="0" smtClean="0"/>
                    <a:t>iOS</a:t>
                  </a:r>
                  <a:r>
                    <a:rPr lang="zh-CN" altLang="en-US" sz="1100" dirty="0" smtClean="0"/>
                    <a:t> </a:t>
                  </a:r>
                  <a:r>
                    <a:rPr lang="en-US" altLang="zh-CN" sz="1100" dirty="0" smtClean="0"/>
                    <a:t>or</a:t>
                  </a:r>
                  <a:r>
                    <a:rPr lang="zh-CN" altLang="en-US" sz="1100" dirty="0" smtClean="0"/>
                    <a:t> </a:t>
                  </a:r>
                  <a:r>
                    <a:rPr lang="en-US" altLang="zh-CN" sz="1100" dirty="0" smtClean="0"/>
                    <a:t>Other</a:t>
                  </a:r>
                  <a:r>
                    <a:rPr lang="zh-CN" altLang="en-US" sz="1100" dirty="0" smtClean="0"/>
                    <a:t> </a:t>
                  </a:r>
                  <a:r>
                    <a:rPr lang="en-US" altLang="zh-CN" sz="1100" dirty="0" smtClean="0"/>
                    <a:t>OS</a:t>
                  </a:r>
                  <a:r>
                    <a:rPr lang="zh-CN" altLang="en-US" sz="1100" dirty="0" smtClean="0"/>
                    <a:t>）</a:t>
                  </a:r>
                  <a:endParaRPr lang="zh-CN" altLang="en-US" sz="1100" dirty="0"/>
                </a:p>
              </p:txBody>
            </p:sp>
            <p:sp>
              <p:nvSpPr>
                <p:cNvPr id="78" name="圆角矩形 77"/>
                <p:cNvSpPr/>
                <p:nvPr/>
              </p:nvSpPr>
              <p:spPr>
                <a:xfrm>
                  <a:off x="2862325" y="6925733"/>
                  <a:ext cx="1587500" cy="749299"/>
                </a:xfrm>
                <a:prstGeom prst="roundRect">
                  <a:avLst/>
                </a:prstGeom>
                <a:solidFill>
                  <a:srgbClr val="FFC101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>
                      <a:solidFill>
                        <a:schemeClr val="tx1"/>
                      </a:solidFill>
                    </a:rPr>
                    <a:t>Services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圆角矩形 78"/>
                <p:cNvSpPr/>
                <p:nvPr/>
              </p:nvSpPr>
              <p:spPr>
                <a:xfrm>
                  <a:off x="5122525" y="6913035"/>
                  <a:ext cx="1587500" cy="749299"/>
                </a:xfrm>
                <a:prstGeom prst="roundRect">
                  <a:avLst/>
                </a:prstGeom>
                <a:solidFill>
                  <a:srgbClr val="FFC101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>
                      <a:solidFill>
                        <a:schemeClr val="tx1"/>
                      </a:solidFill>
                    </a:rPr>
                    <a:t>Input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圆角矩形 79"/>
                <p:cNvSpPr/>
                <p:nvPr/>
              </p:nvSpPr>
              <p:spPr>
                <a:xfrm>
                  <a:off x="2849624" y="7903633"/>
                  <a:ext cx="1587500" cy="749299"/>
                </a:xfrm>
                <a:prstGeom prst="roundRect">
                  <a:avLst/>
                </a:prstGeom>
                <a:solidFill>
                  <a:srgbClr val="FFC101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>
                      <a:solidFill>
                        <a:schemeClr val="tx1"/>
                      </a:solidFill>
                    </a:rPr>
                    <a:t>Sensors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圆角矩形 80"/>
                <p:cNvSpPr/>
                <p:nvPr/>
              </p:nvSpPr>
              <p:spPr>
                <a:xfrm>
                  <a:off x="5135225" y="7916333"/>
                  <a:ext cx="1587500" cy="749299"/>
                </a:xfrm>
                <a:prstGeom prst="roundRect">
                  <a:avLst/>
                </a:prstGeom>
                <a:solidFill>
                  <a:srgbClr val="FFC101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100">
                      <a:solidFill>
                        <a:schemeClr val="tx1"/>
                      </a:solidFill>
                    </a:rPr>
                    <a:t>Graphics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5" name="上下箭头 74"/>
              <p:cNvSpPr/>
              <p:nvPr/>
            </p:nvSpPr>
            <p:spPr>
              <a:xfrm>
                <a:off x="2302934" y="5404654"/>
                <a:ext cx="804789" cy="1352196"/>
              </a:xfrm>
              <a:prstGeom prst="up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100"/>
                  <a:t>OS</a:t>
                </a:r>
              </a:p>
              <a:p>
                <a:pPr algn="ctr"/>
                <a:r>
                  <a:rPr lang="zh-CN" altLang="en-US" sz="1100" baseline="0"/>
                  <a:t> </a:t>
                </a:r>
                <a:r>
                  <a:rPr lang="en-US" altLang="zh-CN" sz="1100"/>
                  <a:t>ApIs</a:t>
                </a:r>
              </a:p>
            </p:txBody>
          </p:sp>
          <p:sp>
            <p:nvSpPr>
              <p:cNvPr id="76" name="上下箭头 75"/>
              <p:cNvSpPr/>
              <p:nvPr/>
            </p:nvSpPr>
            <p:spPr>
              <a:xfrm>
                <a:off x="6608234" y="5287434"/>
                <a:ext cx="787400" cy="1498600"/>
              </a:xfrm>
              <a:prstGeom prst="up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100"/>
                  <a:t>OS</a:t>
                </a:r>
              </a:p>
              <a:p>
                <a:pPr algn="ctr"/>
                <a:r>
                  <a:rPr lang="zh-CN" altLang="en-US" sz="1100" baseline="0"/>
                  <a:t> </a:t>
                </a:r>
                <a:r>
                  <a:rPr lang="en-US" altLang="zh-CN" sz="1100"/>
                  <a:t>ApIs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518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kumimoji="1" lang="zh-CN" altLang="en-US" dirty="0" smtClean="0"/>
              <a:t>核心理论公式</a:t>
            </a:r>
            <a:endParaRPr kumimoji="1" lang="zh-CN" altLang="en-US" dirty="0"/>
          </a:p>
        </p:txBody>
      </p:sp>
      <p:graphicFrame>
        <p:nvGraphicFramePr>
          <p:cNvPr id="13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870428"/>
              </p:ext>
            </p:extLst>
          </p:nvPr>
        </p:nvGraphicFramePr>
        <p:xfrm>
          <a:off x="677863" y="1646228"/>
          <a:ext cx="8596312" cy="1125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8526336"/>
              </p:ext>
            </p:extLst>
          </p:nvPr>
        </p:nvGraphicFramePr>
        <p:xfrm>
          <a:off x="1528763" y="3059099"/>
          <a:ext cx="6300788" cy="76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311614"/>
              </p:ext>
            </p:extLst>
          </p:nvPr>
        </p:nvGraphicFramePr>
        <p:xfrm>
          <a:off x="1528763" y="3940164"/>
          <a:ext cx="6300788" cy="76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176868"/>
              </p:ext>
            </p:extLst>
          </p:nvPr>
        </p:nvGraphicFramePr>
        <p:xfrm>
          <a:off x="1528763" y="4821229"/>
          <a:ext cx="6300788" cy="76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0478386"/>
              </p:ext>
            </p:extLst>
          </p:nvPr>
        </p:nvGraphicFramePr>
        <p:xfrm>
          <a:off x="1528763" y="5702294"/>
          <a:ext cx="6300788" cy="76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96113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原生通信服务－时序图</a:t>
            </a:r>
            <a:endParaRPr kumimoji="1" lang="zh-CN" altLang="en-US" dirty="0"/>
          </a:p>
        </p:txBody>
      </p:sp>
      <p:sp>
        <p:nvSpPr>
          <p:cNvPr id="4" name="可选流程 3"/>
          <p:cNvSpPr/>
          <p:nvPr/>
        </p:nvSpPr>
        <p:spPr>
          <a:xfrm>
            <a:off x="375784" y="1515650"/>
            <a:ext cx="1741117" cy="5196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端</a:t>
            </a:r>
            <a:endParaRPr kumimoji="1" lang="zh-CN" altLang="en-US" dirty="0"/>
          </a:p>
        </p:txBody>
      </p:sp>
      <p:sp>
        <p:nvSpPr>
          <p:cNvPr id="8" name="进程 7"/>
          <p:cNvSpPr/>
          <p:nvPr/>
        </p:nvSpPr>
        <p:spPr>
          <a:xfrm>
            <a:off x="1246342" y="2035329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可选流程 8"/>
          <p:cNvSpPr/>
          <p:nvPr/>
        </p:nvSpPr>
        <p:spPr>
          <a:xfrm>
            <a:off x="2732760" y="1515650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Cordova</a:t>
            </a:r>
            <a:r>
              <a:rPr kumimoji="1" lang="zh-CN" altLang="en-US" dirty="0" smtClean="0"/>
              <a:t>桥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WebView</a:t>
            </a:r>
            <a:r>
              <a:rPr kumimoji="1" lang="zh-CN" altLang="en-US" dirty="0" smtClean="0"/>
              <a:t>端</a:t>
            </a:r>
            <a:endParaRPr kumimoji="1" lang="zh-CN" altLang="en-US" dirty="0"/>
          </a:p>
        </p:txBody>
      </p:sp>
      <p:sp>
        <p:nvSpPr>
          <p:cNvPr id="10" name="进程 9"/>
          <p:cNvSpPr/>
          <p:nvPr/>
        </p:nvSpPr>
        <p:spPr>
          <a:xfrm>
            <a:off x="3603318" y="2012365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可选流程 10"/>
          <p:cNvSpPr/>
          <p:nvPr/>
        </p:nvSpPr>
        <p:spPr>
          <a:xfrm>
            <a:off x="5139840" y="1515650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Cordova</a:t>
            </a:r>
            <a:r>
              <a:rPr kumimoji="1" lang="zh-CN" altLang="en-US" dirty="0" smtClean="0"/>
              <a:t>桥</a:t>
            </a:r>
            <a:r>
              <a:rPr kumimoji="1" lang="en-US" altLang="zh-CN" dirty="0" smtClean="0"/>
              <a:t>-Native</a:t>
            </a:r>
            <a:r>
              <a:rPr kumimoji="1" lang="zh-CN" altLang="en-US" dirty="0" smtClean="0"/>
              <a:t>端</a:t>
            </a:r>
            <a:endParaRPr kumimoji="1" lang="zh-CN" altLang="en-US" dirty="0"/>
          </a:p>
        </p:txBody>
      </p:sp>
      <p:sp>
        <p:nvSpPr>
          <p:cNvPr id="12" name="进程 11"/>
          <p:cNvSpPr/>
          <p:nvPr/>
        </p:nvSpPr>
        <p:spPr>
          <a:xfrm>
            <a:off x="6010398" y="2012365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可选流程 12"/>
          <p:cNvSpPr/>
          <p:nvPr/>
        </p:nvSpPr>
        <p:spPr>
          <a:xfrm>
            <a:off x="7597024" y="1515650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Native</a:t>
            </a:r>
            <a:r>
              <a:rPr kumimoji="1" lang="zh-CN" altLang="en-US" dirty="0" smtClean="0"/>
              <a:t>端</a:t>
            </a:r>
            <a:endParaRPr kumimoji="1" lang="zh-CN" altLang="en-US" dirty="0"/>
          </a:p>
        </p:txBody>
      </p:sp>
      <p:sp>
        <p:nvSpPr>
          <p:cNvPr id="14" name="进程 13"/>
          <p:cNvSpPr/>
          <p:nvPr/>
        </p:nvSpPr>
        <p:spPr>
          <a:xfrm>
            <a:off x="8467582" y="2012365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1296447" y="2855934"/>
            <a:ext cx="2173263" cy="62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540703" y="2505206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打开相机（异步）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494762" y="2805830"/>
            <a:ext cx="288098" cy="2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3807910" y="3521901"/>
            <a:ext cx="2052000" cy="62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904971" y="3496849"/>
            <a:ext cx="288098" cy="148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6214990" y="4250497"/>
            <a:ext cx="2052000" cy="62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315180" y="4175341"/>
            <a:ext cx="288098" cy="7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780745" y="45469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原生系统打开相机</a:t>
            </a:r>
            <a:endParaRPr kumimoji="1" lang="zh-CN" altLang="en-US" dirty="0"/>
          </a:p>
        </p:txBody>
      </p:sp>
      <p:sp>
        <p:nvSpPr>
          <p:cNvPr id="23" name="右箭头 22"/>
          <p:cNvSpPr/>
          <p:nvPr/>
        </p:nvSpPr>
        <p:spPr>
          <a:xfrm rot="10800000">
            <a:off x="6228125" y="4916280"/>
            <a:ext cx="2052000" cy="62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右箭头 23"/>
          <p:cNvSpPr/>
          <p:nvPr/>
        </p:nvSpPr>
        <p:spPr>
          <a:xfrm rot="10800000">
            <a:off x="3812695" y="4905842"/>
            <a:ext cx="2052000" cy="62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130261" y="2420301"/>
            <a:ext cx="288098" cy="270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右箭头 25"/>
          <p:cNvSpPr/>
          <p:nvPr/>
        </p:nvSpPr>
        <p:spPr>
          <a:xfrm rot="10800000">
            <a:off x="1420841" y="4901816"/>
            <a:ext cx="2052000" cy="62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505213" y="498744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返回打开相机结果</a:t>
            </a:r>
            <a:endParaRPr kumimoji="1" lang="en-US" altLang="zh-CN" dirty="0" smtClean="0"/>
          </a:p>
          <a:p>
            <a:r>
              <a:rPr kumimoji="1" lang="zh-CN" altLang="en-US" dirty="0" smtClean="0"/>
              <a:t>（异步）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910205" y="3108542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封装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通信包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6492837" y="3889515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解析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通信包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492837" y="4978911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封装</a:t>
            </a:r>
            <a:r>
              <a:rPr kumimoji="1" lang="en-US" altLang="zh-CN" dirty="0" smtClean="0"/>
              <a:t>Native</a:t>
            </a:r>
            <a:r>
              <a:rPr kumimoji="1" lang="zh-CN" altLang="en-US" dirty="0" smtClean="0"/>
              <a:t>通信包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917278" y="497854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解析</a:t>
            </a:r>
            <a:r>
              <a:rPr kumimoji="1" lang="en-US" altLang="zh-CN" dirty="0" smtClean="0"/>
              <a:t>Native</a:t>
            </a:r>
            <a:r>
              <a:rPr kumimoji="1" lang="zh-CN" altLang="en-US" dirty="0" smtClean="0"/>
              <a:t>通信包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783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基础服务目录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33693"/>
              </p:ext>
            </p:extLst>
          </p:nvPr>
        </p:nvGraphicFramePr>
        <p:xfrm>
          <a:off x="677863" y="1293541"/>
          <a:ext cx="8596312" cy="526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972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通信安全服务－简介</a:t>
            </a:r>
            <a:endParaRPr kumimoji="1" lang="zh-CN" altLang="en-US" dirty="0"/>
          </a:p>
        </p:txBody>
      </p:sp>
      <p:sp>
        <p:nvSpPr>
          <p:cNvPr id="4" name="进程 3"/>
          <p:cNvSpPr/>
          <p:nvPr/>
        </p:nvSpPr>
        <p:spPr>
          <a:xfrm>
            <a:off x="801668" y="1490605"/>
            <a:ext cx="1841326" cy="6263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客户端</a:t>
            </a:r>
            <a:endParaRPr kumimoji="1" lang="zh-CN" altLang="en-US" dirty="0"/>
          </a:p>
        </p:txBody>
      </p:sp>
      <p:sp>
        <p:nvSpPr>
          <p:cNvPr id="5" name="进程 4"/>
          <p:cNvSpPr/>
          <p:nvPr/>
        </p:nvSpPr>
        <p:spPr>
          <a:xfrm>
            <a:off x="7091817" y="1478079"/>
            <a:ext cx="1841326" cy="6263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服务器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01668" y="2116897"/>
            <a:ext cx="1841326" cy="3770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91817" y="2104371"/>
            <a:ext cx="1841326" cy="3770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1481560" y="2242157"/>
            <a:ext cx="6724892" cy="27745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对通信报文进行二次加密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方式：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首次通信：使用非对称密钥协商对称密钥</a:t>
            </a:r>
            <a:endParaRPr kumimoji="1" lang="en-US" altLang="zh-CN" dirty="0" smtClean="0"/>
          </a:p>
          <a:p>
            <a:r>
              <a:rPr kumimoji="1" lang="zh-CN" altLang="en-US" dirty="0" smtClean="0"/>
              <a:t>后续通信：使用对称密钥对业务通信报文二次加密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008330" y="2592888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Https</a:t>
            </a:r>
            <a:r>
              <a:rPr kumimoji="1" lang="zh-CN" altLang="en-US" dirty="0" smtClean="0"/>
              <a:t>协议通道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41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圆角矩形 118"/>
          <p:cNvSpPr/>
          <p:nvPr/>
        </p:nvSpPr>
        <p:spPr>
          <a:xfrm>
            <a:off x="1843402" y="1200150"/>
            <a:ext cx="7495209" cy="555705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 w="25400"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Pastry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移动平台技术架构图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1.0.0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3916340" y="1587274"/>
            <a:ext cx="23311" cy="4165308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604373" y="1580438"/>
            <a:ext cx="23311" cy="4165308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" name="圆角矩形 102"/>
          <p:cNvSpPr/>
          <p:nvPr/>
        </p:nvSpPr>
        <p:spPr>
          <a:xfrm rot="5400000">
            <a:off x="6363769" y="550330"/>
            <a:ext cx="26446" cy="4877788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" name="圆角矩形 103"/>
          <p:cNvSpPr/>
          <p:nvPr/>
        </p:nvSpPr>
        <p:spPr>
          <a:xfrm rot="5400000">
            <a:off x="6369834" y="1944240"/>
            <a:ext cx="26446" cy="4877788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5" name="圆角矩形 104"/>
          <p:cNvSpPr/>
          <p:nvPr/>
        </p:nvSpPr>
        <p:spPr>
          <a:xfrm rot="5400000" flipH="1">
            <a:off x="6152735" y="1054321"/>
            <a:ext cx="26446" cy="9385085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8817968" y="1581177"/>
            <a:ext cx="23311" cy="4165308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10830558" y="1581544"/>
            <a:ext cx="23311" cy="4132250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1473417" y="1580715"/>
            <a:ext cx="23311" cy="4165308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9" name="圆角矩形 108"/>
          <p:cNvSpPr/>
          <p:nvPr/>
        </p:nvSpPr>
        <p:spPr>
          <a:xfrm rot="5400000" flipH="1">
            <a:off x="6151517" y="-3112638"/>
            <a:ext cx="26446" cy="9385085"/>
          </a:xfrm>
          <a:prstGeom prst="round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2" name="下箭头 111"/>
          <p:cNvSpPr/>
          <p:nvPr/>
        </p:nvSpPr>
        <p:spPr>
          <a:xfrm rot="16200000">
            <a:off x="7705292" y="5342469"/>
            <a:ext cx="264464" cy="911879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113" name="圆角矩形 112"/>
          <p:cNvSpPr/>
          <p:nvPr/>
        </p:nvSpPr>
        <p:spPr>
          <a:xfrm>
            <a:off x="876301" y="1710858"/>
            <a:ext cx="743205" cy="4509160"/>
          </a:xfrm>
          <a:prstGeom prst="roundRect">
            <a:avLst/>
          </a:prstGeom>
          <a:solidFill>
            <a:srgbClr val="FFD993">
              <a:alpha val="5019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用户（项目组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Pastry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平台的用户，遵守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Pastry</a:t>
            </a:r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用户组织规则。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2914194" y="4239450"/>
            <a:ext cx="6137207" cy="401110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工程目录</a:t>
            </a:r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标准（功能平台）</a:t>
            </a:r>
            <a:endParaRPr lang="en-US" altLang="zh-C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dirty="0" smtClean="0"/>
              <a:t>说明</a:t>
            </a:r>
            <a:r>
              <a:rPr lang="en-US" altLang="zh-CN" dirty="0"/>
              <a:t>:</a:t>
            </a:r>
            <a:r>
              <a:rPr lang="zh-CN" altLang="en-US" dirty="0" smtClean="0"/>
              <a:t>依据</a:t>
            </a:r>
            <a:r>
              <a:rPr lang="zh-CN" altLang="en-US" dirty="0"/>
              <a:t>基础平台＋前端设计工程目录标准。包含用户工作区域与产品工作区域。</a:t>
            </a:r>
          </a:p>
        </p:txBody>
      </p:sp>
      <p:sp>
        <p:nvSpPr>
          <p:cNvPr id="122" name="圆角矩形 121"/>
          <p:cNvSpPr/>
          <p:nvPr/>
        </p:nvSpPr>
        <p:spPr>
          <a:xfrm>
            <a:off x="5221200" y="4793517"/>
            <a:ext cx="3830202" cy="1841757"/>
          </a:xfrm>
          <a:prstGeom prst="roundRect">
            <a:avLst/>
          </a:prstGeom>
          <a:solidFill>
            <a:srgbClr val="70AE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管理集成平台（功能平台）</a:t>
            </a:r>
            <a:endParaRPr lang="zh-CN" alt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2887267" y="4777662"/>
            <a:ext cx="2096639" cy="1902286"/>
          </a:xfrm>
          <a:prstGeom prst="roundRect">
            <a:avLst/>
          </a:prstGeom>
          <a:solidFill>
            <a:srgbClr val="FFD99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移动基础平台</a:t>
            </a:r>
            <a:endParaRPr lang="en-US" altLang="zh-C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</a:t>
            </a:r>
            <a:r>
              <a:rPr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zh-CN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通信安全服务插件</a:t>
            </a:r>
            <a:endParaRPr lang="en-US" altLang="zh-C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3257550" y="5930641"/>
            <a:ext cx="1366989" cy="289377"/>
          </a:xfrm>
          <a:prstGeom prst="roundRect">
            <a:avLst/>
          </a:prstGeom>
          <a:solidFill>
            <a:srgbClr val="4372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/>
              <a:t>通信安全服务插件</a:t>
            </a:r>
            <a:endParaRPr lang="zh-CN" altLang="en-US" dirty="0"/>
          </a:p>
        </p:txBody>
      </p:sp>
      <p:sp>
        <p:nvSpPr>
          <p:cNvPr id="129" name="圆角矩形 128"/>
          <p:cNvSpPr/>
          <p:nvPr/>
        </p:nvSpPr>
        <p:spPr>
          <a:xfrm>
            <a:off x="9575905" y="4901032"/>
            <a:ext cx="1506492" cy="1734240"/>
          </a:xfrm>
          <a:prstGeom prst="roundRect">
            <a:avLst/>
          </a:prstGeom>
          <a:solidFill>
            <a:srgbClr val="FFD993">
              <a:alpha val="5019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客户业务服务器－服务器</a:t>
            </a:r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端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说明：客户服务器</a:t>
            </a:r>
            <a:endParaRPr lang="en-US" altLang="zh-CN" sz="11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第三方服务器等等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0" name="下箭头 129"/>
          <p:cNvSpPr/>
          <p:nvPr/>
        </p:nvSpPr>
        <p:spPr>
          <a:xfrm rot="16200000">
            <a:off x="4993040" y="5611913"/>
            <a:ext cx="264464" cy="372990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131" name="圆角矩形 130"/>
          <p:cNvSpPr/>
          <p:nvPr/>
        </p:nvSpPr>
        <p:spPr>
          <a:xfrm>
            <a:off x="5279503" y="5095001"/>
            <a:ext cx="1748311" cy="1438802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管理集成平台－前端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zh-CN" altLang="en-US" sz="1100" dirty="0"/>
              <a:t>说明</a:t>
            </a:r>
            <a:r>
              <a:rPr lang="en-US" altLang="zh-CN" sz="1100" dirty="0"/>
              <a:t>:</a:t>
            </a:r>
          </a:p>
          <a:p>
            <a:r>
              <a:rPr lang="zh-CN" altLang="en-US" sz="1100" dirty="0"/>
              <a:t>基础服务</a:t>
            </a:r>
            <a:r>
              <a:rPr lang="en-US" altLang="zh-CN" sz="1100" dirty="0"/>
              <a:t>:</a:t>
            </a:r>
            <a:r>
              <a:rPr lang="zh-CN" altLang="en-US" sz="1100" dirty="0"/>
              <a:t>通信安全服务</a:t>
            </a:r>
          </a:p>
        </p:txBody>
      </p:sp>
      <p:sp>
        <p:nvSpPr>
          <p:cNvPr id="132" name="圆角矩形 131"/>
          <p:cNvSpPr/>
          <p:nvPr/>
        </p:nvSpPr>
        <p:spPr>
          <a:xfrm>
            <a:off x="7213365" y="5093684"/>
            <a:ext cx="1748311" cy="1436295"/>
          </a:xfrm>
          <a:prstGeom prst="roundRect">
            <a:avLst/>
          </a:prstGeom>
          <a:solidFill>
            <a:srgbClr val="ED7D3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100" dirty="0"/>
              <a:t>管理集成平台－服务器端</a:t>
            </a:r>
            <a:endParaRPr lang="en-US" altLang="zh-CN" sz="1100" dirty="0"/>
          </a:p>
          <a:p>
            <a:pPr algn="ctr"/>
            <a:endParaRPr lang="en-US" altLang="zh-CN" sz="1100" dirty="0"/>
          </a:p>
          <a:p>
            <a:r>
              <a:rPr lang="zh-CN" altLang="en-US" sz="1100" dirty="0"/>
              <a:t>说明</a:t>
            </a:r>
            <a:r>
              <a:rPr lang="en-US" altLang="zh-CN" sz="1100" dirty="0"/>
              <a:t>:</a:t>
            </a:r>
          </a:p>
          <a:p>
            <a:r>
              <a:rPr lang="zh-CN" altLang="en-US" sz="1100" dirty="0"/>
              <a:t>基础服务器</a:t>
            </a:r>
            <a:r>
              <a:rPr lang="en-US" altLang="zh-CN" sz="1100" dirty="0"/>
              <a:t>:</a:t>
            </a:r>
            <a:r>
              <a:rPr lang="zh-CN" altLang="en-US" sz="1100" dirty="0"/>
              <a:t>前置服务器－通信安全服务</a:t>
            </a:r>
          </a:p>
        </p:txBody>
      </p:sp>
      <p:sp>
        <p:nvSpPr>
          <p:cNvPr id="133" name="下箭头 132"/>
          <p:cNvSpPr/>
          <p:nvPr/>
        </p:nvSpPr>
        <p:spPr>
          <a:xfrm rot="16200000">
            <a:off x="7014630" y="5629483"/>
            <a:ext cx="264464" cy="316184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134" name="下箭头 133"/>
          <p:cNvSpPr/>
          <p:nvPr/>
        </p:nvSpPr>
        <p:spPr>
          <a:xfrm rot="16200000">
            <a:off x="9208226" y="5488981"/>
            <a:ext cx="264464" cy="618857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141" name="单圆角矩形 140"/>
          <p:cNvSpPr/>
          <p:nvPr/>
        </p:nvSpPr>
        <p:spPr>
          <a:xfrm>
            <a:off x="2806223" y="4743749"/>
            <a:ext cx="8557102" cy="1936199"/>
          </a:xfrm>
          <a:prstGeom prst="round1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下箭头 114"/>
          <p:cNvSpPr/>
          <p:nvPr/>
        </p:nvSpPr>
        <p:spPr>
          <a:xfrm rot="16200000">
            <a:off x="2147445" y="3734753"/>
            <a:ext cx="264464" cy="1430421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117" name="下箭头 116"/>
          <p:cNvSpPr/>
          <p:nvPr/>
        </p:nvSpPr>
        <p:spPr>
          <a:xfrm rot="16200000">
            <a:off x="2147116" y="4841488"/>
            <a:ext cx="264464" cy="1431078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通信安全</a:t>
            </a:r>
            <a:r>
              <a:rPr kumimoji="1" lang="zh-CN" altLang="en-US" dirty="0"/>
              <a:t>服务－架构图</a:t>
            </a:r>
          </a:p>
        </p:txBody>
      </p:sp>
      <p:sp>
        <p:nvSpPr>
          <p:cNvPr id="111" name="下箭头 110"/>
          <p:cNvSpPr/>
          <p:nvPr/>
        </p:nvSpPr>
        <p:spPr>
          <a:xfrm>
            <a:off x="4600508" y="4583314"/>
            <a:ext cx="233108" cy="429754"/>
          </a:xfrm>
          <a:prstGeom prst="downArrow">
            <a:avLst/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  <p:sp>
        <p:nvSpPr>
          <p:cNvPr id="110" name="下箭头 109"/>
          <p:cNvSpPr/>
          <p:nvPr/>
        </p:nvSpPr>
        <p:spPr>
          <a:xfrm rot="10800000">
            <a:off x="6234604" y="4549313"/>
            <a:ext cx="233108" cy="392732"/>
          </a:xfrm>
          <a:prstGeom prst="downArrow">
            <a:avLst>
              <a:gd name="adj1" fmla="val 42160"/>
              <a:gd name="adj2" fmla="val 50000"/>
            </a:avLst>
          </a:prstGeom>
          <a:solidFill>
            <a:srgbClr val="F4B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 dirty="0"/>
              <a:t>标准</a:t>
            </a:r>
          </a:p>
        </p:txBody>
      </p:sp>
    </p:spTree>
    <p:extLst>
      <p:ext uri="{BB962C8B-B14F-4D97-AF65-F5344CB8AC3E}">
        <p14:creationId xmlns:p14="http://schemas.microsoft.com/office/powerpoint/2010/main" val="1486080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通信安全服务－时序图</a:t>
            </a:r>
            <a:endParaRPr kumimoji="1" lang="zh-CN" altLang="en-US" dirty="0"/>
          </a:p>
        </p:txBody>
      </p:sp>
      <p:sp>
        <p:nvSpPr>
          <p:cNvPr id="4" name="可选流程 3"/>
          <p:cNvSpPr/>
          <p:nvPr/>
        </p:nvSpPr>
        <p:spPr>
          <a:xfrm>
            <a:off x="334664" y="1410721"/>
            <a:ext cx="1741117" cy="5196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客户端</a:t>
            </a:r>
            <a:endParaRPr kumimoji="1" lang="zh-CN" altLang="en-US" dirty="0"/>
          </a:p>
        </p:txBody>
      </p:sp>
      <p:sp>
        <p:nvSpPr>
          <p:cNvPr id="5" name="进程 4"/>
          <p:cNvSpPr/>
          <p:nvPr/>
        </p:nvSpPr>
        <p:spPr>
          <a:xfrm>
            <a:off x="1205222" y="1930400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可选流程 5"/>
          <p:cNvSpPr/>
          <p:nvPr/>
        </p:nvSpPr>
        <p:spPr>
          <a:xfrm>
            <a:off x="4418704" y="1410721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前置服务器</a:t>
            </a:r>
            <a:endParaRPr kumimoji="1" lang="zh-CN" altLang="en-US" dirty="0"/>
          </a:p>
        </p:txBody>
      </p:sp>
      <p:sp>
        <p:nvSpPr>
          <p:cNvPr id="7" name="进程 6"/>
          <p:cNvSpPr/>
          <p:nvPr/>
        </p:nvSpPr>
        <p:spPr>
          <a:xfrm>
            <a:off x="5289262" y="190743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可选流程 7"/>
          <p:cNvSpPr/>
          <p:nvPr/>
        </p:nvSpPr>
        <p:spPr>
          <a:xfrm>
            <a:off x="8561741" y="1410721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客户服务器</a:t>
            </a:r>
            <a:endParaRPr kumimoji="1" lang="zh-CN" altLang="en-US" dirty="0"/>
          </a:p>
        </p:txBody>
      </p:sp>
      <p:sp>
        <p:nvSpPr>
          <p:cNvPr id="9" name="进程 8"/>
          <p:cNvSpPr/>
          <p:nvPr/>
        </p:nvSpPr>
        <p:spPr>
          <a:xfrm>
            <a:off x="9432299" y="190743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193150" y="2598155"/>
            <a:ext cx="271158" cy="855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1386568" y="2621358"/>
            <a:ext cx="3816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294437" y="4894075"/>
            <a:ext cx="288098" cy="60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089141" y="2188636"/>
            <a:ext cx="288098" cy="1753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/>
          <p:cNvSpPr/>
          <p:nvPr/>
        </p:nvSpPr>
        <p:spPr>
          <a:xfrm rot="10800000" flipV="1">
            <a:off x="1369257" y="3354201"/>
            <a:ext cx="3816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744830" y="2049117"/>
            <a:ext cx="1643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客户端生成随机数 </a:t>
            </a:r>
            <a:r>
              <a:rPr kumimoji="1" lang="en-US" altLang="zh-CN" sz="1200" dirty="0" smtClean="0"/>
              <a:t>CR</a:t>
            </a:r>
            <a:endParaRPr kumimoji="1" lang="zh-CN" altLang="en-US" sz="1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782784" y="2330285"/>
            <a:ext cx="1489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公钥加密随机数 </a:t>
            </a:r>
            <a:r>
              <a:rPr kumimoji="1" lang="en-US" altLang="zh-CN" sz="1200" dirty="0" smtClean="0"/>
              <a:t>CR</a:t>
            </a:r>
            <a:endParaRPr kumimoji="1" lang="zh-CN" altLang="en-US" sz="1200" dirty="0"/>
          </a:p>
        </p:txBody>
      </p:sp>
      <p:sp>
        <p:nvSpPr>
          <p:cNvPr id="48" name="文本框 47"/>
          <p:cNvSpPr txBox="1"/>
          <p:nvPr/>
        </p:nvSpPr>
        <p:spPr>
          <a:xfrm>
            <a:off x="1387115" y="2726290"/>
            <a:ext cx="2770310" cy="27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发送公钥加密随机数</a:t>
            </a:r>
            <a:r>
              <a:rPr kumimoji="1" lang="en-US" altLang="zh-CN" sz="1200" dirty="0" smtClean="0"/>
              <a:t>CR</a:t>
            </a:r>
            <a:r>
              <a:rPr kumimoji="1" lang="zh-CN" altLang="en-US" sz="1200" dirty="0" smtClean="0"/>
              <a:t>到前置服务器</a:t>
            </a:r>
            <a:endParaRPr kumimoji="1" lang="zh-CN" altLang="en-US" sz="1200" dirty="0"/>
          </a:p>
        </p:txBody>
      </p:sp>
      <p:sp>
        <p:nvSpPr>
          <p:cNvPr id="50" name="文本框 49"/>
          <p:cNvSpPr txBox="1"/>
          <p:nvPr/>
        </p:nvSpPr>
        <p:spPr>
          <a:xfrm>
            <a:off x="5787519" y="2445302"/>
            <a:ext cx="2212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私钥解密获取客户端随机数</a:t>
            </a:r>
            <a:r>
              <a:rPr kumimoji="1" lang="en-US" altLang="zh-CN" sz="1200" dirty="0" smtClean="0"/>
              <a:t>CR</a:t>
            </a:r>
            <a:endParaRPr kumimoji="1"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5787519" y="2662271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服务器生成随机数</a:t>
            </a:r>
            <a:r>
              <a:rPr kumimoji="1" lang="en-US" altLang="zh-CN" sz="1200" dirty="0" smtClean="0"/>
              <a:t>SR</a:t>
            </a:r>
            <a:endParaRPr kumimoji="1" lang="zh-CN" altLang="en-US" sz="1200" dirty="0"/>
          </a:p>
        </p:txBody>
      </p:sp>
      <p:sp>
        <p:nvSpPr>
          <p:cNvPr id="54" name="文本框 53"/>
          <p:cNvSpPr txBox="1"/>
          <p:nvPr/>
        </p:nvSpPr>
        <p:spPr>
          <a:xfrm>
            <a:off x="5784933" y="2867581"/>
            <a:ext cx="1430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生成会话</a:t>
            </a:r>
            <a:r>
              <a:rPr kumimoji="1" lang="en-US" altLang="zh-CN" sz="1200" dirty="0" err="1" smtClean="0"/>
              <a:t>SessionID</a:t>
            </a:r>
            <a:endParaRPr kumimoji="1" lang="zh-CN" altLang="en-US" sz="1200" dirty="0"/>
          </a:p>
        </p:txBody>
      </p:sp>
      <p:sp>
        <p:nvSpPr>
          <p:cNvPr id="56" name="环形箭头 55"/>
          <p:cNvSpPr/>
          <p:nvPr/>
        </p:nvSpPr>
        <p:spPr>
          <a:xfrm rot="5400000">
            <a:off x="1279024" y="1875731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784933" y="3073365"/>
            <a:ext cx="362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使用</a:t>
            </a:r>
            <a:r>
              <a:rPr kumimoji="1" lang="en-US" altLang="zh-CN" sz="1200" dirty="0" smtClean="0"/>
              <a:t>CR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SR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err="1" smtClean="0"/>
              <a:t>SessionID</a:t>
            </a:r>
            <a:r>
              <a:rPr kumimoji="1" lang="zh-CN" altLang="en-US" sz="1200" dirty="0" smtClean="0"/>
              <a:t>生成会话密钥（对称密钥）</a:t>
            </a:r>
            <a:endParaRPr kumimoji="1" lang="zh-CN" altLang="en-US" sz="1200" dirty="0"/>
          </a:p>
        </p:txBody>
      </p:sp>
      <p:sp>
        <p:nvSpPr>
          <p:cNvPr id="62" name="文本框 61"/>
          <p:cNvSpPr txBox="1"/>
          <p:nvPr/>
        </p:nvSpPr>
        <p:spPr>
          <a:xfrm>
            <a:off x="1740438" y="3426551"/>
            <a:ext cx="3241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公钥解密获取 </a:t>
            </a:r>
            <a:r>
              <a:rPr kumimoji="1" lang="en-US" altLang="zh-CN" sz="1200" dirty="0" smtClean="0"/>
              <a:t>SR</a:t>
            </a:r>
            <a:r>
              <a:rPr kumimoji="1" lang="zh-CN" altLang="en-US" sz="1200" dirty="0" smtClean="0"/>
              <a:t>，通过</a:t>
            </a:r>
            <a:r>
              <a:rPr kumimoji="1" lang="en-US" altLang="zh-CN" sz="1200" dirty="0" smtClean="0"/>
              <a:t>Cookies</a:t>
            </a:r>
            <a:r>
              <a:rPr kumimoji="1" lang="zh-CN" altLang="en-US" sz="1200" dirty="0" smtClean="0"/>
              <a:t>获取</a:t>
            </a:r>
            <a:r>
              <a:rPr kumimoji="1" lang="en-US" altLang="zh-CN" sz="1200" dirty="0" err="1" smtClean="0"/>
              <a:t>SessionID</a:t>
            </a:r>
            <a:endParaRPr kumimoji="1" lang="zh-CN" altLang="en-US" sz="1200" dirty="0"/>
          </a:p>
        </p:txBody>
      </p:sp>
      <p:sp>
        <p:nvSpPr>
          <p:cNvPr id="63" name="文本框 62"/>
          <p:cNvSpPr txBox="1"/>
          <p:nvPr/>
        </p:nvSpPr>
        <p:spPr>
          <a:xfrm>
            <a:off x="2944575" y="3129801"/>
            <a:ext cx="2348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发送私钥加密随机数</a:t>
            </a:r>
            <a:r>
              <a:rPr kumimoji="1" lang="en-US" altLang="zh-CN" sz="1200" dirty="0" smtClean="0"/>
              <a:t>SR</a:t>
            </a:r>
            <a:r>
              <a:rPr kumimoji="1" lang="zh-CN" altLang="en-US" sz="1200" dirty="0" smtClean="0"/>
              <a:t>到客户端</a:t>
            </a:r>
            <a:endParaRPr kumimoji="1" lang="zh-CN" altLang="en-US" sz="1200" dirty="0"/>
          </a:p>
        </p:txBody>
      </p:sp>
      <p:sp>
        <p:nvSpPr>
          <p:cNvPr id="64" name="文本框 63"/>
          <p:cNvSpPr txBox="1"/>
          <p:nvPr/>
        </p:nvSpPr>
        <p:spPr>
          <a:xfrm>
            <a:off x="1720650" y="3634638"/>
            <a:ext cx="362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使用</a:t>
            </a:r>
            <a:r>
              <a:rPr kumimoji="1" lang="en-US" altLang="zh-CN" sz="1200" dirty="0" smtClean="0"/>
              <a:t>CR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SR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err="1" smtClean="0"/>
              <a:t>SessionID</a:t>
            </a:r>
            <a:r>
              <a:rPr kumimoji="1" lang="zh-CN" altLang="en-US" sz="1200" dirty="0" smtClean="0"/>
              <a:t>生成会话密钥（对称密钥）</a:t>
            </a:r>
            <a:endParaRPr kumimoji="1" lang="zh-CN" altLang="en-US" sz="1200" dirty="0"/>
          </a:p>
        </p:txBody>
      </p:sp>
      <p:sp>
        <p:nvSpPr>
          <p:cNvPr id="66" name="矩形 65"/>
          <p:cNvSpPr/>
          <p:nvPr/>
        </p:nvSpPr>
        <p:spPr>
          <a:xfrm>
            <a:off x="1074921" y="4325198"/>
            <a:ext cx="271158" cy="190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右箭头 67"/>
          <p:cNvSpPr/>
          <p:nvPr/>
        </p:nvSpPr>
        <p:spPr>
          <a:xfrm>
            <a:off x="1348034" y="4668447"/>
            <a:ext cx="3816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296749" y="4755576"/>
            <a:ext cx="2759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</a:t>
            </a:r>
            <a:r>
              <a:rPr kumimoji="1" lang="en-US" altLang="zh-CN" sz="1200" dirty="0"/>
              <a:t>‘</a:t>
            </a:r>
            <a:r>
              <a:rPr kumimoji="1" lang="zh-CN" altLang="en-US" sz="1200" dirty="0"/>
              <a:t>业务请求报文密文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给前置服务器</a:t>
            </a:r>
            <a:endParaRPr kumimoji="1" lang="zh-CN" altLang="en-US" sz="1200" dirty="0"/>
          </a:p>
        </p:txBody>
      </p:sp>
      <p:sp>
        <p:nvSpPr>
          <p:cNvPr id="70" name="矩形 69"/>
          <p:cNvSpPr/>
          <p:nvPr/>
        </p:nvSpPr>
        <p:spPr>
          <a:xfrm>
            <a:off x="5172908" y="4678552"/>
            <a:ext cx="271158" cy="1154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787519" y="4557422"/>
            <a:ext cx="2759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使用会话密钥解密获取</a:t>
            </a:r>
            <a:r>
              <a:rPr kumimoji="1" lang="en-US" altLang="zh-CN" sz="1200" dirty="0"/>
              <a:t>‘</a:t>
            </a:r>
            <a:r>
              <a:rPr kumimoji="1" lang="zh-CN" altLang="en-US" sz="1200" dirty="0" smtClean="0"/>
              <a:t>业务请求报文</a:t>
            </a:r>
            <a:r>
              <a:rPr kumimoji="1" lang="en-US" altLang="zh-CN" sz="1200" dirty="0" smtClean="0"/>
              <a:t>’</a:t>
            </a:r>
            <a:endParaRPr kumimoji="1" lang="zh-CN" altLang="en-US" sz="1200" dirty="0"/>
          </a:p>
        </p:txBody>
      </p:sp>
      <p:sp>
        <p:nvSpPr>
          <p:cNvPr id="73" name="右箭头 72"/>
          <p:cNvSpPr/>
          <p:nvPr/>
        </p:nvSpPr>
        <p:spPr>
          <a:xfrm>
            <a:off x="5457398" y="4862089"/>
            <a:ext cx="3816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右箭头 73"/>
          <p:cNvSpPr/>
          <p:nvPr/>
        </p:nvSpPr>
        <p:spPr>
          <a:xfrm rot="10800000" flipV="1">
            <a:off x="5454895" y="5361384"/>
            <a:ext cx="3816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5392841" y="4939716"/>
            <a:ext cx="2605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</a:t>
            </a:r>
            <a:r>
              <a:rPr kumimoji="1" lang="en-US" altLang="zh-CN" sz="1200" dirty="0"/>
              <a:t>‘</a:t>
            </a:r>
            <a:r>
              <a:rPr kumimoji="1" lang="zh-CN" altLang="en-US" sz="1200" dirty="0" smtClean="0"/>
              <a:t>业务</a:t>
            </a:r>
            <a:r>
              <a:rPr kumimoji="1" lang="zh-CN" altLang="en-US" sz="1200" dirty="0"/>
              <a:t>请求报文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给客户端服务器</a:t>
            </a:r>
            <a:endParaRPr kumimoji="1"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6910361" y="5147385"/>
            <a:ext cx="2501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返回</a:t>
            </a:r>
            <a:r>
              <a:rPr kumimoji="1" lang="en-US" altLang="zh-CN" sz="1200" dirty="0" smtClean="0"/>
              <a:t>‘</a:t>
            </a:r>
            <a:r>
              <a:rPr kumimoji="1" lang="zh-CN" altLang="en-US" sz="1200" dirty="0" smtClean="0"/>
              <a:t>业务结果报文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给前置服务器</a:t>
            </a:r>
            <a:endParaRPr kumimoji="1" lang="zh-CN" altLang="en-US" sz="1200" dirty="0"/>
          </a:p>
        </p:txBody>
      </p:sp>
      <p:sp>
        <p:nvSpPr>
          <p:cNvPr id="78" name="文本框 77"/>
          <p:cNvSpPr txBox="1"/>
          <p:nvPr/>
        </p:nvSpPr>
        <p:spPr>
          <a:xfrm>
            <a:off x="5812829" y="5455698"/>
            <a:ext cx="4143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使用会话密钥加密</a:t>
            </a:r>
            <a:r>
              <a:rPr kumimoji="1" lang="en-US" altLang="zh-CN" sz="1200" dirty="0"/>
              <a:t>‘</a:t>
            </a:r>
            <a:r>
              <a:rPr kumimoji="1" lang="zh-CN" altLang="en-US" sz="1200" dirty="0" smtClean="0"/>
              <a:t>业务结果报文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 生成</a:t>
            </a:r>
            <a:r>
              <a:rPr kumimoji="1" lang="en-US" altLang="zh-CN" sz="1200" dirty="0"/>
              <a:t>‘</a:t>
            </a:r>
            <a:r>
              <a:rPr kumimoji="1" lang="zh-CN" altLang="en-US" sz="1200" dirty="0" smtClean="0"/>
              <a:t>业务结果报文密文</a:t>
            </a:r>
            <a:r>
              <a:rPr kumimoji="1" lang="en-US" altLang="zh-CN" sz="1200" dirty="0" smtClean="0"/>
              <a:t>’</a:t>
            </a:r>
          </a:p>
        </p:txBody>
      </p:sp>
      <p:sp>
        <p:nvSpPr>
          <p:cNvPr id="79" name="环形箭头 78"/>
          <p:cNvSpPr/>
          <p:nvPr/>
        </p:nvSpPr>
        <p:spPr>
          <a:xfrm rot="5400000">
            <a:off x="1288354" y="2097834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0" name="环形箭头 79"/>
          <p:cNvSpPr/>
          <p:nvPr/>
        </p:nvSpPr>
        <p:spPr>
          <a:xfrm rot="5400000">
            <a:off x="5367121" y="2274488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1" name="环形箭头 80"/>
          <p:cNvSpPr/>
          <p:nvPr/>
        </p:nvSpPr>
        <p:spPr>
          <a:xfrm rot="5400000">
            <a:off x="5382912" y="2476588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2" name="环形箭头 81"/>
          <p:cNvSpPr/>
          <p:nvPr/>
        </p:nvSpPr>
        <p:spPr>
          <a:xfrm rot="5400000">
            <a:off x="5386863" y="2676614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3" name="环形箭头 82"/>
          <p:cNvSpPr/>
          <p:nvPr/>
        </p:nvSpPr>
        <p:spPr>
          <a:xfrm rot="5400000">
            <a:off x="5386862" y="2885411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4" name="环形箭头 83"/>
          <p:cNvSpPr/>
          <p:nvPr/>
        </p:nvSpPr>
        <p:spPr>
          <a:xfrm rot="5400000">
            <a:off x="1288354" y="3189035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5" name="环形箭头 84"/>
          <p:cNvSpPr/>
          <p:nvPr/>
        </p:nvSpPr>
        <p:spPr>
          <a:xfrm rot="5400000">
            <a:off x="1301014" y="3427688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6" name="环形箭头 85"/>
          <p:cNvSpPr/>
          <p:nvPr/>
        </p:nvSpPr>
        <p:spPr>
          <a:xfrm rot="5400000">
            <a:off x="5345852" y="4354415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7" name="环形箭头 86"/>
          <p:cNvSpPr/>
          <p:nvPr/>
        </p:nvSpPr>
        <p:spPr>
          <a:xfrm rot="5400000">
            <a:off x="5356680" y="5193218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8" name="右箭头 87"/>
          <p:cNvSpPr/>
          <p:nvPr/>
        </p:nvSpPr>
        <p:spPr>
          <a:xfrm rot="10800000" flipV="1">
            <a:off x="1350098" y="5707389"/>
            <a:ext cx="3816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2790083" y="5498975"/>
            <a:ext cx="2451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返回</a:t>
            </a:r>
            <a:r>
              <a:rPr kumimoji="1" lang="en-US" altLang="zh-CN" sz="1200" dirty="0"/>
              <a:t>‘</a:t>
            </a:r>
            <a:r>
              <a:rPr kumimoji="1" lang="zh-CN" altLang="en-US" sz="1200" dirty="0" smtClean="0"/>
              <a:t>业务</a:t>
            </a:r>
            <a:r>
              <a:rPr kumimoji="1" lang="zh-CN" altLang="en-US" sz="1200" dirty="0"/>
              <a:t>结果报文密文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给客户端</a:t>
            </a:r>
            <a:endParaRPr kumimoji="1" lang="zh-CN" altLang="en-US" sz="1200" dirty="0"/>
          </a:p>
        </p:txBody>
      </p:sp>
      <p:sp>
        <p:nvSpPr>
          <p:cNvPr id="90" name="环形箭头 89"/>
          <p:cNvSpPr/>
          <p:nvPr/>
        </p:nvSpPr>
        <p:spPr>
          <a:xfrm rot="5400000">
            <a:off x="1267933" y="4076649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1718615" y="4192541"/>
            <a:ext cx="4143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使用会话密钥加密</a:t>
            </a:r>
            <a:r>
              <a:rPr kumimoji="1" lang="en-US" altLang="zh-CN" sz="1200" dirty="0"/>
              <a:t>‘</a:t>
            </a:r>
            <a:r>
              <a:rPr kumimoji="1" lang="zh-CN" altLang="en-US" sz="1200" dirty="0" smtClean="0"/>
              <a:t>业务请求报文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 生成</a:t>
            </a:r>
            <a:r>
              <a:rPr kumimoji="1" lang="en-US" altLang="zh-CN" sz="1200" dirty="0"/>
              <a:t>‘</a:t>
            </a:r>
            <a:r>
              <a:rPr kumimoji="1" lang="zh-CN" altLang="en-US" sz="1200" dirty="0" smtClean="0"/>
              <a:t>业务请求报文密文</a:t>
            </a:r>
            <a:r>
              <a:rPr kumimoji="1" lang="en-US" altLang="zh-CN" sz="1200" dirty="0" smtClean="0"/>
              <a:t>’</a:t>
            </a:r>
          </a:p>
        </p:txBody>
      </p:sp>
      <p:sp>
        <p:nvSpPr>
          <p:cNvPr id="92" name="环形箭头 91"/>
          <p:cNvSpPr/>
          <p:nvPr/>
        </p:nvSpPr>
        <p:spPr>
          <a:xfrm rot="5400000">
            <a:off x="1279024" y="5657785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680393" y="5846576"/>
            <a:ext cx="2759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使用会话密钥解密获取</a:t>
            </a:r>
            <a:r>
              <a:rPr kumimoji="1" lang="en-US" altLang="zh-CN" sz="1200" dirty="0" smtClean="0"/>
              <a:t>‘</a:t>
            </a:r>
            <a:r>
              <a:rPr kumimoji="1" lang="zh-CN" altLang="en-US" sz="1200" dirty="0" smtClean="0"/>
              <a:t>业务请求报文</a:t>
            </a:r>
            <a:r>
              <a:rPr kumimoji="1" lang="en-US" altLang="zh-CN" sz="1200" dirty="0" smtClean="0"/>
              <a:t>’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682789" y="2199201"/>
            <a:ext cx="307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协商密钥过程</a:t>
            </a:r>
            <a:endParaRPr kumimoji="1"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674561" y="4164276"/>
            <a:ext cx="3072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业务数据通信过程</a:t>
            </a:r>
            <a:endParaRPr kumimoji="1"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9925987" y="4947319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服务器处理过程</a:t>
            </a:r>
            <a:endParaRPr kumimoji="1" lang="zh-CN" altLang="en-US" sz="1200" dirty="0"/>
          </a:p>
        </p:txBody>
      </p:sp>
      <p:sp>
        <p:nvSpPr>
          <p:cNvPr id="97" name="环形箭头 96"/>
          <p:cNvSpPr/>
          <p:nvPr/>
        </p:nvSpPr>
        <p:spPr>
          <a:xfrm rot="5400000">
            <a:off x="9484320" y="4744312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728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资源安全服务－简介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77334" y="1307939"/>
            <a:ext cx="9207446" cy="5416951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客户端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57468" y="3105872"/>
            <a:ext cx="8252749" cy="3526422"/>
          </a:xfrm>
          <a:prstGeom prst="roundRect">
            <a:avLst/>
          </a:prstGeom>
          <a:solidFill>
            <a:srgbClr val="70AD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zh-CN" dirty="0" smtClean="0"/>
              <a:t>H5</a:t>
            </a:r>
            <a:r>
              <a:rPr kumimoji="1" lang="zh-CN" altLang="en-US" dirty="0" smtClean="0"/>
              <a:t>资源安全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157468" y="1909172"/>
            <a:ext cx="8252749" cy="1027724"/>
          </a:xfrm>
          <a:prstGeom prst="roundRect">
            <a:avLst/>
          </a:prstGeom>
          <a:solidFill>
            <a:srgbClr val="70AD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zh-CN" altLang="en-US" dirty="0" smtClean="0"/>
              <a:t>原生端代码安全</a:t>
            </a:r>
            <a:endParaRPr kumimoji="1" lang="zh-CN" altLang="en-US" dirty="0"/>
          </a:p>
        </p:txBody>
      </p:sp>
      <p:sp>
        <p:nvSpPr>
          <p:cNvPr id="3" name="可选流程 2"/>
          <p:cNvSpPr/>
          <p:nvPr/>
        </p:nvSpPr>
        <p:spPr>
          <a:xfrm>
            <a:off x="2338086" y="2349660"/>
            <a:ext cx="1180618" cy="416688"/>
          </a:xfrm>
          <a:prstGeom prst="flowChartAlternateProcess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越狱检查</a:t>
            </a:r>
            <a:endParaRPr kumimoji="1" lang="zh-CN" altLang="en-US" dirty="0"/>
          </a:p>
        </p:txBody>
      </p:sp>
      <p:sp>
        <p:nvSpPr>
          <p:cNvPr id="7" name="可选流程 6"/>
          <p:cNvSpPr/>
          <p:nvPr/>
        </p:nvSpPr>
        <p:spPr>
          <a:xfrm>
            <a:off x="3710793" y="2349660"/>
            <a:ext cx="1382067" cy="416688"/>
          </a:xfrm>
          <a:prstGeom prst="flowChartAlternateProcess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防调试检查</a:t>
            </a:r>
            <a:endParaRPr kumimoji="1" lang="zh-CN" altLang="en-US" dirty="0"/>
          </a:p>
        </p:txBody>
      </p:sp>
      <p:sp>
        <p:nvSpPr>
          <p:cNvPr id="8" name="可选流程 7"/>
          <p:cNvSpPr/>
          <p:nvPr/>
        </p:nvSpPr>
        <p:spPr>
          <a:xfrm>
            <a:off x="3482239" y="3593874"/>
            <a:ext cx="1728000" cy="1371664"/>
          </a:xfrm>
          <a:prstGeom prst="flowChartAlternateProcess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JS</a:t>
            </a:r>
            <a:r>
              <a:rPr kumimoji="1" lang="zh-CN" altLang="en-US" dirty="0" smtClean="0"/>
              <a:t>文件</a:t>
            </a:r>
            <a:endParaRPr kumimoji="1" lang="en-US" altLang="zh-CN" dirty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压缩</a:t>
            </a:r>
            <a:endParaRPr kumimoji="1" lang="en-US" altLang="zh-CN" dirty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混淆</a:t>
            </a:r>
            <a:endParaRPr kumimoji="1" lang="en-US" altLang="zh-CN" dirty="0"/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验证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/>
              <a:t>签名</a:t>
            </a:r>
            <a:endParaRPr kumimoji="1" lang="en-US" altLang="zh-CN" dirty="0"/>
          </a:p>
        </p:txBody>
      </p:sp>
      <p:sp>
        <p:nvSpPr>
          <p:cNvPr id="9" name="可选流程 8"/>
          <p:cNvSpPr/>
          <p:nvPr/>
        </p:nvSpPr>
        <p:spPr>
          <a:xfrm>
            <a:off x="1632561" y="3593874"/>
            <a:ext cx="1728000" cy="1371600"/>
          </a:xfrm>
          <a:prstGeom prst="flowChartAlternateProcess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文件</a:t>
            </a:r>
            <a:endParaRPr kumimoji="1" lang="en-US" altLang="zh-CN" dirty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压缩</a:t>
            </a:r>
            <a:endParaRPr kumimoji="1" lang="en-US" altLang="zh-CN" dirty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混淆</a:t>
            </a:r>
            <a:endParaRPr kumimoji="1" lang="en-US" altLang="zh-CN" dirty="0"/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验证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/>
              <a:t>签名</a:t>
            </a:r>
          </a:p>
        </p:txBody>
      </p:sp>
      <p:sp>
        <p:nvSpPr>
          <p:cNvPr id="10" name="可选流程 9"/>
          <p:cNvSpPr/>
          <p:nvPr/>
        </p:nvSpPr>
        <p:spPr>
          <a:xfrm>
            <a:off x="7209286" y="3593875"/>
            <a:ext cx="1728000" cy="1371663"/>
          </a:xfrm>
          <a:prstGeom prst="flowChartAlternateProcess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/>
              <a:t>图片资源文件</a:t>
            </a:r>
            <a:endParaRPr kumimoji="1" lang="en-US" altLang="zh-CN" dirty="0"/>
          </a:p>
          <a:p>
            <a:pPr marL="285750" indent="-285750">
              <a:buFont typeface="ZapfDingbatsITC" charset="0"/>
              <a:buChar char="✘"/>
            </a:pPr>
            <a:r>
              <a:rPr kumimoji="1" lang="zh-CN" altLang="en-US" dirty="0" smtClean="0"/>
              <a:t>压缩</a:t>
            </a:r>
            <a:endParaRPr kumimoji="1" lang="en-US" altLang="zh-CN" dirty="0" smtClean="0"/>
          </a:p>
          <a:p>
            <a:pPr marL="285750" indent="-285750">
              <a:buFont typeface="ZapfDingbatsITC" charset="0"/>
              <a:buChar char="✘"/>
            </a:pPr>
            <a:r>
              <a:rPr kumimoji="1" lang="zh-CN" altLang="en-US" dirty="0" smtClean="0"/>
              <a:t>混淆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验证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/>
              <a:t>签名</a:t>
            </a:r>
          </a:p>
        </p:txBody>
      </p:sp>
      <p:sp>
        <p:nvSpPr>
          <p:cNvPr id="11" name="可选流程 10"/>
          <p:cNvSpPr/>
          <p:nvPr/>
        </p:nvSpPr>
        <p:spPr>
          <a:xfrm>
            <a:off x="5345767" y="3604546"/>
            <a:ext cx="1728000" cy="1360992"/>
          </a:xfrm>
          <a:prstGeom prst="flowChartAlternateProcess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CSS</a:t>
            </a:r>
            <a:r>
              <a:rPr kumimoji="1" lang="zh-CN" altLang="en-US" dirty="0"/>
              <a:t>文件</a:t>
            </a:r>
            <a:endParaRPr kumimoji="1" lang="en-US" altLang="zh-CN" dirty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压缩</a:t>
            </a:r>
            <a:endParaRPr kumimoji="1" lang="en-US" altLang="zh-CN" dirty="0" smtClean="0"/>
          </a:p>
          <a:p>
            <a:pPr marL="285750" indent="-285750">
              <a:buFont typeface="ZapfDingbatsITC" charset="0"/>
              <a:buChar char="✘"/>
            </a:pPr>
            <a:r>
              <a:rPr kumimoji="1" lang="zh-CN" altLang="en-US" dirty="0" smtClean="0"/>
              <a:t>混淆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验证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/>
              <a:t>签名</a:t>
            </a:r>
          </a:p>
        </p:txBody>
      </p:sp>
      <p:sp>
        <p:nvSpPr>
          <p:cNvPr id="12" name="可选流程 11"/>
          <p:cNvSpPr/>
          <p:nvPr/>
        </p:nvSpPr>
        <p:spPr>
          <a:xfrm>
            <a:off x="1632561" y="5076582"/>
            <a:ext cx="1728000" cy="1371600"/>
          </a:xfrm>
          <a:prstGeom prst="flowChartAlternateProcess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清单文件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压缩</a:t>
            </a:r>
            <a:endParaRPr kumimoji="1" lang="en-US" altLang="zh-CN" dirty="0" smtClean="0"/>
          </a:p>
          <a:p>
            <a:pPr marL="285750" indent="-285750">
              <a:buFont typeface="ZapfDingbatsITC" charset="0"/>
              <a:buChar char="✘"/>
            </a:pPr>
            <a:r>
              <a:rPr kumimoji="1" lang="zh-CN" altLang="en-US" dirty="0" smtClean="0"/>
              <a:t>混淆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验证</a:t>
            </a:r>
            <a:endParaRPr kumimoji="1" lang="en-US" altLang="zh-CN" dirty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/>
              <a:t>签名</a:t>
            </a:r>
          </a:p>
        </p:txBody>
      </p:sp>
      <p:sp>
        <p:nvSpPr>
          <p:cNvPr id="14" name="可选流程 13"/>
          <p:cNvSpPr/>
          <p:nvPr/>
        </p:nvSpPr>
        <p:spPr>
          <a:xfrm>
            <a:off x="3482239" y="5076581"/>
            <a:ext cx="1728000" cy="1371600"/>
          </a:xfrm>
          <a:prstGeom prst="flowChartAlternateProcess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压缩</a:t>
            </a:r>
            <a:endParaRPr kumimoji="1" lang="en-US" altLang="zh-CN" dirty="0" smtClean="0"/>
          </a:p>
          <a:p>
            <a:pPr marL="285750" indent="-285750">
              <a:buFont typeface="ZapfDingbatsITC" charset="0"/>
              <a:buChar char="✘"/>
            </a:pPr>
            <a:r>
              <a:rPr kumimoji="1" lang="zh-CN" altLang="en-US" dirty="0" smtClean="0"/>
              <a:t>混淆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验证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/>
              <a:t>签名</a:t>
            </a:r>
          </a:p>
        </p:txBody>
      </p:sp>
      <p:sp>
        <p:nvSpPr>
          <p:cNvPr id="15" name="可选流程 14"/>
          <p:cNvSpPr/>
          <p:nvPr/>
        </p:nvSpPr>
        <p:spPr>
          <a:xfrm>
            <a:off x="5345767" y="5076580"/>
            <a:ext cx="1728000" cy="1371600"/>
          </a:xfrm>
          <a:prstGeom prst="flowChartAlternateProcess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压缩</a:t>
            </a:r>
            <a:endParaRPr kumimoji="1" lang="en-US" altLang="zh-CN" dirty="0"/>
          </a:p>
          <a:p>
            <a:pPr marL="285750" indent="-285750">
              <a:buFont typeface="ZapfDingbatsITC" charset="0"/>
              <a:buChar char="✘"/>
            </a:pPr>
            <a:r>
              <a:rPr kumimoji="1" lang="zh-CN" altLang="en-US" dirty="0" smtClean="0"/>
              <a:t>混淆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验证</a:t>
            </a:r>
            <a:endParaRPr kumimoji="1" lang="en-US" altLang="zh-CN" dirty="0" smtClean="0"/>
          </a:p>
          <a:p>
            <a:pPr marL="285750" indent="-285750">
              <a:buFont typeface="Wingdings" charset="2"/>
              <a:buChar char="ü"/>
            </a:pPr>
            <a:r>
              <a:rPr kumimoji="1" lang="zh-CN" altLang="en-US" dirty="0"/>
              <a:t>签名</a:t>
            </a:r>
          </a:p>
        </p:txBody>
      </p:sp>
    </p:spTree>
    <p:extLst>
      <p:ext uri="{BB962C8B-B14F-4D97-AF65-F5344CB8AC3E}">
        <p14:creationId xmlns:p14="http://schemas.microsoft.com/office/powerpoint/2010/main" val="10264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资源安全服务－架构图</a:t>
            </a:r>
            <a:endParaRPr kumimoji="1" lang="zh-CN" altLang="en-US" dirty="0"/>
          </a:p>
        </p:txBody>
      </p:sp>
      <p:grpSp>
        <p:nvGrpSpPr>
          <p:cNvPr id="29" name="组 28"/>
          <p:cNvGrpSpPr/>
          <p:nvPr/>
        </p:nvGrpSpPr>
        <p:grpSpPr>
          <a:xfrm>
            <a:off x="895350" y="1203766"/>
            <a:ext cx="10304008" cy="5553433"/>
            <a:chOff x="164860" y="705600"/>
            <a:chExt cx="12791404" cy="6051600"/>
          </a:xfrm>
        </p:grpSpPr>
        <p:grpSp>
          <p:nvGrpSpPr>
            <p:cNvPr id="30" name="组 29"/>
            <p:cNvGrpSpPr/>
            <p:nvPr/>
          </p:nvGrpSpPr>
          <p:grpSpPr>
            <a:xfrm>
              <a:off x="1359692" y="705600"/>
              <a:ext cx="11596572" cy="6051600"/>
              <a:chOff x="1359692" y="705600"/>
              <a:chExt cx="11596572" cy="6051600"/>
            </a:xfrm>
          </p:grpSpPr>
          <p:sp>
            <p:nvSpPr>
              <p:cNvPr id="53" name="圆角矩形 52"/>
              <p:cNvSpPr/>
              <p:nvPr/>
            </p:nvSpPr>
            <p:spPr>
              <a:xfrm>
                <a:off x="1359692" y="705600"/>
                <a:ext cx="9260166" cy="60516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  <a:alpha val="30000"/>
                </a:schemeClr>
              </a:solidFill>
              <a:ln w="25400" cmpd="thickThin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Pastry</a:t>
                </a:r>
                <a:r>
                  <a: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移动平台技术架构图</a:t>
                </a:r>
                <a:r>
                  <a:rPr lang="en-US" altLang="zh-C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1.0.0</a:t>
                </a:r>
                <a:endPara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2682632" y="4015383"/>
                <a:ext cx="7582385" cy="436807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工程目录</a:t>
                </a:r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标准（功能平台）</a:t>
                </a:r>
                <a:endParaRPr lang="en-US" altLang="zh-CN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zh-CN" altLang="en-US" dirty="0" smtClean="0"/>
                  <a:t>说明</a:t>
                </a:r>
                <a:r>
                  <a:rPr lang="en-US" altLang="zh-CN" dirty="0"/>
                  <a:t>:</a:t>
                </a:r>
                <a:r>
                  <a:rPr lang="zh-CN" altLang="en-US" dirty="0" smtClean="0"/>
                  <a:t>依据</a:t>
                </a:r>
                <a:r>
                  <a:rPr lang="zh-CN" altLang="en-US" dirty="0"/>
                  <a:t>基础平台＋前端设计工程目录标准。包含用户工作区域与产品工作区域。</a:t>
                </a:r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2682631" y="1261759"/>
                <a:ext cx="3761999" cy="2606400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开发集成平台（开发辅助平台）</a:t>
                </a:r>
                <a:endParaRPr lang="zh-CN" altLang="en-US" sz="11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2649364" y="4601493"/>
                <a:ext cx="2590352" cy="2071580"/>
              </a:xfrm>
              <a:prstGeom prst="roundRect">
                <a:avLst/>
              </a:prstGeom>
              <a:solidFill>
                <a:srgbClr val="FFD993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移动基础平台</a:t>
                </a:r>
                <a:endParaRPr lang="en-US" altLang="zh-C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说明</a:t>
                </a:r>
                <a:r>
                  <a:rPr lang="en-US" altLang="zh-C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</a:t>
                </a:r>
              </a:p>
              <a:p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资源安全服务插件</a:t>
                </a:r>
              </a:p>
              <a:p>
                <a:pPr algn="ctr"/>
                <a:endParaRPr lang="en-US" altLang="zh-CN" sz="11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1" name="下箭头 60"/>
              <p:cNvSpPr/>
              <p:nvPr/>
            </p:nvSpPr>
            <p:spPr>
              <a:xfrm>
                <a:off x="4433007" y="3726930"/>
                <a:ext cx="288000" cy="419104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3105565" y="5857081"/>
                <a:ext cx="1679409" cy="315131"/>
              </a:xfrm>
              <a:prstGeom prst="roundRect">
                <a:avLst/>
              </a:prstGeom>
              <a:solidFill>
                <a:srgbClr val="4372C4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/>
                  <a:t>资源安全服务插件</a:t>
                </a:r>
                <a:endParaRPr lang="zh-CN" altLang="en-US" dirty="0"/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2782327" y="1786272"/>
                <a:ext cx="1584000" cy="1962000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开发集成平台－前端</a:t>
                </a:r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r>
                  <a:rPr lang="zh-CN" altLang="en-US" sz="1100" dirty="0"/>
                  <a:t>说明</a:t>
                </a:r>
                <a:r>
                  <a:rPr lang="en-US" altLang="zh-CN" sz="1100" dirty="0"/>
                  <a:t>:</a:t>
                </a:r>
              </a:p>
              <a:p>
                <a:r>
                  <a:rPr lang="zh-CN" altLang="en-US" sz="1100" dirty="0"/>
                  <a:t>开发辅助工具－</a:t>
                </a:r>
                <a:r>
                  <a:rPr lang="en-US" altLang="zh-CN" sz="1100" dirty="0" err="1"/>
                  <a:t>PastryCLI</a:t>
                </a:r>
                <a:endParaRPr lang="zh-CN" altLang="en-US" sz="1100" dirty="0"/>
              </a:p>
            </p:txBody>
          </p:sp>
          <p:sp>
            <p:nvSpPr>
              <p:cNvPr id="75" name="单圆角矩形 74"/>
              <p:cNvSpPr/>
              <p:nvPr/>
            </p:nvSpPr>
            <p:spPr>
              <a:xfrm>
                <a:off x="2549236" y="4564562"/>
                <a:ext cx="10407028" cy="2108511"/>
              </a:xfrm>
              <a:prstGeom prst="round1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1" name="圆角矩形 30"/>
            <p:cNvSpPr/>
            <p:nvPr/>
          </p:nvSpPr>
          <p:spPr>
            <a:xfrm>
              <a:off x="3920762" y="112717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299855" y="1119732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 rot="5400000">
              <a:off x="6946443" y="-359307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 rot="5400000">
              <a:off x="6953937" y="1158654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 rot="5400000" flipH="1">
              <a:off x="6685716" y="-140585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9976615" y="112053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12463126" y="1120936"/>
              <a:ext cx="28800" cy="4500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902584" y="1120033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 rot="5400000" flipH="1">
              <a:off x="6684211" y="-4678383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" name="下箭头 46"/>
            <p:cNvSpPr/>
            <p:nvPr/>
          </p:nvSpPr>
          <p:spPr>
            <a:xfrm>
              <a:off x="4766036" y="4389849"/>
              <a:ext cx="288000" cy="468000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164860" y="1261758"/>
              <a:ext cx="918213" cy="4910453"/>
            </a:xfrm>
            <a:prstGeom prst="roundRect">
              <a:avLst/>
            </a:prstGeom>
            <a:solidFill>
              <a:srgbClr val="FFD993">
                <a:alpha val="50196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用户（项目组</a:t>
              </a:r>
              <a:r>
                <a:rPr lang="zh-CN" alt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）</a:t>
              </a:r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说明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  <a:p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平台的用户，遵守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用户组织规则。</a:t>
              </a:r>
              <a:endPara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9" name="下箭头 48"/>
            <p:cNvSpPr/>
            <p:nvPr/>
          </p:nvSpPr>
          <p:spPr>
            <a:xfrm rot="16200000">
              <a:off x="1754700" y="3361004"/>
              <a:ext cx="288000" cy="1767254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50" name="下箭头 49"/>
            <p:cNvSpPr/>
            <p:nvPr/>
          </p:nvSpPr>
          <p:spPr>
            <a:xfrm rot="16200000">
              <a:off x="1754295" y="1844335"/>
              <a:ext cx="288000" cy="1768065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51" name="下箭头 50"/>
            <p:cNvSpPr/>
            <p:nvPr/>
          </p:nvSpPr>
          <p:spPr>
            <a:xfrm rot="16200000">
              <a:off x="1754294" y="4566185"/>
              <a:ext cx="288000" cy="1768065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264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资源安全服务－时序图</a:t>
            </a:r>
            <a:endParaRPr kumimoji="1" lang="zh-CN" altLang="en-US" dirty="0"/>
          </a:p>
        </p:txBody>
      </p:sp>
      <p:sp>
        <p:nvSpPr>
          <p:cNvPr id="4" name="可选流程 3"/>
          <p:cNvSpPr/>
          <p:nvPr/>
        </p:nvSpPr>
        <p:spPr>
          <a:xfrm>
            <a:off x="2141051" y="1410721"/>
            <a:ext cx="1741117" cy="5196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Pastry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CLI</a:t>
            </a:r>
            <a:endParaRPr kumimoji="1" lang="zh-CN" altLang="en-US" dirty="0"/>
          </a:p>
        </p:txBody>
      </p:sp>
      <p:sp>
        <p:nvSpPr>
          <p:cNvPr id="5" name="进程 4"/>
          <p:cNvSpPr/>
          <p:nvPr/>
        </p:nvSpPr>
        <p:spPr>
          <a:xfrm>
            <a:off x="3011609" y="1930400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可选流程 5"/>
          <p:cNvSpPr/>
          <p:nvPr/>
        </p:nvSpPr>
        <p:spPr>
          <a:xfrm>
            <a:off x="5527320" y="1410721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客户端</a:t>
            </a:r>
            <a:endParaRPr kumimoji="1" lang="zh-CN" altLang="en-US" dirty="0"/>
          </a:p>
        </p:txBody>
      </p:sp>
      <p:sp>
        <p:nvSpPr>
          <p:cNvPr id="7" name="进程 6"/>
          <p:cNvSpPr/>
          <p:nvPr/>
        </p:nvSpPr>
        <p:spPr>
          <a:xfrm>
            <a:off x="6397878" y="190743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895528" y="2702851"/>
            <a:ext cx="288098" cy="1696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546825" y="26171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压缩步骤</a:t>
            </a:r>
            <a:endParaRPr kumimoji="1"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546825" y="288733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混淆步骤</a:t>
            </a:r>
            <a:endParaRPr kumimoji="1"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6962294" y="5030975"/>
            <a:ext cx="2250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验证清单文件的签名与</a:t>
            </a:r>
            <a:r>
              <a:rPr kumimoji="1" lang="en-US" altLang="zh-CN" sz="1200" dirty="0" smtClean="0"/>
              <a:t>Hash</a:t>
            </a:r>
            <a:r>
              <a:rPr kumimoji="1" lang="zh-CN" altLang="en-US" sz="1200" dirty="0" smtClean="0"/>
              <a:t>值</a:t>
            </a:r>
            <a:endParaRPr kumimoji="1"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962294" y="5268964"/>
            <a:ext cx="3305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验证</a:t>
            </a:r>
            <a:r>
              <a:rPr kumimoji="1" lang="en-US" altLang="zh-CN" sz="1200" dirty="0" smtClean="0"/>
              <a:t>Html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JS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CSS</a:t>
            </a:r>
            <a:r>
              <a:rPr kumimoji="1" lang="zh-CN" altLang="en-US" sz="1200" dirty="0" smtClean="0"/>
              <a:t>、图片资源、</a:t>
            </a:r>
            <a:r>
              <a:rPr kumimoji="1" lang="en-US" altLang="zh-CN" sz="1200" dirty="0" err="1" smtClean="0"/>
              <a:t>Json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xml</a:t>
            </a:r>
            <a:r>
              <a:rPr kumimoji="1" lang="zh-CN" altLang="en-US" sz="1200" dirty="0" smtClean="0"/>
              <a:t>的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签名与</a:t>
            </a:r>
            <a:r>
              <a:rPr kumimoji="1" lang="en-US" altLang="zh-CN" sz="1200" dirty="0" smtClean="0"/>
              <a:t>Hash</a:t>
            </a:r>
            <a:r>
              <a:rPr kumimoji="1" lang="zh-CN" altLang="en-US" sz="1200" dirty="0" smtClean="0"/>
              <a:t>值</a:t>
            </a:r>
            <a:endParaRPr kumimoji="1" lang="zh-CN" altLang="en-US" sz="1200" dirty="0"/>
          </a:p>
        </p:txBody>
      </p:sp>
      <p:sp>
        <p:nvSpPr>
          <p:cNvPr id="21" name="环形箭头 20"/>
          <p:cNvSpPr/>
          <p:nvPr/>
        </p:nvSpPr>
        <p:spPr>
          <a:xfrm rot="5400000">
            <a:off x="3085411" y="2432776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546825" y="35631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签名步骤</a:t>
            </a:r>
            <a:endParaRPr kumimoji="1"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6281329" y="4823406"/>
            <a:ext cx="271158" cy="1335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3185951" y="4153432"/>
            <a:ext cx="30924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环形箭头 35"/>
          <p:cNvSpPr/>
          <p:nvPr/>
        </p:nvSpPr>
        <p:spPr>
          <a:xfrm rot="5400000">
            <a:off x="3094741" y="2654879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环形箭头 36"/>
          <p:cNvSpPr/>
          <p:nvPr/>
        </p:nvSpPr>
        <p:spPr>
          <a:xfrm rot="5400000">
            <a:off x="6468326" y="4860161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8" name="环形箭头 37"/>
          <p:cNvSpPr/>
          <p:nvPr/>
        </p:nvSpPr>
        <p:spPr>
          <a:xfrm rot="5400000">
            <a:off x="6484117" y="5083281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1" name="环形箭头 40"/>
          <p:cNvSpPr/>
          <p:nvPr/>
        </p:nvSpPr>
        <p:spPr>
          <a:xfrm rot="5400000">
            <a:off x="3094741" y="3325660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7" name="环形箭头 46"/>
          <p:cNvSpPr/>
          <p:nvPr/>
        </p:nvSpPr>
        <p:spPr>
          <a:xfrm rot="5400000">
            <a:off x="6474341" y="4574856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209693" y="4255596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将所有文件交由客户端对应目录</a:t>
            </a:r>
            <a:endParaRPr kumimoji="1" lang="en-US" altLang="zh-CN" sz="1200" dirty="0" smtClean="0"/>
          </a:p>
        </p:txBody>
      </p:sp>
      <p:sp>
        <p:nvSpPr>
          <p:cNvPr id="49" name="环形箭头 48"/>
          <p:cNvSpPr/>
          <p:nvPr/>
        </p:nvSpPr>
        <p:spPr>
          <a:xfrm rot="5400000">
            <a:off x="6485432" y="5567413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960372" y="5756204"/>
            <a:ext cx="1755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根据验证结果进行提示</a:t>
            </a:r>
            <a:endParaRPr kumimoji="1" lang="en-US" altLang="zh-CN" sz="1200" dirty="0" smtClean="0"/>
          </a:p>
        </p:txBody>
      </p:sp>
      <p:sp>
        <p:nvSpPr>
          <p:cNvPr id="51" name="文本框 50"/>
          <p:cNvSpPr txBox="1"/>
          <p:nvPr/>
        </p:nvSpPr>
        <p:spPr>
          <a:xfrm>
            <a:off x="2489176" y="2714202"/>
            <a:ext cx="307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打包过程</a:t>
            </a:r>
            <a:endParaRPr kumimoji="1"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5880969" y="4399733"/>
            <a:ext cx="3072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资源安全验证过程</a:t>
            </a:r>
            <a:endParaRPr kumimoji="1" lang="zh-CN" altLang="en-US" dirty="0"/>
          </a:p>
        </p:txBody>
      </p:sp>
      <p:sp>
        <p:nvSpPr>
          <p:cNvPr id="55" name="右箭头 54"/>
          <p:cNvSpPr/>
          <p:nvPr/>
        </p:nvSpPr>
        <p:spPr>
          <a:xfrm>
            <a:off x="1207561" y="2656938"/>
            <a:ext cx="16524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064525" y="2045023"/>
            <a:ext cx="1983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输入：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Html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JS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CSS</a:t>
            </a:r>
            <a:r>
              <a:rPr kumimoji="1" lang="zh-CN" altLang="en-US" sz="1200" dirty="0" smtClean="0"/>
              <a:t>、图片资源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Json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xml</a:t>
            </a:r>
            <a:r>
              <a:rPr kumimoji="1" lang="zh-CN" altLang="en-US" sz="1200" dirty="0" smtClean="0"/>
              <a:t>、清单文件</a:t>
            </a:r>
            <a:endParaRPr kumimoji="1"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>
            <a:off x="3546825" y="3334017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Hash</a:t>
            </a:r>
            <a:r>
              <a:rPr kumimoji="1" lang="zh-CN" altLang="en-US" sz="1200" dirty="0" smtClean="0"/>
              <a:t>计算步骤</a:t>
            </a:r>
            <a:endParaRPr kumimoji="1" lang="zh-CN" altLang="en-US" sz="1200" dirty="0"/>
          </a:p>
        </p:txBody>
      </p:sp>
      <p:sp>
        <p:nvSpPr>
          <p:cNvPr id="58" name="环形箭头 57"/>
          <p:cNvSpPr/>
          <p:nvPr/>
        </p:nvSpPr>
        <p:spPr>
          <a:xfrm rot="5400000">
            <a:off x="3089491" y="3091049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541572" y="3789150"/>
            <a:ext cx="2358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将所有文件</a:t>
            </a:r>
            <a:r>
              <a:rPr kumimoji="1" lang="en-US" altLang="zh-CN" sz="1200" dirty="0" smtClean="0"/>
              <a:t>Hash</a:t>
            </a:r>
            <a:r>
              <a:rPr kumimoji="1" lang="zh-CN" altLang="en-US" sz="1200" dirty="0" smtClean="0"/>
              <a:t>值写入清单文件</a:t>
            </a:r>
            <a:endParaRPr kumimoji="1" lang="zh-CN" altLang="en-US" sz="1200" dirty="0"/>
          </a:p>
        </p:txBody>
      </p:sp>
      <p:sp>
        <p:nvSpPr>
          <p:cNvPr id="60" name="环形箭头 59"/>
          <p:cNvSpPr/>
          <p:nvPr/>
        </p:nvSpPr>
        <p:spPr>
          <a:xfrm rot="5400000">
            <a:off x="3099998" y="3551634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299190" y="4176106"/>
            <a:ext cx="288098" cy="256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6943433" y="406914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客户端生成原生安装包</a:t>
            </a:r>
            <a:endParaRPr kumimoji="1" lang="en-US" altLang="zh-CN" sz="1200" dirty="0"/>
          </a:p>
        </p:txBody>
      </p:sp>
      <p:sp>
        <p:nvSpPr>
          <p:cNvPr id="63" name="环形箭头 62"/>
          <p:cNvSpPr/>
          <p:nvPr/>
        </p:nvSpPr>
        <p:spPr>
          <a:xfrm rot="5400000">
            <a:off x="6523035" y="3898330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937654" y="477787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客户端启动</a:t>
            </a:r>
            <a:endParaRPr kumimoji="1" lang="en-US" altLang="zh-CN" sz="1200" dirty="0"/>
          </a:p>
        </p:txBody>
      </p:sp>
      <p:sp>
        <p:nvSpPr>
          <p:cNvPr id="65" name="文本框 64"/>
          <p:cNvSpPr txBox="1"/>
          <p:nvPr/>
        </p:nvSpPr>
        <p:spPr>
          <a:xfrm>
            <a:off x="3552085" y="3118559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写入文件版本号</a:t>
            </a:r>
            <a:endParaRPr kumimoji="1" lang="zh-CN" altLang="en-US" sz="1200" dirty="0"/>
          </a:p>
        </p:txBody>
      </p:sp>
      <p:sp>
        <p:nvSpPr>
          <p:cNvPr id="66" name="环形箭头 65"/>
          <p:cNvSpPr/>
          <p:nvPr/>
        </p:nvSpPr>
        <p:spPr>
          <a:xfrm rot="5400000">
            <a:off x="3094751" y="2875591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727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增量更新服务－简介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659580"/>
              </p:ext>
            </p:extLst>
          </p:nvPr>
        </p:nvGraphicFramePr>
        <p:xfrm>
          <a:off x="677863" y="1208690"/>
          <a:ext cx="8596312" cy="5570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94821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增量更新服务－同类产品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47659"/>
              </p:ext>
            </p:extLst>
          </p:nvPr>
        </p:nvGraphicFramePr>
        <p:xfrm>
          <a:off x="677862" y="1124607"/>
          <a:ext cx="8182359" cy="5644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84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平台服务架构与技术架构关系说明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54846"/>
              </p:ext>
            </p:extLst>
          </p:nvPr>
        </p:nvGraphicFramePr>
        <p:xfrm>
          <a:off x="677863" y="1512711"/>
          <a:ext cx="10791648" cy="492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982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增量更新服务－架构图</a:t>
            </a:r>
          </a:p>
        </p:txBody>
      </p:sp>
      <p:grpSp>
        <p:nvGrpSpPr>
          <p:cNvPr id="29" name="组 28"/>
          <p:cNvGrpSpPr/>
          <p:nvPr/>
        </p:nvGrpSpPr>
        <p:grpSpPr>
          <a:xfrm>
            <a:off x="895350" y="1203766"/>
            <a:ext cx="10304008" cy="5553433"/>
            <a:chOff x="164860" y="705600"/>
            <a:chExt cx="12791404" cy="6051600"/>
          </a:xfrm>
        </p:grpSpPr>
        <p:grpSp>
          <p:nvGrpSpPr>
            <p:cNvPr id="30" name="组 29"/>
            <p:cNvGrpSpPr/>
            <p:nvPr/>
          </p:nvGrpSpPr>
          <p:grpSpPr>
            <a:xfrm>
              <a:off x="1359692" y="705600"/>
              <a:ext cx="11596572" cy="6051600"/>
              <a:chOff x="1359692" y="705600"/>
              <a:chExt cx="11596572" cy="6051600"/>
            </a:xfrm>
          </p:grpSpPr>
          <p:sp>
            <p:nvSpPr>
              <p:cNvPr id="53" name="圆角矩形 52"/>
              <p:cNvSpPr/>
              <p:nvPr/>
            </p:nvSpPr>
            <p:spPr>
              <a:xfrm>
                <a:off x="1359692" y="705600"/>
                <a:ext cx="9260166" cy="60516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  <a:alpha val="30000"/>
                </a:schemeClr>
              </a:solidFill>
              <a:ln w="25400" cmpd="thickThin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Pastry</a:t>
                </a:r>
                <a:r>
                  <a: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移动平台技术架构图</a:t>
                </a:r>
                <a:r>
                  <a:rPr lang="en-US" altLang="zh-C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1.0.0</a:t>
                </a:r>
                <a:endPara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2682632" y="4015383"/>
                <a:ext cx="7582385" cy="436807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工程目录</a:t>
                </a:r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标准（功能平台）</a:t>
                </a:r>
                <a:endParaRPr lang="en-US" altLang="zh-CN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zh-CN" altLang="en-US" dirty="0" smtClean="0"/>
                  <a:t>说明</a:t>
                </a:r>
                <a:r>
                  <a:rPr lang="en-US" altLang="zh-CN" dirty="0"/>
                  <a:t>:</a:t>
                </a:r>
                <a:r>
                  <a:rPr lang="zh-CN" altLang="en-US" dirty="0" smtClean="0"/>
                  <a:t>依据</a:t>
                </a:r>
                <a:r>
                  <a:rPr lang="zh-CN" altLang="en-US" dirty="0"/>
                  <a:t>基础平台＋前端设计工程目录标准。包含用户工作区域与产品工作区域。</a:t>
                </a: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5532887" y="4618759"/>
                <a:ext cx="4732130" cy="2005664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管理集成平台（功能平台）</a:t>
                </a:r>
                <a:endParaRPr lang="zh-CN" altLang="en-US" sz="11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2649364" y="4601493"/>
                <a:ext cx="2590352" cy="2071580"/>
              </a:xfrm>
              <a:prstGeom prst="roundRect">
                <a:avLst/>
              </a:prstGeom>
              <a:solidFill>
                <a:srgbClr val="FFD993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移动基础平台</a:t>
                </a:r>
                <a:endParaRPr lang="en-US" altLang="zh-C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说明</a:t>
                </a:r>
                <a:r>
                  <a:rPr lang="en-US" altLang="zh-C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</a:t>
                </a:r>
              </a:p>
              <a:p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增量更新服务插件</a:t>
                </a: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3117389" y="5857081"/>
                <a:ext cx="1679409" cy="315131"/>
              </a:xfrm>
              <a:prstGeom prst="roundRect">
                <a:avLst/>
              </a:prstGeom>
              <a:solidFill>
                <a:srgbClr val="4372C4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/>
                  <a:t>增量更新服务插件</a:t>
                </a:r>
                <a:endParaRPr lang="zh-CN" altLang="en-US" dirty="0"/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10913030" y="4735842"/>
                <a:ext cx="1877791" cy="1888579"/>
              </a:xfrm>
              <a:prstGeom prst="roundRect">
                <a:avLst/>
              </a:prstGeom>
              <a:solidFill>
                <a:srgbClr val="FFD993">
                  <a:alpha val="50196"/>
                </a:srgb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1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客户业务服务器－服务器</a:t>
                </a:r>
                <a:r>
                  <a:rPr lang="zh-CN" altLang="en-US" sz="11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端</a:t>
                </a:r>
                <a:endParaRPr lang="en-US" altLang="zh-CN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11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说明：客户服务器</a:t>
                </a:r>
                <a:endParaRPr lang="en-US" altLang="zh-CN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第三方服务器等等</a:t>
                </a:r>
                <a:endPara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4" name="下箭头 63"/>
              <p:cNvSpPr/>
              <p:nvPr/>
            </p:nvSpPr>
            <p:spPr>
              <a:xfrm rot="16200000">
                <a:off x="5270370" y="5482670"/>
                <a:ext cx="288000" cy="460821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5604920" y="4947074"/>
                <a:ext cx="2160000" cy="1566848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管理集成平台－前端</a:t>
                </a:r>
                <a:endParaRPr lang="en-US" altLang="zh-CN" sz="1100" dirty="0"/>
              </a:p>
              <a:p>
                <a:endParaRPr lang="en-US" altLang="zh-CN" sz="1100" dirty="0"/>
              </a:p>
              <a:p>
                <a:r>
                  <a:rPr lang="zh-CN" altLang="en-US" sz="1100" dirty="0"/>
                  <a:t>说明</a:t>
                </a:r>
                <a:r>
                  <a:rPr lang="en-US" altLang="zh-CN" sz="1100" dirty="0"/>
                  <a:t>:</a:t>
                </a:r>
              </a:p>
              <a:p>
                <a:r>
                  <a:rPr lang="zh-CN" altLang="en-US" sz="1100" dirty="0"/>
                  <a:t>基础服务</a:t>
                </a:r>
                <a:r>
                  <a:rPr lang="en-US" altLang="zh-CN" sz="1100" dirty="0"/>
                  <a:t>:</a:t>
                </a:r>
                <a:r>
                  <a:rPr lang="zh-CN" altLang="en-US" sz="1100" dirty="0"/>
                  <a:t>增量更新服务</a:t>
                </a: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7994164" y="4945639"/>
                <a:ext cx="2160000" cy="1564118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管理集成平台－服务器端</a:t>
                </a:r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r>
                  <a:rPr lang="zh-CN" altLang="en-US" sz="1100" dirty="0"/>
                  <a:t>说明</a:t>
                </a:r>
                <a:r>
                  <a:rPr lang="en-US" altLang="zh-CN" sz="1100" dirty="0"/>
                  <a:t>:</a:t>
                </a:r>
              </a:p>
              <a:p>
                <a:r>
                  <a:rPr lang="zh-CN" altLang="en-US" sz="1100" dirty="0"/>
                  <a:t>基础服务器</a:t>
                </a:r>
                <a:r>
                  <a:rPr lang="en-US" altLang="zh-CN" sz="1100" dirty="0"/>
                  <a:t>:</a:t>
                </a:r>
                <a:r>
                  <a:rPr lang="zh-CN" altLang="en-US" sz="1100" dirty="0"/>
                  <a:t>前置服务器－增量更新服务</a:t>
                </a:r>
              </a:p>
            </p:txBody>
          </p:sp>
          <p:sp>
            <p:nvSpPr>
              <p:cNvPr id="67" name="下箭头 66"/>
              <p:cNvSpPr/>
              <p:nvPr/>
            </p:nvSpPr>
            <p:spPr>
              <a:xfrm rot="16200000">
                <a:off x="7768001" y="5505964"/>
                <a:ext cx="288000" cy="390639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68" name="下箭头 67"/>
              <p:cNvSpPr/>
              <p:nvPr/>
            </p:nvSpPr>
            <p:spPr>
              <a:xfrm rot="16200000">
                <a:off x="10478140" y="5330790"/>
                <a:ext cx="288000" cy="764584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75" name="单圆角矩形 74"/>
              <p:cNvSpPr/>
              <p:nvPr/>
            </p:nvSpPr>
            <p:spPr>
              <a:xfrm>
                <a:off x="2549236" y="4564562"/>
                <a:ext cx="10407028" cy="2108511"/>
              </a:xfrm>
              <a:prstGeom prst="round1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1" name="圆角矩形 30"/>
            <p:cNvSpPr/>
            <p:nvPr/>
          </p:nvSpPr>
          <p:spPr>
            <a:xfrm>
              <a:off x="3920762" y="112717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299855" y="1119732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 rot="5400000">
              <a:off x="6946443" y="-359307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 rot="5400000">
              <a:off x="6953937" y="1158654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 rot="5400000" flipH="1">
              <a:off x="6685716" y="-140585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9976615" y="112053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12463126" y="1120936"/>
              <a:ext cx="28800" cy="4500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902584" y="1120033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 rot="5400000" flipH="1">
              <a:off x="6684211" y="-4678383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下箭头 45"/>
            <p:cNvSpPr/>
            <p:nvPr/>
          </p:nvSpPr>
          <p:spPr>
            <a:xfrm rot="10800000">
              <a:off x="6784926" y="4352822"/>
              <a:ext cx="288000" cy="427683"/>
            </a:xfrm>
            <a:prstGeom prst="downArrow">
              <a:avLst>
                <a:gd name="adj1" fmla="val 42160"/>
                <a:gd name="adj2" fmla="val 50000"/>
              </a:avLst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47" name="下箭头 46"/>
            <p:cNvSpPr/>
            <p:nvPr/>
          </p:nvSpPr>
          <p:spPr>
            <a:xfrm>
              <a:off x="4766036" y="4389849"/>
              <a:ext cx="288000" cy="468000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164860" y="1261758"/>
              <a:ext cx="918213" cy="4910453"/>
            </a:xfrm>
            <a:prstGeom prst="roundRect">
              <a:avLst/>
            </a:prstGeom>
            <a:solidFill>
              <a:srgbClr val="FFD993">
                <a:alpha val="50196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用户（项目组</a:t>
              </a:r>
              <a:r>
                <a:rPr lang="zh-CN" alt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）</a:t>
              </a:r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说明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  <a:p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平台的用户，遵守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用户组织规则。</a:t>
              </a:r>
              <a:endPara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9" name="下箭头 48"/>
            <p:cNvSpPr/>
            <p:nvPr/>
          </p:nvSpPr>
          <p:spPr>
            <a:xfrm rot="16200000">
              <a:off x="1754700" y="3361004"/>
              <a:ext cx="288000" cy="1767254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51" name="下箭头 50"/>
            <p:cNvSpPr/>
            <p:nvPr/>
          </p:nvSpPr>
          <p:spPr>
            <a:xfrm rot="16200000">
              <a:off x="1754294" y="4566185"/>
              <a:ext cx="288000" cy="1768065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409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增量更新服务－时序图</a:t>
            </a:r>
            <a:endParaRPr kumimoji="1" lang="zh-CN" altLang="en-US" dirty="0"/>
          </a:p>
        </p:txBody>
      </p:sp>
      <p:sp>
        <p:nvSpPr>
          <p:cNvPr id="4" name="可选流程 3"/>
          <p:cNvSpPr/>
          <p:nvPr/>
        </p:nvSpPr>
        <p:spPr>
          <a:xfrm>
            <a:off x="1700998" y="1410721"/>
            <a:ext cx="1741117" cy="5196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客户端</a:t>
            </a:r>
            <a:endParaRPr kumimoji="1" lang="zh-CN" altLang="en-US" dirty="0"/>
          </a:p>
        </p:txBody>
      </p:sp>
      <p:sp>
        <p:nvSpPr>
          <p:cNvPr id="5" name="进程 4"/>
          <p:cNvSpPr/>
          <p:nvPr/>
        </p:nvSpPr>
        <p:spPr>
          <a:xfrm>
            <a:off x="2571556" y="1930400"/>
            <a:ext cx="50105" cy="48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可选流程 5"/>
          <p:cNvSpPr/>
          <p:nvPr/>
        </p:nvSpPr>
        <p:spPr>
          <a:xfrm>
            <a:off x="5785038" y="1410721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前置服务器</a:t>
            </a:r>
            <a:endParaRPr kumimoji="1" lang="zh-CN" altLang="en-US" dirty="0"/>
          </a:p>
        </p:txBody>
      </p:sp>
      <p:sp>
        <p:nvSpPr>
          <p:cNvPr id="7" name="进程 6"/>
          <p:cNvSpPr/>
          <p:nvPr/>
        </p:nvSpPr>
        <p:spPr>
          <a:xfrm>
            <a:off x="6655596" y="1907436"/>
            <a:ext cx="50105" cy="48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59484" y="3165691"/>
            <a:ext cx="271158" cy="64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2752902" y="3188893"/>
            <a:ext cx="3816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455475" y="2756171"/>
            <a:ext cx="288098" cy="3529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右箭头 13"/>
          <p:cNvSpPr/>
          <p:nvPr/>
        </p:nvSpPr>
        <p:spPr>
          <a:xfrm rot="10800000" flipV="1">
            <a:off x="2735591" y="3690516"/>
            <a:ext cx="3816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111164" y="261665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客户端启动</a:t>
            </a:r>
            <a:endParaRPr kumimoji="1"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149118" y="289782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验证清单文件</a:t>
            </a:r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753449" y="3230765"/>
            <a:ext cx="2820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发送‘清单文件</a:t>
            </a:r>
            <a:r>
              <a:rPr kumimoji="1" lang="en-US" altLang="zh-CN" sz="1200" dirty="0" smtClean="0"/>
              <a:t>Hash</a:t>
            </a:r>
            <a:r>
              <a:rPr kumimoji="1" lang="zh-CN" altLang="en-US" sz="1200" dirty="0" smtClean="0"/>
              <a:t>值’到前置服务器</a:t>
            </a:r>
            <a:endParaRPr kumimoji="1"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7153853" y="3244064"/>
            <a:ext cx="4685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计算服务器里的‘清单文件</a:t>
            </a:r>
            <a:r>
              <a:rPr kumimoji="1" lang="en-US" altLang="zh-CN" sz="1200" dirty="0" smtClean="0"/>
              <a:t>Hash</a:t>
            </a:r>
            <a:r>
              <a:rPr kumimoji="1" lang="zh-CN" altLang="en-US" sz="1200" dirty="0" smtClean="0"/>
              <a:t>值’与客户端‘清单文件</a:t>
            </a:r>
            <a:r>
              <a:rPr kumimoji="1" lang="en-US" altLang="zh-CN" sz="1200" dirty="0" smtClean="0"/>
              <a:t>Hash</a:t>
            </a:r>
            <a:r>
              <a:rPr kumimoji="1" lang="zh-CN" altLang="en-US" sz="1200" dirty="0" smtClean="0"/>
              <a:t>值’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并返回对比结果</a:t>
            </a:r>
            <a:endParaRPr kumimoji="1" lang="zh-CN" altLang="en-US" sz="1200" dirty="0"/>
          </a:p>
        </p:txBody>
      </p:sp>
      <p:sp>
        <p:nvSpPr>
          <p:cNvPr id="21" name="环形箭头 20"/>
          <p:cNvSpPr/>
          <p:nvPr/>
        </p:nvSpPr>
        <p:spPr>
          <a:xfrm rot="5400000">
            <a:off x="2645358" y="2443266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06772" y="3794396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清单</a:t>
            </a:r>
            <a:r>
              <a:rPr kumimoji="1" lang="en-US" altLang="zh-CN" sz="1200" dirty="0" smtClean="0"/>
              <a:t>Hash</a:t>
            </a:r>
            <a:r>
              <a:rPr kumimoji="1" lang="zh-CN" altLang="en-US" sz="1200" dirty="0" smtClean="0"/>
              <a:t>值对比结果成功或失败？</a:t>
            </a:r>
            <a:endParaRPr kumimoji="1"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3806414" y="3466116"/>
            <a:ext cx="2866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发送‘清单</a:t>
            </a:r>
            <a:r>
              <a:rPr kumimoji="1" lang="en-US" altLang="zh-CN" sz="1200" dirty="0" smtClean="0"/>
              <a:t>Hash</a:t>
            </a:r>
            <a:r>
              <a:rPr kumimoji="1" lang="zh-CN" altLang="en-US" sz="1200" dirty="0" smtClean="0"/>
              <a:t>值对比结果’给客户端</a:t>
            </a:r>
            <a:endParaRPr kumimoji="1"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086984" y="4759222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循环进行单个资源文件验证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结果成功或失败或增量更新？</a:t>
            </a:r>
            <a:endParaRPr kumimoji="1" lang="zh-CN" altLang="en-US" sz="1200" dirty="0"/>
          </a:p>
        </p:txBody>
      </p:sp>
      <p:sp>
        <p:nvSpPr>
          <p:cNvPr id="36" name="环形箭头 35"/>
          <p:cNvSpPr/>
          <p:nvPr/>
        </p:nvSpPr>
        <p:spPr>
          <a:xfrm rot="5400000">
            <a:off x="2654688" y="2665369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环形箭头 36"/>
          <p:cNvSpPr/>
          <p:nvPr/>
        </p:nvSpPr>
        <p:spPr>
          <a:xfrm rot="5400000">
            <a:off x="6733455" y="3073250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1" name="环形箭头 40"/>
          <p:cNvSpPr/>
          <p:nvPr/>
        </p:nvSpPr>
        <p:spPr>
          <a:xfrm rot="5400000">
            <a:off x="2654688" y="3556880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2" name="环形箭头 41"/>
          <p:cNvSpPr/>
          <p:nvPr/>
        </p:nvSpPr>
        <p:spPr>
          <a:xfrm rot="5400000">
            <a:off x="2667348" y="4562782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049123" y="3670623"/>
            <a:ext cx="307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增量更新过程</a:t>
            </a:r>
            <a:endParaRPr kumimoji="1"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6551591" y="2088704"/>
            <a:ext cx="271158" cy="541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右箭头 55"/>
          <p:cNvSpPr/>
          <p:nvPr/>
        </p:nvSpPr>
        <p:spPr>
          <a:xfrm rot="10800000" flipV="1">
            <a:off x="6827753" y="2087684"/>
            <a:ext cx="30924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7132936" y="1863284"/>
            <a:ext cx="280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将最新版的资源文件</a:t>
            </a:r>
            <a:r>
              <a:rPr kumimoji="1" lang="zh-CN" altLang="en-US" sz="1200" smtClean="0"/>
              <a:t>更新到前置服务器</a:t>
            </a:r>
            <a:endParaRPr kumimoji="1" lang="zh-CN" altLang="en-US" sz="1200" dirty="0"/>
          </a:p>
        </p:txBody>
      </p:sp>
      <p:sp>
        <p:nvSpPr>
          <p:cNvPr id="58" name="文本框 57"/>
          <p:cNvSpPr txBox="1"/>
          <p:nvPr/>
        </p:nvSpPr>
        <p:spPr>
          <a:xfrm>
            <a:off x="5890140" y="1888886"/>
            <a:ext cx="680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前置更新过程</a:t>
            </a:r>
            <a:endParaRPr kumimoji="1" lang="zh-CN" altLang="en-US" dirty="0"/>
          </a:p>
        </p:txBody>
      </p:sp>
      <p:sp>
        <p:nvSpPr>
          <p:cNvPr id="59" name="右箭头 58"/>
          <p:cNvSpPr/>
          <p:nvPr/>
        </p:nvSpPr>
        <p:spPr>
          <a:xfrm>
            <a:off x="2768670" y="4129576"/>
            <a:ext cx="3816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2769217" y="4171448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验证清单文件失败下载文件</a:t>
            </a:r>
            <a:endParaRPr kumimoji="1" lang="zh-CN" altLang="en-US" sz="1200" dirty="0"/>
          </a:p>
        </p:txBody>
      </p:sp>
      <p:sp>
        <p:nvSpPr>
          <p:cNvPr id="61" name="矩形 60"/>
          <p:cNvSpPr/>
          <p:nvPr/>
        </p:nvSpPr>
        <p:spPr>
          <a:xfrm>
            <a:off x="6553240" y="4127622"/>
            <a:ext cx="271158" cy="54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右箭头 61"/>
          <p:cNvSpPr/>
          <p:nvPr/>
        </p:nvSpPr>
        <p:spPr>
          <a:xfrm rot="10800000" flipV="1">
            <a:off x="2740851" y="4589150"/>
            <a:ext cx="3816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557903" y="4364750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</a:t>
            </a:r>
            <a:r>
              <a:rPr kumimoji="1" lang="zh-CN" altLang="en-US" sz="1200" smtClean="0"/>
              <a:t>‘清单文件’</a:t>
            </a:r>
            <a:r>
              <a:rPr kumimoji="1" lang="zh-CN" altLang="en-US" sz="1200" dirty="0" smtClean="0"/>
              <a:t>给客户端</a:t>
            </a:r>
            <a:endParaRPr kumimoji="1" lang="zh-CN" altLang="en-US" sz="1200" dirty="0"/>
          </a:p>
        </p:txBody>
      </p:sp>
      <p:sp>
        <p:nvSpPr>
          <p:cNvPr id="64" name="右箭头 63"/>
          <p:cNvSpPr/>
          <p:nvPr/>
        </p:nvSpPr>
        <p:spPr>
          <a:xfrm>
            <a:off x="2742394" y="5259436"/>
            <a:ext cx="3816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2732431" y="5301308"/>
            <a:ext cx="326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验证单个资源文件失败或增量更新，下载文件</a:t>
            </a:r>
            <a:endParaRPr kumimoji="1" lang="zh-CN" altLang="en-US" sz="1200" dirty="0"/>
          </a:p>
        </p:txBody>
      </p:sp>
      <p:sp>
        <p:nvSpPr>
          <p:cNvPr id="66" name="矩形 65"/>
          <p:cNvSpPr/>
          <p:nvPr/>
        </p:nvSpPr>
        <p:spPr>
          <a:xfrm>
            <a:off x="6568357" y="5248029"/>
            <a:ext cx="271158" cy="64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右箭头 66"/>
          <p:cNvSpPr/>
          <p:nvPr/>
        </p:nvSpPr>
        <p:spPr>
          <a:xfrm rot="10800000" flipV="1">
            <a:off x="2740851" y="5730225"/>
            <a:ext cx="3816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4253107" y="5505825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发送‘</a:t>
            </a:r>
            <a:r>
              <a:rPr kumimoji="1" lang="zh-CN" altLang="en-US" sz="1200" smtClean="0"/>
              <a:t>单个资源文件’</a:t>
            </a:r>
            <a:r>
              <a:rPr kumimoji="1" lang="zh-CN" altLang="en-US" sz="1200" dirty="0" smtClean="0"/>
              <a:t>给客户端</a:t>
            </a:r>
            <a:endParaRPr kumimoji="1" lang="zh-CN" altLang="en-US" sz="1200" dirty="0"/>
          </a:p>
        </p:txBody>
      </p:sp>
      <p:sp>
        <p:nvSpPr>
          <p:cNvPr id="69" name="文本框 68"/>
          <p:cNvSpPr txBox="1"/>
          <p:nvPr/>
        </p:nvSpPr>
        <p:spPr>
          <a:xfrm>
            <a:off x="3081730" y="593111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增量更新结束</a:t>
            </a:r>
            <a:endParaRPr kumimoji="1" lang="zh-CN" altLang="en-US" sz="1200" dirty="0"/>
          </a:p>
        </p:txBody>
      </p:sp>
      <p:sp>
        <p:nvSpPr>
          <p:cNvPr id="70" name="环形箭头 69"/>
          <p:cNvSpPr/>
          <p:nvPr/>
        </p:nvSpPr>
        <p:spPr>
          <a:xfrm rot="5400000">
            <a:off x="2662094" y="5682128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336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日志反馈服务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提供更明确的日志反馈，错误反馈信息。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32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通用业务服务－简介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829031"/>
              </p:ext>
            </p:extLst>
          </p:nvPr>
        </p:nvGraphicFramePr>
        <p:xfrm>
          <a:off x="677863" y="1250732"/>
          <a:ext cx="8596312" cy="5517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64384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通用业务服务与平台架构关系图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1032642" y="1450428"/>
            <a:ext cx="7217978" cy="4876800"/>
            <a:chOff x="1053663" y="1040524"/>
            <a:chExt cx="7217978" cy="4876800"/>
          </a:xfrm>
        </p:grpSpPr>
        <p:sp>
          <p:nvSpPr>
            <p:cNvPr id="10" name="椭圆 9"/>
            <p:cNvSpPr/>
            <p:nvPr/>
          </p:nvSpPr>
          <p:spPr>
            <a:xfrm>
              <a:off x="1053663" y="1040524"/>
              <a:ext cx="7217978" cy="48768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kumimoji="1"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平台</a:t>
              </a:r>
              <a:endParaRPr kumimoji="1"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2126750" y="1692174"/>
              <a:ext cx="3312697" cy="1395712"/>
            </a:xfrm>
            <a:prstGeom prst="ellipse">
              <a:avLst/>
            </a:prstGeom>
            <a:solidFill>
              <a:schemeClr val="accent1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管理集成平台</a:t>
              </a:r>
              <a:endParaRPr kumimoji="1"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020940" y="1511896"/>
              <a:ext cx="2376653" cy="1491218"/>
            </a:xfrm>
            <a:prstGeom prst="ellipse">
              <a:avLst/>
            </a:prstGeom>
            <a:solidFill>
              <a:schemeClr val="accent3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开发管理平台</a:t>
              </a:r>
              <a:endParaRPr kumimoji="1"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5425204" y="2986206"/>
              <a:ext cx="2327697" cy="1138621"/>
            </a:xfrm>
            <a:prstGeom prst="ellipse">
              <a:avLst/>
            </a:prstGeom>
            <a:solidFill>
              <a:srgbClr val="00206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移动基础平台</a:t>
              </a:r>
            </a:p>
          </p:txBody>
        </p:sp>
        <p:sp>
          <p:nvSpPr>
            <p:cNvPr id="5" name="椭圆 4"/>
            <p:cNvSpPr/>
            <p:nvPr/>
          </p:nvSpPr>
          <p:spPr>
            <a:xfrm>
              <a:off x="3783099" y="2539269"/>
              <a:ext cx="2248525" cy="1186649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工程目录标准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247883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通用业务服务－架构图</a:t>
            </a:r>
          </a:p>
        </p:txBody>
      </p:sp>
      <p:grpSp>
        <p:nvGrpSpPr>
          <p:cNvPr id="29" name="组 28"/>
          <p:cNvGrpSpPr/>
          <p:nvPr/>
        </p:nvGrpSpPr>
        <p:grpSpPr>
          <a:xfrm>
            <a:off x="895350" y="1203766"/>
            <a:ext cx="10304008" cy="5553433"/>
            <a:chOff x="164860" y="705600"/>
            <a:chExt cx="12791404" cy="6051600"/>
          </a:xfrm>
        </p:grpSpPr>
        <p:grpSp>
          <p:nvGrpSpPr>
            <p:cNvPr id="30" name="组 29"/>
            <p:cNvGrpSpPr/>
            <p:nvPr/>
          </p:nvGrpSpPr>
          <p:grpSpPr>
            <a:xfrm>
              <a:off x="1359692" y="705600"/>
              <a:ext cx="11596572" cy="6051600"/>
              <a:chOff x="1359692" y="705600"/>
              <a:chExt cx="11596572" cy="6051600"/>
            </a:xfrm>
          </p:grpSpPr>
          <p:sp>
            <p:nvSpPr>
              <p:cNvPr id="53" name="圆角矩形 52"/>
              <p:cNvSpPr/>
              <p:nvPr/>
            </p:nvSpPr>
            <p:spPr>
              <a:xfrm>
                <a:off x="1359692" y="705600"/>
                <a:ext cx="9260166" cy="60516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  <a:alpha val="30000"/>
                </a:schemeClr>
              </a:solidFill>
              <a:ln w="25400" cmpd="thickThin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Pastry</a:t>
                </a:r>
                <a:r>
                  <a: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移动平台技术架构图</a:t>
                </a:r>
                <a:r>
                  <a:rPr lang="en-US" altLang="zh-C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1.0.0</a:t>
                </a:r>
                <a:endPara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2682632" y="4015383"/>
                <a:ext cx="7582385" cy="436807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工程目录</a:t>
                </a:r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标准（功能平台）</a:t>
                </a:r>
                <a:endParaRPr lang="en-US" altLang="zh-CN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zh-CN" altLang="en-US" dirty="0" smtClean="0"/>
                  <a:t>说明</a:t>
                </a:r>
                <a:r>
                  <a:rPr lang="en-US" altLang="zh-CN" dirty="0"/>
                  <a:t>:</a:t>
                </a:r>
                <a:r>
                  <a:rPr lang="zh-CN" altLang="en-US" dirty="0" smtClean="0"/>
                  <a:t>依据</a:t>
                </a:r>
                <a:r>
                  <a:rPr lang="zh-CN" altLang="en-US" dirty="0"/>
                  <a:t>基础平台＋前端设计工程目录标准。包含用户工作区域与产品工作区域。</a:t>
                </a:r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2682631" y="1261759"/>
                <a:ext cx="3761999" cy="2606400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开发集成平台（开发辅助平台）</a:t>
                </a:r>
                <a:endParaRPr lang="zh-CN" altLang="en-US" sz="11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5532887" y="4618759"/>
                <a:ext cx="4732130" cy="2005664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管理集成平台（功能平台）</a:t>
                </a:r>
                <a:endParaRPr lang="zh-CN" altLang="en-US" sz="11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2649364" y="4601493"/>
                <a:ext cx="2590352" cy="2071580"/>
              </a:xfrm>
              <a:prstGeom prst="roundRect">
                <a:avLst/>
              </a:prstGeom>
              <a:solidFill>
                <a:srgbClr val="FFD993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移动基础平台</a:t>
                </a:r>
                <a:endParaRPr lang="en-US" altLang="zh-C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说明</a:t>
                </a:r>
                <a:r>
                  <a:rPr lang="en-US" altLang="zh-C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</a:t>
                </a:r>
              </a:p>
              <a:p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自定义</a:t>
                </a:r>
                <a:endParaRPr lang="en-US" altLang="zh-C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通用业务服务插件</a:t>
                </a:r>
              </a:p>
            </p:txBody>
          </p:sp>
          <p:sp>
            <p:nvSpPr>
              <p:cNvPr id="61" name="下箭头 60"/>
              <p:cNvSpPr/>
              <p:nvPr/>
            </p:nvSpPr>
            <p:spPr>
              <a:xfrm>
                <a:off x="4433007" y="3726930"/>
                <a:ext cx="288000" cy="419104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3093740" y="5857081"/>
                <a:ext cx="1679409" cy="315131"/>
              </a:xfrm>
              <a:prstGeom prst="roundRect">
                <a:avLst/>
              </a:prstGeom>
              <a:solidFill>
                <a:srgbClr val="4372C4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/>
                  <a:t>自定义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通用业务服务插件</a:t>
                </a: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10913030" y="4735842"/>
                <a:ext cx="1877791" cy="1888579"/>
              </a:xfrm>
              <a:prstGeom prst="roundRect">
                <a:avLst/>
              </a:prstGeom>
              <a:solidFill>
                <a:srgbClr val="FFD993">
                  <a:alpha val="50196"/>
                </a:srgb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1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客户业务服务器－服务器</a:t>
                </a:r>
                <a:r>
                  <a:rPr lang="zh-CN" altLang="en-US" sz="11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端</a:t>
                </a:r>
                <a:endParaRPr lang="en-US" altLang="zh-CN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11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说明：客户服务器</a:t>
                </a:r>
                <a:endParaRPr lang="en-US" altLang="zh-CN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第三方服务器等等</a:t>
                </a:r>
                <a:endPara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4" name="下箭头 63"/>
              <p:cNvSpPr/>
              <p:nvPr/>
            </p:nvSpPr>
            <p:spPr>
              <a:xfrm rot="16200000">
                <a:off x="5270370" y="5482670"/>
                <a:ext cx="288000" cy="460821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5604920" y="4947074"/>
                <a:ext cx="2160000" cy="1566848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管理集成平台－前端</a:t>
                </a:r>
                <a:endParaRPr lang="en-US" altLang="zh-CN" sz="1100" dirty="0"/>
              </a:p>
              <a:p>
                <a:r>
                  <a:rPr lang="zh-CN" altLang="en-US" sz="1100" dirty="0"/>
                  <a:t>说明</a:t>
                </a:r>
                <a:r>
                  <a:rPr lang="en-US" altLang="zh-CN" sz="1100" dirty="0"/>
                  <a:t>:</a:t>
                </a:r>
              </a:p>
              <a:p>
                <a:r>
                  <a:rPr lang="zh-CN" altLang="en-US" sz="1100" dirty="0"/>
                  <a:t>通用业务服务</a:t>
                </a:r>
                <a:r>
                  <a:rPr lang="en-US" altLang="zh-CN" sz="1100" dirty="0"/>
                  <a:t>:</a:t>
                </a:r>
                <a:r>
                  <a:rPr lang="zh-CN" altLang="en-US" sz="1100" dirty="0"/>
                  <a:t>日志管理、推送管理等等</a:t>
                </a: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7994164" y="4945639"/>
                <a:ext cx="2160000" cy="1564118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管理集成平台－服务器端</a:t>
                </a:r>
                <a:endParaRPr lang="en-US" altLang="zh-CN" sz="1100" dirty="0"/>
              </a:p>
              <a:p>
                <a:r>
                  <a:rPr lang="zh-CN" altLang="en-US" sz="1100" dirty="0"/>
                  <a:t>说明</a:t>
                </a:r>
                <a:r>
                  <a:rPr lang="en-US" altLang="zh-CN" sz="1100" dirty="0"/>
                  <a:t>:</a:t>
                </a:r>
              </a:p>
              <a:p>
                <a:r>
                  <a:rPr lang="zh-CN" altLang="en-US" sz="1100" dirty="0"/>
                  <a:t>通用业务服务器</a:t>
                </a:r>
                <a:r>
                  <a:rPr lang="en-US" altLang="zh-CN" sz="1100" dirty="0"/>
                  <a:t>:</a:t>
                </a:r>
                <a:r>
                  <a:rPr lang="zh-CN" altLang="en-US" sz="1100" dirty="0"/>
                  <a:t>日志管理服务器、推送管理服务器等等</a:t>
                </a:r>
              </a:p>
            </p:txBody>
          </p:sp>
          <p:sp>
            <p:nvSpPr>
              <p:cNvPr id="67" name="下箭头 66"/>
              <p:cNvSpPr/>
              <p:nvPr/>
            </p:nvSpPr>
            <p:spPr>
              <a:xfrm rot="16200000">
                <a:off x="7768001" y="5505964"/>
                <a:ext cx="288000" cy="390639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68" name="下箭头 67"/>
              <p:cNvSpPr/>
              <p:nvPr/>
            </p:nvSpPr>
            <p:spPr>
              <a:xfrm rot="16200000">
                <a:off x="10478140" y="5330790"/>
                <a:ext cx="288000" cy="764584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2782327" y="1786272"/>
                <a:ext cx="1584000" cy="1962000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开发集成平台－前端</a:t>
                </a:r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r>
                  <a:rPr lang="zh-CN" altLang="en-US" sz="1100" dirty="0"/>
                  <a:t>说明</a:t>
                </a:r>
                <a:r>
                  <a:rPr lang="en-US" altLang="zh-CN" sz="1100" dirty="0"/>
                  <a:t>:</a:t>
                </a:r>
              </a:p>
              <a:p>
                <a:r>
                  <a:rPr lang="zh-CN" altLang="en-US" sz="1100" dirty="0"/>
                  <a:t>开发辅助服务</a:t>
                </a:r>
                <a:r>
                  <a:rPr lang="en-US" altLang="zh-CN" sz="1100" dirty="0"/>
                  <a:t>:</a:t>
                </a:r>
                <a:r>
                  <a:rPr lang="zh-CN" altLang="en-US" sz="1100" dirty="0"/>
                  <a:t>命令行工具</a:t>
                </a:r>
                <a:endParaRPr lang="en-US" altLang="zh-CN" sz="1100" dirty="0"/>
              </a:p>
            </p:txBody>
          </p:sp>
          <p:sp>
            <p:nvSpPr>
              <p:cNvPr id="75" name="单圆角矩形 74"/>
              <p:cNvSpPr/>
              <p:nvPr/>
            </p:nvSpPr>
            <p:spPr>
              <a:xfrm>
                <a:off x="2549236" y="4564562"/>
                <a:ext cx="10407028" cy="2108511"/>
              </a:xfrm>
              <a:prstGeom prst="round1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1" name="圆角矩形 30"/>
            <p:cNvSpPr/>
            <p:nvPr/>
          </p:nvSpPr>
          <p:spPr>
            <a:xfrm>
              <a:off x="3920762" y="112717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299855" y="1119732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 rot="5400000">
              <a:off x="6946443" y="-359307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 rot="5400000">
              <a:off x="6953937" y="1158654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 rot="5400000" flipH="1">
              <a:off x="6685716" y="-140585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9976615" y="112053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12463126" y="1120936"/>
              <a:ext cx="28800" cy="4500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902584" y="1120033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 rot="5400000" flipH="1">
              <a:off x="6684211" y="-4678383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下箭头 45"/>
            <p:cNvSpPr/>
            <p:nvPr/>
          </p:nvSpPr>
          <p:spPr>
            <a:xfrm rot="10800000">
              <a:off x="6784926" y="4352822"/>
              <a:ext cx="288000" cy="427683"/>
            </a:xfrm>
            <a:prstGeom prst="downArrow">
              <a:avLst>
                <a:gd name="adj1" fmla="val 42160"/>
                <a:gd name="adj2" fmla="val 50000"/>
              </a:avLst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47" name="下箭头 46"/>
            <p:cNvSpPr/>
            <p:nvPr/>
          </p:nvSpPr>
          <p:spPr>
            <a:xfrm>
              <a:off x="4766036" y="4389849"/>
              <a:ext cx="288000" cy="468000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164860" y="1261758"/>
              <a:ext cx="918213" cy="4910453"/>
            </a:xfrm>
            <a:prstGeom prst="roundRect">
              <a:avLst/>
            </a:prstGeom>
            <a:solidFill>
              <a:srgbClr val="FFD993">
                <a:alpha val="50196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用户（项目组</a:t>
              </a:r>
              <a:r>
                <a:rPr lang="zh-CN" alt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）</a:t>
              </a:r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说明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  <a:p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平台的用户，遵守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用户组织规则。</a:t>
              </a:r>
              <a:endPara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9" name="下箭头 48"/>
            <p:cNvSpPr/>
            <p:nvPr/>
          </p:nvSpPr>
          <p:spPr>
            <a:xfrm rot="16200000">
              <a:off x="1754700" y="3361004"/>
              <a:ext cx="288000" cy="1767254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50" name="下箭头 49"/>
            <p:cNvSpPr/>
            <p:nvPr/>
          </p:nvSpPr>
          <p:spPr>
            <a:xfrm rot="16200000">
              <a:off x="1754295" y="1844335"/>
              <a:ext cx="288000" cy="1768065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51" name="下箭头 50"/>
            <p:cNvSpPr/>
            <p:nvPr/>
          </p:nvSpPr>
          <p:spPr>
            <a:xfrm rot="16200000">
              <a:off x="1754294" y="4566185"/>
              <a:ext cx="288000" cy="1768065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93428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通用业务服务－时序图</a:t>
            </a:r>
            <a:endParaRPr kumimoji="1" lang="zh-CN" altLang="en-US" dirty="0"/>
          </a:p>
        </p:txBody>
      </p:sp>
      <p:sp>
        <p:nvSpPr>
          <p:cNvPr id="4" name="可选流程 3"/>
          <p:cNvSpPr/>
          <p:nvPr/>
        </p:nvSpPr>
        <p:spPr>
          <a:xfrm>
            <a:off x="334664" y="1410721"/>
            <a:ext cx="1741117" cy="5196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命令行工具</a:t>
            </a:r>
            <a:endParaRPr kumimoji="1" lang="zh-CN" altLang="en-US" dirty="0"/>
          </a:p>
        </p:txBody>
      </p:sp>
      <p:sp>
        <p:nvSpPr>
          <p:cNvPr id="5" name="进程 4"/>
          <p:cNvSpPr/>
          <p:nvPr/>
        </p:nvSpPr>
        <p:spPr>
          <a:xfrm>
            <a:off x="1205222" y="1930400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可选流程 5"/>
          <p:cNvSpPr/>
          <p:nvPr/>
        </p:nvSpPr>
        <p:spPr>
          <a:xfrm>
            <a:off x="4602184" y="1410721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前置服务器</a:t>
            </a:r>
            <a:endParaRPr kumimoji="1" lang="zh-CN" altLang="en-US" dirty="0"/>
          </a:p>
        </p:txBody>
      </p:sp>
      <p:sp>
        <p:nvSpPr>
          <p:cNvPr id="7" name="进程 6"/>
          <p:cNvSpPr/>
          <p:nvPr/>
        </p:nvSpPr>
        <p:spPr>
          <a:xfrm>
            <a:off x="5472742" y="190743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可选流程 7"/>
          <p:cNvSpPr/>
          <p:nvPr/>
        </p:nvSpPr>
        <p:spPr>
          <a:xfrm>
            <a:off x="6752883" y="1410721"/>
            <a:ext cx="1891986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第三方服务器／自定义服务器</a:t>
            </a:r>
            <a:endParaRPr kumimoji="1" lang="zh-CN" altLang="en-US" dirty="0"/>
          </a:p>
        </p:txBody>
      </p:sp>
      <p:sp>
        <p:nvSpPr>
          <p:cNvPr id="9" name="进程 8"/>
          <p:cNvSpPr/>
          <p:nvPr/>
        </p:nvSpPr>
        <p:spPr>
          <a:xfrm>
            <a:off x="7682437" y="190743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76630" y="2934481"/>
            <a:ext cx="271158" cy="997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544575" y="3086295"/>
            <a:ext cx="288098" cy="719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89141" y="2188637"/>
            <a:ext cx="288098" cy="254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44830" y="204911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根据业务需求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开发命令行工具</a:t>
            </a:r>
            <a:endParaRPr kumimoji="1" lang="zh-CN" altLang="en-US" sz="1200" dirty="0"/>
          </a:p>
        </p:txBody>
      </p:sp>
      <p:sp>
        <p:nvSpPr>
          <p:cNvPr id="21" name="环形箭头 20"/>
          <p:cNvSpPr/>
          <p:nvPr/>
        </p:nvSpPr>
        <p:spPr>
          <a:xfrm rot="5400000">
            <a:off x="1279024" y="1875731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440427" y="2972480"/>
            <a:ext cx="2297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</a:t>
            </a:r>
            <a:r>
              <a:rPr kumimoji="1" lang="en-US" altLang="zh-CN" sz="1200" dirty="0"/>
              <a:t>‘</a:t>
            </a:r>
            <a:r>
              <a:rPr kumimoji="1" lang="zh-CN" altLang="en-US" sz="1200" dirty="0" smtClean="0"/>
              <a:t>需要前置的通用服务报文</a:t>
            </a:r>
            <a:r>
              <a:rPr kumimoji="1" lang="en-US" altLang="zh-CN" sz="1200" dirty="0"/>
              <a:t>’</a:t>
            </a:r>
            <a:endParaRPr kumimoji="1"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01083" y="1894407"/>
            <a:ext cx="6730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开发命令行工具过程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8176125" y="325515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服务器处理过程</a:t>
            </a:r>
            <a:endParaRPr kumimoji="1" lang="zh-CN" altLang="en-US" sz="1200" dirty="0"/>
          </a:p>
        </p:txBody>
      </p:sp>
      <p:sp>
        <p:nvSpPr>
          <p:cNvPr id="54" name="环形箭头 53"/>
          <p:cNvSpPr/>
          <p:nvPr/>
        </p:nvSpPr>
        <p:spPr>
          <a:xfrm rot="5400000">
            <a:off x="7734458" y="3052145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5" name="可选流程 54"/>
          <p:cNvSpPr/>
          <p:nvPr/>
        </p:nvSpPr>
        <p:spPr>
          <a:xfrm>
            <a:off x="2443372" y="1410721"/>
            <a:ext cx="1741117" cy="5196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客户端</a:t>
            </a:r>
            <a:endParaRPr kumimoji="1" lang="zh-CN" altLang="en-US" dirty="0"/>
          </a:p>
        </p:txBody>
      </p:sp>
      <p:sp>
        <p:nvSpPr>
          <p:cNvPr id="56" name="进程 55"/>
          <p:cNvSpPr/>
          <p:nvPr/>
        </p:nvSpPr>
        <p:spPr>
          <a:xfrm>
            <a:off x="3313930" y="1930400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3197849" y="2955883"/>
            <a:ext cx="288098" cy="975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右箭头 57"/>
          <p:cNvSpPr/>
          <p:nvPr/>
        </p:nvSpPr>
        <p:spPr>
          <a:xfrm>
            <a:off x="3485946" y="2931174"/>
            <a:ext cx="1890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右箭头 58"/>
          <p:cNvSpPr/>
          <p:nvPr/>
        </p:nvSpPr>
        <p:spPr>
          <a:xfrm>
            <a:off x="5657881" y="3089742"/>
            <a:ext cx="1890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5614344" y="3167369"/>
            <a:ext cx="2451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</a:t>
            </a:r>
            <a:r>
              <a:rPr kumimoji="1" lang="en-US" altLang="zh-CN" sz="1200" dirty="0" smtClean="0"/>
              <a:t>‘</a:t>
            </a:r>
            <a:r>
              <a:rPr kumimoji="1" lang="zh-CN" altLang="en-US" sz="1200" dirty="0"/>
              <a:t>通用服务报文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给后方服务器</a:t>
            </a:r>
            <a:endParaRPr kumimoji="1" lang="zh-CN" altLang="en-US" sz="1200" dirty="0"/>
          </a:p>
        </p:txBody>
      </p:sp>
      <p:sp>
        <p:nvSpPr>
          <p:cNvPr id="61" name="右箭头 60"/>
          <p:cNvSpPr/>
          <p:nvPr/>
        </p:nvSpPr>
        <p:spPr>
          <a:xfrm rot="10800000" flipV="1">
            <a:off x="5645471" y="3706001"/>
            <a:ext cx="1890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5647902" y="3492002"/>
            <a:ext cx="2759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返回</a:t>
            </a:r>
            <a:r>
              <a:rPr kumimoji="1" lang="en-US" altLang="zh-CN" sz="1200" dirty="0" smtClean="0"/>
              <a:t>‘</a:t>
            </a:r>
            <a:r>
              <a:rPr kumimoji="1" lang="zh-CN" altLang="en-US" sz="1200" dirty="0"/>
              <a:t>通用</a:t>
            </a:r>
            <a:r>
              <a:rPr kumimoji="1" lang="zh-CN" altLang="en-US" sz="1200" dirty="0" smtClean="0"/>
              <a:t>服务结果报文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给前置服务器</a:t>
            </a:r>
            <a:endParaRPr kumimoji="1" lang="zh-CN" altLang="en-US" sz="1200" dirty="0"/>
          </a:p>
        </p:txBody>
      </p:sp>
      <p:sp>
        <p:nvSpPr>
          <p:cNvPr id="63" name="右箭头 62"/>
          <p:cNvSpPr/>
          <p:nvPr/>
        </p:nvSpPr>
        <p:spPr>
          <a:xfrm rot="10800000" flipV="1">
            <a:off x="3485722" y="3805851"/>
            <a:ext cx="1890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3235909" y="3591852"/>
            <a:ext cx="2451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返回</a:t>
            </a:r>
            <a:r>
              <a:rPr kumimoji="1" lang="en-US" altLang="zh-CN" sz="1200" dirty="0"/>
              <a:t>‘</a:t>
            </a:r>
            <a:r>
              <a:rPr kumimoji="1" lang="zh-CN" altLang="en-US" sz="1200" dirty="0"/>
              <a:t>通用服务结果报文</a:t>
            </a:r>
            <a:r>
              <a:rPr kumimoji="1" lang="en-US" altLang="zh-CN" sz="1200" dirty="0"/>
              <a:t>’</a:t>
            </a:r>
            <a:r>
              <a:rPr kumimoji="1" lang="zh-CN" altLang="en-US" sz="1200" dirty="0" smtClean="0"/>
              <a:t>给客户端</a:t>
            </a:r>
            <a:endParaRPr kumimoji="1" lang="zh-CN" altLang="en-US" sz="1200" dirty="0"/>
          </a:p>
        </p:txBody>
      </p:sp>
      <p:sp>
        <p:nvSpPr>
          <p:cNvPr id="65" name="矩形 64"/>
          <p:cNvSpPr/>
          <p:nvPr/>
        </p:nvSpPr>
        <p:spPr>
          <a:xfrm>
            <a:off x="3197849" y="5135759"/>
            <a:ext cx="288098" cy="655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456378" y="5174129"/>
            <a:ext cx="2465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</a:t>
            </a:r>
            <a:r>
              <a:rPr kumimoji="1" lang="en-US" altLang="zh-CN" sz="1200" dirty="0" smtClean="0"/>
              <a:t>‘</a:t>
            </a:r>
            <a:r>
              <a:rPr kumimoji="1" lang="zh-CN" altLang="en-US" sz="1200" dirty="0" smtClean="0"/>
              <a:t>不需要前置的通用服务报文</a:t>
            </a:r>
            <a:r>
              <a:rPr kumimoji="1" lang="en-US" altLang="zh-CN" sz="1200" dirty="0"/>
              <a:t>’</a:t>
            </a:r>
            <a:endParaRPr kumimoji="1" lang="zh-CN" altLang="en-US" sz="1200" dirty="0"/>
          </a:p>
        </p:txBody>
      </p:sp>
      <p:sp>
        <p:nvSpPr>
          <p:cNvPr id="67" name="右箭头 66"/>
          <p:cNvSpPr/>
          <p:nvPr/>
        </p:nvSpPr>
        <p:spPr>
          <a:xfrm>
            <a:off x="3501897" y="5132823"/>
            <a:ext cx="4032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548913" y="5160530"/>
            <a:ext cx="288098" cy="604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8169380" y="5247163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服务器处理过程</a:t>
            </a:r>
            <a:endParaRPr kumimoji="1" lang="zh-CN" altLang="en-US" sz="1200" dirty="0"/>
          </a:p>
        </p:txBody>
      </p:sp>
      <p:sp>
        <p:nvSpPr>
          <p:cNvPr id="70" name="环形箭头 69"/>
          <p:cNvSpPr/>
          <p:nvPr/>
        </p:nvSpPr>
        <p:spPr>
          <a:xfrm rot="5400000">
            <a:off x="7727713" y="5044156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1" name="右箭头 70"/>
          <p:cNvSpPr/>
          <p:nvPr/>
        </p:nvSpPr>
        <p:spPr>
          <a:xfrm rot="10800000" flipV="1">
            <a:off x="3514104" y="5665729"/>
            <a:ext cx="4032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4859631" y="5451730"/>
            <a:ext cx="2759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返回</a:t>
            </a:r>
            <a:r>
              <a:rPr kumimoji="1" lang="en-US" altLang="zh-CN" sz="1200" dirty="0" smtClean="0"/>
              <a:t>‘</a:t>
            </a:r>
            <a:r>
              <a:rPr kumimoji="1" lang="zh-CN" altLang="en-US" sz="1200" dirty="0"/>
              <a:t>通用</a:t>
            </a:r>
            <a:r>
              <a:rPr kumimoji="1" lang="zh-CN" altLang="en-US" sz="1200" dirty="0" smtClean="0"/>
              <a:t>服务结果报文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给前置服务器</a:t>
            </a:r>
            <a:endParaRPr kumimoji="1" lang="zh-CN" altLang="en-US" sz="1200" dirty="0"/>
          </a:p>
        </p:txBody>
      </p:sp>
      <p:sp>
        <p:nvSpPr>
          <p:cNvPr id="73" name="可选流程 72"/>
          <p:cNvSpPr/>
          <p:nvPr/>
        </p:nvSpPr>
        <p:spPr>
          <a:xfrm>
            <a:off x="9071449" y="1409161"/>
            <a:ext cx="1891986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第三方前端／自定义服务前端</a:t>
            </a:r>
            <a:endParaRPr kumimoji="1" lang="zh-CN" altLang="en-US" dirty="0"/>
          </a:p>
        </p:txBody>
      </p:sp>
      <p:sp>
        <p:nvSpPr>
          <p:cNvPr id="74" name="进程 73"/>
          <p:cNvSpPr/>
          <p:nvPr/>
        </p:nvSpPr>
        <p:spPr>
          <a:xfrm>
            <a:off x="10001003" y="190587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右箭头 80"/>
          <p:cNvSpPr/>
          <p:nvPr/>
        </p:nvSpPr>
        <p:spPr>
          <a:xfrm rot="10800000" flipV="1">
            <a:off x="7828921" y="2219002"/>
            <a:ext cx="2088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8383375" y="2256205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查看／设置服务信息</a:t>
            </a:r>
            <a:endParaRPr kumimoji="1" lang="zh-CN" altLang="en-US" sz="1200" dirty="0"/>
          </a:p>
        </p:txBody>
      </p:sp>
      <p:sp>
        <p:nvSpPr>
          <p:cNvPr id="85" name="矩形 84"/>
          <p:cNvSpPr/>
          <p:nvPr/>
        </p:nvSpPr>
        <p:spPr>
          <a:xfrm>
            <a:off x="7543677" y="2285326"/>
            <a:ext cx="288098" cy="507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9884290" y="2151375"/>
            <a:ext cx="288098" cy="802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7757313" y="2515758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返回服务查看／设置信息结果</a:t>
            </a:r>
            <a:endParaRPr kumimoji="1" lang="zh-CN" altLang="en-US" sz="1200" dirty="0"/>
          </a:p>
        </p:txBody>
      </p:sp>
      <p:sp>
        <p:nvSpPr>
          <p:cNvPr id="88" name="右箭头 87"/>
          <p:cNvSpPr/>
          <p:nvPr/>
        </p:nvSpPr>
        <p:spPr>
          <a:xfrm>
            <a:off x="7844872" y="2747721"/>
            <a:ext cx="2016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右箭头 88"/>
          <p:cNvSpPr/>
          <p:nvPr/>
        </p:nvSpPr>
        <p:spPr>
          <a:xfrm rot="10800000" flipV="1">
            <a:off x="10052364" y="1972047"/>
            <a:ext cx="1080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10439643" y="200925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操作</a:t>
            </a:r>
            <a:endParaRPr kumimoji="1" lang="zh-CN" altLang="en-US" sz="1200" dirty="0"/>
          </a:p>
        </p:txBody>
      </p:sp>
      <p:sp>
        <p:nvSpPr>
          <p:cNvPr id="91" name="右箭头 90"/>
          <p:cNvSpPr/>
          <p:nvPr/>
        </p:nvSpPr>
        <p:spPr>
          <a:xfrm rot="10800000" flipV="1">
            <a:off x="7834157" y="4306247"/>
            <a:ext cx="2088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8388611" y="434345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查看／设置服务信息</a:t>
            </a:r>
            <a:endParaRPr kumimoji="1" lang="zh-CN" altLang="en-US" sz="1200" dirty="0"/>
          </a:p>
        </p:txBody>
      </p:sp>
      <p:sp>
        <p:nvSpPr>
          <p:cNvPr id="93" name="矩形 92"/>
          <p:cNvSpPr/>
          <p:nvPr/>
        </p:nvSpPr>
        <p:spPr>
          <a:xfrm>
            <a:off x="7548913" y="4372571"/>
            <a:ext cx="288098" cy="507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9889526" y="4238620"/>
            <a:ext cx="288098" cy="802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7762549" y="4603003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返回服务查看／设置信息结果</a:t>
            </a:r>
            <a:endParaRPr kumimoji="1" lang="zh-CN" altLang="en-US" sz="1200" dirty="0"/>
          </a:p>
        </p:txBody>
      </p:sp>
      <p:sp>
        <p:nvSpPr>
          <p:cNvPr id="96" name="右箭头 95"/>
          <p:cNvSpPr/>
          <p:nvPr/>
        </p:nvSpPr>
        <p:spPr>
          <a:xfrm>
            <a:off x="7850108" y="4834966"/>
            <a:ext cx="2016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右箭头 96"/>
          <p:cNvSpPr/>
          <p:nvPr/>
        </p:nvSpPr>
        <p:spPr>
          <a:xfrm rot="10800000" flipV="1">
            <a:off x="10057600" y="4059292"/>
            <a:ext cx="1080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10444879" y="409649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操作</a:t>
            </a:r>
            <a:endParaRPr kumimoji="1" lang="zh-CN" altLang="en-US" sz="1200" dirty="0"/>
          </a:p>
        </p:txBody>
      </p:sp>
      <p:sp>
        <p:nvSpPr>
          <p:cNvPr id="99" name="文本框 98"/>
          <p:cNvSpPr txBox="1"/>
          <p:nvPr/>
        </p:nvSpPr>
        <p:spPr>
          <a:xfrm>
            <a:off x="2813184" y="1963127"/>
            <a:ext cx="4311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通用业务服务一</a:t>
            </a:r>
            <a:endParaRPr kumimoji="1"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2808466" y="4343450"/>
            <a:ext cx="4311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通用业务服务二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6927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特定领域业务服务－简介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324146"/>
              </p:ext>
            </p:extLst>
          </p:nvPr>
        </p:nvGraphicFramePr>
        <p:xfrm>
          <a:off x="677863" y="1460938"/>
          <a:ext cx="8596312" cy="5118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69587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特定领域业务服务与平台架构关系图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1032642" y="1450428"/>
            <a:ext cx="7217978" cy="4876800"/>
            <a:chOff x="1053663" y="1040524"/>
            <a:chExt cx="7217978" cy="4876800"/>
          </a:xfrm>
        </p:grpSpPr>
        <p:sp>
          <p:nvSpPr>
            <p:cNvPr id="10" name="椭圆 9"/>
            <p:cNvSpPr/>
            <p:nvPr/>
          </p:nvSpPr>
          <p:spPr>
            <a:xfrm>
              <a:off x="1053663" y="1040524"/>
              <a:ext cx="7217978" cy="48768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kumimoji="1"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平台</a:t>
              </a:r>
              <a:endParaRPr kumimoji="1"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2126750" y="1692174"/>
              <a:ext cx="3312697" cy="1395712"/>
            </a:xfrm>
            <a:prstGeom prst="ellipse">
              <a:avLst/>
            </a:prstGeom>
            <a:solidFill>
              <a:schemeClr val="accent1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管理集成平台</a:t>
              </a:r>
              <a:endParaRPr kumimoji="1"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020940" y="1511896"/>
              <a:ext cx="2376653" cy="1491218"/>
            </a:xfrm>
            <a:prstGeom prst="ellipse">
              <a:avLst/>
            </a:prstGeom>
            <a:solidFill>
              <a:schemeClr val="accent3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开发管理平台</a:t>
              </a:r>
              <a:endParaRPr kumimoji="1"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5425204" y="2986206"/>
              <a:ext cx="2327697" cy="1138621"/>
            </a:xfrm>
            <a:prstGeom prst="ellipse">
              <a:avLst/>
            </a:prstGeom>
            <a:solidFill>
              <a:srgbClr val="00206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移动基础平台</a:t>
              </a:r>
            </a:p>
          </p:txBody>
        </p:sp>
        <p:sp>
          <p:nvSpPr>
            <p:cNvPr id="5" name="椭圆 4"/>
            <p:cNvSpPr/>
            <p:nvPr/>
          </p:nvSpPr>
          <p:spPr>
            <a:xfrm>
              <a:off x="3783099" y="2539269"/>
              <a:ext cx="2248525" cy="1186649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工程目录标准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3425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特定领域业务服务－架构图</a:t>
            </a:r>
          </a:p>
        </p:txBody>
      </p:sp>
      <p:grpSp>
        <p:nvGrpSpPr>
          <p:cNvPr id="29" name="组 28"/>
          <p:cNvGrpSpPr/>
          <p:nvPr/>
        </p:nvGrpSpPr>
        <p:grpSpPr>
          <a:xfrm>
            <a:off x="895350" y="1203766"/>
            <a:ext cx="10304008" cy="5553433"/>
            <a:chOff x="164860" y="705600"/>
            <a:chExt cx="12791404" cy="6051600"/>
          </a:xfrm>
        </p:grpSpPr>
        <p:grpSp>
          <p:nvGrpSpPr>
            <p:cNvPr id="30" name="组 29"/>
            <p:cNvGrpSpPr/>
            <p:nvPr/>
          </p:nvGrpSpPr>
          <p:grpSpPr>
            <a:xfrm>
              <a:off x="1359692" y="705600"/>
              <a:ext cx="11596572" cy="6051600"/>
              <a:chOff x="1359692" y="705600"/>
              <a:chExt cx="11596572" cy="6051600"/>
            </a:xfrm>
          </p:grpSpPr>
          <p:sp>
            <p:nvSpPr>
              <p:cNvPr id="53" name="圆角矩形 52"/>
              <p:cNvSpPr/>
              <p:nvPr/>
            </p:nvSpPr>
            <p:spPr>
              <a:xfrm>
                <a:off x="1359692" y="705600"/>
                <a:ext cx="9260166" cy="60516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  <a:alpha val="30000"/>
                </a:schemeClr>
              </a:solidFill>
              <a:ln w="25400" cmpd="thickThin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Pastry</a:t>
                </a:r>
                <a:r>
                  <a: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移动平台技术架构图</a:t>
                </a:r>
                <a:r>
                  <a:rPr lang="en-US" altLang="zh-C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1.0.0</a:t>
                </a:r>
                <a:endPara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2682632" y="4015383"/>
                <a:ext cx="7582385" cy="436807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工程目录</a:t>
                </a:r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标准（功能平台）</a:t>
                </a:r>
                <a:endParaRPr lang="en-US" altLang="zh-CN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zh-CN" altLang="en-US" dirty="0" smtClean="0"/>
                  <a:t>说明</a:t>
                </a:r>
                <a:r>
                  <a:rPr lang="en-US" altLang="zh-CN" dirty="0"/>
                  <a:t>:</a:t>
                </a:r>
                <a:r>
                  <a:rPr lang="zh-CN" altLang="en-US" dirty="0" smtClean="0"/>
                  <a:t>依据</a:t>
                </a:r>
                <a:r>
                  <a:rPr lang="zh-CN" altLang="en-US" dirty="0"/>
                  <a:t>基础平台＋前端设计工程目录标准。包含用户工作区域与产品工作区域。</a:t>
                </a:r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2682631" y="1261759"/>
                <a:ext cx="3761999" cy="2606400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开发集成平台（开发辅助平台）</a:t>
                </a:r>
                <a:endParaRPr lang="zh-CN" altLang="en-US" sz="11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5532887" y="4618759"/>
                <a:ext cx="4732130" cy="2005664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管理集成平台（功能平台）</a:t>
                </a:r>
                <a:endParaRPr lang="zh-CN" altLang="en-US" sz="11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2649364" y="4601493"/>
                <a:ext cx="2590352" cy="2071580"/>
              </a:xfrm>
              <a:prstGeom prst="roundRect">
                <a:avLst/>
              </a:prstGeom>
              <a:solidFill>
                <a:srgbClr val="FFD993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移动基础平台</a:t>
                </a:r>
                <a:endParaRPr lang="en-US" altLang="zh-C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说明</a:t>
                </a:r>
                <a:r>
                  <a:rPr lang="en-US" altLang="zh-C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</a:t>
                </a:r>
              </a:p>
              <a:p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自定义特定领域</a:t>
                </a:r>
                <a:endParaRPr lang="en-US" altLang="zh-C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业务服务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插件</a:t>
                </a:r>
                <a:endParaRPr lang="zh-CN" alt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1" name="下箭头 60"/>
              <p:cNvSpPr/>
              <p:nvPr/>
            </p:nvSpPr>
            <p:spPr>
              <a:xfrm>
                <a:off x="4433007" y="3726930"/>
                <a:ext cx="288000" cy="419104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3034619" y="5857081"/>
                <a:ext cx="1679409" cy="315131"/>
              </a:xfrm>
              <a:prstGeom prst="roundRect">
                <a:avLst/>
              </a:prstGeom>
              <a:solidFill>
                <a:srgbClr val="4372C4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/>
                  <a:t>自定义特定领域业务服务插件</a:t>
                </a:r>
                <a:endParaRPr lang="zh-CN" altLang="en-US" dirty="0"/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10913030" y="4735842"/>
                <a:ext cx="1877791" cy="1888579"/>
              </a:xfrm>
              <a:prstGeom prst="roundRect">
                <a:avLst/>
              </a:prstGeom>
              <a:solidFill>
                <a:srgbClr val="FFD993">
                  <a:alpha val="50196"/>
                </a:srgb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1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客户业务服务器－服务器</a:t>
                </a:r>
                <a:r>
                  <a:rPr lang="zh-CN" altLang="en-US" sz="11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端</a:t>
                </a:r>
                <a:endParaRPr lang="en-US" altLang="zh-CN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11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说明：客户服务器</a:t>
                </a:r>
                <a:endParaRPr lang="en-US" altLang="zh-CN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第三方服务器等等</a:t>
                </a:r>
                <a:endPara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4" name="下箭头 63"/>
              <p:cNvSpPr/>
              <p:nvPr/>
            </p:nvSpPr>
            <p:spPr>
              <a:xfrm rot="16200000">
                <a:off x="5270370" y="5482670"/>
                <a:ext cx="288000" cy="460821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5604920" y="4947074"/>
                <a:ext cx="2160000" cy="1566848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管理集成平台－前端</a:t>
                </a:r>
                <a:endParaRPr lang="en-US" altLang="zh-CN" sz="1100" dirty="0"/>
              </a:p>
              <a:p>
                <a:r>
                  <a:rPr lang="zh-CN" altLang="en-US" sz="1100" dirty="0"/>
                  <a:t>说明</a:t>
                </a:r>
                <a:r>
                  <a:rPr lang="en-US" altLang="zh-CN" sz="1100" dirty="0"/>
                  <a:t>:</a:t>
                </a:r>
              </a:p>
              <a:p>
                <a:r>
                  <a:rPr lang="zh-CN" altLang="en-US" sz="1100" dirty="0"/>
                  <a:t>特定领域业务服务</a:t>
                </a:r>
                <a:r>
                  <a:rPr lang="en-US" altLang="zh-CN" sz="1100" dirty="0"/>
                  <a:t>:</a:t>
                </a:r>
                <a:r>
                  <a:rPr lang="zh-CN" altLang="en-US" sz="1100" dirty="0"/>
                  <a:t>角色管理等等</a:t>
                </a:r>
                <a:endParaRPr lang="en-US" altLang="zh-CN" sz="1100" dirty="0"/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7994164" y="4945639"/>
                <a:ext cx="2160000" cy="1564118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管理集成平台－服务器端</a:t>
                </a:r>
                <a:endParaRPr lang="en-US" altLang="zh-CN" sz="1100" dirty="0"/>
              </a:p>
              <a:p>
                <a:r>
                  <a:rPr lang="zh-CN" altLang="en-US" sz="1100" dirty="0"/>
                  <a:t>说明</a:t>
                </a:r>
                <a:r>
                  <a:rPr lang="en-US" altLang="zh-CN" sz="1100" dirty="0"/>
                  <a:t>:</a:t>
                </a:r>
              </a:p>
              <a:p>
                <a:r>
                  <a:rPr lang="zh-CN" altLang="en-US" sz="1100" dirty="0"/>
                  <a:t>特定领域业务服务器</a:t>
                </a:r>
                <a:r>
                  <a:rPr lang="en-US" altLang="zh-CN" sz="1100" dirty="0"/>
                  <a:t>:</a:t>
                </a:r>
                <a:r>
                  <a:rPr lang="zh-CN" altLang="en-US" sz="1100" dirty="0"/>
                  <a:t>角色管理服务器等等</a:t>
                </a:r>
                <a:endParaRPr lang="en-US" altLang="zh-CN" sz="1100" dirty="0"/>
              </a:p>
            </p:txBody>
          </p:sp>
          <p:sp>
            <p:nvSpPr>
              <p:cNvPr id="67" name="下箭头 66"/>
              <p:cNvSpPr/>
              <p:nvPr/>
            </p:nvSpPr>
            <p:spPr>
              <a:xfrm rot="16200000">
                <a:off x="7768001" y="5505964"/>
                <a:ext cx="288000" cy="390639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68" name="下箭头 67"/>
              <p:cNvSpPr/>
              <p:nvPr/>
            </p:nvSpPr>
            <p:spPr>
              <a:xfrm rot="16200000">
                <a:off x="10478140" y="5330790"/>
                <a:ext cx="288000" cy="764584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2782327" y="1786272"/>
                <a:ext cx="1584000" cy="1962000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开发集成平台－前端</a:t>
                </a:r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r>
                  <a:rPr lang="zh-CN" altLang="en-US" sz="1100" dirty="0"/>
                  <a:t>说明</a:t>
                </a:r>
                <a:r>
                  <a:rPr lang="en-US" altLang="zh-CN" sz="1100" dirty="0"/>
                  <a:t>:</a:t>
                </a:r>
              </a:p>
              <a:p>
                <a:r>
                  <a:rPr lang="zh-CN" altLang="en-US" sz="1100" dirty="0"/>
                  <a:t>开发辅助服务</a:t>
                </a:r>
                <a:r>
                  <a:rPr lang="en-US" altLang="zh-CN" sz="1100" dirty="0"/>
                  <a:t>:</a:t>
                </a:r>
                <a:r>
                  <a:rPr lang="zh-CN" altLang="en-US" sz="1100" dirty="0"/>
                  <a:t>命令行工具</a:t>
                </a:r>
              </a:p>
            </p:txBody>
          </p:sp>
          <p:sp>
            <p:nvSpPr>
              <p:cNvPr id="75" name="单圆角矩形 74"/>
              <p:cNvSpPr/>
              <p:nvPr/>
            </p:nvSpPr>
            <p:spPr>
              <a:xfrm>
                <a:off x="2549236" y="4564562"/>
                <a:ext cx="10407028" cy="2108511"/>
              </a:xfrm>
              <a:prstGeom prst="round1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1" name="圆角矩形 30"/>
            <p:cNvSpPr/>
            <p:nvPr/>
          </p:nvSpPr>
          <p:spPr>
            <a:xfrm>
              <a:off x="3920762" y="112717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299855" y="1119732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 rot="5400000">
              <a:off x="6946443" y="-359307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 rot="5400000">
              <a:off x="6953937" y="1158654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 rot="5400000" flipH="1">
              <a:off x="6685716" y="-140585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9976615" y="112053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12463126" y="1120936"/>
              <a:ext cx="28800" cy="4500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902584" y="1120033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 rot="5400000" flipH="1">
              <a:off x="6684211" y="-4678383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下箭头 45"/>
            <p:cNvSpPr/>
            <p:nvPr/>
          </p:nvSpPr>
          <p:spPr>
            <a:xfrm rot="10800000">
              <a:off x="6784926" y="4352822"/>
              <a:ext cx="288000" cy="427683"/>
            </a:xfrm>
            <a:prstGeom prst="downArrow">
              <a:avLst>
                <a:gd name="adj1" fmla="val 42160"/>
                <a:gd name="adj2" fmla="val 50000"/>
              </a:avLst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47" name="下箭头 46"/>
            <p:cNvSpPr/>
            <p:nvPr/>
          </p:nvSpPr>
          <p:spPr>
            <a:xfrm>
              <a:off x="4766036" y="4389849"/>
              <a:ext cx="288000" cy="468000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164860" y="1261758"/>
              <a:ext cx="918213" cy="4910453"/>
            </a:xfrm>
            <a:prstGeom prst="roundRect">
              <a:avLst/>
            </a:prstGeom>
            <a:solidFill>
              <a:srgbClr val="FFD993">
                <a:alpha val="50196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用户（项目组</a:t>
              </a:r>
              <a:r>
                <a:rPr lang="zh-CN" alt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）</a:t>
              </a:r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说明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  <a:p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平台的用户，遵守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用户组织规则。</a:t>
              </a:r>
              <a:endPara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9" name="下箭头 48"/>
            <p:cNvSpPr/>
            <p:nvPr/>
          </p:nvSpPr>
          <p:spPr>
            <a:xfrm rot="16200000">
              <a:off x="1754700" y="3361004"/>
              <a:ext cx="288000" cy="1767254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50" name="下箭头 49"/>
            <p:cNvSpPr/>
            <p:nvPr/>
          </p:nvSpPr>
          <p:spPr>
            <a:xfrm rot="16200000">
              <a:off x="1754295" y="1844335"/>
              <a:ext cx="288000" cy="1768065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51" name="下箭头 50"/>
            <p:cNvSpPr/>
            <p:nvPr/>
          </p:nvSpPr>
          <p:spPr>
            <a:xfrm rot="16200000">
              <a:off x="1754294" y="4566185"/>
              <a:ext cx="288000" cy="1768065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9032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阅读方式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576662"/>
              </p:ext>
            </p:extLst>
          </p:nvPr>
        </p:nvGraphicFramePr>
        <p:xfrm>
          <a:off x="677863" y="1324304"/>
          <a:ext cx="9401558" cy="4717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47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特定领域业务服务－时序图</a:t>
            </a:r>
          </a:p>
        </p:txBody>
      </p:sp>
      <p:sp>
        <p:nvSpPr>
          <p:cNvPr id="4" name="可选流程 3"/>
          <p:cNvSpPr/>
          <p:nvPr/>
        </p:nvSpPr>
        <p:spPr>
          <a:xfrm>
            <a:off x="334664" y="1410721"/>
            <a:ext cx="1741117" cy="5196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命令行工具</a:t>
            </a:r>
            <a:endParaRPr kumimoji="1" lang="zh-CN" altLang="en-US" dirty="0"/>
          </a:p>
        </p:txBody>
      </p:sp>
      <p:sp>
        <p:nvSpPr>
          <p:cNvPr id="5" name="进程 4"/>
          <p:cNvSpPr/>
          <p:nvPr/>
        </p:nvSpPr>
        <p:spPr>
          <a:xfrm>
            <a:off x="1205222" y="1930400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可选流程 5"/>
          <p:cNvSpPr/>
          <p:nvPr/>
        </p:nvSpPr>
        <p:spPr>
          <a:xfrm>
            <a:off x="4602184" y="1410721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前置服务器</a:t>
            </a:r>
            <a:endParaRPr kumimoji="1" lang="zh-CN" altLang="en-US" dirty="0"/>
          </a:p>
        </p:txBody>
      </p:sp>
      <p:sp>
        <p:nvSpPr>
          <p:cNvPr id="7" name="进程 6"/>
          <p:cNvSpPr/>
          <p:nvPr/>
        </p:nvSpPr>
        <p:spPr>
          <a:xfrm>
            <a:off x="5472742" y="190743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可选流程 7"/>
          <p:cNvSpPr/>
          <p:nvPr/>
        </p:nvSpPr>
        <p:spPr>
          <a:xfrm>
            <a:off x="6752883" y="1410721"/>
            <a:ext cx="1891986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自定义服务器</a:t>
            </a:r>
            <a:endParaRPr kumimoji="1" lang="zh-CN" altLang="en-US" dirty="0"/>
          </a:p>
        </p:txBody>
      </p:sp>
      <p:sp>
        <p:nvSpPr>
          <p:cNvPr id="9" name="进程 8"/>
          <p:cNvSpPr/>
          <p:nvPr/>
        </p:nvSpPr>
        <p:spPr>
          <a:xfrm>
            <a:off x="7682437" y="190743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76630" y="2934481"/>
            <a:ext cx="271158" cy="997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544575" y="3086295"/>
            <a:ext cx="288098" cy="719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89141" y="2188637"/>
            <a:ext cx="288098" cy="254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44830" y="204911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根据业务需求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开发命令行工具</a:t>
            </a:r>
            <a:endParaRPr kumimoji="1" lang="zh-CN" altLang="en-US" sz="1200" dirty="0"/>
          </a:p>
        </p:txBody>
      </p:sp>
      <p:sp>
        <p:nvSpPr>
          <p:cNvPr id="21" name="环形箭头 20"/>
          <p:cNvSpPr/>
          <p:nvPr/>
        </p:nvSpPr>
        <p:spPr>
          <a:xfrm rot="5400000">
            <a:off x="1279024" y="1875731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01083" y="1894407"/>
            <a:ext cx="6730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开发命令行工具过程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8176125" y="325515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服务器处理过程</a:t>
            </a:r>
            <a:endParaRPr kumimoji="1" lang="zh-CN" altLang="en-US" sz="1200" dirty="0"/>
          </a:p>
        </p:txBody>
      </p:sp>
      <p:sp>
        <p:nvSpPr>
          <p:cNvPr id="54" name="环形箭头 53"/>
          <p:cNvSpPr/>
          <p:nvPr/>
        </p:nvSpPr>
        <p:spPr>
          <a:xfrm rot="5400000">
            <a:off x="7734458" y="3052145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5" name="可选流程 54"/>
          <p:cNvSpPr/>
          <p:nvPr/>
        </p:nvSpPr>
        <p:spPr>
          <a:xfrm>
            <a:off x="2443372" y="1410721"/>
            <a:ext cx="1741117" cy="5196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客户端</a:t>
            </a:r>
            <a:endParaRPr kumimoji="1" lang="zh-CN" altLang="en-US" dirty="0"/>
          </a:p>
        </p:txBody>
      </p:sp>
      <p:sp>
        <p:nvSpPr>
          <p:cNvPr id="56" name="进程 55"/>
          <p:cNvSpPr/>
          <p:nvPr/>
        </p:nvSpPr>
        <p:spPr>
          <a:xfrm>
            <a:off x="3313930" y="1930400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3197849" y="2955883"/>
            <a:ext cx="288098" cy="975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右箭头 57"/>
          <p:cNvSpPr/>
          <p:nvPr/>
        </p:nvSpPr>
        <p:spPr>
          <a:xfrm>
            <a:off x="3485946" y="2931174"/>
            <a:ext cx="1890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右箭头 58"/>
          <p:cNvSpPr/>
          <p:nvPr/>
        </p:nvSpPr>
        <p:spPr>
          <a:xfrm>
            <a:off x="5657881" y="3089742"/>
            <a:ext cx="1890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5614344" y="3167369"/>
            <a:ext cx="2759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</a:t>
            </a:r>
            <a:r>
              <a:rPr kumimoji="1" lang="en-US" altLang="zh-CN" sz="1200" dirty="0" smtClean="0"/>
              <a:t>‘</a:t>
            </a:r>
            <a:r>
              <a:rPr kumimoji="1" lang="zh-CN" altLang="en-US" sz="1200" dirty="0" smtClean="0"/>
              <a:t>特定领域服务</a:t>
            </a:r>
            <a:r>
              <a:rPr kumimoji="1" lang="zh-CN" altLang="en-US" sz="1200" dirty="0"/>
              <a:t>报文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给后方服务器</a:t>
            </a:r>
            <a:endParaRPr kumimoji="1" lang="zh-CN" altLang="en-US" sz="1200" dirty="0"/>
          </a:p>
        </p:txBody>
      </p:sp>
      <p:sp>
        <p:nvSpPr>
          <p:cNvPr id="61" name="右箭头 60"/>
          <p:cNvSpPr/>
          <p:nvPr/>
        </p:nvSpPr>
        <p:spPr>
          <a:xfrm rot="10800000" flipV="1">
            <a:off x="5645471" y="3706001"/>
            <a:ext cx="1890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5647902" y="3492002"/>
            <a:ext cx="3066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返回</a:t>
            </a:r>
            <a:r>
              <a:rPr kumimoji="1" lang="en-US" altLang="zh-CN" sz="1200" dirty="0" smtClean="0"/>
              <a:t>‘</a:t>
            </a:r>
            <a:r>
              <a:rPr kumimoji="1" lang="zh-CN" altLang="en-US" sz="1200" dirty="0" smtClean="0"/>
              <a:t>特定领域服务结果报文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给前置服务器</a:t>
            </a:r>
            <a:endParaRPr kumimoji="1" lang="zh-CN" altLang="en-US" sz="1200" dirty="0"/>
          </a:p>
        </p:txBody>
      </p:sp>
      <p:sp>
        <p:nvSpPr>
          <p:cNvPr id="63" name="右箭头 62"/>
          <p:cNvSpPr/>
          <p:nvPr/>
        </p:nvSpPr>
        <p:spPr>
          <a:xfrm rot="10800000" flipV="1">
            <a:off x="3485722" y="3805851"/>
            <a:ext cx="1890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3235909" y="3591852"/>
            <a:ext cx="2759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返回</a:t>
            </a:r>
            <a:r>
              <a:rPr kumimoji="1" lang="en-US" altLang="zh-CN" sz="1200" dirty="0" smtClean="0"/>
              <a:t>‘</a:t>
            </a:r>
            <a:r>
              <a:rPr kumimoji="1" lang="zh-CN" altLang="en-US" sz="1200" dirty="0" smtClean="0"/>
              <a:t>特定领域服务</a:t>
            </a:r>
            <a:r>
              <a:rPr kumimoji="1" lang="zh-CN" altLang="en-US" sz="1200" dirty="0"/>
              <a:t>结果报文</a:t>
            </a:r>
            <a:r>
              <a:rPr kumimoji="1" lang="en-US" altLang="zh-CN" sz="1200" dirty="0"/>
              <a:t>’</a:t>
            </a:r>
            <a:r>
              <a:rPr kumimoji="1" lang="zh-CN" altLang="en-US" sz="1200" dirty="0" smtClean="0"/>
              <a:t>给客户端</a:t>
            </a:r>
            <a:endParaRPr kumimoji="1" lang="zh-CN" altLang="en-US" sz="1200" dirty="0"/>
          </a:p>
        </p:txBody>
      </p:sp>
      <p:sp>
        <p:nvSpPr>
          <p:cNvPr id="65" name="矩形 64"/>
          <p:cNvSpPr/>
          <p:nvPr/>
        </p:nvSpPr>
        <p:spPr>
          <a:xfrm>
            <a:off x="3197849" y="5135759"/>
            <a:ext cx="288098" cy="655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3456378" y="5174129"/>
            <a:ext cx="2759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</a:t>
            </a:r>
            <a:r>
              <a:rPr kumimoji="1" lang="en-US" altLang="zh-CN" sz="1200" dirty="0" smtClean="0"/>
              <a:t>‘</a:t>
            </a:r>
            <a:r>
              <a:rPr kumimoji="1" lang="zh-CN" altLang="en-US" sz="1200" dirty="0" smtClean="0"/>
              <a:t>不需要前置的特定领域服务报文</a:t>
            </a:r>
            <a:r>
              <a:rPr kumimoji="1" lang="en-US" altLang="zh-CN" sz="1200" dirty="0"/>
              <a:t>’</a:t>
            </a:r>
            <a:endParaRPr kumimoji="1" lang="zh-CN" altLang="en-US" sz="1200" dirty="0"/>
          </a:p>
        </p:txBody>
      </p:sp>
      <p:sp>
        <p:nvSpPr>
          <p:cNvPr id="67" name="右箭头 66"/>
          <p:cNvSpPr/>
          <p:nvPr/>
        </p:nvSpPr>
        <p:spPr>
          <a:xfrm>
            <a:off x="3501897" y="5132823"/>
            <a:ext cx="4032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548913" y="5160530"/>
            <a:ext cx="288098" cy="604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8169380" y="5247163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服务器处理过程</a:t>
            </a:r>
            <a:endParaRPr kumimoji="1" lang="zh-CN" altLang="en-US" sz="1200" dirty="0"/>
          </a:p>
        </p:txBody>
      </p:sp>
      <p:sp>
        <p:nvSpPr>
          <p:cNvPr id="70" name="环形箭头 69"/>
          <p:cNvSpPr/>
          <p:nvPr/>
        </p:nvSpPr>
        <p:spPr>
          <a:xfrm rot="5400000">
            <a:off x="7727713" y="5044156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1" name="右箭头 70"/>
          <p:cNvSpPr/>
          <p:nvPr/>
        </p:nvSpPr>
        <p:spPr>
          <a:xfrm rot="10800000" flipV="1">
            <a:off x="3514104" y="5665729"/>
            <a:ext cx="4032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4596874" y="5451730"/>
            <a:ext cx="3066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返回</a:t>
            </a:r>
            <a:r>
              <a:rPr kumimoji="1" lang="en-US" altLang="zh-CN" sz="1200" dirty="0" smtClean="0"/>
              <a:t>‘</a:t>
            </a:r>
            <a:r>
              <a:rPr kumimoji="1" lang="zh-CN" altLang="en-US" sz="1200" dirty="0" smtClean="0"/>
              <a:t>特定领域服务结果报文</a:t>
            </a:r>
            <a:r>
              <a:rPr kumimoji="1" lang="en-US" altLang="zh-CN" sz="1200" dirty="0" smtClean="0"/>
              <a:t>’</a:t>
            </a:r>
            <a:r>
              <a:rPr kumimoji="1" lang="zh-CN" altLang="en-US" sz="1200" dirty="0" smtClean="0"/>
              <a:t>给前置服务器</a:t>
            </a:r>
            <a:endParaRPr kumimoji="1" lang="zh-CN" altLang="en-US" sz="1200" dirty="0"/>
          </a:p>
        </p:txBody>
      </p:sp>
      <p:sp>
        <p:nvSpPr>
          <p:cNvPr id="73" name="可选流程 72"/>
          <p:cNvSpPr/>
          <p:nvPr/>
        </p:nvSpPr>
        <p:spPr>
          <a:xfrm>
            <a:off x="9071449" y="1409161"/>
            <a:ext cx="1891986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定义服务前端</a:t>
            </a:r>
            <a:endParaRPr kumimoji="1" lang="zh-CN" altLang="en-US" dirty="0"/>
          </a:p>
        </p:txBody>
      </p:sp>
      <p:sp>
        <p:nvSpPr>
          <p:cNvPr id="74" name="进程 73"/>
          <p:cNvSpPr/>
          <p:nvPr/>
        </p:nvSpPr>
        <p:spPr>
          <a:xfrm>
            <a:off x="10001003" y="190587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右箭头 80"/>
          <p:cNvSpPr/>
          <p:nvPr/>
        </p:nvSpPr>
        <p:spPr>
          <a:xfrm rot="10800000" flipV="1">
            <a:off x="7828921" y="2219002"/>
            <a:ext cx="2088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8383375" y="2256205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查看／设置服务信息</a:t>
            </a:r>
            <a:endParaRPr kumimoji="1" lang="zh-CN" altLang="en-US" sz="1200" dirty="0"/>
          </a:p>
        </p:txBody>
      </p:sp>
      <p:sp>
        <p:nvSpPr>
          <p:cNvPr id="85" name="矩形 84"/>
          <p:cNvSpPr/>
          <p:nvPr/>
        </p:nvSpPr>
        <p:spPr>
          <a:xfrm>
            <a:off x="7543677" y="2285326"/>
            <a:ext cx="288098" cy="507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9884290" y="2151375"/>
            <a:ext cx="288098" cy="802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7757313" y="2515758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返回服务查看／设置信息结果</a:t>
            </a:r>
            <a:endParaRPr kumimoji="1" lang="zh-CN" altLang="en-US" sz="1200" dirty="0"/>
          </a:p>
        </p:txBody>
      </p:sp>
      <p:sp>
        <p:nvSpPr>
          <p:cNvPr id="88" name="右箭头 87"/>
          <p:cNvSpPr/>
          <p:nvPr/>
        </p:nvSpPr>
        <p:spPr>
          <a:xfrm>
            <a:off x="7844872" y="2747721"/>
            <a:ext cx="2016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右箭头 88"/>
          <p:cNvSpPr/>
          <p:nvPr/>
        </p:nvSpPr>
        <p:spPr>
          <a:xfrm rot="10800000" flipV="1">
            <a:off x="10052364" y="1972047"/>
            <a:ext cx="1080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10439643" y="200925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操作</a:t>
            </a:r>
            <a:endParaRPr kumimoji="1" lang="zh-CN" altLang="en-US" sz="1200" dirty="0"/>
          </a:p>
        </p:txBody>
      </p:sp>
      <p:sp>
        <p:nvSpPr>
          <p:cNvPr id="91" name="右箭头 90"/>
          <p:cNvSpPr/>
          <p:nvPr/>
        </p:nvSpPr>
        <p:spPr>
          <a:xfrm rot="10800000" flipV="1">
            <a:off x="7834157" y="4306247"/>
            <a:ext cx="2088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8388611" y="434345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查看／设置服务信息</a:t>
            </a:r>
            <a:endParaRPr kumimoji="1" lang="zh-CN" altLang="en-US" sz="1200" dirty="0"/>
          </a:p>
        </p:txBody>
      </p:sp>
      <p:sp>
        <p:nvSpPr>
          <p:cNvPr id="93" name="矩形 92"/>
          <p:cNvSpPr/>
          <p:nvPr/>
        </p:nvSpPr>
        <p:spPr>
          <a:xfrm>
            <a:off x="7548913" y="4372571"/>
            <a:ext cx="288098" cy="507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9889526" y="4238620"/>
            <a:ext cx="288098" cy="802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7762549" y="4603003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返回服务查看／设置信息结果</a:t>
            </a:r>
            <a:endParaRPr kumimoji="1" lang="zh-CN" altLang="en-US" sz="1200" dirty="0"/>
          </a:p>
        </p:txBody>
      </p:sp>
      <p:sp>
        <p:nvSpPr>
          <p:cNvPr id="96" name="右箭头 95"/>
          <p:cNvSpPr/>
          <p:nvPr/>
        </p:nvSpPr>
        <p:spPr>
          <a:xfrm>
            <a:off x="7850108" y="4834966"/>
            <a:ext cx="2016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右箭头 96"/>
          <p:cNvSpPr/>
          <p:nvPr/>
        </p:nvSpPr>
        <p:spPr>
          <a:xfrm rot="10800000" flipV="1">
            <a:off x="10057600" y="4059292"/>
            <a:ext cx="1080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10444879" y="409649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操作</a:t>
            </a:r>
            <a:endParaRPr kumimoji="1" lang="zh-CN" altLang="en-US" sz="1200" dirty="0"/>
          </a:p>
        </p:txBody>
      </p:sp>
      <p:sp>
        <p:nvSpPr>
          <p:cNvPr id="99" name="文本框 98"/>
          <p:cNvSpPr txBox="1"/>
          <p:nvPr/>
        </p:nvSpPr>
        <p:spPr>
          <a:xfrm>
            <a:off x="2813184" y="1963127"/>
            <a:ext cx="4311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特定领域业务服务一</a:t>
            </a:r>
            <a:endParaRPr kumimoji="1"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2272439" y="4343450"/>
            <a:ext cx="4311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特定领域业务服务二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440427" y="2972480"/>
            <a:ext cx="2605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发送</a:t>
            </a:r>
            <a:r>
              <a:rPr kumimoji="1" lang="en-US" altLang="zh-CN" sz="1200" dirty="0"/>
              <a:t>‘</a:t>
            </a:r>
            <a:r>
              <a:rPr kumimoji="1" lang="zh-CN" altLang="en-US" sz="1200" dirty="0" smtClean="0"/>
              <a:t>需要前置的特定领域服务报文</a:t>
            </a:r>
            <a:r>
              <a:rPr kumimoji="1" lang="en-US" altLang="zh-CN" sz="1200" dirty="0"/>
              <a:t>’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941133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</a:t>
            </a:r>
            <a:r>
              <a:rPr kumimoji="1" lang="zh-CN" altLang="en-US" dirty="0" smtClean="0"/>
              <a:t>辅助服务－简介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9259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38998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开发辅助服务与平台架构关系图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1032642" y="1450428"/>
            <a:ext cx="7217978" cy="4876800"/>
            <a:chOff x="1032642" y="1450428"/>
            <a:chExt cx="7217978" cy="4876800"/>
          </a:xfrm>
        </p:grpSpPr>
        <p:grpSp>
          <p:nvGrpSpPr>
            <p:cNvPr id="11" name="组 10"/>
            <p:cNvGrpSpPr/>
            <p:nvPr/>
          </p:nvGrpSpPr>
          <p:grpSpPr>
            <a:xfrm>
              <a:off x="1032642" y="1450428"/>
              <a:ext cx="7217978" cy="4876800"/>
              <a:chOff x="1053663" y="1040524"/>
              <a:chExt cx="7217978" cy="487680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053663" y="1040524"/>
                <a:ext cx="7217978" cy="4876800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kumimoji="1" lang="zh-CN" alt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平台</a:t>
                </a:r>
                <a:endParaRPr kumimoji="1" lang="zh-CN" altLang="en-US" dirty="0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20940" y="1511896"/>
                <a:ext cx="2376653" cy="1491218"/>
              </a:xfrm>
              <a:prstGeom prst="ellipse">
                <a:avLst/>
              </a:prstGeom>
              <a:solidFill>
                <a:schemeClr val="accent3">
                  <a:lumMod val="75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/>
                  <a:t>开发管理平台</a:t>
                </a:r>
                <a:endParaRPr kumimoji="1" lang="zh-CN" altLang="en-US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425204" y="2986206"/>
                <a:ext cx="2327697" cy="1138621"/>
              </a:xfrm>
              <a:prstGeom prst="ellipse">
                <a:avLst/>
              </a:prstGeom>
              <a:solidFill>
                <a:srgbClr val="00206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移动基础平台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3783099" y="2539269"/>
                <a:ext cx="2248525" cy="1186649"/>
              </a:xfrm>
              <a:prstGeom prst="ellipse">
                <a:avLst/>
              </a:prstGeom>
              <a:solidFill>
                <a:srgbClr val="7030A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/>
                  <a:t>工程目录标准</a:t>
                </a:r>
                <a:endParaRPr kumimoji="1" lang="zh-CN" altLang="en-US" dirty="0"/>
              </a:p>
            </p:txBody>
          </p:sp>
        </p:grpSp>
        <p:sp>
          <p:nvSpPr>
            <p:cNvPr id="12" name="椭圆 11"/>
            <p:cNvSpPr/>
            <p:nvPr/>
          </p:nvSpPr>
          <p:spPr>
            <a:xfrm>
              <a:off x="2427890" y="4712583"/>
              <a:ext cx="2327697" cy="63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Docker</a:t>
              </a:r>
              <a:r>
                <a:rPr kumimoji="1" lang="zh-CN" altLang="en-US" dirty="0" smtClean="0"/>
                <a:t>平台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30868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开发辅助服务－架构图</a:t>
            </a:r>
          </a:p>
        </p:txBody>
      </p:sp>
      <p:grpSp>
        <p:nvGrpSpPr>
          <p:cNvPr id="29" name="组 28"/>
          <p:cNvGrpSpPr/>
          <p:nvPr/>
        </p:nvGrpSpPr>
        <p:grpSpPr>
          <a:xfrm>
            <a:off x="895350" y="1203766"/>
            <a:ext cx="10304008" cy="5553433"/>
            <a:chOff x="164860" y="705600"/>
            <a:chExt cx="12791404" cy="6051600"/>
          </a:xfrm>
        </p:grpSpPr>
        <p:grpSp>
          <p:nvGrpSpPr>
            <p:cNvPr id="30" name="组 29"/>
            <p:cNvGrpSpPr/>
            <p:nvPr/>
          </p:nvGrpSpPr>
          <p:grpSpPr>
            <a:xfrm>
              <a:off x="1359692" y="705600"/>
              <a:ext cx="11596572" cy="6051600"/>
              <a:chOff x="1359692" y="705600"/>
              <a:chExt cx="11596572" cy="6051600"/>
            </a:xfrm>
          </p:grpSpPr>
          <p:sp>
            <p:nvSpPr>
              <p:cNvPr id="53" name="圆角矩形 52"/>
              <p:cNvSpPr/>
              <p:nvPr/>
            </p:nvSpPr>
            <p:spPr>
              <a:xfrm>
                <a:off x="1359692" y="705600"/>
                <a:ext cx="9260166" cy="60516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  <a:alpha val="30000"/>
                </a:schemeClr>
              </a:solidFill>
              <a:ln w="25400" cmpd="thickThin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Pastry</a:t>
                </a:r>
                <a:r>
                  <a: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移动平台技术架构图</a:t>
                </a:r>
                <a:r>
                  <a:rPr lang="en-US" altLang="zh-C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1.0.0</a:t>
                </a:r>
                <a:endPara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2682632" y="4015383"/>
                <a:ext cx="7582385" cy="436807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工程目录</a:t>
                </a:r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标准（功能平台）</a:t>
                </a:r>
                <a:endParaRPr lang="en-US" altLang="zh-CN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zh-CN" altLang="en-US" dirty="0" smtClean="0"/>
                  <a:t>说明</a:t>
                </a:r>
                <a:r>
                  <a:rPr lang="en-US" altLang="zh-CN" dirty="0"/>
                  <a:t>:</a:t>
                </a:r>
                <a:r>
                  <a:rPr lang="zh-CN" altLang="en-US" dirty="0" smtClean="0"/>
                  <a:t>依据</a:t>
                </a:r>
                <a:r>
                  <a:rPr lang="zh-CN" altLang="en-US" dirty="0"/>
                  <a:t>基础平台＋前端设计工程目录标准。包含用户工作区域与产品工作区域。</a:t>
                </a:r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2682631" y="1261759"/>
                <a:ext cx="3761999" cy="2606400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开发集成平台（开发辅助平台）</a:t>
                </a:r>
                <a:endParaRPr lang="zh-CN" altLang="en-US" sz="11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6502400" y="1249350"/>
                <a:ext cx="3762616" cy="2606400"/>
              </a:xfrm>
              <a:prstGeom prst="roundRect">
                <a:avLst/>
              </a:prstGeom>
              <a:solidFill>
                <a:srgbClr val="70AE46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代码管理平台（开发辅助平台）</a:t>
                </a:r>
                <a:endParaRPr lang="zh-CN" altLang="en-US" sz="11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 flipH="1">
                <a:off x="1543206" y="1249350"/>
                <a:ext cx="890905" cy="4922861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服务发布容器</a:t>
                </a:r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pPr algn="ctr"/>
                <a:r>
                  <a:rPr lang="zh-CN" altLang="en-US" sz="1100" dirty="0" smtClean="0"/>
                  <a:t>说明</a:t>
                </a:r>
                <a:r>
                  <a:rPr lang="en-US" altLang="zh-CN" sz="1100" dirty="0" smtClean="0"/>
                  <a:t>:</a:t>
                </a:r>
                <a:r>
                  <a:rPr lang="zh-CN" altLang="en-US" sz="1100" dirty="0" smtClean="0"/>
                  <a:t>采用</a:t>
                </a:r>
                <a:r>
                  <a:rPr lang="en-US" altLang="zh-CN" sz="1100" dirty="0" smtClean="0"/>
                  <a:t>Docker</a:t>
                </a:r>
                <a:r>
                  <a:rPr lang="zh-CN" altLang="en-US" sz="1100" dirty="0" smtClean="0"/>
                  <a:t>方式对</a:t>
                </a:r>
                <a:r>
                  <a:rPr lang="en-US" altLang="zh-CN" sz="1100" dirty="0" smtClean="0"/>
                  <a:t>Pastry</a:t>
                </a:r>
                <a:r>
                  <a:rPr lang="zh-CN" altLang="en-US" sz="1100" dirty="0" smtClean="0"/>
                  <a:t>平台进行私</a:t>
                </a:r>
                <a:r>
                  <a:rPr lang="zh-CN" altLang="en-US" sz="1100" dirty="0"/>
                  <a:t>有服务</a:t>
                </a:r>
                <a:r>
                  <a:rPr lang="zh-CN" altLang="en-US" sz="1100" dirty="0" smtClean="0"/>
                  <a:t>发布。</a:t>
                </a:r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r>
                  <a:rPr lang="en-US" altLang="zh-CN" sz="1100" dirty="0"/>
                  <a:t>Pastry</a:t>
                </a:r>
                <a:r>
                  <a:rPr lang="zh-CN" altLang="en-US" sz="1100" dirty="0"/>
                  <a:t>涉及服务较多，采用人工发布方式较为复杂，作为日后的优化点。</a:t>
                </a: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2649364" y="4601493"/>
                <a:ext cx="2590352" cy="2071580"/>
              </a:xfrm>
              <a:prstGeom prst="roundRect">
                <a:avLst/>
              </a:prstGeom>
              <a:solidFill>
                <a:srgbClr val="FFD993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zh-CN" alt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移动基础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平台（功能平台）</a:t>
                </a:r>
                <a:endParaRPr lang="en-US" altLang="zh-CN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说明</a:t>
                </a:r>
                <a:r>
                  <a:rPr lang="en-US" altLang="zh-CN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可选平台有</a:t>
                </a:r>
                <a:endParaRPr lang="en-US" altLang="zh-CN" sz="11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en-US" altLang="zh-CN" sz="1100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WebView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引擎（</a:t>
                </a:r>
                <a:r>
                  <a:rPr lang="en-US" altLang="zh-CN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ionic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）</a:t>
                </a:r>
                <a:endParaRPr lang="en-US" altLang="zh-CN" sz="11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en-US" altLang="zh-CN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JavaScript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zh-CN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Runtime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引擎（</a:t>
                </a:r>
                <a:r>
                  <a:rPr lang="en-US" altLang="zh-CN" sz="1100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Weex</a:t>
                </a:r>
                <a:r>
                  <a:rPr lang="zh-CN" altLang="en-US" sz="11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）</a:t>
                </a:r>
              </a:p>
              <a:p>
                <a:pPr algn="ctr"/>
                <a:endParaRPr lang="en-US" altLang="zh-CN" sz="11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0" name="下箭头 59"/>
              <p:cNvSpPr/>
              <p:nvPr/>
            </p:nvSpPr>
            <p:spPr>
              <a:xfrm>
                <a:off x="8355708" y="3740782"/>
                <a:ext cx="288000" cy="413809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61" name="下箭头 60"/>
              <p:cNvSpPr/>
              <p:nvPr/>
            </p:nvSpPr>
            <p:spPr>
              <a:xfrm>
                <a:off x="4433007" y="3726930"/>
                <a:ext cx="288000" cy="419104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8591687" y="1786272"/>
                <a:ext cx="1584000" cy="1962000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zh-CN" altLang="en-US" sz="1100" dirty="0"/>
                  <a:t>代码管理平台－服务器端</a:t>
                </a:r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pPr algn="ctr"/>
                <a:r>
                  <a:rPr lang="zh-CN" altLang="en-US" sz="1100" dirty="0" smtClean="0"/>
                  <a:t>说明</a:t>
                </a:r>
                <a:r>
                  <a:rPr lang="en-US" altLang="zh-CN" sz="1100" dirty="0" smtClean="0"/>
                  <a:t>:SVN</a:t>
                </a:r>
                <a:r>
                  <a:rPr lang="zh-CN" altLang="en-US" sz="1100" dirty="0"/>
                  <a:t>或者</a:t>
                </a:r>
                <a:r>
                  <a:rPr lang="en-US" altLang="zh-CN" sz="1100" dirty="0" err="1"/>
                  <a:t>Git</a:t>
                </a:r>
                <a:r>
                  <a:rPr lang="zh-CN" altLang="en-US" sz="1100" dirty="0"/>
                  <a:t>代码服务器</a:t>
                </a:r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6612853" y="1781529"/>
                <a:ext cx="1584000" cy="1962000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zh-CN" altLang="en-US" sz="1100" dirty="0"/>
                  <a:t>代码管理平台－前端</a:t>
                </a:r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说明</a:t>
                </a:r>
                <a:r>
                  <a:rPr lang="en-US" altLang="zh-CN" sz="1100" dirty="0"/>
                  <a:t>:</a:t>
                </a:r>
                <a:r>
                  <a:rPr lang="zh-CN" altLang="en-US" sz="1100" dirty="0"/>
                  <a:t>实现工程目录标准</a:t>
                </a:r>
              </a:p>
            </p:txBody>
          </p:sp>
          <p:sp>
            <p:nvSpPr>
              <p:cNvPr id="71" name="下箭头 70"/>
              <p:cNvSpPr/>
              <p:nvPr/>
            </p:nvSpPr>
            <p:spPr>
              <a:xfrm rot="16200000">
                <a:off x="8258068" y="2526600"/>
                <a:ext cx="288000" cy="558267"/>
              </a:xfrm>
              <a:prstGeom prst="downArrow">
                <a:avLst/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2782327" y="1786272"/>
                <a:ext cx="1584000" cy="1962000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开发集成平台－前端</a:t>
                </a:r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r>
                  <a:rPr lang="zh-CN" altLang="en-US" sz="1100" dirty="0"/>
                  <a:t>说明</a:t>
                </a:r>
                <a:r>
                  <a:rPr lang="en-US" altLang="zh-CN" sz="1100" dirty="0"/>
                  <a:t>:</a:t>
                </a:r>
              </a:p>
              <a:p>
                <a:r>
                  <a:rPr lang="zh-CN" altLang="en-US" sz="1100" dirty="0"/>
                  <a:t>开发辅助服务</a:t>
                </a:r>
                <a:r>
                  <a:rPr lang="en-US" altLang="zh-CN" sz="1100" dirty="0"/>
                  <a:t>:</a:t>
                </a:r>
                <a:r>
                  <a:rPr lang="zh-CN" altLang="en-US" sz="1100" dirty="0"/>
                  <a:t>命令行工具、开发</a:t>
                </a:r>
                <a:r>
                  <a:rPr lang="en-US" altLang="zh-CN" sz="1100" dirty="0"/>
                  <a:t>IDE</a:t>
                </a:r>
                <a:r>
                  <a:rPr lang="zh-CN" altLang="en-US" sz="1100" dirty="0"/>
                  <a:t>工具、</a:t>
                </a:r>
                <a:r>
                  <a:rPr lang="en-US" altLang="zh-CN" sz="1100" dirty="0"/>
                  <a:t>Jenkins</a:t>
                </a:r>
                <a:r>
                  <a:rPr lang="zh-CN" altLang="en-US" sz="1100" dirty="0"/>
                  <a:t>控制台</a:t>
                </a: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4768062" y="1786272"/>
                <a:ext cx="1584000" cy="1963175"/>
              </a:xfrm>
              <a:prstGeom prst="roundRect">
                <a:avLst/>
              </a:prstGeom>
              <a:solidFill>
                <a:srgbClr val="ED7D3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zh-CN" altLang="en-US" sz="1100" dirty="0"/>
                  <a:t>开发集成平台－服务器端</a:t>
                </a:r>
                <a:endParaRPr lang="en-US" altLang="zh-CN" sz="1100" dirty="0"/>
              </a:p>
              <a:p>
                <a:pPr algn="ctr"/>
                <a:endParaRPr lang="en-US" altLang="zh-CN" sz="1100" dirty="0"/>
              </a:p>
              <a:p>
                <a:r>
                  <a:rPr lang="zh-CN" altLang="en-US" sz="1100" dirty="0"/>
                  <a:t>说明</a:t>
                </a:r>
                <a:r>
                  <a:rPr lang="en-US" altLang="zh-CN" sz="1100" dirty="0"/>
                  <a:t>: </a:t>
                </a:r>
              </a:p>
              <a:p>
                <a:r>
                  <a:rPr lang="zh-CN" altLang="en-US" sz="1100" dirty="0"/>
                  <a:t>开发辅助服务器</a:t>
                </a:r>
                <a:r>
                  <a:rPr lang="en-US" altLang="zh-CN" sz="1100" dirty="0"/>
                  <a:t>:Jenkins</a:t>
                </a:r>
                <a:r>
                  <a:rPr lang="zh-CN" altLang="en-US" sz="1100" dirty="0"/>
                  <a:t>服务器、自动化测试服务器</a:t>
                </a:r>
              </a:p>
            </p:txBody>
          </p:sp>
          <p:sp>
            <p:nvSpPr>
              <p:cNvPr id="74" name="下箭头 73"/>
              <p:cNvSpPr/>
              <p:nvPr/>
            </p:nvSpPr>
            <p:spPr>
              <a:xfrm rot="16200000">
                <a:off x="4419687" y="2496730"/>
                <a:ext cx="288000" cy="626218"/>
              </a:xfrm>
              <a:prstGeom prst="downArrow">
                <a:avLst>
                  <a:gd name="adj1" fmla="val 56756"/>
                  <a:gd name="adj2" fmla="val 50000"/>
                </a:avLst>
              </a:prstGeom>
              <a:solidFill>
                <a:srgbClr val="F4B8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r>
                  <a:rPr lang="zh-CN" altLang="en-US" sz="1100" dirty="0"/>
                  <a:t>标准</a:t>
                </a:r>
              </a:p>
            </p:txBody>
          </p:sp>
          <p:sp>
            <p:nvSpPr>
              <p:cNvPr id="75" name="单圆角矩形 74"/>
              <p:cNvSpPr/>
              <p:nvPr/>
            </p:nvSpPr>
            <p:spPr>
              <a:xfrm>
                <a:off x="2549236" y="4564562"/>
                <a:ext cx="10407028" cy="2108511"/>
              </a:xfrm>
              <a:prstGeom prst="round1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1" name="圆角矩形 30"/>
            <p:cNvSpPr/>
            <p:nvPr/>
          </p:nvSpPr>
          <p:spPr>
            <a:xfrm>
              <a:off x="3920762" y="112717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299855" y="1119732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 rot="5400000">
              <a:off x="6946443" y="-359307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 rot="5400000">
              <a:off x="6953937" y="1158654"/>
              <a:ext cx="28800" cy="60264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 rot="5400000" flipH="1">
              <a:off x="6685716" y="-140585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9976615" y="1120536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12463126" y="1120936"/>
              <a:ext cx="28800" cy="4500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902584" y="1120033"/>
              <a:ext cx="28800" cy="4536000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 rot="5400000" flipH="1">
              <a:off x="6684211" y="-4678383"/>
              <a:ext cx="28800" cy="11595067"/>
            </a:xfrm>
            <a:prstGeom prst="round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1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" name="下箭头 46"/>
            <p:cNvSpPr/>
            <p:nvPr/>
          </p:nvSpPr>
          <p:spPr>
            <a:xfrm>
              <a:off x="4766036" y="4389849"/>
              <a:ext cx="288000" cy="468000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164860" y="1261758"/>
              <a:ext cx="918213" cy="4910453"/>
            </a:xfrm>
            <a:prstGeom prst="roundRect">
              <a:avLst/>
            </a:prstGeom>
            <a:solidFill>
              <a:srgbClr val="FFD993">
                <a:alpha val="50196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用户（项目组</a:t>
              </a:r>
              <a:r>
                <a:rPr lang="zh-CN" altLang="en-US" sz="11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）</a:t>
              </a:r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altLang="zh-CN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说明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  <a:p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平台的用户，遵守</a:t>
              </a:r>
              <a:r>
                <a:rPr lang="en-US" altLang="zh-C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Pastry</a:t>
              </a:r>
              <a:r>
                <a:rPr lang="zh-CN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用户组织规则。</a:t>
              </a:r>
              <a:endPara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9" name="下箭头 48"/>
            <p:cNvSpPr/>
            <p:nvPr/>
          </p:nvSpPr>
          <p:spPr>
            <a:xfrm rot="16200000">
              <a:off x="1754700" y="3361004"/>
              <a:ext cx="288000" cy="1767254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50" name="下箭头 49"/>
            <p:cNvSpPr/>
            <p:nvPr/>
          </p:nvSpPr>
          <p:spPr>
            <a:xfrm rot="16200000">
              <a:off x="1754295" y="1844335"/>
              <a:ext cx="288000" cy="1768065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51" name="下箭头 50"/>
            <p:cNvSpPr/>
            <p:nvPr/>
          </p:nvSpPr>
          <p:spPr>
            <a:xfrm rot="16200000">
              <a:off x="1754294" y="4566185"/>
              <a:ext cx="288000" cy="1768065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  <p:sp>
          <p:nvSpPr>
            <p:cNvPr id="52" name="下箭头 51"/>
            <p:cNvSpPr/>
            <p:nvPr/>
          </p:nvSpPr>
          <p:spPr>
            <a:xfrm rot="16200000">
              <a:off x="3667300" y="-1122354"/>
              <a:ext cx="288000" cy="5603111"/>
            </a:xfrm>
            <a:prstGeom prst="downArrow">
              <a:avLst/>
            </a:prstGeom>
            <a:solidFill>
              <a:srgbClr val="F4B8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zh-CN" altLang="en-US" sz="1100" dirty="0"/>
                <a:t>标准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93076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</a:t>
            </a:r>
            <a:r>
              <a:rPr kumimoji="1" lang="zh-CN" altLang="en-US" dirty="0" smtClean="0"/>
              <a:t>辅助服务－时序图</a:t>
            </a:r>
            <a:endParaRPr kumimoji="1" lang="zh-CN" altLang="en-US" dirty="0"/>
          </a:p>
        </p:txBody>
      </p:sp>
      <p:sp>
        <p:nvSpPr>
          <p:cNvPr id="4" name="可选流程 3"/>
          <p:cNvSpPr/>
          <p:nvPr/>
        </p:nvSpPr>
        <p:spPr>
          <a:xfrm>
            <a:off x="624256" y="1410721"/>
            <a:ext cx="1741117" cy="5196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开发流程定制</a:t>
            </a:r>
            <a:endParaRPr kumimoji="1" lang="zh-CN" altLang="en-US" dirty="0"/>
          </a:p>
        </p:txBody>
      </p:sp>
      <p:sp>
        <p:nvSpPr>
          <p:cNvPr id="5" name="进程 4"/>
          <p:cNvSpPr/>
          <p:nvPr/>
        </p:nvSpPr>
        <p:spPr>
          <a:xfrm>
            <a:off x="1494814" y="1930400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可选流程 5"/>
          <p:cNvSpPr/>
          <p:nvPr/>
        </p:nvSpPr>
        <p:spPr>
          <a:xfrm>
            <a:off x="3317297" y="1410721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命令行工具</a:t>
            </a:r>
            <a:endParaRPr kumimoji="1" lang="zh-CN" altLang="en-US" dirty="0"/>
          </a:p>
        </p:txBody>
      </p:sp>
      <p:sp>
        <p:nvSpPr>
          <p:cNvPr id="7" name="进程 6"/>
          <p:cNvSpPr/>
          <p:nvPr/>
        </p:nvSpPr>
        <p:spPr>
          <a:xfrm>
            <a:off x="4187855" y="190743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00870" y="2229884"/>
            <a:ext cx="288098" cy="346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52167" y="214416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标准化开发流程</a:t>
            </a:r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2052167" y="241436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分析流程所需的技术</a:t>
            </a:r>
            <a:endParaRPr kumimoji="1" lang="zh-CN" altLang="en-US" sz="1200" dirty="0"/>
          </a:p>
        </p:txBody>
      </p:sp>
      <p:sp>
        <p:nvSpPr>
          <p:cNvPr id="13" name="环形箭头 12"/>
          <p:cNvSpPr/>
          <p:nvPr/>
        </p:nvSpPr>
        <p:spPr>
          <a:xfrm rot="5400000">
            <a:off x="1590753" y="1959810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1697939" y="3723260"/>
            <a:ext cx="2412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环形箭头 16"/>
          <p:cNvSpPr/>
          <p:nvPr/>
        </p:nvSpPr>
        <p:spPr>
          <a:xfrm rot="5400000">
            <a:off x="1600083" y="2181913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21681" y="382542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开始开发流程</a:t>
            </a:r>
            <a:endParaRPr kumimoji="1" lang="en-US" altLang="zh-CN" sz="1200" dirty="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994518" y="2335832"/>
            <a:ext cx="3072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自动化开发辅助服务流程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086317" y="3756455"/>
            <a:ext cx="288098" cy="1937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794780" y="372545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开发流程代码</a:t>
            </a:r>
            <a:endParaRPr kumimoji="1" lang="en-US" altLang="zh-CN" sz="1200" dirty="0"/>
          </a:p>
        </p:txBody>
      </p:sp>
      <p:sp>
        <p:nvSpPr>
          <p:cNvPr id="35" name="环形箭头 34"/>
          <p:cNvSpPr/>
          <p:nvPr/>
        </p:nvSpPr>
        <p:spPr>
          <a:xfrm rot="5400000">
            <a:off x="4339523" y="3554640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9" name="可选流程 38"/>
          <p:cNvSpPr/>
          <p:nvPr/>
        </p:nvSpPr>
        <p:spPr>
          <a:xfrm>
            <a:off x="6027983" y="1410721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Jenkins</a:t>
            </a:r>
            <a:endParaRPr kumimoji="1" lang="zh-CN" altLang="en-US" dirty="0"/>
          </a:p>
        </p:txBody>
      </p:sp>
      <p:sp>
        <p:nvSpPr>
          <p:cNvPr id="40" name="进程 39"/>
          <p:cNvSpPr/>
          <p:nvPr/>
        </p:nvSpPr>
        <p:spPr>
          <a:xfrm>
            <a:off x="6898541" y="190743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可选流程 40"/>
          <p:cNvSpPr/>
          <p:nvPr/>
        </p:nvSpPr>
        <p:spPr>
          <a:xfrm>
            <a:off x="8723104" y="1410721"/>
            <a:ext cx="1741117" cy="496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其它开发类服务器</a:t>
            </a:r>
            <a:endParaRPr kumimoji="1" lang="zh-CN" altLang="en-US" dirty="0"/>
          </a:p>
        </p:txBody>
      </p:sp>
      <p:sp>
        <p:nvSpPr>
          <p:cNvPr id="42" name="进程 41"/>
          <p:cNvSpPr/>
          <p:nvPr/>
        </p:nvSpPr>
        <p:spPr>
          <a:xfrm>
            <a:off x="9593662" y="1907436"/>
            <a:ext cx="50105" cy="4609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379529" y="4148903"/>
            <a:ext cx="2412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4403271" y="4251067"/>
            <a:ext cx="2076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使用</a:t>
            </a:r>
            <a:r>
              <a:rPr kumimoji="1" lang="en-US" altLang="zh-CN" sz="1200" dirty="0" smtClean="0"/>
              <a:t>Jenkins</a:t>
            </a:r>
            <a:r>
              <a:rPr kumimoji="1" lang="zh-CN" altLang="en-US" sz="1200" dirty="0" smtClean="0"/>
              <a:t>配合自动化实施</a:t>
            </a:r>
            <a:endParaRPr kumimoji="1" lang="en-US" altLang="zh-CN" sz="1200" dirty="0" smtClean="0"/>
          </a:p>
        </p:txBody>
      </p:sp>
      <p:sp>
        <p:nvSpPr>
          <p:cNvPr id="47" name="矩形 46"/>
          <p:cNvSpPr/>
          <p:nvPr/>
        </p:nvSpPr>
        <p:spPr>
          <a:xfrm>
            <a:off x="6814525" y="4128914"/>
            <a:ext cx="271158" cy="1335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右箭头 47"/>
          <p:cNvSpPr/>
          <p:nvPr/>
        </p:nvSpPr>
        <p:spPr>
          <a:xfrm rot="10800000" flipV="1">
            <a:off x="4401857" y="5357357"/>
            <a:ext cx="2412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505760" y="5143358"/>
            <a:ext cx="2230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在</a:t>
            </a:r>
            <a:r>
              <a:rPr kumimoji="1" lang="en-US" altLang="zh-CN" sz="1200" dirty="0" smtClean="0"/>
              <a:t>Jenkins</a:t>
            </a:r>
            <a:r>
              <a:rPr kumimoji="1" lang="zh-CN" altLang="en-US" sz="1200" dirty="0" smtClean="0"/>
              <a:t>中配置好相关的流程</a:t>
            </a:r>
            <a:endParaRPr kumimoji="1" lang="zh-CN" altLang="en-US" sz="1200" dirty="0"/>
          </a:p>
        </p:txBody>
      </p:sp>
      <p:sp>
        <p:nvSpPr>
          <p:cNvPr id="50" name="右箭头 49"/>
          <p:cNvSpPr/>
          <p:nvPr/>
        </p:nvSpPr>
        <p:spPr>
          <a:xfrm rot="10800000" flipV="1">
            <a:off x="1684038" y="5567675"/>
            <a:ext cx="2412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2502644" y="535367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返回流程</a:t>
            </a:r>
            <a:r>
              <a:rPr kumimoji="1" lang="zh-CN" altLang="en-US" sz="1200" smtClean="0"/>
              <a:t>的使用说明</a:t>
            </a:r>
            <a:endParaRPr kumimoji="1" lang="zh-CN" altLang="en-US" sz="1200" dirty="0"/>
          </a:p>
        </p:txBody>
      </p:sp>
      <p:sp>
        <p:nvSpPr>
          <p:cNvPr id="52" name="右箭头 51"/>
          <p:cNvSpPr/>
          <p:nvPr/>
        </p:nvSpPr>
        <p:spPr>
          <a:xfrm>
            <a:off x="1712465" y="2807290"/>
            <a:ext cx="7812000" cy="12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9522006" y="2807290"/>
            <a:ext cx="271158" cy="660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1727818" y="2893465"/>
            <a:ext cx="2260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引入其它技术完成流程的开发</a:t>
            </a:r>
            <a:endParaRPr kumimoji="1" lang="zh-CN" altLang="en-US" sz="1200" dirty="0"/>
          </a:p>
        </p:txBody>
      </p:sp>
      <p:sp>
        <p:nvSpPr>
          <p:cNvPr id="55" name="右箭头 54"/>
          <p:cNvSpPr/>
          <p:nvPr/>
        </p:nvSpPr>
        <p:spPr>
          <a:xfrm rot="10800000" flipV="1">
            <a:off x="1694461" y="3368022"/>
            <a:ext cx="7812000" cy="12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7198541" y="3154023"/>
            <a:ext cx="2356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需要引入其它开发类服务器支持</a:t>
            </a:r>
            <a:endParaRPr kumimoji="1"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>
            <a:off x="10147034" y="2922761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学习对应的技术</a:t>
            </a:r>
            <a:endParaRPr kumimoji="1" lang="zh-CN" altLang="en-US" sz="1200" dirty="0"/>
          </a:p>
        </p:txBody>
      </p:sp>
      <p:sp>
        <p:nvSpPr>
          <p:cNvPr id="58" name="环形箭头 57"/>
          <p:cNvSpPr/>
          <p:nvPr/>
        </p:nvSpPr>
        <p:spPr>
          <a:xfrm rot="5400000">
            <a:off x="9694950" y="2690310"/>
            <a:ext cx="196428" cy="83191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4849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讨论环节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038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混合型鱼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主体型对比表</a:t>
            </a:r>
            <a:endParaRPr kumimoji="1" lang="zh-CN" altLang="en-US" dirty="0"/>
          </a:p>
        </p:txBody>
      </p:sp>
      <p:graphicFrame>
        <p:nvGraphicFramePr>
          <p:cNvPr id="4" name="图示 1"/>
          <p:cNvGraphicFramePr/>
          <p:nvPr>
            <p:extLst>
              <p:ext uri="{D42A27DB-BD31-4B8C-83A1-F6EECF244321}">
                <p14:modId xmlns:p14="http://schemas.microsoft.com/office/powerpoint/2010/main" val="1433049330"/>
              </p:ext>
            </p:extLst>
          </p:nvPr>
        </p:nvGraphicFramePr>
        <p:xfrm>
          <a:off x="859556" y="2396055"/>
          <a:ext cx="4248472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537655190"/>
              </p:ext>
            </p:extLst>
          </p:nvPr>
        </p:nvGraphicFramePr>
        <p:xfrm>
          <a:off x="5445923" y="2396055"/>
          <a:ext cx="4067944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00951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AngularJS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Vue</a:t>
            </a:r>
            <a:r>
              <a:rPr kumimoji="1" lang="zh-CN" altLang="en-US" dirty="0" smtClean="0"/>
              <a:t>对比表（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38085"/>
              </p:ext>
            </p:extLst>
          </p:nvPr>
        </p:nvGraphicFramePr>
        <p:xfrm>
          <a:off x="677863" y="2160588"/>
          <a:ext cx="9493271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822"/>
                <a:gridCol w="3908120"/>
                <a:gridCol w="4008329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AngularJS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ionic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维护团队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谷歌团队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阿里巴巴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数据绑定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bg</a:t>
                      </a:r>
                      <a:r>
                        <a:rPr lang="en-US" altLang="zh-CN" dirty="0" smtClean="0"/>
                        <a:t>-model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ng-bind mustache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{{}}</a:t>
                      </a:r>
                      <a:r>
                        <a:rPr lang="zh-CN" altLang="en-US" dirty="0" smtClean="0"/>
                        <a:t>）语法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v-model v-bind mustache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{{}}</a:t>
                      </a:r>
                      <a:r>
                        <a:rPr lang="zh-CN" altLang="en-US" dirty="0" smtClean="0"/>
                        <a:t>）语法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列表渲染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ng-repeat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v-for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条件渲染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ng-if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v-if v-else-if v-else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过滤器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内置过滤器 自定义过滤器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vue2.0</a:t>
                      </a:r>
                      <a:r>
                        <a:rPr lang="zh-CN" altLang="en-US" dirty="0" smtClean="0"/>
                        <a:t>取消常用内置过滤器 需要自定义过滤器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内置指令 自定义指令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内置指令 自定义指令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元素型的指令可实现类似功能 </a:t>
                      </a:r>
                      <a:r>
                        <a:rPr lang="en-US" altLang="zh-CN" dirty="0" smtClean="0"/>
                        <a:t>ionic2</a:t>
                      </a:r>
                      <a:r>
                        <a:rPr lang="zh-CN" altLang="en-US" dirty="0" smtClean="0"/>
                        <a:t>可以实现模块化的组件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具有完善的组件系统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网络请求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$http</a:t>
                      </a:r>
                      <a:r>
                        <a:rPr lang="zh-CN" altLang="en-US" dirty="0" smtClean="0"/>
                        <a:t>内置网络请求服务， 能够实现非跨域、跨域各种网络请求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需要引入第三方库，</a:t>
                      </a:r>
                      <a:r>
                        <a:rPr lang="en-US" altLang="zh-CN" dirty="0" err="1" smtClean="0"/>
                        <a:t>axios</a:t>
                      </a:r>
                      <a:r>
                        <a:rPr lang="zh-CN" altLang="en-US" dirty="0" smtClean="0"/>
                        <a:t>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59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AngularJS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Vue</a:t>
            </a:r>
            <a:r>
              <a:rPr kumimoji="1" lang="zh-CN" altLang="en-US" dirty="0" smtClean="0"/>
              <a:t>对比表（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219365"/>
              </p:ext>
            </p:extLst>
          </p:nvPr>
        </p:nvGraphicFramePr>
        <p:xfrm>
          <a:off x="677863" y="2160588"/>
          <a:ext cx="9493271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822"/>
                <a:gridCol w="3908120"/>
                <a:gridCol w="4008329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AngularJS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ionic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路由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内置</a:t>
                      </a:r>
                      <a:r>
                        <a:rPr lang="en-US" altLang="zh-CN" dirty="0" smtClean="0"/>
                        <a:t>$</a:t>
                      </a:r>
                      <a:r>
                        <a:rPr lang="en-US" altLang="zh-CN" dirty="0" err="1" smtClean="0"/>
                        <a:t>routeProvider</a:t>
                      </a:r>
                      <a:r>
                        <a:rPr lang="zh-CN" altLang="en-US" dirty="0" smtClean="0"/>
                        <a:t>服务， 可以使用</a:t>
                      </a:r>
                      <a:r>
                        <a:rPr lang="en-US" altLang="zh-CN" dirty="0" smtClean="0"/>
                        <a:t>.when</a:t>
                      </a:r>
                      <a:r>
                        <a:rPr lang="zh-CN" altLang="en-US" dirty="0" smtClean="0"/>
                        <a:t>（）方法直接完成路由配置 实现单页面跳转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需要引入第三方库，</a:t>
                      </a:r>
                      <a:r>
                        <a:rPr lang="en-US" altLang="zh-CN" dirty="0" err="1" smtClean="0"/>
                        <a:t>vue</a:t>
                      </a:r>
                      <a:r>
                        <a:rPr lang="en-US" altLang="zh-CN" dirty="0" smtClean="0"/>
                        <a:t>-router</a:t>
                      </a:r>
                      <a:r>
                        <a:rPr lang="zh-CN" altLang="en-US" dirty="0" smtClean="0"/>
                        <a:t>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内置的</a:t>
                      </a:r>
                      <a:r>
                        <a:rPr lang="en-US" altLang="zh-CN" dirty="0" smtClean="0"/>
                        <a:t>service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factory</a:t>
                      </a:r>
                      <a:r>
                        <a:rPr lang="zh-CN" altLang="en-US" dirty="0" smtClean="0"/>
                        <a:t>等模块， 可以实现对公共方法、公共数据状态管理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需要引入第三方库，</a:t>
                      </a:r>
                      <a:r>
                        <a:rPr lang="en-US" altLang="zh-CN" dirty="0" err="1" smtClean="0"/>
                        <a:t>vuex</a:t>
                      </a:r>
                      <a:r>
                        <a:rPr lang="zh-CN" altLang="en-US" dirty="0" smtClean="0"/>
                        <a:t>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项目构建工具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ionic-cli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vue</a:t>
                      </a:r>
                      <a:r>
                        <a:rPr lang="en-US" altLang="zh-CN" dirty="0" smtClean="0"/>
                        <a:t>-cli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动画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hr-HR" dirty="0" smtClean="0"/>
                        <a:t>引入 </a:t>
                      </a:r>
                      <a:r>
                        <a:rPr lang="hr-HR" altLang="zh-CN" dirty="0" err="1" smtClean="0"/>
                        <a:t>angular-animate.js</a:t>
                      </a:r>
                      <a:r>
                        <a:rPr lang="hr-HR" altLang="zh-CN" dirty="0" smtClean="0"/>
                        <a:t> </a:t>
                      </a:r>
                      <a:r>
                        <a:rPr lang="zh-CN" altLang="hr-HR" dirty="0" smtClean="0"/>
                        <a:t>库</a:t>
                      </a:r>
                      <a:r>
                        <a:rPr lang="hr-HR" altLang="zh-CN" dirty="0" smtClean="0"/>
                        <a:t>, </a:t>
                      </a:r>
                      <a:r>
                        <a:rPr lang="zh-CN" altLang="hr-HR" dirty="0" smtClean="0"/>
                        <a:t>配合</a:t>
                      </a:r>
                      <a:r>
                        <a:rPr lang="hr-HR" altLang="zh-CN" dirty="0" err="1" smtClean="0"/>
                        <a:t>ngAnimate</a:t>
                      </a:r>
                      <a:r>
                        <a:rPr lang="zh-CN" altLang="hr-HR" dirty="0" smtClean="0"/>
                        <a:t>模型使用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内置用于实现过渡； 实现动画可以自定义、或引入第三方库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单元测试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karma+jasmine</a:t>
                      </a:r>
                      <a:r>
                        <a:rPr lang="en-US" altLang="zh-CN" dirty="0" smtClean="0"/>
                        <a:t> angular-Mocks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karma+jasmine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Web</a:t>
                      </a:r>
                      <a:r>
                        <a:rPr lang="zh-CN" altLang="en-US" dirty="0" smtClean="0"/>
                        <a:t>应用完整性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AngularJS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Vue</a:t>
                      </a:r>
                      <a:r>
                        <a:rPr lang="zh-CN" altLang="en-US" dirty="0" smtClean="0"/>
                        <a:t>＋第三方库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1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AngularJS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Vue</a:t>
            </a:r>
            <a:r>
              <a:rPr kumimoji="1" lang="zh-CN" altLang="en-US" dirty="0" smtClean="0"/>
              <a:t>对比表（</a:t>
            </a:r>
            <a:r>
              <a:rPr kumimoji="1" lang="en-US" altLang="zh-CN" dirty="0"/>
              <a:t>3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951801"/>
              </p:ext>
            </p:extLst>
          </p:nvPr>
        </p:nvGraphicFramePr>
        <p:xfrm>
          <a:off x="677863" y="2160588"/>
          <a:ext cx="9493271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822"/>
                <a:gridCol w="3908120"/>
                <a:gridCol w="4008329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AngularJS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ionic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</a:t>
                      </a:r>
                      <a:r>
                        <a:rPr lang="zh-CN" altLang="en-US" dirty="0" smtClean="0"/>
                        <a:t>性能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学习曲线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学习</a:t>
                      </a:r>
                      <a:r>
                        <a:rPr lang="en-US" altLang="zh-CN" dirty="0" smtClean="0"/>
                        <a:t>AngularJS</a:t>
                      </a:r>
                      <a:r>
                        <a:rPr lang="zh-CN" altLang="en-US" dirty="0" smtClean="0"/>
                        <a:t>开发应用学习难度一般。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仅学习</a:t>
                      </a:r>
                      <a:r>
                        <a:rPr lang="en-US" altLang="zh-CN" dirty="0" err="1" smtClean="0"/>
                        <a:t>Vue</a:t>
                      </a:r>
                      <a:r>
                        <a:rPr lang="zh-CN" altLang="en-US" dirty="0" smtClean="0"/>
                        <a:t>的学习难度容易。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学习使用</a:t>
                      </a:r>
                      <a:r>
                        <a:rPr lang="en-US" altLang="zh-CN" dirty="0" err="1" smtClean="0"/>
                        <a:t>Vue</a:t>
                      </a:r>
                      <a:r>
                        <a:rPr lang="zh-CN" altLang="en-US" dirty="0" smtClean="0"/>
                        <a:t>＋第三方库开发应用学习难度一般。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31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普遍现象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457974"/>
              </p:ext>
            </p:extLst>
          </p:nvPr>
        </p:nvGraphicFramePr>
        <p:xfrm>
          <a:off x="677863" y="1508947"/>
          <a:ext cx="8596312" cy="5038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924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移动基础平台对比表</a:t>
            </a:r>
            <a:endParaRPr kumimoji="1" lang="zh-CN" altLang="en-US" dirty="0"/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817478"/>
              </p:ext>
            </p:extLst>
          </p:nvPr>
        </p:nvGraphicFramePr>
        <p:xfrm>
          <a:off x="677334" y="1351291"/>
          <a:ext cx="10886465" cy="1705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214"/>
                <a:gridCol w="1446111"/>
                <a:gridCol w="858214"/>
                <a:gridCol w="858214"/>
                <a:gridCol w="858214"/>
                <a:gridCol w="858214"/>
                <a:gridCol w="858214"/>
                <a:gridCol w="858214"/>
                <a:gridCol w="858214"/>
                <a:gridCol w="858214"/>
                <a:gridCol w="858214"/>
                <a:gridCol w="85821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技术平台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高度集成平台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技术平台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一级分类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原生开发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 App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WebView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式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JS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转原生代码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WebView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式</a:t>
                      </a:r>
                      <a:endParaRPr lang="ja-JP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JS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转原生代码</a:t>
                      </a:r>
                      <a:endParaRPr lang="ja-JP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WebView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式</a:t>
                      </a:r>
                      <a:endParaRPr lang="ja-JP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二级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分类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原生开发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 App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</a:t>
                      </a:r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主体型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</a:t>
                      </a:r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主体型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</a:t>
                      </a:r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主体型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  <a:ea typeface="+mn-ea"/>
                          <a:cs typeface="+mn-cs"/>
                        </a:rPr>
                        <a:t>多View混合型</a:t>
                      </a:r>
                      <a:endParaRPr lang="en-US" altLang="zh-CN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DengXian" charset="-122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  <a:ea typeface="+mn-ea"/>
                          <a:cs typeface="+mn-cs"/>
                        </a:rPr>
                        <a:t>多View混合型</a:t>
                      </a:r>
                      <a:endParaRPr lang="en-US" altLang="zh-CN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DengXian" charset="-122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三级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分类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原生开发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 App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ionic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React Native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DCloud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APICloud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cherry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UMP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技术产品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AngularJS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React.js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Vue.js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mui.js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APICloud.js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自定义的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自定义的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功能层级结构对比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通信桥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React Native桥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Weex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自主通信桥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自主通信桥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自主通信桥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自主通信桥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组件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各种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Cordova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组件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各种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Cordova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组件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各种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React Native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组件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各种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Weex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组件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各种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Dcloud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组件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各种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APICloud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组件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？？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原生端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ios/android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ios/android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ios/android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ios/android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ios/android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ios/android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ios/android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ios/android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命令行工具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（Command Line Interface）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cordova CLI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cordova CLI + ionic CLI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react-native CLI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weex CLI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DCloud CLI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APICloud CLI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？？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Pastry CLI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前置服务器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专用属性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通信安全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通过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https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通过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https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通过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https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通过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https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通过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https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通过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https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Pastry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基础服务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H5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资源安全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增量更新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日志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错误反馈服务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完整性质的平台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级对比条件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跨平台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DengXian" charset="-122"/>
                        </a:rPr>
                        <a:t>命令行工具成熟度</a:t>
                      </a:r>
                      <a:br>
                        <a:rPr lang="zh-CN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zh-CN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DengXian" charset="-122"/>
                        </a:rPr>
                        <a:t>（该项会严重影响项目工程的管理）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低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（没有稳定版）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？？？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平台成熟度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？？？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出现时间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2007年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2008年以前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2008年-2011年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2013年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2015年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2016年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2014年前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2014年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2013年后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2013年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应用场景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CPU/GPU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密集类应用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、业务交易类应用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、业务交易类应用，对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交互要求不高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、业务交易类应用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CPU/GPU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密集类应用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、业务交易类应用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CPU/GPU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密集类应用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、业务交易类应用，对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交互要求不高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、业务交易类应用，对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交互要求不高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业务交易类应用，对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交互要求不高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技术解决的问题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、开发移动端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App</a:t>
                      </a:r>
                      <a:b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交互体验最佳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、部分功能跨平台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、跨平台开发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、使用手机硬件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、跨平台开发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、使用手机硬件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、开发效率高效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、跨平台开发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、使用手机硬件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、开发效率高效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、解决了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WebView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式混合开发的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交互用户体验不佳的缺点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、跨平台开发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、使用手机硬件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、开发效率高效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、解决了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WebView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式混合开发的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交互用户体验不佳的缺点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5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、使用标准的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HTML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规范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、跨平台开发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、使用手机硬件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、开发效率高效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、跨平台开发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、使用手机硬件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、开发效率高效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、跨平台开发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、使用手机硬件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、高效开发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、解决了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WebView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式混合开发的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交互用户体验不佳的缺点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、跨平台开发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、使用手机硬件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/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技术遗留的问题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、存在系统平台限制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、无法使用手机硬件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WebView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式混合开发的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交互用户体验不佳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React Native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JSX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CSS in JS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非标准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React Native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重视平台独立性，不能做到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100%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代码共用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WebView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式混合开发的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交互用户体验不佳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WebView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式混合开发的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交互用户体验不佳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、使用自定义的规范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、开发效率低下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WebView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式混合开发的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UI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交互用户体验不佳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web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开发模式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（对开发效率有重大影响）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需要依赖开源的第三方支持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？？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支持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性能方面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（内存、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CPU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、动画）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（参见 图表 中的 图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极高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自由度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扩展性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低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集成开发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IDE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工具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技术栈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Objectvie-C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Java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JS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Objective-C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Java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NodeJS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AngularJS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Objective-C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Java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NodeJS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React.js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Objective-C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Java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NodeJS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Vue.js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Objective-C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Java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NodeJS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mui.js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Objective-C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Java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NodeJS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APICloud.js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Objective-C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Java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NodeJS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？？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Objective-C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Java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PastryJS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Objective-C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Java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NodeJS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B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级对比条件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隐性技术栈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Gradle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。。。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Gradle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。。。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Gradle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。。。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Gradle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。。。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Gradle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。。。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Gradle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。。。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Gradle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。。。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个人学习曲线（入门）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个人学习曲线（精通）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极高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团队技术栈学习曲线（精通）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一般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开源程度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开源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开源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开源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开源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开源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开源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不开源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级对比条件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维护者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Apache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Drifty Co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FaceBook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阿里巴巴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DCloud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APICloud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中信框架组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Github活跃度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3294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27579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42955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11687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554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WebView</a:t>
            </a:r>
            <a:r>
              <a:rPr kumimoji="1" lang="zh-CN" altLang="en-US" dirty="0"/>
              <a:t>式的</a:t>
            </a:r>
            <a:r>
              <a:rPr kumimoji="1" lang="en-US" altLang="zh-CN" dirty="0"/>
              <a:t>Web</a:t>
            </a:r>
            <a:r>
              <a:rPr kumimoji="1" lang="zh-CN" altLang="en-US" dirty="0"/>
              <a:t>主体型同类产品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806757"/>
              </p:ext>
            </p:extLst>
          </p:nvPr>
        </p:nvGraphicFramePr>
        <p:xfrm>
          <a:off x="677334" y="1270000"/>
          <a:ext cx="8596314" cy="1126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146"/>
                <a:gridCol w="955146"/>
                <a:gridCol w="955146"/>
                <a:gridCol w="955146"/>
                <a:gridCol w="955146"/>
                <a:gridCol w="955146"/>
                <a:gridCol w="955146"/>
                <a:gridCol w="955146"/>
                <a:gridCol w="955146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平台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 dirty="0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时间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 err="1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Native端</a:t>
                      </a:r>
                      <a:endParaRPr lang="en-US" sz="1300" b="1" i="0" u="none" strike="noStrike" dirty="0">
                        <a:solidFill>
                          <a:srgbClr val="73737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1" i="0" u="none" strike="noStrike" dirty="0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JS</a:t>
                      </a:r>
                      <a:r>
                        <a:rPr lang="zh-CN" altLang="en-US" sz="1300" b="1" i="0" u="none" strike="noStrike" dirty="0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端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特点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归属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优点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300" b="1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iOS版本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1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android版本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PhoneGap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2008-2011/7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jQuery Mobile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国外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Ionic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2013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AngularJS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国外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&gt;=iOS7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&gt;=Android4.1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2"/>
                        </a:rPr>
                        <a:t>WeX5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2014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Knockoutjs(MVVM)、requirejs、bootstrap、jquery等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国内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2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APICloud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2016前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sng" strike="noStrike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3"/>
                        </a:rPr>
                        <a:t>JS</a:t>
                      </a:r>
                      <a:r>
                        <a:rPr lang="zh-CN" altLang="en-US" sz="1100" b="0" i="0" u="sng" strike="noStrike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3"/>
                        </a:rPr>
                        <a:t>前端文档</a:t>
                      </a:r>
                      <a:endParaRPr lang="zh-CN" altLang="en-US" sz="1100" b="0" i="0" u="sng" strike="noStrike">
                        <a:solidFill>
                          <a:srgbClr val="0000FF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APICloud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推行“云端一体”的理念，重新定义了移动应用开发。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APICloud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为开发者从“云”和“端”两个方向提供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API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，</a:t>
                      </a:r>
                      <a:b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</a:b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简化移动应用开发技术，让移动应用的开发周期从一个月缩短到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7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天。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APICloud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由“云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API”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和“端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API”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两部分组成，可以帮助开发者快速实现移动应用的开发、测试、发布、管理和运营的全生命周期管理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国内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SuperWebview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比基础的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webview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或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phonegap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拥有更丰富的功能，支持用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HTML5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开发具有原生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U</a:t>
                      </a:r>
                      <a:b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</a:b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I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和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UE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体验的界面、同时支持调用二维码等系统功能，并且能很好的把蓝牙、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WiFi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和智能硬件相连接。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ExMobi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2014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国内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(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烽火星空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AppCan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2010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国内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(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正益无线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Titanium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2009-2012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国外(Appcelerator)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NativeScript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2006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国外(telerik)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Kinvey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2011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Cordova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国外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Kerkee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2015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待定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(</a:t>
                      </a:r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等待发展</a:t>
                      </a:r>
                      <a:r>
                        <a:rPr lang="en-US" altLang="zh-CN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国内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4"/>
                        </a:rPr>
                        <a:t>React-canvas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300" b="0" i="0" u="none" strike="noStrike" dirty="0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2015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5"/>
                        </a:rPr>
                        <a:t>基于</a:t>
                      </a:r>
                      <a:r>
                        <a:rPr lang="en-US" altLang="zh-CN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5"/>
                        </a:rPr>
                        <a:t>Canvas</a:t>
                      </a:r>
                      <a:r>
                        <a:rPr lang="zh-CN" altLang="en-US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5"/>
                        </a:rPr>
                        <a:t>的</a:t>
                      </a:r>
                      <a:r>
                        <a:rPr lang="en-US" altLang="zh-CN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5"/>
                        </a:rPr>
                        <a:t>UI</a:t>
                      </a:r>
                      <a:r>
                        <a:rPr lang="zh-CN" altLang="en-US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5"/>
                        </a:rPr>
                        <a:t>框，预取代</a:t>
                      </a:r>
                      <a:r>
                        <a:rPr lang="en-US" altLang="zh-CN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5"/>
                        </a:rPr>
                        <a:t>Html</a:t>
                      </a:r>
                      <a:r>
                        <a:rPr lang="zh-CN" altLang="en-US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5"/>
                        </a:rPr>
                        <a:t>标签绘制界面。</a:t>
                      </a:r>
                      <a:br>
                        <a:rPr lang="zh-CN" altLang="en-US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5"/>
                        </a:rPr>
                      </a:br>
                      <a:r>
                        <a:rPr lang="zh-CN" altLang="en-US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DengXian" charset="-122"/>
                          <a:hlinkClick r:id="rId5"/>
                        </a:rPr>
                        <a:t>技术对比文章</a:t>
                      </a:r>
                      <a:endParaRPr lang="zh-CN" alt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rgbClr val="737373"/>
                          </a:solidFill>
                          <a:effectLst/>
                          <a:latin typeface="Helvetica Neue" charset="0"/>
                        </a:rPr>
                        <a:t>国外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7263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平台技术清单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460555"/>
              </p:ext>
            </p:extLst>
          </p:nvPr>
        </p:nvGraphicFramePr>
        <p:xfrm>
          <a:off x="677863" y="2160588"/>
          <a:ext cx="8596314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146"/>
                <a:gridCol w="955146"/>
                <a:gridCol w="955146"/>
                <a:gridCol w="955146"/>
                <a:gridCol w="955146"/>
                <a:gridCol w="955146"/>
                <a:gridCol w="955146"/>
                <a:gridCol w="955146"/>
                <a:gridCol w="955146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行业知识类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技术类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工具类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软件过程类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软件架构类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管理类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管理咨询类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运营类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培训类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服务外包导论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Jenkins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瀑布模型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三层架构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CMMI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业务流程重组</a:t>
                      </a:r>
                      <a:b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</a:b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（企业流程再造）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培训体系设计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同类产品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Android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SVN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快速原型模型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MVVM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ISO9001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员工价值生命周期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等等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密码学基础知识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NodeJS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Redmine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增量模型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事件驱动架构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项目知识管理体系指南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情景管理理论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混合开发发展史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螺旋模型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微内核架构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塔克曼团队发展模型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通用管理工具箱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Java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喷泉模型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微服务架构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贝尔宾团队角色理论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分析沟通问题工具箱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ionic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Rational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统一过程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基于空间的架构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Scrum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管理方式工具箱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Shell、Ruby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XP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员工评价工具箱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等等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微软过程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公司整体工具箱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engXian" charset="-122"/>
                        </a:rPr>
                        <a:t>项目管理工具箱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226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版本历史记录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97573"/>
              </p:ext>
            </p:extLst>
          </p:nvPr>
        </p:nvGraphicFramePr>
        <p:xfrm>
          <a:off x="677863" y="2160588"/>
          <a:ext cx="859631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962"/>
                <a:gridCol w="2468562"/>
                <a:gridCol w="1455738"/>
                <a:gridCol w="1219200"/>
                <a:gridCol w="24828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版本号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修订章节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修订人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变更记录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2017/04/27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创建文档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1.0.1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核心理论公式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2017/05/20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新增平台服务架构与技术关系说明与文档阅读方式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平台变迁简介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2017/05/20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修改技术架构图的结构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平台技术架构详细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2017/05/20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细化技术架构图的结构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平台服务架构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2017/05/20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新增平台服务架构图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平台服务示例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2017/05/20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耿远超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修改示例对应的技术架构图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43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基础框架、平台分类标准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14040"/>
              </p:ext>
            </p:extLst>
          </p:nvPr>
        </p:nvGraphicFramePr>
        <p:xfrm>
          <a:off x="677862" y="1603332"/>
          <a:ext cx="9155069" cy="4438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53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混合开发平台分类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516855"/>
              </p:ext>
            </p:extLst>
          </p:nvPr>
        </p:nvGraphicFramePr>
        <p:xfrm>
          <a:off x="274320" y="1365338"/>
          <a:ext cx="9997440" cy="5492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20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开发方式分类标准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73024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601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9233</TotalTime>
  <Words>6713</Words>
  <Application>Microsoft Macintosh PowerPoint</Application>
  <PresentationFormat>宽屏</PresentationFormat>
  <Paragraphs>1934</Paragraphs>
  <Slides>63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3" baseType="lpstr">
      <vt:lpstr>DengXian</vt:lpstr>
      <vt:lpstr>Helvetica Neue</vt:lpstr>
      <vt:lpstr>Trebuchet MS</vt:lpstr>
      <vt:lpstr>Wingdings</vt:lpstr>
      <vt:lpstr>Wingdings 3</vt:lpstr>
      <vt:lpstr>ZapfDingbatsITC</vt:lpstr>
      <vt:lpstr>方正姚体</vt:lpstr>
      <vt:lpstr>华文新魏</vt:lpstr>
      <vt:lpstr>Arial</vt:lpstr>
      <vt:lpstr>平面</vt:lpstr>
      <vt:lpstr>Pastry移动平台技术目标</vt:lpstr>
      <vt:lpstr>目录</vt:lpstr>
      <vt:lpstr>核心理论公式</vt:lpstr>
      <vt:lpstr>平台服务架构与技术架构关系说明</vt:lpstr>
      <vt:lpstr>阅读方式</vt:lpstr>
      <vt:lpstr>普遍现象</vt:lpstr>
      <vt:lpstr>基础框架、平台分类标准</vt:lpstr>
      <vt:lpstr>混合开发平台分类</vt:lpstr>
      <vt:lpstr>开发方式分类标准</vt:lpstr>
      <vt:lpstr>服务分类标准</vt:lpstr>
      <vt:lpstr>PowerPoint 演示文稿</vt:lpstr>
      <vt:lpstr>平台服务集合简介</vt:lpstr>
      <vt:lpstr>平台服务关系图</vt:lpstr>
      <vt:lpstr>平台变迁简介</vt:lpstr>
      <vt:lpstr>PowerPoint 演示文稿</vt:lpstr>
      <vt:lpstr>PowerPoint 演示文稿</vt:lpstr>
      <vt:lpstr>PowerPoint 演示文稿</vt:lpstr>
      <vt:lpstr>PowerPoint 演示文稿</vt:lpstr>
      <vt:lpstr>平台架构关系图</vt:lpstr>
      <vt:lpstr>PowerPoint 演示文稿</vt:lpstr>
      <vt:lpstr>移动基础平台架构图（功能平台）</vt:lpstr>
      <vt:lpstr>工程目录标准（功能平台）</vt:lpstr>
      <vt:lpstr>代码管理平台（开发辅助平台）</vt:lpstr>
      <vt:lpstr>开发集成平台（开发辅助平台）</vt:lpstr>
      <vt:lpstr>PowerPoint 演示文稿</vt:lpstr>
      <vt:lpstr>Docker私有服务发布平台（功能平台）</vt:lpstr>
      <vt:lpstr>PowerPoint 演示文稿</vt:lpstr>
      <vt:lpstr>原生通信服务与平台架构关系图</vt:lpstr>
      <vt:lpstr>原生通信服务－架构图</vt:lpstr>
      <vt:lpstr>原生通信服务－时序图</vt:lpstr>
      <vt:lpstr>基础服务目录</vt:lpstr>
      <vt:lpstr>通信安全服务－简介</vt:lpstr>
      <vt:lpstr>通信安全服务－架构图</vt:lpstr>
      <vt:lpstr>通信安全服务－时序图</vt:lpstr>
      <vt:lpstr>资源安全服务－简介</vt:lpstr>
      <vt:lpstr>资源安全服务－架构图</vt:lpstr>
      <vt:lpstr>资源安全服务－时序图</vt:lpstr>
      <vt:lpstr>增量更新服务－简介</vt:lpstr>
      <vt:lpstr>增量更新服务－同类产品</vt:lpstr>
      <vt:lpstr>增量更新服务－架构图</vt:lpstr>
      <vt:lpstr>增量更新服务－时序图</vt:lpstr>
      <vt:lpstr>日志反馈服务</vt:lpstr>
      <vt:lpstr>通用业务服务－简介</vt:lpstr>
      <vt:lpstr>通用业务服务与平台架构关系图</vt:lpstr>
      <vt:lpstr>通用业务服务－架构图</vt:lpstr>
      <vt:lpstr>通用业务服务－时序图</vt:lpstr>
      <vt:lpstr>特定领域业务服务－简介</vt:lpstr>
      <vt:lpstr>特定领域业务服务与平台架构关系图</vt:lpstr>
      <vt:lpstr>特定领域业务服务－架构图</vt:lpstr>
      <vt:lpstr>特定领域业务服务－时序图</vt:lpstr>
      <vt:lpstr>开发辅助服务－简介</vt:lpstr>
      <vt:lpstr>开发辅助服务与平台架构关系图</vt:lpstr>
      <vt:lpstr>开发辅助服务－架构图</vt:lpstr>
      <vt:lpstr>开发辅助服务－时序图</vt:lpstr>
      <vt:lpstr>讨论环节</vt:lpstr>
      <vt:lpstr>多View混合型鱼Web主体型对比表</vt:lpstr>
      <vt:lpstr>AngularJS与Vue对比表（1）</vt:lpstr>
      <vt:lpstr>AngularJS与Vue对比表（2）</vt:lpstr>
      <vt:lpstr>AngularJS与Vue对比表（3）</vt:lpstr>
      <vt:lpstr>移动基础平台对比表</vt:lpstr>
      <vt:lpstr>WebView式的Web主体型同类产品</vt:lpstr>
      <vt:lpstr>平台技术清单</vt:lpstr>
      <vt:lpstr>版本历史记录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yuanchao geng</dc:creator>
  <cp:lastModifiedBy>yuanchao geng</cp:lastModifiedBy>
  <cp:revision>666</cp:revision>
  <cp:lastPrinted>2017-04-28T06:24:24Z</cp:lastPrinted>
  <dcterms:created xsi:type="dcterms:W3CDTF">2017-04-27T09:36:56Z</dcterms:created>
  <dcterms:modified xsi:type="dcterms:W3CDTF">2017-06-05T06:53:59Z</dcterms:modified>
</cp:coreProperties>
</file>