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62DD051C-D3F3-314A-A753-5BF3D161597C}">
          <p14:sldIdLst>
            <p14:sldId id="257"/>
          </p14:sldIdLst>
        </p14:section>
        <p14:section name="目录" id="{B3470F99-C40D-9240-8F57-FCA26AF1BD94}">
          <p14:sldIdLst>
            <p14:sldId id="258"/>
          </p14:sldIdLst>
        </p14:section>
        <p14:section name="核心理论公式" id="{C340AF73-047B-134C-8D2C-320D087C0095}">
          <p14:sldIdLst>
            <p14:sldId id="259"/>
            <p14:sldId id="260"/>
            <p14:sldId id="261"/>
          </p14:sldIdLst>
        </p14:section>
        <p14:section name="前言" id="{2E855463-E421-4E4F-931B-F8CF668BF5FC}">
          <p14:sldIdLst>
            <p14:sldId id="262"/>
            <p14:sldId id="263"/>
            <p14:sldId id="264"/>
            <p14:sldId id="265"/>
            <p14:sldId id="266"/>
          </p14:sldIdLst>
        </p14:section>
        <p14:section name="平台服务架构" id="{12E47E21-2471-204C-AD31-F1E1C1A2A4FC}">
          <p14:sldIdLst>
            <p14:sldId id="267"/>
          </p14:sldIdLst>
        </p14:section>
        <p14:section name="平台服务集合简介" id="{4A40F6DD-B652-E94F-93A0-C306F5A6EBD2}">
          <p14:sldIdLst>
            <p14:sldId id="268"/>
          </p14:sldIdLst>
        </p14:section>
        <p14:section name="无标题节" id="{F320B44E-EB7C-F54A-B4CC-49B03A8609A7}">
          <p14:sldIdLst>
            <p14:sldId id="269"/>
          </p14:sldIdLst>
        </p14:section>
        <p14:section name="平台变迁简介" id="{D6E9A804-D480-0847-8F31-6789C7F7660B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平台技术架构详细" id="{EC56695B-D5A2-E046-9E1F-76E441E18C49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平台服务-原生通信服务-示例" id="{DAC9611F-79AA-2E45-8376-FC008AAED9D5}">
          <p14:sldIdLst>
            <p14:sldId id="284"/>
            <p14:sldId id="285"/>
            <p14:sldId id="286"/>
          </p14:sldIdLst>
        </p14:section>
        <p14:section name="平台服务-基础服务-示例" id="{59659E5F-CCB2-5447-9E93-61965764214B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平台服务-通用业务服务-示例" id="{D1B58A5D-1BAB-0E48-864D-85CE5E0107F1}">
          <p14:sldIdLst>
            <p14:sldId id="299"/>
            <p14:sldId id="300"/>
            <p14:sldId id="301"/>
            <p14:sldId id="302"/>
          </p14:sldIdLst>
        </p14:section>
        <p14:section name="平台服务-特定领域业务服务-示例" id="{0009AB45-0980-874F-A7B2-DD35D740DE5B}">
          <p14:sldIdLst>
            <p14:sldId id="303"/>
            <p14:sldId id="304"/>
            <p14:sldId id="305"/>
            <p14:sldId id="306"/>
          </p14:sldIdLst>
        </p14:section>
        <p14:section name="平台服务-开发辅助服务-示例" id="{C3E9C5FC-A2E6-5E49-94D6-0CA8C7590831}">
          <p14:sldIdLst>
            <p14:sldId id="307"/>
            <p14:sldId id="308"/>
            <p14:sldId id="309"/>
            <p14:sldId id="310"/>
          </p14:sldIdLst>
        </p14:section>
        <p14:section name="讨论环节" id="{F9514581-E970-384E-8A51-126A5FDFA6B6}">
          <p14:sldIdLst>
            <p14:sldId id="311"/>
          </p14:sldIdLst>
        </p14:section>
        <p14:section name="附录" id="{4EDA1F98-5E30-A148-B6D0-AB97AE2047E1}">
          <p14:sldIdLst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历史版本" id="{0487B656-F029-114B-950C-C6EE86195A1E}">
          <p14:sldIdLst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97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JS</a:t>
            </a:r>
            <a:r>
              <a:rPr lang="zh-CN" altLang="en-US" dirty="0" smtClean="0"/>
              <a:t>与原生依赖关系图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技术规则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业务规则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1085637840"/>
        <c:axId val="1086144832"/>
      </c:lineChart>
      <c:catAx>
        <c:axId val="1085637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项目复杂度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086144832"/>
        <c:crosses val="autoZero"/>
        <c:auto val="1"/>
        <c:lblAlgn val="ctr"/>
        <c:lblOffset val="100"/>
        <c:noMultiLvlLbl val="0"/>
      </c:catAx>
      <c:valAx>
        <c:axId val="1086144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规则复杂度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85637840"/>
        <c:crosses val="autoZero"/>
        <c:crossBetween val="between"/>
      </c:valAx>
    </c:plotArea>
    <c:legend>
      <c:legendPos val="b"/>
      <c:layout/>
      <c:overlay val="0"/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前言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平台技术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平台服务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60312894-016A-F542-B4B6-6CE313FEA443}">
      <dgm:prSet phldrT="[文本]"/>
      <dgm:spPr/>
      <dgm:t>
        <a:bodyPr/>
        <a:lstStyle/>
        <a:p>
          <a:r>
            <a:rPr lang="zh-CN" altLang="en-US" dirty="0" smtClean="0"/>
            <a:t>普遍现象、基础框架</a:t>
          </a:r>
          <a:r>
            <a:rPr lang="en-US" altLang="zh-CN" dirty="0" smtClean="0"/>
            <a:t>/</a:t>
          </a:r>
          <a:r>
            <a:rPr lang="zh-CN" altLang="en-US" dirty="0" smtClean="0"/>
            <a:t>平台分类标准、平台分类标准、开发方式分类标准、服务分类标准</a:t>
          </a:r>
          <a:endParaRPr lang="zh-CN" altLang="en-US" dirty="0"/>
        </a:p>
      </dgm:t>
    </dgm:pt>
    <dgm:pt modelId="{96273800-A429-0541-8E98-CEDE5E01F7AB}" type="sib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FC84C416-37C0-6B4C-B1D0-1CB62844CCAB}" type="par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8B904297-9700-6A4F-BF0F-2B50EEC1B3D2}">
      <dgm:prSet phldrT="[文本]"/>
      <dgm:spPr/>
      <dgm:t>
        <a:bodyPr/>
        <a:lstStyle/>
        <a:p>
          <a:r>
            <a:rPr lang="zh-CN" altLang="en-US" dirty="0" smtClean="0"/>
            <a:t>平台技术架构变迁介绍、</a:t>
          </a:r>
          <a:r>
            <a:rPr lang="en-US" altLang="zh-CN" dirty="0" smtClean="0"/>
            <a:t>Pastry</a:t>
          </a:r>
          <a:r>
            <a:rPr lang="zh-CN" altLang="en-US" dirty="0" smtClean="0"/>
            <a:t>移动平台技术架构图</a:t>
          </a:r>
          <a:r>
            <a:rPr lang="en-US" altLang="zh-CN" dirty="0" smtClean="0"/>
            <a:t>1.0.1</a:t>
          </a:r>
          <a:r>
            <a:rPr lang="zh-CN" altLang="en-US" dirty="0" smtClean="0"/>
            <a:t>、</a:t>
          </a:r>
          <a:r>
            <a:rPr lang="en-US" altLang="zh-CN" dirty="0" smtClean="0"/>
            <a:t>Pastry</a:t>
          </a:r>
          <a:r>
            <a:rPr lang="zh-CN" altLang="en-US" dirty="0" smtClean="0"/>
            <a:t>平台技术架构图详细</a:t>
          </a:r>
          <a:endParaRPr lang="zh-CN" altLang="en-US" dirty="0"/>
        </a:p>
      </dgm:t>
    </dgm:pt>
    <dgm:pt modelId="{BA90BCCA-42CC-A84C-9A30-7CC90E3FF3B5}" type="par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226DCAC1-33BA-AD48-884E-79F6BB310E7F}" type="sib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AC3A3BD7-B238-734E-A4FA-B18BC2205AC7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 讨论环节</a:t>
          </a:r>
          <a:endParaRPr lang="zh-CN" altLang="en-US" dirty="0"/>
        </a:p>
      </dgm:t>
    </dgm:pt>
    <dgm:pt modelId="{24AEC29D-7B37-DD46-A4DB-D92339874AAD}" type="par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A3532156-7559-D84A-9F81-BA0FF4C6C729}" type="sib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73D9E4BF-CB58-D44C-AAB7-2608EECB4523}">
      <dgm:prSet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平台服务架构图、</a:t>
          </a:r>
          <a:r>
            <a:rPr lang="en-US" altLang="zh-CN" dirty="0" smtClean="0"/>
            <a:t>Pastry</a:t>
          </a:r>
          <a:r>
            <a:rPr lang="zh-CN" altLang="en-US" dirty="0" smtClean="0"/>
            <a:t>平台服务详细</a:t>
          </a:r>
          <a:endParaRPr lang="zh-CN" altLang="en-US" dirty="0"/>
        </a:p>
      </dgm:t>
    </dgm:pt>
    <dgm:pt modelId="{20D53576-B3CE-2647-AB17-2B08A5218946}" type="par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FB885F93-A452-F94B-908F-8FD672B7D56F}" type="sib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CC0A45C1-4430-B440-B431-5984A49312B6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dirty="0" smtClean="0"/>
            <a:t>附录</a:t>
          </a:r>
          <a:endParaRPr lang="zh-CN" altLang="en-US" dirty="0"/>
        </a:p>
      </dgm:t>
    </dgm:pt>
    <dgm:pt modelId="{5B162B29-91D2-A340-B365-56D1BB15F2C4}" type="par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FCE5AB3D-9210-554B-AE5A-B1600E114CF1}" type="sib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DEAA44AA-B6EF-6348-A4F2-9B426ECE5557}">
      <dgm:prSet phldrT="[文本]"/>
      <dgm:spPr/>
      <dgm:t>
        <a:bodyPr/>
        <a:lstStyle/>
        <a:p>
          <a:r>
            <a:rPr lang="zh-CN" altLang="en-US" dirty="0" smtClean="0"/>
            <a:t>平台技术清单、多</a:t>
          </a:r>
          <a:r>
            <a:rPr lang="en-US" altLang="zh-CN" dirty="0" smtClean="0"/>
            <a:t>View</a:t>
          </a:r>
          <a:r>
            <a:rPr lang="zh-CN" altLang="en-US" dirty="0" smtClean="0"/>
            <a:t>混合型与</a:t>
          </a:r>
          <a:r>
            <a:rPr lang="en-US" altLang="zh-CN" dirty="0" smtClean="0"/>
            <a:t>Web</a:t>
          </a:r>
          <a:r>
            <a:rPr lang="zh-CN" altLang="en-US" dirty="0" smtClean="0"/>
            <a:t>主体型对比表、其它附录文件</a:t>
          </a:r>
          <a:endParaRPr lang="zh-CN" altLang="en-US" dirty="0"/>
        </a:p>
      </dgm:t>
    </dgm:pt>
    <dgm:pt modelId="{2C5EA759-1751-504A-943C-6B89660020EA}" type="par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ED16B99-64E8-BE40-A29E-EF93B46DCAA8}" type="sib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6CCEEAB9-0A7A-1842-9F8A-8F8E32ABE1C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服务与技术的对应关系</a:t>
          </a:r>
          <a:endParaRPr lang="zh-CN" altLang="en-US" dirty="0"/>
        </a:p>
      </dgm:t>
    </dgm:pt>
    <dgm:pt modelId="{10263B6D-0651-B047-8F9F-E56662C9C5A3}" type="parTrans" cxnId="{13EA6B71-DACC-954F-A577-32A381709B10}">
      <dgm:prSet/>
      <dgm:spPr/>
      <dgm:t>
        <a:bodyPr/>
        <a:lstStyle/>
        <a:p>
          <a:endParaRPr lang="zh-CN" altLang="en-US"/>
        </a:p>
      </dgm:t>
    </dgm:pt>
    <dgm:pt modelId="{DFD70F32-32FA-9D40-860C-8593A91A4D5B}" type="sibTrans" cxnId="{13EA6B71-DACC-954F-A577-32A381709B10}">
      <dgm:prSet/>
      <dgm:spPr/>
      <dgm:t>
        <a:bodyPr/>
        <a:lstStyle/>
        <a:p>
          <a:endParaRPr lang="zh-CN" altLang="en-US"/>
        </a:p>
      </dgm:t>
    </dgm:pt>
    <dgm:pt modelId="{770A44B1-44AE-BE44-8521-2A5176E8759E}">
      <dgm:prSet phldrT="[文本]"/>
      <dgm:spPr/>
      <dgm:t>
        <a:bodyPr/>
        <a:lstStyle/>
        <a:p>
          <a:r>
            <a:rPr lang="zh-CN" altLang="en-US" dirty="0" smtClean="0"/>
            <a:t>原生通信服务及示例、基础服务及示例、通用业务服务及示例、特定领域业务服务及示例、开发辅助服务及示例</a:t>
          </a:r>
          <a:endParaRPr lang="zh-CN" altLang="en-US" dirty="0"/>
        </a:p>
      </dgm:t>
    </dgm:pt>
    <dgm:pt modelId="{4A3497C6-5215-2340-BEA3-F5CE909ACEA0}" type="parTrans" cxnId="{5AC06509-5804-9341-970A-ED4FFB7C0015}">
      <dgm:prSet/>
      <dgm:spPr/>
      <dgm:t>
        <a:bodyPr/>
        <a:lstStyle/>
        <a:p>
          <a:endParaRPr lang="zh-CN" altLang="en-US"/>
        </a:p>
      </dgm:t>
    </dgm:pt>
    <dgm:pt modelId="{FC08C742-AB82-F943-A8F9-B704CEFB7D3D}" type="sibTrans" cxnId="{5AC06509-5804-9341-970A-ED4FFB7C0015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6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6"/>
      <dgm:spPr/>
    </dgm:pt>
    <dgm:pt modelId="{5CB956AB-793B-DD45-BA8F-32CF2B071B81}" type="pres">
      <dgm:prSet presAssocID="{F2FB8015-6A12-4F47-9E85-E8F4D266F5C3}" presName="dstNode" presStyleLbl="node1" presStyleIdx="0" presStyleCnt="6"/>
      <dgm:spPr/>
    </dgm:pt>
    <dgm:pt modelId="{7D183491-4DDE-5E4A-BCE9-1A1A200CA812}" type="pres">
      <dgm:prSet presAssocID="{0B915A83-8D88-B247-A3E0-D8D1689A9EB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6"/>
      <dgm:spPr/>
    </dgm:pt>
    <dgm:pt modelId="{6378BA44-F8D1-A64B-9C24-F0BC85A95C9F}" type="pres">
      <dgm:prSet presAssocID="{691ED4E9-C91B-C241-892D-9D9ABD6A68A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36882-070C-E74E-9890-C4DAC029F081}" type="pres">
      <dgm:prSet presAssocID="{691ED4E9-C91B-C241-892D-9D9ABD6A68AE}" presName="accent_2" presStyleCnt="0"/>
      <dgm:spPr/>
    </dgm:pt>
    <dgm:pt modelId="{1B100151-07A1-1B4D-BFA7-9A6F41274F21}" type="pres">
      <dgm:prSet presAssocID="{691ED4E9-C91B-C241-892D-9D9ABD6A68AE}" presName="accentRepeatNode" presStyleLbl="solidFgAcc1" presStyleIdx="1" presStyleCnt="6"/>
      <dgm:spPr/>
    </dgm:pt>
    <dgm:pt modelId="{76A795D4-5B7B-1E44-B1A3-D394093EB619}" type="pres">
      <dgm:prSet presAssocID="{1D608FD0-50AF-3246-8849-66D174D7EE0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EC976-052B-E149-928A-6A220A0D495E}" type="pres">
      <dgm:prSet presAssocID="{1D608FD0-50AF-3246-8849-66D174D7EE0F}" presName="accent_3" presStyleCnt="0"/>
      <dgm:spPr/>
    </dgm:pt>
    <dgm:pt modelId="{C046EC0D-61B1-1E43-B41D-AD628CB07796}" type="pres">
      <dgm:prSet presAssocID="{1D608FD0-50AF-3246-8849-66D174D7EE0F}" presName="accentRepeatNode" presStyleLbl="solidFgAcc1" presStyleIdx="2" presStyleCnt="6"/>
      <dgm:spPr/>
    </dgm:pt>
    <dgm:pt modelId="{07D2931B-858C-6E4E-94AE-EADBE57EC4F9}" type="pres">
      <dgm:prSet presAssocID="{6CCEEAB9-0A7A-1842-9F8A-8F8E32ABE1C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24A64-D9AC-584D-8F59-7785996DE179}" type="pres">
      <dgm:prSet presAssocID="{6CCEEAB9-0A7A-1842-9F8A-8F8E32ABE1C4}" presName="accent_4" presStyleCnt="0"/>
      <dgm:spPr/>
    </dgm:pt>
    <dgm:pt modelId="{341C21CE-1449-1741-B19C-2440A068417A}" type="pres">
      <dgm:prSet presAssocID="{6CCEEAB9-0A7A-1842-9F8A-8F8E32ABE1C4}" presName="accentRepeatNode" presStyleLbl="solidFgAcc1" presStyleIdx="3" presStyleCnt="6"/>
      <dgm:spPr/>
    </dgm:pt>
    <dgm:pt modelId="{06B61F3E-DDD4-CF4C-BFB7-43036420C799}" type="pres">
      <dgm:prSet presAssocID="{AC3A3BD7-B238-734E-A4FA-B18BC2205AC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BAECA-302C-1847-8B98-DEA933C9EF89}" type="pres">
      <dgm:prSet presAssocID="{AC3A3BD7-B238-734E-A4FA-B18BC2205AC7}" presName="accent_5" presStyleCnt="0"/>
      <dgm:spPr/>
    </dgm:pt>
    <dgm:pt modelId="{52B023C9-C89E-9249-A2E9-A94361F9D459}" type="pres">
      <dgm:prSet presAssocID="{AC3A3BD7-B238-734E-A4FA-B18BC2205AC7}" presName="accentRepeatNode" presStyleLbl="solidFgAcc1" presStyleIdx="4" presStyleCnt="6"/>
      <dgm:spPr/>
    </dgm:pt>
    <dgm:pt modelId="{EF92CAB6-D144-DE47-B455-AD1346814821}" type="pres">
      <dgm:prSet presAssocID="{CC0A45C1-4430-B440-B431-5984A49312B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3D34F1-B33C-EE4F-BDD1-34D0B95A8586}" type="pres">
      <dgm:prSet presAssocID="{CC0A45C1-4430-B440-B431-5984A49312B6}" presName="accent_6" presStyleCnt="0"/>
      <dgm:spPr/>
    </dgm:pt>
    <dgm:pt modelId="{387B9D34-4163-4D42-943F-999BC5055F1F}" type="pres">
      <dgm:prSet presAssocID="{CC0A45C1-4430-B440-B431-5984A49312B6}" presName="accentRepeatNode" presStyleLbl="solidFgAcc1" presStyleIdx="5" presStyleCnt="6"/>
      <dgm:spPr/>
    </dgm:pt>
  </dgm:ptLst>
  <dgm:cxnLst>
    <dgm:cxn modelId="{B93901F8-EA91-AC4F-95D3-A4A5605DD5C1}" type="presOf" srcId="{73D9E4BF-CB58-D44C-AAB7-2608EECB4523}" destId="{6378BA44-F8D1-A64B-9C24-F0BC85A95C9F}" srcOrd="0" destOrd="1" presId="urn:microsoft.com/office/officeart/2008/layout/VerticalCurvedList"/>
    <dgm:cxn modelId="{767BB0CC-E16A-B249-9551-1E23467A141D}" srcId="{1D608FD0-50AF-3246-8849-66D174D7EE0F}" destId="{8B904297-9700-6A4F-BF0F-2B50EEC1B3D2}" srcOrd="0" destOrd="0" parTransId="{BA90BCCA-42CC-A84C-9A30-7CC90E3FF3B5}" sibTransId="{226DCAC1-33BA-AD48-884E-79F6BB310E7F}"/>
    <dgm:cxn modelId="{13EA6B71-DACC-954F-A577-32A381709B10}" srcId="{F2FB8015-6A12-4F47-9E85-E8F4D266F5C3}" destId="{6CCEEAB9-0A7A-1842-9F8A-8F8E32ABE1C4}" srcOrd="3" destOrd="0" parTransId="{10263B6D-0651-B047-8F9F-E56662C9C5A3}" sibTransId="{DFD70F32-32FA-9D40-860C-8593A91A4D5B}"/>
    <dgm:cxn modelId="{9ACBDFAB-2FA6-7C45-A548-7C0A033E0435}" type="presOf" srcId="{DEAA44AA-B6EF-6348-A4F2-9B426ECE5557}" destId="{EF92CAB6-D144-DE47-B455-AD1346814821}" srcOrd="0" destOrd="1" presId="urn:microsoft.com/office/officeart/2008/layout/VerticalCurvedList"/>
    <dgm:cxn modelId="{25B41647-293F-8143-97BF-30546B154423}" type="presOf" srcId="{1D608FD0-50AF-3246-8849-66D174D7EE0F}" destId="{76A795D4-5B7B-1E44-B1A3-D394093EB619}" srcOrd="0" destOrd="0" presId="urn:microsoft.com/office/officeart/2008/layout/VerticalCurvedList"/>
    <dgm:cxn modelId="{1CEEE665-F442-EE4D-8731-F1D97B6B5BD8}" srcId="{F2FB8015-6A12-4F47-9E85-E8F4D266F5C3}" destId="{1D608FD0-50AF-3246-8849-66D174D7EE0F}" srcOrd="2" destOrd="0" parTransId="{86374828-73E2-444C-8EF1-3101E2419C10}" sibTransId="{9DAC9F05-514E-5446-83E8-FF9ABA5048CB}"/>
    <dgm:cxn modelId="{C7CAA224-0F37-7441-9E7D-96BD8CEB5122}" type="presOf" srcId="{60312894-016A-F542-B4B6-6CE313FEA443}" destId="{7D183491-4DDE-5E4A-BCE9-1A1A200CA812}" srcOrd="0" destOrd="1" presId="urn:microsoft.com/office/officeart/2008/layout/VerticalCurvedList"/>
    <dgm:cxn modelId="{BB2E0A3B-0EDA-BD4F-8CE3-4091CD549D4B}" type="presOf" srcId="{F2FB8015-6A12-4F47-9E85-E8F4D266F5C3}" destId="{12C85E3F-ADE4-F74A-9CEE-B271B8409BCB}" srcOrd="0" destOrd="0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617A4B9E-9C62-D742-9183-4F900001FFDD}" type="presOf" srcId="{770A44B1-44AE-BE44-8521-2A5176E8759E}" destId="{07D2931B-858C-6E4E-94AE-EADBE57EC4F9}" srcOrd="0" destOrd="1" presId="urn:microsoft.com/office/officeart/2008/layout/VerticalCurvedList"/>
    <dgm:cxn modelId="{577B45AF-6196-BE4D-821E-77EAA0472167}" type="presOf" srcId="{AC3A3BD7-B238-734E-A4FA-B18BC2205AC7}" destId="{06B61F3E-DDD4-CF4C-BFB7-43036420C799}" srcOrd="0" destOrd="0" presId="urn:microsoft.com/office/officeart/2008/layout/VerticalCurvedList"/>
    <dgm:cxn modelId="{AA454626-6BDB-0948-987B-AC00C476747B}" srcId="{0B915A83-8D88-B247-A3E0-D8D1689A9EB7}" destId="{60312894-016A-F542-B4B6-6CE313FEA443}" srcOrd="0" destOrd="0" parTransId="{FC84C416-37C0-6B4C-B1D0-1CB62844CCAB}" sibTransId="{96273800-A429-0541-8E98-CEDE5E01F7AB}"/>
    <dgm:cxn modelId="{2C9468F0-DA8F-3046-984C-31EB86ADF02C}" srcId="{691ED4E9-C91B-C241-892D-9D9ABD6A68AE}" destId="{73D9E4BF-CB58-D44C-AAB7-2608EECB4523}" srcOrd="0" destOrd="0" parTransId="{20D53576-B3CE-2647-AB17-2B08A5218946}" sibTransId="{FB885F93-A452-F94B-908F-8FD672B7D56F}"/>
    <dgm:cxn modelId="{E0BFA5DB-5213-1744-86E3-92D3F16C2BA9}" srcId="{CC0A45C1-4430-B440-B431-5984A49312B6}" destId="{DEAA44AA-B6EF-6348-A4F2-9B426ECE5557}" srcOrd="0" destOrd="0" parTransId="{2C5EA759-1751-504A-943C-6B89660020EA}" sibTransId="{5ED16B99-64E8-BE40-A29E-EF93B46DCAA8}"/>
    <dgm:cxn modelId="{33DB2DF8-C8EC-0341-B1D9-8658855AAFAE}" type="presOf" srcId="{96273800-A429-0541-8E98-CEDE5E01F7AB}" destId="{05408230-190A-9842-B3AC-9BA72A49B983}" srcOrd="0" destOrd="0" presId="urn:microsoft.com/office/officeart/2008/layout/VerticalCurvedList"/>
    <dgm:cxn modelId="{22B2B8F3-622E-EA40-9E88-939EE10E05D9}" srcId="{F2FB8015-6A12-4F47-9E85-E8F4D266F5C3}" destId="{CC0A45C1-4430-B440-B431-5984A49312B6}" srcOrd="5" destOrd="0" parTransId="{5B162B29-91D2-A340-B365-56D1BB15F2C4}" sibTransId="{FCE5AB3D-9210-554B-AE5A-B1600E114CF1}"/>
    <dgm:cxn modelId="{122BF97D-7347-B24E-A3C4-134EFF5198C1}" type="presOf" srcId="{8B904297-9700-6A4F-BF0F-2B50EEC1B3D2}" destId="{76A795D4-5B7B-1E44-B1A3-D394093EB619}" srcOrd="0" destOrd="1" presId="urn:microsoft.com/office/officeart/2008/layout/VerticalCurvedList"/>
    <dgm:cxn modelId="{1385C326-E471-F548-9BFF-5615C5B82793}" type="presOf" srcId="{691ED4E9-C91B-C241-892D-9D9ABD6A68AE}" destId="{6378BA44-F8D1-A64B-9C24-F0BC85A95C9F}" srcOrd="0" destOrd="0" presId="urn:microsoft.com/office/officeart/2008/layout/VerticalCurvedList"/>
    <dgm:cxn modelId="{E1CA74D5-7B0F-7A4C-9439-6A0C976448E9}" srcId="{F2FB8015-6A12-4F47-9E85-E8F4D266F5C3}" destId="{AC3A3BD7-B238-734E-A4FA-B18BC2205AC7}" srcOrd="4" destOrd="0" parTransId="{24AEC29D-7B37-DD46-A4DB-D92339874AAD}" sibTransId="{A3532156-7559-D84A-9F81-BA0FF4C6C729}"/>
    <dgm:cxn modelId="{F4C15987-B2C0-844D-B881-EEBC983A250A}" type="presOf" srcId="{0B915A83-8D88-B247-A3E0-D8D1689A9EB7}" destId="{7D183491-4DDE-5E4A-BCE9-1A1A200CA812}" srcOrd="0" destOrd="0" presId="urn:microsoft.com/office/officeart/2008/layout/VerticalCurvedList"/>
    <dgm:cxn modelId="{1DE11FB8-DC6F-B943-B3E5-32E8ED9AC650}" type="presOf" srcId="{CC0A45C1-4430-B440-B431-5984A49312B6}" destId="{EF92CAB6-D144-DE47-B455-AD1346814821}" srcOrd="0" destOrd="0" presId="urn:microsoft.com/office/officeart/2008/layout/VerticalCurvedList"/>
    <dgm:cxn modelId="{5AC06509-5804-9341-970A-ED4FFB7C0015}" srcId="{6CCEEAB9-0A7A-1842-9F8A-8F8E32ABE1C4}" destId="{770A44B1-44AE-BE44-8521-2A5176E8759E}" srcOrd="0" destOrd="0" parTransId="{4A3497C6-5215-2340-BEA3-F5CE909ACEA0}" sibTransId="{FC08C742-AB82-F943-A8F9-B704CEFB7D3D}"/>
    <dgm:cxn modelId="{5D6A0DDE-2CC7-3142-AA67-8CCAE8E5B044}" type="presOf" srcId="{6CCEEAB9-0A7A-1842-9F8A-8F8E32ABE1C4}" destId="{07D2931B-858C-6E4E-94AE-EADBE57EC4F9}" srcOrd="0" destOrd="0" presId="urn:microsoft.com/office/officeart/2008/layout/VerticalCurvedList"/>
    <dgm:cxn modelId="{74F52B80-E478-FF4F-A073-DC5B7117F484}" srcId="{F2FB8015-6A12-4F47-9E85-E8F4D266F5C3}" destId="{691ED4E9-C91B-C241-892D-9D9ABD6A68AE}" srcOrd="1" destOrd="0" parTransId="{03C300C7-6CC0-A94A-B627-41AB6C534FF4}" sibTransId="{47603A53-D699-B641-AF72-DB51F108898E}"/>
    <dgm:cxn modelId="{DC5BD2CF-2C08-4741-8E11-B0662DE3A315}" type="presParOf" srcId="{12C85E3F-ADE4-F74A-9CEE-B271B8409BCB}" destId="{4464CA4D-F1F4-424D-BD57-B006B65F51B4}" srcOrd="0" destOrd="0" presId="urn:microsoft.com/office/officeart/2008/layout/VerticalCurvedList"/>
    <dgm:cxn modelId="{C37A42B0-2C9A-5A46-A00F-FFCC55F8BB92}" type="presParOf" srcId="{4464CA4D-F1F4-424D-BD57-B006B65F51B4}" destId="{7FDB81C7-1379-DA46-B05F-93A08F838FD8}" srcOrd="0" destOrd="0" presId="urn:microsoft.com/office/officeart/2008/layout/VerticalCurvedList"/>
    <dgm:cxn modelId="{B8EC9168-7B48-F540-8618-9BDAB2EA8B91}" type="presParOf" srcId="{7FDB81C7-1379-DA46-B05F-93A08F838FD8}" destId="{78819F7D-DB91-6C47-9C80-E0F8FD094D68}" srcOrd="0" destOrd="0" presId="urn:microsoft.com/office/officeart/2008/layout/VerticalCurvedList"/>
    <dgm:cxn modelId="{BA8E1B31-128F-0444-BC51-AC3C18C7B287}" type="presParOf" srcId="{7FDB81C7-1379-DA46-B05F-93A08F838FD8}" destId="{05408230-190A-9842-B3AC-9BA72A49B983}" srcOrd="1" destOrd="0" presId="urn:microsoft.com/office/officeart/2008/layout/VerticalCurvedList"/>
    <dgm:cxn modelId="{B5FD5902-44D7-8B4C-B614-14B679FF70F2}" type="presParOf" srcId="{7FDB81C7-1379-DA46-B05F-93A08F838FD8}" destId="{E57DD34F-A730-D349-9133-18A6CC4F7EED}" srcOrd="2" destOrd="0" presId="urn:microsoft.com/office/officeart/2008/layout/VerticalCurvedList"/>
    <dgm:cxn modelId="{665DB29F-5FD3-8846-834A-E063050BB9D8}" type="presParOf" srcId="{7FDB81C7-1379-DA46-B05F-93A08F838FD8}" destId="{5CB956AB-793B-DD45-BA8F-32CF2B071B81}" srcOrd="3" destOrd="0" presId="urn:microsoft.com/office/officeart/2008/layout/VerticalCurvedList"/>
    <dgm:cxn modelId="{1C699358-C868-DA45-AA92-B7F5BB35830E}" type="presParOf" srcId="{4464CA4D-F1F4-424D-BD57-B006B65F51B4}" destId="{7D183491-4DDE-5E4A-BCE9-1A1A200CA812}" srcOrd="1" destOrd="0" presId="urn:microsoft.com/office/officeart/2008/layout/VerticalCurvedList"/>
    <dgm:cxn modelId="{56CD3BB0-ABBB-0148-ABFD-9C0EEDA002A2}" type="presParOf" srcId="{4464CA4D-F1F4-424D-BD57-B006B65F51B4}" destId="{C694F560-927C-B74B-BB23-D6219C029F8D}" srcOrd="2" destOrd="0" presId="urn:microsoft.com/office/officeart/2008/layout/VerticalCurvedList"/>
    <dgm:cxn modelId="{CDDB92DE-3362-CD43-90AD-935B0B66D5A3}" type="presParOf" srcId="{C694F560-927C-B74B-BB23-D6219C029F8D}" destId="{A87234E7-ED8F-6F40-BAFA-61BBB30A8CE8}" srcOrd="0" destOrd="0" presId="urn:microsoft.com/office/officeart/2008/layout/VerticalCurvedList"/>
    <dgm:cxn modelId="{F42958B9-8758-FE49-AAE4-193689372DA4}" type="presParOf" srcId="{4464CA4D-F1F4-424D-BD57-B006B65F51B4}" destId="{6378BA44-F8D1-A64B-9C24-F0BC85A95C9F}" srcOrd="3" destOrd="0" presId="urn:microsoft.com/office/officeart/2008/layout/VerticalCurvedList"/>
    <dgm:cxn modelId="{506A6520-BFE8-5346-B0E1-97B659348BE1}" type="presParOf" srcId="{4464CA4D-F1F4-424D-BD57-B006B65F51B4}" destId="{2E436882-070C-E74E-9890-C4DAC029F081}" srcOrd="4" destOrd="0" presId="urn:microsoft.com/office/officeart/2008/layout/VerticalCurvedList"/>
    <dgm:cxn modelId="{3E33F645-0DF2-774E-A923-17794C79CCB3}" type="presParOf" srcId="{2E436882-070C-E74E-9890-C4DAC029F081}" destId="{1B100151-07A1-1B4D-BFA7-9A6F41274F21}" srcOrd="0" destOrd="0" presId="urn:microsoft.com/office/officeart/2008/layout/VerticalCurvedList"/>
    <dgm:cxn modelId="{CF617DFD-AF69-6145-AB4A-21E3ABD458FD}" type="presParOf" srcId="{4464CA4D-F1F4-424D-BD57-B006B65F51B4}" destId="{76A795D4-5B7B-1E44-B1A3-D394093EB619}" srcOrd="5" destOrd="0" presId="urn:microsoft.com/office/officeart/2008/layout/VerticalCurvedList"/>
    <dgm:cxn modelId="{E5B0BBFB-4E4E-D04F-BA15-2CE449060E9C}" type="presParOf" srcId="{4464CA4D-F1F4-424D-BD57-B006B65F51B4}" destId="{E92EC976-052B-E149-928A-6A220A0D495E}" srcOrd="6" destOrd="0" presId="urn:microsoft.com/office/officeart/2008/layout/VerticalCurvedList"/>
    <dgm:cxn modelId="{604D1ABE-F9DC-5A45-BC41-128E63B97304}" type="presParOf" srcId="{E92EC976-052B-E149-928A-6A220A0D495E}" destId="{C046EC0D-61B1-1E43-B41D-AD628CB07796}" srcOrd="0" destOrd="0" presId="urn:microsoft.com/office/officeart/2008/layout/VerticalCurvedList"/>
    <dgm:cxn modelId="{BBB9F25B-FDAA-F44C-8403-B54C4E72C2AE}" type="presParOf" srcId="{4464CA4D-F1F4-424D-BD57-B006B65F51B4}" destId="{07D2931B-858C-6E4E-94AE-EADBE57EC4F9}" srcOrd="7" destOrd="0" presId="urn:microsoft.com/office/officeart/2008/layout/VerticalCurvedList"/>
    <dgm:cxn modelId="{0F1A5F56-CCEB-AA4B-B6C4-4D94A50FA0E8}" type="presParOf" srcId="{4464CA4D-F1F4-424D-BD57-B006B65F51B4}" destId="{44724A64-D9AC-584D-8F59-7785996DE179}" srcOrd="8" destOrd="0" presId="urn:microsoft.com/office/officeart/2008/layout/VerticalCurvedList"/>
    <dgm:cxn modelId="{F3AC3BA3-8820-1D48-A89E-09AEB47134D0}" type="presParOf" srcId="{44724A64-D9AC-584D-8F59-7785996DE179}" destId="{341C21CE-1449-1741-B19C-2440A068417A}" srcOrd="0" destOrd="0" presId="urn:microsoft.com/office/officeart/2008/layout/VerticalCurvedList"/>
    <dgm:cxn modelId="{6374766B-4170-AB4E-851F-654ECF818AC3}" type="presParOf" srcId="{4464CA4D-F1F4-424D-BD57-B006B65F51B4}" destId="{06B61F3E-DDD4-CF4C-BFB7-43036420C799}" srcOrd="9" destOrd="0" presId="urn:microsoft.com/office/officeart/2008/layout/VerticalCurvedList"/>
    <dgm:cxn modelId="{EEA89C87-2990-574A-AB84-BB55FB820DDB}" type="presParOf" srcId="{4464CA4D-F1F4-424D-BD57-B006B65F51B4}" destId="{30EBAECA-302C-1847-8B98-DEA933C9EF89}" srcOrd="10" destOrd="0" presId="urn:microsoft.com/office/officeart/2008/layout/VerticalCurvedList"/>
    <dgm:cxn modelId="{4B17DD26-E0CD-8147-9F2A-4BD31A078BEA}" type="presParOf" srcId="{30EBAECA-302C-1847-8B98-DEA933C9EF89}" destId="{52B023C9-C89E-9249-A2E9-A94361F9D459}" srcOrd="0" destOrd="0" presId="urn:microsoft.com/office/officeart/2008/layout/VerticalCurvedList"/>
    <dgm:cxn modelId="{7107D169-DF82-EF47-BBFD-7A7DD1EB4AE1}" type="presParOf" srcId="{4464CA4D-F1F4-424D-BD57-B006B65F51B4}" destId="{EF92CAB6-D144-DE47-B455-AD1346814821}" srcOrd="11" destOrd="0" presId="urn:microsoft.com/office/officeart/2008/layout/VerticalCurvedList"/>
    <dgm:cxn modelId="{D51F22E8-EE48-4B46-B6E7-B51D66C82B83}" type="presParOf" srcId="{4464CA4D-F1F4-424D-BD57-B006B65F51B4}" destId="{FB3D34F1-B33C-EE4F-BDD1-34D0B95A8586}" srcOrd="12" destOrd="0" presId="urn:microsoft.com/office/officeart/2008/layout/VerticalCurvedList"/>
    <dgm:cxn modelId="{F6857266-50B9-FA42-B448-42D4588E39BA}" type="presParOf" srcId="{FB3D34F1-B33C-EE4F-BDD1-34D0B95A8586}" destId="{387B9D34-4163-4D42-943F-999BC5055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3F21E-B751-9E41-B851-CD756E437B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118DF4-2810-5646-B64E-090B7ADF6431}">
      <dgm:prSet phldrT="[文本]"/>
      <dgm:spPr/>
      <dgm:t>
        <a:bodyPr/>
        <a:lstStyle/>
        <a:p>
          <a:r>
            <a:rPr lang="zh-CN" altLang="en-US" dirty="0" smtClean="0"/>
            <a:t>基础框架、平台分类标准</a:t>
          </a:r>
          <a:endParaRPr lang="zh-CN" altLang="en-US" dirty="0"/>
        </a:p>
      </dgm:t>
    </dgm:pt>
    <dgm:pt modelId="{8AB8385C-FC3B-0B40-B58E-175D45C7C0AF}" type="par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6CBB85FC-48B4-5141-A8FA-D2ACEEEC021D}" type="sib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38FA14E3-A7A3-134D-B71B-E0D647ADC104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20DEA7D2-684E-0446-ACF3-BD6E009B694F}" type="par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232AA025-B14B-5B47-868B-0E4CEA4EE366}" type="sib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FA674141-CFFB-A245-9CF4-ADA953D513F9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err="1" smtClean="0"/>
            <a:t>Vue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96AD61F0-4611-164A-87FD-250D61E967BB}" type="par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CA437ABE-691A-9C4F-8911-1E0787F4D9B0}" type="sib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FAB4A747-86B5-B64E-9366-277E72AC43AB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smtClean="0"/>
            <a:t>AngularJS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2C53BE0C-76EA-5C4F-A620-0B66E7863A07}" type="par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5D1A6D8-4319-5F49-BED6-83751A93E40D}" type="sib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A579B3B-C0E8-1D4A-B6EA-CBA0CA13B6A3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2A152AE3-3E6B-C946-A9FD-955EA5A26C90}" type="par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1C4AB18D-859E-9E40-A95E-83953D0A69D6}" type="sib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EBCE0987-D502-6C4C-A741-06CACC021266}">
      <dgm:prSet phldrT="[文本]"/>
      <dgm:spPr/>
      <dgm:t>
        <a:bodyPr/>
        <a:lstStyle/>
        <a:p>
          <a:r>
            <a:rPr lang="en-US" altLang="zh-CN" dirty="0" smtClean="0"/>
            <a:t>UMP</a:t>
          </a:r>
          <a:r>
            <a:rPr lang="zh-CN" altLang="en-US" dirty="0" smtClean="0"/>
            <a:t> </a:t>
          </a:r>
          <a:r>
            <a:rPr lang="en-US" altLang="zh-CN" dirty="0" smtClean="0"/>
            <a:t>JS</a:t>
          </a:r>
          <a:endParaRPr lang="zh-CN" altLang="en-US" dirty="0"/>
        </a:p>
      </dgm:t>
    </dgm:pt>
    <dgm:pt modelId="{626A2448-B484-F64D-9E0B-6029ED34D005}" type="par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384E2783-8805-DC4C-B7CD-D51E78E3B235}" type="sib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58044E29-F4E2-E44A-8007-96EF448342AB}">
      <dgm:prSet phldrT="[文本]"/>
      <dgm:spPr/>
      <dgm:t>
        <a:bodyPr/>
        <a:lstStyle/>
        <a:p>
          <a:r>
            <a:rPr lang="zh-CN" altLang="en-US" dirty="0" smtClean="0"/>
            <a:t>框架（例如：</a:t>
          </a:r>
          <a:r>
            <a:rPr lang="en-US" altLang="zh-CN" dirty="0" smtClean="0"/>
            <a:t>JS</a:t>
          </a:r>
          <a:r>
            <a:rPr lang="zh-CN" altLang="en-US" dirty="0" smtClean="0"/>
            <a:t>端框架）</a:t>
          </a:r>
          <a:endParaRPr lang="zh-CN" altLang="en-US" dirty="0"/>
        </a:p>
      </dgm:t>
    </dgm:pt>
    <dgm:pt modelId="{A38BCE44-B07E-8F45-886E-C3F28BCF8DA5}" type="par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4C5CB415-39E3-0649-A7A3-8C08D850A08D}" type="sib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F6AEFBED-3736-904C-BF36-4EC5AFC8F64C}">
      <dgm:prSet phldrT="[文本]"/>
      <dgm:spPr/>
      <dgm:t>
        <a:bodyPr/>
        <a:lstStyle/>
        <a:p>
          <a:r>
            <a:rPr lang="zh-CN" altLang="en-US" dirty="0" smtClean="0"/>
            <a:t>平台（例如：集成平台）</a:t>
          </a:r>
          <a:endParaRPr lang="zh-CN" altLang="en-US" dirty="0"/>
        </a:p>
      </dgm:t>
    </dgm:pt>
    <dgm:pt modelId="{E3CEDFE6-D0D2-9E4B-804C-A97D9163303E}" type="par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5978563-9BC1-574C-B04D-BABE0E4BD422}" type="sib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7DC9B76-0C18-AC44-B0B8-C4F857007C5D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665B9191-B682-334E-9CA8-98E09ED6C6F1}" type="par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D72800EA-044D-A741-B6E9-747685E5F9AA}" type="sib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8A298FDD-9A2B-B24C-B9D5-B500746D7607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89240550-EC6C-5F47-90C1-8984184AB314}" type="par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71A1C827-CCAA-7849-96DB-8DAC7B872319}" type="sib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9E8B3C88-7FF1-0647-A93B-803FD18E5960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EFFE00AC-6D7E-5B4C-8DBC-047404CA8EB6}" type="par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4626459B-B1B8-6442-94B9-DDDDC205AF0B}" type="sib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36059C12-A948-AD48-89F9-ED22DE2A6FF6}">
      <dgm:prSet phldrT="[文本]"/>
      <dgm:spPr/>
      <dgm:t>
        <a:bodyPr/>
        <a:lstStyle/>
        <a:p>
          <a:r>
            <a:rPr lang="en-US" altLang="zh-CN" dirty="0" smtClean="0"/>
            <a:t>XXX</a:t>
          </a:r>
          <a:endParaRPr lang="zh-CN" altLang="en-US" dirty="0"/>
        </a:p>
      </dgm:t>
    </dgm:pt>
    <dgm:pt modelId="{DD08B5D0-F828-C748-AA24-4B0E6F69D401}" type="par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C924B6D6-7F37-4446-A0D4-7DEAACF79465}" type="sib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93689D06-AAC5-0F4D-B3DE-06AA04A73173}" type="pres">
      <dgm:prSet presAssocID="{F153F21E-B751-9E41-B851-CD756E437B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571811-27AA-6640-975A-A8573E7AB8D9}" type="pres">
      <dgm:prSet presAssocID="{00118DF4-2810-5646-B64E-090B7ADF6431}" presName="root1" presStyleCnt="0"/>
      <dgm:spPr/>
    </dgm:pt>
    <dgm:pt modelId="{E8E9E76B-E585-A646-9B77-F8BCF33C8766}" type="pres">
      <dgm:prSet presAssocID="{00118DF4-2810-5646-B64E-090B7ADF64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CBAEC7-41CD-4D48-9D69-6AA5782D9C2E}" type="pres">
      <dgm:prSet presAssocID="{00118DF4-2810-5646-B64E-090B7ADF6431}" presName="level2hierChild" presStyleCnt="0"/>
      <dgm:spPr/>
    </dgm:pt>
    <dgm:pt modelId="{9973A658-3772-884D-BCCB-F271349F2A5E}" type="pres">
      <dgm:prSet presAssocID="{A38BCE44-B07E-8F45-886E-C3F28BCF8DA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696453C-91B7-6F40-A520-84FE4B5BB653}" type="pres">
      <dgm:prSet presAssocID="{A38BCE44-B07E-8F45-886E-C3F28BCF8DA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CB1C612-C8DD-CE46-9F6F-7D942229988A}" type="pres">
      <dgm:prSet presAssocID="{58044E29-F4E2-E44A-8007-96EF448342AB}" presName="root2" presStyleCnt="0"/>
      <dgm:spPr/>
    </dgm:pt>
    <dgm:pt modelId="{82606B13-35D1-9749-B3F2-85ED2944E276}" type="pres">
      <dgm:prSet presAssocID="{58044E29-F4E2-E44A-8007-96EF448342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25B8B9-27B6-5F4F-AAF5-2209829CD33E}" type="pres">
      <dgm:prSet presAssocID="{58044E29-F4E2-E44A-8007-96EF448342AB}" presName="level3hierChild" presStyleCnt="0"/>
      <dgm:spPr/>
    </dgm:pt>
    <dgm:pt modelId="{BCACDB6B-2A77-7443-B781-8D7CF3AC0799}" type="pres">
      <dgm:prSet presAssocID="{20DEA7D2-684E-0446-ACF3-BD6E009B694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2708C1B5-61B1-D34E-80AD-1FF51387036B}" type="pres">
      <dgm:prSet presAssocID="{20DEA7D2-684E-0446-ACF3-BD6E009B694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647E787A-41D5-F64B-A52F-E14CB041ACD4}" type="pres">
      <dgm:prSet presAssocID="{38FA14E3-A7A3-134D-B71B-E0D647ADC104}" presName="root2" presStyleCnt="0"/>
      <dgm:spPr/>
    </dgm:pt>
    <dgm:pt modelId="{36CC0DB4-2159-DD4B-9AE2-49EF89F62CE0}" type="pres">
      <dgm:prSet presAssocID="{38FA14E3-A7A3-134D-B71B-E0D647ADC10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EE8E5-5B09-944A-A9E7-D72151E07C6A}" type="pres">
      <dgm:prSet presAssocID="{38FA14E3-A7A3-134D-B71B-E0D647ADC104}" presName="level3hierChild" presStyleCnt="0"/>
      <dgm:spPr/>
    </dgm:pt>
    <dgm:pt modelId="{3ED7D1C9-DC3D-7145-85A4-24CD1788AF26}" type="pres">
      <dgm:prSet presAssocID="{96AD61F0-4611-164A-87FD-250D61E967BB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BECF6A2A-05E7-B940-AECE-3704954F8D78}" type="pres">
      <dgm:prSet presAssocID="{96AD61F0-4611-164A-87FD-250D61E967BB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E2FA6465-B5D8-2246-8125-1632C37CF822}" type="pres">
      <dgm:prSet presAssocID="{FA674141-CFFB-A245-9CF4-ADA953D513F9}" presName="root2" presStyleCnt="0"/>
      <dgm:spPr/>
    </dgm:pt>
    <dgm:pt modelId="{FCE881E2-569E-D541-B287-2213F0CE0771}" type="pres">
      <dgm:prSet presAssocID="{FA674141-CFFB-A245-9CF4-ADA953D513F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22DAF0-8A17-1642-888F-E5CB8486A741}" type="pres">
      <dgm:prSet presAssocID="{FA674141-CFFB-A245-9CF4-ADA953D513F9}" presName="level3hierChild" presStyleCnt="0"/>
      <dgm:spPr/>
    </dgm:pt>
    <dgm:pt modelId="{71052B94-0CED-D049-B71D-DCF741AB62D3}" type="pres">
      <dgm:prSet presAssocID="{2C53BE0C-76EA-5C4F-A620-0B66E7863A07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762077E4-A213-4340-911B-61BBE4447B97}" type="pres">
      <dgm:prSet presAssocID="{2C53BE0C-76EA-5C4F-A620-0B66E7863A07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A1776C93-4A11-CE49-AD28-8B80D20725BF}" type="pres">
      <dgm:prSet presAssocID="{FAB4A747-86B5-B64E-9366-277E72AC43AB}" presName="root2" presStyleCnt="0"/>
      <dgm:spPr/>
    </dgm:pt>
    <dgm:pt modelId="{C09F3F0F-C73E-4B4C-8B7B-CFA174AD2764}" type="pres">
      <dgm:prSet presAssocID="{FAB4A747-86B5-B64E-9366-277E72AC43A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C1E658-1E98-8F4B-8E4D-0DC27C044E1B}" type="pres">
      <dgm:prSet presAssocID="{FAB4A747-86B5-B64E-9366-277E72AC43AB}" presName="level3hierChild" presStyleCnt="0"/>
      <dgm:spPr/>
    </dgm:pt>
    <dgm:pt modelId="{B9AC2F25-5564-4A44-9C86-967E2BCBDEB1}" type="pres">
      <dgm:prSet presAssocID="{2A152AE3-3E6B-C946-A9FD-955EA5A26C90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73CEB9D-8749-1448-BE63-AAAC48DF0422}" type="pres">
      <dgm:prSet presAssocID="{2A152AE3-3E6B-C946-A9FD-955EA5A26C90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526D261-4CF0-CD43-8628-0D652A89D120}" type="pres">
      <dgm:prSet presAssocID="{EA579B3B-C0E8-1D4A-B6EA-CBA0CA13B6A3}" presName="root2" presStyleCnt="0"/>
      <dgm:spPr/>
    </dgm:pt>
    <dgm:pt modelId="{0C78DE95-2DB0-5C46-A863-8AA46D469D21}" type="pres">
      <dgm:prSet presAssocID="{EA579B3B-C0E8-1D4A-B6EA-CBA0CA13B6A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66AEEB-8034-A247-ADCB-173D28EAB04F}" type="pres">
      <dgm:prSet presAssocID="{EA579B3B-C0E8-1D4A-B6EA-CBA0CA13B6A3}" presName="level3hierChild" presStyleCnt="0"/>
      <dgm:spPr/>
    </dgm:pt>
    <dgm:pt modelId="{FF7F6678-C1F8-114C-A220-FDF8228557B0}" type="pres">
      <dgm:prSet presAssocID="{626A2448-B484-F64D-9E0B-6029ED34D005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7E49F1D9-E36C-7248-83F8-3C647911DD9B}" type="pres">
      <dgm:prSet presAssocID="{626A2448-B484-F64D-9E0B-6029ED34D005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C9419B2A-9A89-DC4E-9006-BF9234B77794}" type="pres">
      <dgm:prSet presAssocID="{EBCE0987-D502-6C4C-A741-06CACC021266}" presName="root2" presStyleCnt="0"/>
      <dgm:spPr/>
    </dgm:pt>
    <dgm:pt modelId="{B91AA209-1D4A-7043-BB47-0DEB37C57B53}" type="pres">
      <dgm:prSet presAssocID="{EBCE0987-D502-6C4C-A741-06CACC02126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4B32E4-B91E-8F41-9333-75C9E899B17E}" type="pres">
      <dgm:prSet presAssocID="{EBCE0987-D502-6C4C-A741-06CACC021266}" presName="level3hierChild" presStyleCnt="0"/>
      <dgm:spPr/>
    </dgm:pt>
    <dgm:pt modelId="{F3871906-04E6-BA42-91CA-AFA26FC61E10}" type="pres">
      <dgm:prSet presAssocID="{E3CEDFE6-D0D2-9E4B-804C-A97D9163303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DC6C688-2D0E-C145-8C59-986037BFECD3}" type="pres">
      <dgm:prSet presAssocID="{E3CEDFE6-D0D2-9E4B-804C-A97D9163303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19336B1-DED2-054F-BEED-B8939683B493}" type="pres">
      <dgm:prSet presAssocID="{F6AEFBED-3736-904C-BF36-4EC5AFC8F64C}" presName="root2" presStyleCnt="0"/>
      <dgm:spPr/>
    </dgm:pt>
    <dgm:pt modelId="{5C287A02-DA24-B241-AAD3-4C064FBDD8A6}" type="pres">
      <dgm:prSet presAssocID="{F6AEFBED-3736-904C-BF36-4EC5AFC8F64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C5117-DF47-5348-810E-44E80047F2B6}" type="pres">
      <dgm:prSet presAssocID="{F6AEFBED-3736-904C-BF36-4EC5AFC8F64C}" presName="level3hierChild" presStyleCnt="0"/>
      <dgm:spPr/>
    </dgm:pt>
    <dgm:pt modelId="{2BF6903D-E271-FF41-98F1-80D34B1EC15D}" type="pres">
      <dgm:prSet presAssocID="{665B9191-B682-334E-9CA8-98E09ED6C6F1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04B76A4-BDCA-6948-BBDB-FF11ADD66F0D}" type="pres">
      <dgm:prSet presAssocID="{665B9191-B682-334E-9CA8-98E09ED6C6F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E68A4FF0-5E12-E641-A723-28D67B1D4D39}" type="pres">
      <dgm:prSet presAssocID="{57DC9B76-0C18-AC44-B0B8-C4F857007C5D}" presName="root2" presStyleCnt="0"/>
      <dgm:spPr/>
    </dgm:pt>
    <dgm:pt modelId="{63243D8E-B4AA-E340-9137-36DE1EC30039}" type="pres">
      <dgm:prSet presAssocID="{57DC9B76-0C18-AC44-B0B8-C4F857007C5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745F37-30C3-7546-8B57-46279CDECDDD}" type="pres">
      <dgm:prSet presAssocID="{57DC9B76-0C18-AC44-B0B8-C4F857007C5D}" presName="level3hierChild" presStyleCnt="0"/>
      <dgm:spPr/>
    </dgm:pt>
    <dgm:pt modelId="{6F36DF8C-F262-1247-B2E3-FD927358F3BC}" type="pres">
      <dgm:prSet presAssocID="{89240550-EC6C-5F47-90C1-8984184AB314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EE69219F-9F02-7F42-A914-6B49263919B7}" type="pres">
      <dgm:prSet presAssocID="{89240550-EC6C-5F47-90C1-8984184AB314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66F29355-4D0C-7B4C-BCE8-9440F128558D}" type="pres">
      <dgm:prSet presAssocID="{8A298FDD-9A2B-B24C-B9D5-B500746D7607}" presName="root2" presStyleCnt="0"/>
      <dgm:spPr/>
    </dgm:pt>
    <dgm:pt modelId="{BD024AD8-AE55-994D-8F6E-65149A201466}" type="pres">
      <dgm:prSet presAssocID="{8A298FDD-9A2B-B24C-B9D5-B500746D7607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1E532E-5F99-CD47-BC07-C256A0D464F1}" type="pres">
      <dgm:prSet presAssocID="{8A298FDD-9A2B-B24C-B9D5-B500746D7607}" presName="level3hierChild" presStyleCnt="0"/>
      <dgm:spPr/>
    </dgm:pt>
    <dgm:pt modelId="{4524086D-BDD6-3B40-8F58-00334C03A3C1}" type="pres">
      <dgm:prSet presAssocID="{EFFE00AC-6D7E-5B4C-8DBC-047404CA8EB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556E16F-8211-234E-9215-0E8066DBB19C}" type="pres">
      <dgm:prSet presAssocID="{EFFE00AC-6D7E-5B4C-8DBC-047404CA8EB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7A5243A-8384-7E48-AC2E-343CAAD42B01}" type="pres">
      <dgm:prSet presAssocID="{9E8B3C88-7FF1-0647-A93B-803FD18E5960}" presName="root2" presStyleCnt="0"/>
      <dgm:spPr/>
    </dgm:pt>
    <dgm:pt modelId="{6003D35F-3E9A-5A4E-8A47-950154BA414C}" type="pres">
      <dgm:prSet presAssocID="{9E8B3C88-7FF1-0647-A93B-803FD18E596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0AB0F-A840-0444-93EA-1253EE90B909}" type="pres">
      <dgm:prSet presAssocID="{9E8B3C88-7FF1-0647-A93B-803FD18E5960}" presName="level3hierChild" presStyleCnt="0"/>
      <dgm:spPr/>
    </dgm:pt>
    <dgm:pt modelId="{E7FE90E2-97ED-4149-9AD9-737AB1A7B81D}" type="pres">
      <dgm:prSet presAssocID="{DD08B5D0-F828-C748-AA24-4B0E6F69D401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054D3C23-EC07-BE4F-9AC3-81A26E837324}" type="pres">
      <dgm:prSet presAssocID="{DD08B5D0-F828-C748-AA24-4B0E6F69D401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18E35CA5-B2F1-D246-9706-3050F416DD5F}" type="pres">
      <dgm:prSet presAssocID="{36059C12-A948-AD48-89F9-ED22DE2A6FF6}" presName="root2" presStyleCnt="0"/>
      <dgm:spPr/>
    </dgm:pt>
    <dgm:pt modelId="{41C08D46-02C9-584A-9911-0062FBFD6B84}" type="pres">
      <dgm:prSet presAssocID="{36059C12-A948-AD48-89F9-ED22DE2A6FF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D42523-53F4-CE42-8C02-92633E7F64A0}" type="pres">
      <dgm:prSet presAssocID="{36059C12-A948-AD48-89F9-ED22DE2A6FF6}" presName="level3hierChild" presStyleCnt="0"/>
      <dgm:spPr/>
    </dgm:pt>
  </dgm:ptLst>
  <dgm:cxnLst>
    <dgm:cxn modelId="{CC15602C-6843-A847-8D19-3C8693D2D308}" type="presOf" srcId="{00118DF4-2810-5646-B64E-090B7ADF6431}" destId="{E8E9E76B-E585-A646-9B77-F8BCF33C8766}" srcOrd="0" destOrd="0" presId="urn:microsoft.com/office/officeart/2008/layout/HorizontalMultiLevelHierarchy"/>
    <dgm:cxn modelId="{DC7A2606-13FC-F645-B2E2-4287C608640A}" type="presOf" srcId="{20DEA7D2-684E-0446-ACF3-BD6E009B694F}" destId="{BCACDB6B-2A77-7443-B781-8D7CF3AC0799}" srcOrd="0" destOrd="0" presId="urn:microsoft.com/office/officeart/2008/layout/HorizontalMultiLevelHierarchy"/>
    <dgm:cxn modelId="{703BF645-C791-734E-9C57-F41D8C826D17}" type="presOf" srcId="{F153F21E-B751-9E41-B851-CD756E437B0C}" destId="{93689D06-AAC5-0F4D-B3DE-06AA04A73173}" srcOrd="0" destOrd="0" presId="urn:microsoft.com/office/officeart/2008/layout/HorizontalMultiLevelHierarchy"/>
    <dgm:cxn modelId="{2ED6BB23-D3EA-D543-898E-5AA52B04A570}" type="presOf" srcId="{57DC9B76-0C18-AC44-B0B8-C4F857007C5D}" destId="{63243D8E-B4AA-E340-9137-36DE1EC30039}" srcOrd="0" destOrd="0" presId="urn:microsoft.com/office/officeart/2008/layout/HorizontalMultiLevelHierarchy"/>
    <dgm:cxn modelId="{E584CF8A-8211-9C44-BF56-AD0254BCFB78}" srcId="{38FA14E3-A7A3-134D-B71B-E0D647ADC104}" destId="{FAB4A747-86B5-B64E-9366-277E72AC43AB}" srcOrd="1" destOrd="0" parTransId="{2C53BE0C-76EA-5C4F-A620-0B66E7863A07}" sibTransId="{E5D1A6D8-4319-5F49-BED6-83751A93E40D}"/>
    <dgm:cxn modelId="{9CBF4C74-D24D-CA45-842F-1C7A443E1AE7}" type="presOf" srcId="{E3CEDFE6-D0D2-9E4B-804C-A97D9163303E}" destId="{F3871906-04E6-BA42-91CA-AFA26FC61E10}" srcOrd="0" destOrd="0" presId="urn:microsoft.com/office/officeart/2008/layout/HorizontalMultiLevelHierarchy"/>
    <dgm:cxn modelId="{13D4B599-F5A1-4D46-8BF8-A2B94CDB0DDB}" srcId="{EA579B3B-C0E8-1D4A-B6EA-CBA0CA13B6A3}" destId="{EBCE0987-D502-6C4C-A741-06CACC021266}" srcOrd="0" destOrd="0" parTransId="{626A2448-B484-F64D-9E0B-6029ED34D005}" sibTransId="{384E2783-8805-DC4C-B7CD-D51E78E3B235}"/>
    <dgm:cxn modelId="{D19A6D60-5919-F04A-BBF0-1282E7ED553C}" srcId="{00118DF4-2810-5646-B64E-090B7ADF6431}" destId="{58044E29-F4E2-E44A-8007-96EF448342AB}" srcOrd="0" destOrd="0" parTransId="{A38BCE44-B07E-8F45-886E-C3F28BCF8DA5}" sibTransId="{4C5CB415-39E3-0649-A7A3-8C08D850A08D}"/>
    <dgm:cxn modelId="{B7744512-CAD8-0F44-B784-DCEBB394B64C}" type="presOf" srcId="{38FA14E3-A7A3-134D-B71B-E0D647ADC104}" destId="{36CC0DB4-2159-DD4B-9AE2-49EF89F62CE0}" srcOrd="0" destOrd="0" presId="urn:microsoft.com/office/officeart/2008/layout/HorizontalMultiLevelHierarchy"/>
    <dgm:cxn modelId="{82368519-8602-A344-A3FB-3DDDDD7E3160}" type="presOf" srcId="{E3CEDFE6-D0D2-9E4B-804C-A97D9163303E}" destId="{3DC6C688-2D0E-C145-8C59-986037BFECD3}" srcOrd="1" destOrd="0" presId="urn:microsoft.com/office/officeart/2008/layout/HorizontalMultiLevelHierarchy"/>
    <dgm:cxn modelId="{A40E33DE-E1FC-5B4F-B5C7-23A086790878}" type="presOf" srcId="{DD08B5D0-F828-C748-AA24-4B0E6F69D401}" destId="{E7FE90E2-97ED-4149-9AD9-737AB1A7B81D}" srcOrd="0" destOrd="0" presId="urn:microsoft.com/office/officeart/2008/layout/HorizontalMultiLevelHierarchy"/>
    <dgm:cxn modelId="{D7CDD79D-482E-BE4E-B15C-0AA8E4B877A4}" type="presOf" srcId="{665B9191-B682-334E-9CA8-98E09ED6C6F1}" destId="{E04B76A4-BDCA-6948-BBDB-FF11ADD66F0D}" srcOrd="1" destOrd="0" presId="urn:microsoft.com/office/officeart/2008/layout/HorizontalMultiLevelHierarchy"/>
    <dgm:cxn modelId="{E5CCC05A-E36A-964A-BA94-ADD2F4743475}" type="presOf" srcId="{2C53BE0C-76EA-5C4F-A620-0B66E7863A07}" destId="{71052B94-0CED-D049-B71D-DCF741AB62D3}" srcOrd="0" destOrd="0" presId="urn:microsoft.com/office/officeart/2008/layout/HorizontalMultiLevelHierarchy"/>
    <dgm:cxn modelId="{F484F9A3-FC53-6A47-A189-3519CF2CC017}" type="presOf" srcId="{EBCE0987-D502-6C4C-A741-06CACC021266}" destId="{B91AA209-1D4A-7043-BB47-0DEB37C57B53}" srcOrd="0" destOrd="0" presId="urn:microsoft.com/office/officeart/2008/layout/HorizontalMultiLevelHierarchy"/>
    <dgm:cxn modelId="{0E74436F-F451-9642-9F95-2FD05A137DA4}" type="presOf" srcId="{EA579B3B-C0E8-1D4A-B6EA-CBA0CA13B6A3}" destId="{0C78DE95-2DB0-5C46-A863-8AA46D469D21}" srcOrd="0" destOrd="0" presId="urn:microsoft.com/office/officeart/2008/layout/HorizontalMultiLevelHierarchy"/>
    <dgm:cxn modelId="{30284639-8E31-2340-9BCF-4FC5A304EB22}" type="presOf" srcId="{A38BCE44-B07E-8F45-886E-C3F28BCF8DA5}" destId="{F696453C-91B7-6F40-A520-84FE4B5BB653}" srcOrd="1" destOrd="0" presId="urn:microsoft.com/office/officeart/2008/layout/HorizontalMultiLevelHierarchy"/>
    <dgm:cxn modelId="{EF7D0F84-2A83-B94D-A92B-1E9E928D37AD}" type="presOf" srcId="{2C53BE0C-76EA-5C4F-A620-0B66E7863A07}" destId="{762077E4-A213-4340-911B-61BBE4447B97}" srcOrd="1" destOrd="0" presId="urn:microsoft.com/office/officeart/2008/layout/HorizontalMultiLevelHierarchy"/>
    <dgm:cxn modelId="{C5C0BFA1-BF7C-8846-91FE-CF3FA54A6BE9}" type="presOf" srcId="{36059C12-A948-AD48-89F9-ED22DE2A6FF6}" destId="{41C08D46-02C9-584A-9911-0062FBFD6B84}" srcOrd="0" destOrd="0" presId="urn:microsoft.com/office/officeart/2008/layout/HorizontalMultiLevelHierarchy"/>
    <dgm:cxn modelId="{7625823E-C048-214E-8D61-1625637CB670}" type="presOf" srcId="{A38BCE44-B07E-8F45-886E-C3F28BCF8DA5}" destId="{9973A658-3772-884D-BCCB-F271349F2A5E}" srcOrd="0" destOrd="0" presId="urn:microsoft.com/office/officeart/2008/layout/HorizontalMultiLevelHierarchy"/>
    <dgm:cxn modelId="{C16D0AF2-67D3-284C-8BB9-C1350A0B3A8E}" srcId="{58044E29-F4E2-E44A-8007-96EF448342AB}" destId="{38FA14E3-A7A3-134D-B71B-E0D647ADC104}" srcOrd="0" destOrd="0" parTransId="{20DEA7D2-684E-0446-ACF3-BD6E009B694F}" sibTransId="{232AA025-B14B-5B47-868B-0E4CEA4EE366}"/>
    <dgm:cxn modelId="{56EB707D-FBF2-0149-BA01-16BEA3721E5D}" srcId="{F6AEFBED-3736-904C-BF36-4EC5AFC8F64C}" destId="{57DC9B76-0C18-AC44-B0B8-C4F857007C5D}" srcOrd="0" destOrd="0" parTransId="{665B9191-B682-334E-9CA8-98E09ED6C6F1}" sibTransId="{D72800EA-044D-A741-B6E9-747685E5F9AA}"/>
    <dgm:cxn modelId="{A297885B-7750-1245-99C0-3ACCBD8838F1}" srcId="{58044E29-F4E2-E44A-8007-96EF448342AB}" destId="{EA579B3B-C0E8-1D4A-B6EA-CBA0CA13B6A3}" srcOrd="1" destOrd="0" parTransId="{2A152AE3-3E6B-C946-A9FD-955EA5A26C90}" sibTransId="{1C4AB18D-859E-9E40-A95E-83953D0A69D6}"/>
    <dgm:cxn modelId="{0DB184BF-6F54-994F-B128-D014C7841B43}" type="presOf" srcId="{96AD61F0-4611-164A-87FD-250D61E967BB}" destId="{3ED7D1C9-DC3D-7145-85A4-24CD1788AF26}" srcOrd="0" destOrd="0" presId="urn:microsoft.com/office/officeart/2008/layout/HorizontalMultiLevelHierarchy"/>
    <dgm:cxn modelId="{5C704B8E-3F38-5942-8EBF-85836E1FC158}" type="presOf" srcId="{20DEA7D2-684E-0446-ACF3-BD6E009B694F}" destId="{2708C1B5-61B1-D34E-80AD-1FF51387036B}" srcOrd="1" destOrd="0" presId="urn:microsoft.com/office/officeart/2008/layout/HorizontalMultiLevelHierarchy"/>
    <dgm:cxn modelId="{2A06BF22-8A42-834F-90C2-559ACB01BECC}" type="presOf" srcId="{2A152AE3-3E6B-C946-A9FD-955EA5A26C90}" destId="{B9AC2F25-5564-4A44-9C86-967E2BCBDEB1}" srcOrd="0" destOrd="0" presId="urn:microsoft.com/office/officeart/2008/layout/HorizontalMultiLevelHierarchy"/>
    <dgm:cxn modelId="{EE40835D-9245-9440-9A25-24354FABFA11}" type="presOf" srcId="{9E8B3C88-7FF1-0647-A93B-803FD18E5960}" destId="{6003D35F-3E9A-5A4E-8A47-950154BA414C}" srcOrd="0" destOrd="0" presId="urn:microsoft.com/office/officeart/2008/layout/HorizontalMultiLevelHierarchy"/>
    <dgm:cxn modelId="{E5DCF742-C530-A244-BDE0-86CA7F726A81}" type="presOf" srcId="{DD08B5D0-F828-C748-AA24-4B0E6F69D401}" destId="{054D3C23-EC07-BE4F-9AC3-81A26E837324}" srcOrd="1" destOrd="0" presId="urn:microsoft.com/office/officeart/2008/layout/HorizontalMultiLevelHierarchy"/>
    <dgm:cxn modelId="{5F51D1A3-E024-EE4E-A925-EF61025C775A}" type="presOf" srcId="{89240550-EC6C-5F47-90C1-8984184AB314}" destId="{EE69219F-9F02-7F42-A914-6B49263919B7}" srcOrd="1" destOrd="0" presId="urn:microsoft.com/office/officeart/2008/layout/HorizontalMultiLevelHierarchy"/>
    <dgm:cxn modelId="{2C97115B-6BC4-5840-8480-2D0511BE319C}" type="presOf" srcId="{EFFE00AC-6D7E-5B4C-8DBC-047404CA8EB6}" destId="{4556E16F-8211-234E-9215-0E8066DBB19C}" srcOrd="1" destOrd="0" presId="urn:microsoft.com/office/officeart/2008/layout/HorizontalMultiLevelHierarchy"/>
    <dgm:cxn modelId="{977ED57F-2834-6147-905D-FE7166BC88A8}" type="presOf" srcId="{58044E29-F4E2-E44A-8007-96EF448342AB}" destId="{82606B13-35D1-9749-B3F2-85ED2944E276}" srcOrd="0" destOrd="0" presId="urn:microsoft.com/office/officeart/2008/layout/HorizontalMultiLevelHierarchy"/>
    <dgm:cxn modelId="{BBF39A26-D477-A44E-89DB-2B150D710521}" type="presOf" srcId="{8A298FDD-9A2B-B24C-B9D5-B500746D7607}" destId="{BD024AD8-AE55-994D-8F6E-65149A201466}" srcOrd="0" destOrd="0" presId="urn:microsoft.com/office/officeart/2008/layout/HorizontalMultiLevelHierarchy"/>
    <dgm:cxn modelId="{8D749B23-31CD-A641-82C1-982188F84146}" srcId="{9E8B3C88-7FF1-0647-A93B-803FD18E5960}" destId="{36059C12-A948-AD48-89F9-ED22DE2A6FF6}" srcOrd="0" destOrd="0" parTransId="{DD08B5D0-F828-C748-AA24-4B0E6F69D401}" sibTransId="{C924B6D6-7F37-4446-A0D4-7DEAACF79465}"/>
    <dgm:cxn modelId="{F5243F5F-2FE9-3A4F-922D-3DE8BC2C687B}" srcId="{38FA14E3-A7A3-134D-B71B-E0D647ADC104}" destId="{FA674141-CFFB-A245-9CF4-ADA953D513F9}" srcOrd="0" destOrd="0" parTransId="{96AD61F0-4611-164A-87FD-250D61E967BB}" sibTransId="{CA437ABE-691A-9C4F-8911-1E0787F4D9B0}"/>
    <dgm:cxn modelId="{10FC0FF8-9ACE-304F-89FE-95FC9B48DFC4}" srcId="{57DC9B76-0C18-AC44-B0B8-C4F857007C5D}" destId="{8A298FDD-9A2B-B24C-B9D5-B500746D7607}" srcOrd="0" destOrd="0" parTransId="{89240550-EC6C-5F47-90C1-8984184AB314}" sibTransId="{71A1C827-CCAA-7849-96DB-8DAC7B872319}"/>
    <dgm:cxn modelId="{E186475C-0944-C64C-A5B8-F22D7DC0F4F4}" type="presOf" srcId="{FA674141-CFFB-A245-9CF4-ADA953D513F9}" destId="{FCE881E2-569E-D541-B287-2213F0CE0771}" srcOrd="0" destOrd="0" presId="urn:microsoft.com/office/officeart/2008/layout/HorizontalMultiLevelHierarchy"/>
    <dgm:cxn modelId="{AD6F96C7-C2F3-E948-B9E7-DCE64DAE2BF5}" srcId="{F153F21E-B751-9E41-B851-CD756E437B0C}" destId="{00118DF4-2810-5646-B64E-090B7ADF6431}" srcOrd="0" destOrd="0" parTransId="{8AB8385C-FC3B-0B40-B58E-175D45C7C0AF}" sibTransId="{6CBB85FC-48B4-5141-A8FA-D2ACEEEC021D}"/>
    <dgm:cxn modelId="{0CB3F070-4782-C74D-AAD5-FB13E87C94A9}" type="presOf" srcId="{665B9191-B682-334E-9CA8-98E09ED6C6F1}" destId="{2BF6903D-E271-FF41-98F1-80D34B1EC15D}" srcOrd="0" destOrd="0" presId="urn:microsoft.com/office/officeart/2008/layout/HorizontalMultiLevelHierarchy"/>
    <dgm:cxn modelId="{2FD013D1-787B-6646-88CA-969F4B2490C8}" srcId="{F6AEFBED-3736-904C-BF36-4EC5AFC8F64C}" destId="{9E8B3C88-7FF1-0647-A93B-803FD18E5960}" srcOrd="1" destOrd="0" parTransId="{EFFE00AC-6D7E-5B4C-8DBC-047404CA8EB6}" sibTransId="{4626459B-B1B8-6442-94B9-DDDDC205AF0B}"/>
    <dgm:cxn modelId="{E1E31B04-D667-2F4F-BF2F-6FFEEDE6B7CF}" type="presOf" srcId="{EFFE00AC-6D7E-5B4C-8DBC-047404CA8EB6}" destId="{4524086D-BDD6-3B40-8F58-00334C03A3C1}" srcOrd="0" destOrd="0" presId="urn:microsoft.com/office/officeart/2008/layout/HorizontalMultiLevelHierarchy"/>
    <dgm:cxn modelId="{30539A77-93C7-7B48-A421-B743F0A36BC0}" type="presOf" srcId="{F6AEFBED-3736-904C-BF36-4EC5AFC8F64C}" destId="{5C287A02-DA24-B241-AAD3-4C064FBDD8A6}" srcOrd="0" destOrd="0" presId="urn:microsoft.com/office/officeart/2008/layout/HorizontalMultiLevelHierarchy"/>
    <dgm:cxn modelId="{6B593F93-A2A4-5C47-8796-16D7A6304FE8}" srcId="{00118DF4-2810-5646-B64E-090B7ADF6431}" destId="{F6AEFBED-3736-904C-BF36-4EC5AFC8F64C}" srcOrd="1" destOrd="0" parTransId="{E3CEDFE6-D0D2-9E4B-804C-A97D9163303E}" sibTransId="{55978563-9BC1-574C-B04D-BABE0E4BD422}"/>
    <dgm:cxn modelId="{31BAEF92-2267-B244-9FB5-72DECD9C06DD}" type="presOf" srcId="{96AD61F0-4611-164A-87FD-250D61E967BB}" destId="{BECF6A2A-05E7-B940-AECE-3704954F8D78}" srcOrd="1" destOrd="0" presId="urn:microsoft.com/office/officeart/2008/layout/HorizontalMultiLevelHierarchy"/>
    <dgm:cxn modelId="{DAA0E78F-4B8F-0645-A638-A8F6D45B3A5A}" type="presOf" srcId="{89240550-EC6C-5F47-90C1-8984184AB314}" destId="{6F36DF8C-F262-1247-B2E3-FD927358F3BC}" srcOrd="0" destOrd="0" presId="urn:microsoft.com/office/officeart/2008/layout/HorizontalMultiLevelHierarchy"/>
    <dgm:cxn modelId="{6B5419F5-707B-0344-83E2-711298B190AF}" type="presOf" srcId="{FAB4A747-86B5-B64E-9366-277E72AC43AB}" destId="{C09F3F0F-C73E-4B4C-8B7B-CFA174AD2764}" srcOrd="0" destOrd="0" presId="urn:microsoft.com/office/officeart/2008/layout/HorizontalMultiLevelHierarchy"/>
    <dgm:cxn modelId="{CB43C443-E7DF-DC44-8C91-42AF2426A387}" type="presOf" srcId="{2A152AE3-3E6B-C946-A9FD-955EA5A26C90}" destId="{773CEB9D-8749-1448-BE63-AAAC48DF0422}" srcOrd="1" destOrd="0" presId="urn:microsoft.com/office/officeart/2008/layout/HorizontalMultiLevelHierarchy"/>
    <dgm:cxn modelId="{88B806BB-E74B-7641-BE5B-C11F56EBFDBA}" type="presOf" srcId="{626A2448-B484-F64D-9E0B-6029ED34D005}" destId="{FF7F6678-C1F8-114C-A220-FDF8228557B0}" srcOrd="0" destOrd="0" presId="urn:microsoft.com/office/officeart/2008/layout/HorizontalMultiLevelHierarchy"/>
    <dgm:cxn modelId="{418882D3-738D-DE45-A406-0C5DFCBDE6B9}" type="presOf" srcId="{626A2448-B484-F64D-9E0B-6029ED34D005}" destId="{7E49F1D9-E36C-7248-83F8-3C647911DD9B}" srcOrd="1" destOrd="0" presId="urn:microsoft.com/office/officeart/2008/layout/HorizontalMultiLevelHierarchy"/>
    <dgm:cxn modelId="{1A0CDDBE-2E05-6545-AACE-8FA0396A3EE4}" type="presParOf" srcId="{93689D06-AAC5-0F4D-B3DE-06AA04A73173}" destId="{86571811-27AA-6640-975A-A8573E7AB8D9}" srcOrd="0" destOrd="0" presId="urn:microsoft.com/office/officeart/2008/layout/HorizontalMultiLevelHierarchy"/>
    <dgm:cxn modelId="{362DAE4E-0837-124A-9D63-62796BC03AE1}" type="presParOf" srcId="{86571811-27AA-6640-975A-A8573E7AB8D9}" destId="{E8E9E76B-E585-A646-9B77-F8BCF33C8766}" srcOrd="0" destOrd="0" presId="urn:microsoft.com/office/officeart/2008/layout/HorizontalMultiLevelHierarchy"/>
    <dgm:cxn modelId="{4A8B6EB9-C2AF-7D44-933A-16F18532BE9E}" type="presParOf" srcId="{86571811-27AA-6640-975A-A8573E7AB8D9}" destId="{35CBAEC7-41CD-4D48-9D69-6AA5782D9C2E}" srcOrd="1" destOrd="0" presId="urn:microsoft.com/office/officeart/2008/layout/HorizontalMultiLevelHierarchy"/>
    <dgm:cxn modelId="{E03A78D7-16B0-B94D-A734-506A0B283231}" type="presParOf" srcId="{35CBAEC7-41CD-4D48-9D69-6AA5782D9C2E}" destId="{9973A658-3772-884D-BCCB-F271349F2A5E}" srcOrd="0" destOrd="0" presId="urn:microsoft.com/office/officeart/2008/layout/HorizontalMultiLevelHierarchy"/>
    <dgm:cxn modelId="{9D203D26-62B0-F64B-91AC-8A3A22CBD240}" type="presParOf" srcId="{9973A658-3772-884D-BCCB-F271349F2A5E}" destId="{F696453C-91B7-6F40-A520-84FE4B5BB653}" srcOrd="0" destOrd="0" presId="urn:microsoft.com/office/officeart/2008/layout/HorizontalMultiLevelHierarchy"/>
    <dgm:cxn modelId="{4F6544A3-80A6-CE40-BB69-33B05F067914}" type="presParOf" srcId="{35CBAEC7-41CD-4D48-9D69-6AA5782D9C2E}" destId="{4CB1C612-C8DD-CE46-9F6F-7D942229988A}" srcOrd="1" destOrd="0" presId="urn:microsoft.com/office/officeart/2008/layout/HorizontalMultiLevelHierarchy"/>
    <dgm:cxn modelId="{EBB1BE27-8ECB-1947-A9B5-35DB00A6E4E4}" type="presParOf" srcId="{4CB1C612-C8DD-CE46-9F6F-7D942229988A}" destId="{82606B13-35D1-9749-B3F2-85ED2944E276}" srcOrd="0" destOrd="0" presId="urn:microsoft.com/office/officeart/2008/layout/HorizontalMultiLevelHierarchy"/>
    <dgm:cxn modelId="{A9CCA769-89AC-5B4C-9251-7EC16C2B997B}" type="presParOf" srcId="{4CB1C612-C8DD-CE46-9F6F-7D942229988A}" destId="{1A25B8B9-27B6-5F4F-AAF5-2209829CD33E}" srcOrd="1" destOrd="0" presId="urn:microsoft.com/office/officeart/2008/layout/HorizontalMultiLevelHierarchy"/>
    <dgm:cxn modelId="{6272E279-167F-B94E-8FB3-7B9DD2FD8518}" type="presParOf" srcId="{1A25B8B9-27B6-5F4F-AAF5-2209829CD33E}" destId="{BCACDB6B-2A77-7443-B781-8D7CF3AC0799}" srcOrd="0" destOrd="0" presId="urn:microsoft.com/office/officeart/2008/layout/HorizontalMultiLevelHierarchy"/>
    <dgm:cxn modelId="{660E63C5-3793-D24B-A648-9E1E984CBDCC}" type="presParOf" srcId="{BCACDB6B-2A77-7443-B781-8D7CF3AC0799}" destId="{2708C1B5-61B1-D34E-80AD-1FF51387036B}" srcOrd="0" destOrd="0" presId="urn:microsoft.com/office/officeart/2008/layout/HorizontalMultiLevelHierarchy"/>
    <dgm:cxn modelId="{CBE7F5FB-3382-6349-804B-5491DC891322}" type="presParOf" srcId="{1A25B8B9-27B6-5F4F-AAF5-2209829CD33E}" destId="{647E787A-41D5-F64B-A52F-E14CB041ACD4}" srcOrd="1" destOrd="0" presId="urn:microsoft.com/office/officeart/2008/layout/HorizontalMultiLevelHierarchy"/>
    <dgm:cxn modelId="{716FC0CD-AEAC-FA46-9575-280E96303770}" type="presParOf" srcId="{647E787A-41D5-F64B-A52F-E14CB041ACD4}" destId="{36CC0DB4-2159-DD4B-9AE2-49EF89F62CE0}" srcOrd="0" destOrd="0" presId="urn:microsoft.com/office/officeart/2008/layout/HorizontalMultiLevelHierarchy"/>
    <dgm:cxn modelId="{F53AA532-66B6-074F-B874-54493411E5D8}" type="presParOf" srcId="{647E787A-41D5-F64B-A52F-E14CB041ACD4}" destId="{F80EE8E5-5B09-944A-A9E7-D72151E07C6A}" srcOrd="1" destOrd="0" presId="urn:microsoft.com/office/officeart/2008/layout/HorizontalMultiLevelHierarchy"/>
    <dgm:cxn modelId="{B6BDD710-39A2-BA46-954C-16A13674E242}" type="presParOf" srcId="{F80EE8E5-5B09-944A-A9E7-D72151E07C6A}" destId="{3ED7D1C9-DC3D-7145-85A4-24CD1788AF26}" srcOrd="0" destOrd="0" presId="urn:microsoft.com/office/officeart/2008/layout/HorizontalMultiLevelHierarchy"/>
    <dgm:cxn modelId="{500CF09E-5BD0-1045-9503-987DD42BD044}" type="presParOf" srcId="{3ED7D1C9-DC3D-7145-85A4-24CD1788AF26}" destId="{BECF6A2A-05E7-B940-AECE-3704954F8D78}" srcOrd="0" destOrd="0" presId="urn:microsoft.com/office/officeart/2008/layout/HorizontalMultiLevelHierarchy"/>
    <dgm:cxn modelId="{51C0C57A-AC78-3A4E-BDA0-DFD99190D11B}" type="presParOf" srcId="{F80EE8E5-5B09-944A-A9E7-D72151E07C6A}" destId="{E2FA6465-B5D8-2246-8125-1632C37CF822}" srcOrd="1" destOrd="0" presId="urn:microsoft.com/office/officeart/2008/layout/HorizontalMultiLevelHierarchy"/>
    <dgm:cxn modelId="{5213AB52-EACB-8148-98CB-981ABF2334CB}" type="presParOf" srcId="{E2FA6465-B5D8-2246-8125-1632C37CF822}" destId="{FCE881E2-569E-D541-B287-2213F0CE0771}" srcOrd="0" destOrd="0" presId="urn:microsoft.com/office/officeart/2008/layout/HorizontalMultiLevelHierarchy"/>
    <dgm:cxn modelId="{281320E9-212D-3E43-AFBD-4E5A03A63F67}" type="presParOf" srcId="{E2FA6465-B5D8-2246-8125-1632C37CF822}" destId="{D722DAF0-8A17-1642-888F-E5CB8486A741}" srcOrd="1" destOrd="0" presId="urn:microsoft.com/office/officeart/2008/layout/HorizontalMultiLevelHierarchy"/>
    <dgm:cxn modelId="{A66FDB59-5DFE-9844-A6F1-EB2F28DA1D48}" type="presParOf" srcId="{F80EE8E5-5B09-944A-A9E7-D72151E07C6A}" destId="{71052B94-0CED-D049-B71D-DCF741AB62D3}" srcOrd="2" destOrd="0" presId="urn:microsoft.com/office/officeart/2008/layout/HorizontalMultiLevelHierarchy"/>
    <dgm:cxn modelId="{DE66A014-9398-9C46-8670-8BD0C7D3CD0A}" type="presParOf" srcId="{71052B94-0CED-D049-B71D-DCF741AB62D3}" destId="{762077E4-A213-4340-911B-61BBE4447B97}" srcOrd="0" destOrd="0" presId="urn:microsoft.com/office/officeart/2008/layout/HorizontalMultiLevelHierarchy"/>
    <dgm:cxn modelId="{A6765388-CFB7-7148-93BE-67C637B94A7A}" type="presParOf" srcId="{F80EE8E5-5B09-944A-A9E7-D72151E07C6A}" destId="{A1776C93-4A11-CE49-AD28-8B80D20725BF}" srcOrd="3" destOrd="0" presId="urn:microsoft.com/office/officeart/2008/layout/HorizontalMultiLevelHierarchy"/>
    <dgm:cxn modelId="{94DFC049-53EA-CB43-9D75-411D6CC63778}" type="presParOf" srcId="{A1776C93-4A11-CE49-AD28-8B80D20725BF}" destId="{C09F3F0F-C73E-4B4C-8B7B-CFA174AD2764}" srcOrd="0" destOrd="0" presId="urn:microsoft.com/office/officeart/2008/layout/HorizontalMultiLevelHierarchy"/>
    <dgm:cxn modelId="{471365BA-E588-404D-BB32-95B3CB1D0982}" type="presParOf" srcId="{A1776C93-4A11-CE49-AD28-8B80D20725BF}" destId="{8CC1E658-1E98-8F4B-8E4D-0DC27C044E1B}" srcOrd="1" destOrd="0" presId="urn:microsoft.com/office/officeart/2008/layout/HorizontalMultiLevelHierarchy"/>
    <dgm:cxn modelId="{167AE91B-07CF-F14C-8BCD-628D4260C91A}" type="presParOf" srcId="{1A25B8B9-27B6-5F4F-AAF5-2209829CD33E}" destId="{B9AC2F25-5564-4A44-9C86-967E2BCBDEB1}" srcOrd="2" destOrd="0" presId="urn:microsoft.com/office/officeart/2008/layout/HorizontalMultiLevelHierarchy"/>
    <dgm:cxn modelId="{9759DBA8-9E3A-B54C-A723-CF81265899DF}" type="presParOf" srcId="{B9AC2F25-5564-4A44-9C86-967E2BCBDEB1}" destId="{773CEB9D-8749-1448-BE63-AAAC48DF0422}" srcOrd="0" destOrd="0" presId="urn:microsoft.com/office/officeart/2008/layout/HorizontalMultiLevelHierarchy"/>
    <dgm:cxn modelId="{2EFEC766-B649-0640-BA16-8DAE49C0BFEA}" type="presParOf" srcId="{1A25B8B9-27B6-5F4F-AAF5-2209829CD33E}" destId="{C526D261-4CF0-CD43-8628-0D652A89D120}" srcOrd="3" destOrd="0" presId="urn:microsoft.com/office/officeart/2008/layout/HorizontalMultiLevelHierarchy"/>
    <dgm:cxn modelId="{1E798F73-3DAE-B844-98AD-561616DE334F}" type="presParOf" srcId="{C526D261-4CF0-CD43-8628-0D652A89D120}" destId="{0C78DE95-2DB0-5C46-A863-8AA46D469D21}" srcOrd="0" destOrd="0" presId="urn:microsoft.com/office/officeart/2008/layout/HorizontalMultiLevelHierarchy"/>
    <dgm:cxn modelId="{DA0E94A8-D911-8947-AD9B-DF4C3A384567}" type="presParOf" srcId="{C526D261-4CF0-CD43-8628-0D652A89D120}" destId="{8966AEEB-8034-A247-ADCB-173D28EAB04F}" srcOrd="1" destOrd="0" presId="urn:microsoft.com/office/officeart/2008/layout/HorizontalMultiLevelHierarchy"/>
    <dgm:cxn modelId="{3C4E0B9D-B27F-4B4D-8FDC-077FFB8C58DD}" type="presParOf" srcId="{8966AEEB-8034-A247-ADCB-173D28EAB04F}" destId="{FF7F6678-C1F8-114C-A220-FDF8228557B0}" srcOrd="0" destOrd="0" presId="urn:microsoft.com/office/officeart/2008/layout/HorizontalMultiLevelHierarchy"/>
    <dgm:cxn modelId="{E22188F6-E8C6-8C42-B315-2727120B575A}" type="presParOf" srcId="{FF7F6678-C1F8-114C-A220-FDF8228557B0}" destId="{7E49F1D9-E36C-7248-83F8-3C647911DD9B}" srcOrd="0" destOrd="0" presId="urn:microsoft.com/office/officeart/2008/layout/HorizontalMultiLevelHierarchy"/>
    <dgm:cxn modelId="{14BED04E-78DC-6640-845B-C53CD295E18F}" type="presParOf" srcId="{8966AEEB-8034-A247-ADCB-173D28EAB04F}" destId="{C9419B2A-9A89-DC4E-9006-BF9234B77794}" srcOrd="1" destOrd="0" presId="urn:microsoft.com/office/officeart/2008/layout/HorizontalMultiLevelHierarchy"/>
    <dgm:cxn modelId="{1BC03DB2-3C99-C04F-820D-B19377ADADCF}" type="presParOf" srcId="{C9419B2A-9A89-DC4E-9006-BF9234B77794}" destId="{B91AA209-1D4A-7043-BB47-0DEB37C57B53}" srcOrd="0" destOrd="0" presId="urn:microsoft.com/office/officeart/2008/layout/HorizontalMultiLevelHierarchy"/>
    <dgm:cxn modelId="{6E9A7D06-3250-9B4B-A27D-16B30DCD2FA1}" type="presParOf" srcId="{C9419B2A-9A89-DC4E-9006-BF9234B77794}" destId="{0D4B32E4-B91E-8F41-9333-75C9E899B17E}" srcOrd="1" destOrd="0" presId="urn:microsoft.com/office/officeart/2008/layout/HorizontalMultiLevelHierarchy"/>
    <dgm:cxn modelId="{A7FC4DE2-89BD-644A-8647-7BB9D2A4CF35}" type="presParOf" srcId="{35CBAEC7-41CD-4D48-9D69-6AA5782D9C2E}" destId="{F3871906-04E6-BA42-91CA-AFA26FC61E10}" srcOrd="2" destOrd="0" presId="urn:microsoft.com/office/officeart/2008/layout/HorizontalMultiLevelHierarchy"/>
    <dgm:cxn modelId="{52188BE3-3184-9F46-A491-03A8AA5A356D}" type="presParOf" srcId="{F3871906-04E6-BA42-91CA-AFA26FC61E10}" destId="{3DC6C688-2D0E-C145-8C59-986037BFECD3}" srcOrd="0" destOrd="0" presId="urn:microsoft.com/office/officeart/2008/layout/HorizontalMultiLevelHierarchy"/>
    <dgm:cxn modelId="{42E1E40B-EFB8-0048-8D2B-9B438FBA9BE0}" type="presParOf" srcId="{35CBAEC7-41CD-4D48-9D69-6AA5782D9C2E}" destId="{819336B1-DED2-054F-BEED-B8939683B493}" srcOrd="3" destOrd="0" presId="urn:microsoft.com/office/officeart/2008/layout/HorizontalMultiLevelHierarchy"/>
    <dgm:cxn modelId="{B5960B68-67A5-9742-8911-2CD8E48F60F4}" type="presParOf" srcId="{819336B1-DED2-054F-BEED-B8939683B493}" destId="{5C287A02-DA24-B241-AAD3-4C064FBDD8A6}" srcOrd="0" destOrd="0" presId="urn:microsoft.com/office/officeart/2008/layout/HorizontalMultiLevelHierarchy"/>
    <dgm:cxn modelId="{006E52CA-E5A4-0B4F-BF20-8E788D0D95F5}" type="presParOf" srcId="{819336B1-DED2-054F-BEED-B8939683B493}" destId="{B57C5117-DF47-5348-810E-44E80047F2B6}" srcOrd="1" destOrd="0" presId="urn:microsoft.com/office/officeart/2008/layout/HorizontalMultiLevelHierarchy"/>
    <dgm:cxn modelId="{04917B17-D17C-5244-B750-4C51F793BD69}" type="presParOf" srcId="{B57C5117-DF47-5348-810E-44E80047F2B6}" destId="{2BF6903D-E271-FF41-98F1-80D34B1EC15D}" srcOrd="0" destOrd="0" presId="urn:microsoft.com/office/officeart/2008/layout/HorizontalMultiLevelHierarchy"/>
    <dgm:cxn modelId="{C11551AC-5B8C-AE4B-83CA-66E32501F764}" type="presParOf" srcId="{2BF6903D-E271-FF41-98F1-80D34B1EC15D}" destId="{E04B76A4-BDCA-6948-BBDB-FF11ADD66F0D}" srcOrd="0" destOrd="0" presId="urn:microsoft.com/office/officeart/2008/layout/HorizontalMultiLevelHierarchy"/>
    <dgm:cxn modelId="{86DBC153-ECEE-9D41-95B9-DE48D3A36692}" type="presParOf" srcId="{B57C5117-DF47-5348-810E-44E80047F2B6}" destId="{E68A4FF0-5E12-E641-A723-28D67B1D4D39}" srcOrd="1" destOrd="0" presId="urn:microsoft.com/office/officeart/2008/layout/HorizontalMultiLevelHierarchy"/>
    <dgm:cxn modelId="{A8ACB791-043D-0E4B-938E-248FB97BDE61}" type="presParOf" srcId="{E68A4FF0-5E12-E641-A723-28D67B1D4D39}" destId="{63243D8E-B4AA-E340-9137-36DE1EC30039}" srcOrd="0" destOrd="0" presId="urn:microsoft.com/office/officeart/2008/layout/HorizontalMultiLevelHierarchy"/>
    <dgm:cxn modelId="{B46FABB6-3649-7F42-AAE1-28F946484236}" type="presParOf" srcId="{E68A4FF0-5E12-E641-A723-28D67B1D4D39}" destId="{FE745F37-30C3-7546-8B57-46279CDECDDD}" srcOrd="1" destOrd="0" presId="urn:microsoft.com/office/officeart/2008/layout/HorizontalMultiLevelHierarchy"/>
    <dgm:cxn modelId="{993B38C9-8E4C-D842-B82F-92FACCF1CE14}" type="presParOf" srcId="{FE745F37-30C3-7546-8B57-46279CDECDDD}" destId="{6F36DF8C-F262-1247-B2E3-FD927358F3BC}" srcOrd="0" destOrd="0" presId="urn:microsoft.com/office/officeart/2008/layout/HorizontalMultiLevelHierarchy"/>
    <dgm:cxn modelId="{34A665EE-6D26-BE41-9F0D-52766E87F15C}" type="presParOf" srcId="{6F36DF8C-F262-1247-B2E3-FD927358F3BC}" destId="{EE69219F-9F02-7F42-A914-6B49263919B7}" srcOrd="0" destOrd="0" presId="urn:microsoft.com/office/officeart/2008/layout/HorizontalMultiLevelHierarchy"/>
    <dgm:cxn modelId="{97AF965B-2C23-BE4E-AED7-A6177A5A783E}" type="presParOf" srcId="{FE745F37-30C3-7546-8B57-46279CDECDDD}" destId="{66F29355-4D0C-7B4C-BCE8-9440F128558D}" srcOrd="1" destOrd="0" presId="urn:microsoft.com/office/officeart/2008/layout/HorizontalMultiLevelHierarchy"/>
    <dgm:cxn modelId="{EA8F99A6-33F7-764A-973A-C54E878FBDA3}" type="presParOf" srcId="{66F29355-4D0C-7B4C-BCE8-9440F128558D}" destId="{BD024AD8-AE55-994D-8F6E-65149A201466}" srcOrd="0" destOrd="0" presId="urn:microsoft.com/office/officeart/2008/layout/HorizontalMultiLevelHierarchy"/>
    <dgm:cxn modelId="{AA1E18FB-1C22-5A41-AAF4-95688E6DFF7B}" type="presParOf" srcId="{66F29355-4D0C-7B4C-BCE8-9440F128558D}" destId="{821E532E-5F99-CD47-BC07-C256A0D464F1}" srcOrd="1" destOrd="0" presId="urn:microsoft.com/office/officeart/2008/layout/HorizontalMultiLevelHierarchy"/>
    <dgm:cxn modelId="{BDA00841-F1BF-424D-A858-E26812FDC7C0}" type="presParOf" srcId="{B57C5117-DF47-5348-810E-44E80047F2B6}" destId="{4524086D-BDD6-3B40-8F58-00334C03A3C1}" srcOrd="2" destOrd="0" presId="urn:microsoft.com/office/officeart/2008/layout/HorizontalMultiLevelHierarchy"/>
    <dgm:cxn modelId="{C15B8595-AFC7-104D-99CE-ED076C77CFB7}" type="presParOf" srcId="{4524086D-BDD6-3B40-8F58-00334C03A3C1}" destId="{4556E16F-8211-234E-9215-0E8066DBB19C}" srcOrd="0" destOrd="0" presId="urn:microsoft.com/office/officeart/2008/layout/HorizontalMultiLevelHierarchy"/>
    <dgm:cxn modelId="{93DE2E6A-174E-B045-885A-8B18560C0573}" type="presParOf" srcId="{B57C5117-DF47-5348-810E-44E80047F2B6}" destId="{97A5243A-8384-7E48-AC2E-343CAAD42B01}" srcOrd="3" destOrd="0" presId="urn:microsoft.com/office/officeart/2008/layout/HorizontalMultiLevelHierarchy"/>
    <dgm:cxn modelId="{7F71A240-3381-494E-891A-408027AC5940}" type="presParOf" srcId="{97A5243A-8384-7E48-AC2E-343CAAD42B01}" destId="{6003D35F-3E9A-5A4E-8A47-950154BA414C}" srcOrd="0" destOrd="0" presId="urn:microsoft.com/office/officeart/2008/layout/HorizontalMultiLevelHierarchy"/>
    <dgm:cxn modelId="{B3EB87C6-5AB4-D040-BA1D-C1EB421DAE63}" type="presParOf" srcId="{97A5243A-8384-7E48-AC2E-343CAAD42B01}" destId="{46D0AB0F-A840-0444-93EA-1253EE90B909}" srcOrd="1" destOrd="0" presId="urn:microsoft.com/office/officeart/2008/layout/HorizontalMultiLevelHierarchy"/>
    <dgm:cxn modelId="{8F4D0FE8-90AB-AA41-B66E-D1912DE20D67}" type="presParOf" srcId="{46D0AB0F-A840-0444-93EA-1253EE90B909}" destId="{E7FE90E2-97ED-4149-9AD9-737AB1A7B81D}" srcOrd="0" destOrd="0" presId="urn:microsoft.com/office/officeart/2008/layout/HorizontalMultiLevelHierarchy"/>
    <dgm:cxn modelId="{854DB230-6CA0-094E-A04D-18EADCFF709D}" type="presParOf" srcId="{E7FE90E2-97ED-4149-9AD9-737AB1A7B81D}" destId="{054D3C23-EC07-BE4F-9AC3-81A26E837324}" srcOrd="0" destOrd="0" presId="urn:microsoft.com/office/officeart/2008/layout/HorizontalMultiLevelHierarchy"/>
    <dgm:cxn modelId="{49B07557-5BA3-C942-AE8B-0E64CC94B7D7}" type="presParOf" srcId="{46D0AB0F-A840-0444-93EA-1253EE90B909}" destId="{18E35CA5-B2F1-D246-9706-3050F416DD5F}" srcOrd="1" destOrd="0" presId="urn:microsoft.com/office/officeart/2008/layout/HorizontalMultiLevelHierarchy"/>
    <dgm:cxn modelId="{CE9E7CD6-7FF8-EB42-A061-975D2B4D3C66}" type="presParOf" srcId="{18E35CA5-B2F1-D246-9706-3050F416DD5F}" destId="{41C08D46-02C9-584A-9911-0062FBFD6B84}" srcOrd="0" destOrd="0" presId="urn:microsoft.com/office/officeart/2008/layout/HorizontalMultiLevelHierarchy"/>
    <dgm:cxn modelId="{D0E2AF6A-6CA7-9148-95FB-59A6A0E9D615}" type="presParOf" srcId="{18E35CA5-B2F1-D246-9706-3050F416DD5F}" destId="{08D42523-53F4-CE42-8C02-92633E7F64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B6F941-6C23-AD4C-9DF6-DE53775CC1D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FFF147-74F1-5F4B-BC9A-6EF543855E96}">
      <dgm:prSet phldrT="[文本]"/>
      <dgm:spPr/>
      <dgm:t>
        <a:bodyPr/>
        <a:lstStyle/>
        <a:p>
          <a:r>
            <a:rPr lang="zh-CN" altLang="en-US" dirty="0" smtClean="0"/>
            <a:t>混合开发平台</a:t>
          </a:r>
          <a:endParaRPr lang="zh-CN" altLang="en-US" dirty="0"/>
        </a:p>
      </dgm:t>
    </dgm:pt>
    <dgm:pt modelId="{D83B0114-97AB-7E49-98B4-AFC55D2699AA}" type="par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6EE1ECF0-9BBC-4548-B5C3-07CECCC8AEF7}" type="sib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B39CAF78-E437-D44B-804E-A7D51AB7BFFE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式</a:t>
          </a:r>
          <a:endParaRPr lang="zh-CN" altLang="en-US" dirty="0"/>
        </a:p>
      </dgm:t>
    </dgm:pt>
    <dgm:pt modelId="{27946935-7E78-3049-A611-2A295263A533}" type="par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688E5709-11B2-6C4C-85C9-73DF23D31B16}" type="sib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87141053-F6F9-2A45-B1A3-C2DE2BBD9AE4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View</a:t>
          </a:r>
          <a:r>
            <a:rPr lang="zh-CN" altLang="en-US" smtClean="0"/>
            <a:t>混合型</a:t>
          </a:r>
          <a:endParaRPr lang="zh-CN" altLang="en-US" dirty="0"/>
        </a:p>
      </dgm:t>
    </dgm:pt>
    <dgm:pt modelId="{F538FF92-0509-3749-A2E0-23C08B5FBACA}" type="par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E213B775-D89A-0640-80B1-C7880BBB34E3}" type="sib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A3F9895B-8DF1-3E49-9EDD-04043315D8C2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主体型</a:t>
          </a:r>
          <a:endParaRPr lang="zh-CN" altLang="en-US" dirty="0"/>
        </a:p>
      </dgm:t>
    </dgm:pt>
    <dgm:pt modelId="{EFFE7681-9058-7347-B45A-02917B72D951}" type="par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5559E76E-79A0-B14D-B50F-C236A0EC01F3}" type="sib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9186B8D8-4A84-D14A-8A46-20A15D0AB4E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</a:t>
          </a:r>
          <a:endParaRPr lang="zh-CN" altLang="en-US" dirty="0"/>
        </a:p>
      </dgm:t>
    </dgm:pt>
    <dgm:pt modelId="{35F044AC-0E5B-A441-8798-D0CBDD2461F2}" type="par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901659B2-13DB-3F46-BDA3-406C9094E167}" type="sib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2FEE83C2-12CA-8B4A-8784-1EC003147AA1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A2226709-DC99-EF46-92D3-4263DFA3FBAA}" type="par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5F51772C-B2B8-9B4D-9CE0-C9C3EFAF55CD}" type="sib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9C8D15BE-BF21-B94A-86D2-DBFCD3023F0E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5BF0212A-14EF-B940-A1B9-B2ADD4C52564}" type="par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C123BC69-B688-9244-A495-A61AAF2AB689}" type="sib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3F06F3D2-371A-6549-8870-E37D939F1904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6C592347-029A-5D40-B907-DAE6B6C8FFF4}" type="par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71BD0485-AA6B-D94A-BAC0-7C76A4CF156F}" type="sib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6861C27F-922D-8441-96D8-9AD99C49F52F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EB8C2709-6E48-1E40-B32C-1B7747942A76}" type="par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61727EF-1BB9-C94E-B15D-D5DA46BB6EA9}" type="sib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9E95110-81A1-1944-93EC-A747EE5F6FD6}">
      <dgm:prSet phldrT="[文本]"/>
      <dgm:spPr/>
      <dgm:t>
        <a:bodyPr/>
        <a:lstStyle/>
        <a:p>
          <a:r>
            <a:rPr lang="zh-CN" altLang="en-US" dirty="0" smtClean="0"/>
            <a:t>解决了跨平台、开发效率低的问题</a:t>
          </a:r>
          <a:endParaRPr lang="zh-CN" altLang="en-US" dirty="0"/>
        </a:p>
      </dgm:t>
    </dgm:pt>
    <dgm:pt modelId="{7FE1F7F8-B108-F347-8680-6C1082C1B22E}" type="par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53A40F73-265D-7B4E-84FF-19D5DB097A9F}" type="sib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3D9BD5BE-5C9E-BA44-B387-8901B95D644A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分类</a:t>
          </a:r>
        </a:p>
        <a:p>
          <a:r>
            <a:rPr lang="zh-CN" altLang="en-US" dirty="0" smtClean="0"/>
            <a:t>分类边界：以原生是否侵入</a:t>
          </a:r>
          <a:r>
            <a:rPr lang="en-US" altLang="zh-CN" dirty="0" smtClean="0"/>
            <a:t>UI</a:t>
          </a:r>
          <a:r>
            <a:rPr lang="zh-CN" altLang="en-US" dirty="0" smtClean="0"/>
            <a:t>开发为边界</a:t>
          </a:r>
          <a:endParaRPr lang="zh-CN" altLang="en-US" dirty="0"/>
        </a:p>
      </dgm:t>
    </dgm:pt>
    <dgm:pt modelId="{FAB90A49-A1E9-FA41-99D2-F4233E8B9131}" type="par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35CFB8C7-6EA4-5044-BA01-EC5125FB170B}" type="sib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50761625-4F28-7C42-8970-05BCA56A08D8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327E5001-EC61-F54A-9C32-AFAF8857DDD3}" type="par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E04B801D-9384-AE40-9B77-274252AF0AA5}" type="sib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3E6C2A2A-3E87-F54A-9581-57E342F3080D}">
      <dgm:prSet phldrT="[文本]"/>
      <dgm:spPr/>
      <dgm:t>
        <a:bodyPr/>
        <a:lstStyle/>
        <a:p>
          <a:r>
            <a:rPr lang="zh-CN" altLang="en-US" dirty="0" smtClean="0"/>
            <a:t>保留了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式混合开发模式快速开发的优点</a:t>
          </a:r>
          <a:endParaRPr lang="zh-CN" altLang="en-US" dirty="0"/>
        </a:p>
      </dgm:t>
    </dgm:pt>
    <dgm:pt modelId="{0FF28062-5309-B74D-8871-A66F4072C6CD}" type="par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0C6ED097-6DFF-5F49-A005-DBBA3E409C8F}" type="sib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FD2255C3-0BA5-B147-83CB-E8C36D9CA9BA}">
      <dgm:prSet phldrT="[文本]"/>
      <dgm:spPr/>
      <dgm:t>
        <a:bodyPr/>
        <a:lstStyle/>
        <a:p>
          <a:r>
            <a:rPr lang="zh-CN" altLang="en-US" dirty="0" smtClean="0"/>
            <a:t>解决了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式混合开发的</a:t>
          </a:r>
          <a:r>
            <a:rPr lang="en-US" altLang="en-US" dirty="0" smtClean="0"/>
            <a:t>UI</a:t>
          </a:r>
          <a:r>
            <a:rPr lang="zh-CN" altLang="en-US" dirty="0" smtClean="0"/>
            <a:t>交互用户体验不佳的缺点</a:t>
          </a:r>
          <a:endParaRPr lang="zh-CN" altLang="en-US" dirty="0"/>
        </a:p>
      </dgm:t>
    </dgm:pt>
    <dgm:pt modelId="{4392CD07-6267-FB40-B12E-549B3BED061E}" type="par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F75A3AAC-886A-4249-9FE7-4E38A8FD8170}" type="sib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D45324DF-E47C-A44F-A695-F6D92ECE2E99}">
      <dgm:prSet phldrT="[文本]"/>
      <dgm:spPr/>
      <dgm:t>
        <a:bodyPr/>
        <a:lstStyle/>
        <a:p>
          <a:r>
            <a:rPr lang="zh-CN" altLang="en-US" dirty="0" smtClean="0"/>
            <a:t>主流开源开源框架</a:t>
          </a:r>
          <a:endParaRPr lang="zh-CN" altLang="en-US" dirty="0"/>
        </a:p>
      </dgm:t>
    </dgm:pt>
    <dgm:pt modelId="{6A1ADDB8-DD14-2744-B32B-65CB285AC39F}" type="par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F7D86969-1E12-D04F-A82C-72218B3EE1C3}" type="sib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23AE3E4F-9FFC-A34C-9F41-B62ECAEECA8D}">
      <dgm:prSet phldrT="[文本]"/>
      <dgm:spPr/>
      <dgm:t>
        <a:bodyPr/>
        <a:lstStyle/>
        <a:p>
          <a:r>
            <a:rPr lang="en-US" altLang="zh-CN" dirty="0" err="1" smtClean="0"/>
            <a:t>ReactNative</a:t>
          </a:r>
          <a:endParaRPr lang="zh-CN" altLang="en-US" dirty="0"/>
        </a:p>
      </dgm:t>
    </dgm:pt>
    <dgm:pt modelId="{7D4CD0A4-DE92-174F-984D-086A6207A4C7}" type="par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28B3C6FA-4583-C24C-9E0D-A4B93811F326}" type="sib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5375A489-095C-3A40-8185-3F54178B8134}" type="pres">
      <dgm:prSet presAssocID="{E7B6F941-6C23-AD4C-9DF6-DE53775CC1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21BB5E-BB4A-194C-B6D2-6A6AD17C05A2}" type="pres">
      <dgm:prSet presAssocID="{88FFF147-74F1-5F4B-BC9A-6EF543855E96}" presName="root1" presStyleCnt="0"/>
      <dgm:spPr/>
    </dgm:pt>
    <dgm:pt modelId="{AC5B6E52-DD1F-2D44-9FA5-7E1A657B9223}" type="pres">
      <dgm:prSet presAssocID="{88FFF147-74F1-5F4B-BC9A-6EF543855E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87B5D4-BD41-AD46-982F-B33D9C03065A}" type="pres">
      <dgm:prSet presAssocID="{88FFF147-74F1-5F4B-BC9A-6EF543855E96}" presName="level2hierChild" presStyleCnt="0"/>
      <dgm:spPr/>
    </dgm:pt>
    <dgm:pt modelId="{E98B5347-7A82-F44C-A327-C7C6CDC01DB4}" type="pres">
      <dgm:prSet presAssocID="{27946935-7E78-3049-A611-2A295263A53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5DEAA0F-23F7-344C-9A96-E065F516B54A}" type="pres">
      <dgm:prSet presAssocID="{27946935-7E78-3049-A611-2A295263A53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4C47180-7151-4A42-B202-BBF6EFEB4026}" type="pres">
      <dgm:prSet presAssocID="{B39CAF78-E437-D44B-804E-A7D51AB7BFFE}" presName="root2" presStyleCnt="0"/>
      <dgm:spPr/>
    </dgm:pt>
    <dgm:pt modelId="{4060DEC2-5B58-DE4E-A94A-91CFABCC6880}" type="pres">
      <dgm:prSet presAssocID="{B39CAF78-E437-D44B-804E-A7D51AB7BFF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119DB3-942C-7D43-BF23-3123680F71D1}" type="pres">
      <dgm:prSet presAssocID="{B39CAF78-E437-D44B-804E-A7D51AB7BFFE}" presName="level3hierChild" presStyleCnt="0"/>
      <dgm:spPr/>
    </dgm:pt>
    <dgm:pt modelId="{DDF4187A-DED2-F449-8AF0-595955E3EEB5}" type="pres">
      <dgm:prSet presAssocID="{EB8C2709-6E48-1E40-B32C-1B7747942A7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3828092-5EBF-834C-B3C5-67EFCAD0C105}" type="pres">
      <dgm:prSet presAssocID="{EB8C2709-6E48-1E40-B32C-1B7747942A7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2AE8B89A-CE47-B040-8DBB-B584A8622BFF}" type="pres">
      <dgm:prSet presAssocID="{6861C27F-922D-8441-96D8-9AD99C49F52F}" presName="root2" presStyleCnt="0"/>
      <dgm:spPr/>
    </dgm:pt>
    <dgm:pt modelId="{0F3D035F-2142-2D4B-B5D6-15995ACCF823}" type="pres">
      <dgm:prSet presAssocID="{6861C27F-922D-8441-96D8-9AD99C49F52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9F3D14-8784-534C-97FC-0136C04C2538}" type="pres">
      <dgm:prSet presAssocID="{6861C27F-922D-8441-96D8-9AD99C49F52F}" presName="level3hierChild" presStyleCnt="0"/>
      <dgm:spPr/>
    </dgm:pt>
    <dgm:pt modelId="{2DD3405D-638C-0D43-99BA-80D2D6A08371}" type="pres">
      <dgm:prSet presAssocID="{7FE1F7F8-B108-F347-8680-6C1082C1B22E}" presName="conn2-1" presStyleLbl="parChTrans1D4" presStyleIdx="0" presStyleCnt="9"/>
      <dgm:spPr/>
      <dgm:t>
        <a:bodyPr/>
        <a:lstStyle/>
        <a:p>
          <a:endParaRPr lang="zh-CN" altLang="en-US"/>
        </a:p>
      </dgm:t>
    </dgm:pt>
    <dgm:pt modelId="{AB604C9F-8294-5845-9CB2-64BDB96EE3B6}" type="pres">
      <dgm:prSet presAssocID="{7FE1F7F8-B108-F347-8680-6C1082C1B22E}" presName="connTx" presStyleLbl="parChTrans1D4" presStyleIdx="0" presStyleCnt="9"/>
      <dgm:spPr/>
      <dgm:t>
        <a:bodyPr/>
        <a:lstStyle/>
        <a:p>
          <a:endParaRPr lang="zh-CN" altLang="en-US"/>
        </a:p>
      </dgm:t>
    </dgm:pt>
    <dgm:pt modelId="{E1A2551A-88D6-F94D-A6D6-3697471BDEEE}" type="pres">
      <dgm:prSet presAssocID="{C9E95110-81A1-1944-93EC-A747EE5F6FD6}" presName="root2" presStyleCnt="0"/>
      <dgm:spPr/>
    </dgm:pt>
    <dgm:pt modelId="{C415E39F-3819-404A-8C6E-372336AA0034}" type="pres">
      <dgm:prSet presAssocID="{C9E95110-81A1-1944-93EC-A747EE5F6FD6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6DAC3-8532-834F-BEF5-0176EECFD054}" type="pres">
      <dgm:prSet presAssocID="{C9E95110-81A1-1944-93EC-A747EE5F6FD6}" presName="level3hierChild" presStyleCnt="0"/>
      <dgm:spPr/>
    </dgm:pt>
    <dgm:pt modelId="{C58C6050-D659-BC4E-93B3-E9B0FB17E1A4}" type="pres">
      <dgm:prSet presAssocID="{FAB90A49-A1E9-FA41-99D2-F4233E8B9131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D28FED7-C163-134E-AFCC-5643D9557036}" type="pres">
      <dgm:prSet presAssocID="{FAB90A49-A1E9-FA41-99D2-F4233E8B9131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09F5F4CE-0E7B-9A4C-B7C5-C314DC12E353}" type="pres">
      <dgm:prSet presAssocID="{3D9BD5BE-5C9E-BA44-B387-8901B95D644A}" presName="root2" presStyleCnt="0"/>
      <dgm:spPr/>
    </dgm:pt>
    <dgm:pt modelId="{12EA3772-E28D-CF45-A262-11D939EB8ED7}" type="pres">
      <dgm:prSet presAssocID="{3D9BD5BE-5C9E-BA44-B387-8901B95D644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BCED3-33DE-4949-B74A-1D605D09ED4C}" type="pres">
      <dgm:prSet presAssocID="{3D9BD5BE-5C9E-BA44-B387-8901B95D644A}" presName="level3hierChild" presStyleCnt="0"/>
      <dgm:spPr/>
    </dgm:pt>
    <dgm:pt modelId="{F88F5601-203E-AF47-9964-B8451097D1C7}" type="pres">
      <dgm:prSet presAssocID="{F538FF92-0509-3749-A2E0-23C08B5FBACA}" presName="conn2-1" presStyleLbl="parChTrans1D4" presStyleIdx="1" presStyleCnt="9"/>
      <dgm:spPr/>
      <dgm:t>
        <a:bodyPr/>
        <a:lstStyle/>
        <a:p>
          <a:endParaRPr lang="zh-CN" altLang="en-US"/>
        </a:p>
      </dgm:t>
    </dgm:pt>
    <dgm:pt modelId="{0F5D2127-9307-DC4B-8164-8F66A66F0952}" type="pres">
      <dgm:prSet presAssocID="{F538FF92-0509-3749-A2E0-23C08B5FBACA}" presName="connTx" presStyleLbl="parChTrans1D4" presStyleIdx="1" presStyleCnt="9"/>
      <dgm:spPr/>
      <dgm:t>
        <a:bodyPr/>
        <a:lstStyle/>
        <a:p>
          <a:endParaRPr lang="zh-CN" altLang="en-US"/>
        </a:p>
      </dgm:t>
    </dgm:pt>
    <dgm:pt modelId="{23C9180D-70BE-5445-BCF3-BAAEE858CF08}" type="pres">
      <dgm:prSet presAssocID="{87141053-F6F9-2A45-B1A3-C2DE2BBD9AE4}" presName="root2" presStyleCnt="0"/>
      <dgm:spPr/>
    </dgm:pt>
    <dgm:pt modelId="{7B6B74A1-B6B9-154E-86A8-27CBB036A096}" type="pres">
      <dgm:prSet presAssocID="{87141053-F6F9-2A45-B1A3-C2DE2BBD9AE4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ECC6BF-A21C-C143-9FDD-A370E765BC0B}" type="pres">
      <dgm:prSet presAssocID="{87141053-F6F9-2A45-B1A3-C2DE2BBD9AE4}" presName="level3hierChild" presStyleCnt="0"/>
      <dgm:spPr/>
    </dgm:pt>
    <dgm:pt modelId="{0FA62CF5-7037-6D4B-B8AF-7C37BB8995B6}" type="pres">
      <dgm:prSet presAssocID="{A2226709-DC99-EF46-92D3-4263DFA3FBAA}" presName="conn2-1" presStyleLbl="parChTrans1D4" presStyleIdx="2" presStyleCnt="9"/>
      <dgm:spPr/>
      <dgm:t>
        <a:bodyPr/>
        <a:lstStyle/>
        <a:p>
          <a:endParaRPr lang="zh-CN" altLang="en-US"/>
        </a:p>
      </dgm:t>
    </dgm:pt>
    <dgm:pt modelId="{CD8FE25D-E4D3-744B-85FF-0707F97C2549}" type="pres">
      <dgm:prSet presAssocID="{A2226709-DC99-EF46-92D3-4263DFA3FBAA}" presName="connTx" presStyleLbl="parChTrans1D4" presStyleIdx="2" presStyleCnt="9"/>
      <dgm:spPr/>
      <dgm:t>
        <a:bodyPr/>
        <a:lstStyle/>
        <a:p>
          <a:endParaRPr lang="zh-CN" altLang="en-US"/>
        </a:p>
      </dgm:t>
    </dgm:pt>
    <dgm:pt modelId="{C8BDDB91-8368-AD48-93DD-A972155C6B67}" type="pres">
      <dgm:prSet presAssocID="{2FEE83C2-12CA-8B4A-8784-1EC003147AA1}" presName="root2" presStyleCnt="0"/>
      <dgm:spPr/>
    </dgm:pt>
    <dgm:pt modelId="{02978EDF-1E21-8B4A-902C-F2CAD470B454}" type="pres">
      <dgm:prSet presAssocID="{2FEE83C2-12CA-8B4A-8784-1EC003147AA1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F73810-F7DA-7248-8617-9621A26A74FD}" type="pres">
      <dgm:prSet presAssocID="{2FEE83C2-12CA-8B4A-8784-1EC003147AA1}" presName="level3hierChild" presStyleCnt="0"/>
      <dgm:spPr/>
    </dgm:pt>
    <dgm:pt modelId="{C8A2D3EA-FEB8-0542-A71A-FF0BAB413D2E}" type="pres">
      <dgm:prSet presAssocID="{EFFE7681-9058-7347-B45A-02917B72D951}" presName="conn2-1" presStyleLbl="parChTrans1D4" presStyleIdx="3" presStyleCnt="9"/>
      <dgm:spPr/>
      <dgm:t>
        <a:bodyPr/>
        <a:lstStyle/>
        <a:p>
          <a:endParaRPr lang="zh-CN" altLang="en-US"/>
        </a:p>
      </dgm:t>
    </dgm:pt>
    <dgm:pt modelId="{9857E011-2F6B-4543-9B67-7A858D1BFE97}" type="pres">
      <dgm:prSet presAssocID="{EFFE7681-9058-7347-B45A-02917B72D951}" presName="connTx" presStyleLbl="parChTrans1D4" presStyleIdx="3" presStyleCnt="9"/>
      <dgm:spPr/>
      <dgm:t>
        <a:bodyPr/>
        <a:lstStyle/>
        <a:p>
          <a:endParaRPr lang="zh-CN" altLang="en-US"/>
        </a:p>
      </dgm:t>
    </dgm:pt>
    <dgm:pt modelId="{2B206D81-8E33-8242-93B1-6380BC16D05B}" type="pres">
      <dgm:prSet presAssocID="{A3F9895B-8DF1-3E49-9EDD-04043315D8C2}" presName="root2" presStyleCnt="0"/>
      <dgm:spPr/>
    </dgm:pt>
    <dgm:pt modelId="{5EF7E104-9561-C641-9279-FF23EEB1C254}" type="pres">
      <dgm:prSet presAssocID="{A3F9895B-8DF1-3E49-9EDD-04043315D8C2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CB1DA-12AE-B64A-B690-790F674B0168}" type="pres">
      <dgm:prSet presAssocID="{A3F9895B-8DF1-3E49-9EDD-04043315D8C2}" presName="level3hierChild" presStyleCnt="0"/>
      <dgm:spPr/>
    </dgm:pt>
    <dgm:pt modelId="{2282A08E-A669-F749-8BFC-DD8C4D46DD58}" type="pres">
      <dgm:prSet presAssocID="{5BF0212A-14EF-B940-A1B9-B2ADD4C52564}" presName="conn2-1" presStyleLbl="parChTrans1D4" presStyleIdx="4" presStyleCnt="9"/>
      <dgm:spPr/>
      <dgm:t>
        <a:bodyPr/>
        <a:lstStyle/>
        <a:p>
          <a:endParaRPr lang="zh-CN" altLang="en-US"/>
        </a:p>
      </dgm:t>
    </dgm:pt>
    <dgm:pt modelId="{A465CCB6-E6DC-494E-A4E8-94C1D72D0799}" type="pres">
      <dgm:prSet presAssocID="{5BF0212A-14EF-B940-A1B9-B2ADD4C52564}" presName="connTx" presStyleLbl="parChTrans1D4" presStyleIdx="4" presStyleCnt="9"/>
      <dgm:spPr/>
      <dgm:t>
        <a:bodyPr/>
        <a:lstStyle/>
        <a:p>
          <a:endParaRPr lang="zh-CN" altLang="en-US"/>
        </a:p>
      </dgm:t>
    </dgm:pt>
    <dgm:pt modelId="{24C6DDA6-54BF-8F4C-9839-2C382CBA314D}" type="pres">
      <dgm:prSet presAssocID="{9C8D15BE-BF21-B94A-86D2-DBFCD3023F0E}" presName="root2" presStyleCnt="0"/>
      <dgm:spPr/>
    </dgm:pt>
    <dgm:pt modelId="{11E42DBB-35EC-BD4D-B26A-F9BA05354A82}" type="pres">
      <dgm:prSet presAssocID="{9C8D15BE-BF21-B94A-86D2-DBFCD3023F0E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00454D-D34F-9B45-A48A-2E62CE10A14C}" type="pres">
      <dgm:prSet presAssocID="{9C8D15BE-BF21-B94A-86D2-DBFCD3023F0E}" presName="level3hierChild" presStyleCnt="0"/>
      <dgm:spPr/>
    </dgm:pt>
    <dgm:pt modelId="{CA3F6B6D-FA72-FA48-A2FC-2824614F3B75}" type="pres">
      <dgm:prSet presAssocID="{35F044AC-0E5B-A441-8798-D0CBDD2461F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DE68950-5B67-7D4C-80F7-52B6C701A443}" type="pres">
      <dgm:prSet presAssocID="{35F044AC-0E5B-A441-8798-D0CBDD2461F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433CE4F-7978-6D4A-9623-C6DA7B346491}" type="pres">
      <dgm:prSet presAssocID="{9186B8D8-4A84-D14A-8A46-20A15D0AB4E4}" presName="root2" presStyleCnt="0"/>
      <dgm:spPr/>
    </dgm:pt>
    <dgm:pt modelId="{6BE9C692-E458-F540-86F9-98AF25A12DC8}" type="pres">
      <dgm:prSet presAssocID="{9186B8D8-4A84-D14A-8A46-20A15D0AB4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F8F52F-DCE3-EF43-9EF3-0F635EEB62B5}" type="pres">
      <dgm:prSet presAssocID="{9186B8D8-4A84-D14A-8A46-20A15D0AB4E4}" presName="level3hierChild" presStyleCnt="0"/>
      <dgm:spPr/>
    </dgm:pt>
    <dgm:pt modelId="{AB49FC57-1E79-EF4E-A334-C80167BDB6E0}" type="pres">
      <dgm:prSet presAssocID="{327E5001-EC61-F54A-9C32-AFAF8857DDD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D44046CE-DE27-1B46-A5DB-0B77597E7539}" type="pres">
      <dgm:prSet presAssocID="{327E5001-EC61-F54A-9C32-AFAF8857DDD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8209AF59-8D56-5645-8A3D-50ED24A9F56E}" type="pres">
      <dgm:prSet presAssocID="{50761625-4F28-7C42-8970-05BCA56A08D8}" presName="root2" presStyleCnt="0"/>
      <dgm:spPr/>
    </dgm:pt>
    <dgm:pt modelId="{DE6AD25A-98DD-9344-9E77-B59F3EE0AD7B}" type="pres">
      <dgm:prSet presAssocID="{50761625-4F28-7C42-8970-05BCA56A08D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E72A08-FAF8-A947-B0C9-F4D13F45354C}" type="pres">
      <dgm:prSet presAssocID="{50761625-4F28-7C42-8970-05BCA56A08D8}" presName="level3hierChild" presStyleCnt="0"/>
      <dgm:spPr/>
    </dgm:pt>
    <dgm:pt modelId="{7863A18B-7C2B-F84E-82CB-1C18B273FDE1}" type="pres">
      <dgm:prSet presAssocID="{0FF28062-5309-B74D-8871-A66F4072C6CD}" presName="conn2-1" presStyleLbl="parChTrans1D4" presStyleIdx="5" presStyleCnt="9"/>
      <dgm:spPr/>
      <dgm:t>
        <a:bodyPr/>
        <a:lstStyle/>
        <a:p>
          <a:endParaRPr lang="zh-CN" altLang="en-US"/>
        </a:p>
      </dgm:t>
    </dgm:pt>
    <dgm:pt modelId="{02504650-9FA7-C240-9BBC-46A43CFB1360}" type="pres">
      <dgm:prSet presAssocID="{0FF28062-5309-B74D-8871-A66F4072C6CD}" presName="connTx" presStyleLbl="parChTrans1D4" presStyleIdx="5" presStyleCnt="9"/>
      <dgm:spPr/>
      <dgm:t>
        <a:bodyPr/>
        <a:lstStyle/>
        <a:p>
          <a:endParaRPr lang="zh-CN" altLang="en-US"/>
        </a:p>
      </dgm:t>
    </dgm:pt>
    <dgm:pt modelId="{1BAA0DA9-AA60-C74E-BCE7-B0ABA1463B13}" type="pres">
      <dgm:prSet presAssocID="{3E6C2A2A-3E87-F54A-9581-57E342F3080D}" presName="root2" presStyleCnt="0"/>
      <dgm:spPr/>
    </dgm:pt>
    <dgm:pt modelId="{5AC3527E-9CF5-3D48-9C2C-88272FF47583}" type="pres">
      <dgm:prSet presAssocID="{3E6C2A2A-3E87-F54A-9581-57E342F3080D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C9BA-9989-6649-A364-3B0BC9D00757}" type="pres">
      <dgm:prSet presAssocID="{3E6C2A2A-3E87-F54A-9581-57E342F3080D}" presName="level3hierChild" presStyleCnt="0"/>
      <dgm:spPr/>
    </dgm:pt>
    <dgm:pt modelId="{F57F6F9A-5B61-634F-8408-12AF10CF4C7F}" type="pres">
      <dgm:prSet presAssocID="{4392CD07-6267-FB40-B12E-549B3BED061E}" presName="conn2-1" presStyleLbl="parChTrans1D4" presStyleIdx="6" presStyleCnt="9"/>
      <dgm:spPr/>
      <dgm:t>
        <a:bodyPr/>
        <a:lstStyle/>
        <a:p>
          <a:endParaRPr lang="zh-CN" altLang="en-US"/>
        </a:p>
      </dgm:t>
    </dgm:pt>
    <dgm:pt modelId="{DB7485C8-9FCF-474F-AEDB-465481E631A7}" type="pres">
      <dgm:prSet presAssocID="{4392CD07-6267-FB40-B12E-549B3BED061E}" presName="connTx" presStyleLbl="parChTrans1D4" presStyleIdx="6" presStyleCnt="9"/>
      <dgm:spPr/>
      <dgm:t>
        <a:bodyPr/>
        <a:lstStyle/>
        <a:p>
          <a:endParaRPr lang="zh-CN" altLang="en-US"/>
        </a:p>
      </dgm:t>
    </dgm:pt>
    <dgm:pt modelId="{A24C3F76-8519-AD47-8659-D6D97B916E12}" type="pres">
      <dgm:prSet presAssocID="{FD2255C3-0BA5-B147-83CB-E8C36D9CA9BA}" presName="root2" presStyleCnt="0"/>
      <dgm:spPr/>
    </dgm:pt>
    <dgm:pt modelId="{72CF21F4-6465-D048-92A3-7A4C14283E7A}" type="pres">
      <dgm:prSet presAssocID="{FD2255C3-0BA5-B147-83CB-E8C36D9CA9BA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ADEEBB-2EE9-C54A-B67B-4D0977B82F2F}" type="pres">
      <dgm:prSet presAssocID="{FD2255C3-0BA5-B147-83CB-E8C36D9CA9BA}" presName="level3hierChild" presStyleCnt="0"/>
      <dgm:spPr/>
    </dgm:pt>
    <dgm:pt modelId="{87D51582-5865-7549-ADEC-384D30DE5EF5}" type="pres">
      <dgm:prSet presAssocID="{6A1ADDB8-DD14-2744-B32B-65CB285AC39F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0B155360-012D-0D43-91C3-D8EEE878F19B}" type="pres">
      <dgm:prSet presAssocID="{6A1ADDB8-DD14-2744-B32B-65CB285AC39F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0C6996B5-6289-3845-B8A7-7F0A31F0C6E6}" type="pres">
      <dgm:prSet presAssocID="{D45324DF-E47C-A44F-A695-F6D92ECE2E99}" presName="root2" presStyleCnt="0"/>
      <dgm:spPr/>
    </dgm:pt>
    <dgm:pt modelId="{3A00E724-17E0-9846-8C12-9CEC61E2B541}" type="pres">
      <dgm:prSet presAssocID="{D45324DF-E47C-A44F-A695-F6D92ECE2E9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F3EFC-EF5B-1F4E-9FB5-4423EE727F60}" type="pres">
      <dgm:prSet presAssocID="{D45324DF-E47C-A44F-A695-F6D92ECE2E99}" presName="level3hierChild" presStyleCnt="0"/>
      <dgm:spPr/>
    </dgm:pt>
    <dgm:pt modelId="{8DF904C2-7132-244A-A8EB-7141FE94B64D}" type="pres">
      <dgm:prSet presAssocID="{7D4CD0A4-DE92-174F-984D-086A6207A4C7}" presName="conn2-1" presStyleLbl="parChTrans1D4" presStyleIdx="7" presStyleCnt="9"/>
      <dgm:spPr/>
      <dgm:t>
        <a:bodyPr/>
        <a:lstStyle/>
        <a:p>
          <a:endParaRPr lang="zh-CN" altLang="en-US"/>
        </a:p>
      </dgm:t>
    </dgm:pt>
    <dgm:pt modelId="{D4B0CAB4-B12E-454A-8C32-23CF37016CBB}" type="pres">
      <dgm:prSet presAssocID="{7D4CD0A4-DE92-174F-984D-086A6207A4C7}" presName="connTx" presStyleLbl="parChTrans1D4" presStyleIdx="7" presStyleCnt="9"/>
      <dgm:spPr/>
      <dgm:t>
        <a:bodyPr/>
        <a:lstStyle/>
        <a:p>
          <a:endParaRPr lang="zh-CN" altLang="en-US"/>
        </a:p>
      </dgm:t>
    </dgm:pt>
    <dgm:pt modelId="{B6CA38E6-C709-D84D-815C-763A8A47C693}" type="pres">
      <dgm:prSet presAssocID="{23AE3E4F-9FFC-A34C-9F41-B62ECAEECA8D}" presName="root2" presStyleCnt="0"/>
      <dgm:spPr/>
    </dgm:pt>
    <dgm:pt modelId="{E18CD885-D991-4543-B959-95314413965E}" type="pres">
      <dgm:prSet presAssocID="{23AE3E4F-9FFC-A34C-9F41-B62ECAEECA8D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5B32BB-3608-E64F-8C36-3A16301F5BA6}" type="pres">
      <dgm:prSet presAssocID="{23AE3E4F-9FFC-A34C-9F41-B62ECAEECA8D}" presName="level3hierChild" presStyleCnt="0"/>
      <dgm:spPr/>
    </dgm:pt>
    <dgm:pt modelId="{401F60F8-C760-C34B-A23E-495F70E64CCB}" type="pres">
      <dgm:prSet presAssocID="{6C592347-029A-5D40-B907-DAE6B6C8FFF4}" presName="conn2-1" presStyleLbl="parChTrans1D4" presStyleIdx="8" presStyleCnt="9"/>
      <dgm:spPr/>
      <dgm:t>
        <a:bodyPr/>
        <a:lstStyle/>
        <a:p>
          <a:endParaRPr lang="zh-CN" altLang="en-US"/>
        </a:p>
      </dgm:t>
    </dgm:pt>
    <dgm:pt modelId="{51BCC50C-7F43-CA41-9DBE-917BA8EB5FDF}" type="pres">
      <dgm:prSet presAssocID="{6C592347-029A-5D40-B907-DAE6B6C8FFF4}" presName="connTx" presStyleLbl="parChTrans1D4" presStyleIdx="8" presStyleCnt="9"/>
      <dgm:spPr/>
      <dgm:t>
        <a:bodyPr/>
        <a:lstStyle/>
        <a:p>
          <a:endParaRPr lang="zh-CN" altLang="en-US"/>
        </a:p>
      </dgm:t>
    </dgm:pt>
    <dgm:pt modelId="{5D9DF059-B8A1-9341-941D-F85B97CDCAF6}" type="pres">
      <dgm:prSet presAssocID="{3F06F3D2-371A-6549-8870-E37D939F1904}" presName="root2" presStyleCnt="0"/>
      <dgm:spPr/>
    </dgm:pt>
    <dgm:pt modelId="{F7A33003-7820-A44D-8AC7-C0172AF0C1A1}" type="pres">
      <dgm:prSet presAssocID="{3F06F3D2-371A-6549-8870-E37D939F1904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B9E93-5058-6A46-8F8A-17C505FA87F2}" type="pres">
      <dgm:prSet presAssocID="{3F06F3D2-371A-6549-8870-E37D939F1904}" presName="level3hierChild" presStyleCnt="0"/>
      <dgm:spPr/>
    </dgm:pt>
  </dgm:ptLst>
  <dgm:cxnLst>
    <dgm:cxn modelId="{8598C878-534B-794A-A812-BA6F9D8E0403}" type="presOf" srcId="{3D9BD5BE-5C9E-BA44-B387-8901B95D644A}" destId="{12EA3772-E28D-CF45-A262-11D939EB8ED7}" srcOrd="0" destOrd="0" presId="urn:microsoft.com/office/officeart/2008/layout/HorizontalMultiLevelHierarchy"/>
    <dgm:cxn modelId="{D1A4508F-C005-B44D-BDF4-8E55A43FB784}" type="presOf" srcId="{FD2255C3-0BA5-B147-83CB-E8C36D9CA9BA}" destId="{72CF21F4-6465-D048-92A3-7A4C14283E7A}" srcOrd="0" destOrd="0" presId="urn:microsoft.com/office/officeart/2008/layout/HorizontalMultiLevelHierarchy"/>
    <dgm:cxn modelId="{7E7F5817-843B-9D4F-A4C8-7E28A70A64FF}" type="presOf" srcId="{D45324DF-E47C-A44F-A695-F6D92ECE2E99}" destId="{3A00E724-17E0-9846-8C12-9CEC61E2B541}" srcOrd="0" destOrd="0" presId="urn:microsoft.com/office/officeart/2008/layout/HorizontalMultiLevelHierarchy"/>
    <dgm:cxn modelId="{6000EA86-5E51-5E43-96DD-024EAFEF7B39}" type="presOf" srcId="{A2226709-DC99-EF46-92D3-4263DFA3FBAA}" destId="{0FA62CF5-7037-6D4B-B8AF-7C37BB8995B6}" srcOrd="0" destOrd="0" presId="urn:microsoft.com/office/officeart/2008/layout/HorizontalMultiLevelHierarchy"/>
    <dgm:cxn modelId="{D5D91881-0256-9340-85B4-24C39A9C4ED3}" srcId="{88FFF147-74F1-5F4B-BC9A-6EF543855E96}" destId="{9186B8D8-4A84-D14A-8A46-20A15D0AB4E4}" srcOrd="1" destOrd="0" parTransId="{35F044AC-0E5B-A441-8798-D0CBDD2461F2}" sibTransId="{901659B2-13DB-3F46-BDA3-406C9094E167}"/>
    <dgm:cxn modelId="{306A6AC8-9DDA-6B4B-8928-6F8C77A83A48}" type="presOf" srcId="{7D4CD0A4-DE92-174F-984D-086A6207A4C7}" destId="{8DF904C2-7132-244A-A8EB-7141FE94B64D}" srcOrd="0" destOrd="0" presId="urn:microsoft.com/office/officeart/2008/layout/HorizontalMultiLevelHierarchy"/>
    <dgm:cxn modelId="{1B7CFC69-F2D8-5942-804E-2A9FE219E288}" srcId="{3D9BD5BE-5C9E-BA44-B387-8901B95D644A}" destId="{87141053-F6F9-2A45-B1A3-C2DE2BBD9AE4}" srcOrd="0" destOrd="0" parTransId="{F538FF92-0509-3749-A2E0-23C08B5FBACA}" sibTransId="{E213B775-D89A-0640-80B1-C7880BBB34E3}"/>
    <dgm:cxn modelId="{D8E08FDE-1A72-E541-BADB-A5F3C3F79230}" srcId="{D45324DF-E47C-A44F-A695-F6D92ECE2E99}" destId="{23AE3E4F-9FFC-A34C-9F41-B62ECAEECA8D}" srcOrd="0" destOrd="0" parTransId="{7D4CD0A4-DE92-174F-984D-086A6207A4C7}" sibTransId="{28B3C6FA-4583-C24C-9E0D-A4B93811F326}"/>
    <dgm:cxn modelId="{36522DD2-6A41-984D-A922-3EF30D2B2F58}" type="presOf" srcId="{0FF28062-5309-B74D-8871-A66F4072C6CD}" destId="{02504650-9FA7-C240-9BBC-46A43CFB1360}" srcOrd="1" destOrd="0" presId="urn:microsoft.com/office/officeart/2008/layout/HorizontalMultiLevelHierarchy"/>
    <dgm:cxn modelId="{A186A65E-7A4D-A34D-82AD-7BA518766648}" type="presOf" srcId="{27946935-7E78-3049-A611-2A295263A533}" destId="{B5DEAA0F-23F7-344C-9A96-E065F516B54A}" srcOrd="1" destOrd="0" presId="urn:microsoft.com/office/officeart/2008/layout/HorizontalMultiLevelHierarchy"/>
    <dgm:cxn modelId="{3EBF1384-18EE-FC4A-A2B5-42347C9FA9E3}" srcId="{50761625-4F28-7C42-8970-05BCA56A08D8}" destId="{3E6C2A2A-3E87-F54A-9581-57E342F3080D}" srcOrd="0" destOrd="0" parTransId="{0FF28062-5309-B74D-8871-A66F4072C6CD}" sibTransId="{0C6ED097-6DFF-5F49-A005-DBBA3E409C8F}"/>
    <dgm:cxn modelId="{CE2768B0-49F9-C24D-BDBB-C3AE27E9D01B}" type="presOf" srcId="{A2226709-DC99-EF46-92D3-4263DFA3FBAA}" destId="{CD8FE25D-E4D3-744B-85FF-0707F97C2549}" srcOrd="1" destOrd="0" presId="urn:microsoft.com/office/officeart/2008/layout/HorizontalMultiLevelHierarchy"/>
    <dgm:cxn modelId="{68F0E3FC-7769-724A-9234-1246F76C5D00}" type="presOf" srcId="{EB8C2709-6E48-1E40-B32C-1B7747942A76}" destId="{DDF4187A-DED2-F449-8AF0-595955E3EEB5}" srcOrd="0" destOrd="0" presId="urn:microsoft.com/office/officeart/2008/layout/HorizontalMultiLevelHierarchy"/>
    <dgm:cxn modelId="{1FFA441A-43C7-0249-8870-158BA56564CE}" type="presOf" srcId="{9C8D15BE-BF21-B94A-86D2-DBFCD3023F0E}" destId="{11E42DBB-35EC-BD4D-B26A-F9BA05354A82}" srcOrd="0" destOrd="0" presId="urn:microsoft.com/office/officeart/2008/layout/HorizontalMultiLevelHierarchy"/>
    <dgm:cxn modelId="{E7379AA0-9C64-3647-9770-C0D35255509E}" type="presOf" srcId="{88FFF147-74F1-5F4B-BC9A-6EF543855E96}" destId="{AC5B6E52-DD1F-2D44-9FA5-7E1A657B9223}" srcOrd="0" destOrd="0" presId="urn:microsoft.com/office/officeart/2008/layout/HorizontalMultiLevelHierarchy"/>
    <dgm:cxn modelId="{C6F7E75C-FB14-A44A-BBB7-33F31F8DB368}" srcId="{B39CAF78-E437-D44B-804E-A7D51AB7BFFE}" destId="{3D9BD5BE-5C9E-BA44-B387-8901B95D644A}" srcOrd="1" destOrd="0" parTransId="{FAB90A49-A1E9-FA41-99D2-F4233E8B9131}" sibTransId="{35CFB8C7-6EA4-5044-BA01-EC5125FB170B}"/>
    <dgm:cxn modelId="{0CBF36C7-A119-2C4E-A3C3-E0BE76D518CE}" srcId="{A3F9895B-8DF1-3E49-9EDD-04043315D8C2}" destId="{9C8D15BE-BF21-B94A-86D2-DBFCD3023F0E}" srcOrd="0" destOrd="0" parTransId="{5BF0212A-14EF-B940-A1B9-B2ADD4C52564}" sibTransId="{C123BC69-B688-9244-A495-A61AAF2AB689}"/>
    <dgm:cxn modelId="{BA69C98E-3DB6-664D-B23B-9A8183110E37}" type="presOf" srcId="{7FE1F7F8-B108-F347-8680-6C1082C1B22E}" destId="{2DD3405D-638C-0D43-99BA-80D2D6A08371}" srcOrd="0" destOrd="0" presId="urn:microsoft.com/office/officeart/2008/layout/HorizontalMultiLevelHierarchy"/>
    <dgm:cxn modelId="{3D1DAD75-783C-A447-8462-5A8394620995}" type="presOf" srcId="{EFFE7681-9058-7347-B45A-02917B72D951}" destId="{C8A2D3EA-FEB8-0542-A71A-FF0BAB413D2E}" srcOrd="0" destOrd="0" presId="urn:microsoft.com/office/officeart/2008/layout/HorizontalMultiLevelHierarchy"/>
    <dgm:cxn modelId="{84F02B8E-9D7A-7549-8369-280CC7DD46C3}" srcId="{87141053-F6F9-2A45-B1A3-C2DE2BBD9AE4}" destId="{2FEE83C2-12CA-8B4A-8784-1EC003147AA1}" srcOrd="0" destOrd="0" parTransId="{A2226709-DC99-EF46-92D3-4263DFA3FBAA}" sibTransId="{5F51772C-B2B8-9B4D-9CE0-C9C3EFAF55CD}"/>
    <dgm:cxn modelId="{9E875836-5F92-894C-8712-1A181834D06A}" srcId="{3D9BD5BE-5C9E-BA44-B387-8901B95D644A}" destId="{A3F9895B-8DF1-3E49-9EDD-04043315D8C2}" srcOrd="1" destOrd="0" parTransId="{EFFE7681-9058-7347-B45A-02917B72D951}" sibTransId="{5559E76E-79A0-B14D-B50F-C236A0EC01F3}"/>
    <dgm:cxn modelId="{6CBB22CB-34EF-AE44-A79E-4C880464CC41}" srcId="{9186B8D8-4A84-D14A-8A46-20A15D0AB4E4}" destId="{D45324DF-E47C-A44F-A695-F6D92ECE2E99}" srcOrd="1" destOrd="0" parTransId="{6A1ADDB8-DD14-2744-B32B-65CB285AC39F}" sibTransId="{F7D86969-1E12-D04F-A82C-72218B3EE1C3}"/>
    <dgm:cxn modelId="{CF94AE98-B2FF-B64E-B965-6B23642879D7}" type="presOf" srcId="{7D4CD0A4-DE92-174F-984D-086A6207A4C7}" destId="{D4B0CAB4-B12E-454A-8C32-23CF37016CBB}" srcOrd="1" destOrd="0" presId="urn:microsoft.com/office/officeart/2008/layout/HorizontalMultiLevelHierarchy"/>
    <dgm:cxn modelId="{15230887-0EDF-8E44-966A-81BDCAE4E050}" type="presOf" srcId="{23AE3E4F-9FFC-A34C-9F41-B62ECAEECA8D}" destId="{E18CD885-D991-4543-B959-95314413965E}" srcOrd="0" destOrd="0" presId="urn:microsoft.com/office/officeart/2008/layout/HorizontalMultiLevelHierarchy"/>
    <dgm:cxn modelId="{FD93845A-80EA-0948-9ADA-E4F4650D8BD3}" type="presOf" srcId="{6C592347-029A-5D40-B907-DAE6B6C8FFF4}" destId="{51BCC50C-7F43-CA41-9DBE-917BA8EB5FDF}" srcOrd="1" destOrd="0" presId="urn:microsoft.com/office/officeart/2008/layout/HorizontalMultiLevelHierarchy"/>
    <dgm:cxn modelId="{371B2E6E-5675-1F42-945F-B81B709B5A97}" type="presOf" srcId="{F538FF92-0509-3749-A2E0-23C08B5FBACA}" destId="{F88F5601-203E-AF47-9964-B8451097D1C7}" srcOrd="0" destOrd="0" presId="urn:microsoft.com/office/officeart/2008/layout/HorizontalMultiLevelHierarchy"/>
    <dgm:cxn modelId="{F0C48661-1BC4-9641-B521-B41E64D88AA4}" type="presOf" srcId="{6C592347-029A-5D40-B907-DAE6B6C8FFF4}" destId="{401F60F8-C760-C34B-A23E-495F70E64CCB}" srcOrd="0" destOrd="0" presId="urn:microsoft.com/office/officeart/2008/layout/HorizontalMultiLevelHierarchy"/>
    <dgm:cxn modelId="{0924B418-B7EE-1444-9242-797E50B607CE}" type="presOf" srcId="{87141053-F6F9-2A45-B1A3-C2DE2BBD9AE4}" destId="{7B6B74A1-B6B9-154E-86A8-27CBB036A096}" srcOrd="0" destOrd="0" presId="urn:microsoft.com/office/officeart/2008/layout/HorizontalMultiLevelHierarchy"/>
    <dgm:cxn modelId="{3E459C47-F3DF-BB4D-A41B-7B667AA1DB90}" type="presOf" srcId="{6A1ADDB8-DD14-2744-B32B-65CB285AC39F}" destId="{0B155360-012D-0D43-91C3-D8EEE878F19B}" srcOrd="1" destOrd="0" presId="urn:microsoft.com/office/officeart/2008/layout/HorizontalMultiLevelHierarchy"/>
    <dgm:cxn modelId="{2E17C8FE-8BEB-FC4A-87EA-55F9FF85E3C8}" type="presOf" srcId="{0FF28062-5309-B74D-8871-A66F4072C6CD}" destId="{7863A18B-7C2B-F84E-82CB-1C18B273FDE1}" srcOrd="0" destOrd="0" presId="urn:microsoft.com/office/officeart/2008/layout/HorizontalMultiLevelHierarchy"/>
    <dgm:cxn modelId="{9BDD6ABD-A35F-C84C-A957-4A386D820792}" type="presOf" srcId="{7FE1F7F8-B108-F347-8680-6C1082C1B22E}" destId="{AB604C9F-8294-5845-9CB2-64BDB96EE3B6}" srcOrd="1" destOrd="0" presId="urn:microsoft.com/office/officeart/2008/layout/HorizontalMultiLevelHierarchy"/>
    <dgm:cxn modelId="{1CD4D5D5-A31F-6345-BD73-CE5F2266AABB}" srcId="{D45324DF-E47C-A44F-A695-F6D92ECE2E99}" destId="{3F06F3D2-371A-6549-8870-E37D939F1904}" srcOrd="1" destOrd="0" parTransId="{6C592347-029A-5D40-B907-DAE6B6C8FFF4}" sibTransId="{71BD0485-AA6B-D94A-BAC0-7C76A4CF156F}"/>
    <dgm:cxn modelId="{1CF079B1-9A04-B445-8480-CF1EA3986D37}" srcId="{88FFF147-74F1-5F4B-BC9A-6EF543855E96}" destId="{B39CAF78-E437-D44B-804E-A7D51AB7BFFE}" srcOrd="0" destOrd="0" parTransId="{27946935-7E78-3049-A611-2A295263A533}" sibTransId="{688E5709-11B2-6C4C-85C9-73DF23D31B16}"/>
    <dgm:cxn modelId="{F3D07F99-11EE-1449-B99C-111B45C16AEE}" type="presOf" srcId="{4392CD07-6267-FB40-B12E-549B3BED061E}" destId="{F57F6F9A-5B61-634F-8408-12AF10CF4C7F}" srcOrd="0" destOrd="0" presId="urn:microsoft.com/office/officeart/2008/layout/HorizontalMultiLevelHierarchy"/>
    <dgm:cxn modelId="{A474764B-14EF-754C-B033-4B1FC48167D5}" type="presOf" srcId="{5BF0212A-14EF-B940-A1B9-B2ADD4C52564}" destId="{2282A08E-A669-F749-8BFC-DD8C4D46DD58}" srcOrd="0" destOrd="0" presId="urn:microsoft.com/office/officeart/2008/layout/HorizontalMultiLevelHierarchy"/>
    <dgm:cxn modelId="{4F446A24-D6DC-3645-BA7D-57CCBFB9B615}" type="presOf" srcId="{35F044AC-0E5B-A441-8798-D0CBDD2461F2}" destId="{CA3F6B6D-FA72-FA48-A2FC-2824614F3B75}" srcOrd="0" destOrd="0" presId="urn:microsoft.com/office/officeart/2008/layout/HorizontalMultiLevelHierarchy"/>
    <dgm:cxn modelId="{EF6F984B-7346-7647-B28C-777DCC5E7AF0}" type="presOf" srcId="{327E5001-EC61-F54A-9C32-AFAF8857DDD3}" destId="{D44046CE-DE27-1B46-A5DB-0B77597E7539}" srcOrd="1" destOrd="0" presId="urn:microsoft.com/office/officeart/2008/layout/HorizontalMultiLevelHierarchy"/>
    <dgm:cxn modelId="{1CA8E8C2-8B74-3448-8ED2-82FC0AF3A3A5}" type="presOf" srcId="{3F06F3D2-371A-6549-8870-E37D939F1904}" destId="{F7A33003-7820-A44D-8AC7-C0172AF0C1A1}" srcOrd="0" destOrd="0" presId="urn:microsoft.com/office/officeart/2008/layout/HorizontalMultiLevelHierarchy"/>
    <dgm:cxn modelId="{6153C38A-822C-094C-930C-89ABC57021D7}" type="presOf" srcId="{4392CD07-6267-FB40-B12E-549B3BED061E}" destId="{DB7485C8-9FCF-474F-AEDB-465481E631A7}" srcOrd="1" destOrd="0" presId="urn:microsoft.com/office/officeart/2008/layout/HorizontalMultiLevelHierarchy"/>
    <dgm:cxn modelId="{827367B7-913A-3D40-B936-69D3FAA2A691}" type="presOf" srcId="{F538FF92-0509-3749-A2E0-23C08B5FBACA}" destId="{0F5D2127-9307-DC4B-8164-8F66A66F0952}" srcOrd="1" destOrd="0" presId="urn:microsoft.com/office/officeart/2008/layout/HorizontalMultiLevelHierarchy"/>
    <dgm:cxn modelId="{6BF35951-5943-3041-A16A-E921EE9D5F8E}" type="presOf" srcId="{EB8C2709-6E48-1E40-B32C-1B7747942A76}" destId="{C3828092-5EBF-834C-B3C5-67EFCAD0C105}" srcOrd="1" destOrd="0" presId="urn:microsoft.com/office/officeart/2008/layout/HorizontalMultiLevelHierarchy"/>
    <dgm:cxn modelId="{CB997493-AD67-7648-84F3-BFA7255921BE}" type="presOf" srcId="{27946935-7E78-3049-A611-2A295263A533}" destId="{E98B5347-7A82-F44C-A327-C7C6CDC01DB4}" srcOrd="0" destOrd="0" presId="urn:microsoft.com/office/officeart/2008/layout/HorizontalMultiLevelHierarchy"/>
    <dgm:cxn modelId="{8E148364-2E8D-764A-9E5D-C6C538A743AB}" type="presOf" srcId="{5BF0212A-14EF-B940-A1B9-B2ADD4C52564}" destId="{A465CCB6-E6DC-494E-A4E8-94C1D72D0799}" srcOrd="1" destOrd="0" presId="urn:microsoft.com/office/officeart/2008/layout/HorizontalMultiLevelHierarchy"/>
    <dgm:cxn modelId="{A52F2E25-0F90-394D-AB27-094244836A1E}" type="presOf" srcId="{A3F9895B-8DF1-3E49-9EDD-04043315D8C2}" destId="{5EF7E104-9561-C641-9279-FF23EEB1C254}" srcOrd="0" destOrd="0" presId="urn:microsoft.com/office/officeart/2008/layout/HorizontalMultiLevelHierarchy"/>
    <dgm:cxn modelId="{5848E235-1B2A-F344-B003-506162088641}" type="presOf" srcId="{3E6C2A2A-3E87-F54A-9581-57E342F3080D}" destId="{5AC3527E-9CF5-3D48-9C2C-88272FF47583}" srcOrd="0" destOrd="0" presId="urn:microsoft.com/office/officeart/2008/layout/HorizontalMultiLevelHierarchy"/>
    <dgm:cxn modelId="{2159EECD-6404-1D47-A759-8E0717F437A1}" type="presOf" srcId="{EFFE7681-9058-7347-B45A-02917B72D951}" destId="{9857E011-2F6B-4543-9B67-7A858D1BFE97}" srcOrd="1" destOrd="0" presId="urn:microsoft.com/office/officeart/2008/layout/HorizontalMultiLevelHierarchy"/>
    <dgm:cxn modelId="{86E41CD2-6A1A-8347-9F2E-2C7873E8778E}" type="presOf" srcId="{6A1ADDB8-DD14-2744-B32B-65CB285AC39F}" destId="{87D51582-5865-7549-ADEC-384D30DE5EF5}" srcOrd="0" destOrd="0" presId="urn:microsoft.com/office/officeart/2008/layout/HorizontalMultiLevelHierarchy"/>
    <dgm:cxn modelId="{5F5EDC4E-EDDB-FF4D-848B-73DADBA51FF0}" srcId="{9186B8D8-4A84-D14A-8A46-20A15D0AB4E4}" destId="{50761625-4F28-7C42-8970-05BCA56A08D8}" srcOrd="0" destOrd="0" parTransId="{327E5001-EC61-F54A-9C32-AFAF8857DDD3}" sibTransId="{E04B801D-9384-AE40-9B77-274252AF0AA5}"/>
    <dgm:cxn modelId="{7098E2F5-2FBA-E544-B332-9AA293A47A3A}" srcId="{50761625-4F28-7C42-8970-05BCA56A08D8}" destId="{FD2255C3-0BA5-B147-83CB-E8C36D9CA9BA}" srcOrd="1" destOrd="0" parTransId="{4392CD07-6267-FB40-B12E-549B3BED061E}" sibTransId="{F75A3AAC-886A-4249-9FE7-4E38A8FD8170}"/>
    <dgm:cxn modelId="{E0C73D7F-C1CF-F943-88DF-679F545B2EDD}" type="presOf" srcId="{50761625-4F28-7C42-8970-05BCA56A08D8}" destId="{DE6AD25A-98DD-9344-9E77-B59F3EE0AD7B}" srcOrd="0" destOrd="0" presId="urn:microsoft.com/office/officeart/2008/layout/HorizontalMultiLevelHierarchy"/>
    <dgm:cxn modelId="{DD5D3E87-3289-0F45-9499-E4114734B431}" type="presOf" srcId="{E7B6F941-6C23-AD4C-9DF6-DE53775CC1DA}" destId="{5375A489-095C-3A40-8185-3F54178B8134}" srcOrd="0" destOrd="0" presId="urn:microsoft.com/office/officeart/2008/layout/HorizontalMultiLevelHierarchy"/>
    <dgm:cxn modelId="{0201C6E2-F22C-BE49-8681-0AB4B718F857}" srcId="{6861C27F-922D-8441-96D8-9AD99C49F52F}" destId="{C9E95110-81A1-1944-93EC-A747EE5F6FD6}" srcOrd="0" destOrd="0" parTransId="{7FE1F7F8-B108-F347-8680-6C1082C1B22E}" sibTransId="{53A40F73-265D-7B4E-84FF-19D5DB097A9F}"/>
    <dgm:cxn modelId="{728B9E78-91A4-4946-A621-AA6697BE6D61}" type="presOf" srcId="{6861C27F-922D-8441-96D8-9AD99C49F52F}" destId="{0F3D035F-2142-2D4B-B5D6-15995ACCF823}" srcOrd="0" destOrd="0" presId="urn:microsoft.com/office/officeart/2008/layout/HorizontalMultiLevelHierarchy"/>
    <dgm:cxn modelId="{79E5BC1B-2FB5-F84E-97A3-4AA28D071EBB}" type="presOf" srcId="{C9E95110-81A1-1944-93EC-A747EE5F6FD6}" destId="{C415E39F-3819-404A-8C6E-372336AA0034}" srcOrd="0" destOrd="0" presId="urn:microsoft.com/office/officeart/2008/layout/HorizontalMultiLevelHierarchy"/>
    <dgm:cxn modelId="{DDEE2CC8-CB44-C941-8E5B-1E98EB0C6D1A}" type="presOf" srcId="{FAB90A49-A1E9-FA41-99D2-F4233E8B9131}" destId="{9D28FED7-C163-134E-AFCC-5643D9557036}" srcOrd="1" destOrd="0" presId="urn:microsoft.com/office/officeart/2008/layout/HorizontalMultiLevelHierarchy"/>
    <dgm:cxn modelId="{B5E8E017-6825-EB40-949F-E4B42E08CA17}" type="presOf" srcId="{2FEE83C2-12CA-8B4A-8784-1EC003147AA1}" destId="{02978EDF-1E21-8B4A-902C-F2CAD470B454}" srcOrd="0" destOrd="0" presId="urn:microsoft.com/office/officeart/2008/layout/HorizontalMultiLevelHierarchy"/>
    <dgm:cxn modelId="{7F29DA3F-FF50-9A43-AA06-64E2D286EC6F}" type="presOf" srcId="{FAB90A49-A1E9-FA41-99D2-F4233E8B9131}" destId="{C58C6050-D659-BC4E-93B3-E9B0FB17E1A4}" srcOrd="0" destOrd="0" presId="urn:microsoft.com/office/officeart/2008/layout/HorizontalMultiLevelHierarchy"/>
    <dgm:cxn modelId="{92D50DE3-26DA-A44E-9E70-25E4F39DFE46}" type="presOf" srcId="{9186B8D8-4A84-D14A-8A46-20A15D0AB4E4}" destId="{6BE9C692-E458-F540-86F9-98AF25A12DC8}" srcOrd="0" destOrd="0" presId="urn:microsoft.com/office/officeart/2008/layout/HorizontalMultiLevelHierarchy"/>
    <dgm:cxn modelId="{A3266969-9E2D-2E4C-BE67-FFB854E2F429}" type="presOf" srcId="{B39CAF78-E437-D44B-804E-A7D51AB7BFFE}" destId="{4060DEC2-5B58-DE4E-A94A-91CFABCC6880}" srcOrd="0" destOrd="0" presId="urn:microsoft.com/office/officeart/2008/layout/HorizontalMultiLevelHierarchy"/>
    <dgm:cxn modelId="{5E1DC0CC-E534-1147-85CA-470975F7ABCA}" srcId="{B39CAF78-E437-D44B-804E-A7D51AB7BFFE}" destId="{6861C27F-922D-8441-96D8-9AD99C49F52F}" srcOrd="0" destOrd="0" parTransId="{EB8C2709-6E48-1E40-B32C-1B7747942A76}" sibTransId="{C61727EF-1BB9-C94E-B15D-D5DA46BB6EA9}"/>
    <dgm:cxn modelId="{3216F367-E0AE-F04D-9F7D-A2843AB45696}" srcId="{E7B6F941-6C23-AD4C-9DF6-DE53775CC1DA}" destId="{88FFF147-74F1-5F4B-BC9A-6EF543855E96}" srcOrd="0" destOrd="0" parTransId="{D83B0114-97AB-7E49-98B4-AFC55D2699AA}" sibTransId="{6EE1ECF0-9BBC-4548-B5C3-07CECCC8AEF7}"/>
    <dgm:cxn modelId="{816DA797-A6C7-634D-B34E-E7CCF5DCF91F}" type="presOf" srcId="{327E5001-EC61-F54A-9C32-AFAF8857DDD3}" destId="{AB49FC57-1E79-EF4E-A334-C80167BDB6E0}" srcOrd="0" destOrd="0" presId="urn:microsoft.com/office/officeart/2008/layout/HorizontalMultiLevelHierarchy"/>
    <dgm:cxn modelId="{E737E59E-6D30-1147-8880-4F08331400C8}" type="presOf" srcId="{35F044AC-0E5B-A441-8798-D0CBDD2461F2}" destId="{4DE68950-5B67-7D4C-80F7-52B6C701A443}" srcOrd="1" destOrd="0" presId="urn:microsoft.com/office/officeart/2008/layout/HorizontalMultiLevelHierarchy"/>
    <dgm:cxn modelId="{28567850-28B7-9140-8747-C3028059F758}" type="presParOf" srcId="{5375A489-095C-3A40-8185-3F54178B8134}" destId="{9721BB5E-BB4A-194C-B6D2-6A6AD17C05A2}" srcOrd="0" destOrd="0" presId="urn:microsoft.com/office/officeart/2008/layout/HorizontalMultiLevelHierarchy"/>
    <dgm:cxn modelId="{7CECD150-6A6D-344A-B5AF-56F85C41D2ED}" type="presParOf" srcId="{9721BB5E-BB4A-194C-B6D2-6A6AD17C05A2}" destId="{AC5B6E52-DD1F-2D44-9FA5-7E1A657B9223}" srcOrd="0" destOrd="0" presId="urn:microsoft.com/office/officeart/2008/layout/HorizontalMultiLevelHierarchy"/>
    <dgm:cxn modelId="{E26D0105-94B7-F94F-96CC-BA1DBBA928D2}" type="presParOf" srcId="{9721BB5E-BB4A-194C-B6D2-6A6AD17C05A2}" destId="{4E87B5D4-BD41-AD46-982F-B33D9C03065A}" srcOrd="1" destOrd="0" presId="urn:microsoft.com/office/officeart/2008/layout/HorizontalMultiLevelHierarchy"/>
    <dgm:cxn modelId="{DDD18821-7A52-3144-A628-E4A50B8F4253}" type="presParOf" srcId="{4E87B5D4-BD41-AD46-982F-B33D9C03065A}" destId="{E98B5347-7A82-F44C-A327-C7C6CDC01DB4}" srcOrd="0" destOrd="0" presId="urn:microsoft.com/office/officeart/2008/layout/HorizontalMultiLevelHierarchy"/>
    <dgm:cxn modelId="{0A044B92-87C6-2E42-980C-0972C57E2008}" type="presParOf" srcId="{E98B5347-7A82-F44C-A327-C7C6CDC01DB4}" destId="{B5DEAA0F-23F7-344C-9A96-E065F516B54A}" srcOrd="0" destOrd="0" presId="urn:microsoft.com/office/officeart/2008/layout/HorizontalMultiLevelHierarchy"/>
    <dgm:cxn modelId="{9787ADA5-242A-DF4E-BE38-D54B08450C60}" type="presParOf" srcId="{4E87B5D4-BD41-AD46-982F-B33D9C03065A}" destId="{34C47180-7151-4A42-B202-BBF6EFEB4026}" srcOrd="1" destOrd="0" presId="urn:microsoft.com/office/officeart/2008/layout/HorizontalMultiLevelHierarchy"/>
    <dgm:cxn modelId="{F4A1AAA9-91AC-E146-A479-983E7A8A508E}" type="presParOf" srcId="{34C47180-7151-4A42-B202-BBF6EFEB4026}" destId="{4060DEC2-5B58-DE4E-A94A-91CFABCC6880}" srcOrd="0" destOrd="0" presId="urn:microsoft.com/office/officeart/2008/layout/HorizontalMultiLevelHierarchy"/>
    <dgm:cxn modelId="{CDC97A91-9F42-7B47-83C8-DA382BBA3A86}" type="presParOf" srcId="{34C47180-7151-4A42-B202-BBF6EFEB4026}" destId="{75119DB3-942C-7D43-BF23-3123680F71D1}" srcOrd="1" destOrd="0" presId="urn:microsoft.com/office/officeart/2008/layout/HorizontalMultiLevelHierarchy"/>
    <dgm:cxn modelId="{55EA423B-47A1-1642-A115-0272C2D6BE8F}" type="presParOf" srcId="{75119DB3-942C-7D43-BF23-3123680F71D1}" destId="{DDF4187A-DED2-F449-8AF0-595955E3EEB5}" srcOrd="0" destOrd="0" presId="urn:microsoft.com/office/officeart/2008/layout/HorizontalMultiLevelHierarchy"/>
    <dgm:cxn modelId="{DA75592B-1676-CB47-8019-3F2560EC287E}" type="presParOf" srcId="{DDF4187A-DED2-F449-8AF0-595955E3EEB5}" destId="{C3828092-5EBF-834C-B3C5-67EFCAD0C105}" srcOrd="0" destOrd="0" presId="urn:microsoft.com/office/officeart/2008/layout/HorizontalMultiLevelHierarchy"/>
    <dgm:cxn modelId="{499C1898-912C-0B44-8F85-04ACE80DDCAA}" type="presParOf" srcId="{75119DB3-942C-7D43-BF23-3123680F71D1}" destId="{2AE8B89A-CE47-B040-8DBB-B584A8622BFF}" srcOrd="1" destOrd="0" presId="urn:microsoft.com/office/officeart/2008/layout/HorizontalMultiLevelHierarchy"/>
    <dgm:cxn modelId="{892E3894-9B0F-D847-8B21-09875B0C45B5}" type="presParOf" srcId="{2AE8B89A-CE47-B040-8DBB-B584A8622BFF}" destId="{0F3D035F-2142-2D4B-B5D6-15995ACCF823}" srcOrd="0" destOrd="0" presId="urn:microsoft.com/office/officeart/2008/layout/HorizontalMultiLevelHierarchy"/>
    <dgm:cxn modelId="{D127AFC2-0D3A-D843-92BC-011A87035703}" type="presParOf" srcId="{2AE8B89A-CE47-B040-8DBB-B584A8622BFF}" destId="{699F3D14-8784-534C-97FC-0136C04C2538}" srcOrd="1" destOrd="0" presId="urn:microsoft.com/office/officeart/2008/layout/HorizontalMultiLevelHierarchy"/>
    <dgm:cxn modelId="{B26562BD-CE3B-374A-A07E-AE00211580F7}" type="presParOf" srcId="{699F3D14-8784-534C-97FC-0136C04C2538}" destId="{2DD3405D-638C-0D43-99BA-80D2D6A08371}" srcOrd="0" destOrd="0" presId="urn:microsoft.com/office/officeart/2008/layout/HorizontalMultiLevelHierarchy"/>
    <dgm:cxn modelId="{59208EFA-27E3-BE41-89DB-07961FB8931C}" type="presParOf" srcId="{2DD3405D-638C-0D43-99BA-80D2D6A08371}" destId="{AB604C9F-8294-5845-9CB2-64BDB96EE3B6}" srcOrd="0" destOrd="0" presId="urn:microsoft.com/office/officeart/2008/layout/HorizontalMultiLevelHierarchy"/>
    <dgm:cxn modelId="{6B3BD06F-5AA1-9646-BC43-F1E14FF0DD52}" type="presParOf" srcId="{699F3D14-8784-534C-97FC-0136C04C2538}" destId="{E1A2551A-88D6-F94D-A6D6-3697471BDEEE}" srcOrd="1" destOrd="0" presId="urn:microsoft.com/office/officeart/2008/layout/HorizontalMultiLevelHierarchy"/>
    <dgm:cxn modelId="{E30A1254-63A5-F64A-A88B-C85CE7E24A83}" type="presParOf" srcId="{E1A2551A-88D6-F94D-A6D6-3697471BDEEE}" destId="{C415E39F-3819-404A-8C6E-372336AA0034}" srcOrd="0" destOrd="0" presId="urn:microsoft.com/office/officeart/2008/layout/HorizontalMultiLevelHierarchy"/>
    <dgm:cxn modelId="{27910431-34D9-7146-81F4-349C43BE50F1}" type="presParOf" srcId="{E1A2551A-88D6-F94D-A6D6-3697471BDEEE}" destId="{CAC6DAC3-8532-834F-BEF5-0176EECFD054}" srcOrd="1" destOrd="0" presId="urn:microsoft.com/office/officeart/2008/layout/HorizontalMultiLevelHierarchy"/>
    <dgm:cxn modelId="{397071AB-AFA7-7445-9FE7-0AE9997DF4AC}" type="presParOf" srcId="{75119DB3-942C-7D43-BF23-3123680F71D1}" destId="{C58C6050-D659-BC4E-93B3-E9B0FB17E1A4}" srcOrd="2" destOrd="0" presId="urn:microsoft.com/office/officeart/2008/layout/HorizontalMultiLevelHierarchy"/>
    <dgm:cxn modelId="{645CA32E-52B6-FF4C-946E-467A82049E16}" type="presParOf" srcId="{C58C6050-D659-BC4E-93B3-E9B0FB17E1A4}" destId="{9D28FED7-C163-134E-AFCC-5643D9557036}" srcOrd="0" destOrd="0" presId="urn:microsoft.com/office/officeart/2008/layout/HorizontalMultiLevelHierarchy"/>
    <dgm:cxn modelId="{34D5B5E9-01C6-D047-9E56-DE25FDB1E9CB}" type="presParOf" srcId="{75119DB3-942C-7D43-BF23-3123680F71D1}" destId="{09F5F4CE-0E7B-9A4C-B7C5-C314DC12E353}" srcOrd="3" destOrd="0" presId="urn:microsoft.com/office/officeart/2008/layout/HorizontalMultiLevelHierarchy"/>
    <dgm:cxn modelId="{27D73935-1C79-3B40-A8DF-CCAED903399D}" type="presParOf" srcId="{09F5F4CE-0E7B-9A4C-B7C5-C314DC12E353}" destId="{12EA3772-E28D-CF45-A262-11D939EB8ED7}" srcOrd="0" destOrd="0" presId="urn:microsoft.com/office/officeart/2008/layout/HorizontalMultiLevelHierarchy"/>
    <dgm:cxn modelId="{5FDA9D1E-9519-B041-837E-A0FF45876EFE}" type="presParOf" srcId="{09F5F4CE-0E7B-9A4C-B7C5-C314DC12E353}" destId="{9CBBCED3-33DE-4949-B74A-1D605D09ED4C}" srcOrd="1" destOrd="0" presId="urn:microsoft.com/office/officeart/2008/layout/HorizontalMultiLevelHierarchy"/>
    <dgm:cxn modelId="{5103360E-03F1-D549-A778-01C920A340B9}" type="presParOf" srcId="{9CBBCED3-33DE-4949-B74A-1D605D09ED4C}" destId="{F88F5601-203E-AF47-9964-B8451097D1C7}" srcOrd="0" destOrd="0" presId="urn:microsoft.com/office/officeart/2008/layout/HorizontalMultiLevelHierarchy"/>
    <dgm:cxn modelId="{E19E43C8-4074-2749-8823-8B05FCA492EF}" type="presParOf" srcId="{F88F5601-203E-AF47-9964-B8451097D1C7}" destId="{0F5D2127-9307-DC4B-8164-8F66A66F0952}" srcOrd="0" destOrd="0" presId="urn:microsoft.com/office/officeart/2008/layout/HorizontalMultiLevelHierarchy"/>
    <dgm:cxn modelId="{A4AA96A9-8813-4F41-84E1-C5A2AB5A054C}" type="presParOf" srcId="{9CBBCED3-33DE-4949-B74A-1D605D09ED4C}" destId="{23C9180D-70BE-5445-BCF3-BAAEE858CF08}" srcOrd="1" destOrd="0" presId="urn:microsoft.com/office/officeart/2008/layout/HorizontalMultiLevelHierarchy"/>
    <dgm:cxn modelId="{9F7B89A9-ACEA-4A42-8FBE-6BDF32473FE6}" type="presParOf" srcId="{23C9180D-70BE-5445-BCF3-BAAEE858CF08}" destId="{7B6B74A1-B6B9-154E-86A8-27CBB036A096}" srcOrd="0" destOrd="0" presId="urn:microsoft.com/office/officeart/2008/layout/HorizontalMultiLevelHierarchy"/>
    <dgm:cxn modelId="{D361DD99-1AE4-304C-8EBA-3F31D3546170}" type="presParOf" srcId="{23C9180D-70BE-5445-BCF3-BAAEE858CF08}" destId="{ABECC6BF-A21C-C143-9FDD-A370E765BC0B}" srcOrd="1" destOrd="0" presId="urn:microsoft.com/office/officeart/2008/layout/HorizontalMultiLevelHierarchy"/>
    <dgm:cxn modelId="{503D37EA-D04A-554A-9326-8D68DAA8AB64}" type="presParOf" srcId="{ABECC6BF-A21C-C143-9FDD-A370E765BC0B}" destId="{0FA62CF5-7037-6D4B-B8AF-7C37BB8995B6}" srcOrd="0" destOrd="0" presId="urn:microsoft.com/office/officeart/2008/layout/HorizontalMultiLevelHierarchy"/>
    <dgm:cxn modelId="{DD84AE73-E3DD-C44E-846F-9C78E05458F0}" type="presParOf" srcId="{0FA62CF5-7037-6D4B-B8AF-7C37BB8995B6}" destId="{CD8FE25D-E4D3-744B-85FF-0707F97C2549}" srcOrd="0" destOrd="0" presId="urn:microsoft.com/office/officeart/2008/layout/HorizontalMultiLevelHierarchy"/>
    <dgm:cxn modelId="{DFF6BBB2-C0E0-C24F-B31D-F2B4B73DDF02}" type="presParOf" srcId="{ABECC6BF-A21C-C143-9FDD-A370E765BC0B}" destId="{C8BDDB91-8368-AD48-93DD-A972155C6B67}" srcOrd="1" destOrd="0" presId="urn:microsoft.com/office/officeart/2008/layout/HorizontalMultiLevelHierarchy"/>
    <dgm:cxn modelId="{AF920F62-6EA7-0544-BD67-CC0CE74F631C}" type="presParOf" srcId="{C8BDDB91-8368-AD48-93DD-A972155C6B67}" destId="{02978EDF-1E21-8B4A-902C-F2CAD470B454}" srcOrd="0" destOrd="0" presId="urn:microsoft.com/office/officeart/2008/layout/HorizontalMultiLevelHierarchy"/>
    <dgm:cxn modelId="{C3AC1666-B19B-3C4D-A45D-CBBF6DACD6E8}" type="presParOf" srcId="{C8BDDB91-8368-AD48-93DD-A972155C6B67}" destId="{38F73810-F7DA-7248-8617-9621A26A74FD}" srcOrd="1" destOrd="0" presId="urn:microsoft.com/office/officeart/2008/layout/HorizontalMultiLevelHierarchy"/>
    <dgm:cxn modelId="{4DDE825C-B70F-364F-A315-FB87B411C286}" type="presParOf" srcId="{9CBBCED3-33DE-4949-B74A-1D605D09ED4C}" destId="{C8A2D3EA-FEB8-0542-A71A-FF0BAB413D2E}" srcOrd="2" destOrd="0" presId="urn:microsoft.com/office/officeart/2008/layout/HorizontalMultiLevelHierarchy"/>
    <dgm:cxn modelId="{48989B6C-6C26-204F-9561-D42EF6C0D6C3}" type="presParOf" srcId="{C8A2D3EA-FEB8-0542-A71A-FF0BAB413D2E}" destId="{9857E011-2F6B-4543-9B67-7A858D1BFE97}" srcOrd="0" destOrd="0" presId="urn:microsoft.com/office/officeart/2008/layout/HorizontalMultiLevelHierarchy"/>
    <dgm:cxn modelId="{998440F5-13BC-E940-9EF9-B6BD669D8876}" type="presParOf" srcId="{9CBBCED3-33DE-4949-B74A-1D605D09ED4C}" destId="{2B206D81-8E33-8242-93B1-6380BC16D05B}" srcOrd="3" destOrd="0" presId="urn:microsoft.com/office/officeart/2008/layout/HorizontalMultiLevelHierarchy"/>
    <dgm:cxn modelId="{EA800B04-BAB8-CF4D-81F1-1BCDBAA45080}" type="presParOf" srcId="{2B206D81-8E33-8242-93B1-6380BC16D05B}" destId="{5EF7E104-9561-C641-9279-FF23EEB1C254}" srcOrd="0" destOrd="0" presId="urn:microsoft.com/office/officeart/2008/layout/HorizontalMultiLevelHierarchy"/>
    <dgm:cxn modelId="{89F024EE-12B2-534C-97E4-048B0D4AEECA}" type="presParOf" srcId="{2B206D81-8E33-8242-93B1-6380BC16D05B}" destId="{704CB1DA-12AE-B64A-B690-790F674B0168}" srcOrd="1" destOrd="0" presId="urn:microsoft.com/office/officeart/2008/layout/HorizontalMultiLevelHierarchy"/>
    <dgm:cxn modelId="{9290BC0F-1EE9-5B4F-B24A-5FE35AFBDFEC}" type="presParOf" srcId="{704CB1DA-12AE-B64A-B690-790F674B0168}" destId="{2282A08E-A669-F749-8BFC-DD8C4D46DD58}" srcOrd="0" destOrd="0" presId="urn:microsoft.com/office/officeart/2008/layout/HorizontalMultiLevelHierarchy"/>
    <dgm:cxn modelId="{5F6471DC-C58E-5848-8E90-BE34C4860025}" type="presParOf" srcId="{2282A08E-A669-F749-8BFC-DD8C4D46DD58}" destId="{A465CCB6-E6DC-494E-A4E8-94C1D72D0799}" srcOrd="0" destOrd="0" presId="urn:microsoft.com/office/officeart/2008/layout/HorizontalMultiLevelHierarchy"/>
    <dgm:cxn modelId="{2B4CCCF1-EAEE-6346-8156-C611CEFE3F4E}" type="presParOf" srcId="{704CB1DA-12AE-B64A-B690-790F674B0168}" destId="{24C6DDA6-54BF-8F4C-9839-2C382CBA314D}" srcOrd="1" destOrd="0" presId="urn:microsoft.com/office/officeart/2008/layout/HorizontalMultiLevelHierarchy"/>
    <dgm:cxn modelId="{BE83D159-DE1F-894A-B06B-F6699E2FEEB9}" type="presParOf" srcId="{24C6DDA6-54BF-8F4C-9839-2C382CBA314D}" destId="{11E42DBB-35EC-BD4D-B26A-F9BA05354A82}" srcOrd="0" destOrd="0" presId="urn:microsoft.com/office/officeart/2008/layout/HorizontalMultiLevelHierarchy"/>
    <dgm:cxn modelId="{E1D27482-EB1E-C146-A6AA-B0EFC041AF02}" type="presParOf" srcId="{24C6DDA6-54BF-8F4C-9839-2C382CBA314D}" destId="{6F00454D-D34F-9B45-A48A-2E62CE10A14C}" srcOrd="1" destOrd="0" presId="urn:microsoft.com/office/officeart/2008/layout/HorizontalMultiLevelHierarchy"/>
    <dgm:cxn modelId="{510118EE-C614-F444-BE4A-37AFF7771F88}" type="presParOf" srcId="{4E87B5D4-BD41-AD46-982F-B33D9C03065A}" destId="{CA3F6B6D-FA72-FA48-A2FC-2824614F3B75}" srcOrd="2" destOrd="0" presId="urn:microsoft.com/office/officeart/2008/layout/HorizontalMultiLevelHierarchy"/>
    <dgm:cxn modelId="{77874692-A085-8C4D-BA04-EE048F8BDBCB}" type="presParOf" srcId="{CA3F6B6D-FA72-FA48-A2FC-2824614F3B75}" destId="{4DE68950-5B67-7D4C-80F7-52B6C701A443}" srcOrd="0" destOrd="0" presId="urn:microsoft.com/office/officeart/2008/layout/HorizontalMultiLevelHierarchy"/>
    <dgm:cxn modelId="{EB96F9FB-2A83-CA47-8772-D5822330176F}" type="presParOf" srcId="{4E87B5D4-BD41-AD46-982F-B33D9C03065A}" destId="{1433CE4F-7978-6D4A-9623-C6DA7B346491}" srcOrd="3" destOrd="0" presId="urn:microsoft.com/office/officeart/2008/layout/HorizontalMultiLevelHierarchy"/>
    <dgm:cxn modelId="{5FEE301D-8BE3-F94B-94D1-F3EAE49CE2B5}" type="presParOf" srcId="{1433CE4F-7978-6D4A-9623-C6DA7B346491}" destId="{6BE9C692-E458-F540-86F9-98AF25A12DC8}" srcOrd="0" destOrd="0" presId="urn:microsoft.com/office/officeart/2008/layout/HorizontalMultiLevelHierarchy"/>
    <dgm:cxn modelId="{E6A99220-BC10-6148-9468-D3B4BA7A3F76}" type="presParOf" srcId="{1433CE4F-7978-6D4A-9623-C6DA7B346491}" destId="{CBF8F52F-DCE3-EF43-9EF3-0F635EEB62B5}" srcOrd="1" destOrd="0" presId="urn:microsoft.com/office/officeart/2008/layout/HorizontalMultiLevelHierarchy"/>
    <dgm:cxn modelId="{A6F83B5C-D257-0041-AB85-19EA587AE9D2}" type="presParOf" srcId="{CBF8F52F-DCE3-EF43-9EF3-0F635EEB62B5}" destId="{AB49FC57-1E79-EF4E-A334-C80167BDB6E0}" srcOrd="0" destOrd="0" presId="urn:microsoft.com/office/officeart/2008/layout/HorizontalMultiLevelHierarchy"/>
    <dgm:cxn modelId="{38EAA948-1902-574A-AE4F-0C2FD84A9586}" type="presParOf" srcId="{AB49FC57-1E79-EF4E-A334-C80167BDB6E0}" destId="{D44046CE-DE27-1B46-A5DB-0B77597E7539}" srcOrd="0" destOrd="0" presId="urn:microsoft.com/office/officeart/2008/layout/HorizontalMultiLevelHierarchy"/>
    <dgm:cxn modelId="{EF646DF2-D9C6-6848-8A4C-AFA93C3818C4}" type="presParOf" srcId="{CBF8F52F-DCE3-EF43-9EF3-0F635EEB62B5}" destId="{8209AF59-8D56-5645-8A3D-50ED24A9F56E}" srcOrd="1" destOrd="0" presId="urn:microsoft.com/office/officeart/2008/layout/HorizontalMultiLevelHierarchy"/>
    <dgm:cxn modelId="{8A3CD330-B184-E048-878B-3299CF069BB7}" type="presParOf" srcId="{8209AF59-8D56-5645-8A3D-50ED24A9F56E}" destId="{DE6AD25A-98DD-9344-9E77-B59F3EE0AD7B}" srcOrd="0" destOrd="0" presId="urn:microsoft.com/office/officeart/2008/layout/HorizontalMultiLevelHierarchy"/>
    <dgm:cxn modelId="{74BF42A7-C015-C44F-B6A9-A834F7AD12BF}" type="presParOf" srcId="{8209AF59-8D56-5645-8A3D-50ED24A9F56E}" destId="{77E72A08-FAF8-A947-B0C9-F4D13F45354C}" srcOrd="1" destOrd="0" presId="urn:microsoft.com/office/officeart/2008/layout/HorizontalMultiLevelHierarchy"/>
    <dgm:cxn modelId="{36F4B820-7EF4-A14C-9767-5E17DD8A7C1A}" type="presParOf" srcId="{77E72A08-FAF8-A947-B0C9-F4D13F45354C}" destId="{7863A18B-7C2B-F84E-82CB-1C18B273FDE1}" srcOrd="0" destOrd="0" presId="urn:microsoft.com/office/officeart/2008/layout/HorizontalMultiLevelHierarchy"/>
    <dgm:cxn modelId="{FA927077-5AC7-FF46-AEA3-835F2E60ABE4}" type="presParOf" srcId="{7863A18B-7C2B-F84E-82CB-1C18B273FDE1}" destId="{02504650-9FA7-C240-9BBC-46A43CFB1360}" srcOrd="0" destOrd="0" presId="urn:microsoft.com/office/officeart/2008/layout/HorizontalMultiLevelHierarchy"/>
    <dgm:cxn modelId="{AEF0EEC9-3496-2C48-9AAA-21BB72008A6D}" type="presParOf" srcId="{77E72A08-FAF8-A947-B0C9-F4D13F45354C}" destId="{1BAA0DA9-AA60-C74E-BCE7-B0ABA1463B13}" srcOrd="1" destOrd="0" presId="urn:microsoft.com/office/officeart/2008/layout/HorizontalMultiLevelHierarchy"/>
    <dgm:cxn modelId="{CC4B2525-61F3-4544-BF88-6EDFC5871B3D}" type="presParOf" srcId="{1BAA0DA9-AA60-C74E-BCE7-B0ABA1463B13}" destId="{5AC3527E-9CF5-3D48-9C2C-88272FF47583}" srcOrd="0" destOrd="0" presId="urn:microsoft.com/office/officeart/2008/layout/HorizontalMultiLevelHierarchy"/>
    <dgm:cxn modelId="{B1AB5AAA-BAA7-7544-85E4-FE837E2D38C3}" type="presParOf" srcId="{1BAA0DA9-AA60-C74E-BCE7-B0ABA1463B13}" destId="{1234C9BA-9989-6649-A364-3B0BC9D00757}" srcOrd="1" destOrd="0" presId="urn:microsoft.com/office/officeart/2008/layout/HorizontalMultiLevelHierarchy"/>
    <dgm:cxn modelId="{366C5E09-BC9E-B544-AE13-5EBDF474584B}" type="presParOf" srcId="{77E72A08-FAF8-A947-B0C9-F4D13F45354C}" destId="{F57F6F9A-5B61-634F-8408-12AF10CF4C7F}" srcOrd="2" destOrd="0" presId="urn:microsoft.com/office/officeart/2008/layout/HorizontalMultiLevelHierarchy"/>
    <dgm:cxn modelId="{1507B991-FFFA-A84B-84D7-8F39D504B37F}" type="presParOf" srcId="{F57F6F9A-5B61-634F-8408-12AF10CF4C7F}" destId="{DB7485C8-9FCF-474F-AEDB-465481E631A7}" srcOrd="0" destOrd="0" presId="urn:microsoft.com/office/officeart/2008/layout/HorizontalMultiLevelHierarchy"/>
    <dgm:cxn modelId="{4570A29D-DC72-134D-9B2D-BE6E2FFF5951}" type="presParOf" srcId="{77E72A08-FAF8-A947-B0C9-F4D13F45354C}" destId="{A24C3F76-8519-AD47-8659-D6D97B916E12}" srcOrd="3" destOrd="0" presId="urn:microsoft.com/office/officeart/2008/layout/HorizontalMultiLevelHierarchy"/>
    <dgm:cxn modelId="{D5D1C196-1284-4A42-B47D-8F051BD66920}" type="presParOf" srcId="{A24C3F76-8519-AD47-8659-D6D97B916E12}" destId="{72CF21F4-6465-D048-92A3-7A4C14283E7A}" srcOrd="0" destOrd="0" presId="urn:microsoft.com/office/officeart/2008/layout/HorizontalMultiLevelHierarchy"/>
    <dgm:cxn modelId="{B1889FE8-8198-4A45-9CD5-86AC145C998D}" type="presParOf" srcId="{A24C3F76-8519-AD47-8659-D6D97B916E12}" destId="{CEADEEBB-2EE9-C54A-B67B-4D0977B82F2F}" srcOrd="1" destOrd="0" presId="urn:microsoft.com/office/officeart/2008/layout/HorizontalMultiLevelHierarchy"/>
    <dgm:cxn modelId="{26327EA8-DB3D-DA45-B2A5-A89A7B72F403}" type="presParOf" srcId="{CBF8F52F-DCE3-EF43-9EF3-0F635EEB62B5}" destId="{87D51582-5865-7549-ADEC-384D30DE5EF5}" srcOrd="2" destOrd="0" presId="urn:microsoft.com/office/officeart/2008/layout/HorizontalMultiLevelHierarchy"/>
    <dgm:cxn modelId="{95CE5997-B58A-EA4C-A260-3BFCB845B986}" type="presParOf" srcId="{87D51582-5865-7549-ADEC-384D30DE5EF5}" destId="{0B155360-012D-0D43-91C3-D8EEE878F19B}" srcOrd="0" destOrd="0" presId="urn:microsoft.com/office/officeart/2008/layout/HorizontalMultiLevelHierarchy"/>
    <dgm:cxn modelId="{6511F974-E0A4-5543-9CE9-AE5190DBC1C4}" type="presParOf" srcId="{CBF8F52F-DCE3-EF43-9EF3-0F635EEB62B5}" destId="{0C6996B5-6289-3845-B8A7-7F0A31F0C6E6}" srcOrd="3" destOrd="0" presId="urn:microsoft.com/office/officeart/2008/layout/HorizontalMultiLevelHierarchy"/>
    <dgm:cxn modelId="{5B5D749B-0050-744F-A9B1-CCC712C4C960}" type="presParOf" srcId="{0C6996B5-6289-3845-B8A7-7F0A31F0C6E6}" destId="{3A00E724-17E0-9846-8C12-9CEC61E2B541}" srcOrd="0" destOrd="0" presId="urn:microsoft.com/office/officeart/2008/layout/HorizontalMultiLevelHierarchy"/>
    <dgm:cxn modelId="{67DE16A8-596E-4147-B6AD-C31B2E214A4B}" type="presParOf" srcId="{0C6996B5-6289-3845-B8A7-7F0A31F0C6E6}" destId="{FEEF3EFC-EF5B-1F4E-9FB5-4423EE727F60}" srcOrd="1" destOrd="0" presId="urn:microsoft.com/office/officeart/2008/layout/HorizontalMultiLevelHierarchy"/>
    <dgm:cxn modelId="{2623BB27-18CD-3C47-B92C-79DEAB291956}" type="presParOf" srcId="{FEEF3EFC-EF5B-1F4E-9FB5-4423EE727F60}" destId="{8DF904C2-7132-244A-A8EB-7141FE94B64D}" srcOrd="0" destOrd="0" presId="urn:microsoft.com/office/officeart/2008/layout/HorizontalMultiLevelHierarchy"/>
    <dgm:cxn modelId="{BAFA2EB1-4DDE-B845-90E9-29D1F4AA1C25}" type="presParOf" srcId="{8DF904C2-7132-244A-A8EB-7141FE94B64D}" destId="{D4B0CAB4-B12E-454A-8C32-23CF37016CBB}" srcOrd="0" destOrd="0" presId="urn:microsoft.com/office/officeart/2008/layout/HorizontalMultiLevelHierarchy"/>
    <dgm:cxn modelId="{32678C65-E561-A649-86FF-DF50C6A5D549}" type="presParOf" srcId="{FEEF3EFC-EF5B-1F4E-9FB5-4423EE727F60}" destId="{B6CA38E6-C709-D84D-815C-763A8A47C693}" srcOrd="1" destOrd="0" presId="urn:microsoft.com/office/officeart/2008/layout/HorizontalMultiLevelHierarchy"/>
    <dgm:cxn modelId="{B711F584-CD02-A543-A2E9-7EE357C14E63}" type="presParOf" srcId="{B6CA38E6-C709-D84D-815C-763A8A47C693}" destId="{E18CD885-D991-4543-B959-95314413965E}" srcOrd="0" destOrd="0" presId="urn:microsoft.com/office/officeart/2008/layout/HorizontalMultiLevelHierarchy"/>
    <dgm:cxn modelId="{00B2688C-7DEA-2F4A-8A6E-F74A260D67E9}" type="presParOf" srcId="{B6CA38E6-C709-D84D-815C-763A8A47C693}" destId="{C35B32BB-3608-E64F-8C36-3A16301F5BA6}" srcOrd="1" destOrd="0" presId="urn:microsoft.com/office/officeart/2008/layout/HorizontalMultiLevelHierarchy"/>
    <dgm:cxn modelId="{A72AC1B3-9128-7D44-9579-47D9A96D71F5}" type="presParOf" srcId="{FEEF3EFC-EF5B-1F4E-9FB5-4423EE727F60}" destId="{401F60F8-C760-C34B-A23E-495F70E64CCB}" srcOrd="2" destOrd="0" presId="urn:microsoft.com/office/officeart/2008/layout/HorizontalMultiLevelHierarchy"/>
    <dgm:cxn modelId="{DDD4B447-9973-F64F-8F33-6FF408D76E1E}" type="presParOf" srcId="{401F60F8-C760-C34B-A23E-495F70E64CCB}" destId="{51BCC50C-7F43-CA41-9DBE-917BA8EB5FDF}" srcOrd="0" destOrd="0" presId="urn:microsoft.com/office/officeart/2008/layout/HorizontalMultiLevelHierarchy"/>
    <dgm:cxn modelId="{F2818277-51F1-1B44-9EB1-4BDDD7A6FA89}" type="presParOf" srcId="{FEEF3EFC-EF5B-1F4E-9FB5-4423EE727F60}" destId="{5D9DF059-B8A1-9341-941D-F85B97CDCAF6}" srcOrd="3" destOrd="0" presId="urn:microsoft.com/office/officeart/2008/layout/HorizontalMultiLevelHierarchy"/>
    <dgm:cxn modelId="{B33F408C-CABB-3B41-A334-C35643673919}" type="presParOf" srcId="{5D9DF059-B8A1-9341-941D-F85B97CDCAF6}" destId="{F7A33003-7820-A44D-8AC7-C0172AF0C1A1}" srcOrd="0" destOrd="0" presId="urn:microsoft.com/office/officeart/2008/layout/HorizontalMultiLevelHierarchy"/>
    <dgm:cxn modelId="{29A9CFB7-F4FD-A549-ADFF-9B2FD581248F}" type="presParOf" srcId="{5D9DF059-B8A1-9341-941D-F85B97CDCAF6}" destId="{A8EB9E93-5058-6A46-8F8A-17C505FA87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9DA491-6104-1243-AE4C-B2A037A8D3C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B0333-3F64-5146-A135-18458BB6EB5C}">
      <dgm:prSet phldrT="[文本]"/>
      <dgm:spPr/>
      <dgm:t>
        <a:bodyPr/>
        <a:lstStyle/>
        <a:p>
          <a:r>
            <a:rPr lang="zh-CN" altLang="en-US" dirty="0" smtClean="0"/>
            <a:t>代码式开发</a:t>
          </a:r>
          <a:endParaRPr lang="zh-CN" altLang="en-US" dirty="0"/>
        </a:p>
      </dgm:t>
    </dgm:pt>
    <dgm:pt modelId="{8AF2919E-291A-9246-A506-5ED1E61D6F82}" type="par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80428318-BE18-3D48-95CF-470C5416F4DB}" type="sib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C7247E96-F9B0-C74C-B8DB-78914A729FB3}">
      <dgm:prSet phldrT="[文本]"/>
      <dgm:spPr/>
      <dgm:t>
        <a:bodyPr/>
        <a:lstStyle/>
        <a:p>
          <a:r>
            <a:rPr lang="zh-CN" altLang="en-US" dirty="0" smtClean="0"/>
            <a:t>代码式＋可视化式 开发</a:t>
          </a:r>
          <a:endParaRPr lang="zh-CN" altLang="en-US" dirty="0"/>
        </a:p>
      </dgm:t>
    </dgm:pt>
    <dgm:pt modelId="{910A14BD-1669-3D44-8E7A-2F07DA7F286F}" type="par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B9E60F74-10E6-6B47-A76A-01C0C2028917}" type="sib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6680918B-E3F2-064A-B23B-EA63456DB4B3}">
      <dgm:prSet/>
      <dgm:spPr/>
      <dgm:t>
        <a:bodyPr/>
        <a:lstStyle/>
        <a:p>
          <a:r>
            <a:rPr lang="zh-CN" altLang="en-US" dirty="0" smtClean="0"/>
            <a:t>可视化开发</a:t>
          </a:r>
          <a:endParaRPr lang="zh-CN" altLang="en-US" dirty="0"/>
        </a:p>
      </dgm:t>
    </dgm:pt>
    <dgm:pt modelId="{8788F69D-3A76-5948-869F-68A24B1679AE}" type="par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6F04CAC2-1E05-7F41-9908-ECC49188CCCD}" type="sib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06327345-D2B8-D64A-ADC2-678F3CA7EB50}">
      <dgm:prSet phldrT="[文本]"/>
      <dgm:spPr/>
      <dgm:t>
        <a:bodyPr/>
        <a:lstStyle/>
        <a:p>
          <a:r>
            <a:rPr lang="zh-CN" altLang="en-US" dirty="0" smtClean="0"/>
            <a:t>开发方式</a:t>
          </a:r>
          <a:endParaRPr lang="zh-CN" altLang="en-US" dirty="0"/>
        </a:p>
      </dgm:t>
    </dgm:pt>
    <dgm:pt modelId="{025991F6-4499-4141-9556-630D59169D34}" type="sib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E4DF9138-4897-F647-A11E-8E16E4FED329}" type="par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596E49B9-7AEF-5645-8A49-9458FF57EB84}" type="pres">
      <dgm:prSet presAssocID="{B19DA491-6104-1243-AE4C-B2A037A8D3C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CAD3C0-9949-5546-BE39-209D4F4DBB07}" type="pres">
      <dgm:prSet presAssocID="{06327345-D2B8-D64A-ADC2-678F3CA7EB50}" presName="root1" presStyleCnt="0"/>
      <dgm:spPr/>
    </dgm:pt>
    <dgm:pt modelId="{506EE853-2AD5-664B-9B64-2A41AFFA9DA1}" type="pres">
      <dgm:prSet presAssocID="{06327345-D2B8-D64A-ADC2-678F3CA7EB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419C10-8784-9640-A7E8-86498A02767F}" type="pres">
      <dgm:prSet presAssocID="{06327345-D2B8-D64A-ADC2-678F3CA7EB50}" presName="level2hierChild" presStyleCnt="0"/>
      <dgm:spPr/>
    </dgm:pt>
    <dgm:pt modelId="{A3B55971-FBA9-4646-9CA3-A1B2F2E16FEE}" type="pres">
      <dgm:prSet presAssocID="{8AF2919E-291A-9246-A506-5ED1E61D6F82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B0FC565-0EC6-F046-935A-4C8C0C16C391}" type="pres">
      <dgm:prSet presAssocID="{8AF2919E-291A-9246-A506-5ED1E61D6F8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40C6BB3-50F2-B74C-9330-9E526C347BC5}" type="pres">
      <dgm:prSet presAssocID="{EB1B0333-3F64-5146-A135-18458BB6EB5C}" presName="root2" presStyleCnt="0"/>
      <dgm:spPr/>
    </dgm:pt>
    <dgm:pt modelId="{5233ECAA-A024-1F46-9D07-57FB498ED12C}" type="pres">
      <dgm:prSet presAssocID="{EB1B0333-3F64-5146-A135-18458BB6EB5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EB980C-9D85-9C4E-BE2F-C0F2DA0A0E6E}" type="pres">
      <dgm:prSet presAssocID="{EB1B0333-3F64-5146-A135-18458BB6EB5C}" presName="level3hierChild" presStyleCnt="0"/>
      <dgm:spPr/>
    </dgm:pt>
    <dgm:pt modelId="{11E4A6EA-5D08-654B-B944-FFC994B3BFD5}" type="pres">
      <dgm:prSet presAssocID="{910A14BD-1669-3D44-8E7A-2F07DA7F286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D25B5A4-609F-724A-9061-3C7A65A5A018}" type="pres">
      <dgm:prSet presAssocID="{910A14BD-1669-3D44-8E7A-2F07DA7F286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F8EEEB-6FCE-CF4E-AF24-77990000159F}" type="pres">
      <dgm:prSet presAssocID="{C7247E96-F9B0-C74C-B8DB-78914A729FB3}" presName="root2" presStyleCnt="0"/>
      <dgm:spPr/>
    </dgm:pt>
    <dgm:pt modelId="{7D0E91CE-AA22-C74B-B111-603DD1C0D9F7}" type="pres">
      <dgm:prSet presAssocID="{C7247E96-F9B0-C74C-B8DB-78914A729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90A1A2-570D-624F-8937-6F6430384D19}" type="pres">
      <dgm:prSet presAssocID="{C7247E96-F9B0-C74C-B8DB-78914A729FB3}" presName="level3hierChild" presStyleCnt="0"/>
      <dgm:spPr/>
    </dgm:pt>
    <dgm:pt modelId="{F8DC9FC7-5602-4A45-9AD8-3A821F533B87}" type="pres">
      <dgm:prSet presAssocID="{8788F69D-3A76-5948-869F-68A24B1679A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31A119E-742D-C74A-808C-7BD2845390E7}" type="pres">
      <dgm:prSet presAssocID="{8788F69D-3A76-5948-869F-68A24B1679A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6D276A2-720F-1345-B5B5-B2DA9FC5DAAC}" type="pres">
      <dgm:prSet presAssocID="{6680918B-E3F2-064A-B23B-EA63456DB4B3}" presName="root2" presStyleCnt="0"/>
      <dgm:spPr/>
    </dgm:pt>
    <dgm:pt modelId="{AACB0284-2AEC-F34D-9443-69CB64222F70}" type="pres">
      <dgm:prSet presAssocID="{6680918B-E3F2-064A-B23B-EA63456DB4B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E151CF-DD8A-494D-A669-6B2E3D549203}" type="pres">
      <dgm:prSet presAssocID="{6680918B-E3F2-064A-B23B-EA63456DB4B3}" presName="level3hierChild" presStyleCnt="0"/>
      <dgm:spPr/>
    </dgm:pt>
  </dgm:ptLst>
  <dgm:cxnLst>
    <dgm:cxn modelId="{A6053F7E-7CC8-F846-A757-3EEC9E56C2DC}" type="presOf" srcId="{8788F69D-3A76-5948-869F-68A24B1679AE}" destId="{F8DC9FC7-5602-4A45-9AD8-3A821F533B87}" srcOrd="0" destOrd="0" presId="urn:microsoft.com/office/officeart/2008/layout/HorizontalMultiLevelHierarchy"/>
    <dgm:cxn modelId="{9506ADC6-12FB-6D4B-807F-F6B13155FE97}" type="presOf" srcId="{8788F69D-3A76-5948-869F-68A24B1679AE}" destId="{831A119E-742D-C74A-808C-7BD2845390E7}" srcOrd="1" destOrd="0" presId="urn:microsoft.com/office/officeart/2008/layout/HorizontalMultiLevelHierarchy"/>
    <dgm:cxn modelId="{C82CB26D-010B-FA4F-A694-AA00BD1C6D0C}" type="presOf" srcId="{910A14BD-1669-3D44-8E7A-2F07DA7F286F}" destId="{11E4A6EA-5D08-654B-B944-FFC994B3BFD5}" srcOrd="0" destOrd="0" presId="urn:microsoft.com/office/officeart/2008/layout/HorizontalMultiLevelHierarchy"/>
    <dgm:cxn modelId="{D23BEFDB-AA75-534E-8838-3746133701F9}" type="presOf" srcId="{EB1B0333-3F64-5146-A135-18458BB6EB5C}" destId="{5233ECAA-A024-1F46-9D07-57FB498ED12C}" srcOrd="0" destOrd="0" presId="urn:microsoft.com/office/officeart/2008/layout/HorizontalMultiLevelHierarchy"/>
    <dgm:cxn modelId="{3BEDB75A-9D92-134B-BFCD-CB379FE4162C}" type="presOf" srcId="{8AF2919E-291A-9246-A506-5ED1E61D6F82}" destId="{6B0FC565-0EC6-F046-935A-4C8C0C16C391}" srcOrd="1" destOrd="0" presId="urn:microsoft.com/office/officeart/2008/layout/HorizontalMultiLevelHierarchy"/>
    <dgm:cxn modelId="{BBD5A6AE-145B-D743-B9CC-1FC954D3A719}" type="presOf" srcId="{8AF2919E-291A-9246-A506-5ED1E61D6F82}" destId="{A3B55971-FBA9-4646-9CA3-A1B2F2E16FEE}" srcOrd="0" destOrd="0" presId="urn:microsoft.com/office/officeart/2008/layout/HorizontalMultiLevelHierarchy"/>
    <dgm:cxn modelId="{69D85BDC-474B-D14B-B115-AE788F00EA68}" type="presOf" srcId="{6680918B-E3F2-064A-B23B-EA63456DB4B3}" destId="{AACB0284-2AEC-F34D-9443-69CB64222F70}" srcOrd="0" destOrd="0" presId="urn:microsoft.com/office/officeart/2008/layout/HorizontalMultiLevelHierarchy"/>
    <dgm:cxn modelId="{FA76013A-1AFC-134A-8FB9-1B4F095918AC}" srcId="{06327345-D2B8-D64A-ADC2-678F3CA7EB50}" destId="{6680918B-E3F2-064A-B23B-EA63456DB4B3}" srcOrd="2" destOrd="0" parTransId="{8788F69D-3A76-5948-869F-68A24B1679AE}" sibTransId="{6F04CAC2-1E05-7F41-9908-ECC49188CCCD}"/>
    <dgm:cxn modelId="{C697DF08-9A4D-CD4D-938A-DA08FFE85EB9}" type="presOf" srcId="{910A14BD-1669-3D44-8E7A-2F07DA7F286F}" destId="{8D25B5A4-609F-724A-9061-3C7A65A5A018}" srcOrd="1" destOrd="0" presId="urn:microsoft.com/office/officeart/2008/layout/HorizontalMultiLevelHierarchy"/>
    <dgm:cxn modelId="{EDC28C94-441C-AD4E-959B-A78E0EDF4A4C}" srcId="{06327345-D2B8-D64A-ADC2-678F3CA7EB50}" destId="{EB1B0333-3F64-5146-A135-18458BB6EB5C}" srcOrd="0" destOrd="0" parTransId="{8AF2919E-291A-9246-A506-5ED1E61D6F82}" sibTransId="{80428318-BE18-3D48-95CF-470C5416F4DB}"/>
    <dgm:cxn modelId="{CF28D143-C8DD-EA43-8B99-8632F3B10626}" type="presOf" srcId="{B19DA491-6104-1243-AE4C-B2A037A8D3C0}" destId="{596E49B9-7AEF-5645-8A49-9458FF57EB84}" srcOrd="0" destOrd="0" presId="urn:microsoft.com/office/officeart/2008/layout/HorizontalMultiLevelHierarchy"/>
    <dgm:cxn modelId="{B6E953AC-A5EA-3D40-9B3F-911832F58A7E}" type="presOf" srcId="{C7247E96-F9B0-C74C-B8DB-78914A729FB3}" destId="{7D0E91CE-AA22-C74B-B111-603DD1C0D9F7}" srcOrd="0" destOrd="0" presId="urn:microsoft.com/office/officeart/2008/layout/HorizontalMultiLevelHierarchy"/>
    <dgm:cxn modelId="{6D903468-7CB0-AC45-AAD6-1D855E2376EC}" srcId="{06327345-D2B8-D64A-ADC2-678F3CA7EB50}" destId="{C7247E96-F9B0-C74C-B8DB-78914A729FB3}" srcOrd="1" destOrd="0" parTransId="{910A14BD-1669-3D44-8E7A-2F07DA7F286F}" sibTransId="{B9E60F74-10E6-6B47-A76A-01C0C2028917}"/>
    <dgm:cxn modelId="{DCF2954E-0503-CA43-B63B-FF33F7A90ABA}" type="presOf" srcId="{06327345-D2B8-D64A-ADC2-678F3CA7EB50}" destId="{506EE853-2AD5-664B-9B64-2A41AFFA9DA1}" srcOrd="0" destOrd="0" presId="urn:microsoft.com/office/officeart/2008/layout/HorizontalMultiLevelHierarchy"/>
    <dgm:cxn modelId="{FDF1A521-2E9C-A74F-B45E-15FC136425F0}" srcId="{B19DA491-6104-1243-AE4C-B2A037A8D3C0}" destId="{06327345-D2B8-D64A-ADC2-678F3CA7EB50}" srcOrd="0" destOrd="0" parTransId="{E4DF9138-4897-F647-A11E-8E16E4FED329}" sibTransId="{025991F6-4499-4141-9556-630D59169D34}"/>
    <dgm:cxn modelId="{37084C05-B2BF-C041-9FB0-E690E9A55A0C}" type="presParOf" srcId="{596E49B9-7AEF-5645-8A49-9458FF57EB84}" destId="{99CAD3C0-9949-5546-BE39-209D4F4DBB07}" srcOrd="0" destOrd="0" presId="urn:microsoft.com/office/officeart/2008/layout/HorizontalMultiLevelHierarchy"/>
    <dgm:cxn modelId="{D58E6A8D-2C63-8347-8BE0-C186A81826CF}" type="presParOf" srcId="{99CAD3C0-9949-5546-BE39-209D4F4DBB07}" destId="{506EE853-2AD5-664B-9B64-2A41AFFA9DA1}" srcOrd="0" destOrd="0" presId="urn:microsoft.com/office/officeart/2008/layout/HorizontalMultiLevelHierarchy"/>
    <dgm:cxn modelId="{BC082B5D-3E04-574C-9826-D2AD0BA81718}" type="presParOf" srcId="{99CAD3C0-9949-5546-BE39-209D4F4DBB07}" destId="{4B419C10-8784-9640-A7E8-86498A02767F}" srcOrd="1" destOrd="0" presId="urn:microsoft.com/office/officeart/2008/layout/HorizontalMultiLevelHierarchy"/>
    <dgm:cxn modelId="{8331AD2A-B93D-4640-B413-27F162BA3EE1}" type="presParOf" srcId="{4B419C10-8784-9640-A7E8-86498A02767F}" destId="{A3B55971-FBA9-4646-9CA3-A1B2F2E16FEE}" srcOrd="0" destOrd="0" presId="urn:microsoft.com/office/officeart/2008/layout/HorizontalMultiLevelHierarchy"/>
    <dgm:cxn modelId="{C2FCC7B8-1184-DC45-9880-E1B90957419F}" type="presParOf" srcId="{A3B55971-FBA9-4646-9CA3-A1B2F2E16FEE}" destId="{6B0FC565-0EC6-F046-935A-4C8C0C16C391}" srcOrd="0" destOrd="0" presId="urn:microsoft.com/office/officeart/2008/layout/HorizontalMultiLevelHierarchy"/>
    <dgm:cxn modelId="{20438B7B-317B-DD41-9FDA-2BBDE690E73A}" type="presParOf" srcId="{4B419C10-8784-9640-A7E8-86498A02767F}" destId="{940C6BB3-50F2-B74C-9330-9E526C347BC5}" srcOrd="1" destOrd="0" presId="urn:microsoft.com/office/officeart/2008/layout/HorizontalMultiLevelHierarchy"/>
    <dgm:cxn modelId="{6D8EDA62-52F4-6143-ACEC-B2CED8130E72}" type="presParOf" srcId="{940C6BB3-50F2-B74C-9330-9E526C347BC5}" destId="{5233ECAA-A024-1F46-9D07-57FB498ED12C}" srcOrd="0" destOrd="0" presId="urn:microsoft.com/office/officeart/2008/layout/HorizontalMultiLevelHierarchy"/>
    <dgm:cxn modelId="{96A294E8-8A2E-FF43-BDAC-33D2622C740B}" type="presParOf" srcId="{940C6BB3-50F2-B74C-9330-9E526C347BC5}" destId="{B0EB980C-9D85-9C4E-BE2F-C0F2DA0A0E6E}" srcOrd="1" destOrd="0" presId="urn:microsoft.com/office/officeart/2008/layout/HorizontalMultiLevelHierarchy"/>
    <dgm:cxn modelId="{D2DDFA05-4A18-2343-804F-DAE9E923F1E6}" type="presParOf" srcId="{4B419C10-8784-9640-A7E8-86498A02767F}" destId="{11E4A6EA-5D08-654B-B944-FFC994B3BFD5}" srcOrd="2" destOrd="0" presId="urn:microsoft.com/office/officeart/2008/layout/HorizontalMultiLevelHierarchy"/>
    <dgm:cxn modelId="{A6480FF5-25BC-6744-B937-4CB0A23E0FED}" type="presParOf" srcId="{11E4A6EA-5D08-654B-B944-FFC994B3BFD5}" destId="{8D25B5A4-609F-724A-9061-3C7A65A5A018}" srcOrd="0" destOrd="0" presId="urn:microsoft.com/office/officeart/2008/layout/HorizontalMultiLevelHierarchy"/>
    <dgm:cxn modelId="{541DCB55-49B0-3449-9E5F-DA0D10C9947E}" type="presParOf" srcId="{4B419C10-8784-9640-A7E8-86498A02767F}" destId="{33F8EEEB-6FCE-CF4E-AF24-77990000159F}" srcOrd="3" destOrd="0" presId="urn:microsoft.com/office/officeart/2008/layout/HorizontalMultiLevelHierarchy"/>
    <dgm:cxn modelId="{0041C275-9FA5-1244-81CD-37C61C2C2E17}" type="presParOf" srcId="{33F8EEEB-6FCE-CF4E-AF24-77990000159F}" destId="{7D0E91CE-AA22-C74B-B111-603DD1C0D9F7}" srcOrd="0" destOrd="0" presId="urn:microsoft.com/office/officeart/2008/layout/HorizontalMultiLevelHierarchy"/>
    <dgm:cxn modelId="{8AD0DA8C-FE81-0A41-AD8F-40EA3EDBE905}" type="presParOf" srcId="{33F8EEEB-6FCE-CF4E-AF24-77990000159F}" destId="{D390A1A2-570D-624F-8937-6F6430384D19}" srcOrd="1" destOrd="0" presId="urn:microsoft.com/office/officeart/2008/layout/HorizontalMultiLevelHierarchy"/>
    <dgm:cxn modelId="{F0D8CD1D-60BD-0549-9C2F-6A7C4006F776}" type="presParOf" srcId="{4B419C10-8784-9640-A7E8-86498A02767F}" destId="{F8DC9FC7-5602-4A45-9AD8-3A821F533B87}" srcOrd="4" destOrd="0" presId="urn:microsoft.com/office/officeart/2008/layout/HorizontalMultiLevelHierarchy"/>
    <dgm:cxn modelId="{46BD7794-4CA4-1745-800C-6F45B98A70A9}" type="presParOf" srcId="{F8DC9FC7-5602-4A45-9AD8-3A821F533B87}" destId="{831A119E-742D-C74A-808C-7BD2845390E7}" srcOrd="0" destOrd="0" presId="urn:microsoft.com/office/officeart/2008/layout/HorizontalMultiLevelHierarchy"/>
    <dgm:cxn modelId="{7057B6DC-698B-F64E-AE0C-A5D9B9700DA1}" type="presParOf" srcId="{4B419C10-8784-9640-A7E8-86498A02767F}" destId="{B6D276A2-720F-1345-B5B5-B2DA9FC5DAAC}" srcOrd="5" destOrd="0" presId="urn:microsoft.com/office/officeart/2008/layout/HorizontalMultiLevelHierarchy"/>
    <dgm:cxn modelId="{165845BE-51B4-3248-A0ED-1C2271AF17EA}" type="presParOf" srcId="{B6D276A2-720F-1345-B5B5-B2DA9FC5DAAC}" destId="{AACB0284-2AEC-F34D-9443-69CB64222F70}" srcOrd="0" destOrd="0" presId="urn:microsoft.com/office/officeart/2008/layout/HorizontalMultiLevelHierarchy"/>
    <dgm:cxn modelId="{6FA1C7FB-457F-B643-BF0D-B324BE3B34CF}" type="presParOf" srcId="{B6D276A2-720F-1345-B5B5-B2DA9FC5DAAC}" destId="{98E151CF-DD8A-494D-A669-6B2E3D5492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FF68AB-145E-5542-873C-A98124D5E49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442A2-C561-FE45-B6BE-2E77737DD326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7E7B56A9-A847-3C41-841D-B26949A97CC7}" type="par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98B63EDA-509C-D341-AED6-74BC826BC973}" type="sib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C3870E74-AA0E-2E4F-AFBB-39AC898ECC11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64905279-4332-8D4E-A9EB-7771BFCF8DC1}" type="par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C2CD348F-E764-C04B-88E3-0B3402454222}" type="sib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EFB292C8-1DD1-BE42-BA2D-8624759F1F74}">
      <dgm:prSet phldrT="[文本]"/>
      <dgm:spPr/>
      <dgm:t>
        <a:bodyPr/>
        <a:lstStyle/>
        <a:p>
          <a:r>
            <a:rPr lang="zh-CN" altLang="en-US" dirty="0" smtClean="0"/>
            <a:t>通信安全</a:t>
          </a:r>
          <a:endParaRPr lang="zh-CN" altLang="en-US" dirty="0"/>
        </a:p>
      </dgm:t>
    </dgm:pt>
    <dgm:pt modelId="{CF6A91C4-96B5-A34E-8712-BE4B47E6A699}" type="par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3FC96E0D-2327-2F4E-9AFE-F071199DB47F}" type="sib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7D78343A-6145-BD48-B7FE-EF0797BEF1F1}">
      <dgm:prSet phldrT="[文本]"/>
      <dgm:spPr/>
      <dgm:t>
        <a:bodyPr/>
        <a:lstStyle/>
        <a:p>
          <a:r>
            <a:rPr lang="zh-CN" altLang="en-US" dirty="0" smtClean="0"/>
            <a:t>资源安全</a:t>
          </a:r>
        </a:p>
      </dgm:t>
    </dgm:pt>
    <dgm:pt modelId="{4216E47D-89BE-874D-BCF9-BD151892EDE1}" type="par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D509E507-AEFF-2B4A-84BF-38CB0FB5F67C}" type="sib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15FD69A2-363A-0A40-8F97-3005F645BBD3}">
      <dgm:prSet phldrT="[文本]"/>
      <dgm:spPr/>
      <dgm:t>
        <a:bodyPr/>
        <a:lstStyle/>
        <a:p>
          <a:r>
            <a:rPr lang="zh-CN" altLang="en-US" dirty="0" smtClean="0"/>
            <a:t>增量更新</a:t>
          </a:r>
        </a:p>
      </dgm:t>
    </dgm:pt>
    <dgm:pt modelId="{CC3A40DA-6539-2148-BCFA-166750F3E174}" type="par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CCC2F2C4-8AA8-9D4C-85B6-98A21788E706}" type="sib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BC2EB802-D451-E842-96AA-7834B149E928}">
      <dgm:prSet phldrT="[文本]"/>
      <dgm:spPr/>
      <dgm:t>
        <a:bodyPr/>
        <a:lstStyle/>
        <a:p>
          <a:r>
            <a:rPr lang="zh-CN" altLang="en-US" dirty="0" smtClean="0"/>
            <a:t>日志反馈</a:t>
          </a:r>
        </a:p>
      </dgm:t>
    </dgm:pt>
    <dgm:pt modelId="{D6AEE4A8-BD9F-B945-8075-3AA3C989321F}" type="par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89FE4C4B-2420-8B43-8404-5AA9C2C1A8D2}" type="sib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B6D8075D-A7C0-6341-B03C-68D0D6AE475B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D2330396-8EF9-4C42-B9EE-BD0D006C3AEA}" type="par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ABC21FC3-804B-9441-B04A-5D1108605094}" type="sib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D75B2262-9E9E-1644-8FE4-4866D1BFF78D}">
      <dgm:prSet phldrT="[文本]"/>
      <dgm:spPr/>
      <dgm:t>
        <a:bodyPr/>
        <a:lstStyle/>
        <a:p>
          <a:r>
            <a:rPr lang="zh-CN" altLang="en-US" dirty="0" smtClean="0"/>
            <a:t>推送服务</a:t>
          </a:r>
          <a:endParaRPr lang="zh-CN" altLang="en-US" dirty="0"/>
        </a:p>
      </dgm:t>
    </dgm:pt>
    <dgm:pt modelId="{F8D0EF34-6C08-DD48-AFCF-82E6A2C848F2}" type="par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919CCB99-0F1C-2748-AAE3-69C00DC3190D}" type="sib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65CFDF1C-9CCC-064C-A31F-5A9B6B5B7958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2D5E4EE-B0CB-7640-90F9-65B9DCC501AC}" type="par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455C7CA0-8B29-0D45-A0E9-52F7A744E8CB}" type="sib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36468EA6-25C3-3346-B4CB-24AE967DF74B}">
      <dgm:prSet phldrT="[文本]"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1FF67FBB-A7D2-7646-BA17-13BA5D66F916}" type="par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333BCEF3-1647-1E4B-88CC-FD0F9129893B}" type="sib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02A03E78-DA19-9D4B-AD0D-00C6EE814F06}">
      <dgm:prSet phldrT="[文本]"/>
      <dgm:spPr/>
      <dgm:t>
        <a:bodyPr/>
        <a:lstStyle/>
        <a:p>
          <a:r>
            <a:rPr lang="zh-CN" altLang="en-US" dirty="0" smtClean="0"/>
            <a:t>角色管理</a:t>
          </a:r>
          <a:endParaRPr lang="zh-CN" altLang="en-US" dirty="0"/>
        </a:p>
      </dgm:t>
    </dgm:pt>
    <dgm:pt modelId="{036C3C9D-9354-1D49-960D-B83B169F3E68}" type="par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A1207072-D3A4-8C45-B305-18EC3516C919}" type="sib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C9A88CF1-6F60-F147-83A4-946D073C8513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D819585-58B8-194A-B044-8F76015197F3}" type="par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CBEAF5C0-013D-8641-A079-69F5830137AE}" type="sib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BEFBF22E-BAF3-5E43-8C5A-224981A2738B}">
      <dgm:prSet phldrT="[文本]"/>
      <dgm:spPr/>
      <dgm:t>
        <a:bodyPr/>
        <a:lstStyle/>
        <a:p>
          <a:r>
            <a:rPr lang="zh-CN" altLang="en-US" dirty="0" smtClean="0"/>
            <a:t>原生通信功能</a:t>
          </a:r>
        </a:p>
      </dgm:t>
    </dgm:pt>
    <dgm:pt modelId="{2C9BC7FF-70A9-E844-B937-4760FE31A413}" type="par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016F697-B67D-B546-BD19-E40B94409B76}" type="sib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FB62A86-5A4A-144A-9417-2F8DD7CF57C0}">
      <dgm:prSet phldrT="[文本]"/>
      <dgm:spPr/>
      <dgm:t>
        <a:bodyPr/>
        <a:lstStyle/>
        <a:p>
          <a:r>
            <a:rPr lang="zh-CN" altLang="en-US" dirty="0" smtClean="0"/>
            <a:t>通信录功能</a:t>
          </a:r>
        </a:p>
      </dgm:t>
    </dgm:pt>
    <dgm:pt modelId="{90208CAF-540B-E648-A255-DBBD3A007F63}" type="par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C251F65C-CD07-E740-AF9C-FBB869DEB980}" type="sib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159E5982-54DD-964C-B748-5EA468CCD352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</a:p>
      </dgm:t>
    </dgm:pt>
    <dgm:pt modelId="{8275997B-9F07-0844-AA65-7DD275A1FC10}" type="par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E2CA5037-0110-E640-8034-EC28C2D5738B}" type="sib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477821AC-5ED7-5C4E-BF00-B8873913F565}">
      <dgm:prSet phldrT="[文本]"/>
      <dgm:spPr/>
      <dgm:t>
        <a:bodyPr/>
        <a:lstStyle/>
        <a:p>
          <a:r>
            <a:rPr lang="zh-CN" altLang="en-US" dirty="0" smtClean="0"/>
            <a:t>开发辅助服务</a:t>
          </a:r>
          <a:endParaRPr lang="zh-CN" altLang="en-US" dirty="0"/>
        </a:p>
      </dgm:t>
    </dgm:pt>
    <dgm:pt modelId="{752E16A6-2C03-554B-A232-8E3EEEA81CB7}" type="par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6C725736-09B9-114E-868D-A8D1C606E25C}" type="sib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24FB3EF0-B2E2-3546-9E17-70795D696989}">
      <dgm:prSet phldrT="[文本]"/>
      <dgm:spPr/>
      <dgm:t>
        <a:bodyPr/>
        <a:lstStyle/>
        <a:p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9A5B4E12-F540-2E4B-AD3F-11A24F3A71BC}" type="par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34B7E9BE-30F1-C24B-8F4D-33035AD2C6DF}" type="sib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FECC621A-EAE4-E046-A821-98D8E9F88CE2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（持续集成工具）</a:t>
          </a:r>
          <a:endParaRPr lang="zh-CN" altLang="en-US" dirty="0"/>
        </a:p>
      </dgm:t>
    </dgm:pt>
    <dgm:pt modelId="{B5DFAC5D-02BA-1740-87C1-561A0ABC3BE1}" type="par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84D10BB1-C60F-4F4C-91C6-81641F8652DA}" type="sib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19C89CEF-6405-5D4A-ACF8-73893B80403C}" type="pres">
      <dgm:prSet presAssocID="{C0FF68AB-145E-5542-873C-A98124D5E49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6CB43-E8B7-6043-B9E1-69ED990513AA}" type="pres">
      <dgm:prSet presAssocID="{4F3442A2-C561-FE45-B6BE-2E77737DD326}" presName="root1" presStyleCnt="0"/>
      <dgm:spPr/>
    </dgm:pt>
    <dgm:pt modelId="{CFD812EB-AAD3-A84A-945E-75A13B3D84AB}" type="pres">
      <dgm:prSet presAssocID="{4F3442A2-C561-FE45-B6BE-2E77737DD3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0D11B-3A33-C944-A439-C213584F1089}" type="pres">
      <dgm:prSet presAssocID="{4F3442A2-C561-FE45-B6BE-2E77737DD326}" presName="level2hierChild" presStyleCnt="0"/>
      <dgm:spPr/>
    </dgm:pt>
    <dgm:pt modelId="{669C2879-83D7-CE4C-9187-65F65ACBDD9C}" type="pres">
      <dgm:prSet presAssocID="{752E16A6-2C03-554B-A232-8E3EEEA81CB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203D3008-1FBB-294D-94A1-B2598FF0F60A}" type="pres">
      <dgm:prSet presAssocID="{752E16A6-2C03-554B-A232-8E3EEEA81CB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ADD4F1F6-3D0E-4543-B4D2-BE2F347E1DF0}" type="pres">
      <dgm:prSet presAssocID="{477821AC-5ED7-5C4E-BF00-B8873913F565}" presName="root2" presStyleCnt="0"/>
      <dgm:spPr/>
    </dgm:pt>
    <dgm:pt modelId="{8E302CD3-157A-4A46-A615-B65D8027C162}" type="pres">
      <dgm:prSet presAssocID="{477821AC-5ED7-5C4E-BF00-B8873913F56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78DFD1-4A8E-B247-96C6-3BB74DD8DC94}" type="pres">
      <dgm:prSet presAssocID="{477821AC-5ED7-5C4E-BF00-B8873913F565}" presName="level3hierChild" presStyleCnt="0"/>
      <dgm:spPr/>
    </dgm:pt>
    <dgm:pt modelId="{3CF4083F-1694-3044-A1EA-44591DDDBED3}" type="pres">
      <dgm:prSet presAssocID="{9A5B4E12-F540-2E4B-AD3F-11A24F3A71BC}" presName="conn2-1" presStyleLbl="parChTrans1D3" presStyleIdx="0" presStyleCnt="12"/>
      <dgm:spPr/>
      <dgm:t>
        <a:bodyPr/>
        <a:lstStyle/>
        <a:p>
          <a:endParaRPr lang="zh-CN" altLang="en-US"/>
        </a:p>
      </dgm:t>
    </dgm:pt>
    <dgm:pt modelId="{00FEF27D-FFED-374E-954C-6BFE14B764CA}" type="pres">
      <dgm:prSet presAssocID="{9A5B4E12-F540-2E4B-AD3F-11A24F3A71BC}" presName="connTx" presStyleLbl="parChTrans1D3" presStyleIdx="0" presStyleCnt="12"/>
      <dgm:spPr/>
      <dgm:t>
        <a:bodyPr/>
        <a:lstStyle/>
        <a:p>
          <a:endParaRPr lang="zh-CN" altLang="en-US"/>
        </a:p>
      </dgm:t>
    </dgm:pt>
    <dgm:pt modelId="{A5ECC3B0-7A09-594A-AD28-938FF64E4ECA}" type="pres">
      <dgm:prSet presAssocID="{24FB3EF0-B2E2-3546-9E17-70795D696989}" presName="root2" presStyleCnt="0"/>
      <dgm:spPr/>
    </dgm:pt>
    <dgm:pt modelId="{82200F5E-E5CE-BF4E-9615-7B219F939F3B}" type="pres">
      <dgm:prSet presAssocID="{24FB3EF0-B2E2-3546-9E17-70795D696989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7A34C-E253-7445-B88A-7BC6FC281506}" type="pres">
      <dgm:prSet presAssocID="{24FB3EF0-B2E2-3546-9E17-70795D696989}" presName="level3hierChild" presStyleCnt="0"/>
      <dgm:spPr/>
    </dgm:pt>
    <dgm:pt modelId="{FD023FFE-F817-344D-B8F2-49F1E5AECD08}" type="pres">
      <dgm:prSet presAssocID="{B5DFAC5D-02BA-1740-87C1-561A0ABC3BE1}" presName="conn2-1" presStyleLbl="parChTrans1D3" presStyleIdx="1" presStyleCnt="12"/>
      <dgm:spPr/>
      <dgm:t>
        <a:bodyPr/>
        <a:lstStyle/>
        <a:p>
          <a:endParaRPr lang="zh-CN" altLang="en-US"/>
        </a:p>
      </dgm:t>
    </dgm:pt>
    <dgm:pt modelId="{297C81BC-784C-9E4A-A38E-95C0F0A9E16A}" type="pres">
      <dgm:prSet presAssocID="{B5DFAC5D-02BA-1740-87C1-561A0ABC3BE1}" presName="connTx" presStyleLbl="parChTrans1D3" presStyleIdx="1" presStyleCnt="12"/>
      <dgm:spPr/>
      <dgm:t>
        <a:bodyPr/>
        <a:lstStyle/>
        <a:p>
          <a:endParaRPr lang="zh-CN" altLang="en-US"/>
        </a:p>
      </dgm:t>
    </dgm:pt>
    <dgm:pt modelId="{3C4C7321-1114-1147-B196-FD95A52FFA4B}" type="pres">
      <dgm:prSet presAssocID="{FECC621A-EAE4-E046-A821-98D8E9F88CE2}" presName="root2" presStyleCnt="0"/>
      <dgm:spPr/>
    </dgm:pt>
    <dgm:pt modelId="{DC8D4D34-6BFD-3649-9ECB-88E78B79E7FF}" type="pres">
      <dgm:prSet presAssocID="{FECC621A-EAE4-E046-A821-98D8E9F88CE2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5CEBD-36B2-2147-A5A4-54A2A1D2FF19}" type="pres">
      <dgm:prSet presAssocID="{FECC621A-EAE4-E046-A821-98D8E9F88CE2}" presName="level3hierChild" presStyleCnt="0"/>
      <dgm:spPr/>
    </dgm:pt>
    <dgm:pt modelId="{47E1D775-6106-D144-9687-EDFEABD8F011}" type="pres">
      <dgm:prSet presAssocID="{1FF67FBB-A7D2-7646-BA17-13BA5D66F91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1C56E54-89A4-1B43-8FB9-6908A3BAF0C4}" type="pres">
      <dgm:prSet presAssocID="{1FF67FBB-A7D2-7646-BA17-13BA5D66F91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2DFFE371-AE7F-024A-86A0-D290F868831B}" type="pres">
      <dgm:prSet presAssocID="{36468EA6-25C3-3346-B4CB-24AE967DF74B}" presName="root2" presStyleCnt="0"/>
      <dgm:spPr/>
    </dgm:pt>
    <dgm:pt modelId="{576F03B9-CE2F-0B4A-8F0B-928346C2D9E7}" type="pres">
      <dgm:prSet presAssocID="{36468EA6-25C3-3346-B4CB-24AE967DF74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780A5-F23F-6144-9411-E90EFD9531D7}" type="pres">
      <dgm:prSet presAssocID="{36468EA6-25C3-3346-B4CB-24AE967DF74B}" presName="level3hierChild" presStyleCnt="0"/>
      <dgm:spPr/>
    </dgm:pt>
    <dgm:pt modelId="{375A0F70-A4F6-6540-B57D-2E85E73A0AFD}" type="pres">
      <dgm:prSet presAssocID="{036C3C9D-9354-1D49-960D-B83B169F3E68}" presName="conn2-1" presStyleLbl="parChTrans1D3" presStyleIdx="2" presStyleCnt="12"/>
      <dgm:spPr/>
      <dgm:t>
        <a:bodyPr/>
        <a:lstStyle/>
        <a:p>
          <a:endParaRPr lang="zh-CN" altLang="en-US"/>
        </a:p>
      </dgm:t>
    </dgm:pt>
    <dgm:pt modelId="{9CC7A25C-67B5-ED46-A937-E166BB5F1157}" type="pres">
      <dgm:prSet presAssocID="{036C3C9D-9354-1D49-960D-B83B169F3E68}" presName="connTx" presStyleLbl="parChTrans1D3" presStyleIdx="2" presStyleCnt="12"/>
      <dgm:spPr/>
      <dgm:t>
        <a:bodyPr/>
        <a:lstStyle/>
        <a:p>
          <a:endParaRPr lang="zh-CN" altLang="en-US"/>
        </a:p>
      </dgm:t>
    </dgm:pt>
    <dgm:pt modelId="{D01A2F90-DF37-A94E-88FB-848D8EEF1E21}" type="pres">
      <dgm:prSet presAssocID="{02A03E78-DA19-9D4B-AD0D-00C6EE814F06}" presName="root2" presStyleCnt="0"/>
      <dgm:spPr/>
    </dgm:pt>
    <dgm:pt modelId="{C3BB2018-A8EE-B142-9C75-9DF563C3CC74}" type="pres">
      <dgm:prSet presAssocID="{02A03E78-DA19-9D4B-AD0D-00C6EE814F0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7F4C79-ECE3-2A4E-96E6-91FDC36169DF}" type="pres">
      <dgm:prSet presAssocID="{02A03E78-DA19-9D4B-AD0D-00C6EE814F06}" presName="level3hierChild" presStyleCnt="0"/>
      <dgm:spPr/>
    </dgm:pt>
    <dgm:pt modelId="{A9925A84-CBA0-CA4D-8CD8-1BE8C0B14F30}" type="pres">
      <dgm:prSet presAssocID="{ED819585-58B8-194A-B044-8F76015197F3}" presName="conn2-1" presStyleLbl="parChTrans1D3" presStyleIdx="3" presStyleCnt="12"/>
      <dgm:spPr/>
      <dgm:t>
        <a:bodyPr/>
        <a:lstStyle/>
        <a:p>
          <a:endParaRPr lang="zh-CN" altLang="en-US"/>
        </a:p>
      </dgm:t>
    </dgm:pt>
    <dgm:pt modelId="{3A336820-E87C-C440-A63A-2777EDFC6C20}" type="pres">
      <dgm:prSet presAssocID="{ED819585-58B8-194A-B044-8F76015197F3}" presName="connTx" presStyleLbl="parChTrans1D3" presStyleIdx="3" presStyleCnt="12"/>
      <dgm:spPr/>
      <dgm:t>
        <a:bodyPr/>
        <a:lstStyle/>
        <a:p>
          <a:endParaRPr lang="zh-CN" altLang="en-US"/>
        </a:p>
      </dgm:t>
    </dgm:pt>
    <dgm:pt modelId="{E0DC8C45-7857-014F-B275-9EFE8F0CA272}" type="pres">
      <dgm:prSet presAssocID="{C9A88CF1-6F60-F147-83A4-946D073C8513}" presName="root2" presStyleCnt="0"/>
      <dgm:spPr/>
    </dgm:pt>
    <dgm:pt modelId="{C3D27BBC-79C5-334F-8A80-244E29FCEE00}" type="pres">
      <dgm:prSet presAssocID="{C9A88CF1-6F60-F147-83A4-946D073C8513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32AEE-7512-4B45-999C-7DC5C9654A15}" type="pres">
      <dgm:prSet presAssocID="{C9A88CF1-6F60-F147-83A4-946D073C8513}" presName="level3hierChild" presStyleCnt="0"/>
      <dgm:spPr/>
    </dgm:pt>
    <dgm:pt modelId="{840FCADA-2BF8-B04E-9601-C451FAA54CE5}" type="pres">
      <dgm:prSet presAssocID="{D2330396-8EF9-4C42-B9EE-BD0D006C3AE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59CF215-6CB6-704D-9BDB-9E4BE48ADB99}" type="pres">
      <dgm:prSet presAssocID="{D2330396-8EF9-4C42-B9EE-BD0D006C3AE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46FB6E3-7510-F24F-AB26-3D0B25BB4569}" type="pres">
      <dgm:prSet presAssocID="{B6D8075D-A7C0-6341-B03C-68D0D6AE475B}" presName="root2" presStyleCnt="0"/>
      <dgm:spPr/>
    </dgm:pt>
    <dgm:pt modelId="{9CF72310-D634-864A-A5B9-341DEF112545}" type="pres">
      <dgm:prSet presAssocID="{B6D8075D-A7C0-6341-B03C-68D0D6AE475B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97813-435E-9543-8567-03783693C3D4}" type="pres">
      <dgm:prSet presAssocID="{B6D8075D-A7C0-6341-B03C-68D0D6AE475B}" presName="level3hierChild" presStyleCnt="0"/>
      <dgm:spPr/>
    </dgm:pt>
    <dgm:pt modelId="{DBCCE6F0-8F9A-A643-8FE2-C83C844D8B74}" type="pres">
      <dgm:prSet presAssocID="{F8D0EF34-6C08-DD48-AFCF-82E6A2C848F2}" presName="conn2-1" presStyleLbl="parChTrans1D3" presStyleIdx="4" presStyleCnt="12"/>
      <dgm:spPr/>
      <dgm:t>
        <a:bodyPr/>
        <a:lstStyle/>
        <a:p>
          <a:endParaRPr lang="zh-CN" altLang="en-US"/>
        </a:p>
      </dgm:t>
    </dgm:pt>
    <dgm:pt modelId="{EAC2BC25-A5E1-8440-9F57-005A5850EF99}" type="pres">
      <dgm:prSet presAssocID="{F8D0EF34-6C08-DD48-AFCF-82E6A2C848F2}" presName="connTx" presStyleLbl="parChTrans1D3" presStyleIdx="4" presStyleCnt="12"/>
      <dgm:spPr/>
      <dgm:t>
        <a:bodyPr/>
        <a:lstStyle/>
        <a:p>
          <a:endParaRPr lang="zh-CN" altLang="en-US"/>
        </a:p>
      </dgm:t>
    </dgm:pt>
    <dgm:pt modelId="{FC84A0ED-0CCC-7241-A19B-82E43680E42B}" type="pres">
      <dgm:prSet presAssocID="{D75B2262-9E9E-1644-8FE4-4866D1BFF78D}" presName="root2" presStyleCnt="0"/>
      <dgm:spPr/>
    </dgm:pt>
    <dgm:pt modelId="{3181B22C-2F5E-C243-B847-8FFDCBEE0AFE}" type="pres">
      <dgm:prSet presAssocID="{D75B2262-9E9E-1644-8FE4-4866D1BFF78D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4AF84-A174-3845-B66C-543DD637FF9C}" type="pres">
      <dgm:prSet presAssocID="{D75B2262-9E9E-1644-8FE4-4866D1BFF78D}" presName="level3hierChild" presStyleCnt="0"/>
      <dgm:spPr/>
    </dgm:pt>
    <dgm:pt modelId="{0845AABB-A1B7-FA4D-B60E-16E5AAF1CC58}" type="pres">
      <dgm:prSet presAssocID="{82D5E4EE-B0CB-7640-90F9-65B9DCC501AC}" presName="conn2-1" presStyleLbl="parChTrans1D3" presStyleIdx="5" presStyleCnt="12"/>
      <dgm:spPr/>
      <dgm:t>
        <a:bodyPr/>
        <a:lstStyle/>
        <a:p>
          <a:endParaRPr lang="zh-CN" altLang="en-US"/>
        </a:p>
      </dgm:t>
    </dgm:pt>
    <dgm:pt modelId="{1554CA5A-6E12-784E-BC4C-E593A7B7CB1B}" type="pres">
      <dgm:prSet presAssocID="{82D5E4EE-B0CB-7640-90F9-65B9DCC501AC}" presName="connTx" presStyleLbl="parChTrans1D3" presStyleIdx="5" presStyleCnt="12"/>
      <dgm:spPr/>
      <dgm:t>
        <a:bodyPr/>
        <a:lstStyle/>
        <a:p>
          <a:endParaRPr lang="zh-CN" altLang="en-US"/>
        </a:p>
      </dgm:t>
    </dgm:pt>
    <dgm:pt modelId="{03AE563E-7A8F-9149-9E4C-06FE2E7BEA64}" type="pres">
      <dgm:prSet presAssocID="{65CFDF1C-9CCC-064C-A31F-5A9B6B5B7958}" presName="root2" presStyleCnt="0"/>
      <dgm:spPr/>
    </dgm:pt>
    <dgm:pt modelId="{8E100D61-6C76-004C-AA81-26A7563D880A}" type="pres">
      <dgm:prSet presAssocID="{65CFDF1C-9CCC-064C-A31F-5A9B6B5B7958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3FB465-151C-024D-B558-47608CF942DB}" type="pres">
      <dgm:prSet presAssocID="{65CFDF1C-9CCC-064C-A31F-5A9B6B5B7958}" presName="level3hierChild" presStyleCnt="0"/>
      <dgm:spPr/>
    </dgm:pt>
    <dgm:pt modelId="{0EE38DCA-F457-C04E-BBEE-375817458A58}" type="pres">
      <dgm:prSet presAssocID="{64905279-4332-8D4E-A9EB-7771BFCF8DC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581C29A5-4579-9842-976F-DF0B22A1D022}" type="pres">
      <dgm:prSet presAssocID="{64905279-4332-8D4E-A9EB-7771BFCF8DC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A6B151C-B312-5548-BC76-586A44A11A92}" type="pres">
      <dgm:prSet presAssocID="{C3870E74-AA0E-2E4F-AFBB-39AC898ECC11}" presName="root2" presStyleCnt="0"/>
      <dgm:spPr/>
    </dgm:pt>
    <dgm:pt modelId="{B70E5950-E75D-AB41-B790-2FECB44878C0}" type="pres">
      <dgm:prSet presAssocID="{C3870E74-AA0E-2E4F-AFBB-39AC898ECC1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B02B7-4001-7F40-AFC6-CD77BDF335FB}" type="pres">
      <dgm:prSet presAssocID="{C3870E74-AA0E-2E4F-AFBB-39AC898ECC11}" presName="level3hierChild" presStyleCnt="0"/>
      <dgm:spPr/>
    </dgm:pt>
    <dgm:pt modelId="{0DC259D0-B912-894C-A336-5618A96E7AFC}" type="pres">
      <dgm:prSet presAssocID="{CF6A91C4-96B5-A34E-8712-BE4B47E6A699}" presName="conn2-1" presStyleLbl="parChTrans1D3" presStyleIdx="6" presStyleCnt="12"/>
      <dgm:spPr/>
      <dgm:t>
        <a:bodyPr/>
        <a:lstStyle/>
        <a:p>
          <a:endParaRPr lang="zh-CN" altLang="en-US"/>
        </a:p>
      </dgm:t>
    </dgm:pt>
    <dgm:pt modelId="{8C7A0875-6CFB-2F44-B6B8-F3F5407602EC}" type="pres">
      <dgm:prSet presAssocID="{CF6A91C4-96B5-A34E-8712-BE4B47E6A699}" presName="connTx" presStyleLbl="parChTrans1D3" presStyleIdx="6" presStyleCnt="12"/>
      <dgm:spPr/>
      <dgm:t>
        <a:bodyPr/>
        <a:lstStyle/>
        <a:p>
          <a:endParaRPr lang="zh-CN" altLang="en-US"/>
        </a:p>
      </dgm:t>
    </dgm:pt>
    <dgm:pt modelId="{A0C1D9A7-A3C5-7A4E-953E-408803FFFB33}" type="pres">
      <dgm:prSet presAssocID="{EFB292C8-1DD1-BE42-BA2D-8624759F1F74}" presName="root2" presStyleCnt="0"/>
      <dgm:spPr/>
    </dgm:pt>
    <dgm:pt modelId="{3B350634-78B2-2B42-8A0F-00F6C8CB7793}" type="pres">
      <dgm:prSet presAssocID="{EFB292C8-1DD1-BE42-BA2D-8624759F1F74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0D17D-DDE7-3A4F-A4F8-E5B325DD30B7}" type="pres">
      <dgm:prSet presAssocID="{EFB292C8-1DD1-BE42-BA2D-8624759F1F74}" presName="level3hierChild" presStyleCnt="0"/>
      <dgm:spPr/>
    </dgm:pt>
    <dgm:pt modelId="{322A1244-BCE2-B04F-B0AF-4C7AC278D4FF}" type="pres">
      <dgm:prSet presAssocID="{4216E47D-89BE-874D-BCF9-BD151892EDE1}" presName="conn2-1" presStyleLbl="parChTrans1D3" presStyleIdx="7" presStyleCnt="12"/>
      <dgm:spPr/>
      <dgm:t>
        <a:bodyPr/>
        <a:lstStyle/>
        <a:p>
          <a:endParaRPr lang="zh-CN" altLang="en-US"/>
        </a:p>
      </dgm:t>
    </dgm:pt>
    <dgm:pt modelId="{6A12B3CF-3BB9-0144-AFFF-F9BBEF01F9C4}" type="pres">
      <dgm:prSet presAssocID="{4216E47D-89BE-874D-BCF9-BD151892EDE1}" presName="connTx" presStyleLbl="parChTrans1D3" presStyleIdx="7" presStyleCnt="12"/>
      <dgm:spPr/>
      <dgm:t>
        <a:bodyPr/>
        <a:lstStyle/>
        <a:p>
          <a:endParaRPr lang="zh-CN" altLang="en-US"/>
        </a:p>
      </dgm:t>
    </dgm:pt>
    <dgm:pt modelId="{896C2291-E10E-034B-9B04-EF71B79B7AE1}" type="pres">
      <dgm:prSet presAssocID="{7D78343A-6145-BD48-B7FE-EF0797BEF1F1}" presName="root2" presStyleCnt="0"/>
      <dgm:spPr/>
    </dgm:pt>
    <dgm:pt modelId="{76FC6F2E-2C01-A84B-ABE3-CBF40D722CD4}" type="pres">
      <dgm:prSet presAssocID="{7D78343A-6145-BD48-B7FE-EF0797BEF1F1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4BCE42-5C4B-F84B-95C0-9015F23933B0}" type="pres">
      <dgm:prSet presAssocID="{7D78343A-6145-BD48-B7FE-EF0797BEF1F1}" presName="level3hierChild" presStyleCnt="0"/>
      <dgm:spPr/>
    </dgm:pt>
    <dgm:pt modelId="{768468C3-B2C7-D849-A22C-C27B868470B6}" type="pres">
      <dgm:prSet presAssocID="{CC3A40DA-6539-2148-BCFA-166750F3E174}" presName="conn2-1" presStyleLbl="parChTrans1D3" presStyleIdx="8" presStyleCnt="12"/>
      <dgm:spPr/>
      <dgm:t>
        <a:bodyPr/>
        <a:lstStyle/>
        <a:p>
          <a:endParaRPr lang="zh-CN" altLang="en-US"/>
        </a:p>
      </dgm:t>
    </dgm:pt>
    <dgm:pt modelId="{B783F6CA-9D51-344F-93FD-56EDE8DAD452}" type="pres">
      <dgm:prSet presAssocID="{CC3A40DA-6539-2148-BCFA-166750F3E174}" presName="connTx" presStyleLbl="parChTrans1D3" presStyleIdx="8" presStyleCnt="12"/>
      <dgm:spPr/>
      <dgm:t>
        <a:bodyPr/>
        <a:lstStyle/>
        <a:p>
          <a:endParaRPr lang="zh-CN" altLang="en-US"/>
        </a:p>
      </dgm:t>
    </dgm:pt>
    <dgm:pt modelId="{D9801326-A106-694D-B3E0-AD82B44B3839}" type="pres">
      <dgm:prSet presAssocID="{15FD69A2-363A-0A40-8F97-3005F645BBD3}" presName="root2" presStyleCnt="0"/>
      <dgm:spPr/>
    </dgm:pt>
    <dgm:pt modelId="{7C091E36-32F3-8643-923D-CDF868AAFE77}" type="pres">
      <dgm:prSet presAssocID="{15FD69A2-363A-0A40-8F97-3005F645BBD3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DF2C6-C494-4F45-ADB3-F7CF37EBD138}" type="pres">
      <dgm:prSet presAssocID="{15FD69A2-363A-0A40-8F97-3005F645BBD3}" presName="level3hierChild" presStyleCnt="0"/>
      <dgm:spPr/>
    </dgm:pt>
    <dgm:pt modelId="{6E854F05-13A6-7C4D-86B9-9A2F02455C76}" type="pres">
      <dgm:prSet presAssocID="{D6AEE4A8-BD9F-B945-8075-3AA3C989321F}" presName="conn2-1" presStyleLbl="parChTrans1D3" presStyleIdx="9" presStyleCnt="12"/>
      <dgm:spPr/>
      <dgm:t>
        <a:bodyPr/>
        <a:lstStyle/>
        <a:p>
          <a:endParaRPr lang="zh-CN" altLang="en-US"/>
        </a:p>
      </dgm:t>
    </dgm:pt>
    <dgm:pt modelId="{A163D406-0B2C-F34B-A016-2F9080D6D143}" type="pres">
      <dgm:prSet presAssocID="{D6AEE4A8-BD9F-B945-8075-3AA3C989321F}" presName="connTx" presStyleLbl="parChTrans1D3" presStyleIdx="9" presStyleCnt="12"/>
      <dgm:spPr/>
      <dgm:t>
        <a:bodyPr/>
        <a:lstStyle/>
        <a:p>
          <a:endParaRPr lang="zh-CN" altLang="en-US"/>
        </a:p>
      </dgm:t>
    </dgm:pt>
    <dgm:pt modelId="{2456E21F-5A14-7542-8BC6-95979DE25A45}" type="pres">
      <dgm:prSet presAssocID="{BC2EB802-D451-E842-96AA-7834B149E928}" presName="root2" presStyleCnt="0"/>
      <dgm:spPr/>
    </dgm:pt>
    <dgm:pt modelId="{C6884D32-4D05-AD43-A482-FD8B02E69646}" type="pres">
      <dgm:prSet presAssocID="{BC2EB802-D451-E842-96AA-7834B149E928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1F8B6E-B87E-6549-A31E-D978C56C1816}" type="pres">
      <dgm:prSet presAssocID="{BC2EB802-D451-E842-96AA-7834B149E928}" presName="level3hierChild" presStyleCnt="0"/>
      <dgm:spPr/>
    </dgm:pt>
    <dgm:pt modelId="{FB50B5D8-14CC-0D4E-A0C0-96AFC2DC2631}" type="pres">
      <dgm:prSet presAssocID="{2C9BC7FF-70A9-E844-B937-4760FE31A41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3BF93F34-4420-3745-985F-D6536CE3C982}" type="pres">
      <dgm:prSet presAssocID="{2C9BC7FF-70A9-E844-B937-4760FE31A41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C392E41-E25D-3B46-A726-2BF36D8DA142}" type="pres">
      <dgm:prSet presAssocID="{BEFBF22E-BAF3-5E43-8C5A-224981A2738B}" presName="root2" presStyleCnt="0"/>
      <dgm:spPr/>
    </dgm:pt>
    <dgm:pt modelId="{E32101A1-6944-2E4A-8F62-2F364B40467C}" type="pres">
      <dgm:prSet presAssocID="{BEFBF22E-BAF3-5E43-8C5A-224981A2738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3D6204-BB6A-F94C-A808-3DB381AE3B08}" type="pres">
      <dgm:prSet presAssocID="{BEFBF22E-BAF3-5E43-8C5A-224981A2738B}" presName="level3hierChild" presStyleCnt="0"/>
      <dgm:spPr/>
    </dgm:pt>
    <dgm:pt modelId="{6718A7E2-DDC4-DA45-8367-29261E54175B}" type="pres">
      <dgm:prSet presAssocID="{90208CAF-540B-E648-A255-DBBD3A007F63}" presName="conn2-1" presStyleLbl="parChTrans1D3" presStyleIdx="10" presStyleCnt="12"/>
      <dgm:spPr/>
      <dgm:t>
        <a:bodyPr/>
        <a:lstStyle/>
        <a:p>
          <a:endParaRPr lang="zh-CN" altLang="en-US"/>
        </a:p>
      </dgm:t>
    </dgm:pt>
    <dgm:pt modelId="{3E9AD01D-951F-D545-A5A7-45AA1AFA43CE}" type="pres">
      <dgm:prSet presAssocID="{90208CAF-540B-E648-A255-DBBD3A007F63}" presName="connTx" presStyleLbl="parChTrans1D3" presStyleIdx="10" presStyleCnt="12"/>
      <dgm:spPr/>
      <dgm:t>
        <a:bodyPr/>
        <a:lstStyle/>
        <a:p>
          <a:endParaRPr lang="zh-CN" altLang="en-US"/>
        </a:p>
      </dgm:t>
    </dgm:pt>
    <dgm:pt modelId="{FCB0AA51-A3A2-C74A-8360-95E4385914D2}" type="pres">
      <dgm:prSet presAssocID="{2FB62A86-5A4A-144A-9417-2F8DD7CF57C0}" presName="root2" presStyleCnt="0"/>
      <dgm:spPr/>
    </dgm:pt>
    <dgm:pt modelId="{B36A7683-74DA-BD41-87BA-5E2B9997DC0D}" type="pres">
      <dgm:prSet presAssocID="{2FB62A86-5A4A-144A-9417-2F8DD7CF57C0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6322E-55AB-8B4A-8480-DB12DDE4886E}" type="pres">
      <dgm:prSet presAssocID="{2FB62A86-5A4A-144A-9417-2F8DD7CF57C0}" presName="level3hierChild" presStyleCnt="0"/>
      <dgm:spPr/>
    </dgm:pt>
    <dgm:pt modelId="{518F43AB-E95E-F44A-B498-50EF40B22513}" type="pres">
      <dgm:prSet presAssocID="{8275997B-9F07-0844-AA65-7DD275A1FC10}" presName="conn2-1" presStyleLbl="parChTrans1D3" presStyleIdx="11" presStyleCnt="12"/>
      <dgm:spPr/>
      <dgm:t>
        <a:bodyPr/>
        <a:lstStyle/>
        <a:p>
          <a:endParaRPr lang="zh-CN" altLang="en-US"/>
        </a:p>
      </dgm:t>
    </dgm:pt>
    <dgm:pt modelId="{609426F2-6724-0F46-A916-E23C7B3E14A6}" type="pres">
      <dgm:prSet presAssocID="{8275997B-9F07-0844-AA65-7DD275A1FC10}" presName="connTx" presStyleLbl="parChTrans1D3" presStyleIdx="11" presStyleCnt="12"/>
      <dgm:spPr/>
      <dgm:t>
        <a:bodyPr/>
        <a:lstStyle/>
        <a:p>
          <a:endParaRPr lang="zh-CN" altLang="en-US"/>
        </a:p>
      </dgm:t>
    </dgm:pt>
    <dgm:pt modelId="{4B3A6A1D-90F4-3540-9B23-97B84CDD3684}" type="pres">
      <dgm:prSet presAssocID="{159E5982-54DD-964C-B748-5EA468CCD352}" presName="root2" presStyleCnt="0"/>
      <dgm:spPr/>
    </dgm:pt>
    <dgm:pt modelId="{CAA18F19-03F8-944B-B953-4CCF5BC8F9E9}" type="pres">
      <dgm:prSet presAssocID="{159E5982-54DD-964C-B748-5EA468CCD352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2B1345-1FC6-E84B-88B6-574899F2F3CD}" type="pres">
      <dgm:prSet presAssocID="{159E5982-54DD-964C-B748-5EA468CCD352}" presName="level3hierChild" presStyleCnt="0"/>
      <dgm:spPr/>
    </dgm:pt>
  </dgm:ptLst>
  <dgm:cxnLst>
    <dgm:cxn modelId="{1D976F8E-E29F-6145-AE0F-791DC4E0E149}" type="presOf" srcId="{2C9BC7FF-70A9-E844-B937-4760FE31A413}" destId="{3BF93F34-4420-3745-985F-D6536CE3C982}" srcOrd="1" destOrd="0" presId="urn:microsoft.com/office/officeart/2008/layout/HorizontalMultiLevelHierarchy"/>
    <dgm:cxn modelId="{34830A47-FAB0-AB40-8CC3-DEEDD8216512}" type="presOf" srcId="{FECC621A-EAE4-E046-A821-98D8E9F88CE2}" destId="{DC8D4D34-6BFD-3649-9ECB-88E78B79E7FF}" srcOrd="0" destOrd="0" presId="urn:microsoft.com/office/officeart/2008/layout/HorizontalMultiLevelHierarchy"/>
    <dgm:cxn modelId="{79FDC453-91CE-954B-A6AE-0B21F5E77D9B}" type="presOf" srcId="{2FB62A86-5A4A-144A-9417-2F8DD7CF57C0}" destId="{B36A7683-74DA-BD41-87BA-5E2B9997DC0D}" srcOrd="0" destOrd="0" presId="urn:microsoft.com/office/officeart/2008/layout/HorizontalMultiLevelHierarchy"/>
    <dgm:cxn modelId="{A650241C-1B5D-5844-AE4E-C84D8A153BC5}" type="presOf" srcId="{477821AC-5ED7-5C4E-BF00-B8873913F565}" destId="{8E302CD3-157A-4A46-A615-B65D8027C162}" srcOrd="0" destOrd="0" presId="urn:microsoft.com/office/officeart/2008/layout/HorizontalMultiLevelHierarchy"/>
    <dgm:cxn modelId="{89B30C61-1726-B445-A7DB-978E069E85C1}" srcId="{4F3442A2-C561-FE45-B6BE-2E77737DD326}" destId="{477821AC-5ED7-5C4E-BF00-B8873913F565}" srcOrd="0" destOrd="0" parTransId="{752E16A6-2C03-554B-A232-8E3EEEA81CB7}" sibTransId="{6C725736-09B9-114E-868D-A8D1C606E25C}"/>
    <dgm:cxn modelId="{F5F6A8D6-5AE2-7244-A896-A0ED9D296DC0}" type="presOf" srcId="{4216E47D-89BE-874D-BCF9-BD151892EDE1}" destId="{322A1244-BCE2-B04F-B0AF-4C7AC278D4FF}" srcOrd="0" destOrd="0" presId="urn:microsoft.com/office/officeart/2008/layout/HorizontalMultiLevelHierarchy"/>
    <dgm:cxn modelId="{E1BDF9CD-ABDE-2049-B35C-199870F26C1F}" type="presOf" srcId="{D6AEE4A8-BD9F-B945-8075-3AA3C989321F}" destId="{A163D406-0B2C-F34B-A016-2F9080D6D143}" srcOrd="1" destOrd="0" presId="urn:microsoft.com/office/officeart/2008/layout/HorizontalMultiLevelHierarchy"/>
    <dgm:cxn modelId="{ADC864DA-C66A-3B42-9FA7-39EB39225ADF}" type="presOf" srcId="{BC2EB802-D451-E842-96AA-7834B149E928}" destId="{C6884D32-4D05-AD43-A482-FD8B02E69646}" srcOrd="0" destOrd="0" presId="urn:microsoft.com/office/officeart/2008/layout/HorizontalMultiLevelHierarchy"/>
    <dgm:cxn modelId="{BCE46565-E3C7-2743-AD75-998762AA3FA6}" srcId="{4F3442A2-C561-FE45-B6BE-2E77737DD326}" destId="{C3870E74-AA0E-2E4F-AFBB-39AC898ECC11}" srcOrd="3" destOrd="0" parTransId="{64905279-4332-8D4E-A9EB-7771BFCF8DC1}" sibTransId="{C2CD348F-E764-C04B-88E3-0B3402454222}"/>
    <dgm:cxn modelId="{DD1C75C3-A2AB-D346-B3DD-DB70F43C0CC0}" type="presOf" srcId="{1FF67FBB-A7D2-7646-BA17-13BA5D66F916}" destId="{47E1D775-6106-D144-9687-EDFEABD8F011}" srcOrd="0" destOrd="0" presId="urn:microsoft.com/office/officeart/2008/layout/HorizontalMultiLevelHierarchy"/>
    <dgm:cxn modelId="{1B6324F5-F988-0841-A220-C894F8EBA4B7}" type="presOf" srcId="{64905279-4332-8D4E-A9EB-7771BFCF8DC1}" destId="{581C29A5-4579-9842-976F-DF0B22A1D022}" srcOrd="1" destOrd="0" presId="urn:microsoft.com/office/officeart/2008/layout/HorizontalMultiLevelHierarchy"/>
    <dgm:cxn modelId="{C8E21F9C-3419-974D-AAFF-63F5EE3BE5C4}" type="presOf" srcId="{159E5982-54DD-964C-B748-5EA468CCD352}" destId="{CAA18F19-03F8-944B-B953-4CCF5BC8F9E9}" srcOrd="0" destOrd="0" presId="urn:microsoft.com/office/officeart/2008/layout/HorizontalMultiLevelHierarchy"/>
    <dgm:cxn modelId="{0F2B7287-9F1B-4547-AE43-E89580FA1E05}" type="presOf" srcId="{CC3A40DA-6539-2148-BCFA-166750F3E174}" destId="{768468C3-B2C7-D849-A22C-C27B868470B6}" srcOrd="0" destOrd="0" presId="urn:microsoft.com/office/officeart/2008/layout/HorizontalMultiLevelHierarchy"/>
    <dgm:cxn modelId="{218A1D0D-8CAF-7A4A-9DCA-C0127A96C3A5}" type="presOf" srcId="{B5DFAC5D-02BA-1740-87C1-561A0ABC3BE1}" destId="{297C81BC-784C-9E4A-A38E-95C0F0A9E16A}" srcOrd="1" destOrd="0" presId="urn:microsoft.com/office/officeart/2008/layout/HorizontalMultiLevelHierarchy"/>
    <dgm:cxn modelId="{B2500579-C628-0A4B-8D9C-30A0F311BBA3}" type="presOf" srcId="{ED819585-58B8-194A-B044-8F76015197F3}" destId="{3A336820-E87C-C440-A63A-2777EDFC6C20}" srcOrd="1" destOrd="0" presId="urn:microsoft.com/office/officeart/2008/layout/HorizontalMultiLevelHierarchy"/>
    <dgm:cxn modelId="{1C2B2717-3664-1244-91E7-9A9B6C1F99EE}" type="presOf" srcId="{7D78343A-6145-BD48-B7FE-EF0797BEF1F1}" destId="{76FC6F2E-2C01-A84B-ABE3-CBF40D722CD4}" srcOrd="0" destOrd="0" presId="urn:microsoft.com/office/officeart/2008/layout/HorizontalMultiLevelHierarchy"/>
    <dgm:cxn modelId="{0CCCB432-87F1-D442-B980-29F49570D93F}" type="presOf" srcId="{D2330396-8EF9-4C42-B9EE-BD0D006C3AEA}" destId="{F59CF215-6CB6-704D-9BDB-9E4BE48ADB99}" srcOrd="1" destOrd="0" presId="urn:microsoft.com/office/officeart/2008/layout/HorizontalMultiLevelHierarchy"/>
    <dgm:cxn modelId="{E39B9A8A-D5D8-864B-8017-C243686FEF6E}" srcId="{C0FF68AB-145E-5542-873C-A98124D5E494}" destId="{4F3442A2-C561-FE45-B6BE-2E77737DD326}" srcOrd="0" destOrd="0" parTransId="{7E7B56A9-A847-3C41-841D-B26949A97CC7}" sibTransId="{98B63EDA-509C-D341-AED6-74BC826BC973}"/>
    <dgm:cxn modelId="{7C7EF53E-6319-724F-957E-F5F6A37FC06C}" srcId="{B6D8075D-A7C0-6341-B03C-68D0D6AE475B}" destId="{65CFDF1C-9CCC-064C-A31F-5A9B6B5B7958}" srcOrd="1" destOrd="0" parTransId="{82D5E4EE-B0CB-7640-90F9-65B9DCC501AC}" sibTransId="{455C7CA0-8B29-0D45-A0E9-52F7A744E8CB}"/>
    <dgm:cxn modelId="{4A4B0AD8-BE52-4F4A-A351-0ED7F28166F8}" type="presOf" srcId="{B5DFAC5D-02BA-1740-87C1-561A0ABC3BE1}" destId="{FD023FFE-F817-344D-B8F2-49F1E5AECD08}" srcOrd="0" destOrd="0" presId="urn:microsoft.com/office/officeart/2008/layout/HorizontalMultiLevelHierarchy"/>
    <dgm:cxn modelId="{827D9D1F-74FC-514A-8D3F-90FD11ED84DE}" type="presOf" srcId="{65CFDF1C-9CCC-064C-A31F-5A9B6B5B7958}" destId="{8E100D61-6C76-004C-AA81-26A7563D880A}" srcOrd="0" destOrd="0" presId="urn:microsoft.com/office/officeart/2008/layout/HorizontalMultiLevelHierarchy"/>
    <dgm:cxn modelId="{9C2FE280-6F72-BA4E-9411-283392A251FD}" type="presOf" srcId="{1FF67FBB-A7D2-7646-BA17-13BA5D66F916}" destId="{D1C56E54-89A4-1B43-8FB9-6908A3BAF0C4}" srcOrd="1" destOrd="0" presId="urn:microsoft.com/office/officeart/2008/layout/HorizontalMultiLevelHierarchy"/>
    <dgm:cxn modelId="{7D6A6A5C-9D8A-1D4E-9C9E-F2B92FE4EF01}" srcId="{C3870E74-AA0E-2E4F-AFBB-39AC898ECC11}" destId="{BC2EB802-D451-E842-96AA-7834B149E928}" srcOrd="3" destOrd="0" parTransId="{D6AEE4A8-BD9F-B945-8075-3AA3C989321F}" sibTransId="{89FE4C4B-2420-8B43-8404-5AA9C2C1A8D2}"/>
    <dgm:cxn modelId="{34795CB8-5FB8-134E-8B4C-BDED022AF4C5}" type="presOf" srcId="{02A03E78-DA19-9D4B-AD0D-00C6EE814F06}" destId="{C3BB2018-A8EE-B142-9C75-9DF563C3CC74}" srcOrd="0" destOrd="0" presId="urn:microsoft.com/office/officeart/2008/layout/HorizontalMultiLevelHierarchy"/>
    <dgm:cxn modelId="{30B63FC2-9283-7B45-81F3-C72892BEA96C}" type="presOf" srcId="{90208CAF-540B-E648-A255-DBBD3A007F63}" destId="{3E9AD01D-951F-D545-A5A7-45AA1AFA43CE}" srcOrd="1" destOrd="0" presId="urn:microsoft.com/office/officeart/2008/layout/HorizontalMultiLevelHierarchy"/>
    <dgm:cxn modelId="{53198511-32EA-0C46-A799-65660FC61D79}" type="presOf" srcId="{4216E47D-89BE-874D-BCF9-BD151892EDE1}" destId="{6A12B3CF-3BB9-0144-AFFF-F9BBEF01F9C4}" srcOrd="1" destOrd="0" presId="urn:microsoft.com/office/officeart/2008/layout/HorizontalMultiLevelHierarchy"/>
    <dgm:cxn modelId="{9E469746-D6B2-934B-92BD-70D704C55D1B}" type="presOf" srcId="{24FB3EF0-B2E2-3546-9E17-70795D696989}" destId="{82200F5E-E5CE-BF4E-9615-7B219F939F3B}" srcOrd="0" destOrd="0" presId="urn:microsoft.com/office/officeart/2008/layout/HorizontalMultiLevelHierarchy"/>
    <dgm:cxn modelId="{30C8A101-43F0-274E-BFF9-6C5D00F21AA2}" type="presOf" srcId="{90208CAF-540B-E648-A255-DBBD3A007F63}" destId="{6718A7E2-DDC4-DA45-8367-29261E54175B}" srcOrd="0" destOrd="0" presId="urn:microsoft.com/office/officeart/2008/layout/HorizontalMultiLevelHierarchy"/>
    <dgm:cxn modelId="{52D36684-542D-F04D-BED7-6947E4BF13DA}" srcId="{C3870E74-AA0E-2E4F-AFBB-39AC898ECC11}" destId="{15FD69A2-363A-0A40-8F97-3005F645BBD3}" srcOrd="2" destOrd="0" parTransId="{CC3A40DA-6539-2148-BCFA-166750F3E174}" sibTransId="{CCC2F2C4-8AA8-9D4C-85B6-98A21788E706}"/>
    <dgm:cxn modelId="{B30238E3-A11E-1448-99DF-81A814A37E0F}" srcId="{BEFBF22E-BAF3-5E43-8C5A-224981A2738B}" destId="{2FB62A86-5A4A-144A-9417-2F8DD7CF57C0}" srcOrd="0" destOrd="0" parTransId="{90208CAF-540B-E648-A255-DBBD3A007F63}" sibTransId="{C251F65C-CD07-E740-AF9C-FBB869DEB980}"/>
    <dgm:cxn modelId="{3D2F7326-38C9-4645-81F7-3256CA3FD01E}" type="presOf" srcId="{9A5B4E12-F540-2E4B-AD3F-11A24F3A71BC}" destId="{00FEF27D-FFED-374E-954C-6BFE14B764CA}" srcOrd="1" destOrd="0" presId="urn:microsoft.com/office/officeart/2008/layout/HorizontalMultiLevelHierarchy"/>
    <dgm:cxn modelId="{2C595D39-A6D6-FE40-BCE4-226747A4CE75}" type="presOf" srcId="{82D5E4EE-B0CB-7640-90F9-65B9DCC501AC}" destId="{1554CA5A-6E12-784E-BC4C-E593A7B7CB1B}" srcOrd="1" destOrd="0" presId="urn:microsoft.com/office/officeart/2008/layout/HorizontalMultiLevelHierarchy"/>
    <dgm:cxn modelId="{74FECD39-8280-634F-93C7-5CD4B363C607}" srcId="{B6D8075D-A7C0-6341-B03C-68D0D6AE475B}" destId="{D75B2262-9E9E-1644-8FE4-4866D1BFF78D}" srcOrd="0" destOrd="0" parTransId="{F8D0EF34-6C08-DD48-AFCF-82E6A2C848F2}" sibTransId="{919CCB99-0F1C-2748-AAE3-69C00DC3190D}"/>
    <dgm:cxn modelId="{CB84A107-08BC-C646-A8EC-9C74341EF430}" type="presOf" srcId="{15FD69A2-363A-0A40-8F97-3005F645BBD3}" destId="{7C091E36-32F3-8643-923D-CDF868AAFE77}" srcOrd="0" destOrd="0" presId="urn:microsoft.com/office/officeart/2008/layout/HorizontalMultiLevelHierarchy"/>
    <dgm:cxn modelId="{769BECCD-F236-934E-A1B3-17874C06D30A}" type="presOf" srcId="{036C3C9D-9354-1D49-960D-B83B169F3E68}" destId="{375A0F70-A4F6-6540-B57D-2E85E73A0AFD}" srcOrd="0" destOrd="0" presId="urn:microsoft.com/office/officeart/2008/layout/HorizontalMultiLevelHierarchy"/>
    <dgm:cxn modelId="{7CD171B4-6AE7-604F-BD74-21116985F417}" type="presOf" srcId="{2C9BC7FF-70A9-E844-B937-4760FE31A413}" destId="{FB50B5D8-14CC-0D4E-A0C0-96AFC2DC2631}" srcOrd="0" destOrd="0" presId="urn:microsoft.com/office/officeart/2008/layout/HorizontalMultiLevelHierarchy"/>
    <dgm:cxn modelId="{28E3623D-AD31-2349-8F09-2F27E90CDAA3}" type="presOf" srcId="{CF6A91C4-96B5-A34E-8712-BE4B47E6A699}" destId="{0DC259D0-B912-894C-A336-5618A96E7AFC}" srcOrd="0" destOrd="0" presId="urn:microsoft.com/office/officeart/2008/layout/HorizontalMultiLevelHierarchy"/>
    <dgm:cxn modelId="{61623FBC-D30A-2A4B-B879-7CB830C6175C}" type="presOf" srcId="{ED819585-58B8-194A-B044-8F76015197F3}" destId="{A9925A84-CBA0-CA4D-8CD8-1BE8C0B14F30}" srcOrd="0" destOrd="0" presId="urn:microsoft.com/office/officeart/2008/layout/HorizontalMultiLevelHierarchy"/>
    <dgm:cxn modelId="{1D664D27-9BFE-A349-9B3B-3D59BF009927}" srcId="{4F3442A2-C561-FE45-B6BE-2E77737DD326}" destId="{B6D8075D-A7C0-6341-B03C-68D0D6AE475B}" srcOrd="2" destOrd="0" parTransId="{D2330396-8EF9-4C42-B9EE-BD0D006C3AEA}" sibTransId="{ABC21FC3-804B-9441-B04A-5D1108605094}"/>
    <dgm:cxn modelId="{D2C430F2-7658-694F-924A-8CCC51A4647F}" type="presOf" srcId="{B6D8075D-A7C0-6341-B03C-68D0D6AE475B}" destId="{9CF72310-D634-864A-A5B9-341DEF112545}" srcOrd="0" destOrd="0" presId="urn:microsoft.com/office/officeart/2008/layout/HorizontalMultiLevelHierarchy"/>
    <dgm:cxn modelId="{280CA870-6B8D-8248-8D10-7303820612C0}" srcId="{4F3442A2-C561-FE45-B6BE-2E77737DD326}" destId="{36468EA6-25C3-3346-B4CB-24AE967DF74B}" srcOrd="1" destOrd="0" parTransId="{1FF67FBB-A7D2-7646-BA17-13BA5D66F916}" sibTransId="{333BCEF3-1647-1E4B-88CC-FD0F9129893B}"/>
    <dgm:cxn modelId="{12D1D5E6-A794-2741-869A-1CCF01A562FE}" srcId="{BEFBF22E-BAF3-5E43-8C5A-224981A2738B}" destId="{159E5982-54DD-964C-B748-5EA468CCD352}" srcOrd="1" destOrd="0" parTransId="{8275997B-9F07-0844-AA65-7DD275A1FC10}" sibTransId="{E2CA5037-0110-E640-8034-EC28C2D5738B}"/>
    <dgm:cxn modelId="{68940315-F3CE-674D-AC7A-AABD2AD0C205}" srcId="{C3870E74-AA0E-2E4F-AFBB-39AC898ECC11}" destId="{EFB292C8-1DD1-BE42-BA2D-8624759F1F74}" srcOrd="0" destOrd="0" parTransId="{CF6A91C4-96B5-A34E-8712-BE4B47E6A699}" sibTransId="{3FC96E0D-2327-2F4E-9AFE-F071199DB47F}"/>
    <dgm:cxn modelId="{94748134-D5E2-B847-9C53-5DE5CCCFB227}" type="presOf" srcId="{752E16A6-2C03-554B-A232-8E3EEEA81CB7}" destId="{669C2879-83D7-CE4C-9187-65F65ACBDD9C}" srcOrd="0" destOrd="0" presId="urn:microsoft.com/office/officeart/2008/layout/HorizontalMultiLevelHierarchy"/>
    <dgm:cxn modelId="{6CD399F7-C98E-7240-8D0A-1B097D7022E8}" type="presOf" srcId="{F8D0EF34-6C08-DD48-AFCF-82E6A2C848F2}" destId="{DBCCE6F0-8F9A-A643-8FE2-C83C844D8B74}" srcOrd="0" destOrd="0" presId="urn:microsoft.com/office/officeart/2008/layout/HorizontalMultiLevelHierarchy"/>
    <dgm:cxn modelId="{7023346B-E6CE-9B44-AF42-31B4234714F7}" type="presOf" srcId="{CF6A91C4-96B5-A34E-8712-BE4B47E6A699}" destId="{8C7A0875-6CFB-2F44-B6B8-F3F5407602EC}" srcOrd="1" destOrd="0" presId="urn:microsoft.com/office/officeart/2008/layout/HorizontalMultiLevelHierarchy"/>
    <dgm:cxn modelId="{523555C0-3746-8547-A57C-F0FA367A4D60}" type="presOf" srcId="{C9A88CF1-6F60-F147-83A4-946D073C8513}" destId="{C3D27BBC-79C5-334F-8A80-244E29FCEE00}" srcOrd="0" destOrd="0" presId="urn:microsoft.com/office/officeart/2008/layout/HorizontalMultiLevelHierarchy"/>
    <dgm:cxn modelId="{7114DC6C-E92F-3444-B397-6C4CEF3A4CC7}" type="presOf" srcId="{D2330396-8EF9-4C42-B9EE-BD0D006C3AEA}" destId="{840FCADA-2BF8-B04E-9601-C451FAA54CE5}" srcOrd="0" destOrd="0" presId="urn:microsoft.com/office/officeart/2008/layout/HorizontalMultiLevelHierarchy"/>
    <dgm:cxn modelId="{325CE52B-9075-DD41-A0F5-07EBB77587A1}" srcId="{C3870E74-AA0E-2E4F-AFBB-39AC898ECC11}" destId="{7D78343A-6145-BD48-B7FE-EF0797BEF1F1}" srcOrd="1" destOrd="0" parTransId="{4216E47D-89BE-874D-BCF9-BD151892EDE1}" sibTransId="{D509E507-AEFF-2B4A-84BF-38CB0FB5F67C}"/>
    <dgm:cxn modelId="{98251850-B00B-8249-A82D-EC802276E142}" type="presOf" srcId="{C0FF68AB-145E-5542-873C-A98124D5E494}" destId="{19C89CEF-6405-5D4A-ACF8-73893B80403C}" srcOrd="0" destOrd="0" presId="urn:microsoft.com/office/officeart/2008/layout/HorizontalMultiLevelHierarchy"/>
    <dgm:cxn modelId="{31DF01E7-499F-D84B-B860-F6769E732588}" type="presOf" srcId="{036C3C9D-9354-1D49-960D-B83B169F3E68}" destId="{9CC7A25C-67B5-ED46-A937-E166BB5F1157}" srcOrd="1" destOrd="0" presId="urn:microsoft.com/office/officeart/2008/layout/HorizontalMultiLevelHierarchy"/>
    <dgm:cxn modelId="{60AEDFFB-EC61-6243-81C3-A9609C7F0087}" type="presOf" srcId="{BEFBF22E-BAF3-5E43-8C5A-224981A2738B}" destId="{E32101A1-6944-2E4A-8F62-2F364B40467C}" srcOrd="0" destOrd="0" presId="urn:microsoft.com/office/officeart/2008/layout/HorizontalMultiLevelHierarchy"/>
    <dgm:cxn modelId="{CC2F2823-02B7-8747-ACBF-C7FEAD990586}" srcId="{36468EA6-25C3-3346-B4CB-24AE967DF74B}" destId="{C9A88CF1-6F60-F147-83A4-946D073C8513}" srcOrd="1" destOrd="0" parTransId="{ED819585-58B8-194A-B044-8F76015197F3}" sibTransId="{CBEAF5C0-013D-8641-A079-69F5830137AE}"/>
    <dgm:cxn modelId="{1FE17B5F-B3C4-8747-9C5E-178E1CF45EE0}" type="presOf" srcId="{64905279-4332-8D4E-A9EB-7771BFCF8DC1}" destId="{0EE38DCA-F457-C04E-BBEE-375817458A58}" srcOrd="0" destOrd="0" presId="urn:microsoft.com/office/officeart/2008/layout/HorizontalMultiLevelHierarchy"/>
    <dgm:cxn modelId="{5B56E9CB-DB56-F141-A2DA-59A1A2A225D2}" type="presOf" srcId="{EFB292C8-1DD1-BE42-BA2D-8624759F1F74}" destId="{3B350634-78B2-2B42-8A0F-00F6C8CB7793}" srcOrd="0" destOrd="0" presId="urn:microsoft.com/office/officeart/2008/layout/HorizontalMultiLevelHierarchy"/>
    <dgm:cxn modelId="{0883DFC3-666B-4D47-AB6D-7A04DBF6B1F0}" type="presOf" srcId="{F8D0EF34-6C08-DD48-AFCF-82E6A2C848F2}" destId="{EAC2BC25-A5E1-8440-9F57-005A5850EF99}" srcOrd="1" destOrd="0" presId="urn:microsoft.com/office/officeart/2008/layout/HorizontalMultiLevelHierarchy"/>
    <dgm:cxn modelId="{6CCB87C3-36B0-BC45-A1F4-F08DF0E55893}" type="presOf" srcId="{9A5B4E12-F540-2E4B-AD3F-11A24F3A71BC}" destId="{3CF4083F-1694-3044-A1EA-44591DDDBED3}" srcOrd="0" destOrd="0" presId="urn:microsoft.com/office/officeart/2008/layout/HorizontalMultiLevelHierarchy"/>
    <dgm:cxn modelId="{AF4A6942-5A41-5D48-96AC-DC12C1A6F9D3}" type="presOf" srcId="{82D5E4EE-B0CB-7640-90F9-65B9DCC501AC}" destId="{0845AABB-A1B7-FA4D-B60E-16E5AAF1CC58}" srcOrd="0" destOrd="0" presId="urn:microsoft.com/office/officeart/2008/layout/HorizontalMultiLevelHierarchy"/>
    <dgm:cxn modelId="{29D1FAE8-8623-C04A-AB52-D9015AA7A84A}" type="presOf" srcId="{36468EA6-25C3-3346-B4CB-24AE967DF74B}" destId="{576F03B9-CE2F-0B4A-8F0B-928346C2D9E7}" srcOrd="0" destOrd="0" presId="urn:microsoft.com/office/officeart/2008/layout/HorizontalMultiLevelHierarchy"/>
    <dgm:cxn modelId="{EB66EBAB-6AB2-F74D-9D92-8642624B0DE5}" type="presOf" srcId="{8275997B-9F07-0844-AA65-7DD275A1FC10}" destId="{518F43AB-E95E-F44A-B498-50EF40B22513}" srcOrd="0" destOrd="0" presId="urn:microsoft.com/office/officeart/2008/layout/HorizontalMultiLevelHierarchy"/>
    <dgm:cxn modelId="{8A9C0D53-DB5D-7140-BD5B-C26D1557E537}" srcId="{477821AC-5ED7-5C4E-BF00-B8873913F565}" destId="{24FB3EF0-B2E2-3546-9E17-70795D696989}" srcOrd="0" destOrd="0" parTransId="{9A5B4E12-F540-2E4B-AD3F-11A24F3A71BC}" sibTransId="{34B7E9BE-30F1-C24B-8F4D-33035AD2C6DF}"/>
    <dgm:cxn modelId="{8E4AA930-21E8-9A4E-8BC4-C1639C3F8FC2}" type="presOf" srcId="{C3870E74-AA0E-2E4F-AFBB-39AC898ECC11}" destId="{B70E5950-E75D-AB41-B790-2FECB44878C0}" srcOrd="0" destOrd="0" presId="urn:microsoft.com/office/officeart/2008/layout/HorizontalMultiLevelHierarchy"/>
    <dgm:cxn modelId="{CD86A937-0EB6-1D48-8F67-56F9642FE639}" srcId="{36468EA6-25C3-3346-B4CB-24AE967DF74B}" destId="{02A03E78-DA19-9D4B-AD0D-00C6EE814F06}" srcOrd="0" destOrd="0" parTransId="{036C3C9D-9354-1D49-960D-B83B169F3E68}" sibTransId="{A1207072-D3A4-8C45-B305-18EC3516C919}"/>
    <dgm:cxn modelId="{3490A2CD-8D04-0E49-A5A7-28E04CC7FF58}" type="presOf" srcId="{4F3442A2-C561-FE45-B6BE-2E77737DD326}" destId="{CFD812EB-AAD3-A84A-945E-75A13B3D84AB}" srcOrd="0" destOrd="0" presId="urn:microsoft.com/office/officeart/2008/layout/HorizontalMultiLevelHierarchy"/>
    <dgm:cxn modelId="{9F605323-9025-C446-8B18-34B05A96B38B}" type="presOf" srcId="{752E16A6-2C03-554B-A232-8E3EEEA81CB7}" destId="{203D3008-1FBB-294D-94A1-B2598FF0F60A}" srcOrd="1" destOrd="0" presId="urn:microsoft.com/office/officeart/2008/layout/HorizontalMultiLevelHierarchy"/>
    <dgm:cxn modelId="{09E10C9A-E275-9640-8CA2-30CD8C77ADF6}" srcId="{477821AC-5ED7-5C4E-BF00-B8873913F565}" destId="{FECC621A-EAE4-E046-A821-98D8E9F88CE2}" srcOrd="1" destOrd="0" parTransId="{B5DFAC5D-02BA-1740-87C1-561A0ABC3BE1}" sibTransId="{84D10BB1-C60F-4F4C-91C6-81641F8652DA}"/>
    <dgm:cxn modelId="{94873FC5-CC19-5843-A665-458B0FDF9620}" type="presOf" srcId="{D6AEE4A8-BD9F-B945-8075-3AA3C989321F}" destId="{6E854F05-13A6-7C4D-86B9-9A2F02455C76}" srcOrd="0" destOrd="0" presId="urn:microsoft.com/office/officeart/2008/layout/HorizontalMultiLevelHierarchy"/>
    <dgm:cxn modelId="{0EF1D54A-AAE3-2D4A-87AA-6225C35ADB17}" type="presOf" srcId="{8275997B-9F07-0844-AA65-7DD275A1FC10}" destId="{609426F2-6724-0F46-A916-E23C7B3E14A6}" srcOrd="1" destOrd="0" presId="urn:microsoft.com/office/officeart/2008/layout/HorizontalMultiLevelHierarchy"/>
    <dgm:cxn modelId="{5446738C-4A1A-264C-963E-FA8DE5A05781}" srcId="{4F3442A2-C561-FE45-B6BE-2E77737DD326}" destId="{BEFBF22E-BAF3-5E43-8C5A-224981A2738B}" srcOrd="4" destOrd="0" parTransId="{2C9BC7FF-70A9-E844-B937-4760FE31A413}" sibTransId="{2016F697-B67D-B546-BD19-E40B94409B76}"/>
    <dgm:cxn modelId="{89BCD88C-5B7C-9341-8F4E-E0BB1C958774}" type="presOf" srcId="{D75B2262-9E9E-1644-8FE4-4866D1BFF78D}" destId="{3181B22C-2F5E-C243-B847-8FFDCBEE0AFE}" srcOrd="0" destOrd="0" presId="urn:microsoft.com/office/officeart/2008/layout/HorizontalMultiLevelHierarchy"/>
    <dgm:cxn modelId="{E777CD13-80F0-BB47-A3B3-07D5905AEF7E}" type="presOf" srcId="{CC3A40DA-6539-2148-BCFA-166750F3E174}" destId="{B783F6CA-9D51-344F-93FD-56EDE8DAD452}" srcOrd="1" destOrd="0" presId="urn:microsoft.com/office/officeart/2008/layout/HorizontalMultiLevelHierarchy"/>
    <dgm:cxn modelId="{ED0FA1F2-6E1D-F346-80B4-FD2A750B8D81}" type="presParOf" srcId="{19C89CEF-6405-5D4A-ACF8-73893B80403C}" destId="{0976CB43-E8B7-6043-B9E1-69ED990513AA}" srcOrd="0" destOrd="0" presId="urn:microsoft.com/office/officeart/2008/layout/HorizontalMultiLevelHierarchy"/>
    <dgm:cxn modelId="{F991D8BB-F302-FF4A-A1BA-166C3C66A525}" type="presParOf" srcId="{0976CB43-E8B7-6043-B9E1-69ED990513AA}" destId="{CFD812EB-AAD3-A84A-945E-75A13B3D84AB}" srcOrd="0" destOrd="0" presId="urn:microsoft.com/office/officeart/2008/layout/HorizontalMultiLevelHierarchy"/>
    <dgm:cxn modelId="{71A8E79E-5E5A-B54D-89E1-88BF71B56102}" type="presParOf" srcId="{0976CB43-E8B7-6043-B9E1-69ED990513AA}" destId="{0FE0D11B-3A33-C944-A439-C213584F1089}" srcOrd="1" destOrd="0" presId="urn:microsoft.com/office/officeart/2008/layout/HorizontalMultiLevelHierarchy"/>
    <dgm:cxn modelId="{FA11DCD8-0888-9E4F-9224-392D5C57DD1F}" type="presParOf" srcId="{0FE0D11B-3A33-C944-A439-C213584F1089}" destId="{669C2879-83D7-CE4C-9187-65F65ACBDD9C}" srcOrd="0" destOrd="0" presId="urn:microsoft.com/office/officeart/2008/layout/HorizontalMultiLevelHierarchy"/>
    <dgm:cxn modelId="{CF465F9F-584F-B84A-BA70-711D9E7A6829}" type="presParOf" srcId="{669C2879-83D7-CE4C-9187-65F65ACBDD9C}" destId="{203D3008-1FBB-294D-94A1-B2598FF0F60A}" srcOrd="0" destOrd="0" presId="urn:microsoft.com/office/officeart/2008/layout/HorizontalMultiLevelHierarchy"/>
    <dgm:cxn modelId="{D95A2DB3-2B80-D140-9854-61555A7414DA}" type="presParOf" srcId="{0FE0D11B-3A33-C944-A439-C213584F1089}" destId="{ADD4F1F6-3D0E-4543-B4D2-BE2F347E1DF0}" srcOrd="1" destOrd="0" presId="urn:microsoft.com/office/officeart/2008/layout/HorizontalMultiLevelHierarchy"/>
    <dgm:cxn modelId="{4CBC7497-8C6C-EA43-959C-EA4F79C4CDF9}" type="presParOf" srcId="{ADD4F1F6-3D0E-4543-B4D2-BE2F347E1DF0}" destId="{8E302CD3-157A-4A46-A615-B65D8027C162}" srcOrd="0" destOrd="0" presId="urn:microsoft.com/office/officeart/2008/layout/HorizontalMultiLevelHierarchy"/>
    <dgm:cxn modelId="{3CEF4C18-59B3-AA4D-B5A8-18A900144E1D}" type="presParOf" srcId="{ADD4F1F6-3D0E-4543-B4D2-BE2F347E1DF0}" destId="{4978DFD1-4A8E-B247-96C6-3BB74DD8DC94}" srcOrd="1" destOrd="0" presId="urn:microsoft.com/office/officeart/2008/layout/HorizontalMultiLevelHierarchy"/>
    <dgm:cxn modelId="{648A1C5A-73F4-434F-8A66-2C805BFBC19D}" type="presParOf" srcId="{4978DFD1-4A8E-B247-96C6-3BB74DD8DC94}" destId="{3CF4083F-1694-3044-A1EA-44591DDDBED3}" srcOrd="0" destOrd="0" presId="urn:microsoft.com/office/officeart/2008/layout/HorizontalMultiLevelHierarchy"/>
    <dgm:cxn modelId="{DE894495-199E-C145-85F5-34C5110174DE}" type="presParOf" srcId="{3CF4083F-1694-3044-A1EA-44591DDDBED3}" destId="{00FEF27D-FFED-374E-954C-6BFE14B764CA}" srcOrd="0" destOrd="0" presId="urn:microsoft.com/office/officeart/2008/layout/HorizontalMultiLevelHierarchy"/>
    <dgm:cxn modelId="{E2B8A17F-B03A-494C-90F4-E09ECE9FF6FB}" type="presParOf" srcId="{4978DFD1-4A8E-B247-96C6-3BB74DD8DC94}" destId="{A5ECC3B0-7A09-594A-AD28-938FF64E4ECA}" srcOrd="1" destOrd="0" presId="urn:microsoft.com/office/officeart/2008/layout/HorizontalMultiLevelHierarchy"/>
    <dgm:cxn modelId="{ED1F1757-9F58-604E-B190-DA3CAB99C916}" type="presParOf" srcId="{A5ECC3B0-7A09-594A-AD28-938FF64E4ECA}" destId="{82200F5E-E5CE-BF4E-9615-7B219F939F3B}" srcOrd="0" destOrd="0" presId="urn:microsoft.com/office/officeart/2008/layout/HorizontalMultiLevelHierarchy"/>
    <dgm:cxn modelId="{C4FF19F1-FEE8-5547-9896-CCD40B30D3EB}" type="presParOf" srcId="{A5ECC3B0-7A09-594A-AD28-938FF64E4ECA}" destId="{2547A34C-E253-7445-B88A-7BC6FC281506}" srcOrd="1" destOrd="0" presId="urn:microsoft.com/office/officeart/2008/layout/HorizontalMultiLevelHierarchy"/>
    <dgm:cxn modelId="{55AD03BF-CC24-2B4C-8F0F-CB21E1D3035C}" type="presParOf" srcId="{4978DFD1-4A8E-B247-96C6-3BB74DD8DC94}" destId="{FD023FFE-F817-344D-B8F2-49F1E5AECD08}" srcOrd="2" destOrd="0" presId="urn:microsoft.com/office/officeart/2008/layout/HorizontalMultiLevelHierarchy"/>
    <dgm:cxn modelId="{39B2B497-2F1C-274B-AA81-E12A09FB844B}" type="presParOf" srcId="{FD023FFE-F817-344D-B8F2-49F1E5AECD08}" destId="{297C81BC-784C-9E4A-A38E-95C0F0A9E16A}" srcOrd="0" destOrd="0" presId="urn:microsoft.com/office/officeart/2008/layout/HorizontalMultiLevelHierarchy"/>
    <dgm:cxn modelId="{AC9204C3-0381-8040-99A7-34AA682897CA}" type="presParOf" srcId="{4978DFD1-4A8E-B247-96C6-3BB74DD8DC94}" destId="{3C4C7321-1114-1147-B196-FD95A52FFA4B}" srcOrd="3" destOrd="0" presId="urn:microsoft.com/office/officeart/2008/layout/HorizontalMultiLevelHierarchy"/>
    <dgm:cxn modelId="{EFCA525E-5624-8242-8422-0E08578A7A01}" type="presParOf" srcId="{3C4C7321-1114-1147-B196-FD95A52FFA4B}" destId="{DC8D4D34-6BFD-3649-9ECB-88E78B79E7FF}" srcOrd="0" destOrd="0" presId="urn:microsoft.com/office/officeart/2008/layout/HorizontalMultiLevelHierarchy"/>
    <dgm:cxn modelId="{F610A0BC-2081-6945-8508-FE1E978BE099}" type="presParOf" srcId="{3C4C7321-1114-1147-B196-FD95A52FFA4B}" destId="{55E5CEBD-36B2-2147-A5A4-54A2A1D2FF19}" srcOrd="1" destOrd="0" presId="urn:microsoft.com/office/officeart/2008/layout/HorizontalMultiLevelHierarchy"/>
    <dgm:cxn modelId="{82CB1953-DF99-AE4F-A25E-4601B34F1BD5}" type="presParOf" srcId="{0FE0D11B-3A33-C944-A439-C213584F1089}" destId="{47E1D775-6106-D144-9687-EDFEABD8F011}" srcOrd="2" destOrd="0" presId="urn:microsoft.com/office/officeart/2008/layout/HorizontalMultiLevelHierarchy"/>
    <dgm:cxn modelId="{6EF14E76-6EE5-B64E-A307-E868C7BA2812}" type="presParOf" srcId="{47E1D775-6106-D144-9687-EDFEABD8F011}" destId="{D1C56E54-89A4-1B43-8FB9-6908A3BAF0C4}" srcOrd="0" destOrd="0" presId="urn:microsoft.com/office/officeart/2008/layout/HorizontalMultiLevelHierarchy"/>
    <dgm:cxn modelId="{53537598-4822-7447-92AB-EEFD21E9D88B}" type="presParOf" srcId="{0FE0D11B-3A33-C944-A439-C213584F1089}" destId="{2DFFE371-AE7F-024A-86A0-D290F868831B}" srcOrd="3" destOrd="0" presId="urn:microsoft.com/office/officeart/2008/layout/HorizontalMultiLevelHierarchy"/>
    <dgm:cxn modelId="{26910897-CC6A-E04A-9930-69D453597C10}" type="presParOf" srcId="{2DFFE371-AE7F-024A-86A0-D290F868831B}" destId="{576F03B9-CE2F-0B4A-8F0B-928346C2D9E7}" srcOrd="0" destOrd="0" presId="urn:microsoft.com/office/officeart/2008/layout/HorizontalMultiLevelHierarchy"/>
    <dgm:cxn modelId="{AB02F210-4E55-5F40-A762-6AF10070B79A}" type="presParOf" srcId="{2DFFE371-AE7F-024A-86A0-D290F868831B}" destId="{0B2780A5-F23F-6144-9411-E90EFD9531D7}" srcOrd="1" destOrd="0" presId="urn:microsoft.com/office/officeart/2008/layout/HorizontalMultiLevelHierarchy"/>
    <dgm:cxn modelId="{E3B107EA-7AD4-5247-82D6-D56569907FB7}" type="presParOf" srcId="{0B2780A5-F23F-6144-9411-E90EFD9531D7}" destId="{375A0F70-A4F6-6540-B57D-2E85E73A0AFD}" srcOrd="0" destOrd="0" presId="urn:microsoft.com/office/officeart/2008/layout/HorizontalMultiLevelHierarchy"/>
    <dgm:cxn modelId="{5870FCFE-0F91-D64C-B022-BF4060963F95}" type="presParOf" srcId="{375A0F70-A4F6-6540-B57D-2E85E73A0AFD}" destId="{9CC7A25C-67B5-ED46-A937-E166BB5F1157}" srcOrd="0" destOrd="0" presId="urn:microsoft.com/office/officeart/2008/layout/HorizontalMultiLevelHierarchy"/>
    <dgm:cxn modelId="{4D71475B-4278-824D-91E6-273D8B06130B}" type="presParOf" srcId="{0B2780A5-F23F-6144-9411-E90EFD9531D7}" destId="{D01A2F90-DF37-A94E-88FB-848D8EEF1E21}" srcOrd="1" destOrd="0" presId="urn:microsoft.com/office/officeart/2008/layout/HorizontalMultiLevelHierarchy"/>
    <dgm:cxn modelId="{27EF1597-C654-8243-9574-BCDCE4389495}" type="presParOf" srcId="{D01A2F90-DF37-A94E-88FB-848D8EEF1E21}" destId="{C3BB2018-A8EE-B142-9C75-9DF563C3CC74}" srcOrd="0" destOrd="0" presId="urn:microsoft.com/office/officeart/2008/layout/HorizontalMultiLevelHierarchy"/>
    <dgm:cxn modelId="{034E1313-F683-7A43-95FA-244EEDF96C68}" type="presParOf" srcId="{D01A2F90-DF37-A94E-88FB-848D8EEF1E21}" destId="{227F4C79-ECE3-2A4E-96E6-91FDC36169DF}" srcOrd="1" destOrd="0" presId="urn:microsoft.com/office/officeart/2008/layout/HorizontalMultiLevelHierarchy"/>
    <dgm:cxn modelId="{8E4CFEE0-C796-464E-A0E4-71F58D9506B4}" type="presParOf" srcId="{0B2780A5-F23F-6144-9411-E90EFD9531D7}" destId="{A9925A84-CBA0-CA4D-8CD8-1BE8C0B14F30}" srcOrd="2" destOrd="0" presId="urn:microsoft.com/office/officeart/2008/layout/HorizontalMultiLevelHierarchy"/>
    <dgm:cxn modelId="{39030019-F1D5-944C-AACC-93A07FB5163C}" type="presParOf" srcId="{A9925A84-CBA0-CA4D-8CD8-1BE8C0B14F30}" destId="{3A336820-E87C-C440-A63A-2777EDFC6C20}" srcOrd="0" destOrd="0" presId="urn:microsoft.com/office/officeart/2008/layout/HorizontalMultiLevelHierarchy"/>
    <dgm:cxn modelId="{34937CE6-3A67-684D-A71F-38555BF3B8F8}" type="presParOf" srcId="{0B2780A5-F23F-6144-9411-E90EFD9531D7}" destId="{E0DC8C45-7857-014F-B275-9EFE8F0CA272}" srcOrd="3" destOrd="0" presId="urn:microsoft.com/office/officeart/2008/layout/HorizontalMultiLevelHierarchy"/>
    <dgm:cxn modelId="{DC2DFA00-7DDA-594F-ABA1-B3032F86D153}" type="presParOf" srcId="{E0DC8C45-7857-014F-B275-9EFE8F0CA272}" destId="{C3D27BBC-79C5-334F-8A80-244E29FCEE00}" srcOrd="0" destOrd="0" presId="urn:microsoft.com/office/officeart/2008/layout/HorizontalMultiLevelHierarchy"/>
    <dgm:cxn modelId="{F34C1215-AA40-FE47-AB68-C1ACC26AE3F1}" type="presParOf" srcId="{E0DC8C45-7857-014F-B275-9EFE8F0CA272}" destId="{A7C32AEE-7512-4B45-999C-7DC5C9654A15}" srcOrd="1" destOrd="0" presId="urn:microsoft.com/office/officeart/2008/layout/HorizontalMultiLevelHierarchy"/>
    <dgm:cxn modelId="{13B93482-9CB9-5E4F-8FC2-DF5695B2D87D}" type="presParOf" srcId="{0FE0D11B-3A33-C944-A439-C213584F1089}" destId="{840FCADA-2BF8-B04E-9601-C451FAA54CE5}" srcOrd="4" destOrd="0" presId="urn:microsoft.com/office/officeart/2008/layout/HorizontalMultiLevelHierarchy"/>
    <dgm:cxn modelId="{3AB9E740-19C3-BC47-BDA0-E25367CB11A1}" type="presParOf" srcId="{840FCADA-2BF8-B04E-9601-C451FAA54CE5}" destId="{F59CF215-6CB6-704D-9BDB-9E4BE48ADB99}" srcOrd="0" destOrd="0" presId="urn:microsoft.com/office/officeart/2008/layout/HorizontalMultiLevelHierarchy"/>
    <dgm:cxn modelId="{B8D622E0-9292-9C4F-A4AC-AC758ACA04B0}" type="presParOf" srcId="{0FE0D11B-3A33-C944-A439-C213584F1089}" destId="{646FB6E3-7510-F24F-AB26-3D0B25BB4569}" srcOrd="5" destOrd="0" presId="urn:microsoft.com/office/officeart/2008/layout/HorizontalMultiLevelHierarchy"/>
    <dgm:cxn modelId="{F472C1B3-CC3F-C94D-AD26-97E97DC83120}" type="presParOf" srcId="{646FB6E3-7510-F24F-AB26-3D0B25BB4569}" destId="{9CF72310-D634-864A-A5B9-341DEF112545}" srcOrd="0" destOrd="0" presId="urn:microsoft.com/office/officeart/2008/layout/HorizontalMultiLevelHierarchy"/>
    <dgm:cxn modelId="{DFF72B72-7A71-854C-96B4-BE3BE414424D}" type="presParOf" srcId="{646FB6E3-7510-F24F-AB26-3D0B25BB4569}" destId="{5EA97813-435E-9543-8567-03783693C3D4}" srcOrd="1" destOrd="0" presId="urn:microsoft.com/office/officeart/2008/layout/HorizontalMultiLevelHierarchy"/>
    <dgm:cxn modelId="{06A10DB4-B523-A94A-BDDA-82D4B20E37E2}" type="presParOf" srcId="{5EA97813-435E-9543-8567-03783693C3D4}" destId="{DBCCE6F0-8F9A-A643-8FE2-C83C844D8B74}" srcOrd="0" destOrd="0" presId="urn:microsoft.com/office/officeart/2008/layout/HorizontalMultiLevelHierarchy"/>
    <dgm:cxn modelId="{2BCC508C-733E-8B4D-B58A-ECE02AE60136}" type="presParOf" srcId="{DBCCE6F0-8F9A-A643-8FE2-C83C844D8B74}" destId="{EAC2BC25-A5E1-8440-9F57-005A5850EF99}" srcOrd="0" destOrd="0" presId="urn:microsoft.com/office/officeart/2008/layout/HorizontalMultiLevelHierarchy"/>
    <dgm:cxn modelId="{0B73E8E9-B8EC-0146-88FF-54C09D612A6E}" type="presParOf" srcId="{5EA97813-435E-9543-8567-03783693C3D4}" destId="{FC84A0ED-0CCC-7241-A19B-82E43680E42B}" srcOrd="1" destOrd="0" presId="urn:microsoft.com/office/officeart/2008/layout/HorizontalMultiLevelHierarchy"/>
    <dgm:cxn modelId="{97CA1096-FAE6-A843-BB11-481CB9C15B63}" type="presParOf" srcId="{FC84A0ED-0CCC-7241-A19B-82E43680E42B}" destId="{3181B22C-2F5E-C243-B847-8FFDCBEE0AFE}" srcOrd="0" destOrd="0" presId="urn:microsoft.com/office/officeart/2008/layout/HorizontalMultiLevelHierarchy"/>
    <dgm:cxn modelId="{0D64EA6F-C4D5-4D46-83DC-6C7E3D9C1B9B}" type="presParOf" srcId="{FC84A0ED-0CCC-7241-A19B-82E43680E42B}" destId="{2404AF84-A174-3845-B66C-543DD637FF9C}" srcOrd="1" destOrd="0" presId="urn:microsoft.com/office/officeart/2008/layout/HorizontalMultiLevelHierarchy"/>
    <dgm:cxn modelId="{D63190AE-CB33-0644-B4B6-12E45B638202}" type="presParOf" srcId="{5EA97813-435E-9543-8567-03783693C3D4}" destId="{0845AABB-A1B7-FA4D-B60E-16E5AAF1CC58}" srcOrd="2" destOrd="0" presId="urn:microsoft.com/office/officeart/2008/layout/HorizontalMultiLevelHierarchy"/>
    <dgm:cxn modelId="{48F673FF-CCC5-9C4E-B206-5B6BFA882C12}" type="presParOf" srcId="{0845AABB-A1B7-FA4D-B60E-16E5AAF1CC58}" destId="{1554CA5A-6E12-784E-BC4C-E593A7B7CB1B}" srcOrd="0" destOrd="0" presId="urn:microsoft.com/office/officeart/2008/layout/HorizontalMultiLevelHierarchy"/>
    <dgm:cxn modelId="{D13692D3-0E27-E54F-BEB1-013D1FF171C5}" type="presParOf" srcId="{5EA97813-435E-9543-8567-03783693C3D4}" destId="{03AE563E-7A8F-9149-9E4C-06FE2E7BEA64}" srcOrd="3" destOrd="0" presId="urn:microsoft.com/office/officeart/2008/layout/HorizontalMultiLevelHierarchy"/>
    <dgm:cxn modelId="{6AA60FFA-6F1A-0240-9E6A-26850F225BC1}" type="presParOf" srcId="{03AE563E-7A8F-9149-9E4C-06FE2E7BEA64}" destId="{8E100D61-6C76-004C-AA81-26A7563D880A}" srcOrd="0" destOrd="0" presId="urn:microsoft.com/office/officeart/2008/layout/HorizontalMultiLevelHierarchy"/>
    <dgm:cxn modelId="{FEFD9B9D-7DC2-A14C-9FD1-745E4E1BA948}" type="presParOf" srcId="{03AE563E-7A8F-9149-9E4C-06FE2E7BEA64}" destId="{5A3FB465-151C-024D-B558-47608CF942DB}" srcOrd="1" destOrd="0" presId="urn:microsoft.com/office/officeart/2008/layout/HorizontalMultiLevelHierarchy"/>
    <dgm:cxn modelId="{DE56038C-DF1E-0841-9A64-BA21B4CD27C6}" type="presParOf" srcId="{0FE0D11B-3A33-C944-A439-C213584F1089}" destId="{0EE38DCA-F457-C04E-BBEE-375817458A58}" srcOrd="6" destOrd="0" presId="urn:microsoft.com/office/officeart/2008/layout/HorizontalMultiLevelHierarchy"/>
    <dgm:cxn modelId="{4972329C-927C-ED42-ABF9-BD818C278441}" type="presParOf" srcId="{0EE38DCA-F457-C04E-BBEE-375817458A58}" destId="{581C29A5-4579-9842-976F-DF0B22A1D022}" srcOrd="0" destOrd="0" presId="urn:microsoft.com/office/officeart/2008/layout/HorizontalMultiLevelHierarchy"/>
    <dgm:cxn modelId="{D95260DE-9911-FA42-9407-60BFC0C07721}" type="presParOf" srcId="{0FE0D11B-3A33-C944-A439-C213584F1089}" destId="{5A6B151C-B312-5548-BC76-586A44A11A92}" srcOrd="7" destOrd="0" presId="urn:microsoft.com/office/officeart/2008/layout/HorizontalMultiLevelHierarchy"/>
    <dgm:cxn modelId="{8CA234A1-F355-4040-9EB1-4899D69E71AB}" type="presParOf" srcId="{5A6B151C-B312-5548-BC76-586A44A11A92}" destId="{B70E5950-E75D-AB41-B790-2FECB44878C0}" srcOrd="0" destOrd="0" presId="urn:microsoft.com/office/officeart/2008/layout/HorizontalMultiLevelHierarchy"/>
    <dgm:cxn modelId="{BAAF5895-F5D5-6E43-90FE-39F2CA5CB725}" type="presParOf" srcId="{5A6B151C-B312-5548-BC76-586A44A11A92}" destId="{1CDB02B7-4001-7F40-AFC6-CD77BDF335FB}" srcOrd="1" destOrd="0" presId="urn:microsoft.com/office/officeart/2008/layout/HorizontalMultiLevelHierarchy"/>
    <dgm:cxn modelId="{AE071970-B74E-C748-B84C-294C118851AE}" type="presParOf" srcId="{1CDB02B7-4001-7F40-AFC6-CD77BDF335FB}" destId="{0DC259D0-B912-894C-A336-5618A96E7AFC}" srcOrd="0" destOrd="0" presId="urn:microsoft.com/office/officeart/2008/layout/HorizontalMultiLevelHierarchy"/>
    <dgm:cxn modelId="{26BAE82B-F066-7344-AEDE-89CD0F69C532}" type="presParOf" srcId="{0DC259D0-B912-894C-A336-5618A96E7AFC}" destId="{8C7A0875-6CFB-2F44-B6B8-F3F5407602EC}" srcOrd="0" destOrd="0" presId="urn:microsoft.com/office/officeart/2008/layout/HorizontalMultiLevelHierarchy"/>
    <dgm:cxn modelId="{71D0CEE9-9DEB-054F-A05E-765B909DEC47}" type="presParOf" srcId="{1CDB02B7-4001-7F40-AFC6-CD77BDF335FB}" destId="{A0C1D9A7-A3C5-7A4E-953E-408803FFFB33}" srcOrd="1" destOrd="0" presId="urn:microsoft.com/office/officeart/2008/layout/HorizontalMultiLevelHierarchy"/>
    <dgm:cxn modelId="{D58C21BA-CACC-3640-AD74-6E47320B55D0}" type="presParOf" srcId="{A0C1D9A7-A3C5-7A4E-953E-408803FFFB33}" destId="{3B350634-78B2-2B42-8A0F-00F6C8CB7793}" srcOrd="0" destOrd="0" presId="urn:microsoft.com/office/officeart/2008/layout/HorizontalMultiLevelHierarchy"/>
    <dgm:cxn modelId="{77E393B2-1B8B-1742-AE48-2DE6B2A1AD42}" type="presParOf" srcId="{A0C1D9A7-A3C5-7A4E-953E-408803FFFB33}" destId="{4680D17D-DDE7-3A4F-A4F8-E5B325DD30B7}" srcOrd="1" destOrd="0" presId="urn:microsoft.com/office/officeart/2008/layout/HorizontalMultiLevelHierarchy"/>
    <dgm:cxn modelId="{F386D0D6-D585-B84C-B671-A730004CA2AD}" type="presParOf" srcId="{1CDB02B7-4001-7F40-AFC6-CD77BDF335FB}" destId="{322A1244-BCE2-B04F-B0AF-4C7AC278D4FF}" srcOrd="2" destOrd="0" presId="urn:microsoft.com/office/officeart/2008/layout/HorizontalMultiLevelHierarchy"/>
    <dgm:cxn modelId="{F608DDFA-EE81-7C46-9582-D5CBD11A15BE}" type="presParOf" srcId="{322A1244-BCE2-B04F-B0AF-4C7AC278D4FF}" destId="{6A12B3CF-3BB9-0144-AFFF-F9BBEF01F9C4}" srcOrd="0" destOrd="0" presId="urn:microsoft.com/office/officeart/2008/layout/HorizontalMultiLevelHierarchy"/>
    <dgm:cxn modelId="{A6563BFB-645D-7542-B75D-859E1C2337CA}" type="presParOf" srcId="{1CDB02B7-4001-7F40-AFC6-CD77BDF335FB}" destId="{896C2291-E10E-034B-9B04-EF71B79B7AE1}" srcOrd="3" destOrd="0" presId="urn:microsoft.com/office/officeart/2008/layout/HorizontalMultiLevelHierarchy"/>
    <dgm:cxn modelId="{DA1037B3-BF5A-624B-9156-0DCE28EBACE7}" type="presParOf" srcId="{896C2291-E10E-034B-9B04-EF71B79B7AE1}" destId="{76FC6F2E-2C01-A84B-ABE3-CBF40D722CD4}" srcOrd="0" destOrd="0" presId="urn:microsoft.com/office/officeart/2008/layout/HorizontalMultiLevelHierarchy"/>
    <dgm:cxn modelId="{9C4BA240-2150-F045-A7EE-B864A662904C}" type="presParOf" srcId="{896C2291-E10E-034B-9B04-EF71B79B7AE1}" destId="{0B4BCE42-5C4B-F84B-95C0-9015F23933B0}" srcOrd="1" destOrd="0" presId="urn:microsoft.com/office/officeart/2008/layout/HorizontalMultiLevelHierarchy"/>
    <dgm:cxn modelId="{8BAED31A-2A13-BA45-905E-6FED165D89FE}" type="presParOf" srcId="{1CDB02B7-4001-7F40-AFC6-CD77BDF335FB}" destId="{768468C3-B2C7-D849-A22C-C27B868470B6}" srcOrd="4" destOrd="0" presId="urn:microsoft.com/office/officeart/2008/layout/HorizontalMultiLevelHierarchy"/>
    <dgm:cxn modelId="{357FC546-533D-E64F-9F72-DD321A868096}" type="presParOf" srcId="{768468C3-B2C7-D849-A22C-C27B868470B6}" destId="{B783F6CA-9D51-344F-93FD-56EDE8DAD452}" srcOrd="0" destOrd="0" presId="urn:microsoft.com/office/officeart/2008/layout/HorizontalMultiLevelHierarchy"/>
    <dgm:cxn modelId="{C1A6D523-6AB3-B145-82AD-A334CA78D684}" type="presParOf" srcId="{1CDB02B7-4001-7F40-AFC6-CD77BDF335FB}" destId="{D9801326-A106-694D-B3E0-AD82B44B3839}" srcOrd="5" destOrd="0" presId="urn:microsoft.com/office/officeart/2008/layout/HorizontalMultiLevelHierarchy"/>
    <dgm:cxn modelId="{65F9D7B4-7847-A248-BE50-B781A3C86F68}" type="presParOf" srcId="{D9801326-A106-694D-B3E0-AD82B44B3839}" destId="{7C091E36-32F3-8643-923D-CDF868AAFE77}" srcOrd="0" destOrd="0" presId="urn:microsoft.com/office/officeart/2008/layout/HorizontalMultiLevelHierarchy"/>
    <dgm:cxn modelId="{D6D22D57-0EC4-914F-924A-4FC159191F12}" type="presParOf" srcId="{D9801326-A106-694D-B3E0-AD82B44B3839}" destId="{653DF2C6-C494-4F45-ADB3-F7CF37EBD138}" srcOrd="1" destOrd="0" presId="urn:microsoft.com/office/officeart/2008/layout/HorizontalMultiLevelHierarchy"/>
    <dgm:cxn modelId="{C574C3C7-58A8-E340-B7E9-75882F690ECB}" type="presParOf" srcId="{1CDB02B7-4001-7F40-AFC6-CD77BDF335FB}" destId="{6E854F05-13A6-7C4D-86B9-9A2F02455C76}" srcOrd="6" destOrd="0" presId="urn:microsoft.com/office/officeart/2008/layout/HorizontalMultiLevelHierarchy"/>
    <dgm:cxn modelId="{EAD688AA-5C3F-F34E-8517-E65FCC40478D}" type="presParOf" srcId="{6E854F05-13A6-7C4D-86B9-9A2F02455C76}" destId="{A163D406-0B2C-F34B-A016-2F9080D6D143}" srcOrd="0" destOrd="0" presId="urn:microsoft.com/office/officeart/2008/layout/HorizontalMultiLevelHierarchy"/>
    <dgm:cxn modelId="{6F8EBAEF-2A9D-414F-8EDA-2D1028D0BE05}" type="presParOf" srcId="{1CDB02B7-4001-7F40-AFC6-CD77BDF335FB}" destId="{2456E21F-5A14-7542-8BC6-95979DE25A45}" srcOrd="7" destOrd="0" presId="urn:microsoft.com/office/officeart/2008/layout/HorizontalMultiLevelHierarchy"/>
    <dgm:cxn modelId="{7A713747-1BE7-E64B-A1B3-1F2108CC5ABA}" type="presParOf" srcId="{2456E21F-5A14-7542-8BC6-95979DE25A45}" destId="{C6884D32-4D05-AD43-A482-FD8B02E69646}" srcOrd="0" destOrd="0" presId="urn:microsoft.com/office/officeart/2008/layout/HorizontalMultiLevelHierarchy"/>
    <dgm:cxn modelId="{5575BBF4-72D2-C548-A599-11B6C7D257BB}" type="presParOf" srcId="{2456E21F-5A14-7542-8BC6-95979DE25A45}" destId="{771F8B6E-B87E-6549-A31E-D978C56C1816}" srcOrd="1" destOrd="0" presId="urn:microsoft.com/office/officeart/2008/layout/HorizontalMultiLevelHierarchy"/>
    <dgm:cxn modelId="{1C07C9B0-A250-C142-B40E-911712648BE6}" type="presParOf" srcId="{0FE0D11B-3A33-C944-A439-C213584F1089}" destId="{FB50B5D8-14CC-0D4E-A0C0-96AFC2DC2631}" srcOrd="8" destOrd="0" presId="urn:microsoft.com/office/officeart/2008/layout/HorizontalMultiLevelHierarchy"/>
    <dgm:cxn modelId="{32FB4E3E-0837-E345-9315-993204EF7DDE}" type="presParOf" srcId="{FB50B5D8-14CC-0D4E-A0C0-96AFC2DC2631}" destId="{3BF93F34-4420-3745-985F-D6536CE3C982}" srcOrd="0" destOrd="0" presId="urn:microsoft.com/office/officeart/2008/layout/HorizontalMultiLevelHierarchy"/>
    <dgm:cxn modelId="{C5C08769-C265-9443-8043-136B35FFE910}" type="presParOf" srcId="{0FE0D11B-3A33-C944-A439-C213584F1089}" destId="{0C392E41-E25D-3B46-A726-2BF36D8DA142}" srcOrd="9" destOrd="0" presId="urn:microsoft.com/office/officeart/2008/layout/HorizontalMultiLevelHierarchy"/>
    <dgm:cxn modelId="{1B9FE65A-FBDF-AB43-ADBC-64D4FE082BC5}" type="presParOf" srcId="{0C392E41-E25D-3B46-A726-2BF36D8DA142}" destId="{E32101A1-6944-2E4A-8F62-2F364B40467C}" srcOrd="0" destOrd="0" presId="urn:microsoft.com/office/officeart/2008/layout/HorizontalMultiLevelHierarchy"/>
    <dgm:cxn modelId="{5E7A7431-C3E8-A449-92DB-B3B796EACA9E}" type="presParOf" srcId="{0C392E41-E25D-3B46-A726-2BF36D8DA142}" destId="{1D3D6204-BB6A-F94C-A808-3DB381AE3B08}" srcOrd="1" destOrd="0" presId="urn:microsoft.com/office/officeart/2008/layout/HorizontalMultiLevelHierarchy"/>
    <dgm:cxn modelId="{3C1B0E64-4BFC-F54C-BE07-33552329F79C}" type="presParOf" srcId="{1D3D6204-BB6A-F94C-A808-3DB381AE3B08}" destId="{6718A7E2-DDC4-DA45-8367-29261E54175B}" srcOrd="0" destOrd="0" presId="urn:microsoft.com/office/officeart/2008/layout/HorizontalMultiLevelHierarchy"/>
    <dgm:cxn modelId="{6CE7DC97-E373-1643-8D58-A13DC7F72B5D}" type="presParOf" srcId="{6718A7E2-DDC4-DA45-8367-29261E54175B}" destId="{3E9AD01D-951F-D545-A5A7-45AA1AFA43CE}" srcOrd="0" destOrd="0" presId="urn:microsoft.com/office/officeart/2008/layout/HorizontalMultiLevelHierarchy"/>
    <dgm:cxn modelId="{E2CBA8F4-A01D-594C-8123-4E492ED86E5E}" type="presParOf" srcId="{1D3D6204-BB6A-F94C-A808-3DB381AE3B08}" destId="{FCB0AA51-A3A2-C74A-8360-95E4385914D2}" srcOrd="1" destOrd="0" presId="urn:microsoft.com/office/officeart/2008/layout/HorizontalMultiLevelHierarchy"/>
    <dgm:cxn modelId="{B5096173-25B2-EF45-B864-480D3C7501A0}" type="presParOf" srcId="{FCB0AA51-A3A2-C74A-8360-95E4385914D2}" destId="{B36A7683-74DA-BD41-87BA-5E2B9997DC0D}" srcOrd="0" destOrd="0" presId="urn:microsoft.com/office/officeart/2008/layout/HorizontalMultiLevelHierarchy"/>
    <dgm:cxn modelId="{BCB52A73-954B-0B47-935F-F7F0316D9A64}" type="presParOf" srcId="{FCB0AA51-A3A2-C74A-8360-95E4385914D2}" destId="{3D66322E-55AB-8B4A-8480-DB12DDE4886E}" srcOrd="1" destOrd="0" presId="urn:microsoft.com/office/officeart/2008/layout/HorizontalMultiLevelHierarchy"/>
    <dgm:cxn modelId="{F3905D4C-DCF8-6946-98B9-B1A8E418E418}" type="presParOf" srcId="{1D3D6204-BB6A-F94C-A808-3DB381AE3B08}" destId="{518F43AB-E95E-F44A-B498-50EF40B22513}" srcOrd="2" destOrd="0" presId="urn:microsoft.com/office/officeart/2008/layout/HorizontalMultiLevelHierarchy"/>
    <dgm:cxn modelId="{F70EF26E-C5CF-F447-A714-56D9CF6DBAF5}" type="presParOf" srcId="{518F43AB-E95E-F44A-B498-50EF40B22513}" destId="{609426F2-6724-0F46-A916-E23C7B3E14A6}" srcOrd="0" destOrd="0" presId="urn:microsoft.com/office/officeart/2008/layout/HorizontalMultiLevelHierarchy"/>
    <dgm:cxn modelId="{BE37DF1C-BD2C-8844-A711-4DE2E5BE01ED}" type="presParOf" srcId="{1D3D6204-BB6A-F94C-A808-3DB381AE3B08}" destId="{4B3A6A1D-90F4-3540-9B23-97B84CDD3684}" srcOrd="3" destOrd="0" presId="urn:microsoft.com/office/officeart/2008/layout/HorizontalMultiLevelHierarchy"/>
    <dgm:cxn modelId="{47A1D828-0450-784E-B648-B099746A49C2}" type="presParOf" srcId="{4B3A6A1D-90F4-3540-9B23-97B84CDD3684}" destId="{CAA18F19-03F8-944B-B953-4CCF5BC8F9E9}" srcOrd="0" destOrd="0" presId="urn:microsoft.com/office/officeart/2008/layout/HorizontalMultiLevelHierarchy"/>
    <dgm:cxn modelId="{B1FDB692-2062-D24A-834F-BDA478DC35B3}" type="presParOf" srcId="{4B3A6A1D-90F4-3540-9B23-97B84CDD3684}" destId="{2D2B1345-1FC6-E84B-88B6-574899F2F3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7B4337-0516-E345-9CC6-144DF5C0A09B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AFEB8-A860-F040-B723-2E26787F0B4D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B4B45CAD-1BC8-E148-AAA3-C933E14D431D}" type="par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0A813F8E-596C-5B48-9C1F-F056B7EAD93E}" type="sib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B967F7B3-55AF-784C-9D36-CD4173E77B99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13A00CFB-AFEC-2049-BC41-C81C80FB8386}" type="par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EFD63B2A-EA9B-EE48-8676-809E33019A83}" type="sib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DE4768E4-0790-5B4C-A896-724AA538A2B1}">
      <dgm:prSet phldrT="[文本]"/>
      <dgm:spPr/>
      <dgm:t>
        <a:bodyPr/>
        <a:lstStyle/>
        <a:p>
          <a:r>
            <a:rPr lang="en-US" altLang="zh-CN" dirty="0" smtClean="0"/>
            <a:t>Cherry</a:t>
          </a:r>
          <a:endParaRPr lang="zh-CN" altLang="en-US" dirty="0"/>
        </a:p>
      </dgm:t>
    </dgm:pt>
    <dgm:pt modelId="{905BB3D1-D5C0-FE4B-8C76-18BFFCBAD8D0}" type="par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E9987667-ACA9-4544-BC6C-E2BFA629DA35}" type="sib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F817C89E-E8B9-C84A-A8F2-8D714C54E5CF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1A6EF65D-7B02-2942-BB05-C594BE7B6163}" type="par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8307929C-6A88-CE4B-893A-E30CF0A32185}" type="sib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22A8A11C-258F-194C-B635-88C91848D574}">
      <dgm:prSet phldrT="[文本]"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预览版</a:t>
          </a:r>
          <a:endParaRPr lang="zh-CN" altLang="en-US" dirty="0"/>
        </a:p>
      </dgm:t>
    </dgm:pt>
    <dgm:pt modelId="{50A2F81C-8819-B248-8541-4959CFAED74A}" type="par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EBB5AE12-4D38-C248-8E42-DCA3CDB60480}" type="sib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C7F8A86B-C9BA-FC40-A596-62AF26AF7599}">
      <dgm:prSet phldrT="[文本]"/>
      <dgm:spPr/>
      <dgm:t>
        <a:bodyPr/>
        <a:lstStyle/>
        <a:p>
          <a:r>
            <a:rPr lang="zh-CN" altLang="en-US" dirty="0" smtClean="0"/>
            <a:t>强化基础功能组件</a:t>
          </a:r>
          <a:endParaRPr lang="zh-CN" altLang="en-US" dirty="0"/>
        </a:p>
      </dgm:t>
    </dgm:pt>
    <dgm:pt modelId="{13AD7DAD-414B-A740-8C0B-CAC974D4CCED}" type="par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B593C0C1-0BF5-2E45-B333-E0B21431C216}" type="sib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671C78C9-DF20-CF40-A9F1-AA0FFA2250B9}">
      <dgm:prSet phldrT="[文本]"/>
      <dgm:spPr/>
      <dgm:t>
        <a:bodyPr/>
        <a:lstStyle/>
        <a:p>
          <a:r>
            <a:rPr lang="en-US" altLang="zh-CN" dirty="0" smtClean="0"/>
            <a:t>Pastry1.0.0</a:t>
          </a:r>
          <a:endParaRPr lang="zh-CN" altLang="en-US" dirty="0"/>
        </a:p>
      </dgm:t>
    </dgm:pt>
    <dgm:pt modelId="{2BEF46F0-BC5A-7742-9C38-E2E7023CA7F2}" type="par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08B138E1-F356-4241-98B3-26B59D0946A3}" type="sib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78890484-BDA2-774D-95C5-06489FD87C10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7D8F51DE-7DF7-6D49-8276-F430A818654A}" type="par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F1912BD2-EE93-1B42-A837-5822C0F51272}" type="sib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CC41923C-9858-F540-8DB0-6FEFCA82AECE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41F65C4-CD2F-B949-9006-82C5F8A03F72}" type="par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8CA2D186-F0B6-0143-8001-70A206D3F2C9}" type="sib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ECEE1DF4-10EB-6A4C-B827-6B27493C2DA9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A5B410A-5E70-2B46-9100-FBDAC87DF3D2}" type="par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7F01991-2762-8D42-8E5B-AE5CC8ABD46C}" type="sib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6393ECB-4DEF-574B-8060-517B48DFA67E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C5BC29EB-343F-7C47-A515-F2A705AF0396}" type="par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F674DB32-0AB5-E348-9832-B51FB458ACFF}" type="sib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722D4159-5878-774A-8B35-D6B68EF11BD7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CE8CB5BF-F8DA-4F4D-BDA3-17D399DA114F}" type="par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6146A05D-4B60-0A4E-8E91-2CFF8875D96A}" type="sib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C6DFA56F-E298-F34C-B8D9-D82D443A5181}">
      <dgm:prSet phldrT="[文本]"/>
      <dgm:spPr/>
      <dgm:t>
        <a:bodyPr/>
        <a:lstStyle/>
        <a:p>
          <a:r>
            <a:rPr lang="zh-CN" altLang="en-US" dirty="0" smtClean="0"/>
            <a:t>开发集成平台</a:t>
          </a:r>
          <a:endParaRPr lang="zh-CN" altLang="en-US" dirty="0"/>
        </a:p>
      </dgm:t>
    </dgm:pt>
    <dgm:pt modelId="{1F202BF1-86B2-384C-B55F-68431A1F9CEA}" type="par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9CBC1E3F-DBC7-B646-BAF0-B3AD8020F4C3}" type="sib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123474FC-CE33-2748-93A6-34978DF02A11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CA8CDFCE-7754-2940-84E9-507EE9555212}" type="par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0D386A05-A280-F449-9091-B97083909D29}" type="sib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CCD86890-2EDF-4847-9B62-5AAB9D74D2A8}">
      <dgm:prSet phldrT="[文本]"/>
      <dgm:spPr/>
      <dgm:t>
        <a:bodyPr/>
        <a:lstStyle/>
        <a:p>
          <a:r>
            <a:rPr lang="zh-CN" altLang="en-US" smtClean="0"/>
            <a:t>代码管理平台</a:t>
          </a:r>
          <a:endParaRPr lang="zh-CN" altLang="en-US" dirty="0"/>
        </a:p>
      </dgm:t>
    </dgm:pt>
    <dgm:pt modelId="{00EF0D9B-0E6D-7846-BE74-E539B68E7054}" type="par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08DC061F-6855-BE41-BF67-663D13FD11D0}" type="sib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B8D2C93A-CF78-DA47-9D3D-123536BB4BA0}">
      <dgm:prSet phldrT="[文本]"/>
      <dgm:spPr/>
      <dgm:t>
        <a:bodyPr/>
        <a:lstStyle/>
        <a:p>
          <a:r>
            <a:rPr lang="zh-CN" altLang="en-US" dirty="0" smtClean="0"/>
            <a:t>移动基础平台        （开源）</a:t>
          </a:r>
          <a:endParaRPr lang="zh-CN" altLang="en-US" dirty="0"/>
        </a:p>
      </dgm:t>
    </dgm:pt>
    <dgm:pt modelId="{7F206735-88E3-9044-875C-CF678D629F05}" type="par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173FF987-0C8F-E748-811C-5A26E39C0897}" type="sib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2077DCF1-08B8-5944-8F61-745191A70EFA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7011F525-0367-E849-8F1D-6A2C8871FE9C}" type="par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8DEBC819-7296-DD4A-856D-2D9A2A4ECFDE}" type="sib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D924A228-8E1D-9640-8B75-301730F0263E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B318F846-9316-5C42-B025-5AE07374BFF0}" type="par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375DFD55-B290-4542-8421-CE41957B7147}" type="sib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E4227960-2ED7-3C4D-A840-5F4CB02AA13B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65D6C58E-1045-7449-A94B-EEAD3C147E44}" type="par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10A4259B-BA9C-C24F-A7BE-0396B5043CDC}" type="sib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39A3B5C0-89DB-AB40-8103-876CC7329D73}">
      <dgm:prSet phldrT="[文本]"/>
      <dgm:spPr/>
      <dgm:t>
        <a:bodyPr/>
        <a:lstStyle/>
        <a:p>
          <a:r>
            <a:rPr lang="zh-CN" altLang="en-US" dirty="0" smtClean="0"/>
            <a:t>开发管理平台</a:t>
          </a:r>
          <a:endParaRPr lang="zh-CN" altLang="en-US" dirty="0"/>
        </a:p>
      </dgm:t>
    </dgm:pt>
    <dgm:pt modelId="{FFABB3EB-507C-BD4B-B3C8-98DE50A86209}" type="par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20585DF2-2C80-014D-85DA-09FEE04551DA}" type="sib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8C2C76A1-B4F4-0540-B8E0-10B42FAA8C58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6A2C0DA5-077B-BD47-A796-AC9F72A1643F}" type="par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B5C227D5-B3E1-E645-9A81-5648A29414FB}" type="sib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920D0448-091A-3440-B5D8-2878C4BC916A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B5B9F8EE-07A1-4042-A880-0047734ED44F}" type="par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71F28DF6-D3A5-C741-A647-BD576C9D6CCC}" type="sib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2C1621B4-420C-2849-AF4F-576E45E05EE9}">
      <dgm:prSet phldrT="[文本]"/>
      <dgm:spPr/>
      <dgm:t>
        <a:bodyPr/>
        <a:lstStyle/>
        <a:p>
          <a:r>
            <a:rPr lang="zh-CN" altLang="en-US" dirty="0" smtClean="0"/>
            <a:t>移动基础平台         （开源）</a:t>
          </a:r>
          <a:endParaRPr lang="zh-CN" altLang="en-US" dirty="0"/>
        </a:p>
      </dgm:t>
    </dgm:pt>
    <dgm:pt modelId="{F2BD40A8-E9C1-0646-8518-154EFAA14313}" type="par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3C1A183E-C266-2640-83EE-C1F1C79F6919}" type="sib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4ADB33E0-7065-4D4C-ABB0-1F564FB2F728}">
      <dgm:prSet phldrT="[文本]"/>
      <dgm:spPr/>
      <dgm:t>
        <a:bodyPr/>
        <a:lstStyle/>
        <a:p>
          <a:endParaRPr lang="zh-CN" altLang="en-US" dirty="0"/>
        </a:p>
      </dgm:t>
    </dgm:pt>
    <dgm:pt modelId="{B2D6CDB9-355B-AB4B-99F2-932CEDA5762F}" type="par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1B0CFCE9-04CE-2B41-A7A3-B7371F4E5E5B}" type="sib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CB118D08-5D89-5947-AC0D-B678833DE120}">
      <dgm:prSet phldrT="[文本]"/>
      <dgm:spPr/>
      <dgm:t>
        <a:bodyPr/>
        <a:lstStyle/>
        <a:p>
          <a:endParaRPr lang="zh-CN" altLang="en-US" dirty="0"/>
        </a:p>
      </dgm:t>
    </dgm:pt>
    <dgm:pt modelId="{50409F71-AF30-7F41-8717-7C05BA90573E}" type="par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4F7FD138-8DA0-8B43-A12E-75607C79ADD0}" type="sib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34431D5B-EA9B-0749-9EB5-E26BAD022B34}">
      <dgm:prSet phldrT="[文本]"/>
      <dgm:spPr/>
      <dgm:t>
        <a:bodyPr/>
        <a:lstStyle/>
        <a:p>
          <a:endParaRPr lang="zh-CN" altLang="en-US" dirty="0"/>
        </a:p>
      </dgm:t>
    </dgm:pt>
    <dgm:pt modelId="{54872C9C-9DE6-CD49-8386-DE68B9BE6119}" type="par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A0164A7F-33E5-D841-96B2-F8D1BC5C3056}" type="sib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006359E7-FFA2-5C47-A203-B6161D65D185}">
      <dgm:prSet phldrT="[文本]"/>
      <dgm:spPr/>
      <dgm:t>
        <a:bodyPr/>
        <a:lstStyle/>
        <a:p>
          <a:endParaRPr lang="zh-CN" altLang="en-US" dirty="0"/>
        </a:p>
      </dgm:t>
    </dgm:pt>
    <dgm:pt modelId="{638F00EE-BCB8-4149-8A6C-3C3C7A50738E}" type="par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ED26F729-FD18-D540-8310-E16CC07F6D91}" type="sib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F1446ADE-6DAF-D641-ABAA-10F36B6A2334}">
      <dgm:prSet phldrT="[文本]"/>
      <dgm:spPr/>
      <dgm:t>
        <a:bodyPr/>
        <a:lstStyle/>
        <a:p>
          <a:r>
            <a:rPr lang="zh-CN" altLang="en-US" dirty="0" smtClean="0"/>
            <a:t>代码管理平台</a:t>
          </a:r>
          <a:endParaRPr lang="zh-CN" altLang="en-US" dirty="0"/>
        </a:p>
      </dgm:t>
    </dgm:pt>
    <dgm:pt modelId="{98C583DF-406F-C34C-8565-7A923D191F1E}" type="par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24B85841-4BCC-3941-B1B0-4A7D3C560137}" type="sib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645F7DF3-C2D6-A747-9FD4-68ACF8AD476C}">
      <dgm:prSet phldrT="[文本]"/>
      <dgm:spPr/>
      <dgm:t>
        <a:bodyPr/>
        <a:lstStyle/>
        <a:p>
          <a:endParaRPr lang="zh-CN" altLang="en-US" dirty="0"/>
        </a:p>
      </dgm:t>
    </dgm:pt>
    <dgm:pt modelId="{38781C63-4C7D-CB42-8677-5292482A6F3C}" type="par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DFF77D1E-5150-AA4A-B88F-20930310F3CE}" type="sib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FC3890FE-1ACF-FE41-946D-75656D8ADA6C}">
      <dgm:prSet phldrT="[文本]"/>
      <dgm:spPr/>
      <dgm:t>
        <a:bodyPr/>
        <a:lstStyle/>
        <a:p>
          <a:endParaRPr lang="zh-CN" altLang="en-US" dirty="0"/>
        </a:p>
      </dgm:t>
    </dgm:pt>
    <dgm:pt modelId="{60DE3DE9-5E65-6449-B9A3-19CC6B11F376}" type="par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44AC5E9A-2FCF-F44F-9594-88E4C688E73A}" type="sib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1E77E791-BFF5-2244-AE44-90639F7C9463}">
      <dgm:prSet phldrT="[文本]"/>
      <dgm:spPr/>
      <dgm:t>
        <a:bodyPr/>
        <a:lstStyle/>
        <a:p>
          <a:endParaRPr lang="zh-CN" altLang="en-US" dirty="0"/>
        </a:p>
      </dgm:t>
    </dgm:pt>
    <dgm:pt modelId="{69BB0513-163C-EB47-9027-EA698543416B}" type="par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878EDA33-2E4D-0B4B-9CFA-4F98E2D352F1}" type="sib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5498A68F-374F-014D-AF6C-D4B0075F44F6}">
      <dgm:prSet phldrT="[文本]"/>
      <dgm:spPr/>
      <dgm:t>
        <a:bodyPr/>
        <a:lstStyle/>
        <a:p>
          <a:endParaRPr lang="zh-CN" altLang="en-US" dirty="0"/>
        </a:p>
      </dgm:t>
    </dgm:pt>
    <dgm:pt modelId="{90EA9F8B-B9A4-1C47-9F58-DFDA20ECFDE0}" type="par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633CD6C3-5C7E-B242-A159-DD6AF0F57E4E}" type="sib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81F291A2-8D3E-B242-8C44-F17FC8296F97}">
      <dgm:prSet phldrT="[文本]"/>
      <dgm:spPr/>
      <dgm:t>
        <a:bodyPr/>
        <a:lstStyle/>
        <a:p>
          <a:endParaRPr lang="zh-CN" altLang="en-US" dirty="0"/>
        </a:p>
      </dgm:t>
    </dgm:pt>
    <dgm:pt modelId="{6C84C509-1EA3-1F41-B27E-AF76C1475794}" type="par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6AA00379-6A7A-3C45-BDA6-9983CF2CA5FC}" type="sib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5677BB55-875E-AF4B-8411-1CF9ECCE37C0}">
      <dgm:prSet phldrT="[文本]"/>
      <dgm:spPr/>
      <dgm:t>
        <a:bodyPr/>
        <a:lstStyle/>
        <a:p>
          <a:endParaRPr lang="zh-CN" altLang="en-US" dirty="0"/>
        </a:p>
      </dgm:t>
    </dgm:pt>
    <dgm:pt modelId="{FA57B22F-2AE2-3A4B-9D7B-B7055BDEBD72}" type="par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853EC675-13CF-2347-BFE6-62B3D14D2A40}" type="sib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57F6496C-0759-AB48-B992-781D88789353}">
      <dgm:prSet phldrT="[文本]"/>
      <dgm:spPr/>
      <dgm:t>
        <a:bodyPr/>
        <a:lstStyle/>
        <a:p>
          <a:endParaRPr lang="zh-CN" altLang="en-US" dirty="0"/>
        </a:p>
      </dgm:t>
    </dgm:pt>
    <dgm:pt modelId="{8F57B4BC-C728-9A4E-AFDD-7965E487C436}" type="par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F0C5976D-9074-594D-AE86-7B55D705B7AC}" type="sib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B3B16417-0C6E-0047-BA02-96D2AA8BB697}">
      <dgm:prSet phldrT="[文本]"/>
      <dgm:spPr/>
      <dgm:t>
        <a:bodyPr/>
        <a:lstStyle/>
        <a:p>
          <a:endParaRPr lang="zh-CN" altLang="en-US" dirty="0"/>
        </a:p>
      </dgm:t>
    </dgm:pt>
    <dgm:pt modelId="{8700C54A-D297-8F44-8CA5-324F95E5C0DC}" type="par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C29E18D0-175C-4341-9051-24FA3CC0BF36}" type="sib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485D20AB-1357-E84A-A885-0D09D9496D6E}">
      <dgm:prSet phldrT="[文本]"/>
      <dgm:spPr/>
      <dgm:t>
        <a:bodyPr/>
        <a:lstStyle/>
        <a:p>
          <a:endParaRPr lang="zh-CN" altLang="en-US" dirty="0"/>
        </a:p>
      </dgm:t>
    </dgm:pt>
    <dgm:pt modelId="{2463A622-3FCA-6A45-80DD-FF9122D6E775}" type="par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3B744B60-A092-7940-A6DF-1A027355A945}" type="sib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D71CB4EE-193A-4948-ACE2-CD801D1D77EC}">
      <dgm:prSet phldrT="[文本]"/>
      <dgm:spPr/>
      <dgm:t>
        <a:bodyPr/>
        <a:lstStyle/>
        <a:p>
          <a:endParaRPr lang="zh-CN" altLang="en-US" dirty="0"/>
        </a:p>
      </dgm:t>
    </dgm:pt>
    <dgm:pt modelId="{2FACDBD2-5F84-1942-B83B-65775D769ADC}" type="par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FEC9C18A-3B86-DB46-846E-80F4C3FC2C09}" type="sib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B5887D7F-D0E4-FB45-8DA6-082CA3C5478C}">
      <dgm:prSet phldrT="[文本]"/>
      <dgm:spPr/>
      <dgm:t>
        <a:bodyPr/>
        <a:lstStyle/>
        <a:p>
          <a:endParaRPr lang="zh-CN" altLang="en-US" dirty="0"/>
        </a:p>
      </dgm:t>
    </dgm:pt>
    <dgm:pt modelId="{CF3D3682-7558-D542-94F8-ECC672B7B669}" type="par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73B96581-35B3-AC49-9878-52EFED5713AB}" type="sib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A06A03C8-3584-D747-91C5-BB2C719882FA}">
      <dgm:prSet phldrT="[文本]"/>
      <dgm:spPr/>
      <dgm:t>
        <a:bodyPr/>
        <a:lstStyle/>
        <a:p>
          <a:endParaRPr lang="zh-CN" altLang="en-US" dirty="0"/>
        </a:p>
      </dgm:t>
    </dgm:pt>
    <dgm:pt modelId="{71359B74-23A0-A943-91B3-C9D1B4B34321}" type="par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1550C776-1FCD-8E47-BC4C-FAE19DE447C1}" type="sib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C17575E8-C14D-6D48-AA18-72C373B74B50}">
      <dgm:prSet phldrT="[文本]"/>
      <dgm:spPr/>
      <dgm:t>
        <a:bodyPr/>
        <a:lstStyle/>
        <a:p>
          <a:endParaRPr lang="zh-CN" altLang="en-US" dirty="0"/>
        </a:p>
      </dgm:t>
    </dgm:pt>
    <dgm:pt modelId="{736FAD3F-1B87-064B-8A84-28282C9E6799}" type="par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2B01B25-BC09-164E-BA70-204DFF4949CB}" type="sib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430D10E-B39A-F040-911A-3A0DF5A40655}">
      <dgm:prSet phldrT="[文本]"/>
      <dgm:spPr/>
      <dgm:t>
        <a:bodyPr/>
        <a:lstStyle/>
        <a:p>
          <a:endParaRPr lang="zh-CN" altLang="en-US" dirty="0"/>
        </a:p>
      </dgm:t>
    </dgm:pt>
    <dgm:pt modelId="{B892746F-4468-3142-AFC9-F34A73778C59}" type="par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6C4CA469-1AD9-284D-8297-71170927DE0E}" type="sib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2A734122-CD01-AD45-9597-4EAD65074E31}">
      <dgm:prSet phldrT="[文本]"/>
      <dgm:spPr/>
      <dgm:t>
        <a:bodyPr/>
        <a:lstStyle/>
        <a:p>
          <a:endParaRPr lang="zh-CN" altLang="en-US" dirty="0"/>
        </a:p>
      </dgm:t>
    </dgm:pt>
    <dgm:pt modelId="{E4A56B99-E355-8A43-9807-8FA891B2F08C}" type="par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0046B7BB-B903-8D48-ADD7-54A0D9DAC8CF}" type="sib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BD2637DD-A4F0-4246-A50F-770789D11D82}">
      <dgm:prSet phldrT="[文本]"/>
      <dgm:spPr/>
      <dgm:t>
        <a:bodyPr/>
        <a:lstStyle/>
        <a:p>
          <a:endParaRPr lang="zh-CN" altLang="en-US" dirty="0"/>
        </a:p>
      </dgm:t>
    </dgm:pt>
    <dgm:pt modelId="{766616DF-581A-0343-9D8B-B1741752F1CE}" type="par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A7DCA191-0B39-1242-9F84-37C51E32AEC2}" type="sib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1C06D07B-D081-494D-A079-180E6AB108C3}">
      <dgm:prSet phldrT="[文本]"/>
      <dgm:spPr/>
      <dgm:t>
        <a:bodyPr/>
        <a:lstStyle/>
        <a:p>
          <a:endParaRPr lang="zh-CN" altLang="en-US" dirty="0"/>
        </a:p>
      </dgm:t>
    </dgm:pt>
    <dgm:pt modelId="{9FC04874-3DAF-7645-BEAC-EF21AA770E35}" type="par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53525DC1-FBFA-4B45-9EE6-F4B6C1E3F49A}" type="sib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6827D1EE-6FB6-7E41-BD23-7A00FB497A18}">
      <dgm:prSet phldrT="[文本]"/>
      <dgm:spPr/>
      <dgm:t>
        <a:bodyPr/>
        <a:lstStyle/>
        <a:p>
          <a:endParaRPr lang="zh-CN" altLang="en-US" dirty="0"/>
        </a:p>
      </dgm:t>
    </dgm:pt>
    <dgm:pt modelId="{C8FB0A64-77B6-A747-8EC9-756E82E369A9}" type="par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385E1C4F-7D6C-4C44-9104-7C5EA2148B4F}" type="sib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C5E8B6AC-7F55-1042-83F3-0776AE03109E}">
      <dgm:prSet phldrT="[文本]"/>
      <dgm:spPr/>
      <dgm:t>
        <a:bodyPr/>
        <a:lstStyle/>
        <a:p>
          <a:endParaRPr lang="zh-CN" altLang="en-US" dirty="0"/>
        </a:p>
      </dgm:t>
    </dgm:pt>
    <dgm:pt modelId="{2DE5DFE6-A524-5147-B1A8-79531C696C91}" type="par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EF73B735-D001-BA43-8328-F738B7F2158B}" type="sib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AED0BBCB-A426-DE49-98D9-FFAF16C2DBA6}">
      <dgm:prSet phldrT="[文本]"/>
      <dgm:spPr/>
      <dgm:t>
        <a:bodyPr/>
        <a:lstStyle/>
        <a:p>
          <a:endParaRPr lang="zh-CN" altLang="en-US" dirty="0"/>
        </a:p>
      </dgm:t>
    </dgm:pt>
    <dgm:pt modelId="{59F5FC98-6F9D-1642-9348-FBEA586D5C17}" type="par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6F6C2A69-D87B-8340-8324-30EFBD1DDF16}" type="sib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9A7CFABA-F760-774A-BAA7-C01CF34D7A41}">
      <dgm:prSet phldrT="[文本]"/>
      <dgm:spPr/>
      <dgm:t>
        <a:bodyPr/>
        <a:lstStyle/>
        <a:p>
          <a:endParaRPr lang="zh-CN" altLang="en-US" dirty="0"/>
        </a:p>
      </dgm:t>
    </dgm:pt>
    <dgm:pt modelId="{E25E68D2-2487-DC41-8C49-21A10CDCE1D4}" type="par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DFAA3E46-3BDD-4148-9056-D48AFF147CE0}" type="sib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602F4490-3D31-AC4A-B961-7D0821029246}">
      <dgm:prSet phldrT="[文本]"/>
      <dgm:spPr/>
      <dgm:t>
        <a:bodyPr/>
        <a:lstStyle/>
        <a:p>
          <a:endParaRPr lang="zh-CN" altLang="en-US" dirty="0"/>
        </a:p>
      </dgm:t>
    </dgm:pt>
    <dgm:pt modelId="{19F84FDE-6011-5644-9146-45C8EBFB7F7B}" type="par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C6D1ABEE-09CD-0549-8B07-C7EC4049752D}" type="sib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B54C24B0-38E2-C240-ADEC-AABC071B1A47}">
      <dgm:prSet phldrT="[文本]"/>
      <dgm:spPr/>
      <dgm:t>
        <a:bodyPr/>
        <a:lstStyle/>
        <a:p>
          <a:endParaRPr lang="zh-CN" altLang="en-US" dirty="0"/>
        </a:p>
      </dgm:t>
    </dgm:pt>
    <dgm:pt modelId="{4B8785DA-EB8D-3943-B707-A7B8E7F3A4FC}" type="par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5DB17B42-2282-EF43-9193-00430FC2EDC2}" type="sib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926F8EAB-86A1-4B43-92D2-03B1C8F8D037}">
      <dgm:prSet phldrT="[文本]"/>
      <dgm:spPr/>
      <dgm:t>
        <a:bodyPr/>
        <a:lstStyle/>
        <a:p>
          <a:endParaRPr lang="zh-CN" altLang="en-US" dirty="0"/>
        </a:p>
      </dgm:t>
    </dgm:pt>
    <dgm:pt modelId="{EE3C5FD8-7662-184C-9EE8-585154C29C1B}" type="parTrans" cxnId="{3635F330-7FBB-E842-A4A0-5897D16E6D9A}">
      <dgm:prSet/>
      <dgm:spPr/>
    </dgm:pt>
    <dgm:pt modelId="{8E3EEDAC-EA2E-954D-8B93-50B3073CE8B3}" type="sibTrans" cxnId="{3635F330-7FBB-E842-A4A0-5897D16E6D9A}">
      <dgm:prSet/>
      <dgm:spPr/>
    </dgm:pt>
    <dgm:pt modelId="{6A4B47D4-B433-C043-89E7-08EDCAA19CA1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F2FE2085-19CC-284A-94EE-C21719897495}" type="parTrans" cxnId="{096B3DE1-8885-5842-A391-7EAE2FA82FC7}">
      <dgm:prSet/>
      <dgm:spPr/>
    </dgm:pt>
    <dgm:pt modelId="{DF6C1EF3-A510-EE4C-A9C1-9DF455606E14}" type="sibTrans" cxnId="{096B3DE1-8885-5842-A391-7EAE2FA82FC7}">
      <dgm:prSet/>
      <dgm:spPr/>
    </dgm:pt>
    <dgm:pt modelId="{A025FAAB-8D81-CB40-88C0-35D104EC130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842F25E7-21E8-0742-A3F6-0A997BC7BD18}" type="parTrans" cxnId="{FA693FE4-EAA3-8543-AA1F-914B112F8977}">
      <dgm:prSet/>
      <dgm:spPr/>
    </dgm:pt>
    <dgm:pt modelId="{1B22C432-7E02-E548-9B53-D642817BB801}" type="sibTrans" cxnId="{FA693FE4-EAA3-8543-AA1F-914B112F8977}">
      <dgm:prSet/>
      <dgm:spPr/>
    </dgm:pt>
    <dgm:pt modelId="{DFBD2D2E-9248-8E4B-BDB4-D2603F6078F8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AA1E8F98-C397-4345-BBB6-46E8CDC4D8D9}" type="parTrans" cxnId="{394EBD22-AEC5-B547-94C0-4DA762D4B025}">
      <dgm:prSet/>
      <dgm:spPr/>
    </dgm:pt>
    <dgm:pt modelId="{8AEE9907-06EC-D14E-9BE1-E2F67715970B}" type="sibTrans" cxnId="{394EBD22-AEC5-B547-94C0-4DA762D4B025}">
      <dgm:prSet/>
      <dgm:spPr/>
    </dgm:pt>
    <dgm:pt modelId="{3CB05EBB-8AB2-6C4B-B0D2-ECDC85CCC6F5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7FFCF452-0BBE-3C45-8995-75C2DAAE1285}" type="parTrans" cxnId="{76ED3DD1-EBBB-DB4D-8F00-B01C8976202A}">
      <dgm:prSet/>
      <dgm:spPr/>
    </dgm:pt>
    <dgm:pt modelId="{CA352BDD-460B-EA45-8403-BA8293D15A74}" type="sibTrans" cxnId="{76ED3DD1-EBBB-DB4D-8F00-B01C8976202A}">
      <dgm:prSet/>
      <dgm:spPr/>
    </dgm:pt>
    <dgm:pt modelId="{43E9F581-80D3-B14B-8488-2D558620D16B}" type="pres">
      <dgm:prSet presAssocID="{E27B4337-0516-E345-9CC6-144DF5C0A0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3C86ED-843D-1E4B-9A56-CF13153BA3F1}" type="pres">
      <dgm:prSet presAssocID="{554AFEB8-A860-F040-B723-2E26787F0B4D}" presName="composite" presStyleCnt="0"/>
      <dgm:spPr/>
    </dgm:pt>
    <dgm:pt modelId="{130188AD-3951-9E4E-8DF1-9A204BCFF06F}" type="pres">
      <dgm:prSet presAssocID="{554AFEB8-A860-F040-B723-2E26787F0B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FD76-ECB3-454D-8665-9FD3FFC1FD31}" type="pres">
      <dgm:prSet presAssocID="{554AFEB8-A860-F040-B723-2E26787F0B4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1D0E721-A352-A846-B9F7-72FAFE7AFEFA}" type="pres">
      <dgm:prSet presAssocID="{554AFEB8-A860-F040-B723-2E26787F0B4D}" presName="desTx" presStyleLbl="fgAcc1" presStyleIdx="0" presStyleCnt="4" custScaleX="1291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B00B9-3617-C741-A5C3-0369B3B0B7AD}" type="pres">
      <dgm:prSet presAssocID="{0A813F8E-596C-5B48-9C1F-F056B7EAD93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451DA4-C6F2-6143-85A9-58BA9B60225E}" type="pres">
      <dgm:prSet presAssocID="{0A813F8E-596C-5B48-9C1F-F056B7EAD93E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5747A64-8497-C349-84C2-AD0CD19C35CA}" type="pres">
      <dgm:prSet presAssocID="{DE4768E4-0790-5B4C-A896-724AA538A2B1}" presName="composite" presStyleCnt="0"/>
      <dgm:spPr/>
    </dgm:pt>
    <dgm:pt modelId="{2D3F34D9-A72E-F241-84A7-6F9BB4092C5A}" type="pres">
      <dgm:prSet presAssocID="{DE4768E4-0790-5B4C-A896-724AA538A2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9650C-5A1A-1745-8C26-0ECBB3F305EA}" type="pres">
      <dgm:prSet presAssocID="{DE4768E4-0790-5B4C-A896-724AA538A2B1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36A7306F-FDAD-5B49-AFF4-3F3276BCE22C}" type="pres">
      <dgm:prSet presAssocID="{DE4768E4-0790-5B4C-A896-724AA538A2B1}" presName="desTx" presStyleLbl="fgAcc1" presStyleIdx="1" presStyleCnt="4" custScaleX="128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6F5FF-B296-E44B-BAFD-67FE6FF2EFED}" type="pres">
      <dgm:prSet presAssocID="{E9987667-ACA9-4544-BC6C-E2BFA629DA3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72187C3-8CAE-5D46-A2E9-4AD201C4AEDF}" type="pres">
      <dgm:prSet presAssocID="{E9987667-ACA9-4544-BC6C-E2BFA629DA35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E1D961F6-F18E-3F45-911E-A6713430A45D}" type="pres">
      <dgm:prSet presAssocID="{22A8A11C-258F-194C-B635-88C91848D574}" presName="composite" presStyleCnt="0"/>
      <dgm:spPr/>
    </dgm:pt>
    <dgm:pt modelId="{481C01BC-54B7-034F-B69D-AB50F6B98CEB}" type="pres">
      <dgm:prSet presAssocID="{22A8A11C-258F-194C-B635-88C91848D5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487D6-20FD-5F43-87FE-20478BB48C59}" type="pres">
      <dgm:prSet presAssocID="{22A8A11C-258F-194C-B635-88C91848D57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FFE1124C-049E-1447-A9E4-74C67614A634}" type="pres">
      <dgm:prSet presAssocID="{22A8A11C-258F-194C-B635-88C91848D574}" presName="desTx" presStyleLbl="fgAcc1" presStyleIdx="2" presStyleCnt="4" custScaleX="132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3AD6F-23E1-A949-B8D0-85F9CA7C2008}" type="pres">
      <dgm:prSet presAssocID="{EBB5AE12-4D38-C248-8E42-DCA3CDB604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6700009-042F-F74B-84AC-B378C6932FA5}" type="pres">
      <dgm:prSet presAssocID="{EBB5AE12-4D38-C248-8E42-DCA3CDB60480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2B0E73F-37A1-1847-9816-D2FC1A368543}" type="pres">
      <dgm:prSet presAssocID="{671C78C9-DF20-CF40-A9F1-AA0FFA2250B9}" presName="composite" presStyleCnt="0"/>
      <dgm:spPr/>
    </dgm:pt>
    <dgm:pt modelId="{EBF9C572-E541-7543-864C-ABE0D7D3BB6D}" type="pres">
      <dgm:prSet presAssocID="{671C78C9-DF20-CF40-A9F1-AA0FFA2250B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302B-FA98-8C45-B83F-8408070C83FE}" type="pres">
      <dgm:prSet presAssocID="{671C78C9-DF20-CF40-A9F1-AA0FFA2250B9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836A37A-EA2A-D24D-9EB2-628E60890EF4}" type="pres">
      <dgm:prSet presAssocID="{671C78C9-DF20-CF40-A9F1-AA0FFA2250B9}" presName="desTx" presStyleLbl="fgAcc1" presStyleIdx="3" presStyleCnt="4" custScaleX="1355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9422D-9E8B-5346-93E9-E1E41BC8F90F}" srcId="{F817C89E-E8B9-C84A-A8F2-8D714C54E5CF}" destId="{5677BB55-875E-AF4B-8411-1CF9ECCE37C0}" srcOrd="4" destOrd="0" parTransId="{FA57B22F-2AE2-3A4B-9D7B-B7055BDEBD72}" sibTransId="{853EC675-13CF-2347-BFE6-62B3D14D2A40}"/>
    <dgm:cxn modelId="{9329A4F5-9BBF-574F-BC73-511ECF0E10E1}" srcId="{E27B4337-0516-E345-9CC6-144DF5C0A09B}" destId="{554AFEB8-A860-F040-B723-2E26787F0B4D}" srcOrd="0" destOrd="0" parTransId="{B4B45CAD-1BC8-E148-AAA3-C933E14D431D}" sibTransId="{0A813F8E-596C-5B48-9C1F-F056B7EAD93E}"/>
    <dgm:cxn modelId="{61933037-2D6D-2347-A0AC-FD9BF7317AB2}" srcId="{39A3B5C0-89DB-AB40-8103-876CC7329D73}" destId="{8C2C76A1-B4F4-0540-B8E0-10B42FAA8C58}" srcOrd="0" destOrd="0" parTransId="{6A2C0DA5-077B-BD47-A796-AC9F72A1643F}" sibTransId="{B5C227D5-B3E1-E645-9A81-5648A29414FB}"/>
    <dgm:cxn modelId="{F9706522-E8BF-1E47-8581-6CFCBAB5816D}" type="presOf" srcId="{5498A68F-374F-014D-AF6C-D4B0075F44F6}" destId="{36A7306F-FDAD-5B49-AFF4-3F3276BCE22C}" srcOrd="0" destOrd="11" presId="urn:microsoft.com/office/officeart/2005/8/layout/process3"/>
    <dgm:cxn modelId="{C5C14FAE-7C6D-F847-AD8E-405108EA22E8}" type="presOf" srcId="{E9987667-ACA9-4544-BC6C-E2BFA629DA35}" destId="{2156F5FF-B296-E44B-BAFD-67FE6FF2EFED}" srcOrd="0" destOrd="0" presId="urn:microsoft.com/office/officeart/2005/8/layout/process3"/>
    <dgm:cxn modelId="{D7C127D7-8767-4948-B1E9-91E83A4DC756}" type="presOf" srcId="{FC3890FE-1ACF-FE41-946D-75656D8ADA6C}" destId="{FFE1124C-049E-1447-A9E4-74C67614A634}" srcOrd="0" destOrd="9" presId="urn:microsoft.com/office/officeart/2005/8/layout/process3"/>
    <dgm:cxn modelId="{D9F079E1-1A4F-6748-A7C3-7D0171D029C4}" srcId="{C7F8A86B-C9BA-FC40-A596-62AF26AF7599}" destId="{006359E7-FFA2-5C47-A203-B6161D65D185}" srcOrd="2" destOrd="0" parTransId="{638F00EE-BCB8-4149-8A6C-3C3C7A50738E}" sibTransId="{ED26F729-FD18-D540-8310-E16CC07F6D91}"/>
    <dgm:cxn modelId="{49BB990E-3929-1640-93E3-45E30444011A}" type="presOf" srcId="{22A8A11C-258F-194C-B635-88C91848D574}" destId="{2D6487D6-20FD-5F43-87FE-20478BB48C59}" srcOrd="1" destOrd="0" presId="urn:microsoft.com/office/officeart/2005/8/layout/process3"/>
    <dgm:cxn modelId="{C96A087E-75FB-5549-8D2E-99DBB935FB92}" type="presOf" srcId="{AED0BBCB-A426-DE49-98D9-FFAF16C2DBA6}" destId="{36A7306F-FDAD-5B49-AFF4-3F3276BCE22C}" srcOrd="0" destOrd="10" presId="urn:microsoft.com/office/officeart/2005/8/layout/process3"/>
    <dgm:cxn modelId="{E7B12F71-98FD-9640-AACA-3881813DCD12}" srcId="{78890484-BDA2-774D-95C5-06489FD87C10}" destId="{4ADB33E0-7065-4D4C-ABB0-1F564FB2F728}" srcOrd="2" destOrd="0" parTransId="{B2D6CDB9-355B-AB4B-99F2-932CEDA5762F}" sibTransId="{1B0CFCE9-04CE-2B41-A7A3-B7371F4E5E5B}"/>
    <dgm:cxn modelId="{224A71AD-3D48-2847-91DE-7729ECD9D8FD}" type="presOf" srcId="{EBB5AE12-4D38-C248-8E42-DCA3CDB60480}" destId="{8B03AD6F-23E1-A949-B8D0-85F9CA7C2008}" srcOrd="0" destOrd="0" presId="urn:microsoft.com/office/officeart/2005/8/layout/process3"/>
    <dgm:cxn modelId="{DE1C0841-05DD-1342-B0C6-552A55174DA8}" srcId="{554AFEB8-A860-F040-B723-2E26787F0B4D}" destId="{CC41923C-9858-F540-8DB0-6FEFCA82AECE}" srcOrd="1" destOrd="0" parTransId="{E41F65C4-CD2F-B949-9006-82C5F8A03F72}" sibTransId="{8CA2D186-F0B6-0143-8001-70A206D3F2C9}"/>
    <dgm:cxn modelId="{C32DF7E6-CA2C-1248-85FF-C9FBB6F509C3}" srcId="{E27B4337-0516-E345-9CC6-144DF5C0A09B}" destId="{22A8A11C-258F-194C-B635-88C91848D574}" srcOrd="2" destOrd="0" parTransId="{50A2F81C-8819-B248-8541-4959CFAED74A}" sibTransId="{EBB5AE12-4D38-C248-8E42-DCA3CDB60480}"/>
    <dgm:cxn modelId="{42D18D72-23F4-164A-9A80-4146CD40386B}" srcId="{CCD86890-2EDF-4847-9B62-5AAB9D74D2A8}" destId="{1E77E791-BFF5-2244-AE44-90639F7C9463}" srcOrd="0" destOrd="0" parTransId="{69BB0513-163C-EB47-9027-EA698543416B}" sibTransId="{878EDA33-2E4D-0B4B-9CFA-4F98E2D352F1}"/>
    <dgm:cxn modelId="{8417CFE0-E409-C649-A4DF-F28BBEFDAB96}" type="presOf" srcId="{123474FC-CE33-2748-93A6-34978DF02A11}" destId="{FFE1124C-049E-1447-A9E4-74C67614A634}" srcOrd="0" destOrd="5" presId="urn:microsoft.com/office/officeart/2005/8/layout/process3"/>
    <dgm:cxn modelId="{F42359B0-D99B-374B-9077-BB2945AE35EB}" type="presOf" srcId="{B5887D7F-D0E4-FB45-8DA6-082CA3C5478C}" destId="{51D0E721-A352-A846-B9F7-72FAFE7AFEFA}" srcOrd="0" destOrd="3" presId="urn:microsoft.com/office/officeart/2005/8/layout/process3"/>
    <dgm:cxn modelId="{1DC6CFF9-E840-6F40-B3D7-E81D35008E85}" srcId="{22A8A11C-258F-194C-B635-88C91848D574}" destId="{C7F8A86B-C9BA-FC40-A596-62AF26AF7599}" srcOrd="0" destOrd="0" parTransId="{13AD7DAD-414B-A740-8C0B-CAC974D4CCED}" sibTransId="{B593C0C1-0BF5-2E45-B333-E0B21431C216}"/>
    <dgm:cxn modelId="{A6B7EB4B-83E9-1E42-9608-7A2CC83F2421}" type="presOf" srcId="{2C1621B4-420C-2849-AF4F-576E45E05EE9}" destId="{1836A37A-EA2A-D24D-9EB2-628E60890EF4}" srcOrd="0" destOrd="12" presId="urn:microsoft.com/office/officeart/2005/8/layout/process3"/>
    <dgm:cxn modelId="{F5C0BC43-078B-DC43-B7E9-37E6B986CD87}" type="presOf" srcId="{722D4159-5878-774A-8B35-D6B68EF11BD7}" destId="{36A7306F-FDAD-5B49-AFF4-3F3276BCE22C}" srcOrd="0" destOrd="1" presId="urn:microsoft.com/office/officeart/2005/8/layout/process3"/>
    <dgm:cxn modelId="{2822DA9D-6FD3-ED41-A2D2-9A6897C85E04}" srcId="{78890484-BDA2-774D-95C5-06489FD87C10}" destId="{D924A228-8E1D-9640-8B75-301730F0263E}" srcOrd="1" destOrd="0" parTransId="{B318F846-9316-5C42-B025-5AE07374BFF0}" sibTransId="{375DFD55-B290-4542-8421-CE41957B7147}"/>
    <dgm:cxn modelId="{EC144535-191E-D84D-B872-6ED15DBCF301}" srcId="{554AFEB8-A860-F040-B723-2E26787F0B4D}" destId="{B967F7B3-55AF-784C-9D36-CD4173E77B99}" srcOrd="0" destOrd="0" parTransId="{13A00CFB-AFEC-2049-BC41-C81C80FB8386}" sibTransId="{EFD63B2A-EA9B-EE48-8676-809E33019A83}"/>
    <dgm:cxn modelId="{F2C5002A-E27F-5643-B3F7-038743F6FBDD}" srcId="{B967F7B3-55AF-784C-9D36-CD4173E77B99}" destId="{9A7CFABA-F760-774A-BAA7-C01CF34D7A41}" srcOrd="8" destOrd="0" parTransId="{E25E68D2-2487-DC41-8C49-21A10CDCE1D4}" sibTransId="{DFAA3E46-3BDD-4148-9056-D48AFF147CE0}"/>
    <dgm:cxn modelId="{49B9911A-A25E-144F-A660-57B6558253B7}" type="presOf" srcId="{645F7DF3-C2D6-A747-9FD4-68ACF8AD476C}" destId="{FFE1124C-049E-1447-A9E4-74C67614A634}" srcOrd="0" destOrd="8" presId="urn:microsoft.com/office/officeart/2005/8/layout/process3"/>
    <dgm:cxn modelId="{3F3FF051-2AF5-3C4A-B9C2-47465CE7386B}" srcId="{671C78C9-DF20-CF40-A9F1-AA0FFA2250B9}" destId="{39A3B5C0-89DB-AB40-8103-876CC7329D73}" srcOrd="1" destOrd="0" parTransId="{FFABB3EB-507C-BD4B-B3C8-98DE50A86209}" sibTransId="{20585DF2-2C80-014D-85DA-09FEE04551DA}"/>
    <dgm:cxn modelId="{E5B453D3-BD2D-D641-9A33-365A6ED50A8C}" srcId="{22A8A11C-258F-194C-B635-88C91848D574}" destId="{C6DFA56F-E298-F34C-B8D9-D82D443A5181}" srcOrd="1" destOrd="0" parTransId="{1F202BF1-86B2-384C-B55F-68431A1F9CEA}" sibTransId="{9CBC1E3F-DBC7-B646-BAF0-B3AD8020F4C3}"/>
    <dgm:cxn modelId="{B301AB9A-CC6F-104F-95FD-3D76E849AE6E}" type="presOf" srcId="{DE4768E4-0790-5B4C-A896-724AA538A2B1}" destId="{2D3F34D9-A72E-F241-84A7-6F9BB4092C5A}" srcOrd="0" destOrd="0" presId="urn:microsoft.com/office/officeart/2005/8/layout/process3"/>
    <dgm:cxn modelId="{00E1CED3-FEA9-0349-A76F-3E1BF980B986}" type="presOf" srcId="{B430D10E-B39A-F040-911A-3A0DF5A40655}" destId="{51D0E721-A352-A846-B9F7-72FAFE7AFEFA}" srcOrd="0" destOrd="7" presId="urn:microsoft.com/office/officeart/2005/8/layout/process3"/>
    <dgm:cxn modelId="{1772EB2F-512D-1B4D-93F6-62B9282128F6}" type="presOf" srcId="{554AFEB8-A860-F040-B723-2E26787F0B4D}" destId="{130188AD-3951-9E4E-8DF1-9A204BCFF06F}" srcOrd="0" destOrd="0" presId="urn:microsoft.com/office/officeart/2005/8/layout/process3"/>
    <dgm:cxn modelId="{BA84143F-6FC4-0642-9396-7FE54B52D15F}" type="presOf" srcId="{ECEE1DF4-10EB-6A4C-B827-6B27493C2DA9}" destId="{36A7306F-FDAD-5B49-AFF4-3F3276BCE22C}" srcOrd="0" destOrd="12" presId="urn:microsoft.com/office/officeart/2005/8/layout/process3"/>
    <dgm:cxn modelId="{FA693FE4-EAA3-8543-AA1F-914B112F8977}" srcId="{C6DFA56F-E298-F34C-B8D9-D82D443A5181}" destId="{A025FAAB-8D81-CB40-88C0-35D104EC1300}" srcOrd="1" destOrd="0" parTransId="{842F25E7-21E8-0742-A3F6-0A997BC7BD18}" sibTransId="{1B22C432-7E02-E548-9B53-D642817BB801}"/>
    <dgm:cxn modelId="{3635F330-7FBB-E842-A4A0-5897D16E6D9A}" srcId="{39A3B5C0-89DB-AB40-8103-876CC7329D73}" destId="{926F8EAB-86A1-4B43-92D2-03B1C8F8D037}" srcOrd="4" destOrd="0" parTransId="{EE3C5FD8-7662-184C-9EE8-585154C29C1B}" sibTransId="{8E3EEDAC-EA2E-954D-8B93-50B3073CE8B3}"/>
    <dgm:cxn modelId="{3B0A63AB-7D28-1C4F-A99E-94E574492400}" type="presOf" srcId="{0A813F8E-596C-5B48-9C1F-F056B7EAD93E}" destId="{A4451DA4-C6F2-6143-85A9-58BA9B60225E}" srcOrd="1" destOrd="0" presId="urn:microsoft.com/office/officeart/2005/8/layout/process3"/>
    <dgm:cxn modelId="{45E303AB-B5FA-8D4D-8739-DCC117DF1754}" type="presOf" srcId="{671C78C9-DF20-CF40-A9F1-AA0FFA2250B9}" destId="{0A8C302B-FA98-8C45-B83F-8408070C83FE}" srcOrd="1" destOrd="0" presId="urn:microsoft.com/office/officeart/2005/8/layout/process3"/>
    <dgm:cxn modelId="{C8543C9A-55D9-F548-985B-7615F9886DDA}" type="presOf" srcId="{DE4768E4-0790-5B4C-A896-724AA538A2B1}" destId="{B1E9650C-5A1A-1745-8C26-0ECBB3F305EA}" srcOrd="1" destOrd="0" presId="urn:microsoft.com/office/officeart/2005/8/layout/process3"/>
    <dgm:cxn modelId="{F90B5A3C-2A34-754F-8826-C2C2FF67AF88}" srcId="{B967F7B3-55AF-784C-9D36-CD4173E77B99}" destId="{D71CB4EE-193A-4948-ACE2-CD801D1D77EC}" srcOrd="1" destOrd="0" parTransId="{2FACDBD2-5F84-1942-B83B-65775D769ADC}" sibTransId="{FEC9C18A-3B86-DB46-846E-80F4C3FC2C09}"/>
    <dgm:cxn modelId="{FE3ACC1B-0FE3-D846-A2B4-229F81957E96}" type="presOf" srcId="{554AFEB8-A860-F040-B723-2E26787F0B4D}" destId="{8D69FD76-ECB3-454D-8665-9FD3FFC1FD31}" srcOrd="1" destOrd="0" presId="urn:microsoft.com/office/officeart/2005/8/layout/process3"/>
    <dgm:cxn modelId="{21C91B98-DC9A-574C-A614-DF308DA85F9A}" srcId="{F817C89E-E8B9-C84A-A8F2-8D714C54E5CF}" destId="{B3B16417-0C6E-0047-BA02-96D2AA8BB697}" srcOrd="6" destOrd="0" parTransId="{8700C54A-D297-8F44-8CA5-324F95E5C0DC}" sibTransId="{C29E18D0-175C-4341-9051-24FA3CC0BF36}"/>
    <dgm:cxn modelId="{A312B763-7CB0-444A-AE2C-B20B8B68E5BF}" type="presOf" srcId="{1E77E791-BFF5-2244-AE44-90639F7C9463}" destId="{FFE1124C-049E-1447-A9E4-74C67614A634}" srcOrd="0" destOrd="11" presId="urn:microsoft.com/office/officeart/2005/8/layout/process3"/>
    <dgm:cxn modelId="{42B16F60-D3D0-6043-8D32-6EFCA01990B2}" type="presOf" srcId="{34431D5B-EA9B-0749-9EB5-E26BAD022B34}" destId="{FFE1124C-049E-1447-A9E4-74C67614A634}" srcOrd="0" destOrd="1" presId="urn:microsoft.com/office/officeart/2005/8/layout/process3"/>
    <dgm:cxn modelId="{FF6EDF34-1F99-4046-B7A1-E65A44ACF73D}" srcId="{C6DFA56F-E298-F34C-B8D9-D82D443A5181}" destId="{FC3890FE-1ACF-FE41-946D-75656D8ADA6C}" srcOrd="4" destOrd="0" parTransId="{60DE3DE9-5E65-6449-B9A3-19CC6B11F376}" sibTransId="{44AC5E9A-2FCF-F44F-9594-88E4C688E73A}"/>
    <dgm:cxn modelId="{4057FE15-1EBD-6147-83F1-BAAABCC2D23B}" type="presOf" srcId="{C17575E8-C14D-6D48-AA18-72C373B74B50}" destId="{51D0E721-A352-A846-B9F7-72FAFE7AFEFA}" srcOrd="0" destOrd="6" presId="urn:microsoft.com/office/officeart/2005/8/layout/process3"/>
    <dgm:cxn modelId="{5FFAEF86-0C03-8E40-9C77-9B05A22BA2B8}" type="presOf" srcId="{E9987667-ACA9-4544-BC6C-E2BFA629DA35}" destId="{572187C3-8CAE-5D46-A2E9-4AD201C4AEDF}" srcOrd="1" destOrd="0" presId="urn:microsoft.com/office/officeart/2005/8/layout/process3"/>
    <dgm:cxn modelId="{F6191826-5C3D-894C-AAA0-CE30091BA849}" srcId="{F817C89E-E8B9-C84A-A8F2-8D714C54E5CF}" destId="{81F291A2-8D3E-B242-8C44-F17FC8296F97}" srcOrd="3" destOrd="0" parTransId="{6C84C509-1EA3-1F41-B27E-AF76C1475794}" sibTransId="{6AA00379-6A7A-3C45-BDA6-9983CF2CA5FC}"/>
    <dgm:cxn modelId="{76ED3DD1-EBBB-DB4D-8F00-B01C8976202A}" srcId="{39A3B5C0-89DB-AB40-8103-876CC7329D73}" destId="{3CB05EBB-8AB2-6C4B-B0D2-ECDC85CCC6F5}" srcOrd="3" destOrd="0" parTransId="{7FFCF452-0BBE-3C45-8995-75C2DAAE1285}" sibTransId="{CA352BDD-460B-EA45-8403-BA8293D15A74}"/>
    <dgm:cxn modelId="{2F8A3FCF-1C8D-3748-86AD-F712E9A9F07F}" srcId="{F817C89E-E8B9-C84A-A8F2-8D714C54E5CF}" destId="{6827D1EE-6FB6-7E41-BD23-7A00FB497A18}" srcOrd="7" destOrd="0" parTransId="{C8FB0A64-77B6-A747-8EC9-756E82E369A9}" sibTransId="{385E1C4F-7D6C-4C44-9104-7C5EA2148B4F}"/>
    <dgm:cxn modelId="{A934E14C-A90B-2F4C-BF88-E1EF2A595C3A}" srcId="{78890484-BDA2-774D-95C5-06489FD87C10}" destId="{2077DCF1-08B8-5944-8F61-745191A70EFA}" srcOrd="0" destOrd="0" parTransId="{7011F525-0367-E849-8F1D-6A2C8871FE9C}" sibTransId="{8DEBC819-7296-DD4A-856D-2D9A2A4ECFDE}"/>
    <dgm:cxn modelId="{D04F64E8-7791-2D4F-9B7E-0DA8E4B58106}" type="presOf" srcId="{E27B4337-0516-E345-9CC6-144DF5C0A09B}" destId="{43E9F581-80D3-B14B-8488-2D558620D16B}" srcOrd="0" destOrd="0" presId="urn:microsoft.com/office/officeart/2005/8/layout/process3"/>
    <dgm:cxn modelId="{BFD6206B-667C-8D45-A0DE-61CA27AE21C8}" type="presOf" srcId="{4ADB33E0-7065-4D4C-ABB0-1F564FB2F728}" destId="{1836A37A-EA2A-D24D-9EB2-628E60890EF4}" srcOrd="0" destOrd="3" presId="urn:microsoft.com/office/officeart/2005/8/layout/process3"/>
    <dgm:cxn modelId="{2B6D2DC5-8908-DD48-AA64-0640F6AEFA82}" type="presOf" srcId="{3CB05EBB-8AB2-6C4B-B0D2-ECDC85CCC6F5}" destId="{1836A37A-EA2A-D24D-9EB2-628E60890EF4}" srcOrd="0" destOrd="8" presId="urn:microsoft.com/office/officeart/2005/8/layout/process3"/>
    <dgm:cxn modelId="{669CA827-9A86-3C4D-BA39-33C4CAB8F6F8}" type="presOf" srcId="{EBB5AE12-4D38-C248-8E42-DCA3CDB60480}" destId="{A6700009-042F-F74B-84AC-B378C6932FA5}" srcOrd="1" destOrd="0" presId="urn:microsoft.com/office/officeart/2005/8/layout/process3"/>
    <dgm:cxn modelId="{362361C7-F349-3647-9A52-449A594509BF}" srcId="{B967F7B3-55AF-784C-9D36-CD4173E77B99}" destId="{BD2637DD-A4F0-4246-A50F-770789D11D82}" srcOrd="10" destOrd="0" parTransId="{766616DF-581A-0343-9D8B-B1741752F1CE}" sibTransId="{A7DCA191-0B39-1242-9F84-37C51E32AEC2}"/>
    <dgm:cxn modelId="{CDCD4F50-6357-6949-B6D1-B523EDE75BCE}" type="presOf" srcId="{57F6496C-0759-AB48-B992-781D88789353}" destId="{36A7306F-FDAD-5B49-AFF4-3F3276BCE22C}" srcOrd="0" destOrd="6" presId="urn:microsoft.com/office/officeart/2005/8/layout/process3"/>
    <dgm:cxn modelId="{F3080040-EFBC-1A43-99C6-D9CF3C9410D4}" type="presOf" srcId="{1C06D07B-D081-494D-A079-180E6AB108C3}" destId="{FFE1124C-049E-1447-A9E4-74C67614A634}" srcOrd="0" destOrd="2" presId="urn:microsoft.com/office/officeart/2005/8/layout/process3"/>
    <dgm:cxn modelId="{A02180CE-54F8-EC4C-A7CC-4D071B4B1207}" type="presOf" srcId="{602F4490-3D31-AC4A-B961-7D0821029246}" destId="{51D0E721-A352-A846-B9F7-72FAFE7AFEFA}" srcOrd="0" destOrd="10" presId="urn:microsoft.com/office/officeart/2005/8/layout/process3"/>
    <dgm:cxn modelId="{AA1B5B28-94CD-8F48-9718-75C0B21EDBC7}" type="presOf" srcId="{5677BB55-875E-AF4B-8411-1CF9ECCE37C0}" destId="{36A7306F-FDAD-5B49-AFF4-3F3276BCE22C}" srcOrd="0" destOrd="5" presId="urn:microsoft.com/office/officeart/2005/8/layout/process3"/>
    <dgm:cxn modelId="{1C2B0D36-219B-5843-91D0-5DACEFDAE98E}" type="presOf" srcId="{2077DCF1-08B8-5944-8F61-745191A70EFA}" destId="{1836A37A-EA2A-D24D-9EB2-628E60890EF4}" srcOrd="0" destOrd="1" presId="urn:microsoft.com/office/officeart/2005/8/layout/process3"/>
    <dgm:cxn modelId="{958A2707-CDBE-DE43-8C20-B484B5788C0D}" type="presOf" srcId="{CB118D08-5D89-5947-AC0D-B678833DE120}" destId="{1836A37A-EA2A-D24D-9EB2-628E60890EF4}" srcOrd="0" destOrd="11" presId="urn:microsoft.com/office/officeart/2005/8/layout/process3"/>
    <dgm:cxn modelId="{53555CF0-B223-CB46-BC2D-C88F49EB4836}" srcId="{B967F7B3-55AF-784C-9D36-CD4173E77B99}" destId="{B5887D7F-D0E4-FB45-8DA6-082CA3C5478C}" srcOrd="2" destOrd="0" parTransId="{CF3D3682-7558-D542-94F8-ECC672B7B669}" sibTransId="{73B96581-35B3-AC49-9878-52EFED5713AB}"/>
    <dgm:cxn modelId="{3DD56506-DA59-9946-8907-ACBE829DEF33}" srcId="{DE4768E4-0790-5B4C-A896-724AA538A2B1}" destId="{ECEE1DF4-10EB-6A4C-B827-6B27493C2DA9}" srcOrd="1" destOrd="0" parTransId="{EA5B410A-5E70-2B46-9100-FBDAC87DF3D2}" sibTransId="{C7F01991-2762-8D42-8E5B-AE5CC8ABD46C}"/>
    <dgm:cxn modelId="{9BD48320-1AF7-9B45-B505-1FC65491F486}" srcId="{B967F7B3-55AF-784C-9D36-CD4173E77B99}" destId="{602F4490-3D31-AC4A-B961-7D0821029246}" srcOrd="9" destOrd="0" parTransId="{19F84FDE-6011-5644-9146-45C8EBFB7F7B}" sibTransId="{C6D1ABEE-09CD-0549-8B07-C7EC4049752D}"/>
    <dgm:cxn modelId="{2B6C3E45-A96D-FD40-BFBD-C88A578CBDFB}" type="presOf" srcId="{BD2637DD-A4F0-4246-A50F-770789D11D82}" destId="{51D0E721-A352-A846-B9F7-72FAFE7AFEFA}" srcOrd="0" destOrd="11" presId="urn:microsoft.com/office/officeart/2005/8/layout/process3"/>
    <dgm:cxn modelId="{65BF82F3-30B4-074A-ADD0-412A0F6D4F23}" type="presOf" srcId="{920D0448-091A-3440-B5D8-2878C4BC916A}" destId="{1836A37A-EA2A-D24D-9EB2-628E60890EF4}" srcOrd="0" destOrd="6" presId="urn:microsoft.com/office/officeart/2005/8/layout/process3"/>
    <dgm:cxn modelId="{01373089-1DB9-C843-A237-797B66FAADC6}" type="presOf" srcId="{78890484-BDA2-774D-95C5-06489FD87C10}" destId="{1836A37A-EA2A-D24D-9EB2-628E60890EF4}" srcOrd="0" destOrd="0" presId="urn:microsoft.com/office/officeart/2005/8/layout/process3"/>
    <dgm:cxn modelId="{0C31BF15-2ADB-D740-BCBA-FE3C0D25C983}" srcId="{E27B4337-0516-E345-9CC6-144DF5C0A09B}" destId="{DE4768E4-0790-5B4C-A896-724AA538A2B1}" srcOrd="1" destOrd="0" parTransId="{905BB3D1-D5C0-FE4B-8C76-18BFFCBAD8D0}" sibTransId="{E9987667-ACA9-4544-BC6C-E2BFA629DA35}"/>
    <dgm:cxn modelId="{7D6D5D52-38F2-D94D-A892-C1FE8A54D8B8}" type="presOf" srcId="{6827D1EE-6FB6-7E41-BD23-7A00FB497A18}" destId="{36A7306F-FDAD-5B49-AFF4-3F3276BCE22C}" srcOrd="0" destOrd="8" presId="urn:microsoft.com/office/officeart/2005/8/layout/process3"/>
    <dgm:cxn modelId="{7CE7665D-0B50-1D45-A007-01283FF286D7}" srcId="{F817C89E-E8B9-C84A-A8F2-8D714C54E5CF}" destId="{C5E8B6AC-7F55-1042-83F3-0776AE03109E}" srcOrd="8" destOrd="0" parTransId="{2DE5DFE6-A524-5147-B1A8-79531C696C91}" sibTransId="{EF73B735-D001-BA43-8328-F738B7F2158B}"/>
    <dgm:cxn modelId="{DCC5A72C-EDD1-C34E-BB22-053EC26391D0}" type="presOf" srcId="{2A734122-CD01-AD45-9597-4EAD65074E31}" destId="{51D0E721-A352-A846-B9F7-72FAFE7AFEFA}" srcOrd="0" destOrd="8" presId="urn:microsoft.com/office/officeart/2005/8/layout/process3"/>
    <dgm:cxn modelId="{42436ED6-D627-2E40-A873-5E1FC30D569E}" type="presOf" srcId="{0A813F8E-596C-5B48-9C1F-F056B7EAD93E}" destId="{CA7B00B9-3617-C741-A5C3-0369B3B0B7AD}" srcOrd="0" destOrd="0" presId="urn:microsoft.com/office/officeart/2005/8/layout/process3"/>
    <dgm:cxn modelId="{1B0126C4-1B9B-964C-85BE-F3C1D15AD974}" srcId="{B967F7B3-55AF-784C-9D36-CD4173E77B99}" destId="{2A734122-CD01-AD45-9597-4EAD65074E31}" srcOrd="7" destOrd="0" parTransId="{E4A56B99-E355-8A43-9807-8FA891B2F08C}" sibTransId="{0046B7BB-B903-8D48-ADD7-54A0D9DAC8CF}"/>
    <dgm:cxn modelId="{E7F3518D-2801-3D4E-8F00-CE5378BCDECF}" srcId="{E27B4337-0516-E345-9CC6-144DF5C0A09B}" destId="{671C78C9-DF20-CF40-A9F1-AA0FFA2250B9}" srcOrd="3" destOrd="0" parTransId="{2BEF46F0-BC5A-7742-9C38-E2E7023CA7F2}" sibTransId="{08B138E1-F356-4241-98B3-26B59D0946A3}"/>
    <dgm:cxn modelId="{7B35A8F1-2054-D24B-89F7-92DF2F4C8C7D}" type="presOf" srcId="{81F291A2-8D3E-B242-8C44-F17FC8296F97}" destId="{36A7306F-FDAD-5B49-AFF4-3F3276BCE22C}" srcOrd="0" destOrd="4" presId="urn:microsoft.com/office/officeart/2005/8/layout/process3"/>
    <dgm:cxn modelId="{687E7CE0-B7AA-BD44-A5AF-AD2B10E92EAF}" srcId="{C6DFA56F-E298-F34C-B8D9-D82D443A5181}" destId="{123474FC-CE33-2748-93A6-34978DF02A11}" srcOrd="0" destOrd="0" parTransId="{CA8CDFCE-7754-2940-84E9-507EE9555212}" sibTransId="{0D386A05-A280-F449-9091-B97083909D29}"/>
    <dgm:cxn modelId="{797AA329-1EC7-4041-BB09-63C27FAB7DDF}" type="presOf" srcId="{CC41923C-9858-F540-8DB0-6FEFCA82AECE}" destId="{51D0E721-A352-A846-B9F7-72FAFE7AFEFA}" srcOrd="0" destOrd="12" presId="urn:microsoft.com/office/officeart/2005/8/layout/process3"/>
    <dgm:cxn modelId="{5AF05A6B-12E4-D74A-A155-519E2B6ECB90}" type="presOf" srcId="{C5E8B6AC-7F55-1042-83F3-0776AE03109E}" destId="{36A7306F-FDAD-5B49-AFF4-3F3276BCE22C}" srcOrd="0" destOrd="9" presId="urn:microsoft.com/office/officeart/2005/8/layout/process3"/>
    <dgm:cxn modelId="{7DF9C1D7-53AE-9F4F-91B7-2DBCC158C87B}" srcId="{B967F7B3-55AF-784C-9D36-CD4173E77B99}" destId="{B430D10E-B39A-F040-911A-3A0DF5A40655}" srcOrd="6" destOrd="0" parTransId="{B892746F-4468-3142-AFC9-F34A73778C59}" sibTransId="{6C4CA469-1AD9-284D-8297-71170927DE0E}"/>
    <dgm:cxn modelId="{00CE2F8A-1536-654F-8184-A6D159499179}" type="presOf" srcId="{C7F8A86B-C9BA-FC40-A596-62AF26AF7599}" destId="{FFE1124C-049E-1447-A9E4-74C67614A634}" srcOrd="0" destOrd="0" presId="urn:microsoft.com/office/officeart/2005/8/layout/process3"/>
    <dgm:cxn modelId="{88B327CD-09BE-7F44-A243-08216B702BDB}" type="presOf" srcId="{B967F7B3-55AF-784C-9D36-CD4173E77B99}" destId="{51D0E721-A352-A846-B9F7-72FAFE7AFEFA}" srcOrd="0" destOrd="0" presId="urn:microsoft.com/office/officeart/2005/8/layout/process3"/>
    <dgm:cxn modelId="{31F08636-4E10-934B-8BC1-5EFCFE9BD9FC}" type="presOf" srcId="{C6393ECB-4DEF-574B-8060-517B48DFA67E}" destId="{36A7306F-FDAD-5B49-AFF4-3F3276BCE22C}" srcOrd="0" destOrd="3" presId="urn:microsoft.com/office/officeart/2005/8/layout/process3"/>
    <dgm:cxn modelId="{932547D9-55B5-614A-BA62-E3BCC8E8D0E0}" type="presOf" srcId="{F817C89E-E8B9-C84A-A8F2-8D714C54E5CF}" destId="{36A7306F-FDAD-5B49-AFF4-3F3276BCE22C}" srcOrd="0" destOrd="0" presId="urn:microsoft.com/office/officeart/2005/8/layout/process3"/>
    <dgm:cxn modelId="{B91ADCBF-737C-E249-BE18-75C06DD5196B}" srcId="{F817C89E-E8B9-C84A-A8F2-8D714C54E5CF}" destId="{AED0BBCB-A426-DE49-98D9-FFAF16C2DBA6}" srcOrd="9" destOrd="0" parTransId="{59F5FC98-6F9D-1642-9348-FBEA586D5C17}" sibTransId="{6F6C2A69-D87B-8340-8324-30EFBD1DDF16}"/>
    <dgm:cxn modelId="{9CB42707-0351-8744-BC83-ADDED510CDC7}" srcId="{671C78C9-DF20-CF40-A9F1-AA0FFA2250B9}" destId="{78890484-BDA2-774D-95C5-06489FD87C10}" srcOrd="0" destOrd="0" parTransId="{7D8F51DE-7DF7-6D49-8276-F430A818654A}" sibTransId="{F1912BD2-EE93-1B42-A837-5822C0F51272}"/>
    <dgm:cxn modelId="{FC32FA05-656C-354E-AE2A-501207D88EDA}" type="presOf" srcId="{A025FAAB-8D81-CB40-88C0-35D104EC1300}" destId="{FFE1124C-049E-1447-A9E4-74C67614A634}" srcOrd="0" destOrd="6" presId="urn:microsoft.com/office/officeart/2005/8/layout/process3"/>
    <dgm:cxn modelId="{EB5A2850-0E40-194F-840E-654973D3F95B}" srcId="{B967F7B3-55AF-784C-9D36-CD4173E77B99}" destId="{A06A03C8-3584-D747-91C5-BB2C719882FA}" srcOrd="3" destOrd="0" parTransId="{71359B74-23A0-A943-91B3-C9D1B4B34321}" sibTransId="{1550C776-1FCD-8E47-BC4C-FAE19DE447C1}"/>
    <dgm:cxn modelId="{94CC1069-385F-0649-9B77-DBAB693EC4EB}" type="presOf" srcId="{DFBD2D2E-9248-8E4B-BDB4-D2603F6078F8}" destId="{FFE1124C-049E-1447-A9E4-74C67614A634}" srcOrd="0" destOrd="7" presId="urn:microsoft.com/office/officeart/2005/8/layout/process3"/>
    <dgm:cxn modelId="{3C8C78E9-3B79-1D46-A626-35A0889A2D53}" type="presOf" srcId="{B3B16417-0C6E-0047-BA02-96D2AA8BB697}" destId="{36A7306F-FDAD-5B49-AFF4-3F3276BCE22C}" srcOrd="0" destOrd="7" presId="urn:microsoft.com/office/officeart/2005/8/layout/process3"/>
    <dgm:cxn modelId="{E42F0826-D931-9449-9434-9B3008D0750C}" type="presOf" srcId="{926F8EAB-86A1-4B43-92D2-03B1C8F8D037}" destId="{1836A37A-EA2A-D24D-9EB2-628E60890EF4}" srcOrd="0" destOrd="9" presId="urn:microsoft.com/office/officeart/2005/8/layout/process3"/>
    <dgm:cxn modelId="{3A970218-B26F-0640-8841-98C27E5B6BD4}" type="presOf" srcId="{C6DFA56F-E298-F34C-B8D9-D82D443A5181}" destId="{FFE1124C-049E-1447-A9E4-74C67614A634}" srcOrd="0" destOrd="4" presId="urn:microsoft.com/office/officeart/2005/8/layout/process3"/>
    <dgm:cxn modelId="{C82297AB-7A12-C943-8340-2C7F3F14AD7E}" srcId="{F817C89E-E8B9-C84A-A8F2-8D714C54E5CF}" destId="{E4227960-2ED7-3C4D-A840-5F4CB02AA13B}" srcOrd="1" destOrd="0" parTransId="{65D6C58E-1045-7449-A94B-EEAD3C147E44}" sibTransId="{10A4259B-BA9C-C24F-A7BE-0396B5043CDC}"/>
    <dgm:cxn modelId="{8BF31C8F-8684-CC47-865F-85AD45262622}" type="presOf" srcId="{6A4B47D4-B433-C043-89E7-08EDCAA19CA1}" destId="{1836A37A-EA2A-D24D-9EB2-628E60890EF4}" srcOrd="0" destOrd="7" presId="urn:microsoft.com/office/officeart/2005/8/layout/process3"/>
    <dgm:cxn modelId="{A84F1A5A-9A41-0649-B77B-517112D93AF1}" srcId="{39A3B5C0-89DB-AB40-8103-876CC7329D73}" destId="{920D0448-091A-3440-B5D8-2878C4BC916A}" srcOrd="1" destOrd="0" parTransId="{B5B9F8EE-07A1-4042-A880-0047734ED44F}" sibTransId="{71F28DF6-D3A5-C741-A647-BD576C9D6CCC}"/>
    <dgm:cxn modelId="{20072C17-23E7-304B-8153-4C80978004C3}" srcId="{671C78C9-DF20-CF40-A9F1-AA0FFA2250B9}" destId="{F1446ADE-6DAF-D641-ABAA-10F36B6A2334}" srcOrd="2" destOrd="0" parTransId="{98C583DF-406F-C34C-8565-7A923D191F1E}" sibTransId="{24B85841-4BCC-3941-B1B0-4A7D3C560137}"/>
    <dgm:cxn modelId="{379C39EA-F215-A94B-95B6-56BA1B5FBB59}" srcId="{C7F8A86B-C9BA-FC40-A596-62AF26AF7599}" destId="{1C06D07B-D081-494D-A079-180E6AB108C3}" srcOrd="1" destOrd="0" parTransId="{9FC04874-3DAF-7645-BEAC-EF21AA770E35}" sibTransId="{53525DC1-FBFA-4B45-9EE6-F4B6C1E3F49A}"/>
    <dgm:cxn modelId="{FD2E7445-2C5A-2F4C-8A21-A5C3BE4006FD}" type="presOf" srcId="{671C78C9-DF20-CF40-A9F1-AA0FFA2250B9}" destId="{EBF9C572-E541-7543-864C-ABE0D7D3BB6D}" srcOrd="0" destOrd="0" presId="urn:microsoft.com/office/officeart/2005/8/layout/process3"/>
    <dgm:cxn modelId="{EB62FA42-21E9-9143-904E-F9043E247067}" srcId="{F817C89E-E8B9-C84A-A8F2-8D714C54E5CF}" destId="{57F6496C-0759-AB48-B992-781D88789353}" srcOrd="5" destOrd="0" parTransId="{8F57B4BC-C728-9A4E-AFDD-7965E487C436}" sibTransId="{F0C5976D-9074-594D-AE86-7B55D705B7AC}"/>
    <dgm:cxn modelId="{14C5EBBC-F2C3-364E-8596-727C22D558C9}" srcId="{C6DFA56F-E298-F34C-B8D9-D82D443A5181}" destId="{645F7DF3-C2D6-A747-9FD4-68ACF8AD476C}" srcOrd="3" destOrd="0" parTransId="{38781C63-4C7D-CB42-8677-5292482A6F3C}" sibTransId="{DFF77D1E-5150-AA4A-B88F-20930310F3CE}"/>
    <dgm:cxn modelId="{F406CCE2-A2B9-7F43-B5A8-96B22158C1ED}" type="presOf" srcId="{9A7CFABA-F760-774A-BAA7-C01CF34D7A41}" destId="{51D0E721-A352-A846-B9F7-72FAFE7AFEFA}" srcOrd="0" destOrd="9" presId="urn:microsoft.com/office/officeart/2005/8/layout/process3"/>
    <dgm:cxn modelId="{321232B0-9260-144C-9919-808B50FEFCCD}" srcId="{22A8A11C-258F-194C-B635-88C91848D574}" destId="{B8D2C93A-CF78-DA47-9D3D-123536BB4BA0}" srcOrd="3" destOrd="0" parTransId="{7F206735-88E3-9044-875C-CF678D629F05}" sibTransId="{173FF987-0C8F-E748-811C-5A26E39C0897}"/>
    <dgm:cxn modelId="{CBB2BD7B-A48A-6842-9AB0-C47EB0383426}" type="presOf" srcId="{006359E7-FFA2-5C47-A203-B6161D65D185}" destId="{FFE1124C-049E-1447-A9E4-74C67614A634}" srcOrd="0" destOrd="3" presId="urn:microsoft.com/office/officeart/2005/8/layout/process3"/>
    <dgm:cxn modelId="{394EBD22-AEC5-B547-94C0-4DA762D4B025}" srcId="{C6DFA56F-E298-F34C-B8D9-D82D443A5181}" destId="{DFBD2D2E-9248-8E4B-BDB4-D2603F6078F8}" srcOrd="2" destOrd="0" parTransId="{AA1E8F98-C397-4345-BBB6-46E8CDC4D8D9}" sibTransId="{8AEE9907-06EC-D14E-9BE1-E2F67715970B}"/>
    <dgm:cxn modelId="{885586EE-D1C5-3B44-B0B8-1C2E5691782B}" srcId="{DE4768E4-0790-5B4C-A896-724AA538A2B1}" destId="{F817C89E-E8B9-C84A-A8F2-8D714C54E5CF}" srcOrd="0" destOrd="0" parTransId="{1A6EF65D-7B02-2942-BB05-C594BE7B6163}" sibTransId="{8307929C-6A88-CE4B-893A-E30CF0A32185}"/>
    <dgm:cxn modelId="{D0234CC2-821C-0C44-B515-BB07B4B3D2E3}" srcId="{22A8A11C-258F-194C-B635-88C91848D574}" destId="{CCD86890-2EDF-4847-9B62-5AAB9D74D2A8}" srcOrd="2" destOrd="0" parTransId="{00EF0D9B-0E6D-7846-BE74-E539B68E7054}" sibTransId="{08DC061F-6855-BE41-BF67-663D13FD11D0}"/>
    <dgm:cxn modelId="{740B04A9-C8C4-614F-8B85-290CE40E74D3}" type="presOf" srcId="{B54C24B0-38E2-C240-ADEC-AABC071B1A47}" destId="{51D0E721-A352-A846-B9F7-72FAFE7AFEFA}" srcOrd="0" destOrd="5" presId="urn:microsoft.com/office/officeart/2005/8/layout/process3"/>
    <dgm:cxn modelId="{ABED0128-9CFF-0F48-BB69-B6C536091FF9}" srcId="{671C78C9-DF20-CF40-A9F1-AA0FFA2250B9}" destId="{2C1621B4-420C-2849-AF4F-576E45E05EE9}" srcOrd="3" destOrd="0" parTransId="{F2BD40A8-E9C1-0646-8518-154EFAA14313}" sibTransId="{3C1A183E-C266-2640-83EE-C1F1C79F6919}"/>
    <dgm:cxn modelId="{40E9354B-1204-5545-B47E-66BACA3D7197}" srcId="{F817C89E-E8B9-C84A-A8F2-8D714C54E5CF}" destId="{5498A68F-374F-014D-AF6C-D4B0075F44F6}" srcOrd="10" destOrd="0" parTransId="{90EA9F8B-B9A4-1C47-9F58-DFDA20ECFDE0}" sibTransId="{633CD6C3-5C7E-B242-A159-DD6AF0F57E4E}"/>
    <dgm:cxn modelId="{0E3DE247-C631-2A4D-BFE2-EB3B720211AB}" type="presOf" srcId="{39A3B5C0-89DB-AB40-8103-876CC7329D73}" destId="{1836A37A-EA2A-D24D-9EB2-628E60890EF4}" srcOrd="0" destOrd="4" presId="urn:microsoft.com/office/officeart/2005/8/layout/process3"/>
    <dgm:cxn modelId="{0CA35EED-D6C7-574C-BBEB-F82A7224645A}" srcId="{F817C89E-E8B9-C84A-A8F2-8D714C54E5CF}" destId="{C6393ECB-4DEF-574B-8060-517B48DFA67E}" srcOrd="2" destOrd="0" parTransId="{C5BC29EB-343F-7C47-A515-F2A705AF0396}" sibTransId="{F674DB32-0AB5-E348-9832-B51FB458ACFF}"/>
    <dgm:cxn modelId="{E61180B6-25A6-FD42-940A-E2C0383362AD}" type="presOf" srcId="{D71CB4EE-193A-4948-ACE2-CD801D1D77EC}" destId="{51D0E721-A352-A846-B9F7-72FAFE7AFEFA}" srcOrd="0" destOrd="2" presId="urn:microsoft.com/office/officeart/2005/8/layout/process3"/>
    <dgm:cxn modelId="{1E938305-7BD9-6549-B74D-A8B866B8710C}" type="presOf" srcId="{F1446ADE-6DAF-D641-ABAA-10F36B6A2334}" destId="{1836A37A-EA2A-D24D-9EB2-628E60890EF4}" srcOrd="0" destOrd="10" presId="urn:microsoft.com/office/officeart/2005/8/layout/process3"/>
    <dgm:cxn modelId="{C4A8B849-F75B-414D-8BDF-E95E4B4A4D27}" type="presOf" srcId="{B8D2C93A-CF78-DA47-9D3D-123536BB4BA0}" destId="{FFE1124C-049E-1447-A9E4-74C67614A634}" srcOrd="0" destOrd="12" presId="urn:microsoft.com/office/officeart/2005/8/layout/process3"/>
    <dgm:cxn modelId="{F5952559-02FE-9F4A-B34C-9269D2F99CA2}" type="presOf" srcId="{22A8A11C-258F-194C-B635-88C91848D574}" destId="{481C01BC-54B7-034F-B69D-AB50F6B98CEB}" srcOrd="0" destOrd="0" presId="urn:microsoft.com/office/officeart/2005/8/layout/process3"/>
    <dgm:cxn modelId="{7F778F2E-1785-5145-8B8C-59BE661778CE}" type="presOf" srcId="{485D20AB-1357-E84A-A885-0D09D9496D6E}" destId="{51D0E721-A352-A846-B9F7-72FAFE7AFEFA}" srcOrd="0" destOrd="1" presId="urn:microsoft.com/office/officeart/2005/8/layout/process3"/>
    <dgm:cxn modelId="{97FB3DF4-1D61-6B45-ACF5-ABC10071C9D2}" type="presOf" srcId="{CCD86890-2EDF-4847-9B62-5AAB9D74D2A8}" destId="{FFE1124C-049E-1447-A9E4-74C67614A634}" srcOrd="0" destOrd="10" presId="urn:microsoft.com/office/officeart/2005/8/layout/process3"/>
    <dgm:cxn modelId="{7808F005-4F2D-024A-803C-3AA5FDFF365F}" type="presOf" srcId="{A06A03C8-3584-D747-91C5-BB2C719882FA}" destId="{51D0E721-A352-A846-B9F7-72FAFE7AFEFA}" srcOrd="0" destOrd="4" presId="urn:microsoft.com/office/officeart/2005/8/layout/process3"/>
    <dgm:cxn modelId="{80975D34-212A-FB4F-995D-932D97F904C5}" type="presOf" srcId="{8C2C76A1-B4F4-0540-B8E0-10B42FAA8C58}" destId="{1836A37A-EA2A-D24D-9EB2-628E60890EF4}" srcOrd="0" destOrd="5" presId="urn:microsoft.com/office/officeart/2005/8/layout/process3"/>
    <dgm:cxn modelId="{D552650A-B0E7-F542-9626-6836FE892612}" type="presOf" srcId="{E4227960-2ED7-3C4D-A840-5F4CB02AA13B}" destId="{36A7306F-FDAD-5B49-AFF4-3F3276BCE22C}" srcOrd="0" destOrd="2" presId="urn:microsoft.com/office/officeart/2005/8/layout/process3"/>
    <dgm:cxn modelId="{F3E6F7FB-B460-CD41-AA02-E57E07A4B62E}" srcId="{F817C89E-E8B9-C84A-A8F2-8D714C54E5CF}" destId="{722D4159-5878-774A-8B35-D6B68EF11BD7}" srcOrd="0" destOrd="0" parTransId="{CE8CB5BF-F8DA-4F4D-BDA3-17D399DA114F}" sibTransId="{6146A05D-4B60-0A4E-8E91-2CFF8875D96A}"/>
    <dgm:cxn modelId="{EB607BF1-6FB8-9C4A-B00D-98C10881EE98}" type="presOf" srcId="{D924A228-8E1D-9640-8B75-301730F0263E}" destId="{1836A37A-EA2A-D24D-9EB2-628E60890EF4}" srcOrd="0" destOrd="2" presId="urn:microsoft.com/office/officeart/2005/8/layout/process3"/>
    <dgm:cxn modelId="{2256A7EB-7A75-5E45-B58D-1D4E41279B31}" srcId="{B967F7B3-55AF-784C-9D36-CD4173E77B99}" destId="{C17575E8-C14D-6D48-AA18-72C373B74B50}" srcOrd="5" destOrd="0" parTransId="{736FAD3F-1B87-064B-8A84-28282C9E6799}" sibTransId="{B2B01B25-BC09-164E-BA70-204DFF4949CB}"/>
    <dgm:cxn modelId="{7BB74385-5B1C-CC45-9FAB-1644B2047AFA}" srcId="{B967F7B3-55AF-784C-9D36-CD4173E77B99}" destId="{485D20AB-1357-E84A-A885-0D09D9496D6E}" srcOrd="0" destOrd="0" parTransId="{2463A622-3FCA-6A45-80DD-FF9122D6E775}" sibTransId="{3B744B60-A092-7940-A6DF-1A027355A945}"/>
    <dgm:cxn modelId="{E5CF3703-B269-1B4A-8416-7182EE1F008A}" srcId="{C7F8A86B-C9BA-FC40-A596-62AF26AF7599}" destId="{34431D5B-EA9B-0749-9EB5-E26BAD022B34}" srcOrd="0" destOrd="0" parTransId="{54872C9C-9DE6-CD49-8386-DE68B9BE6119}" sibTransId="{A0164A7F-33E5-D841-96B2-F8D1BC5C3056}"/>
    <dgm:cxn modelId="{096B3DE1-8885-5842-A391-7EAE2FA82FC7}" srcId="{39A3B5C0-89DB-AB40-8103-876CC7329D73}" destId="{6A4B47D4-B433-C043-89E7-08EDCAA19CA1}" srcOrd="2" destOrd="0" parTransId="{F2FE2085-19CC-284A-94EE-C21719897495}" sibTransId="{DF6C1EF3-A510-EE4C-A9C1-9DF455606E14}"/>
    <dgm:cxn modelId="{2C5B7D4C-39BF-D946-AC5E-B8BB50DBFDD7}" srcId="{B967F7B3-55AF-784C-9D36-CD4173E77B99}" destId="{B54C24B0-38E2-C240-ADEC-AABC071B1A47}" srcOrd="4" destOrd="0" parTransId="{4B8785DA-EB8D-3943-B707-A7B8E7F3A4FC}" sibTransId="{5DB17B42-2282-EF43-9193-00430FC2EDC2}"/>
    <dgm:cxn modelId="{4B092515-5C27-194B-9C4F-35CEB632345C}" srcId="{F1446ADE-6DAF-D641-ABAA-10F36B6A2334}" destId="{CB118D08-5D89-5947-AC0D-B678833DE120}" srcOrd="0" destOrd="0" parTransId="{50409F71-AF30-7F41-8717-7C05BA90573E}" sibTransId="{4F7FD138-8DA0-8B43-A12E-75607C79ADD0}"/>
    <dgm:cxn modelId="{876A3C05-A2A2-7842-BB14-62F0D9E8D7E0}" type="presParOf" srcId="{43E9F581-80D3-B14B-8488-2D558620D16B}" destId="{CB3C86ED-843D-1E4B-9A56-CF13153BA3F1}" srcOrd="0" destOrd="0" presId="urn:microsoft.com/office/officeart/2005/8/layout/process3"/>
    <dgm:cxn modelId="{211D3172-A695-5741-8D6B-D335CBA6DA48}" type="presParOf" srcId="{CB3C86ED-843D-1E4B-9A56-CF13153BA3F1}" destId="{130188AD-3951-9E4E-8DF1-9A204BCFF06F}" srcOrd="0" destOrd="0" presId="urn:microsoft.com/office/officeart/2005/8/layout/process3"/>
    <dgm:cxn modelId="{400EF1AE-51B0-7142-BBA7-D77613EDA044}" type="presParOf" srcId="{CB3C86ED-843D-1E4B-9A56-CF13153BA3F1}" destId="{8D69FD76-ECB3-454D-8665-9FD3FFC1FD31}" srcOrd="1" destOrd="0" presId="urn:microsoft.com/office/officeart/2005/8/layout/process3"/>
    <dgm:cxn modelId="{B608D13C-C091-2D43-84D9-255241FA838D}" type="presParOf" srcId="{CB3C86ED-843D-1E4B-9A56-CF13153BA3F1}" destId="{51D0E721-A352-A846-B9F7-72FAFE7AFEFA}" srcOrd="2" destOrd="0" presId="urn:microsoft.com/office/officeart/2005/8/layout/process3"/>
    <dgm:cxn modelId="{111D382D-5F00-B84D-90C6-8C5DFC0A6303}" type="presParOf" srcId="{43E9F581-80D3-B14B-8488-2D558620D16B}" destId="{CA7B00B9-3617-C741-A5C3-0369B3B0B7AD}" srcOrd="1" destOrd="0" presId="urn:microsoft.com/office/officeart/2005/8/layout/process3"/>
    <dgm:cxn modelId="{070676A2-01DD-BF43-A79A-1CBD7EF63705}" type="presParOf" srcId="{CA7B00B9-3617-C741-A5C3-0369B3B0B7AD}" destId="{A4451DA4-C6F2-6143-85A9-58BA9B60225E}" srcOrd="0" destOrd="0" presId="urn:microsoft.com/office/officeart/2005/8/layout/process3"/>
    <dgm:cxn modelId="{FDC8509B-7DCB-084E-98EF-57CAA8E3A268}" type="presParOf" srcId="{43E9F581-80D3-B14B-8488-2D558620D16B}" destId="{B5747A64-8497-C349-84C2-AD0CD19C35CA}" srcOrd="2" destOrd="0" presId="urn:microsoft.com/office/officeart/2005/8/layout/process3"/>
    <dgm:cxn modelId="{2A4E0D1E-FF1D-2C4C-AB8A-A4FF99E781BD}" type="presParOf" srcId="{B5747A64-8497-C349-84C2-AD0CD19C35CA}" destId="{2D3F34D9-A72E-F241-84A7-6F9BB4092C5A}" srcOrd="0" destOrd="0" presId="urn:microsoft.com/office/officeart/2005/8/layout/process3"/>
    <dgm:cxn modelId="{133AAA12-02E9-7F4E-8323-410A67174C6E}" type="presParOf" srcId="{B5747A64-8497-C349-84C2-AD0CD19C35CA}" destId="{B1E9650C-5A1A-1745-8C26-0ECBB3F305EA}" srcOrd="1" destOrd="0" presId="urn:microsoft.com/office/officeart/2005/8/layout/process3"/>
    <dgm:cxn modelId="{B2689063-3CDE-BD41-80DE-733E35171F2F}" type="presParOf" srcId="{B5747A64-8497-C349-84C2-AD0CD19C35CA}" destId="{36A7306F-FDAD-5B49-AFF4-3F3276BCE22C}" srcOrd="2" destOrd="0" presId="urn:microsoft.com/office/officeart/2005/8/layout/process3"/>
    <dgm:cxn modelId="{758E6BEE-563A-1840-8D1B-44601CCBD54D}" type="presParOf" srcId="{43E9F581-80D3-B14B-8488-2D558620D16B}" destId="{2156F5FF-B296-E44B-BAFD-67FE6FF2EFED}" srcOrd="3" destOrd="0" presId="urn:microsoft.com/office/officeart/2005/8/layout/process3"/>
    <dgm:cxn modelId="{A492F8ED-FF43-2F4E-951C-B43BE20CBCCC}" type="presParOf" srcId="{2156F5FF-B296-E44B-BAFD-67FE6FF2EFED}" destId="{572187C3-8CAE-5D46-A2E9-4AD201C4AEDF}" srcOrd="0" destOrd="0" presId="urn:microsoft.com/office/officeart/2005/8/layout/process3"/>
    <dgm:cxn modelId="{736BA191-8245-B64F-AFF4-E763783B8203}" type="presParOf" srcId="{43E9F581-80D3-B14B-8488-2D558620D16B}" destId="{E1D961F6-F18E-3F45-911E-A6713430A45D}" srcOrd="4" destOrd="0" presId="urn:microsoft.com/office/officeart/2005/8/layout/process3"/>
    <dgm:cxn modelId="{6FD429C1-8663-7540-B910-1800082879FE}" type="presParOf" srcId="{E1D961F6-F18E-3F45-911E-A6713430A45D}" destId="{481C01BC-54B7-034F-B69D-AB50F6B98CEB}" srcOrd="0" destOrd="0" presId="urn:microsoft.com/office/officeart/2005/8/layout/process3"/>
    <dgm:cxn modelId="{954505CD-2EBC-084C-9B14-975231250B3D}" type="presParOf" srcId="{E1D961F6-F18E-3F45-911E-A6713430A45D}" destId="{2D6487D6-20FD-5F43-87FE-20478BB48C59}" srcOrd="1" destOrd="0" presId="urn:microsoft.com/office/officeart/2005/8/layout/process3"/>
    <dgm:cxn modelId="{6AF5C154-7075-1B40-96D4-3E711EF87A80}" type="presParOf" srcId="{E1D961F6-F18E-3F45-911E-A6713430A45D}" destId="{FFE1124C-049E-1447-A9E4-74C67614A634}" srcOrd="2" destOrd="0" presId="urn:microsoft.com/office/officeart/2005/8/layout/process3"/>
    <dgm:cxn modelId="{924209AE-FAD5-F548-9F79-245258EEE52E}" type="presParOf" srcId="{43E9F581-80D3-B14B-8488-2D558620D16B}" destId="{8B03AD6F-23E1-A949-B8D0-85F9CA7C2008}" srcOrd="5" destOrd="0" presId="urn:microsoft.com/office/officeart/2005/8/layout/process3"/>
    <dgm:cxn modelId="{7D7365D9-2FA3-8E43-835F-DB425536B87F}" type="presParOf" srcId="{8B03AD6F-23E1-A949-B8D0-85F9CA7C2008}" destId="{A6700009-042F-F74B-84AC-B378C6932FA5}" srcOrd="0" destOrd="0" presId="urn:microsoft.com/office/officeart/2005/8/layout/process3"/>
    <dgm:cxn modelId="{F243D267-A85B-6941-B60D-195203945F15}" type="presParOf" srcId="{43E9F581-80D3-B14B-8488-2D558620D16B}" destId="{B2B0E73F-37A1-1847-9816-D2FC1A368543}" srcOrd="6" destOrd="0" presId="urn:microsoft.com/office/officeart/2005/8/layout/process3"/>
    <dgm:cxn modelId="{86D15646-E2D9-2C4A-84A1-A7E4F9733595}" type="presParOf" srcId="{B2B0E73F-37A1-1847-9816-D2FC1A368543}" destId="{EBF9C572-E541-7543-864C-ABE0D7D3BB6D}" srcOrd="0" destOrd="0" presId="urn:microsoft.com/office/officeart/2005/8/layout/process3"/>
    <dgm:cxn modelId="{5B7EA92A-5197-DF48-971E-19B988D7EBC5}" type="presParOf" srcId="{B2B0E73F-37A1-1847-9816-D2FC1A368543}" destId="{0A8C302B-FA98-8C45-B83F-8408070C83FE}" srcOrd="1" destOrd="0" presId="urn:microsoft.com/office/officeart/2005/8/layout/process3"/>
    <dgm:cxn modelId="{8C9FA92F-FAAC-7843-AB0F-343A2D130121}" type="presParOf" srcId="{B2B0E73F-37A1-1847-9816-D2FC1A368543}" destId="{1836A37A-EA2A-D24D-9EB2-628E60890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通信安全服务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日志反馈服务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资源安全服务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增量更新服务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4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4"/>
      <dgm:spPr/>
    </dgm:pt>
    <dgm:pt modelId="{5CB956AB-793B-DD45-BA8F-32CF2B071B81}" type="pres">
      <dgm:prSet presAssocID="{F2FB8015-6A12-4F47-9E85-E8F4D266F5C3}" presName="dstNode" presStyleLbl="node1" presStyleIdx="0" presStyleCnt="4"/>
      <dgm:spPr/>
    </dgm:pt>
    <dgm:pt modelId="{7D183491-4DDE-5E4A-BCE9-1A1A200CA812}" type="pres">
      <dgm:prSet presAssocID="{0B915A83-8D88-B247-A3E0-D8D1689A9EB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4"/>
      <dgm:spPr/>
    </dgm:pt>
    <dgm:pt modelId="{6E94D975-24BB-534D-B5AD-A7C1F0A0A5A1}" type="pres">
      <dgm:prSet presAssocID="{1D608FD0-50AF-3246-8849-66D174D7EE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4"/>
      <dgm:spPr/>
    </dgm:pt>
    <dgm:pt modelId="{B1CF953A-5B9F-884A-B015-F35CCC5E76A0}" type="pres">
      <dgm:prSet presAssocID="{691ED4E9-C91B-C241-892D-9D9ABD6A68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4"/>
      <dgm:spPr/>
    </dgm:pt>
    <dgm:pt modelId="{E022B08C-3C76-C44E-970E-BB6CBE7E9818}" type="pres">
      <dgm:prSet presAssocID="{4BFD91E4-5346-B745-96AA-226F977FBB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4"/>
      <dgm:spPr/>
    </dgm:pt>
  </dgm:ptLst>
  <dgm:cxnLst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DB74525F-7521-2A44-912F-F6E0101A75BB}" type="presOf" srcId="{50A776D3-8036-3E47-8A49-7C532BE88CC4}" destId="{05408230-190A-9842-B3AC-9BA72A49B983}" srcOrd="0" destOrd="0" presId="urn:microsoft.com/office/officeart/2008/layout/VerticalCurvedList"/>
    <dgm:cxn modelId="{11F0C10C-730E-5048-B9E8-4EFCC8CD45C3}" type="presOf" srcId="{F2FB8015-6A12-4F47-9E85-E8F4D266F5C3}" destId="{12C85E3F-ADE4-F74A-9CEE-B271B8409BCB}" srcOrd="0" destOrd="0" presId="urn:microsoft.com/office/officeart/2008/layout/VerticalCurvedList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0A11180A-B2E1-944A-B36E-3A06F9EFF517}" type="presOf" srcId="{691ED4E9-C91B-C241-892D-9D9ABD6A68AE}" destId="{B1CF953A-5B9F-884A-B015-F35CCC5E76A0}" srcOrd="0" destOrd="0" presId="urn:microsoft.com/office/officeart/2008/layout/VerticalCurvedList"/>
    <dgm:cxn modelId="{92499588-69DA-C94C-A902-0807B814BE90}" type="presOf" srcId="{4BFD91E4-5346-B745-96AA-226F977FBB04}" destId="{E022B08C-3C76-C44E-970E-BB6CBE7E9818}" srcOrd="0" destOrd="0" presId="urn:microsoft.com/office/officeart/2008/layout/VerticalCurvedList"/>
    <dgm:cxn modelId="{A7C7D942-9065-3649-B951-2ACED98568C6}" type="presOf" srcId="{1D608FD0-50AF-3246-8849-66D174D7EE0F}" destId="{6E94D975-24BB-534D-B5AD-A7C1F0A0A5A1}" srcOrd="0" destOrd="0" presId="urn:microsoft.com/office/officeart/2008/layout/VerticalCurvedList"/>
    <dgm:cxn modelId="{DBC1F3AE-F789-3A40-B07A-64BE629C7715}" type="presOf" srcId="{0B915A83-8D88-B247-A3E0-D8D1689A9EB7}" destId="{7D183491-4DDE-5E4A-BCE9-1A1A200CA812}" srcOrd="0" destOrd="0" presId="urn:microsoft.com/office/officeart/2008/layout/VerticalCurvedList"/>
    <dgm:cxn modelId="{893C1190-D8F7-1243-939C-A89DEB5AE4F5}" type="presParOf" srcId="{12C85E3F-ADE4-F74A-9CEE-B271B8409BCB}" destId="{4464CA4D-F1F4-424D-BD57-B006B65F51B4}" srcOrd="0" destOrd="0" presId="urn:microsoft.com/office/officeart/2008/layout/VerticalCurvedList"/>
    <dgm:cxn modelId="{B47C70DC-9300-F44C-B1E8-733BFBCE7CD5}" type="presParOf" srcId="{4464CA4D-F1F4-424D-BD57-B006B65F51B4}" destId="{7FDB81C7-1379-DA46-B05F-93A08F838FD8}" srcOrd="0" destOrd="0" presId="urn:microsoft.com/office/officeart/2008/layout/VerticalCurvedList"/>
    <dgm:cxn modelId="{74560584-3559-1F40-BC43-687F48D48218}" type="presParOf" srcId="{7FDB81C7-1379-DA46-B05F-93A08F838FD8}" destId="{78819F7D-DB91-6C47-9C80-E0F8FD094D68}" srcOrd="0" destOrd="0" presId="urn:microsoft.com/office/officeart/2008/layout/VerticalCurvedList"/>
    <dgm:cxn modelId="{89BB4C25-3E82-C146-BC5A-813988F532EE}" type="presParOf" srcId="{7FDB81C7-1379-DA46-B05F-93A08F838FD8}" destId="{05408230-190A-9842-B3AC-9BA72A49B983}" srcOrd="1" destOrd="0" presId="urn:microsoft.com/office/officeart/2008/layout/VerticalCurvedList"/>
    <dgm:cxn modelId="{EB5D2055-7D94-404D-A8B1-763A598F4159}" type="presParOf" srcId="{7FDB81C7-1379-DA46-B05F-93A08F838FD8}" destId="{E57DD34F-A730-D349-9133-18A6CC4F7EED}" srcOrd="2" destOrd="0" presId="urn:microsoft.com/office/officeart/2008/layout/VerticalCurvedList"/>
    <dgm:cxn modelId="{4FF6E1F4-87F8-8743-A6B7-016A5800EB87}" type="presParOf" srcId="{7FDB81C7-1379-DA46-B05F-93A08F838FD8}" destId="{5CB956AB-793B-DD45-BA8F-32CF2B071B81}" srcOrd="3" destOrd="0" presId="urn:microsoft.com/office/officeart/2008/layout/VerticalCurvedList"/>
    <dgm:cxn modelId="{33D77A67-5208-A544-974F-C9324F81661F}" type="presParOf" srcId="{4464CA4D-F1F4-424D-BD57-B006B65F51B4}" destId="{7D183491-4DDE-5E4A-BCE9-1A1A200CA812}" srcOrd="1" destOrd="0" presId="urn:microsoft.com/office/officeart/2008/layout/VerticalCurvedList"/>
    <dgm:cxn modelId="{1FA3FD46-B32C-E04B-B8A6-A82D03D9E5BD}" type="presParOf" srcId="{4464CA4D-F1F4-424D-BD57-B006B65F51B4}" destId="{C694F560-927C-B74B-BB23-D6219C029F8D}" srcOrd="2" destOrd="0" presId="urn:microsoft.com/office/officeart/2008/layout/VerticalCurvedList"/>
    <dgm:cxn modelId="{1F4B51E3-9786-D14E-BC51-6F502C111B4D}" type="presParOf" srcId="{C694F560-927C-B74B-BB23-D6219C029F8D}" destId="{A87234E7-ED8F-6F40-BAFA-61BBB30A8CE8}" srcOrd="0" destOrd="0" presId="urn:microsoft.com/office/officeart/2008/layout/VerticalCurvedList"/>
    <dgm:cxn modelId="{35F11393-C954-BE4C-8D54-F2537C92CA42}" type="presParOf" srcId="{4464CA4D-F1F4-424D-BD57-B006B65F51B4}" destId="{6E94D975-24BB-534D-B5AD-A7C1F0A0A5A1}" srcOrd="3" destOrd="0" presId="urn:microsoft.com/office/officeart/2008/layout/VerticalCurvedList"/>
    <dgm:cxn modelId="{C79FF486-FC44-2447-9703-06C0B31FE38D}" type="presParOf" srcId="{4464CA4D-F1F4-424D-BD57-B006B65F51B4}" destId="{1EE232F1-89EF-0C48-9EFB-8AFF55C7E8D9}" srcOrd="4" destOrd="0" presId="urn:microsoft.com/office/officeart/2008/layout/VerticalCurvedList"/>
    <dgm:cxn modelId="{971C872C-FCD3-774F-BF16-6B8404B4DB7A}" type="presParOf" srcId="{1EE232F1-89EF-0C48-9EFB-8AFF55C7E8D9}" destId="{C046EC0D-61B1-1E43-B41D-AD628CB07796}" srcOrd="0" destOrd="0" presId="urn:microsoft.com/office/officeart/2008/layout/VerticalCurvedList"/>
    <dgm:cxn modelId="{4618EB56-F4A2-4649-85A4-C9B345590B6C}" type="presParOf" srcId="{4464CA4D-F1F4-424D-BD57-B006B65F51B4}" destId="{B1CF953A-5B9F-884A-B015-F35CCC5E76A0}" srcOrd="5" destOrd="0" presId="urn:microsoft.com/office/officeart/2008/layout/VerticalCurvedList"/>
    <dgm:cxn modelId="{5E271AB3-22CD-4E45-9F2C-F59A3AD00B17}" type="presParOf" srcId="{4464CA4D-F1F4-424D-BD57-B006B65F51B4}" destId="{60A7644C-D6A1-BE46-8DBA-077456315DBC}" srcOrd="6" destOrd="0" presId="urn:microsoft.com/office/officeart/2008/layout/VerticalCurvedList"/>
    <dgm:cxn modelId="{F3B22215-E675-4C4C-BF07-BD3190FA0B1F}" type="presParOf" srcId="{60A7644C-D6A1-BE46-8DBA-077456315DBC}" destId="{1B100151-07A1-1B4D-BFA7-9A6F41274F21}" srcOrd="0" destOrd="0" presId="urn:microsoft.com/office/officeart/2008/layout/VerticalCurvedList"/>
    <dgm:cxn modelId="{FBAE1B0B-D6B4-6243-89B9-A9346F5E2B0C}" type="presParOf" srcId="{4464CA4D-F1F4-424D-BD57-B006B65F51B4}" destId="{E022B08C-3C76-C44E-970E-BB6CBE7E9818}" srcOrd="7" destOrd="0" presId="urn:microsoft.com/office/officeart/2008/layout/VerticalCurvedList"/>
    <dgm:cxn modelId="{554B4419-62A5-A64A-88A5-BF04269711C7}" type="presParOf" srcId="{4464CA4D-F1F4-424D-BD57-B006B65F51B4}" destId="{CBB3EFB1-4920-6B49-B1C1-92E760D56588}" srcOrd="8" destOrd="0" presId="urn:microsoft.com/office/officeart/2008/layout/VerticalCurvedList"/>
    <dgm:cxn modelId="{C9DEA245-2F45-0744-AF89-212A0C7B335E}" type="presParOf" srcId="{CBB3EFB1-4920-6B49-B1C1-92E760D56588}" destId="{01FDC592-FF3C-044F-B882-67CED353D1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87627B-F20C-4C42-BFC5-90A44564D9D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E0660-F88D-A941-8CA9-7782E5523BFE}">
      <dgm:prSet phldrT="[文本]"/>
      <dgm:spPr/>
      <dgm:t>
        <a:bodyPr/>
        <a:lstStyle/>
        <a:p>
          <a:r>
            <a:rPr lang="zh-CN" altLang="en-US" dirty="0" smtClean="0"/>
            <a:t>增量更新服务需求</a:t>
          </a:r>
          <a:endParaRPr lang="zh-CN" altLang="en-US" dirty="0"/>
        </a:p>
      </dgm:t>
    </dgm:pt>
    <dgm:pt modelId="{09BAB730-9923-CE45-BAB0-499B803A87FE}" type="par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273FDA25-32AF-0B42-B918-1ECC0885D1DD}" type="sib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FA7D734B-FE4D-2B47-99D8-F558C3FD8FF8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E0B46BC3-0B65-5E41-B877-FF443A0A6ED5}" type="par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3C080F7-4D08-CB4E-A137-F5E66A52AD6D}" type="sib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0C692D5-EFB5-034F-81CE-85851480D103}">
      <dgm:prSet phldrT="[文本]"/>
      <dgm:spPr/>
      <dgm:t>
        <a:bodyPr/>
        <a:lstStyle/>
        <a:p>
          <a:r>
            <a:rPr lang="zh-CN" altLang="en-US" dirty="0" smtClean="0"/>
            <a:t>更新流程</a:t>
          </a:r>
          <a:endParaRPr lang="zh-CN" altLang="en-US" dirty="0"/>
        </a:p>
      </dgm:t>
    </dgm:pt>
    <dgm:pt modelId="{5093CB96-4E55-2A47-B861-1AD8106520C7}" type="par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FF64C076-BD0E-834B-BC8C-06BEF59CD0B6}" type="sib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DA0149DC-DE80-C949-BEED-2187F78B054D}">
      <dgm:prSet phldrT="[文本]"/>
      <dgm:spPr/>
      <dgm:t>
        <a:bodyPr/>
        <a:lstStyle/>
        <a:p>
          <a:r>
            <a:rPr lang="zh-CN" altLang="en-US" dirty="0" smtClean="0"/>
            <a:t>本地多版本共存管理</a:t>
          </a:r>
          <a:endParaRPr lang="zh-CN" altLang="en-US" dirty="0"/>
        </a:p>
      </dgm:t>
    </dgm:pt>
    <dgm:pt modelId="{22D314FC-16CE-AD43-A62A-6E8E2E13B309}" type="par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764EF7E7-F43B-C647-B915-876FA4FDB618}" type="sib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6437454E-859A-4646-9248-1EFE31148A6E}">
      <dgm:prSet phldrT="[文本]"/>
      <dgm:spPr/>
      <dgm:t>
        <a:bodyPr/>
        <a:lstStyle/>
        <a:p>
          <a:r>
            <a:rPr lang="zh-CN" altLang="en-US" dirty="0" smtClean="0"/>
            <a:t>是否支持加入原生版本管理</a:t>
          </a:r>
          <a:endParaRPr lang="zh-CN" altLang="en-US" dirty="0"/>
        </a:p>
      </dgm:t>
    </dgm:pt>
    <dgm:pt modelId="{1D1F9D7B-F8D2-FB42-B9F0-36EEF5D76AEF}" type="par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DBCF90C5-3EF3-8749-BD3C-3AE3C4AFFEA2}" type="sib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BCE5692A-37AB-BF4A-9FE3-45A2859D585E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C6EA1009-04D5-6A4B-9BD9-B33169772C27}" type="par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C4A1AAF2-29D3-2343-8581-ED6E517FA32B}" type="sib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A5003CB8-0D84-0440-8357-F4F29DD67DB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49AA71AE-BDDC-584E-922C-CE115050512E}" type="par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F17E6B6C-1240-3648-8ED8-C6D4924B58B8}" type="sib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73008BFA-293E-2743-B012-CAB9ABCD6A23}">
      <dgm:prSet phldrT="[文本]"/>
      <dgm:spPr/>
      <dgm:t>
        <a:bodyPr/>
        <a:lstStyle/>
        <a:p>
          <a:r>
            <a:rPr lang="zh-CN" altLang="en-US" dirty="0" smtClean="0"/>
            <a:t>服务器多版本共存管理</a:t>
          </a:r>
          <a:endParaRPr lang="zh-CN" altLang="en-US" dirty="0"/>
        </a:p>
      </dgm:t>
    </dgm:pt>
    <dgm:pt modelId="{944391BB-F63A-6945-A779-D5FE68041599}" type="par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11F84284-3FF3-2E40-9C00-03154A5C8FFC}" type="sib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FE9E2B80-7224-4844-81E1-FAB4F5FDE436}">
      <dgm:prSet phldrT="[文本]"/>
      <dgm:spPr/>
      <dgm:t>
        <a:bodyPr/>
        <a:lstStyle/>
        <a:p>
          <a:r>
            <a:rPr lang="zh-CN" altLang="en-US" dirty="0" smtClean="0"/>
            <a:t>推送方式</a:t>
          </a:r>
          <a:endParaRPr lang="zh-CN" altLang="en-US" dirty="0"/>
        </a:p>
      </dgm:t>
    </dgm:pt>
    <dgm:pt modelId="{6518BEC2-ADD7-B54A-8819-2FCCFB77C352}" type="par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31D1DD36-D89E-2248-B0B7-BA09C31EDDD1}" type="sib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EC36D80F-2381-3E49-90CF-A1ADBEDDA614}">
      <dgm:prSet phldrT="[文本]"/>
      <dgm:spPr/>
      <dgm:t>
        <a:bodyPr/>
        <a:lstStyle/>
        <a:p>
          <a:r>
            <a:rPr lang="zh-CN" altLang="en-US" dirty="0" smtClean="0"/>
            <a:t>✔全量更新</a:t>
          </a:r>
          <a:endParaRPr lang="zh-CN" altLang="en-US" dirty="0"/>
        </a:p>
      </dgm:t>
    </dgm:pt>
    <dgm:pt modelId="{A8FFB9EE-4D39-9A47-BD9C-F089703C16B9}" type="par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263D1B3F-31AC-1E4E-8C61-E4276C1FC56C}" type="sib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ED02B4AF-6CD5-4C47-9ACF-482D5538E45E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DE077217-E5EC-BB45-9812-9FAA39BE920F}" type="par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B0A30FB-20E5-5348-A2BA-459D34E28461}" type="sib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0FF560E-E35E-3949-8A12-BEFD69A51DD1}">
      <dgm:prSet phldrT="[文本]"/>
      <dgm:spPr/>
      <dgm:t>
        <a:bodyPr/>
        <a:lstStyle/>
        <a:p>
          <a:r>
            <a:rPr lang="zh-CN" altLang="en-US" dirty="0" smtClean="0"/>
            <a:t>✔静默更新（强制更新被动更新）</a:t>
          </a:r>
          <a:endParaRPr lang="zh-CN" altLang="en-US" dirty="0"/>
        </a:p>
      </dgm:t>
    </dgm:pt>
    <dgm:pt modelId="{9A4CC5CE-283D-1C44-99DA-FFFD3AD686E6}" type="par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7D4DB9-D087-8449-9D14-608F34ADF813}" type="sib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B9FCE0-52C8-B543-AAE5-3F479E0D6479}">
      <dgm:prSet phldrT="[文本]"/>
      <dgm:spPr/>
      <dgm:t>
        <a:bodyPr/>
        <a:lstStyle/>
        <a:p>
          <a:r>
            <a:rPr lang="zh-CN" altLang="en-US" dirty="0" smtClean="0"/>
            <a:t>✔当前情况，是自动下载，自动安装</a:t>
          </a:r>
          <a:endParaRPr lang="zh-CN" altLang="en-US" dirty="0"/>
        </a:p>
      </dgm:t>
    </dgm:pt>
    <dgm:pt modelId="{BDE04252-720C-954A-B22F-3C279D8D0C7A}" type="par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EEC315C1-B188-2640-88C9-80E2DF95352D}" type="sib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884F0C52-1942-7747-9DEB-AFDF9D54685B}">
      <dgm:prSet phldrT="[文本]"/>
      <dgm:spPr/>
      <dgm:t>
        <a:bodyPr/>
        <a:lstStyle/>
        <a:p>
          <a:r>
            <a:rPr lang="zh-CN" altLang="en-US" dirty="0" smtClean="0"/>
            <a:t>✘可选更新（主动更新）</a:t>
          </a:r>
          <a:endParaRPr lang="zh-CN" altLang="en-US" dirty="0"/>
        </a:p>
      </dgm:t>
    </dgm:pt>
    <dgm:pt modelId="{D55361FB-D291-E648-98A6-CC95D0F2432C}" type="par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3CA877FC-25E4-E543-BF00-D00848ABFD2E}" type="sib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5210FC63-2D09-344D-AA71-904615C644C4}">
      <dgm:prSet phldrT="[文本]"/>
      <dgm:spPr/>
      <dgm:t>
        <a:bodyPr/>
        <a:lstStyle/>
        <a:p>
          <a:r>
            <a:rPr lang="zh-CN" altLang="en-US" dirty="0" smtClean="0"/>
            <a:t>自动下载</a:t>
          </a:r>
          <a:endParaRPr lang="zh-CN" altLang="en-US" dirty="0"/>
        </a:p>
      </dgm:t>
    </dgm:pt>
    <dgm:pt modelId="{B71B38EA-E446-3F44-AEED-EB1AC2688461}" type="par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7442A13B-9E7D-864C-B5FE-8C529F78DC90}" type="sib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D679772D-F054-A347-8845-F29B0C9611DE}">
      <dgm:prSet phldrT="[文本]"/>
      <dgm:spPr/>
      <dgm:t>
        <a:bodyPr/>
        <a:lstStyle/>
        <a:p>
          <a:r>
            <a:rPr lang="zh-CN" altLang="en-US" dirty="0" smtClean="0"/>
            <a:t>可选安装</a:t>
          </a:r>
          <a:endParaRPr lang="zh-CN" altLang="en-US" dirty="0"/>
        </a:p>
      </dgm:t>
    </dgm:pt>
    <dgm:pt modelId="{9463934E-EB9F-5646-A509-E8B61393F5C5}" type="par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601A795-6A3E-1C45-BE3B-C90CC8BA7C78}" type="sib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33B072A-903F-164C-93BF-B7E3769A4C43}">
      <dgm:prSet phldrT="[文本]"/>
      <dgm:spPr/>
      <dgm:t>
        <a:bodyPr/>
        <a:lstStyle/>
        <a:p>
          <a:r>
            <a:rPr lang="zh-CN" altLang="en-US" dirty="0" smtClean="0"/>
            <a:t>可选回滚</a:t>
          </a:r>
          <a:endParaRPr lang="zh-CN" altLang="en-US" dirty="0"/>
        </a:p>
      </dgm:t>
    </dgm:pt>
    <dgm:pt modelId="{FE04AF8E-10DF-4748-A417-D082D96EACF0}" type="par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77205B80-7317-9347-90AC-1551AD407441}" type="sib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09A6529F-2C57-AB49-9863-7D527943301E}">
      <dgm:prSet phldrT="[文本]"/>
      <dgm:spPr/>
      <dgm:t>
        <a:bodyPr/>
        <a:lstStyle/>
        <a:p>
          <a:r>
            <a:rPr lang="zh-CN" altLang="en-US" dirty="0" smtClean="0"/>
            <a:t>立刻安装</a:t>
          </a:r>
          <a:endParaRPr lang="zh-CN" altLang="en-US" dirty="0"/>
        </a:p>
      </dgm:t>
    </dgm:pt>
    <dgm:pt modelId="{2113CA25-3E35-3F45-BABC-E6D5ACA2684E}" type="par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57165140-D10A-684E-9CEC-A58822A68115}" type="sib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46430DFF-7705-1743-91A9-CC3F0350AADF}">
      <dgm:prSet phldrT="[文本]"/>
      <dgm:spPr/>
      <dgm:t>
        <a:bodyPr/>
        <a:lstStyle/>
        <a:p>
          <a:r>
            <a:rPr lang="zh-CN" altLang="en-US" dirty="0" smtClean="0"/>
            <a:t>后台切换前台安装</a:t>
          </a:r>
          <a:endParaRPr lang="zh-CN" altLang="en-US" dirty="0"/>
        </a:p>
      </dgm:t>
    </dgm:pt>
    <dgm:pt modelId="{9A658538-B603-4C4E-A329-CEAEC18D15D2}" type="par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DF6775-3E35-9D4E-8CFE-FB3A3A744718}" type="sib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87A706-8754-484A-B6DE-1795E04BE5A9}">
      <dgm:prSet phldrT="[文本]"/>
      <dgm:spPr/>
      <dgm:t>
        <a:bodyPr/>
        <a:lstStyle/>
        <a:p>
          <a:r>
            <a:rPr lang="zh-CN" altLang="en-US" dirty="0" smtClean="0"/>
            <a:t>下一次启动安装</a:t>
          </a:r>
          <a:endParaRPr lang="zh-CN" altLang="en-US" dirty="0"/>
        </a:p>
      </dgm:t>
    </dgm:pt>
    <dgm:pt modelId="{28E32703-9675-9A46-B118-C1725119616A}" type="par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86304E91-999D-E243-B069-2F430E75E705}" type="sib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E4BA00C2-FA08-AD41-88B4-560BA2D48AF6}">
      <dgm:prSet phldrT="[文本]"/>
      <dgm:spPr/>
      <dgm:t>
        <a:bodyPr/>
        <a:lstStyle/>
        <a:p>
          <a:r>
            <a:rPr lang="zh-CN" altLang="en-US" dirty="0" smtClean="0"/>
            <a:t>✘保留最新版本</a:t>
          </a:r>
          <a:endParaRPr lang="zh-CN" altLang="en-US" dirty="0"/>
        </a:p>
      </dgm:t>
    </dgm:pt>
    <dgm:pt modelId="{23B4DA7E-D25E-BF44-81C1-D996A9C2D2B4}" type="par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E83D8162-6684-1B40-9435-6D4F3D442131}" type="sib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3CA54B48-19A9-2F47-AAF2-5CBC669853BC}">
      <dgm:prSet phldrT="[文本]"/>
      <dgm:spPr/>
      <dgm:t>
        <a:bodyPr/>
        <a:lstStyle/>
        <a:p>
          <a:r>
            <a:rPr lang="zh-CN" altLang="en-US" dirty="0" smtClean="0"/>
            <a:t>✔多版本共存</a:t>
          </a:r>
          <a:endParaRPr lang="zh-CN" altLang="en-US" dirty="0"/>
        </a:p>
      </dgm:t>
    </dgm:pt>
    <dgm:pt modelId="{FF8242C1-4926-0840-A56A-F64962087A05}" type="par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55CDA77D-B22B-5541-81AD-4F4B0CF15437}" type="sib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3153373B-2C8D-8746-8469-D7FDC355D04F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C0543B0F-6052-AC4A-8976-A8E091B4789C}" type="par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97481ACA-A684-B944-9B8E-0C5C45E6B4B0}" type="sib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A4BC1D37-2971-BE4F-BACE-92866B28726C}">
      <dgm:prSet phldrT="[文本]"/>
      <dgm:spPr/>
      <dgm:t>
        <a:bodyPr/>
        <a:lstStyle/>
        <a:p>
          <a:r>
            <a:rPr lang="zh-CN" altLang="en-US" dirty="0" smtClean="0"/>
            <a:t>✘是</a:t>
          </a:r>
          <a:endParaRPr lang="zh-CN" altLang="en-US" dirty="0"/>
        </a:p>
      </dgm:t>
    </dgm:pt>
    <dgm:pt modelId="{8EDA7A7E-FB41-2744-8BC2-81DF3521BA5E}" type="par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D7325107-C447-CB47-BB52-CBFB5647A62C}" type="sib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47C20C38-6BE9-F640-9988-A6E4646708A3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7D453308-9937-8849-B168-26E15A6657C4}" type="par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35BA809F-3362-B14E-86BE-2549DE080F0A}" type="sib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1C1686DD-F382-AC4B-BCE1-52A063BABF75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3E63BE76-4D1A-2545-AAFC-33A020849EA7}" type="par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1019A0ED-5B0C-CD47-AE5E-3A358E0FA3D2}" type="sib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A9B942D7-7892-984E-99A8-027702D478C8}">
      <dgm:prSet phldrT="[文本]"/>
      <dgm:spPr/>
      <dgm:t>
        <a:bodyPr/>
        <a:lstStyle/>
        <a:p>
          <a:r>
            <a:rPr lang="zh-CN" altLang="en-US" dirty="0" smtClean="0"/>
            <a:t>一次性更新</a:t>
          </a:r>
          <a:endParaRPr lang="zh-CN" altLang="en-US" dirty="0"/>
        </a:p>
      </dgm:t>
    </dgm:pt>
    <dgm:pt modelId="{CC7BF0B4-CD07-0A41-B571-AE2EBFBBA110}" type="par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26A14BBE-7E9B-884C-8A9D-C3E95A01C2F9}" type="sib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5E28AC06-626E-9144-ADD2-06BE3DCBE219}">
      <dgm:prSet phldrT="[文本]"/>
      <dgm:spPr/>
      <dgm:t>
        <a:bodyPr/>
        <a:lstStyle/>
        <a:p>
          <a:r>
            <a:rPr lang="zh-CN" altLang="en-US" dirty="0" smtClean="0"/>
            <a:t>惰性更新</a:t>
          </a:r>
          <a:endParaRPr lang="zh-CN" altLang="en-US" dirty="0"/>
        </a:p>
      </dgm:t>
    </dgm:pt>
    <dgm:pt modelId="{62D9A92F-1DA8-6545-BA73-F97105239689}" type="par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EFFA55C1-FA23-D345-8DB8-6AE08BF6D341}" type="sib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62E1FE09-2BD4-9842-96E0-6C56452DB17E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A67255B7-51AB-A74D-9A02-00852232A103}" type="par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ABE7664D-8AC8-7F4D-A605-4C04B01742CB}" type="sib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0CA86D8D-9EB9-9141-93DA-0331298E0BAB}">
      <dgm:prSet phldrT="[文本]"/>
      <dgm:spPr/>
      <dgm:t>
        <a:bodyPr/>
        <a:lstStyle/>
        <a:p>
          <a:r>
            <a:rPr lang="zh-CN" altLang="en-US" dirty="0" smtClean="0"/>
            <a:t>✔保留最新版本</a:t>
          </a:r>
          <a:endParaRPr lang="zh-CN" altLang="en-US" dirty="0"/>
        </a:p>
      </dgm:t>
    </dgm:pt>
    <dgm:pt modelId="{09B3620F-EE0B-D447-A1D4-C7A5300C5FD1}" type="par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DABF8DF3-767F-0244-8E50-1C97983CF022}" type="sib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8150A858-D5B3-5D4C-A7F6-73CFB4B8D149}">
      <dgm:prSet phldrT="[文本]"/>
      <dgm:spPr/>
      <dgm:t>
        <a:bodyPr/>
        <a:lstStyle/>
        <a:p>
          <a:r>
            <a:rPr lang="zh-CN" altLang="en-US" dirty="0" smtClean="0"/>
            <a:t>✘多版本共存</a:t>
          </a:r>
          <a:endParaRPr lang="zh-CN" altLang="en-US" dirty="0"/>
        </a:p>
      </dgm:t>
    </dgm:pt>
    <dgm:pt modelId="{D2A8792E-3843-EE44-AEA7-336EB190DEC9}" type="par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B25560F-7EA3-C645-8F08-3564A1D3AAC6}" type="sib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DF4E179-BEBF-CE4B-B880-7D1CB86B24E7}">
      <dgm:prSet phldrT="[文本]"/>
      <dgm:spPr/>
      <dgm:t>
        <a:bodyPr/>
        <a:lstStyle/>
        <a:p>
          <a:r>
            <a:rPr lang="zh-CN" altLang="en-US" dirty="0" smtClean="0"/>
            <a:t>✔客户端发送更新</a:t>
          </a:r>
          <a:endParaRPr lang="zh-CN" altLang="en-US" dirty="0"/>
        </a:p>
      </dgm:t>
    </dgm:pt>
    <dgm:pt modelId="{DF3A3D6A-C321-434E-84E9-BA3F9899B640}" type="par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0309D4F-992C-F64D-A2C8-4B9CD12D85A8}" type="sib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8BE947A-F696-A949-A87E-B3C90514EBCB}">
      <dgm:prSet phldrT="[文本]"/>
      <dgm:spPr/>
      <dgm:t>
        <a:bodyPr/>
        <a:lstStyle/>
        <a:p>
          <a:r>
            <a:rPr lang="zh-CN" altLang="en-US" dirty="0" smtClean="0"/>
            <a:t>✘服务器推送更新</a:t>
          </a:r>
          <a:endParaRPr lang="zh-CN" altLang="en-US" dirty="0"/>
        </a:p>
      </dgm:t>
    </dgm:pt>
    <dgm:pt modelId="{32EA2F8A-AEC8-C649-9C44-741D0D77D495}" type="par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5BD5CDE2-A2D8-DA42-87E2-F480893E0184}" type="sib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E1FE5DA1-450A-AF49-AC83-8997766FADB3}" type="pres">
      <dgm:prSet presAssocID="{4787627B-F20C-4C42-BFC5-90A44564D9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08BDC-A6C7-874F-AAA0-C58D56092C46}" type="pres">
      <dgm:prSet presAssocID="{26BE0660-F88D-A941-8CA9-7782E5523BFE}" presName="root1" presStyleCnt="0"/>
      <dgm:spPr/>
    </dgm:pt>
    <dgm:pt modelId="{2EF588FA-C7BE-9342-B344-DB34930FC177}" type="pres">
      <dgm:prSet presAssocID="{26BE0660-F88D-A941-8CA9-7782E5523B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7B765F-3B2E-404D-8416-637D48AE35EF}" type="pres">
      <dgm:prSet presAssocID="{26BE0660-F88D-A941-8CA9-7782E5523BFE}" presName="level2hierChild" presStyleCnt="0"/>
      <dgm:spPr/>
    </dgm:pt>
    <dgm:pt modelId="{2872827A-99C7-3047-97F1-F5CA5F6BB52F}" type="pres">
      <dgm:prSet presAssocID="{E0B46BC3-0B65-5E41-B877-FF443A0A6ED5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4EA09C52-60FF-F840-AB5B-82717A0F1482}" type="pres">
      <dgm:prSet presAssocID="{E0B46BC3-0B65-5E41-B877-FF443A0A6ED5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AFB1A3C7-B34A-5B4E-B4DB-6F24081B411A}" type="pres">
      <dgm:prSet presAssocID="{FA7D734B-FE4D-2B47-99D8-F558C3FD8FF8}" presName="root2" presStyleCnt="0"/>
      <dgm:spPr/>
    </dgm:pt>
    <dgm:pt modelId="{765110C0-B75E-7341-A110-04D41E3C7697}" type="pres">
      <dgm:prSet presAssocID="{FA7D734B-FE4D-2B47-99D8-F558C3FD8FF8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61CA3-0EB7-AE4F-B6DB-5B6D7FD39F70}" type="pres">
      <dgm:prSet presAssocID="{FA7D734B-FE4D-2B47-99D8-F558C3FD8FF8}" presName="level3hierChild" presStyleCnt="0"/>
      <dgm:spPr/>
    </dgm:pt>
    <dgm:pt modelId="{524E86FD-83A6-4C45-B5D9-C7DB6E3A83C6}" type="pres">
      <dgm:prSet presAssocID="{A8FFB9EE-4D39-9A47-BD9C-F089703C16B9}" presName="conn2-1" presStyleLbl="parChTrans1D3" presStyleIdx="0" presStyleCnt="14"/>
      <dgm:spPr/>
      <dgm:t>
        <a:bodyPr/>
        <a:lstStyle/>
        <a:p>
          <a:endParaRPr lang="zh-CN" altLang="en-US"/>
        </a:p>
      </dgm:t>
    </dgm:pt>
    <dgm:pt modelId="{1E775B15-9B74-FA4D-9854-C14AF9B42FCA}" type="pres">
      <dgm:prSet presAssocID="{A8FFB9EE-4D39-9A47-BD9C-F089703C16B9}" presName="connTx" presStyleLbl="parChTrans1D3" presStyleIdx="0" presStyleCnt="14"/>
      <dgm:spPr/>
      <dgm:t>
        <a:bodyPr/>
        <a:lstStyle/>
        <a:p>
          <a:endParaRPr lang="zh-CN" altLang="en-US"/>
        </a:p>
      </dgm:t>
    </dgm:pt>
    <dgm:pt modelId="{526DBCFE-3AFB-9F4F-A134-274DA77DCE6D}" type="pres">
      <dgm:prSet presAssocID="{EC36D80F-2381-3E49-90CF-A1ADBEDDA614}" presName="root2" presStyleCnt="0"/>
      <dgm:spPr/>
    </dgm:pt>
    <dgm:pt modelId="{AD696C8D-C112-D745-B69A-A6044ED83C33}" type="pres">
      <dgm:prSet presAssocID="{EC36D80F-2381-3E49-90CF-A1ADBEDDA614}" presName="LevelTwoTextNod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911B8-4102-E048-BB10-2E8CEBD1AF6A}" type="pres">
      <dgm:prSet presAssocID="{EC36D80F-2381-3E49-90CF-A1ADBEDDA614}" presName="level3hierChild" presStyleCnt="0"/>
      <dgm:spPr/>
    </dgm:pt>
    <dgm:pt modelId="{21832D62-C4FD-4946-A167-2A8EF123F92C}" type="pres">
      <dgm:prSet presAssocID="{DE077217-E5EC-BB45-9812-9FAA39BE920F}" presName="conn2-1" presStyleLbl="parChTrans1D3" presStyleIdx="1" presStyleCnt="14"/>
      <dgm:spPr/>
      <dgm:t>
        <a:bodyPr/>
        <a:lstStyle/>
        <a:p>
          <a:endParaRPr lang="zh-CN" altLang="en-US"/>
        </a:p>
      </dgm:t>
    </dgm:pt>
    <dgm:pt modelId="{7CF086B9-0B52-9F43-AD8B-7766DAFFAC50}" type="pres">
      <dgm:prSet presAssocID="{DE077217-E5EC-BB45-9812-9FAA39BE920F}" presName="connTx" presStyleLbl="parChTrans1D3" presStyleIdx="1" presStyleCnt="14"/>
      <dgm:spPr/>
      <dgm:t>
        <a:bodyPr/>
        <a:lstStyle/>
        <a:p>
          <a:endParaRPr lang="zh-CN" altLang="en-US"/>
        </a:p>
      </dgm:t>
    </dgm:pt>
    <dgm:pt modelId="{7B471B5A-D372-BC4A-9A0B-8EE93385CCC5}" type="pres">
      <dgm:prSet presAssocID="{ED02B4AF-6CD5-4C47-9ACF-482D5538E45E}" presName="root2" presStyleCnt="0"/>
      <dgm:spPr/>
    </dgm:pt>
    <dgm:pt modelId="{A5A001FD-4E11-5949-95F1-A98359CD028F}" type="pres">
      <dgm:prSet presAssocID="{ED02B4AF-6CD5-4C47-9ACF-482D5538E45E}" presName="LevelTwoTextNod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0698E9-03CD-1A45-8268-C28909269B78}" type="pres">
      <dgm:prSet presAssocID="{ED02B4AF-6CD5-4C47-9ACF-482D5538E45E}" presName="level3hierChild" presStyleCnt="0"/>
      <dgm:spPr/>
    </dgm:pt>
    <dgm:pt modelId="{21C95BF1-2862-DD45-88E2-7DE7CA761147}" type="pres">
      <dgm:prSet presAssocID="{5093CB96-4E55-2A47-B861-1AD8106520C7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00D4F935-D3E9-2644-BFD7-BDE2722FF0CE}" type="pres">
      <dgm:prSet presAssocID="{5093CB96-4E55-2A47-B861-1AD8106520C7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B3290C36-4A1B-D947-A0B6-794E7EB7D634}" type="pres">
      <dgm:prSet presAssocID="{20C692D5-EFB5-034F-81CE-85851480D103}" presName="root2" presStyleCnt="0"/>
      <dgm:spPr/>
    </dgm:pt>
    <dgm:pt modelId="{4AE9E91F-363E-A345-B8AE-470EF0EAFD2A}" type="pres">
      <dgm:prSet presAssocID="{20C692D5-EFB5-034F-81CE-85851480D103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A9493-7EA5-B04E-BE17-3F803D6AA438}" type="pres">
      <dgm:prSet presAssocID="{20C692D5-EFB5-034F-81CE-85851480D103}" presName="level3hierChild" presStyleCnt="0"/>
      <dgm:spPr/>
    </dgm:pt>
    <dgm:pt modelId="{1F1C3834-4A45-BB4D-BD60-D9EF7EC24275}" type="pres">
      <dgm:prSet presAssocID="{9A4CC5CE-283D-1C44-99DA-FFFD3AD686E6}" presName="conn2-1" presStyleLbl="parChTrans1D3" presStyleIdx="2" presStyleCnt="14"/>
      <dgm:spPr/>
      <dgm:t>
        <a:bodyPr/>
        <a:lstStyle/>
        <a:p>
          <a:endParaRPr lang="zh-CN" altLang="en-US"/>
        </a:p>
      </dgm:t>
    </dgm:pt>
    <dgm:pt modelId="{4CCF4409-E12E-3748-84E3-345799027617}" type="pres">
      <dgm:prSet presAssocID="{9A4CC5CE-283D-1C44-99DA-FFFD3AD686E6}" presName="connTx" presStyleLbl="parChTrans1D3" presStyleIdx="2" presStyleCnt="14"/>
      <dgm:spPr/>
      <dgm:t>
        <a:bodyPr/>
        <a:lstStyle/>
        <a:p>
          <a:endParaRPr lang="zh-CN" altLang="en-US"/>
        </a:p>
      </dgm:t>
    </dgm:pt>
    <dgm:pt modelId="{9C4E97F7-FCB8-9742-B64B-809DD481F4D1}" type="pres">
      <dgm:prSet presAssocID="{50FF560E-E35E-3949-8A12-BEFD69A51DD1}" presName="root2" presStyleCnt="0"/>
      <dgm:spPr/>
    </dgm:pt>
    <dgm:pt modelId="{920BF8AE-B19C-F247-BCCB-32CCBEFB0BCB}" type="pres">
      <dgm:prSet presAssocID="{50FF560E-E35E-3949-8A12-BEFD69A51DD1}" presName="LevelTwoTextNod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3CE58-38AB-6243-B637-0CAA52EFE881}" type="pres">
      <dgm:prSet presAssocID="{50FF560E-E35E-3949-8A12-BEFD69A51DD1}" presName="level3hierChild" presStyleCnt="0"/>
      <dgm:spPr/>
    </dgm:pt>
    <dgm:pt modelId="{698102FD-A957-9842-8D65-153184739C47}" type="pres">
      <dgm:prSet presAssocID="{BDE04252-720C-954A-B22F-3C279D8D0C7A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0818264F-2136-9544-87CD-00EA294809A0}" type="pres">
      <dgm:prSet presAssocID="{BDE04252-720C-954A-B22F-3C279D8D0C7A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D061217D-A8F0-8542-A317-5D9A3278A93C}" type="pres">
      <dgm:prSet presAssocID="{52B9FCE0-52C8-B543-AAE5-3F479E0D6479}" presName="root2" presStyleCnt="0"/>
      <dgm:spPr/>
    </dgm:pt>
    <dgm:pt modelId="{8F8AEDCD-0299-154C-B7DE-EAAA9EFC886A}" type="pres">
      <dgm:prSet presAssocID="{52B9FCE0-52C8-B543-AAE5-3F479E0D6479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AE25-77C0-2042-B505-758FDDB1168B}" type="pres">
      <dgm:prSet presAssocID="{52B9FCE0-52C8-B543-AAE5-3F479E0D6479}" presName="level3hierChild" presStyleCnt="0"/>
      <dgm:spPr/>
    </dgm:pt>
    <dgm:pt modelId="{03809DF6-3CC7-604A-BC98-940C0FDB87CD}" type="pres">
      <dgm:prSet presAssocID="{D55361FB-D291-E648-98A6-CC95D0F2432C}" presName="conn2-1" presStyleLbl="parChTrans1D3" presStyleIdx="3" presStyleCnt="14"/>
      <dgm:spPr/>
      <dgm:t>
        <a:bodyPr/>
        <a:lstStyle/>
        <a:p>
          <a:endParaRPr lang="zh-CN" altLang="en-US"/>
        </a:p>
      </dgm:t>
    </dgm:pt>
    <dgm:pt modelId="{1388A62C-D8E5-5241-9CBB-61767F4CAA67}" type="pres">
      <dgm:prSet presAssocID="{D55361FB-D291-E648-98A6-CC95D0F2432C}" presName="connTx" presStyleLbl="parChTrans1D3" presStyleIdx="3" presStyleCnt="14"/>
      <dgm:spPr/>
      <dgm:t>
        <a:bodyPr/>
        <a:lstStyle/>
        <a:p>
          <a:endParaRPr lang="zh-CN" altLang="en-US"/>
        </a:p>
      </dgm:t>
    </dgm:pt>
    <dgm:pt modelId="{9A1E9310-3A96-B14F-A420-47FBA2C68172}" type="pres">
      <dgm:prSet presAssocID="{884F0C52-1942-7747-9DEB-AFDF9D54685B}" presName="root2" presStyleCnt="0"/>
      <dgm:spPr/>
    </dgm:pt>
    <dgm:pt modelId="{34378A54-18FD-C043-B0C5-3E284406474C}" type="pres">
      <dgm:prSet presAssocID="{884F0C52-1942-7747-9DEB-AFDF9D54685B}" presName="LevelTwoTextNod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EE3F3-6956-D54A-A19C-13E2154FADC9}" type="pres">
      <dgm:prSet presAssocID="{884F0C52-1942-7747-9DEB-AFDF9D54685B}" presName="level3hierChild" presStyleCnt="0"/>
      <dgm:spPr/>
    </dgm:pt>
    <dgm:pt modelId="{67083D5C-BBF5-D444-A6BA-80C242AAC4B2}" type="pres">
      <dgm:prSet presAssocID="{B71B38EA-E446-3F44-AEED-EB1AC2688461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FEC75112-960A-4941-BFE4-7C79F5121146}" type="pres">
      <dgm:prSet presAssocID="{B71B38EA-E446-3F44-AEED-EB1AC2688461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1D113B24-0BD3-C747-9FBF-1AE98C208FA2}" type="pres">
      <dgm:prSet presAssocID="{5210FC63-2D09-344D-AA71-904615C644C4}" presName="root2" presStyleCnt="0"/>
      <dgm:spPr/>
    </dgm:pt>
    <dgm:pt modelId="{64F9BDA5-49D8-D14E-A1A9-E6E2CABA0A35}" type="pres">
      <dgm:prSet presAssocID="{5210FC63-2D09-344D-AA71-904615C644C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47AC-1567-9C4E-BD62-D09B1D251E32}" type="pres">
      <dgm:prSet presAssocID="{5210FC63-2D09-344D-AA71-904615C644C4}" presName="level3hierChild" presStyleCnt="0"/>
      <dgm:spPr/>
    </dgm:pt>
    <dgm:pt modelId="{C00401A3-C061-8D43-837A-B23A5AFCB8F4}" type="pres">
      <dgm:prSet presAssocID="{9463934E-EB9F-5646-A509-E8B61393F5C5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DAE5B9B3-7E5F-F847-AEFC-02F33F580079}" type="pres">
      <dgm:prSet presAssocID="{9463934E-EB9F-5646-A509-E8B61393F5C5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475AC95E-F326-0946-8E28-3CBBEB37D554}" type="pres">
      <dgm:prSet presAssocID="{D679772D-F054-A347-8845-F29B0C9611DE}" presName="root2" presStyleCnt="0"/>
      <dgm:spPr/>
    </dgm:pt>
    <dgm:pt modelId="{1F9C3CAA-2063-6246-8840-0EEB95FEDFB4}" type="pres">
      <dgm:prSet presAssocID="{D679772D-F054-A347-8845-F29B0C9611D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C2E91-D42D-1345-B668-DA2EA3C6C219}" type="pres">
      <dgm:prSet presAssocID="{D679772D-F054-A347-8845-F29B0C9611DE}" presName="level3hierChild" presStyleCnt="0"/>
      <dgm:spPr/>
    </dgm:pt>
    <dgm:pt modelId="{C724799D-160E-BF45-9015-A9C408566E23}" type="pres">
      <dgm:prSet presAssocID="{2113CA25-3E35-3F45-BABC-E6D5ACA2684E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0654F3BB-734A-D44F-8407-E57709DEE8B6}" type="pres">
      <dgm:prSet presAssocID="{2113CA25-3E35-3F45-BABC-E6D5ACA2684E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D7EC67AE-B63B-3A49-8D85-9EA1A3E66D69}" type="pres">
      <dgm:prSet presAssocID="{09A6529F-2C57-AB49-9863-7D527943301E}" presName="root2" presStyleCnt="0"/>
      <dgm:spPr/>
    </dgm:pt>
    <dgm:pt modelId="{E16AE2F9-6AC6-A343-BF76-91F0E0E72466}" type="pres">
      <dgm:prSet presAssocID="{09A6529F-2C57-AB49-9863-7D527943301E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0199E-E6F8-A04E-A9AD-0A04B0DD3382}" type="pres">
      <dgm:prSet presAssocID="{09A6529F-2C57-AB49-9863-7D527943301E}" presName="level3hierChild" presStyleCnt="0"/>
      <dgm:spPr/>
    </dgm:pt>
    <dgm:pt modelId="{C5C085E9-C167-F443-8115-C04CA950C172}" type="pres">
      <dgm:prSet presAssocID="{9A658538-B603-4C4E-A329-CEAEC18D15D2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8E3943C1-99DB-4E4D-A229-6DC1CBC1C558}" type="pres">
      <dgm:prSet presAssocID="{9A658538-B603-4C4E-A329-CEAEC18D15D2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7E5A79C2-790F-CD48-BC15-DB14765FF219}" type="pres">
      <dgm:prSet presAssocID="{46430DFF-7705-1743-91A9-CC3F0350AADF}" presName="root2" presStyleCnt="0"/>
      <dgm:spPr/>
    </dgm:pt>
    <dgm:pt modelId="{E84B48F6-6CA8-9047-BF02-3EFDFDD6AD65}" type="pres">
      <dgm:prSet presAssocID="{46430DFF-7705-1743-91A9-CC3F0350AAD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238F9-B3DF-8C42-B068-35C60075564D}" type="pres">
      <dgm:prSet presAssocID="{46430DFF-7705-1743-91A9-CC3F0350AADF}" presName="level3hierChild" presStyleCnt="0"/>
      <dgm:spPr/>
    </dgm:pt>
    <dgm:pt modelId="{E34747DE-95F5-5542-8B74-D3C04AD2B3C5}" type="pres">
      <dgm:prSet presAssocID="{28E32703-9675-9A46-B118-C1725119616A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E30BAF4-47C1-A94C-A60B-95F5BEA01071}" type="pres">
      <dgm:prSet presAssocID="{28E32703-9675-9A46-B118-C1725119616A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EB1BBAA5-67FF-494B-A146-7403CCAF43FD}" type="pres">
      <dgm:prSet presAssocID="{1687A706-8754-484A-B6DE-1795E04BE5A9}" presName="root2" presStyleCnt="0"/>
      <dgm:spPr/>
    </dgm:pt>
    <dgm:pt modelId="{97BDD0A9-0CA6-474A-A90E-3E82D48D47C7}" type="pres">
      <dgm:prSet presAssocID="{1687A706-8754-484A-B6DE-1795E04BE5A9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2C759C-243D-984D-A0AE-6A8E659296FD}" type="pres">
      <dgm:prSet presAssocID="{1687A706-8754-484A-B6DE-1795E04BE5A9}" presName="level3hierChild" presStyleCnt="0"/>
      <dgm:spPr/>
    </dgm:pt>
    <dgm:pt modelId="{E7CEEBC7-5DF1-D14A-8136-24B2DCC5637C}" type="pres">
      <dgm:prSet presAssocID="{FE04AF8E-10DF-4748-A417-D082D96EACF0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38ECCA16-A86E-124A-A04D-1753D1D5827B}" type="pres">
      <dgm:prSet presAssocID="{FE04AF8E-10DF-4748-A417-D082D96EACF0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1FA9F72-E75A-1642-A743-6B59FAE0505A}" type="pres">
      <dgm:prSet presAssocID="{733B072A-903F-164C-93BF-B7E3769A4C43}" presName="root2" presStyleCnt="0"/>
      <dgm:spPr/>
    </dgm:pt>
    <dgm:pt modelId="{6B47E1E0-1693-6B45-852C-9C24B4230A45}" type="pres">
      <dgm:prSet presAssocID="{733B072A-903F-164C-93BF-B7E3769A4C4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A605D-702F-F34C-9BC2-0719FF397322}" type="pres">
      <dgm:prSet presAssocID="{733B072A-903F-164C-93BF-B7E3769A4C43}" presName="level3hierChild" presStyleCnt="0"/>
      <dgm:spPr/>
    </dgm:pt>
    <dgm:pt modelId="{8FA2989F-7A8E-B44C-926E-E67B4B7960E7}" type="pres">
      <dgm:prSet presAssocID="{22D314FC-16CE-AD43-A62A-6E8E2E13B309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0FBD58AA-CD45-2643-997B-3BAB7F31D668}" type="pres">
      <dgm:prSet presAssocID="{22D314FC-16CE-AD43-A62A-6E8E2E13B309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DB0D479D-EECD-D047-AFFF-119F2141EF5F}" type="pres">
      <dgm:prSet presAssocID="{DA0149DC-DE80-C949-BEED-2187F78B054D}" presName="root2" presStyleCnt="0"/>
      <dgm:spPr/>
    </dgm:pt>
    <dgm:pt modelId="{C198FB6F-4834-234F-BD4E-40266488D1C7}" type="pres">
      <dgm:prSet presAssocID="{DA0149DC-DE80-C949-BEED-2187F78B054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AE316A-B3A8-B04E-A675-1A33DD1F6B13}" type="pres">
      <dgm:prSet presAssocID="{DA0149DC-DE80-C949-BEED-2187F78B054D}" presName="level3hierChild" presStyleCnt="0"/>
      <dgm:spPr/>
    </dgm:pt>
    <dgm:pt modelId="{676432A9-F9E3-674E-85D6-0FD836BC9EBE}" type="pres">
      <dgm:prSet presAssocID="{23B4DA7E-D25E-BF44-81C1-D996A9C2D2B4}" presName="conn2-1" presStyleLbl="parChTrans1D3" presStyleIdx="4" presStyleCnt="14"/>
      <dgm:spPr/>
      <dgm:t>
        <a:bodyPr/>
        <a:lstStyle/>
        <a:p>
          <a:endParaRPr lang="zh-CN" altLang="en-US"/>
        </a:p>
      </dgm:t>
    </dgm:pt>
    <dgm:pt modelId="{96CCB2A7-C407-3146-8495-A93ADE5392BD}" type="pres">
      <dgm:prSet presAssocID="{23B4DA7E-D25E-BF44-81C1-D996A9C2D2B4}" presName="connTx" presStyleLbl="parChTrans1D3" presStyleIdx="4" presStyleCnt="14"/>
      <dgm:spPr/>
      <dgm:t>
        <a:bodyPr/>
        <a:lstStyle/>
        <a:p>
          <a:endParaRPr lang="zh-CN" altLang="en-US"/>
        </a:p>
      </dgm:t>
    </dgm:pt>
    <dgm:pt modelId="{FC99FBAF-4B43-BF46-A229-D180C01F5906}" type="pres">
      <dgm:prSet presAssocID="{E4BA00C2-FA08-AD41-88B4-560BA2D48AF6}" presName="root2" presStyleCnt="0"/>
      <dgm:spPr/>
    </dgm:pt>
    <dgm:pt modelId="{7B138A2C-6C00-374E-A48B-1F8113C70A44}" type="pres">
      <dgm:prSet presAssocID="{E4BA00C2-FA08-AD41-88B4-560BA2D48AF6}" presName="LevelTwoTextNod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473D13-2028-2C47-88EE-50876AAFA44F}" type="pres">
      <dgm:prSet presAssocID="{E4BA00C2-FA08-AD41-88B4-560BA2D48AF6}" presName="level3hierChild" presStyleCnt="0"/>
      <dgm:spPr/>
    </dgm:pt>
    <dgm:pt modelId="{2E31BFF7-8535-AA48-9BF3-A1DE70E0EB51}" type="pres">
      <dgm:prSet presAssocID="{FF8242C1-4926-0840-A56A-F64962087A05}" presName="conn2-1" presStyleLbl="parChTrans1D3" presStyleIdx="5" presStyleCnt="14"/>
      <dgm:spPr/>
      <dgm:t>
        <a:bodyPr/>
        <a:lstStyle/>
        <a:p>
          <a:endParaRPr lang="zh-CN" altLang="en-US"/>
        </a:p>
      </dgm:t>
    </dgm:pt>
    <dgm:pt modelId="{56D19A61-E010-D744-B9CF-C72F35AA0CE6}" type="pres">
      <dgm:prSet presAssocID="{FF8242C1-4926-0840-A56A-F64962087A05}" presName="connTx" presStyleLbl="parChTrans1D3" presStyleIdx="5" presStyleCnt="14"/>
      <dgm:spPr/>
      <dgm:t>
        <a:bodyPr/>
        <a:lstStyle/>
        <a:p>
          <a:endParaRPr lang="zh-CN" altLang="en-US"/>
        </a:p>
      </dgm:t>
    </dgm:pt>
    <dgm:pt modelId="{FF9B2986-7853-184C-B100-23A143BE9255}" type="pres">
      <dgm:prSet presAssocID="{3CA54B48-19A9-2F47-AAF2-5CBC669853BC}" presName="root2" presStyleCnt="0"/>
      <dgm:spPr/>
    </dgm:pt>
    <dgm:pt modelId="{79F24C5A-6432-AE4B-AAAA-DBD435D57EB7}" type="pres">
      <dgm:prSet presAssocID="{3CA54B48-19A9-2F47-AAF2-5CBC669853BC}" presName="LevelTwoTextNod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FF4C5-B5DF-ED46-8BF9-2C056C48EE85}" type="pres">
      <dgm:prSet presAssocID="{3CA54B48-19A9-2F47-AAF2-5CBC669853BC}" presName="level3hierChild" presStyleCnt="0"/>
      <dgm:spPr/>
    </dgm:pt>
    <dgm:pt modelId="{0458E83F-BD51-1C4A-92D9-1720FE5B446F}" type="pres">
      <dgm:prSet presAssocID="{1D1F9D7B-F8D2-FB42-B9F0-36EEF5D76AEF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FDEDDAF2-1FFC-D04E-BF87-26D4E1857877}" type="pres">
      <dgm:prSet presAssocID="{1D1F9D7B-F8D2-FB42-B9F0-36EEF5D76AEF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04888A79-36F6-1C40-B12C-4337E9F98A2F}" type="pres">
      <dgm:prSet presAssocID="{6437454E-859A-4646-9248-1EFE31148A6E}" presName="root2" presStyleCnt="0"/>
      <dgm:spPr/>
    </dgm:pt>
    <dgm:pt modelId="{2BCCBA56-E619-1C4D-B6D0-06B3DC69DF13}" type="pres">
      <dgm:prSet presAssocID="{6437454E-859A-4646-9248-1EFE31148A6E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89135C-10C2-A043-B73F-EE84740279EB}" type="pres">
      <dgm:prSet presAssocID="{6437454E-859A-4646-9248-1EFE31148A6E}" presName="level3hierChild" presStyleCnt="0"/>
      <dgm:spPr/>
    </dgm:pt>
    <dgm:pt modelId="{0995119E-E35C-1E4C-A5A1-99F43EA1BE10}" type="pres">
      <dgm:prSet presAssocID="{C0543B0F-6052-AC4A-8976-A8E091B4789C}" presName="conn2-1" presStyleLbl="parChTrans1D3" presStyleIdx="6" presStyleCnt="14"/>
      <dgm:spPr/>
      <dgm:t>
        <a:bodyPr/>
        <a:lstStyle/>
        <a:p>
          <a:endParaRPr lang="zh-CN" altLang="en-US"/>
        </a:p>
      </dgm:t>
    </dgm:pt>
    <dgm:pt modelId="{A5D7CD01-1DE1-5944-B86B-7165E3458DFC}" type="pres">
      <dgm:prSet presAssocID="{C0543B0F-6052-AC4A-8976-A8E091B4789C}" presName="connTx" presStyleLbl="parChTrans1D3" presStyleIdx="6" presStyleCnt="14"/>
      <dgm:spPr/>
      <dgm:t>
        <a:bodyPr/>
        <a:lstStyle/>
        <a:p>
          <a:endParaRPr lang="zh-CN" altLang="en-US"/>
        </a:p>
      </dgm:t>
    </dgm:pt>
    <dgm:pt modelId="{12828C36-3123-8B43-BBD6-E1A391F3B3A5}" type="pres">
      <dgm:prSet presAssocID="{3153373B-2C8D-8746-8469-D7FDC355D04F}" presName="root2" presStyleCnt="0"/>
      <dgm:spPr/>
    </dgm:pt>
    <dgm:pt modelId="{7CF9AD30-F77D-064A-8489-52B0A50CC6EF}" type="pres">
      <dgm:prSet presAssocID="{3153373B-2C8D-8746-8469-D7FDC355D04F}" presName="LevelTwoTextNod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45FDD1-1CE5-7840-B7E2-35FE36CC995F}" type="pres">
      <dgm:prSet presAssocID="{3153373B-2C8D-8746-8469-D7FDC355D04F}" presName="level3hierChild" presStyleCnt="0"/>
      <dgm:spPr/>
    </dgm:pt>
    <dgm:pt modelId="{C3C77A9B-D33C-7048-891A-46EFDAA477C3}" type="pres">
      <dgm:prSet presAssocID="{C6EA1009-04D5-6A4B-9BD9-B33169772C27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FC321C99-3F31-3B4B-B258-FE6E07BAD251}" type="pres">
      <dgm:prSet presAssocID="{C6EA1009-04D5-6A4B-9BD9-B33169772C27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CF7DFE02-3338-6643-9AAC-79A33BD90756}" type="pres">
      <dgm:prSet presAssocID="{BCE5692A-37AB-BF4A-9FE3-45A2859D585E}" presName="root2" presStyleCnt="0"/>
      <dgm:spPr/>
    </dgm:pt>
    <dgm:pt modelId="{69166649-BB2E-3C4A-B82F-D381378DA11B}" type="pres">
      <dgm:prSet presAssocID="{BCE5692A-37AB-BF4A-9FE3-45A2859D585E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58E6E-D1F1-4744-AC2A-C6509D581913}" type="pres">
      <dgm:prSet presAssocID="{BCE5692A-37AB-BF4A-9FE3-45A2859D585E}" presName="level3hierChild" presStyleCnt="0"/>
      <dgm:spPr/>
    </dgm:pt>
    <dgm:pt modelId="{1E440B9E-6247-B64D-BA6B-642AF8716DBE}" type="pres">
      <dgm:prSet presAssocID="{8EDA7A7E-FB41-2744-8BC2-81DF3521BA5E}" presName="conn2-1" presStyleLbl="parChTrans1D3" presStyleIdx="7" presStyleCnt="14"/>
      <dgm:spPr/>
      <dgm:t>
        <a:bodyPr/>
        <a:lstStyle/>
        <a:p>
          <a:endParaRPr lang="zh-CN" altLang="en-US"/>
        </a:p>
      </dgm:t>
    </dgm:pt>
    <dgm:pt modelId="{69874654-2996-3F47-9857-D1F372ECB76D}" type="pres">
      <dgm:prSet presAssocID="{8EDA7A7E-FB41-2744-8BC2-81DF3521BA5E}" presName="connTx" presStyleLbl="parChTrans1D3" presStyleIdx="7" presStyleCnt="14"/>
      <dgm:spPr/>
      <dgm:t>
        <a:bodyPr/>
        <a:lstStyle/>
        <a:p>
          <a:endParaRPr lang="zh-CN" altLang="en-US"/>
        </a:p>
      </dgm:t>
    </dgm:pt>
    <dgm:pt modelId="{71AEABE5-FB39-D84F-8689-BF689646292E}" type="pres">
      <dgm:prSet presAssocID="{A4BC1D37-2971-BE4F-BACE-92866B28726C}" presName="root2" presStyleCnt="0"/>
      <dgm:spPr/>
    </dgm:pt>
    <dgm:pt modelId="{9055003F-3F51-6043-9FF3-E876FE7A71F8}" type="pres">
      <dgm:prSet presAssocID="{A4BC1D37-2971-BE4F-BACE-92866B28726C}" presName="LevelTwoTextNod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1B8F9-863B-C746-8917-6DD9D2187628}" type="pres">
      <dgm:prSet presAssocID="{A4BC1D37-2971-BE4F-BACE-92866B28726C}" presName="level3hierChild" presStyleCnt="0"/>
      <dgm:spPr/>
    </dgm:pt>
    <dgm:pt modelId="{B7C637DE-E0D2-0647-B060-270863601CCA}" type="pres">
      <dgm:prSet presAssocID="{3E63BE76-4D1A-2545-AAFC-33A020849EA7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1953A902-DDA8-5C40-8995-EB0BBF69CC4E}" type="pres">
      <dgm:prSet presAssocID="{3E63BE76-4D1A-2545-AAFC-33A020849EA7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4259D574-6156-3D48-8AA0-784EE4305D11}" type="pres">
      <dgm:prSet presAssocID="{1C1686DD-F382-AC4B-BCE1-52A063BABF75}" presName="root2" presStyleCnt="0"/>
      <dgm:spPr/>
    </dgm:pt>
    <dgm:pt modelId="{08A0CF2C-15BF-994E-A3BB-C27C853BDCEB}" type="pres">
      <dgm:prSet presAssocID="{1C1686DD-F382-AC4B-BCE1-52A063BABF75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62A6A5-850D-044C-BE68-8D38B67E49DB}" type="pres">
      <dgm:prSet presAssocID="{1C1686DD-F382-AC4B-BCE1-52A063BABF75}" presName="level3hierChild" presStyleCnt="0"/>
      <dgm:spPr/>
    </dgm:pt>
    <dgm:pt modelId="{F175EE12-0CCE-EC47-818F-AE17DDF732A3}" type="pres">
      <dgm:prSet presAssocID="{CC7BF0B4-CD07-0A41-B571-AE2EBFBBA110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50035433-0013-044A-B282-39FFC664D5E9}" type="pres">
      <dgm:prSet presAssocID="{CC7BF0B4-CD07-0A41-B571-AE2EBFBBA110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D7EBCAD6-D638-BC4C-B65E-B19B00D23CD0}" type="pres">
      <dgm:prSet presAssocID="{A9B942D7-7892-984E-99A8-027702D478C8}" presName="root2" presStyleCnt="0"/>
      <dgm:spPr/>
    </dgm:pt>
    <dgm:pt modelId="{8C47CFB5-2DE3-0E49-AA8E-3E3DABE5828E}" type="pres">
      <dgm:prSet presAssocID="{A9B942D7-7892-984E-99A8-027702D478C8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52C107-6BD9-B24A-8EC2-6498676B5B5D}" type="pres">
      <dgm:prSet presAssocID="{A9B942D7-7892-984E-99A8-027702D478C8}" presName="level3hierChild" presStyleCnt="0"/>
      <dgm:spPr/>
    </dgm:pt>
    <dgm:pt modelId="{E94B9131-EA5E-7D41-891F-2175E06D916D}" type="pres">
      <dgm:prSet presAssocID="{62D9A92F-1DA8-6545-BA73-F97105239689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ABB2CC97-8C46-DB4A-A0CA-3BA9033259BA}" type="pres">
      <dgm:prSet presAssocID="{62D9A92F-1DA8-6545-BA73-F97105239689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1C4D563D-6595-2140-ABDB-A08FEE0405A8}" type="pres">
      <dgm:prSet presAssocID="{5E28AC06-626E-9144-ADD2-06BE3DCBE219}" presName="root2" presStyleCnt="0"/>
      <dgm:spPr/>
    </dgm:pt>
    <dgm:pt modelId="{945E8AC7-E7C8-BE41-9F23-BBCE5B46D305}" type="pres">
      <dgm:prSet presAssocID="{5E28AC06-626E-9144-ADD2-06BE3DCBE219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480AB0-E829-1540-9D80-3D9D1E0B586F}" type="pres">
      <dgm:prSet presAssocID="{5E28AC06-626E-9144-ADD2-06BE3DCBE219}" presName="level3hierChild" presStyleCnt="0"/>
      <dgm:spPr/>
    </dgm:pt>
    <dgm:pt modelId="{9AC9287F-1F86-3948-849E-3B70066899A6}" type="pres">
      <dgm:prSet presAssocID="{7D453308-9937-8849-B168-26E15A6657C4}" presName="conn2-1" presStyleLbl="parChTrans1D3" presStyleIdx="8" presStyleCnt="14"/>
      <dgm:spPr/>
      <dgm:t>
        <a:bodyPr/>
        <a:lstStyle/>
        <a:p>
          <a:endParaRPr lang="zh-CN" altLang="en-US"/>
        </a:p>
      </dgm:t>
    </dgm:pt>
    <dgm:pt modelId="{099AFF4C-C00A-E94D-809A-F3F91051C893}" type="pres">
      <dgm:prSet presAssocID="{7D453308-9937-8849-B168-26E15A6657C4}" presName="connTx" presStyleLbl="parChTrans1D3" presStyleIdx="8" presStyleCnt="14"/>
      <dgm:spPr/>
      <dgm:t>
        <a:bodyPr/>
        <a:lstStyle/>
        <a:p>
          <a:endParaRPr lang="zh-CN" altLang="en-US"/>
        </a:p>
      </dgm:t>
    </dgm:pt>
    <dgm:pt modelId="{1E74620D-916D-DE4A-9E06-E5FA0BE2CD03}" type="pres">
      <dgm:prSet presAssocID="{47C20C38-6BE9-F640-9988-A6E4646708A3}" presName="root2" presStyleCnt="0"/>
      <dgm:spPr/>
    </dgm:pt>
    <dgm:pt modelId="{2588FE4F-5DEC-FD4D-9BAE-081109FD8820}" type="pres">
      <dgm:prSet presAssocID="{47C20C38-6BE9-F640-9988-A6E4646708A3}" presName="LevelTwoTextNod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C98BF-A242-A447-82DF-F0AFD23521DB}" type="pres">
      <dgm:prSet presAssocID="{47C20C38-6BE9-F640-9988-A6E4646708A3}" presName="level3hierChild" presStyleCnt="0"/>
      <dgm:spPr/>
    </dgm:pt>
    <dgm:pt modelId="{90CE8BA1-03EC-0546-B2EF-BCD27820A8AA}" type="pres">
      <dgm:prSet presAssocID="{49AA71AE-BDDC-584E-922C-CE115050512E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619B2CAB-019A-954F-B2C5-BC5C56ED1855}" type="pres">
      <dgm:prSet presAssocID="{49AA71AE-BDDC-584E-922C-CE115050512E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FD2B5E95-1684-F04E-8160-04FEC9613B8D}" type="pres">
      <dgm:prSet presAssocID="{A5003CB8-0D84-0440-8357-F4F29DD67DB9}" presName="root2" presStyleCnt="0"/>
      <dgm:spPr/>
    </dgm:pt>
    <dgm:pt modelId="{211C7C95-F92D-EB4B-8302-A08A02907365}" type="pres">
      <dgm:prSet presAssocID="{A5003CB8-0D84-0440-8357-F4F29DD67DB9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1997B-E233-874F-ACE8-C4DD07CB03C5}" type="pres">
      <dgm:prSet presAssocID="{A5003CB8-0D84-0440-8357-F4F29DD67DB9}" presName="level3hierChild" presStyleCnt="0"/>
      <dgm:spPr/>
    </dgm:pt>
    <dgm:pt modelId="{BBFB7019-E02B-DD44-97BC-E0F156C553FF}" type="pres">
      <dgm:prSet presAssocID="{A67255B7-51AB-A74D-9A02-00852232A103}" presName="conn2-1" presStyleLbl="parChTrans1D3" presStyleIdx="9" presStyleCnt="14"/>
      <dgm:spPr/>
      <dgm:t>
        <a:bodyPr/>
        <a:lstStyle/>
        <a:p>
          <a:endParaRPr lang="zh-CN" altLang="en-US"/>
        </a:p>
      </dgm:t>
    </dgm:pt>
    <dgm:pt modelId="{9B1C6A7C-51CF-AB4A-B630-420F4E9D4912}" type="pres">
      <dgm:prSet presAssocID="{A67255B7-51AB-A74D-9A02-00852232A103}" presName="connTx" presStyleLbl="parChTrans1D3" presStyleIdx="9" presStyleCnt="14"/>
      <dgm:spPr/>
      <dgm:t>
        <a:bodyPr/>
        <a:lstStyle/>
        <a:p>
          <a:endParaRPr lang="zh-CN" altLang="en-US"/>
        </a:p>
      </dgm:t>
    </dgm:pt>
    <dgm:pt modelId="{9A3EA805-567F-3645-A315-71DF16DF1C76}" type="pres">
      <dgm:prSet presAssocID="{62E1FE09-2BD4-9842-96E0-6C56452DB17E}" presName="root2" presStyleCnt="0"/>
      <dgm:spPr/>
    </dgm:pt>
    <dgm:pt modelId="{F5DB3BDD-9EB4-A641-BA0D-E5BE755646DA}" type="pres">
      <dgm:prSet presAssocID="{62E1FE09-2BD4-9842-96E0-6C56452DB17E}" presName="LevelTwoTextNod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F6D6A-60D9-7348-9DBF-D58F4CBDAD99}" type="pres">
      <dgm:prSet presAssocID="{62E1FE09-2BD4-9842-96E0-6C56452DB17E}" presName="level3hierChild" presStyleCnt="0"/>
      <dgm:spPr/>
    </dgm:pt>
    <dgm:pt modelId="{DABE946F-4E36-714A-ADA0-4E43868A47A8}" type="pres">
      <dgm:prSet presAssocID="{944391BB-F63A-6945-A779-D5FE68041599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2617E40F-CF75-2A44-94FA-4EE78B6437EB}" type="pres">
      <dgm:prSet presAssocID="{944391BB-F63A-6945-A779-D5FE68041599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80510F7F-3562-C244-8F36-ACCF557F9EEE}" type="pres">
      <dgm:prSet presAssocID="{73008BFA-293E-2743-B012-CAB9ABCD6A23}" presName="root2" presStyleCnt="0"/>
      <dgm:spPr/>
    </dgm:pt>
    <dgm:pt modelId="{7DE53385-36FB-4B44-914E-DB872EB8978E}" type="pres">
      <dgm:prSet presAssocID="{73008BFA-293E-2743-B012-CAB9ABCD6A2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ED01B7-45D4-B14C-814B-E01AFB3916D0}" type="pres">
      <dgm:prSet presAssocID="{73008BFA-293E-2743-B012-CAB9ABCD6A23}" presName="level3hierChild" presStyleCnt="0"/>
      <dgm:spPr/>
    </dgm:pt>
    <dgm:pt modelId="{4995D7E5-150D-034F-9DC7-58B711FE9B4C}" type="pres">
      <dgm:prSet presAssocID="{09B3620F-EE0B-D447-A1D4-C7A5300C5FD1}" presName="conn2-1" presStyleLbl="parChTrans1D3" presStyleIdx="10" presStyleCnt="14"/>
      <dgm:spPr/>
      <dgm:t>
        <a:bodyPr/>
        <a:lstStyle/>
        <a:p>
          <a:endParaRPr lang="zh-CN" altLang="en-US"/>
        </a:p>
      </dgm:t>
    </dgm:pt>
    <dgm:pt modelId="{4336F96F-9E89-3649-9D49-AD6D72DE7DC1}" type="pres">
      <dgm:prSet presAssocID="{09B3620F-EE0B-D447-A1D4-C7A5300C5FD1}" presName="connTx" presStyleLbl="parChTrans1D3" presStyleIdx="10" presStyleCnt="14"/>
      <dgm:spPr/>
      <dgm:t>
        <a:bodyPr/>
        <a:lstStyle/>
        <a:p>
          <a:endParaRPr lang="zh-CN" altLang="en-US"/>
        </a:p>
      </dgm:t>
    </dgm:pt>
    <dgm:pt modelId="{69B56CD4-F97D-F143-8F7E-9E76B93A92DA}" type="pres">
      <dgm:prSet presAssocID="{0CA86D8D-9EB9-9141-93DA-0331298E0BAB}" presName="root2" presStyleCnt="0"/>
      <dgm:spPr/>
    </dgm:pt>
    <dgm:pt modelId="{04470FB1-1C46-3649-8E58-1D66D6D21659}" type="pres">
      <dgm:prSet presAssocID="{0CA86D8D-9EB9-9141-93DA-0331298E0BAB}" presName="LevelTwoTextNod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346FB9-4698-6C4C-A73D-0055F41D9453}" type="pres">
      <dgm:prSet presAssocID="{0CA86D8D-9EB9-9141-93DA-0331298E0BAB}" presName="level3hierChild" presStyleCnt="0"/>
      <dgm:spPr/>
    </dgm:pt>
    <dgm:pt modelId="{2FEA6D3D-559E-B448-898A-29349CA5AF61}" type="pres">
      <dgm:prSet presAssocID="{D2A8792E-3843-EE44-AEA7-336EB190DEC9}" presName="conn2-1" presStyleLbl="parChTrans1D3" presStyleIdx="11" presStyleCnt="14"/>
      <dgm:spPr/>
      <dgm:t>
        <a:bodyPr/>
        <a:lstStyle/>
        <a:p>
          <a:endParaRPr lang="zh-CN" altLang="en-US"/>
        </a:p>
      </dgm:t>
    </dgm:pt>
    <dgm:pt modelId="{D6BA4871-EB65-8842-9EAB-EC0B570C6D6B}" type="pres">
      <dgm:prSet presAssocID="{D2A8792E-3843-EE44-AEA7-336EB190DEC9}" presName="connTx" presStyleLbl="parChTrans1D3" presStyleIdx="11" presStyleCnt="14"/>
      <dgm:spPr/>
      <dgm:t>
        <a:bodyPr/>
        <a:lstStyle/>
        <a:p>
          <a:endParaRPr lang="zh-CN" altLang="en-US"/>
        </a:p>
      </dgm:t>
    </dgm:pt>
    <dgm:pt modelId="{129EF939-0DAD-D548-9643-4E262DBD57A9}" type="pres">
      <dgm:prSet presAssocID="{8150A858-D5B3-5D4C-A7F6-73CFB4B8D149}" presName="root2" presStyleCnt="0"/>
      <dgm:spPr/>
    </dgm:pt>
    <dgm:pt modelId="{555B61DB-1185-7340-90DA-227F480B23ED}" type="pres">
      <dgm:prSet presAssocID="{8150A858-D5B3-5D4C-A7F6-73CFB4B8D149}" presName="LevelTwoTextNod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DA4A9D-B1AA-DF44-BE5A-68CAEA04229A}" type="pres">
      <dgm:prSet presAssocID="{8150A858-D5B3-5D4C-A7F6-73CFB4B8D149}" presName="level3hierChild" presStyleCnt="0"/>
      <dgm:spPr/>
    </dgm:pt>
    <dgm:pt modelId="{11E68D4F-7712-E64C-B1DE-D85A876906DA}" type="pres">
      <dgm:prSet presAssocID="{6518BEC2-ADD7-B54A-8819-2FCCFB77C352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41A9B6A2-A7D1-3840-9442-FC73D8970A8A}" type="pres">
      <dgm:prSet presAssocID="{6518BEC2-ADD7-B54A-8819-2FCCFB77C352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CD53C0D8-F9E3-ED42-A875-11FB1481DF3D}" type="pres">
      <dgm:prSet presAssocID="{FE9E2B80-7224-4844-81E1-FAB4F5FDE436}" presName="root2" presStyleCnt="0"/>
      <dgm:spPr/>
    </dgm:pt>
    <dgm:pt modelId="{8FA242AB-1966-D840-8C2B-9874F6D0BBA9}" type="pres">
      <dgm:prSet presAssocID="{FE9E2B80-7224-4844-81E1-FAB4F5FDE436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6913A6-30BB-2840-8F81-E2BEFA63BD5D}" type="pres">
      <dgm:prSet presAssocID="{FE9E2B80-7224-4844-81E1-FAB4F5FDE436}" presName="level3hierChild" presStyleCnt="0"/>
      <dgm:spPr/>
    </dgm:pt>
    <dgm:pt modelId="{F43006AD-47E8-4346-98DB-3B5F535054CC}" type="pres">
      <dgm:prSet presAssocID="{DF3A3D6A-C321-434E-84E9-BA3F9899B640}" presName="conn2-1" presStyleLbl="parChTrans1D3" presStyleIdx="12" presStyleCnt="14"/>
      <dgm:spPr/>
      <dgm:t>
        <a:bodyPr/>
        <a:lstStyle/>
        <a:p>
          <a:endParaRPr lang="zh-CN" altLang="en-US"/>
        </a:p>
      </dgm:t>
    </dgm:pt>
    <dgm:pt modelId="{C038EEE1-F0F8-6D4F-A0D5-3465FE060D59}" type="pres">
      <dgm:prSet presAssocID="{DF3A3D6A-C321-434E-84E9-BA3F9899B640}" presName="connTx" presStyleLbl="parChTrans1D3" presStyleIdx="12" presStyleCnt="14"/>
      <dgm:spPr/>
      <dgm:t>
        <a:bodyPr/>
        <a:lstStyle/>
        <a:p>
          <a:endParaRPr lang="zh-CN" altLang="en-US"/>
        </a:p>
      </dgm:t>
    </dgm:pt>
    <dgm:pt modelId="{88157FC3-7777-2F42-BBED-D2839001D12F}" type="pres">
      <dgm:prSet presAssocID="{EDF4E179-BEBF-CE4B-B880-7D1CB86B24E7}" presName="root2" presStyleCnt="0"/>
      <dgm:spPr/>
    </dgm:pt>
    <dgm:pt modelId="{501370D1-22E7-CB4C-AE8A-805CAEEBD20D}" type="pres">
      <dgm:prSet presAssocID="{EDF4E179-BEBF-CE4B-B880-7D1CB86B24E7}" presName="LevelTwoTextNod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AC4402-EBA9-1C41-8E5B-483BB56AC89E}" type="pres">
      <dgm:prSet presAssocID="{EDF4E179-BEBF-CE4B-B880-7D1CB86B24E7}" presName="level3hierChild" presStyleCnt="0"/>
      <dgm:spPr/>
    </dgm:pt>
    <dgm:pt modelId="{C0DDB428-E54F-2B4E-9297-F8FB34B502FD}" type="pres">
      <dgm:prSet presAssocID="{32EA2F8A-AEC8-C649-9C44-741D0D77D495}" presName="conn2-1" presStyleLbl="parChTrans1D3" presStyleIdx="13" presStyleCnt="14"/>
      <dgm:spPr/>
      <dgm:t>
        <a:bodyPr/>
        <a:lstStyle/>
        <a:p>
          <a:endParaRPr lang="zh-CN" altLang="en-US"/>
        </a:p>
      </dgm:t>
    </dgm:pt>
    <dgm:pt modelId="{0F91FA73-EE10-684A-8262-BAC6ADA9F94F}" type="pres">
      <dgm:prSet presAssocID="{32EA2F8A-AEC8-C649-9C44-741D0D77D495}" presName="connTx" presStyleLbl="parChTrans1D3" presStyleIdx="13" presStyleCnt="14"/>
      <dgm:spPr/>
      <dgm:t>
        <a:bodyPr/>
        <a:lstStyle/>
        <a:p>
          <a:endParaRPr lang="zh-CN" altLang="en-US"/>
        </a:p>
      </dgm:t>
    </dgm:pt>
    <dgm:pt modelId="{302BDF51-0215-3742-A9D4-DB5CF321A8AB}" type="pres">
      <dgm:prSet presAssocID="{58BE947A-F696-A949-A87E-B3C90514EBCB}" presName="root2" presStyleCnt="0"/>
      <dgm:spPr/>
    </dgm:pt>
    <dgm:pt modelId="{D6BBC777-3922-2141-81DB-930A6F373656}" type="pres">
      <dgm:prSet presAssocID="{58BE947A-F696-A949-A87E-B3C90514EBCB}" presName="LevelTwoTextNod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EA252E-AE02-0C45-ADA1-94A2488AA11B}" type="pres">
      <dgm:prSet presAssocID="{58BE947A-F696-A949-A87E-B3C90514EBCB}" presName="level3hierChild" presStyleCnt="0"/>
      <dgm:spPr/>
    </dgm:pt>
  </dgm:ptLst>
  <dgm:cxnLst>
    <dgm:cxn modelId="{39424715-5002-3D43-AE96-18DC1AAF8477}" type="presOf" srcId="{944391BB-F63A-6945-A779-D5FE68041599}" destId="{2617E40F-CF75-2A44-94FA-4EE78B6437EB}" srcOrd="1" destOrd="0" presId="urn:microsoft.com/office/officeart/2008/layout/HorizontalMultiLevelHierarchy"/>
    <dgm:cxn modelId="{F5E97107-437C-CE40-8C03-EDCAB0EBB20B}" type="presOf" srcId="{3CA54B48-19A9-2F47-AAF2-5CBC669853BC}" destId="{79F24C5A-6432-AE4B-AAAA-DBD435D57EB7}" srcOrd="0" destOrd="0" presId="urn:microsoft.com/office/officeart/2008/layout/HorizontalMultiLevelHierarchy"/>
    <dgm:cxn modelId="{BBD5B569-00D0-2B48-B57E-E4E92990E40E}" type="presOf" srcId="{3E63BE76-4D1A-2545-AAFC-33A020849EA7}" destId="{B7C637DE-E0D2-0647-B060-270863601CCA}" srcOrd="0" destOrd="0" presId="urn:microsoft.com/office/officeart/2008/layout/HorizontalMultiLevelHierarchy"/>
    <dgm:cxn modelId="{C4E9FAF0-5F86-404C-9056-52ED6C995CAC}" srcId="{884F0C52-1942-7747-9DEB-AFDF9D54685B}" destId="{733B072A-903F-164C-93BF-B7E3769A4C43}" srcOrd="2" destOrd="0" parTransId="{FE04AF8E-10DF-4748-A417-D082D96EACF0}" sibTransId="{77205B80-7317-9347-90AC-1551AD407441}"/>
    <dgm:cxn modelId="{16BE6706-1747-934D-B347-B43A4A6241D7}" type="presOf" srcId="{EDF4E179-BEBF-CE4B-B880-7D1CB86B24E7}" destId="{501370D1-22E7-CB4C-AE8A-805CAEEBD20D}" srcOrd="0" destOrd="0" presId="urn:microsoft.com/office/officeart/2008/layout/HorizontalMultiLevelHierarchy"/>
    <dgm:cxn modelId="{0108F953-47F1-4B46-BCBC-4F8D1A9DE825}" type="presOf" srcId="{884F0C52-1942-7747-9DEB-AFDF9D54685B}" destId="{34378A54-18FD-C043-B0C5-3E284406474C}" srcOrd="0" destOrd="0" presId="urn:microsoft.com/office/officeart/2008/layout/HorizontalMultiLevelHierarchy"/>
    <dgm:cxn modelId="{1A531D2A-8D32-4D4C-AAB5-7B24ACE0B761}" type="presOf" srcId="{9A4CC5CE-283D-1C44-99DA-FFFD3AD686E6}" destId="{1F1C3834-4A45-BB4D-BD60-D9EF7EC24275}" srcOrd="0" destOrd="0" presId="urn:microsoft.com/office/officeart/2008/layout/HorizontalMultiLevelHierarchy"/>
    <dgm:cxn modelId="{FC316204-D86A-9442-973E-1C61242B5338}" type="presOf" srcId="{32EA2F8A-AEC8-C649-9C44-741D0D77D495}" destId="{C0DDB428-E54F-2B4E-9297-F8FB34B502FD}" srcOrd="0" destOrd="0" presId="urn:microsoft.com/office/officeart/2008/layout/HorizontalMultiLevelHierarchy"/>
    <dgm:cxn modelId="{547C10D8-5ABD-5D45-A51A-58147C42D8DD}" type="presOf" srcId="{23B4DA7E-D25E-BF44-81C1-D996A9C2D2B4}" destId="{676432A9-F9E3-674E-85D6-0FD836BC9EBE}" srcOrd="0" destOrd="0" presId="urn:microsoft.com/office/officeart/2008/layout/HorizontalMultiLevelHierarchy"/>
    <dgm:cxn modelId="{3678B32E-3319-F64F-9978-90581357634B}" type="presOf" srcId="{1C1686DD-F382-AC4B-BCE1-52A063BABF75}" destId="{08A0CF2C-15BF-994E-A3BB-C27C853BDCEB}" srcOrd="0" destOrd="0" presId="urn:microsoft.com/office/officeart/2008/layout/HorizontalMultiLevelHierarchy"/>
    <dgm:cxn modelId="{D1FB8107-3748-2147-A5C7-EEE8E90BA994}" type="presOf" srcId="{FF8242C1-4926-0840-A56A-F64962087A05}" destId="{56D19A61-E010-D744-B9CF-C72F35AA0CE6}" srcOrd="1" destOrd="0" presId="urn:microsoft.com/office/officeart/2008/layout/HorizontalMultiLevelHierarchy"/>
    <dgm:cxn modelId="{A98A4F93-5CA8-D745-8C0B-92C1DF07A325}" srcId="{50FF560E-E35E-3949-8A12-BEFD69A51DD1}" destId="{52B9FCE0-52C8-B543-AAE5-3F479E0D6479}" srcOrd="0" destOrd="0" parTransId="{BDE04252-720C-954A-B22F-3C279D8D0C7A}" sibTransId="{EEC315C1-B188-2640-88C9-80E2DF95352D}"/>
    <dgm:cxn modelId="{F2F20992-2104-7748-89A2-6DC4E320FCFF}" type="presOf" srcId="{A4BC1D37-2971-BE4F-BACE-92866B28726C}" destId="{9055003F-3F51-6043-9FF3-E876FE7A71F8}" srcOrd="0" destOrd="0" presId="urn:microsoft.com/office/officeart/2008/layout/HorizontalMultiLevelHierarchy"/>
    <dgm:cxn modelId="{F47C0739-C7A1-EF47-8F40-DF69CD173889}" type="presOf" srcId="{2113CA25-3E35-3F45-BABC-E6D5ACA2684E}" destId="{0654F3BB-734A-D44F-8407-E57709DEE8B6}" srcOrd="1" destOrd="0" presId="urn:microsoft.com/office/officeart/2008/layout/HorizontalMultiLevelHierarchy"/>
    <dgm:cxn modelId="{A3DA88BD-7356-DD4A-A252-8C51B63ACBA7}" type="presOf" srcId="{3153373B-2C8D-8746-8469-D7FDC355D04F}" destId="{7CF9AD30-F77D-064A-8489-52B0A50CC6EF}" srcOrd="0" destOrd="0" presId="urn:microsoft.com/office/officeart/2008/layout/HorizontalMultiLevelHierarchy"/>
    <dgm:cxn modelId="{D50E6FF6-D9C4-5542-861D-43236CBAA11B}" type="presOf" srcId="{DE077217-E5EC-BB45-9812-9FAA39BE920F}" destId="{7CF086B9-0B52-9F43-AD8B-7766DAFFAC50}" srcOrd="1" destOrd="0" presId="urn:microsoft.com/office/officeart/2008/layout/HorizontalMultiLevelHierarchy"/>
    <dgm:cxn modelId="{F89BC5F6-883D-1248-821F-50800E81072D}" type="presOf" srcId="{32EA2F8A-AEC8-C649-9C44-741D0D77D495}" destId="{0F91FA73-EE10-684A-8262-BAC6ADA9F94F}" srcOrd="1" destOrd="0" presId="urn:microsoft.com/office/officeart/2008/layout/HorizontalMultiLevelHierarchy"/>
    <dgm:cxn modelId="{42D4B0A3-96CB-514D-90AD-7C379D49E5BC}" type="presOf" srcId="{8EDA7A7E-FB41-2744-8BC2-81DF3521BA5E}" destId="{69874654-2996-3F47-9857-D1F372ECB76D}" srcOrd="1" destOrd="0" presId="urn:microsoft.com/office/officeart/2008/layout/HorizontalMultiLevelHierarchy"/>
    <dgm:cxn modelId="{DC2A0310-4C00-5E46-A2BB-E28196F6D500}" type="presOf" srcId="{22D314FC-16CE-AD43-A62A-6E8E2E13B309}" destId="{0FBD58AA-CD45-2643-997B-3BAB7F31D668}" srcOrd="1" destOrd="0" presId="urn:microsoft.com/office/officeart/2008/layout/HorizontalMultiLevelHierarchy"/>
    <dgm:cxn modelId="{787089DD-278D-564B-BEDF-7C99E0661457}" type="presOf" srcId="{9463934E-EB9F-5646-A509-E8B61393F5C5}" destId="{C00401A3-C061-8D43-837A-B23A5AFCB8F4}" srcOrd="0" destOrd="0" presId="urn:microsoft.com/office/officeart/2008/layout/HorizontalMultiLevelHierarchy"/>
    <dgm:cxn modelId="{DEA1A90F-2DB2-A647-A60D-AB3A06911B42}" type="presOf" srcId="{D2A8792E-3843-EE44-AEA7-336EB190DEC9}" destId="{2FEA6D3D-559E-B448-898A-29349CA5AF61}" srcOrd="0" destOrd="0" presId="urn:microsoft.com/office/officeart/2008/layout/HorizontalMultiLevelHierarchy"/>
    <dgm:cxn modelId="{918EB7D2-3EF4-0249-B68A-58A92E564639}" type="presOf" srcId="{62E1FE09-2BD4-9842-96E0-6C56452DB17E}" destId="{F5DB3BDD-9EB4-A641-BA0D-E5BE755646DA}" srcOrd="0" destOrd="0" presId="urn:microsoft.com/office/officeart/2008/layout/HorizontalMultiLevelHierarchy"/>
    <dgm:cxn modelId="{6A64C1E3-8CCC-A248-9377-805A6A7A1BEE}" type="presOf" srcId="{C0543B0F-6052-AC4A-8976-A8E091B4789C}" destId="{A5D7CD01-1DE1-5944-B86B-7165E3458DFC}" srcOrd="1" destOrd="0" presId="urn:microsoft.com/office/officeart/2008/layout/HorizontalMultiLevelHierarchy"/>
    <dgm:cxn modelId="{0B3062F2-EC36-FF40-8BE4-2712651614EC}" type="presOf" srcId="{DE077217-E5EC-BB45-9812-9FAA39BE920F}" destId="{21832D62-C4FD-4946-A167-2A8EF123F92C}" srcOrd="0" destOrd="0" presId="urn:microsoft.com/office/officeart/2008/layout/HorizontalMultiLevelHierarchy"/>
    <dgm:cxn modelId="{9E1D257B-D3F3-BC42-B506-DCD217F89B1F}" srcId="{FA7D734B-FE4D-2B47-99D8-F558C3FD8FF8}" destId="{EC36D80F-2381-3E49-90CF-A1ADBEDDA614}" srcOrd="0" destOrd="0" parTransId="{A8FFB9EE-4D39-9A47-BD9C-F089703C16B9}" sibTransId="{263D1B3F-31AC-1E4E-8C61-E4276C1FC56C}"/>
    <dgm:cxn modelId="{6F497376-3AF2-284A-95AE-80B8248CF4D4}" type="presOf" srcId="{FE04AF8E-10DF-4748-A417-D082D96EACF0}" destId="{E7CEEBC7-5DF1-D14A-8136-24B2DCC5637C}" srcOrd="0" destOrd="0" presId="urn:microsoft.com/office/officeart/2008/layout/HorizontalMultiLevelHierarchy"/>
    <dgm:cxn modelId="{6C1F853B-277F-424D-BAF1-FA66A772760B}" srcId="{A4BC1D37-2971-BE4F-BACE-92866B28726C}" destId="{1C1686DD-F382-AC4B-BCE1-52A063BABF75}" srcOrd="0" destOrd="0" parTransId="{3E63BE76-4D1A-2545-AAFC-33A020849EA7}" sibTransId="{1019A0ED-5B0C-CD47-AE5E-3A358E0FA3D2}"/>
    <dgm:cxn modelId="{DD06FB58-A619-9A49-9C63-5A85670D2CDA}" type="presOf" srcId="{9A658538-B603-4C4E-A329-CEAEC18D15D2}" destId="{8E3943C1-99DB-4E4D-A229-6DC1CBC1C558}" srcOrd="1" destOrd="0" presId="urn:microsoft.com/office/officeart/2008/layout/HorizontalMultiLevelHierarchy"/>
    <dgm:cxn modelId="{F9F4B2EF-C20D-0E4C-BE7E-0E832442F070}" type="presOf" srcId="{C6EA1009-04D5-6A4B-9BD9-B33169772C27}" destId="{FC321C99-3F31-3B4B-B258-FE6E07BAD251}" srcOrd="1" destOrd="0" presId="urn:microsoft.com/office/officeart/2008/layout/HorizontalMultiLevelHierarchy"/>
    <dgm:cxn modelId="{319218F6-DE1D-374F-A761-25728E761F9D}" type="presOf" srcId="{09A6529F-2C57-AB49-9863-7D527943301E}" destId="{E16AE2F9-6AC6-A343-BF76-91F0E0E72466}" srcOrd="0" destOrd="0" presId="urn:microsoft.com/office/officeart/2008/layout/HorizontalMultiLevelHierarchy"/>
    <dgm:cxn modelId="{346DFE19-C325-CF44-943F-AE71572474FB}" type="presOf" srcId="{20C692D5-EFB5-034F-81CE-85851480D103}" destId="{4AE9E91F-363E-A345-B8AE-470EF0EAFD2A}" srcOrd="0" destOrd="0" presId="urn:microsoft.com/office/officeart/2008/layout/HorizontalMultiLevelHierarchy"/>
    <dgm:cxn modelId="{3531E958-9EEF-8448-809E-9EAB74B3BB19}" type="presOf" srcId="{5093CB96-4E55-2A47-B861-1AD8106520C7}" destId="{00D4F935-D3E9-2644-BFD7-BDE2722FF0CE}" srcOrd="1" destOrd="0" presId="urn:microsoft.com/office/officeart/2008/layout/HorizontalMultiLevelHierarchy"/>
    <dgm:cxn modelId="{CC2DF3F9-24BC-924D-B84E-BDF3EEB4734A}" type="presOf" srcId="{D2A8792E-3843-EE44-AEA7-336EB190DEC9}" destId="{D6BA4871-EB65-8842-9EAB-EC0B570C6D6B}" srcOrd="1" destOrd="0" presId="urn:microsoft.com/office/officeart/2008/layout/HorizontalMultiLevelHierarchy"/>
    <dgm:cxn modelId="{58F700D4-3B70-EB4B-825F-9AD91BEADEDA}" srcId="{26BE0660-F88D-A941-8CA9-7782E5523BFE}" destId="{6437454E-859A-4646-9248-1EFE31148A6E}" srcOrd="3" destOrd="0" parTransId="{1D1F9D7B-F8D2-FB42-B9F0-36EEF5D76AEF}" sibTransId="{DBCF90C5-3EF3-8749-BD3C-3AE3C4AFFEA2}"/>
    <dgm:cxn modelId="{6E48C8C3-E5C7-6A45-AE4F-3538437F761C}" srcId="{26BE0660-F88D-A941-8CA9-7782E5523BFE}" destId="{A5003CB8-0D84-0440-8357-F4F29DD67DB9}" srcOrd="5" destOrd="0" parTransId="{49AA71AE-BDDC-584E-922C-CE115050512E}" sibTransId="{F17E6B6C-1240-3648-8ED8-C6D4924B58B8}"/>
    <dgm:cxn modelId="{0D3DEF4D-907D-AC47-B485-8906C8F470CB}" srcId="{20C692D5-EFB5-034F-81CE-85851480D103}" destId="{884F0C52-1942-7747-9DEB-AFDF9D54685B}" srcOrd="1" destOrd="0" parTransId="{D55361FB-D291-E648-98A6-CC95D0F2432C}" sibTransId="{3CA877FC-25E4-E543-BF00-D00848ABFD2E}"/>
    <dgm:cxn modelId="{00B8C49B-115A-B749-9BC6-BEC921DA3520}" type="presOf" srcId="{DA0149DC-DE80-C949-BEED-2187F78B054D}" destId="{C198FB6F-4834-234F-BD4E-40266488D1C7}" srcOrd="0" destOrd="0" presId="urn:microsoft.com/office/officeart/2008/layout/HorizontalMultiLevelHierarchy"/>
    <dgm:cxn modelId="{EA595917-62B6-F548-B84F-A019C5208ED9}" type="presOf" srcId="{7D453308-9937-8849-B168-26E15A6657C4}" destId="{9AC9287F-1F86-3948-849E-3B70066899A6}" srcOrd="0" destOrd="0" presId="urn:microsoft.com/office/officeart/2008/layout/HorizontalMultiLevelHierarchy"/>
    <dgm:cxn modelId="{4D674393-C852-EF47-BB22-D64E7DC0749B}" type="presOf" srcId="{D55361FB-D291-E648-98A6-CC95D0F2432C}" destId="{03809DF6-3CC7-604A-BC98-940C0FDB87CD}" srcOrd="0" destOrd="0" presId="urn:microsoft.com/office/officeart/2008/layout/HorizontalMultiLevelHierarchy"/>
    <dgm:cxn modelId="{7F7FA696-616D-3141-8E2F-D3763AFEEABE}" type="presOf" srcId="{22D314FC-16CE-AD43-A62A-6E8E2E13B309}" destId="{8FA2989F-7A8E-B44C-926E-E67B4B7960E7}" srcOrd="0" destOrd="0" presId="urn:microsoft.com/office/officeart/2008/layout/HorizontalMultiLevelHierarchy"/>
    <dgm:cxn modelId="{2A773429-3644-EA4B-AD2D-59DBE2C6B5CE}" srcId="{DA0149DC-DE80-C949-BEED-2187F78B054D}" destId="{3CA54B48-19A9-2F47-AAF2-5CBC669853BC}" srcOrd="1" destOrd="0" parTransId="{FF8242C1-4926-0840-A56A-F64962087A05}" sibTransId="{55CDA77D-B22B-5541-81AD-4F4B0CF15437}"/>
    <dgm:cxn modelId="{990D45EA-26BE-8142-8612-8C20DF7F8A99}" type="presOf" srcId="{FE04AF8E-10DF-4748-A417-D082D96EACF0}" destId="{38ECCA16-A86E-124A-A04D-1753D1D5827B}" srcOrd="1" destOrd="0" presId="urn:microsoft.com/office/officeart/2008/layout/HorizontalMultiLevelHierarchy"/>
    <dgm:cxn modelId="{63A4A97D-90B9-1B4A-96D0-5DBD5C513C58}" type="presOf" srcId="{EC36D80F-2381-3E49-90CF-A1ADBEDDA614}" destId="{AD696C8D-C112-D745-B69A-A6044ED83C33}" srcOrd="0" destOrd="0" presId="urn:microsoft.com/office/officeart/2008/layout/HorizontalMultiLevelHierarchy"/>
    <dgm:cxn modelId="{C554F809-D629-3940-A907-897E90F78A4D}" type="presOf" srcId="{FA7D734B-FE4D-2B47-99D8-F558C3FD8FF8}" destId="{765110C0-B75E-7341-A110-04D41E3C7697}" srcOrd="0" destOrd="0" presId="urn:microsoft.com/office/officeart/2008/layout/HorizontalMultiLevelHierarchy"/>
    <dgm:cxn modelId="{9593DF2E-D6B7-274C-B1FA-1ABC88F6924A}" type="presOf" srcId="{62D9A92F-1DA8-6545-BA73-F97105239689}" destId="{E94B9131-EA5E-7D41-891F-2175E06D916D}" srcOrd="0" destOrd="0" presId="urn:microsoft.com/office/officeart/2008/layout/HorizontalMultiLevelHierarchy"/>
    <dgm:cxn modelId="{5123B948-1DA5-D140-A3FB-D7BA40F0F127}" srcId="{26BE0660-F88D-A941-8CA9-7782E5523BFE}" destId="{FE9E2B80-7224-4844-81E1-FAB4F5FDE436}" srcOrd="7" destOrd="0" parTransId="{6518BEC2-ADD7-B54A-8819-2FCCFB77C352}" sibTransId="{31D1DD36-D89E-2248-B0B7-BA09C31EDDD1}"/>
    <dgm:cxn modelId="{A8C6E496-7817-8B41-8B05-48EF6A9F3D66}" srcId="{6437454E-859A-4646-9248-1EFE31148A6E}" destId="{3153373B-2C8D-8746-8469-D7FDC355D04F}" srcOrd="0" destOrd="0" parTransId="{C0543B0F-6052-AC4A-8976-A8E091B4789C}" sibTransId="{97481ACA-A684-B944-9B8E-0C5C45E6B4B0}"/>
    <dgm:cxn modelId="{65794FF5-9AF1-DB4F-8C4D-2D8C6D0BAC05}" type="presOf" srcId="{BDE04252-720C-954A-B22F-3C279D8D0C7A}" destId="{698102FD-A957-9842-8D65-153184739C47}" srcOrd="0" destOrd="0" presId="urn:microsoft.com/office/officeart/2008/layout/HorizontalMultiLevelHierarchy"/>
    <dgm:cxn modelId="{17290452-32CB-4E4E-B078-B56D3CF5B8BD}" type="presOf" srcId="{D55361FB-D291-E648-98A6-CC95D0F2432C}" destId="{1388A62C-D8E5-5241-9CBB-61767F4CAA67}" srcOrd="1" destOrd="0" presId="urn:microsoft.com/office/officeart/2008/layout/HorizontalMultiLevelHierarchy"/>
    <dgm:cxn modelId="{B5F5EDEB-0FAB-FF4B-85C4-146299893D4C}" srcId="{4787627B-F20C-4C42-BFC5-90A44564D9D9}" destId="{26BE0660-F88D-A941-8CA9-7782E5523BFE}" srcOrd="0" destOrd="0" parTransId="{09BAB730-9923-CE45-BAB0-499B803A87FE}" sibTransId="{273FDA25-32AF-0B42-B918-1ECC0885D1DD}"/>
    <dgm:cxn modelId="{942CDFB4-B3CF-1644-A740-63AA166F9A1E}" srcId="{D679772D-F054-A347-8845-F29B0C9611DE}" destId="{46430DFF-7705-1743-91A9-CC3F0350AADF}" srcOrd="1" destOrd="0" parTransId="{9A658538-B603-4C4E-A329-CEAEC18D15D2}" sibTransId="{16DF6775-3E35-9D4E-8CFE-FB3A3A744718}"/>
    <dgm:cxn modelId="{C069147F-AD15-3B45-A1D4-11232ACF0AD2}" srcId="{A5003CB8-0D84-0440-8357-F4F29DD67DB9}" destId="{62E1FE09-2BD4-9842-96E0-6C56452DB17E}" srcOrd="0" destOrd="0" parTransId="{A67255B7-51AB-A74D-9A02-00852232A103}" sibTransId="{ABE7664D-8AC8-7F4D-A605-4C04B01742CB}"/>
    <dgm:cxn modelId="{B6A721D0-8B1E-F248-9B2C-AC85CC37228B}" type="presOf" srcId="{7D453308-9937-8849-B168-26E15A6657C4}" destId="{099AFF4C-C00A-E94D-809A-F3F91051C893}" srcOrd="1" destOrd="0" presId="urn:microsoft.com/office/officeart/2008/layout/HorizontalMultiLevelHierarchy"/>
    <dgm:cxn modelId="{2158413E-8F8F-5346-8D19-3FD434480261}" type="presOf" srcId="{0CA86D8D-9EB9-9141-93DA-0331298E0BAB}" destId="{04470FB1-1C46-3649-8E58-1D66D6D21659}" srcOrd="0" destOrd="0" presId="urn:microsoft.com/office/officeart/2008/layout/HorizontalMultiLevelHierarchy"/>
    <dgm:cxn modelId="{B91893C5-4A6F-9F43-9880-89C92E73B324}" srcId="{D679772D-F054-A347-8845-F29B0C9611DE}" destId="{1687A706-8754-484A-B6DE-1795E04BE5A9}" srcOrd="2" destOrd="0" parTransId="{28E32703-9675-9A46-B118-C1725119616A}" sibTransId="{86304E91-999D-E243-B069-2F430E75E705}"/>
    <dgm:cxn modelId="{4404A224-F0FD-114A-9F55-58ED9CA2D08D}" srcId="{FE9E2B80-7224-4844-81E1-FAB4F5FDE436}" destId="{EDF4E179-BEBF-CE4B-B880-7D1CB86B24E7}" srcOrd="0" destOrd="0" parTransId="{DF3A3D6A-C321-434E-84E9-BA3F9899B640}" sibTransId="{50309D4F-992C-F64D-A2C8-4B9CD12D85A8}"/>
    <dgm:cxn modelId="{777C32E0-00AA-7C4F-BF43-B0D6DE8127BD}" srcId="{26BE0660-F88D-A941-8CA9-7782E5523BFE}" destId="{DA0149DC-DE80-C949-BEED-2187F78B054D}" srcOrd="2" destOrd="0" parTransId="{22D314FC-16CE-AD43-A62A-6E8E2E13B309}" sibTransId="{764EF7E7-F43B-C647-B915-876FA4FDB618}"/>
    <dgm:cxn modelId="{5A9F0B83-7408-3D41-874A-3D30FB3912E9}" type="presOf" srcId="{8150A858-D5B3-5D4C-A7F6-73CFB4B8D149}" destId="{555B61DB-1185-7340-90DA-227F480B23ED}" srcOrd="0" destOrd="0" presId="urn:microsoft.com/office/officeart/2008/layout/HorizontalMultiLevelHierarchy"/>
    <dgm:cxn modelId="{5E3658AF-B284-AE4B-8BB1-653D12E41EBC}" type="presOf" srcId="{E0B46BC3-0B65-5E41-B877-FF443A0A6ED5}" destId="{4EA09C52-60FF-F840-AB5B-82717A0F1482}" srcOrd="1" destOrd="0" presId="urn:microsoft.com/office/officeart/2008/layout/HorizontalMultiLevelHierarchy"/>
    <dgm:cxn modelId="{F9096229-E897-7C49-8FC4-A0368B7D3940}" type="presOf" srcId="{BDE04252-720C-954A-B22F-3C279D8D0C7A}" destId="{0818264F-2136-9544-87CD-00EA294809A0}" srcOrd="1" destOrd="0" presId="urn:microsoft.com/office/officeart/2008/layout/HorizontalMultiLevelHierarchy"/>
    <dgm:cxn modelId="{5727774F-B33A-554C-AF9F-0076DB63F565}" srcId="{26BE0660-F88D-A941-8CA9-7782E5523BFE}" destId="{73008BFA-293E-2743-B012-CAB9ABCD6A23}" srcOrd="6" destOrd="0" parTransId="{944391BB-F63A-6945-A779-D5FE68041599}" sibTransId="{11F84284-3FF3-2E40-9C00-03154A5C8FFC}"/>
    <dgm:cxn modelId="{B2B62029-067A-7B41-A065-B596A51A1BA1}" type="presOf" srcId="{E4BA00C2-FA08-AD41-88B4-560BA2D48AF6}" destId="{7B138A2C-6C00-374E-A48B-1F8113C70A44}" srcOrd="0" destOrd="0" presId="urn:microsoft.com/office/officeart/2008/layout/HorizontalMultiLevelHierarchy"/>
    <dgm:cxn modelId="{C8893926-D400-7641-8FF7-0DC44518471D}" type="presOf" srcId="{A8FFB9EE-4D39-9A47-BD9C-F089703C16B9}" destId="{524E86FD-83A6-4C45-B5D9-C7DB6E3A83C6}" srcOrd="0" destOrd="0" presId="urn:microsoft.com/office/officeart/2008/layout/HorizontalMultiLevelHierarchy"/>
    <dgm:cxn modelId="{20539CF8-5337-F54E-9696-96F7AA8C4987}" type="presOf" srcId="{DF3A3D6A-C321-434E-84E9-BA3F9899B640}" destId="{F43006AD-47E8-4346-98DB-3B5F535054CC}" srcOrd="0" destOrd="0" presId="urn:microsoft.com/office/officeart/2008/layout/HorizontalMultiLevelHierarchy"/>
    <dgm:cxn modelId="{E8C91B1E-914C-5542-BCA3-1F121D6A76D7}" type="presOf" srcId="{733B072A-903F-164C-93BF-B7E3769A4C43}" destId="{6B47E1E0-1693-6B45-852C-9C24B4230A45}" srcOrd="0" destOrd="0" presId="urn:microsoft.com/office/officeart/2008/layout/HorizontalMultiLevelHierarchy"/>
    <dgm:cxn modelId="{26EC8927-ED8E-D646-BBC8-539F5F07C231}" type="presOf" srcId="{6437454E-859A-4646-9248-1EFE31148A6E}" destId="{2BCCBA56-E619-1C4D-B6D0-06B3DC69DF13}" srcOrd="0" destOrd="0" presId="urn:microsoft.com/office/officeart/2008/layout/HorizontalMultiLevelHierarchy"/>
    <dgm:cxn modelId="{CAA14CB7-49A1-AF43-BB2D-7EFF3650280A}" type="presOf" srcId="{9A4CC5CE-283D-1C44-99DA-FFFD3AD686E6}" destId="{4CCF4409-E12E-3748-84E3-345799027617}" srcOrd="1" destOrd="0" presId="urn:microsoft.com/office/officeart/2008/layout/HorizontalMultiLevelHierarchy"/>
    <dgm:cxn modelId="{079904E4-9081-794B-9FF8-444A9F0A8E8D}" type="presOf" srcId="{1687A706-8754-484A-B6DE-1795E04BE5A9}" destId="{97BDD0A9-0CA6-474A-A90E-3E82D48D47C7}" srcOrd="0" destOrd="0" presId="urn:microsoft.com/office/officeart/2008/layout/HorizontalMultiLevelHierarchy"/>
    <dgm:cxn modelId="{82395919-E38B-A64D-96DD-928D66AB2E04}" type="presOf" srcId="{C6EA1009-04D5-6A4B-9BD9-B33169772C27}" destId="{C3C77A9B-D33C-7048-891A-46EFDAA477C3}" srcOrd="0" destOrd="0" presId="urn:microsoft.com/office/officeart/2008/layout/HorizontalMultiLevelHierarchy"/>
    <dgm:cxn modelId="{09A81096-5C83-E04E-8526-CB4D67735922}" type="presOf" srcId="{5210FC63-2D09-344D-AA71-904615C644C4}" destId="{64F9BDA5-49D8-D14E-A1A9-E6E2CABA0A35}" srcOrd="0" destOrd="0" presId="urn:microsoft.com/office/officeart/2008/layout/HorizontalMultiLevelHierarchy"/>
    <dgm:cxn modelId="{1C71B3ED-E1B9-524F-9BCB-DB8D117B156A}" srcId="{26BE0660-F88D-A941-8CA9-7782E5523BFE}" destId="{20C692D5-EFB5-034F-81CE-85851480D103}" srcOrd="1" destOrd="0" parTransId="{5093CB96-4E55-2A47-B861-1AD8106520C7}" sibTransId="{FF64C076-BD0E-834B-BC8C-06BEF59CD0B6}"/>
    <dgm:cxn modelId="{121167E7-65F3-B44E-A200-3C97D7C0C375}" srcId="{1C1686DD-F382-AC4B-BCE1-52A063BABF75}" destId="{A9B942D7-7892-984E-99A8-027702D478C8}" srcOrd="0" destOrd="0" parTransId="{CC7BF0B4-CD07-0A41-B571-AE2EBFBBA110}" sibTransId="{26A14BBE-7E9B-884C-8A9D-C3E95A01C2F9}"/>
    <dgm:cxn modelId="{C1478FBA-DFD3-C843-A308-A0CC34CE464D}" type="presOf" srcId="{6518BEC2-ADD7-B54A-8819-2FCCFB77C352}" destId="{11E68D4F-7712-E64C-B1DE-D85A876906DA}" srcOrd="0" destOrd="0" presId="urn:microsoft.com/office/officeart/2008/layout/HorizontalMultiLevelHierarchy"/>
    <dgm:cxn modelId="{31BC89AF-D635-CB47-BA4B-D3205AF27A5C}" type="presOf" srcId="{09B3620F-EE0B-D447-A1D4-C7A5300C5FD1}" destId="{4336F96F-9E89-3649-9D49-AD6D72DE7DC1}" srcOrd="1" destOrd="0" presId="urn:microsoft.com/office/officeart/2008/layout/HorizontalMultiLevelHierarchy"/>
    <dgm:cxn modelId="{376ED2D4-4107-4943-8C17-CD7FA23C4ED4}" type="presOf" srcId="{9463934E-EB9F-5646-A509-E8B61393F5C5}" destId="{DAE5B9B3-7E5F-F847-AEFC-02F33F580079}" srcOrd="1" destOrd="0" presId="urn:microsoft.com/office/officeart/2008/layout/HorizontalMultiLevelHierarchy"/>
    <dgm:cxn modelId="{9A9DA681-8285-1C44-AF09-18BEA88476D4}" type="presOf" srcId="{A9B942D7-7892-984E-99A8-027702D478C8}" destId="{8C47CFB5-2DE3-0E49-AA8E-3E3DABE5828E}" srcOrd="0" destOrd="0" presId="urn:microsoft.com/office/officeart/2008/layout/HorizontalMultiLevelHierarchy"/>
    <dgm:cxn modelId="{B3F1951A-412F-9241-BCE4-FE22AF137955}" type="presOf" srcId="{DF3A3D6A-C321-434E-84E9-BA3F9899B640}" destId="{C038EEE1-F0F8-6D4F-A0D5-3465FE060D59}" srcOrd="1" destOrd="0" presId="urn:microsoft.com/office/officeart/2008/layout/HorizontalMultiLevelHierarchy"/>
    <dgm:cxn modelId="{D1454804-84BA-3F41-8AE4-5790582020F6}" type="presOf" srcId="{49AA71AE-BDDC-584E-922C-CE115050512E}" destId="{90CE8BA1-03EC-0546-B2EF-BCD27820A8AA}" srcOrd="0" destOrd="0" presId="urn:microsoft.com/office/officeart/2008/layout/HorizontalMultiLevelHierarchy"/>
    <dgm:cxn modelId="{4F4BDE40-5B48-7940-A9C8-64CE8EE3F7E9}" srcId="{1C1686DD-F382-AC4B-BCE1-52A063BABF75}" destId="{5E28AC06-626E-9144-ADD2-06BE3DCBE219}" srcOrd="1" destOrd="0" parTransId="{62D9A92F-1DA8-6545-BA73-F97105239689}" sibTransId="{EFFA55C1-FA23-D345-8DB8-6AE08BF6D341}"/>
    <dgm:cxn modelId="{DD4A1621-29BC-154D-B95E-1315BCFF19EC}" type="presOf" srcId="{6518BEC2-ADD7-B54A-8819-2FCCFB77C352}" destId="{41A9B6A2-A7D1-3840-9442-FC73D8970A8A}" srcOrd="1" destOrd="0" presId="urn:microsoft.com/office/officeart/2008/layout/HorizontalMultiLevelHierarchy"/>
    <dgm:cxn modelId="{95AC06B3-8DAA-DE4C-86CA-27E8D536CB12}" type="presOf" srcId="{28E32703-9675-9A46-B118-C1725119616A}" destId="{E34747DE-95F5-5542-8B74-D3C04AD2B3C5}" srcOrd="0" destOrd="0" presId="urn:microsoft.com/office/officeart/2008/layout/HorizontalMultiLevelHierarchy"/>
    <dgm:cxn modelId="{96105DD4-DC32-274F-8EDD-3D08A3F8FEE4}" srcId="{26BE0660-F88D-A941-8CA9-7782E5523BFE}" destId="{BCE5692A-37AB-BF4A-9FE3-45A2859D585E}" srcOrd="4" destOrd="0" parTransId="{C6EA1009-04D5-6A4B-9BD9-B33169772C27}" sibTransId="{C4A1AAF2-29D3-2343-8581-ED6E517FA32B}"/>
    <dgm:cxn modelId="{EF5620B3-FFE2-4F4D-891B-2D88F5912983}" type="presOf" srcId="{E0B46BC3-0B65-5E41-B877-FF443A0A6ED5}" destId="{2872827A-99C7-3047-97F1-F5CA5F6BB52F}" srcOrd="0" destOrd="0" presId="urn:microsoft.com/office/officeart/2008/layout/HorizontalMultiLevelHierarchy"/>
    <dgm:cxn modelId="{F5CFCEF6-745B-D844-8187-17B8F385BDE8}" type="presOf" srcId="{26BE0660-F88D-A941-8CA9-7782E5523BFE}" destId="{2EF588FA-C7BE-9342-B344-DB34930FC177}" srcOrd="0" destOrd="0" presId="urn:microsoft.com/office/officeart/2008/layout/HorizontalMultiLevelHierarchy"/>
    <dgm:cxn modelId="{F9784A78-BD85-9946-8562-6E0E5759224C}" type="presOf" srcId="{28E32703-9675-9A46-B118-C1725119616A}" destId="{0E30BAF4-47C1-A94C-A60B-95F5BEA01071}" srcOrd="1" destOrd="0" presId="urn:microsoft.com/office/officeart/2008/layout/HorizontalMultiLevelHierarchy"/>
    <dgm:cxn modelId="{229C39B1-0122-A14F-9572-DBFDF367572E}" srcId="{BCE5692A-37AB-BF4A-9FE3-45A2859D585E}" destId="{47C20C38-6BE9-F640-9988-A6E4646708A3}" srcOrd="1" destOrd="0" parTransId="{7D453308-9937-8849-B168-26E15A6657C4}" sibTransId="{35BA809F-3362-B14E-86BE-2549DE080F0A}"/>
    <dgm:cxn modelId="{A53E40F5-EF59-1140-9625-96142E20943A}" type="presOf" srcId="{B71B38EA-E446-3F44-AEED-EB1AC2688461}" destId="{67083D5C-BBF5-D444-A6BA-80C242AAC4B2}" srcOrd="0" destOrd="0" presId="urn:microsoft.com/office/officeart/2008/layout/HorizontalMultiLevelHierarchy"/>
    <dgm:cxn modelId="{0B223AC6-9F6F-8B4F-9407-DB33001E1351}" type="presOf" srcId="{52B9FCE0-52C8-B543-AAE5-3F479E0D6479}" destId="{8F8AEDCD-0299-154C-B7DE-EAAA9EFC886A}" srcOrd="0" destOrd="0" presId="urn:microsoft.com/office/officeart/2008/layout/HorizontalMultiLevelHierarchy"/>
    <dgm:cxn modelId="{CD282BA2-056B-034E-8B75-D7EF2B99CD51}" type="presOf" srcId="{A8FFB9EE-4D39-9A47-BD9C-F089703C16B9}" destId="{1E775B15-9B74-FA4D-9854-C14AF9B42FCA}" srcOrd="1" destOrd="0" presId="urn:microsoft.com/office/officeart/2008/layout/HorizontalMultiLevelHierarchy"/>
    <dgm:cxn modelId="{092AFFC8-8FD2-6B43-88A3-87B90F59A452}" type="presOf" srcId="{50FF560E-E35E-3949-8A12-BEFD69A51DD1}" destId="{920BF8AE-B19C-F247-BCCB-32CCBEFB0BCB}" srcOrd="0" destOrd="0" presId="urn:microsoft.com/office/officeart/2008/layout/HorizontalMultiLevelHierarchy"/>
    <dgm:cxn modelId="{F683A055-900F-784E-8045-7BC3907F07FA}" type="presOf" srcId="{2113CA25-3E35-3F45-BABC-E6D5ACA2684E}" destId="{C724799D-160E-BF45-9015-A9C408566E23}" srcOrd="0" destOrd="0" presId="urn:microsoft.com/office/officeart/2008/layout/HorizontalMultiLevelHierarchy"/>
    <dgm:cxn modelId="{D766F446-C648-724F-B078-C6644163FB3A}" type="presOf" srcId="{BCE5692A-37AB-BF4A-9FE3-45A2859D585E}" destId="{69166649-BB2E-3C4A-B82F-D381378DA11B}" srcOrd="0" destOrd="0" presId="urn:microsoft.com/office/officeart/2008/layout/HorizontalMultiLevelHierarchy"/>
    <dgm:cxn modelId="{E90E6968-F4AE-3F4E-A527-31BAD994F9B7}" type="presOf" srcId="{1D1F9D7B-F8D2-FB42-B9F0-36EEF5D76AEF}" destId="{0458E83F-BD51-1C4A-92D9-1720FE5B446F}" srcOrd="0" destOrd="0" presId="urn:microsoft.com/office/officeart/2008/layout/HorizontalMultiLevelHierarchy"/>
    <dgm:cxn modelId="{9F9C5821-F43A-CB4F-9013-43AD25FFD0AB}" type="presOf" srcId="{944391BB-F63A-6945-A779-D5FE68041599}" destId="{DABE946F-4E36-714A-ADA0-4E43868A47A8}" srcOrd="0" destOrd="0" presId="urn:microsoft.com/office/officeart/2008/layout/HorizontalMultiLevelHierarchy"/>
    <dgm:cxn modelId="{3078EEA9-9E15-BB4B-B3CB-FD0D03A44CF8}" srcId="{D679772D-F054-A347-8845-F29B0C9611DE}" destId="{09A6529F-2C57-AB49-9863-7D527943301E}" srcOrd="0" destOrd="0" parTransId="{2113CA25-3E35-3F45-BABC-E6D5ACA2684E}" sibTransId="{57165140-D10A-684E-9CEC-A58822A68115}"/>
    <dgm:cxn modelId="{11B165D3-34FE-8A45-9857-0B5FB8DA8137}" type="presOf" srcId="{CC7BF0B4-CD07-0A41-B571-AE2EBFBBA110}" destId="{F175EE12-0CCE-EC47-818F-AE17DDF732A3}" srcOrd="0" destOrd="0" presId="urn:microsoft.com/office/officeart/2008/layout/HorizontalMultiLevelHierarchy"/>
    <dgm:cxn modelId="{877AF676-9A6D-9E41-B700-B1AC2876E4D3}" type="presOf" srcId="{3E63BE76-4D1A-2545-AAFC-33A020849EA7}" destId="{1953A902-DDA8-5C40-8995-EB0BBF69CC4E}" srcOrd="1" destOrd="0" presId="urn:microsoft.com/office/officeart/2008/layout/HorizontalMultiLevelHierarchy"/>
    <dgm:cxn modelId="{770BE5A4-0C02-2C48-AC15-0620DA27776A}" type="presOf" srcId="{A67255B7-51AB-A74D-9A02-00852232A103}" destId="{BBFB7019-E02B-DD44-97BC-E0F156C553FF}" srcOrd="0" destOrd="0" presId="urn:microsoft.com/office/officeart/2008/layout/HorizontalMultiLevelHierarchy"/>
    <dgm:cxn modelId="{91522468-A552-BC4A-BC6A-31733FE4AD90}" type="presOf" srcId="{A5003CB8-0D84-0440-8357-F4F29DD67DB9}" destId="{211C7C95-F92D-EB4B-8302-A08A02907365}" srcOrd="0" destOrd="0" presId="urn:microsoft.com/office/officeart/2008/layout/HorizontalMultiLevelHierarchy"/>
    <dgm:cxn modelId="{BBEB16AE-CDF2-F746-BF9C-7697EB9E0108}" srcId="{FA7D734B-FE4D-2B47-99D8-F558C3FD8FF8}" destId="{ED02B4AF-6CD5-4C47-9ACF-482D5538E45E}" srcOrd="1" destOrd="0" parTransId="{DE077217-E5EC-BB45-9812-9FAA39BE920F}" sibTransId="{5B0A30FB-20E5-5348-A2BA-459D34E28461}"/>
    <dgm:cxn modelId="{81DD93EF-85EC-4947-9A8F-A3F582992971}" type="presOf" srcId="{CC7BF0B4-CD07-0A41-B571-AE2EBFBBA110}" destId="{50035433-0013-044A-B282-39FFC664D5E9}" srcOrd="1" destOrd="0" presId="urn:microsoft.com/office/officeart/2008/layout/HorizontalMultiLevelHierarchy"/>
    <dgm:cxn modelId="{757607BE-9E8C-3648-919E-842D6F548C93}" srcId="{26BE0660-F88D-A941-8CA9-7782E5523BFE}" destId="{FA7D734B-FE4D-2B47-99D8-F558C3FD8FF8}" srcOrd="0" destOrd="0" parTransId="{E0B46BC3-0B65-5E41-B877-FF443A0A6ED5}" sibTransId="{23C080F7-4D08-CB4E-A137-F5E66A52AD6D}"/>
    <dgm:cxn modelId="{CCDBF06D-3B4D-9941-9454-5069CEDED2C3}" type="presOf" srcId="{B71B38EA-E446-3F44-AEED-EB1AC2688461}" destId="{FEC75112-960A-4941-BFE4-7C79F5121146}" srcOrd="1" destOrd="0" presId="urn:microsoft.com/office/officeart/2008/layout/HorizontalMultiLevelHierarchy"/>
    <dgm:cxn modelId="{456C2706-DC5B-4646-9EB5-B8F2F80F644F}" type="presOf" srcId="{8EDA7A7E-FB41-2744-8BC2-81DF3521BA5E}" destId="{1E440B9E-6247-B64D-BA6B-642AF8716DBE}" srcOrd="0" destOrd="0" presId="urn:microsoft.com/office/officeart/2008/layout/HorizontalMultiLevelHierarchy"/>
    <dgm:cxn modelId="{1A259DFB-385E-BD42-9017-2084102A68A5}" srcId="{BCE5692A-37AB-BF4A-9FE3-45A2859D585E}" destId="{A4BC1D37-2971-BE4F-BACE-92866B28726C}" srcOrd="0" destOrd="0" parTransId="{8EDA7A7E-FB41-2744-8BC2-81DF3521BA5E}" sibTransId="{D7325107-C447-CB47-BB52-CBFB5647A62C}"/>
    <dgm:cxn modelId="{CC257CFC-0D89-D14C-89F8-2CED17E5353A}" type="presOf" srcId="{47C20C38-6BE9-F640-9988-A6E4646708A3}" destId="{2588FE4F-5DEC-FD4D-9BAE-081109FD8820}" srcOrd="0" destOrd="0" presId="urn:microsoft.com/office/officeart/2008/layout/HorizontalMultiLevelHierarchy"/>
    <dgm:cxn modelId="{17F4E563-6342-0F45-A731-99EB0A077205}" type="presOf" srcId="{ED02B4AF-6CD5-4C47-9ACF-482D5538E45E}" destId="{A5A001FD-4E11-5949-95F1-A98359CD028F}" srcOrd="0" destOrd="0" presId="urn:microsoft.com/office/officeart/2008/layout/HorizontalMultiLevelHierarchy"/>
    <dgm:cxn modelId="{397D8BD6-1040-654C-8AEA-7D5A1B639440}" type="presOf" srcId="{FF8242C1-4926-0840-A56A-F64962087A05}" destId="{2E31BFF7-8535-AA48-9BF3-A1DE70E0EB51}" srcOrd="0" destOrd="0" presId="urn:microsoft.com/office/officeart/2008/layout/HorizontalMultiLevelHierarchy"/>
    <dgm:cxn modelId="{849C1C39-11E0-4545-9BF4-2B271653DE60}" type="presOf" srcId="{49AA71AE-BDDC-584E-922C-CE115050512E}" destId="{619B2CAB-019A-954F-B2C5-BC5C56ED1855}" srcOrd="1" destOrd="0" presId="urn:microsoft.com/office/officeart/2008/layout/HorizontalMultiLevelHierarchy"/>
    <dgm:cxn modelId="{6946D80D-B9F2-B64A-9571-02D8E64861E6}" type="presOf" srcId="{62D9A92F-1DA8-6545-BA73-F97105239689}" destId="{ABB2CC97-8C46-DB4A-A0CA-3BA9033259BA}" srcOrd="1" destOrd="0" presId="urn:microsoft.com/office/officeart/2008/layout/HorizontalMultiLevelHierarchy"/>
    <dgm:cxn modelId="{55F0F167-D2E6-3043-B061-1F624BF66374}" type="presOf" srcId="{FE9E2B80-7224-4844-81E1-FAB4F5FDE436}" destId="{8FA242AB-1966-D840-8C2B-9874F6D0BBA9}" srcOrd="0" destOrd="0" presId="urn:microsoft.com/office/officeart/2008/layout/HorizontalMultiLevelHierarchy"/>
    <dgm:cxn modelId="{222CB714-AD4B-8749-B1F9-76F32283B6B8}" type="presOf" srcId="{73008BFA-293E-2743-B012-CAB9ABCD6A23}" destId="{7DE53385-36FB-4B44-914E-DB872EB8978E}" srcOrd="0" destOrd="0" presId="urn:microsoft.com/office/officeart/2008/layout/HorizontalMultiLevelHierarchy"/>
    <dgm:cxn modelId="{9977DD4F-9A7C-9A45-97C2-D2BECA7E85D0}" srcId="{73008BFA-293E-2743-B012-CAB9ABCD6A23}" destId="{8150A858-D5B3-5D4C-A7F6-73CFB4B8D149}" srcOrd="1" destOrd="0" parTransId="{D2A8792E-3843-EE44-AEA7-336EB190DEC9}" sibTransId="{EB25560F-7EA3-C645-8F08-3564A1D3AAC6}"/>
    <dgm:cxn modelId="{DD1757FB-766C-464B-8897-6DE222487D40}" srcId="{FE9E2B80-7224-4844-81E1-FAB4F5FDE436}" destId="{58BE947A-F696-A949-A87E-B3C90514EBCB}" srcOrd="1" destOrd="0" parTransId="{32EA2F8A-AEC8-C649-9C44-741D0D77D495}" sibTransId="{5BD5CDE2-A2D8-DA42-87E2-F480893E0184}"/>
    <dgm:cxn modelId="{74E9E2E8-6692-FB4D-98E4-784312648F4A}" srcId="{884F0C52-1942-7747-9DEB-AFDF9D54685B}" destId="{D679772D-F054-A347-8845-F29B0C9611DE}" srcOrd="1" destOrd="0" parTransId="{9463934E-EB9F-5646-A509-E8B61393F5C5}" sibTransId="{7601A795-6A3E-1C45-BE3B-C90CC8BA7C78}"/>
    <dgm:cxn modelId="{B27F7226-8AFA-754A-815E-8A027C3AFB9E}" type="presOf" srcId="{A67255B7-51AB-A74D-9A02-00852232A103}" destId="{9B1C6A7C-51CF-AB4A-B630-420F4E9D4912}" srcOrd="1" destOrd="0" presId="urn:microsoft.com/office/officeart/2008/layout/HorizontalMultiLevelHierarchy"/>
    <dgm:cxn modelId="{B52BCF8A-915F-3943-9B8D-87BBA8EBA554}" type="presOf" srcId="{4787627B-F20C-4C42-BFC5-90A44564D9D9}" destId="{E1FE5DA1-450A-AF49-AC83-8997766FADB3}" srcOrd="0" destOrd="0" presId="urn:microsoft.com/office/officeart/2008/layout/HorizontalMultiLevelHierarchy"/>
    <dgm:cxn modelId="{3347A436-AB10-8F41-913F-5A00A0820628}" srcId="{73008BFA-293E-2743-B012-CAB9ABCD6A23}" destId="{0CA86D8D-9EB9-9141-93DA-0331298E0BAB}" srcOrd="0" destOrd="0" parTransId="{09B3620F-EE0B-D447-A1D4-C7A5300C5FD1}" sibTransId="{DABF8DF3-767F-0244-8E50-1C97983CF022}"/>
    <dgm:cxn modelId="{66354259-EC45-9248-B198-F2D0C7E9E329}" type="presOf" srcId="{46430DFF-7705-1743-91A9-CC3F0350AADF}" destId="{E84B48F6-6CA8-9047-BF02-3EFDFDD6AD65}" srcOrd="0" destOrd="0" presId="urn:microsoft.com/office/officeart/2008/layout/HorizontalMultiLevelHierarchy"/>
    <dgm:cxn modelId="{E418E343-9322-BE45-A0E2-77363FBA4BDD}" type="presOf" srcId="{D679772D-F054-A347-8845-F29B0C9611DE}" destId="{1F9C3CAA-2063-6246-8840-0EEB95FEDFB4}" srcOrd="0" destOrd="0" presId="urn:microsoft.com/office/officeart/2008/layout/HorizontalMultiLevelHierarchy"/>
    <dgm:cxn modelId="{B233087D-F4F3-054C-8E82-9C1C804FB17C}" type="presOf" srcId="{09B3620F-EE0B-D447-A1D4-C7A5300C5FD1}" destId="{4995D7E5-150D-034F-9DC7-58B711FE9B4C}" srcOrd="0" destOrd="0" presId="urn:microsoft.com/office/officeart/2008/layout/HorizontalMultiLevelHierarchy"/>
    <dgm:cxn modelId="{EB9FF2C3-9FCD-2048-AB91-6791E157DB92}" type="presOf" srcId="{1D1F9D7B-F8D2-FB42-B9F0-36EEF5D76AEF}" destId="{FDEDDAF2-1FFC-D04E-BF87-26D4E1857877}" srcOrd="1" destOrd="0" presId="urn:microsoft.com/office/officeart/2008/layout/HorizontalMultiLevelHierarchy"/>
    <dgm:cxn modelId="{0B043001-DD84-A448-A899-DC3929130B76}" type="presOf" srcId="{5E28AC06-626E-9144-ADD2-06BE3DCBE219}" destId="{945E8AC7-E7C8-BE41-9F23-BBCE5B46D305}" srcOrd="0" destOrd="0" presId="urn:microsoft.com/office/officeart/2008/layout/HorizontalMultiLevelHierarchy"/>
    <dgm:cxn modelId="{C497A4FB-8584-EF43-A5F7-7303FC79A6BA}" type="presOf" srcId="{5093CB96-4E55-2A47-B861-1AD8106520C7}" destId="{21C95BF1-2862-DD45-88E2-7DE7CA761147}" srcOrd="0" destOrd="0" presId="urn:microsoft.com/office/officeart/2008/layout/HorizontalMultiLevelHierarchy"/>
    <dgm:cxn modelId="{41F995DF-589C-0E47-A1E8-FCBE30ECB240}" type="presOf" srcId="{9A658538-B603-4C4E-A329-CEAEC18D15D2}" destId="{C5C085E9-C167-F443-8115-C04CA950C172}" srcOrd="0" destOrd="0" presId="urn:microsoft.com/office/officeart/2008/layout/HorizontalMultiLevelHierarchy"/>
    <dgm:cxn modelId="{92834A1A-1341-004E-BF77-1102395D67F0}" type="presOf" srcId="{58BE947A-F696-A949-A87E-B3C90514EBCB}" destId="{D6BBC777-3922-2141-81DB-930A6F373656}" srcOrd="0" destOrd="0" presId="urn:microsoft.com/office/officeart/2008/layout/HorizontalMultiLevelHierarchy"/>
    <dgm:cxn modelId="{BC5A8D18-068D-984C-9790-BB1BE5A3BD76}" srcId="{884F0C52-1942-7747-9DEB-AFDF9D54685B}" destId="{5210FC63-2D09-344D-AA71-904615C644C4}" srcOrd="0" destOrd="0" parTransId="{B71B38EA-E446-3F44-AEED-EB1AC2688461}" sibTransId="{7442A13B-9E7D-864C-B5FE-8C529F78DC90}"/>
    <dgm:cxn modelId="{5D194C95-357A-CC44-B9B7-5F9B7D449479}" type="presOf" srcId="{C0543B0F-6052-AC4A-8976-A8E091B4789C}" destId="{0995119E-E35C-1E4C-A5A1-99F43EA1BE10}" srcOrd="0" destOrd="0" presId="urn:microsoft.com/office/officeart/2008/layout/HorizontalMultiLevelHierarchy"/>
    <dgm:cxn modelId="{7DB63527-1AA9-B445-B16E-6C42B904CFF4}" srcId="{20C692D5-EFB5-034F-81CE-85851480D103}" destId="{50FF560E-E35E-3949-8A12-BEFD69A51DD1}" srcOrd="0" destOrd="0" parTransId="{9A4CC5CE-283D-1C44-99DA-FFFD3AD686E6}" sibTransId="{527D4DB9-D087-8449-9D14-608F34ADF813}"/>
    <dgm:cxn modelId="{990BF2C3-F98A-084A-9307-C5E641CA0772}" srcId="{DA0149DC-DE80-C949-BEED-2187F78B054D}" destId="{E4BA00C2-FA08-AD41-88B4-560BA2D48AF6}" srcOrd="0" destOrd="0" parTransId="{23B4DA7E-D25E-BF44-81C1-D996A9C2D2B4}" sibTransId="{E83D8162-6684-1B40-9435-6D4F3D442131}"/>
    <dgm:cxn modelId="{DE682CCF-8E6E-D949-A06D-682EE4046DDE}" type="presOf" srcId="{23B4DA7E-D25E-BF44-81C1-D996A9C2D2B4}" destId="{96CCB2A7-C407-3146-8495-A93ADE5392BD}" srcOrd="1" destOrd="0" presId="urn:microsoft.com/office/officeart/2008/layout/HorizontalMultiLevelHierarchy"/>
    <dgm:cxn modelId="{2EE9A987-42DC-3E4A-A87F-737DF1311944}" type="presParOf" srcId="{E1FE5DA1-450A-AF49-AC83-8997766FADB3}" destId="{CA808BDC-A6C7-874F-AAA0-C58D56092C46}" srcOrd="0" destOrd="0" presId="urn:microsoft.com/office/officeart/2008/layout/HorizontalMultiLevelHierarchy"/>
    <dgm:cxn modelId="{27E23EFB-D9ED-5D49-A821-9DD5DAB31495}" type="presParOf" srcId="{CA808BDC-A6C7-874F-AAA0-C58D56092C46}" destId="{2EF588FA-C7BE-9342-B344-DB34930FC177}" srcOrd="0" destOrd="0" presId="urn:microsoft.com/office/officeart/2008/layout/HorizontalMultiLevelHierarchy"/>
    <dgm:cxn modelId="{AC025310-67D1-834E-8CDF-AFC088415FEC}" type="presParOf" srcId="{CA808BDC-A6C7-874F-AAA0-C58D56092C46}" destId="{D57B765F-3B2E-404D-8416-637D48AE35EF}" srcOrd="1" destOrd="0" presId="urn:microsoft.com/office/officeart/2008/layout/HorizontalMultiLevelHierarchy"/>
    <dgm:cxn modelId="{02F3D658-8A3E-6A43-A476-F7EF3B7F6006}" type="presParOf" srcId="{D57B765F-3B2E-404D-8416-637D48AE35EF}" destId="{2872827A-99C7-3047-97F1-F5CA5F6BB52F}" srcOrd="0" destOrd="0" presId="urn:microsoft.com/office/officeart/2008/layout/HorizontalMultiLevelHierarchy"/>
    <dgm:cxn modelId="{D7207724-6875-8547-94E5-056ABB15150B}" type="presParOf" srcId="{2872827A-99C7-3047-97F1-F5CA5F6BB52F}" destId="{4EA09C52-60FF-F840-AB5B-82717A0F1482}" srcOrd="0" destOrd="0" presId="urn:microsoft.com/office/officeart/2008/layout/HorizontalMultiLevelHierarchy"/>
    <dgm:cxn modelId="{C4C9AE73-5784-ED4E-9197-0613F8B3B889}" type="presParOf" srcId="{D57B765F-3B2E-404D-8416-637D48AE35EF}" destId="{AFB1A3C7-B34A-5B4E-B4DB-6F24081B411A}" srcOrd="1" destOrd="0" presId="urn:microsoft.com/office/officeart/2008/layout/HorizontalMultiLevelHierarchy"/>
    <dgm:cxn modelId="{1B6C6B7A-BA9B-E34C-BDBC-2F59ED63BA4C}" type="presParOf" srcId="{AFB1A3C7-B34A-5B4E-B4DB-6F24081B411A}" destId="{765110C0-B75E-7341-A110-04D41E3C7697}" srcOrd="0" destOrd="0" presId="urn:microsoft.com/office/officeart/2008/layout/HorizontalMultiLevelHierarchy"/>
    <dgm:cxn modelId="{CD5B4E87-3F3B-0540-AEFC-C141AD367727}" type="presParOf" srcId="{AFB1A3C7-B34A-5B4E-B4DB-6F24081B411A}" destId="{F3361CA3-0EB7-AE4F-B6DB-5B6D7FD39F70}" srcOrd="1" destOrd="0" presId="urn:microsoft.com/office/officeart/2008/layout/HorizontalMultiLevelHierarchy"/>
    <dgm:cxn modelId="{9DE5F34A-CADD-054D-A36E-0EF8CB2DB112}" type="presParOf" srcId="{F3361CA3-0EB7-AE4F-B6DB-5B6D7FD39F70}" destId="{524E86FD-83A6-4C45-B5D9-C7DB6E3A83C6}" srcOrd="0" destOrd="0" presId="urn:microsoft.com/office/officeart/2008/layout/HorizontalMultiLevelHierarchy"/>
    <dgm:cxn modelId="{2EB66017-4B46-7145-B0E0-0C356DC0483E}" type="presParOf" srcId="{524E86FD-83A6-4C45-B5D9-C7DB6E3A83C6}" destId="{1E775B15-9B74-FA4D-9854-C14AF9B42FCA}" srcOrd="0" destOrd="0" presId="urn:microsoft.com/office/officeart/2008/layout/HorizontalMultiLevelHierarchy"/>
    <dgm:cxn modelId="{B677CDD7-6220-9B4D-BDA5-01DBA7D851D7}" type="presParOf" srcId="{F3361CA3-0EB7-AE4F-B6DB-5B6D7FD39F70}" destId="{526DBCFE-3AFB-9F4F-A134-274DA77DCE6D}" srcOrd="1" destOrd="0" presId="urn:microsoft.com/office/officeart/2008/layout/HorizontalMultiLevelHierarchy"/>
    <dgm:cxn modelId="{396B63D3-5D20-1347-9F3F-CF57635049C1}" type="presParOf" srcId="{526DBCFE-3AFB-9F4F-A134-274DA77DCE6D}" destId="{AD696C8D-C112-D745-B69A-A6044ED83C33}" srcOrd="0" destOrd="0" presId="urn:microsoft.com/office/officeart/2008/layout/HorizontalMultiLevelHierarchy"/>
    <dgm:cxn modelId="{3DC66684-555E-B34B-983E-A171274A11DE}" type="presParOf" srcId="{526DBCFE-3AFB-9F4F-A134-274DA77DCE6D}" destId="{CDD911B8-4102-E048-BB10-2E8CEBD1AF6A}" srcOrd="1" destOrd="0" presId="urn:microsoft.com/office/officeart/2008/layout/HorizontalMultiLevelHierarchy"/>
    <dgm:cxn modelId="{2B847B06-4F9D-4C47-91C4-BEA27C271C42}" type="presParOf" srcId="{F3361CA3-0EB7-AE4F-B6DB-5B6D7FD39F70}" destId="{21832D62-C4FD-4946-A167-2A8EF123F92C}" srcOrd="2" destOrd="0" presId="urn:microsoft.com/office/officeart/2008/layout/HorizontalMultiLevelHierarchy"/>
    <dgm:cxn modelId="{E7B14C55-96E6-F54F-B1D7-5FB4D20506A1}" type="presParOf" srcId="{21832D62-C4FD-4946-A167-2A8EF123F92C}" destId="{7CF086B9-0B52-9F43-AD8B-7766DAFFAC50}" srcOrd="0" destOrd="0" presId="urn:microsoft.com/office/officeart/2008/layout/HorizontalMultiLevelHierarchy"/>
    <dgm:cxn modelId="{7BF28818-CEDB-4944-8904-43E8A07BC876}" type="presParOf" srcId="{F3361CA3-0EB7-AE4F-B6DB-5B6D7FD39F70}" destId="{7B471B5A-D372-BC4A-9A0B-8EE93385CCC5}" srcOrd="3" destOrd="0" presId="urn:microsoft.com/office/officeart/2008/layout/HorizontalMultiLevelHierarchy"/>
    <dgm:cxn modelId="{4B1EFC7F-A12A-3549-BCC1-96D93313089B}" type="presParOf" srcId="{7B471B5A-D372-BC4A-9A0B-8EE93385CCC5}" destId="{A5A001FD-4E11-5949-95F1-A98359CD028F}" srcOrd="0" destOrd="0" presId="urn:microsoft.com/office/officeart/2008/layout/HorizontalMultiLevelHierarchy"/>
    <dgm:cxn modelId="{EBEFB39C-B53C-874B-9839-717E404D99D1}" type="presParOf" srcId="{7B471B5A-D372-BC4A-9A0B-8EE93385CCC5}" destId="{390698E9-03CD-1A45-8268-C28909269B78}" srcOrd="1" destOrd="0" presId="urn:microsoft.com/office/officeart/2008/layout/HorizontalMultiLevelHierarchy"/>
    <dgm:cxn modelId="{E5670A45-29BE-BA47-AD69-B2FFE824A4C1}" type="presParOf" srcId="{D57B765F-3B2E-404D-8416-637D48AE35EF}" destId="{21C95BF1-2862-DD45-88E2-7DE7CA761147}" srcOrd="2" destOrd="0" presId="urn:microsoft.com/office/officeart/2008/layout/HorizontalMultiLevelHierarchy"/>
    <dgm:cxn modelId="{3B266407-DFE2-0144-BA91-F6CFCEA35DD7}" type="presParOf" srcId="{21C95BF1-2862-DD45-88E2-7DE7CA761147}" destId="{00D4F935-D3E9-2644-BFD7-BDE2722FF0CE}" srcOrd="0" destOrd="0" presId="urn:microsoft.com/office/officeart/2008/layout/HorizontalMultiLevelHierarchy"/>
    <dgm:cxn modelId="{43156FE0-3FC4-8F42-AD26-1D271AED2372}" type="presParOf" srcId="{D57B765F-3B2E-404D-8416-637D48AE35EF}" destId="{B3290C36-4A1B-D947-A0B6-794E7EB7D634}" srcOrd="3" destOrd="0" presId="urn:microsoft.com/office/officeart/2008/layout/HorizontalMultiLevelHierarchy"/>
    <dgm:cxn modelId="{8432C14F-A844-F245-8DD7-CF0C70E30F02}" type="presParOf" srcId="{B3290C36-4A1B-D947-A0B6-794E7EB7D634}" destId="{4AE9E91F-363E-A345-B8AE-470EF0EAFD2A}" srcOrd="0" destOrd="0" presId="urn:microsoft.com/office/officeart/2008/layout/HorizontalMultiLevelHierarchy"/>
    <dgm:cxn modelId="{E989FA30-DDA7-034B-8287-089460E9A43D}" type="presParOf" srcId="{B3290C36-4A1B-D947-A0B6-794E7EB7D634}" destId="{443A9493-7EA5-B04E-BE17-3F803D6AA438}" srcOrd="1" destOrd="0" presId="urn:microsoft.com/office/officeart/2008/layout/HorizontalMultiLevelHierarchy"/>
    <dgm:cxn modelId="{8A32DDE0-3A3E-8549-8796-C548290E45B3}" type="presParOf" srcId="{443A9493-7EA5-B04E-BE17-3F803D6AA438}" destId="{1F1C3834-4A45-BB4D-BD60-D9EF7EC24275}" srcOrd="0" destOrd="0" presId="urn:microsoft.com/office/officeart/2008/layout/HorizontalMultiLevelHierarchy"/>
    <dgm:cxn modelId="{FAADC940-109F-7D42-8DFB-A54F52778773}" type="presParOf" srcId="{1F1C3834-4A45-BB4D-BD60-D9EF7EC24275}" destId="{4CCF4409-E12E-3748-84E3-345799027617}" srcOrd="0" destOrd="0" presId="urn:microsoft.com/office/officeart/2008/layout/HorizontalMultiLevelHierarchy"/>
    <dgm:cxn modelId="{C188944D-BE64-BB47-8D11-94B087AFF695}" type="presParOf" srcId="{443A9493-7EA5-B04E-BE17-3F803D6AA438}" destId="{9C4E97F7-FCB8-9742-B64B-809DD481F4D1}" srcOrd="1" destOrd="0" presId="urn:microsoft.com/office/officeart/2008/layout/HorizontalMultiLevelHierarchy"/>
    <dgm:cxn modelId="{91A68956-7C31-1A42-B88F-CEC80D37E87B}" type="presParOf" srcId="{9C4E97F7-FCB8-9742-B64B-809DD481F4D1}" destId="{920BF8AE-B19C-F247-BCCB-32CCBEFB0BCB}" srcOrd="0" destOrd="0" presId="urn:microsoft.com/office/officeart/2008/layout/HorizontalMultiLevelHierarchy"/>
    <dgm:cxn modelId="{1340F5FE-A94D-6B4A-B9DD-326808462A42}" type="presParOf" srcId="{9C4E97F7-FCB8-9742-B64B-809DD481F4D1}" destId="{1E03CE58-38AB-6243-B637-0CAA52EFE881}" srcOrd="1" destOrd="0" presId="urn:microsoft.com/office/officeart/2008/layout/HorizontalMultiLevelHierarchy"/>
    <dgm:cxn modelId="{CA79DEF9-2243-B34F-B2EF-46C77875577F}" type="presParOf" srcId="{1E03CE58-38AB-6243-B637-0CAA52EFE881}" destId="{698102FD-A957-9842-8D65-153184739C47}" srcOrd="0" destOrd="0" presId="urn:microsoft.com/office/officeart/2008/layout/HorizontalMultiLevelHierarchy"/>
    <dgm:cxn modelId="{56A3BFE0-6DFD-314E-B234-278528E7163E}" type="presParOf" srcId="{698102FD-A957-9842-8D65-153184739C47}" destId="{0818264F-2136-9544-87CD-00EA294809A0}" srcOrd="0" destOrd="0" presId="urn:microsoft.com/office/officeart/2008/layout/HorizontalMultiLevelHierarchy"/>
    <dgm:cxn modelId="{1083C6B5-98AD-7348-9DD4-B64F0C5EE9CE}" type="presParOf" srcId="{1E03CE58-38AB-6243-B637-0CAA52EFE881}" destId="{D061217D-A8F0-8542-A317-5D9A3278A93C}" srcOrd="1" destOrd="0" presId="urn:microsoft.com/office/officeart/2008/layout/HorizontalMultiLevelHierarchy"/>
    <dgm:cxn modelId="{A718FDDB-B00D-934E-B469-1533C313D1C9}" type="presParOf" srcId="{D061217D-A8F0-8542-A317-5D9A3278A93C}" destId="{8F8AEDCD-0299-154C-B7DE-EAAA9EFC886A}" srcOrd="0" destOrd="0" presId="urn:microsoft.com/office/officeart/2008/layout/HorizontalMultiLevelHierarchy"/>
    <dgm:cxn modelId="{FC85A23C-6E01-EB48-A08A-1E7AFC7A5FFB}" type="presParOf" srcId="{D061217D-A8F0-8542-A317-5D9A3278A93C}" destId="{6F76AE25-77C0-2042-B505-758FDDB1168B}" srcOrd="1" destOrd="0" presId="urn:microsoft.com/office/officeart/2008/layout/HorizontalMultiLevelHierarchy"/>
    <dgm:cxn modelId="{B5D5F203-C1E9-F245-9DA8-8C10D86385B4}" type="presParOf" srcId="{443A9493-7EA5-B04E-BE17-3F803D6AA438}" destId="{03809DF6-3CC7-604A-BC98-940C0FDB87CD}" srcOrd="2" destOrd="0" presId="urn:microsoft.com/office/officeart/2008/layout/HorizontalMultiLevelHierarchy"/>
    <dgm:cxn modelId="{0EE5036D-C79B-6642-BE19-99C802C9338C}" type="presParOf" srcId="{03809DF6-3CC7-604A-BC98-940C0FDB87CD}" destId="{1388A62C-D8E5-5241-9CBB-61767F4CAA67}" srcOrd="0" destOrd="0" presId="urn:microsoft.com/office/officeart/2008/layout/HorizontalMultiLevelHierarchy"/>
    <dgm:cxn modelId="{69431977-0F97-AC43-B9C1-8051569EA3E8}" type="presParOf" srcId="{443A9493-7EA5-B04E-BE17-3F803D6AA438}" destId="{9A1E9310-3A96-B14F-A420-47FBA2C68172}" srcOrd="3" destOrd="0" presId="urn:microsoft.com/office/officeart/2008/layout/HorizontalMultiLevelHierarchy"/>
    <dgm:cxn modelId="{E41214F9-1641-D44E-A65B-0016A798C55B}" type="presParOf" srcId="{9A1E9310-3A96-B14F-A420-47FBA2C68172}" destId="{34378A54-18FD-C043-B0C5-3E284406474C}" srcOrd="0" destOrd="0" presId="urn:microsoft.com/office/officeart/2008/layout/HorizontalMultiLevelHierarchy"/>
    <dgm:cxn modelId="{BD4FB224-9FA9-8E44-9C23-E60920B1A7A6}" type="presParOf" srcId="{9A1E9310-3A96-B14F-A420-47FBA2C68172}" destId="{C28EE3F3-6956-D54A-A19C-13E2154FADC9}" srcOrd="1" destOrd="0" presId="urn:microsoft.com/office/officeart/2008/layout/HorizontalMultiLevelHierarchy"/>
    <dgm:cxn modelId="{2F2E227C-03F2-9246-96E6-3136BCB0639A}" type="presParOf" srcId="{C28EE3F3-6956-D54A-A19C-13E2154FADC9}" destId="{67083D5C-BBF5-D444-A6BA-80C242AAC4B2}" srcOrd="0" destOrd="0" presId="urn:microsoft.com/office/officeart/2008/layout/HorizontalMultiLevelHierarchy"/>
    <dgm:cxn modelId="{9E5658CC-035A-B044-8540-993D216E0AF3}" type="presParOf" srcId="{67083D5C-BBF5-D444-A6BA-80C242AAC4B2}" destId="{FEC75112-960A-4941-BFE4-7C79F5121146}" srcOrd="0" destOrd="0" presId="urn:microsoft.com/office/officeart/2008/layout/HorizontalMultiLevelHierarchy"/>
    <dgm:cxn modelId="{D0DF1BD3-2A93-3843-9925-6E29C5FBCAF8}" type="presParOf" srcId="{C28EE3F3-6956-D54A-A19C-13E2154FADC9}" destId="{1D113B24-0BD3-C747-9FBF-1AE98C208FA2}" srcOrd="1" destOrd="0" presId="urn:microsoft.com/office/officeart/2008/layout/HorizontalMultiLevelHierarchy"/>
    <dgm:cxn modelId="{E6686772-2B22-3849-8A02-DB43248063A0}" type="presParOf" srcId="{1D113B24-0BD3-C747-9FBF-1AE98C208FA2}" destId="{64F9BDA5-49D8-D14E-A1A9-E6E2CABA0A35}" srcOrd="0" destOrd="0" presId="urn:microsoft.com/office/officeart/2008/layout/HorizontalMultiLevelHierarchy"/>
    <dgm:cxn modelId="{9683774F-E67E-A645-91A1-F7C3B4E19504}" type="presParOf" srcId="{1D113B24-0BD3-C747-9FBF-1AE98C208FA2}" destId="{B3B847AC-1567-9C4E-BD62-D09B1D251E32}" srcOrd="1" destOrd="0" presId="urn:microsoft.com/office/officeart/2008/layout/HorizontalMultiLevelHierarchy"/>
    <dgm:cxn modelId="{D29C0FBB-3B48-C140-88AB-632346AAD239}" type="presParOf" srcId="{C28EE3F3-6956-D54A-A19C-13E2154FADC9}" destId="{C00401A3-C061-8D43-837A-B23A5AFCB8F4}" srcOrd="2" destOrd="0" presId="urn:microsoft.com/office/officeart/2008/layout/HorizontalMultiLevelHierarchy"/>
    <dgm:cxn modelId="{8DCC29D3-2EE3-DC47-B456-1EA8D6C9B923}" type="presParOf" srcId="{C00401A3-C061-8D43-837A-B23A5AFCB8F4}" destId="{DAE5B9B3-7E5F-F847-AEFC-02F33F580079}" srcOrd="0" destOrd="0" presId="urn:microsoft.com/office/officeart/2008/layout/HorizontalMultiLevelHierarchy"/>
    <dgm:cxn modelId="{43897F8D-E671-6949-AF93-FBEC5C676FB5}" type="presParOf" srcId="{C28EE3F3-6956-D54A-A19C-13E2154FADC9}" destId="{475AC95E-F326-0946-8E28-3CBBEB37D554}" srcOrd="3" destOrd="0" presId="urn:microsoft.com/office/officeart/2008/layout/HorizontalMultiLevelHierarchy"/>
    <dgm:cxn modelId="{0796AB9E-A6B3-A240-B0C6-A07B0D66B9CC}" type="presParOf" srcId="{475AC95E-F326-0946-8E28-3CBBEB37D554}" destId="{1F9C3CAA-2063-6246-8840-0EEB95FEDFB4}" srcOrd="0" destOrd="0" presId="urn:microsoft.com/office/officeart/2008/layout/HorizontalMultiLevelHierarchy"/>
    <dgm:cxn modelId="{C1AFF2AC-EB4E-6A40-A6F3-25BF3158ECC3}" type="presParOf" srcId="{475AC95E-F326-0946-8E28-3CBBEB37D554}" destId="{DA3C2E91-D42D-1345-B668-DA2EA3C6C219}" srcOrd="1" destOrd="0" presId="urn:microsoft.com/office/officeart/2008/layout/HorizontalMultiLevelHierarchy"/>
    <dgm:cxn modelId="{1C308DE8-BD62-B743-9CE1-25BAAAEA0129}" type="presParOf" srcId="{DA3C2E91-D42D-1345-B668-DA2EA3C6C219}" destId="{C724799D-160E-BF45-9015-A9C408566E23}" srcOrd="0" destOrd="0" presId="urn:microsoft.com/office/officeart/2008/layout/HorizontalMultiLevelHierarchy"/>
    <dgm:cxn modelId="{B09C0837-DD77-5040-AC9B-8A331DCDC3CA}" type="presParOf" srcId="{C724799D-160E-BF45-9015-A9C408566E23}" destId="{0654F3BB-734A-D44F-8407-E57709DEE8B6}" srcOrd="0" destOrd="0" presId="urn:microsoft.com/office/officeart/2008/layout/HorizontalMultiLevelHierarchy"/>
    <dgm:cxn modelId="{6D51C0DE-FCEC-7E4E-B0E7-FA15AFB213FB}" type="presParOf" srcId="{DA3C2E91-D42D-1345-B668-DA2EA3C6C219}" destId="{D7EC67AE-B63B-3A49-8D85-9EA1A3E66D69}" srcOrd="1" destOrd="0" presId="urn:microsoft.com/office/officeart/2008/layout/HorizontalMultiLevelHierarchy"/>
    <dgm:cxn modelId="{4A4D967A-570F-8740-A2AD-D2AF27F5F56B}" type="presParOf" srcId="{D7EC67AE-B63B-3A49-8D85-9EA1A3E66D69}" destId="{E16AE2F9-6AC6-A343-BF76-91F0E0E72466}" srcOrd="0" destOrd="0" presId="urn:microsoft.com/office/officeart/2008/layout/HorizontalMultiLevelHierarchy"/>
    <dgm:cxn modelId="{C8C10907-42AE-CF48-8699-C30FFD9F4E13}" type="presParOf" srcId="{D7EC67AE-B63B-3A49-8D85-9EA1A3E66D69}" destId="{6D00199E-E6F8-A04E-A9AD-0A04B0DD3382}" srcOrd="1" destOrd="0" presId="urn:microsoft.com/office/officeart/2008/layout/HorizontalMultiLevelHierarchy"/>
    <dgm:cxn modelId="{4AB8C83A-7D0E-0A4F-B947-FB67EAA914EB}" type="presParOf" srcId="{DA3C2E91-D42D-1345-B668-DA2EA3C6C219}" destId="{C5C085E9-C167-F443-8115-C04CA950C172}" srcOrd="2" destOrd="0" presId="urn:microsoft.com/office/officeart/2008/layout/HorizontalMultiLevelHierarchy"/>
    <dgm:cxn modelId="{D6624825-7DE7-6744-A7AA-C62EDEA910E2}" type="presParOf" srcId="{C5C085E9-C167-F443-8115-C04CA950C172}" destId="{8E3943C1-99DB-4E4D-A229-6DC1CBC1C558}" srcOrd="0" destOrd="0" presId="urn:microsoft.com/office/officeart/2008/layout/HorizontalMultiLevelHierarchy"/>
    <dgm:cxn modelId="{A6F576CB-99E8-844F-A73F-D46954649DEF}" type="presParOf" srcId="{DA3C2E91-D42D-1345-B668-DA2EA3C6C219}" destId="{7E5A79C2-790F-CD48-BC15-DB14765FF219}" srcOrd="3" destOrd="0" presId="urn:microsoft.com/office/officeart/2008/layout/HorizontalMultiLevelHierarchy"/>
    <dgm:cxn modelId="{588B84A6-31A4-FA44-99E2-BCD3DBC44685}" type="presParOf" srcId="{7E5A79C2-790F-CD48-BC15-DB14765FF219}" destId="{E84B48F6-6CA8-9047-BF02-3EFDFDD6AD65}" srcOrd="0" destOrd="0" presId="urn:microsoft.com/office/officeart/2008/layout/HorizontalMultiLevelHierarchy"/>
    <dgm:cxn modelId="{3EEFD9CD-7F11-EE45-905C-31B49755ED57}" type="presParOf" srcId="{7E5A79C2-790F-CD48-BC15-DB14765FF219}" destId="{5DA238F9-B3DF-8C42-B068-35C60075564D}" srcOrd="1" destOrd="0" presId="urn:microsoft.com/office/officeart/2008/layout/HorizontalMultiLevelHierarchy"/>
    <dgm:cxn modelId="{1135ABF6-FAF6-324A-8E69-8D4DD5104E7C}" type="presParOf" srcId="{DA3C2E91-D42D-1345-B668-DA2EA3C6C219}" destId="{E34747DE-95F5-5542-8B74-D3C04AD2B3C5}" srcOrd="4" destOrd="0" presId="urn:microsoft.com/office/officeart/2008/layout/HorizontalMultiLevelHierarchy"/>
    <dgm:cxn modelId="{3419DF51-BA88-8644-B185-3F7744A431FE}" type="presParOf" srcId="{E34747DE-95F5-5542-8B74-D3C04AD2B3C5}" destId="{0E30BAF4-47C1-A94C-A60B-95F5BEA01071}" srcOrd="0" destOrd="0" presId="urn:microsoft.com/office/officeart/2008/layout/HorizontalMultiLevelHierarchy"/>
    <dgm:cxn modelId="{EC3F4D80-3C24-8249-94CB-0A42A2E536D0}" type="presParOf" srcId="{DA3C2E91-D42D-1345-B668-DA2EA3C6C219}" destId="{EB1BBAA5-67FF-494B-A146-7403CCAF43FD}" srcOrd="5" destOrd="0" presId="urn:microsoft.com/office/officeart/2008/layout/HorizontalMultiLevelHierarchy"/>
    <dgm:cxn modelId="{8F23F6F5-7FA4-EE46-8B6D-DBB472F7086E}" type="presParOf" srcId="{EB1BBAA5-67FF-494B-A146-7403CCAF43FD}" destId="{97BDD0A9-0CA6-474A-A90E-3E82D48D47C7}" srcOrd="0" destOrd="0" presId="urn:microsoft.com/office/officeart/2008/layout/HorizontalMultiLevelHierarchy"/>
    <dgm:cxn modelId="{7BD0C9A8-8801-9E46-B3FB-3EF193FC1E43}" type="presParOf" srcId="{EB1BBAA5-67FF-494B-A146-7403CCAF43FD}" destId="{592C759C-243D-984D-A0AE-6A8E659296FD}" srcOrd="1" destOrd="0" presId="urn:microsoft.com/office/officeart/2008/layout/HorizontalMultiLevelHierarchy"/>
    <dgm:cxn modelId="{7ABF7A93-D3F4-4647-87B9-7161032B5495}" type="presParOf" srcId="{C28EE3F3-6956-D54A-A19C-13E2154FADC9}" destId="{E7CEEBC7-5DF1-D14A-8136-24B2DCC5637C}" srcOrd="4" destOrd="0" presId="urn:microsoft.com/office/officeart/2008/layout/HorizontalMultiLevelHierarchy"/>
    <dgm:cxn modelId="{CD0B1B40-1CC8-1744-BFFB-2CD5474A3FEA}" type="presParOf" srcId="{E7CEEBC7-5DF1-D14A-8136-24B2DCC5637C}" destId="{38ECCA16-A86E-124A-A04D-1753D1D5827B}" srcOrd="0" destOrd="0" presId="urn:microsoft.com/office/officeart/2008/layout/HorizontalMultiLevelHierarchy"/>
    <dgm:cxn modelId="{449C7F3D-2895-6B4D-8333-C1E9967680E9}" type="presParOf" srcId="{C28EE3F3-6956-D54A-A19C-13E2154FADC9}" destId="{A1FA9F72-E75A-1642-A743-6B59FAE0505A}" srcOrd="5" destOrd="0" presId="urn:microsoft.com/office/officeart/2008/layout/HorizontalMultiLevelHierarchy"/>
    <dgm:cxn modelId="{CA23D1F0-E28C-604E-ACF8-D727087AD3D6}" type="presParOf" srcId="{A1FA9F72-E75A-1642-A743-6B59FAE0505A}" destId="{6B47E1E0-1693-6B45-852C-9C24B4230A45}" srcOrd="0" destOrd="0" presId="urn:microsoft.com/office/officeart/2008/layout/HorizontalMultiLevelHierarchy"/>
    <dgm:cxn modelId="{4908F399-B51A-B14B-98CA-7E7BCFEEDEE2}" type="presParOf" srcId="{A1FA9F72-E75A-1642-A743-6B59FAE0505A}" destId="{213A605D-702F-F34C-9BC2-0719FF397322}" srcOrd="1" destOrd="0" presId="urn:microsoft.com/office/officeart/2008/layout/HorizontalMultiLevelHierarchy"/>
    <dgm:cxn modelId="{F6960AAA-B6B9-FD49-87FE-F58D0F879293}" type="presParOf" srcId="{D57B765F-3B2E-404D-8416-637D48AE35EF}" destId="{8FA2989F-7A8E-B44C-926E-E67B4B7960E7}" srcOrd="4" destOrd="0" presId="urn:microsoft.com/office/officeart/2008/layout/HorizontalMultiLevelHierarchy"/>
    <dgm:cxn modelId="{8C0E5B55-524A-8943-A1D6-30A7B9ABE36C}" type="presParOf" srcId="{8FA2989F-7A8E-B44C-926E-E67B4B7960E7}" destId="{0FBD58AA-CD45-2643-997B-3BAB7F31D668}" srcOrd="0" destOrd="0" presId="urn:microsoft.com/office/officeart/2008/layout/HorizontalMultiLevelHierarchy"/>
    <dgm:cxn modelId="{05EF84E1-EEFF-A244-B6D1-61169FC566C5}" type="presParOf" srcId="{D57B765F-3B2E-404D-8416-637D48AE35EF}" destId="{DB0D479D-EECD-D047-AFFF-119F2141EF5F}" srcOrd="5" destOrd="0" presId="urn:microsoft.com/office/officeart/2008/layout/HorizontalMultiLevelHierarchy"/>
    <dgm:cxn modelId="{66B2F81E-19F8-BA44-8A73-00B27FFEAFBA}" type="presParOf" srcId="{DB0D479D-EECD-D047-AFFF-119F2141EF5F}" destId="{C198FB6F-4834-234F-BD4E-40266488D1C7}" srcOrd="0" destOrd="0" presId="urn:microsoft.com/office/officeart/2008/layout/HorizontalMultiLevelHierarchy"/>
    <dgm:cxn modelId="{99576B64-30AE-874C-B331-446A8DB8B30C}" type="presParOf" srcId="{DB0D479D-EECD-D047-AFFF-119F2141EF5F}" destId="{D1AE316A-B3A8-B04E-A675-1A33DD1F6B13}" srcOrd="1" destOrd="0" presId="urn:microsoft.com/office/officeart/2008/layout/HorizontalMultiLevelHierarchy"/>
    <dgm:cxn modelId="{EC8D4C89-E8D9-554F-91A3-4C48FE12CD99}" type="presParOf" srcId="{D1AE316A-B3A8-B04E-A675-1A33DD1F6B13}" destId="{676432A9-F9E3-674E-85D6-0FD836BC9EBE}" srcOrd="0" destOrd="0" presId="urn:microsoft.com/office/officeart/2008/layout/HorizontalMultiLevelHierarchy"/>
    <dgm:cxn modelId="{C80E7DF7-50CD-7D48-B3D2-508EBAAD5B6F}" type="presParOf" srcId="{676432A9-F9E3-674E-85D6-0FD836BC9EBE}" destId="{96CCB2A7-C407-3146-8495-A93ADE5392BD}" srcOrd="0" destOrd="0" presId="urn:microsoft.com/office/officeart/2008/layout/HorizontalMultiLevelHierarchy"/>
    <dgm:cxn modelId="{73C2E230-E454-334F-B15E-5A14BB4BBB98}" type="presParOf" srcId="{D1AE316A-B3A8-B04E-A675-1A33DD1F6B13}" destId="{FC99FBAF-4B43-BF46-A229-D180C01F5906}" srcOrd="1" destOrd="0" presId="urn:microsoft.com/office/officeart/2008/layout/HorizontalMultiLevelHierarchy"/>
    <dgm:cxn modelId="{3FD56DE0-E37D-EA47-9962-43F762EBDD5B}" type="presParOf" srcId="{FC99FBAF-4B43-BF46-A229-D180C01F5906}" destId="{7B138A2C-6C00-374E-A48B-1F8113C70A44}" srcOrd="0" destOrd="0" presId="urn:microsoft.com/office/officeart/2008/layout/HorizontalMultiLevelHierarchy"/>
    <dgm:cxn modelId="{C0054DBE-855D-2341-AB42-1476D153DA88}" type="presParOf" srcId="{FC99FBAF-4B43-BF46-A229-D180C01F5906}" destId="{26473D13-2028-2C47-88EE-50876AAFA44F}" srcOrd="1" destOrd="0" presId="urn:microsoft.com/office/officeart/2008/layout/HorizontalMultiLevelHierarchy"/>
    <dgm:cxn modelId="{6E698A03-740F-2D48-88EF-143003BC0D57}" type="presParOf" srcId="{D1AE316A-B3A8-B04E-A675-1A33DD1F6B13}" destId="{2E31BFF7-8535-AA48-9BF3-A1DE70E0EB51}" srcOrd="2" destOrd="0" presId="urn:microsoft.com/office/officeart/2008/layout/HorizontalMultiLevelHierarchy"/>
    <dgm:cxn modelId="{1E964E8A-1821-C248-956E-5212DF598BB2}" type="presParOf" srcId="{2E31BFF7-8535-AA48-9BF3-A1DE70E0EB51}" destId="{56D19A61-E010-D744-B9CF-C72F35AA0CE6}" srcOrd="0" destOrd="0" presId="urn:microsoft.com/office/officeart/2008/layout/HorizontalMultiLevelHierarchy"/>
    <dgm:cxn modelId="{AF222674-87F6-6A42-B333-68CCB605C6AC}" type="presParOf" srcId="{D1AE316A-B3A8-B04E-A675-1A33DD1F6B13}" destId="{FF9B2986-7853-184C-B100-23A143BE9255}" srcOrd="3" destOrd="0" presId="urn:microsoft.com/office/officeart/2008/layout/HorizontalMultiLevelHierarchy"/>
    <dgm:cxn modelId="{259B9F3C-F89B-A947-A824-74E7CED38540}" type="presParOf" srcId="{FF9B2986-7853-184C-B100-23A143BE9255}" destId="{79F24C5A-6432-AE4B-AAAA-DBD435D57EB7}" srcOrd="0" destOrd="0" presId="urn:microsoft.com/office/officeart/2008/layout/HorizontalMultiLevelHierarchy"/>
    <dgm:cxn modelId="{FEA36089-C2DA-EF43-858F-FF750809AB7B}" type="presParOf" srcId="{FF9B2986-7853-184C-B100-23A143BE9255}" destId="{8B2FF4C5-B5DF-ED46-8BF9-2C056C48EE85}" srcOrd="1" destOrd="0" presId="urn:microsoft.com/office/officeart/2008/layout/HorizontalMultiLevelHierarchy"/>
    <dgm:cxn modelId="{F1C53C29-2FEC-B248-9390-70586023DAB9}" type="presParOf" srcId="{D57B765F-3B2E-404D-8416-637D48AE35EF}" destId="{0458E83F-BD51-1C4A-92D9-1720FE5B446F}" srcOrd="6" destOrd="0" presId="urn:microsoft.com/office/officeart/2008/layout/HorizontalMultiLevelHierarchy"/>
    <dgm:cxn modelId="{4B61A00E-B7C0-DB4F-AC64-866FEC5CEFDB}" type="presParOf" srcId="{0458E83F-BD51-1C4A-92D9-1720FE5B446F}" destId="{FDEDDAF2-1FFC-D04E-BF87-26D4E1857877}" srcOrd="0" destOrd="0" presId="urn:microsoft.com/office/officeart/2008/layout/HorizontalMultiLevelHierarchy"/>
    <dgm:cxn modelId="{C3C2EFB9-B4EF-5844-83F4-5275027132F3}" type="presParOf" srcId="{D57B765F-3B2E-404D-8416-637D48AE35EF}" destId="{04888A79-36F6-1C40-B12C-4337E9F98A2F}" srcOrd="7" destOrd="0" presId="urn:microsoft.com/office/officeart/2008/layout/HorizontalMultiLevelHierarchy"/>
    <dgm:cxn modelId="{D81848B5-3D76-4445-83F0-48F4D5AEE17C}" type="presParOf" srcId="{04888A79-36F6-1C40-B12C-4337E9F98A2F}" destId="{2BCCBA56-E619-1C4D-B6D0-06B3DC69DF13}" srcOrd="0" destOrd="0" presId="urn:microsoft.com/office/officeart/2008/layout/HorizontalMultiLevelHierarchy"/>
    <dgm:cxn modelId="{9B2660F8-7505-3A4C-95A7-D103C5FE67D3}" type="presParOf" srcId="{04888A79-36F6-1C40-B12C-4337E9F98A2F}" destId="{6189135C-10C2-A043-B73F-EE84740279EB}" srcOrd="1" destOrd="0" presId="urn:microsoft.com/office/officeart/2008/layout/HorizontalMultiLevelHierarchy"/>
    <dgm:cxn modelId="{5763D2AE-FCE4-274C-AF8A-9891DCFA90B8}" type="presParOf" srcId="{6189135C-10C2-A043-B73F-EE84740279EB}" destId="{0995119E-E35C-1E4C-A5A1-99F43EA1BE10}" srcOrd="0" destOrd="0" presId="urn:microsoft.com/office/officeart/2008/layout/HorizontalMultiLevelHierarchy"/>
    <dgm:cxn modelId="{BF1D905E-C7CD-3242-85A6-78394A3722C3}" type="presParOf" srcId="{0995119E-E35C-1E4C-A5A1-99F43EA1BE10}" destId="{A5D7CD01-1DE1-5944-B86B-7165E3458DFC}" srcOrd="0" destOrd="0" presId="urn:microsoft.com/office/officeart/2008/layout/HorizontalMultiLevelHierarchy"/>
    <dgm:cxn modelId="{B96120E8-6694-5A46-BB8D-474CC721A0CE}" type="presParOf" srcId="{6189135C-10C2-A043-B73F-EE84740279EB}" destId="{12828C36-3123-8B43-BBD6-E1A391F3B3A5}" srcOrd="1" destOrd="0" presId="urn:microsoft.com/office/officeart/2008/layout/HorizontalMultiLevelHierarchy"/>
    <dgm:cxn modelId="{DD4E4180-C170-7C48-92C4-02A4E2D78826}" type="presParOf" srcId="{12828C36-3123-8B43-BBD6-E1A391F3B3A5}" destId="{7CF9AD30-F77D-064A-8489-52B0A50CC6EF}" srcOrd="0" destOrd="0" presId="urn:microsoft.com/office/officeart/2008/layout/HorizontalMultiLevelHierarchy"/>
    <dgm:cxn modelId="{DB1ED985-125C-7545-AB53-BC1EEE258533}" type="presParOf" srcId="{12828C36-3123-8B43-BBD6-E1A391F3B3A5}" destId="{C045FDD1-1CE5-7840-B7E2-35FE36CC995F}" srcOrd="1" destOrd="0" presId="urn:microsoft.com/office/officeart/2008/layout/HorizontalMultiLevelHierarchy"/>
    <dgm:cxn modelId="{47E2BC65-A042-F440-A57D-BE73EF39F301}" type="presParOf" srcId="{D57B765F-3B2E-404D-8416-637D48AE35EF}" destId="{C3C77A9B-D33C-7048-891A-46EFDAA477C3}" srcOrd="8" destOrd="0" presId="urn:microsoft.com/office/officeart/2008/layout/HorizontalMultiLevelHierarchy"/>
    <dgm:cxn modelId="{2980FC50-3220-C546-82A8-B51951BF4FA8}" type="presParOf" srcId="{C3C77A9B-D33C-7048-891A-46EFDAA477C3}" destId="{FC321C99-3F31-3B4B-B258-FE6E07BAD251}" srcOrd="0" destOrd="0" presId="urn:microsoft.com/office/officeart/2008/layout/HorizontalMultiLevelHierarchy"/>
    <dgm:cxn modelId="{7FB6D469-4270-7E4B-992A-EC80D4820AF0}" type="presParOf" srcId="{D57B765F-3B2E-404D-8416-637D48AE35EF}" destId="{CF7DFE02-3338-6643-9AAC-79A33BD90756}" srcOrd="9" destOrd="0" presId="urn:microsoft.com/office/officeart/2008/layout/HorizontalMultiLevelHierarchy"/>
    <dgm:cxn modelId="{CDB59FA9-E912-BD46-94F6-E52A7E26D146}" type="presParOf" srcId="{CF7DFE02-3338-6643-9AAC-79A33BD90756}" destId="{69166649-BB2E-3C4A-B82F-D381378DA11B}" srcOrd="0" destOrd="0" presId="urn:microsoft.com/office/officeart/2008/layout/HorizontalMultiLevelHierarchy"/>
    <dgm:cxn modelId="{525BD86E-DDA6-FF4D-92F8-CEACB6D800FC}" type="presParOf" srcId="{CF7DFE02-3338-6643-9AAC-79A33BD90756}" destId="{67058E6E-D1F1-4744-AC2A-C6509D581913}" srcOrd="1" destOrd="0" presId="urn:microsoft.com/office/officeart/2008/layout/HorizontalMultiLevelHierarchy"/>
    <dgm:cxn modelId="{9B8E0F7E-5A96-C449-B0FD-354448F8EDF8}" type="presParOf" srcId="{67058E6E-D1F1-4744-AC2A-C6509D581913}" destId="{1E440B9E-6247-B64D-BA6B-642AF8716DBE}" srcOrd="0" destOrd="0" presId="urn:microsoft.com/office/officeart/2008/layout/HorizontalMultiLevelHierarchy"/>
    <dgm:cxn modelId="{D8C18DF3-542A-0F4D-A32D-0B3389CB7A01}" type="presParOf" srcId="{1E440B9E-6247-B64D-BA6B-642AF8716DBE}" destId="{69874654-2996-3F47-9857-D1F372ECB76D}" srcOrd="0" destOrd="0" presId="urn:microsoft.com/office/officeart/2008/layout/HorizontalMultiLevelHierarchy"/>
    <dgm:cxn modelId="{84E02D77-B072-2C48-BCF3-574ABE74E772}" type="presParOf" srcId="{67058E6E-D1F1-4744-AC2A-C6509D581913}" destId="{71AEABE5-FB39-D84F-8689-BF689646292E}" srcOrd="1" destOrd="0" presId="urn:microsoft.com/office/officeart/2008/layout/HorizontalMultiLevelHierarchy"/>
    <dgm:cxn modelId="{6D670940-BC9E-AF44-B5D6-B4CCA24C24F2}" type="presParOf" srcId="{71AEABE5-FB39-D84F-8689-BF689646292E}" destId="{9055003F-3F51-6043-9FF3-E876FE7A71F8}" srcOrd="0" destOrd="0" presId="urn:microsoft.com/office/officeart/2008/layout/HorizontalMultiLevelHierarchy"/>
    <dgm:cxn modelId="{84A77AF2-E8F6-B140-914D-C1BD99DB3F97}" type="presParOf" srcId="{71AEABE5-FB39-D84F-8689-BF689646292E}" destId="{3A61B8F9-863B-C746-8917-6DD9D2187628}" srcOrd="1" destOrd="0" presId="urn:microsoft.com/office/officeart/2008/layout/HorizontalMultiLevelHierarchy"/>
    <dgm:cxn modelId="{E040DF8A-4014-2A4C-9D8C-ABD8927DE10A}" type="presParOf" srcId="{3A61B8F9-863B-C746-8917-6DD9D2187628}" destId="{B7C637DE-E0D2-0647-B060-270863601CCA}" srcOrd="0" destOrd="0" presId="urn:microsoft.com/office/officeart/2008/layout/HorizontalMultiLevelHierarchy"/>
    <dgm:cxn modelId="{2EF9F1DE-1858-3042-9999-F69457D1D020}" type="presParOf" srcId="{B7C637DE-E0D2-0647-B060-270863601CCA}" destId="{1953A902-DDA8-5C40-8995-EB0BBF69CC4E}" srcOrd="0" destOrd="0" presId="urn:microsoft.com/office/officeart/2008/layout/HorizontalMultiLevelHierarchy"/>
    <dgm:cxn modelId="{E44D886B-1188-1E4E-97A5-8D3404DFE399}" type="presParOf" srcId="{3A61B8F9-863B-C746-8917-6DD9D2187628}" destId="{4259D574-6156-3D48-8AA0-784EE4305D11}" srcOrd="1" destOrd="0" presId="urn:microsoft.com/office/officeart/2008/layout/HorizontalMultiLevelHierarchy"/>
    <dgm:cxn modelId="{2ECED4CC-1348-BE4F-9150-20BAA59A3B5B}" type="presParOf" srcId="{4259D574-6156-3D48-8AA0-784EE4305D11}" destId="{08A0CF2C-15BF-994E-A3BB-C27C853BDCEB}" srcOrd="0" destOrd="0" presId="urn:microsoft.com/office/officeart/2008/layout/HorizontalMultiLevelHierarchy"/>
    <dgm:cxn modelId="{06BDB9AE-899E-4741-8151-D3F8707D05CD}" type="presParOf" srcId="{4259D574-6156-3D48-8AA0-784EE4305D11}" destId="{5362A6A5-850D-044C-BE68-8D38B67E49DB}" srcOrd="1" destOrd="0" presId="urn:microsoft.com/office/officeart/2008/layout/HorizontalMultiLevelHierarchy"/>
    <dgm:cxn modelId="{2FDAB727-8C59-064B-8F3F-5F99B13E9865}" type="presParOf" srcId="{5362A6A5-850D-044C-BE68-8D38B67E49DB}" destId="{F175EE12-0CCE-EC47-818F-AE17DDF732A3}" srcOrd="0" destOrd="0" presId="urn:microsoft.com/office/officeart/2008/layout/HorizontalMultiLevelHierarchy"/>
    <dgm:cxn modelId="{B316D4DD-8EE9-DA4E-A0FD-4807BD1FAF91}" type="presParOf" srcId="{F175EE12-0CCE-EC47-818F-AE17DDF732A3}" destId="{50035433-0013-044A-B282-39FFC664D5E9}" srcOrd="0" destOrd="0" presId="urn:microsoft.com/office/officeart/2008/layout/HorizontalMultiLevelHierarchy"/>
    <dgm:cxn modelId="{3C8A492D-3592-B843-BC52-3E80DFCB18E8}" type="presParOf" srcId="{5362A6A5-850D-044C-BE68-8D38B67E49DB}" destId="{D7EBCAD6-D638-BC4C-B65E-B19B00D23CD0}" srcOrd="1" destOrd="0" presId="urn:microsoft.com/office/officeart/2008/layout/HorizontalMultiLevelHierarchy"/>
    <dgm:cxn modelId="{DA5488CC-23DD-5146-BD5F-77DD2FC20A88}" type="presParOf" srcId="{D7EBCAD6-D638-BC4C-B65E-B19B00D23CD0}" destId="{8C47CFB5-2DE3-0E49-AA8E-3E3DABE5828E}" srcOrd="0" destOrd="0" presId="urn:microsoft.com/office/officeart/2008/layout/HorizontalMultiLevelHierarchy"/>
    <dgm:cxn modelId="{E4669AA2-CC94-3E49-A792-CB1A10D74269}" type="presParOf" srcId="{D7EBCAD6-D638-BC4C-B65E-B19B00D23CD0}" destId="{3052C107-6BD9-B24A-8EC2-6498676B5B5D}" srcOrd="1" destOrd="0" presId="urn:microsoft.com/office/officeart/2008/layout/HorizontalMultiLevelHierarchy"/>
    <dgm:cxn modelId="{BEED22A0-5EF8-C44B-8B41-02BC35B5BCAC}" type="presParOf" srcId="{5362A6A5-850D-044C-BE68-8D38B67E49DB}" destId="{E94B9131-EA5E-7D41-891F-2175E06D916D}" srcOrd="2" destOrd="0" presId="urn:microsoft.com/office/officeart/2008/layout/HorizontalMultiLevelHierarchy"/>
    <dgm:cxn modelId="{DE1F4136-9F19-1642-B2EB-8D577E037594}" type="presParOf" srcId="{E94B9131-EA5E-7D41-891F-2175E06D916D}" destId="{ABB2CC97-8C46-DB4A-A0CA-3BA9033259BA}" srcOrd="0" destOrd="0" presId="urn:microsoft.com/office/officeart/2008/layout/HorizontalMultiLevelHierarchy"/>
    <dgm:cxn modelId="{78EDCF83-D82D-E44A-B5C4-CA5EF17614E7}" type="presParOf" srcId="{5362A6A5-850D-044C-BE68-8D38B67E49DB}" destId="{1C4D563D-6595-2140-ABDB-A08FEE0405A8}" srcOrd="3" destOrd="0" presId="urn:microsoft.com/office/officeart/2008/layout/HorizontalMultiLevelHierarchy"/>
    <dgm:cxn modelId="{12766BC1-BE4A-8B4D-B48D-DB7A2FC4ABAE}" type="presParOf" srcId="{1C4D563D-6595-2140-ABDB-A08FEE0405A8}" destId="{945E8AC7-E7C8-BE41-9F23-BBCE5B46D305}" srcOrd="0" destOrd="0" presId="urn:microsoft.com/office/officeart/2008/layout/HorizontalMultiLevelHierarchy"/>
    <dgm:cxn modelId="{76B5874D-D50F-8F48-B768-2D8D2B7A404A}" type="presParOf" srcId="{1C4D563D-6595-2140-ABDB-A08FEE0405A8}" destId="{EF480AB0-E829-1540-9D80-3D9D1E0B586F}" srcOrd="1" destOrd="0" presId="urn:microsoft.com/office/officeart/2008/layout/HorizontalMultiLevelHierarchy"/>
    <dgm:cxn modelId="{9A723E41-B2DD-864C-B19C-F41C882C137E}" type="presParOf" srcId="{67058E6E-D1F1-4744-AC2A-C6509D581913}" destId="{9AC9287F-1F86-3948-849E-3B70066899A6}" srcOrd="2" destOrd="0" presId="urn:microsoft.com/office/officeart/2008/layout/HorizontalMultiLevelHierarchy"/>
    <dgm:cxn modelId="{2ADEB444-ADB3-8940-9C4B-53E66300753E}" type="presParOf" srcId="{9AC9287F-1F86-3948-849E-3B70066899A6}" destId="{099AFF4C-C00A-E94D-809A-F3F91051C893}" srcOrd="0" destOrd="0" presId="urn:microsoft.com/office/officeart/2008/layout/HorizontalMultiLevelHierarchy"/>
    <dgm:cxn modelId="{EE60BB9C-8C40-594C-9959-9AD82F949780}" type="presParOf" srcId="{67058E6E-D1F1-4744-AC2A-C6509D581913}" destId="{1E74620D-916D-DE4A-9E06-E5FA0BE2CD03}" srcOrd="3" destOrd="0" presId="urn:microsoft.com/office/officeart/2008/layout/HorizontalMultiLevelHierarchy"/>
    <dgm:cxn modelId="{449064CF-DDD8-0B4B-8173-BEFA1ADA5E20}" type="presParOf" srcId="{1E74620D-916D-DE4A-9E06-E5FA0BE2CD03}" destId="{2588FE4F-5DEC-FD4D-9BAE-081109FD8820}" srcOrd="0" destOrd="0" presId="urn:microsoft.com/office/officeart/2008/layout/HorizontalMultiLevelHierarchy"/>
    <dgm:cxn modelId="{6DF45492-14AD-4D4A-AE8D-CA97A100EEED}" type="presParOf" srcId="{1E74620D-916D-DE4A-9E06-E5FA0BE2CD03}" destId="{10FC98BF-A242-A447-82DF-F0AFD23521DB}" srcOrd="1" destOrd="0" presId="urn:microsoft.com/office/officeart/2008/layout/HorizontalMultiLevelHierarchy"/>
    <dgm:cxn modelId="{64694E1E-45DD-884E-A772-6084F9003AE2}" type="presParOf" srcId="{D57B765F-3B2E-404D-8416-637D48AE35EF}" destId="{90CE8BA1-03EC-0546-B2EF-BCD27820A8AA}" srcOrd="10" destOrd="0" presId="urn:microsoft.com/office/officeart/2008/layout/HorizontalMultiLevelHierarchy"/>
    <dgm:cxn modelId="{00906ACD-FB2F-314F-99E4-CDB81A2F6CAE}" type="presParOf" srcId="{90CE8BA1-03EC-0546-B2EF-BCD27820A8AA}" destId="{619B2CAB-019A-954F-B2C5-BC5C56ED1855}" srcOrd="0" destOrd="0" presId="urn:microsoft.com/office/officeart/2008/layout/HorizontalMultiLevelHierarchy"/>
    <dgm:cxn modelId="{1388444D-9D9D-B84E-9B0E-AB02B5BADA2F}" type="presParOf" srcId="{D57B765F-3B2E-404D-8416-637D48AE35EF}" destId="{FD2B5E95-1684-F04E-8160-04FEC9613B8D}" srcOrd="11" destOrd="0" presId="urn:microsoft.com/office/officeart/2008/layout/HorizontalMultiLevelHierarchy"/>
    <dgm:cxn modelId="{9A26A9E3-D28E-0F45-A615-C1E7EC1026F3}" type="presParOf" srcId="{FD2B5E95-1684-F04E-8160-04FEC9613B8D}" destId="{211C7C95-F92D-EB4B-8302-A08A02907365}" srcOrd="0" destOrd="0" presId="urn:microsoft.com/office/officeart/2008/layout/HorizontalMultiLevelHierarchy"/>
    <dgm:cxn modelId="{F5D1E4EC-D314-B349-810D-D7EDB8475285}" type="presParOf" srcId="{FD2B5E95-1684-F04E-8160-04FEC9613B8D}" destId="{A611997B-E233-874F-ACE8-C4DD07CB03C5}" srcOrd="1" destOrd="0" presId="urn:microsoft.com/office/officeart/2008/layout/HorizontalMultiLevelHierarchy"/>
    <dgm:cxn modelId="{E9AA71FC-331C-3842-9A8D-3F58D692ECFA}" type="presParOf" srcId="{A611997B-E233-874F-ACE8-C4DD07CB03C5}" destId="{BBFB7019-E02B-DD44-97BC-E0F156C553FF}" srcOrd="0" destOrd="0" presId="urn:microsoft.com/office/officeart/2008/layout/HorizontalMultiLevelHierarchy"/>
    <dgm:cxn modelId="{FA2BC768-BCC4-2C47-866E-B22BD1C8A431}" type="presParOf" srcId="{BBFB7019-E02B-DD44-97BC-E0F156C553FF}" destId="{9B1C6A7C-51CF-AB4A-B630-420F4E9D4912}" srcOrd="0" destOrd="0" presId="urn:microsoft.com/office/officeart/2008/layout/HorizontalMultiLevelHierarchy"/>
    <dgm:cxn modelId="{8CED4913-2833-8C43-84DC-A7F654E0D35B}" type="presParOf" srcId="{A611997B-E233-874F-ACE8-C4DD07CB03C5}" destId="{9A3EA805-567F-3645-A315-71DF16DF1C76}" srcOrd="1" destOrd="0" presId="urn:microsoft.com/office/officeart/2008/layout/HorizontalMultiLevelHierarchy"/>
    <dgm:cxn modelId="{09A7FD9C-8645-4542-BAE5-F458CDE205F0}" type="presParOf" srcId="{9A3EA805-567F-3645-A315-71DF16DF1C76}" destId="{F5DB3BDD-9EB4-A641-BA0D-E5BE755646DA}" srcOrd="0" destOrd="0" presId="urn:microsoft.com/office/officeart/2008/layout/HorizontalMultiLevelHierarchy"/>
    <dgm:cxn modelId="{74EDA171-0BA8-634C-B8EB-F1A7099A658B}" type="presParOf" srcId="{9A3EA805-567F-3645-A315-71DF16DF1C76}" destId="{EABF6D6A-60D9-7348-9DBF-D58F4CBDAD99}" srcOrd="1" destOrd="0" presId="urn:microsoft.com/office/officeart/2008/layout/HorizontalMultiLevelHierarchy"/>
    <dgm:cxn modelId="{694E2E29-8899-C346-B4F9-4A20837125D1}" type="presParOf" srcId="{D57B765F-3B2E-404D-8416-637D48AE35EF}" destId="{DABE946F-4E36-714A-ADA0-4E43868A47A8}" srcOrd="12" destOrd="0" presId="urn:microsoft.com/office/officeart/2008/layout/HorizontalMultiLevelHierarchy"/>
    <dgm:cxn modelId="{F6286BCB-FA44-0840-A988-52AA1DB844BD}" type="presParOf" srcId="{DABE946F-4E36-714A-ADA0-4E43868A47A8}" destId="{2617E40F-CF75-2A44-94FA-4EE78B6437EB}" srcOrd="0" destOrd="0" presId="urn:microsoft.com/office/officeart/2008/layout/HorizontalMultiLevelHierarchy"/>
    <dgm:cxn modelId="{6990E934-D0A8-6B46-BDE6-99FE57D95A1F}" type="presParOf" srcId="{D57B765F-3B2E-404D-8416-637D48AE35EF}" destId="{80510F7F-3562-C244-8F36-ACCF557F9EEE}" srcOrd="13" destOrd="0" presId="urn:microsoft.com/office/officeart/2008/layout/HorizontalMultiLevelHierarchy"/>
    <dgm:cxn modelId="{A1DA7E01-F056-FB41-AB2C-06D96C711229}" type="presParOf" srcId="{80510F7F-3562-C244-8F36-ACCF557F9EEE}" destId="{7DE53385-36FB-4B44-914E-DB872EB8978E}" srcOrd="0" destOrd="0" presId="urn:microsoft.com/office/officeart/2008/layout/HorizontalMultiLevelHierarchy"/>
    <dgm:cxn modelId="{B7C1590B-CE17-5C4C-995F-D912BAB51D9F}" type="presParOf" srcId="{80510F7F-3562-C244-8F36-ACCF557F9EEE}" destId="{6AED01B7-45D4-B14C-814B-E01AFB3916D0}" srcOrd="1" destOrd="0" presId="urn:microsoft.com/office/officeart/2008/layout/HorizontalMultiLevelHierarchy"/>
    <dgm:cxn modelId="{A603BFB4-0E5F-B64C-9AA4-46A4B87DCCB8}" type="presParOf" srcId="{6AED01B7-45D4-B14C-814B-E01AFB3916D0}" destId="{4995D7E5-150D-034F-9DC7-58B711FE9B4C}" srcOrd="0" destOrd="0" presId="urn:microsoft.com/office/officeart/2008/layout/HorizontalMultiLevelHierarchy"/>
    <dgm:cxn modelId="{9D55E139-1319-8741-831E-DE83AEAC87C6}" type="presParOf" srcId="{4995D7E5-150D-034F-9DC7-58B711FE9B4C}" destId="{4336F96F-9E89-3649-9D49-AD6D72DE7DC1}" srcOrd="0" destOrd="0" presId="urn:microsoft.com/office/officeart/2008/layout/HorizontalMultiLevelHierarchy"/>
    <dgm:cxn modelId="{26C6358E-4713-FF46-9E06-E7F0F554A033}" type="presParOf" srcId="{6AED01B7-45D4-B14C-814B-E01AFB3916D0}" destId="{69B56CD4-F97D-F143-8F7E-9E76B93A92DA}" srcOrd="1" destOrd="0" presId="urn:microsoft.com/office/officeart/2008/layout/HorizontalMultiLevelHierarchy"/>
    <dgm:cxn modelId="{1FF7719E-6470-5F4F-A0FA-4A7971A89144}" type="presParOf" srcId="{69B56CD4-F97D-F143-8F7E-9E76B93A92DA}" destId="{04470FB1-1C46-3649-8E58-1D66D6D21659}" srcOrd="0" destOrd="0" presId="urn:microsoft.com/office/officeart/2008/layout/HorizontalMultiLevelHierarchy"/>
    <dgm:cxn modelId="{C4C757FD-8729-AE4F-BC15-EFB8849FD5DC}" type="presParOf" srcId="{69B56CD4-F97D-F143-8F7E-9E76B93A92DA}" destId="{DC346FB9-4698-6C4C-A73D-0055F41D9453}" srcOrd="1" destOrd="0" presId="urn:microsoft.com/office/officeart/2008/layout/HorizontalMultiLevelHierarchy"/>
    <dgm:cxn modelId="{8BD5D532-696F-BE4F-8F84-29BD06C8F72C}" type="presParOf" srcId="{6AED01B7-45D4-B14C-814B-E01AFB3916D0}" destId="{2FEA6D3D-559E-B448-898A-29349CA5AF61}" srcOrd="2" destOrd="0" presId="urn:microsoft.com/office/officeart/2008/layout/HorizontalMultiLevelHierarchy"/>
    <dgm:cxn modelId="{AB4D3ECD-3F25-1947-A991-128764518EFB}" type="presParOf" srcId="{2FEA6D3D-559E-B448-898A-29349CA5AF61}" destId="{D6BA4871-EB65-8842-9EAB-EC0B570C6D6B}" srcOrd="0" destOrd="0" presId="urn:microsoft.com/office/officeart/2008/layout/HorizontalMultiLevelHierarchy"/>
    <dgm:cxn modelId="{3E11CEFC-F0A1-EE44-8937-C087E9B68C92}" type="presParOf" srcId="{6AED01B7-45D4-B14C-814B-E01AFB3916D0}" destId="{129EF939-0DAD-D548-9643-4E262DBD57A9}" srcOrd="3" destOrd="0" presId="urn:microsoft.com/office/officeart/2008/layout/HorizontalMultiLevelHierarchy"/>
    <dgm:cxn modelId="{E2919D3C-AB88-5D48-BAF7-A13686FC1A0E}" type="presParOf" srcId="{129EF939-0DAD-D548-9643-4E262DBD57A9}" destId="{555B61DB-1185-7340-90DA-227F480B23ED}" srcOrd="0" destOrd="0" presId="urn:microsoft.com/office/officeart/2008/layout/HorizontalMultiLevelHierarchy"/>
    <dgm:cxn modelId="{A21C393E-3E03-9443-8A1E-9BF55B15BC18}" type="presParOf" srcId="{129EF939-0DAD-D548-9643-4E262DBD57A9}" destId="{7ADA4A9D-B1AA-DF44-BE5A-68CAEA04229A}" srcOrd="1" destOrd="0" presId="urn:microsoft.com/office/officeart/2008/layout/HorizontalMultiLevelHierarchy"/>
    <dgm:cxn modelId="{ECA14712-1568-CE45-BC63-F0B54052A130}" type="presParOf" srcId="{D57B765F-3B2E-404D-8416-637D48AE35EF}" destId="{11E68D4F-7712-E64C-B1DE-D85A876906DA}" srcOrd="14" destOrd="0" presId="urn:microsoft.com/office/officeart/2008/layout/HorizontalMultiLevelHierarchy"/>
    <dgm:cxn modelId="{7FDD3F94-40CD-9C44-912D-3162322013F5}" type="presParOf" srcId="{11E68D4F-7712-E64C-B1DE-D85A876906DA}" destId="{41A9B6A2-A7D1-3840-9442-FC73D8970A8A}" srcOrd="0" destOrd="0" presId="urn:microsoft.com/office/officeart/2008/layout/HorizontalMultiLevelHierarchy"/>
    <dgm:cxn modelId="{D77E3755-0F11-E046-868A-CD890347CB34}" type="presParOf" srcId="{D57B765F-3B2E-404D-8416-637D48AE35EF}" destId="{CD53C0D8-F9E3-ED42-A875-11FB1481DF3D}" srcOrd="15" destOrd="0" presId="urn:microsoft.com/office/officeart/2008/layout/HorizontalMultiLevelHierarchy"/>
    <dgm:cxn modelId="{399F22C7-1754-6443-A53C-C0A0F6D2EB47}" type="presParOf" srcId="{CD53C0D8-F9E3-ED42-A875-11FB1481DF3D}" destId="{8FA242AB-1966-D840-8C2B-9874F6D0BBA9}" srcOrd="0" destOrd="0" presId="urn:microsoft.com/office/officeart/2008/layout/HorizontalMultiLevelHierarchy"/>
    <dgm:cxn modelId="{E890E642-D892-814C-AFFD-A61FDE485334}" type="presParOf" srcId="{CD53C0D8-F9E3-ED42-A875-11FB1481DF3D}" destId="{846913A6-30BB-2840-8F81-E2BEFA63BD5D}" srcOrd="1" destOrd="0" presId="urn:microsoft.com/office/officeart/2008/layout/HorizontalMultiLevelHierarchy"/>
    <dgm:cxn modelId="{E74D6246-D1AF-3C44-8AF5-8A9F6BED8C4D}" type="presParOf" srcId="{846913A6-30BB-2840-8F81-E2BEFA63BD5D}" destId="{F43006AD-47E8-4346-98DB-3B5F535054CC}" srcOrd="0" destOrd="0" presId="urn:microsoft.com/office/officeart/2008/layout/HorizontalMultiLevelHierarchy"/>
    <dgm:cxn modelId="{4A8A4955-795E-CB4C-B235-624488681260}" type="presParOf" srcId="{F43006AD-47E8-4346-98DB-3B5F535054CC}" destId="{C038EEE1-F0F8-6D4F-A0D5-3465FE060D59}" srcOrd="0" destOrd="0" presId="urn:microsoft.com/office/officeart/2008/layout/HorizontalMultiLevelHierarchy"/>
    <dgm:cxn modelId="{A4B364C5-2143-4946-812F-AD635D29DC15}" type="presParOf" srcId="{846913A6-30BB-2840-8F81-E2BEFA63BD5D}" destId="{88157FC3-7777-2F42-BBED-D2839001D12F}" srcOrd="1" destOrd="0" presId="urn:microsoft.com/office/officeart/2008/layout/HorizontalMultiLevelHierarchy"/>
    <dgm:cxn modelId="{827C72E2-460A-B049-8A5A-983EC6C9B044}" type="presParOf" srcId="{88157FC3-7777-2F42-BBED-D2839001D12F}" destId="{501370D1-22E7-CB4C-AE8A-805CAEEBD20D}" srcOrd="0" destOrd="0" presId="urn:microsoft.com/office/officeart/2008/layout/HorizontalMultiLevelHierarchy"/>
    <dgm:cxn modelId="{874EF633-6CC9-BB49-864A-D1E9ECE9270A}" type="presParOf" srcId="{88157FC3-7777-2F42-BBED-D2839001D12F}" destId="{CFAC4402-EBA9-1C41-8E5B-483BB56AC89E}" srcOrd="1" destOrd="0" presId="urn:microsoft.com/office/officeart/2008/layout/HorizontalMultiLevelHierarchy"/>
    <dgm:cxn modelId="{7A6DD05B-E967-F94E-8227-35CF21E17CDE}" type="presParOf" srcId="{846913A6-30BB-2840-8F81-E2BEFA63BD5D}" destId="{C0DDB428-E54F-2B4E-9297-F8FB34B502FD}" srcOrd="2" destOrd="0" presId="urn:microsoft.com/office/officeart/2008/layout/HorizontalMultiLevelHierarchy"/>
    <dgm:cxn modelId="{958565F2-9FBB-5248-A753-6A7D42019BA2}" type="presParOf" srcId="{C0DDB428-E54F-2B4E-9297-F8FB34B502FD}" destId="{0F91FA73-EE10-684A-8262-BAC6ADA9F94F}" srcOrd="0" destOrd="0" presId="urn:microsoft.com/office/officeart/2008/layout/HorizontalMultiLevelHierarchy"/>
    <dgm:cxn modelId="{1E7C8D66-00DE-F143-92B8-98B730794C2B}" type="presParOf" srcId="{846913A6-30BB-2840-8F81-E2BEFA63BD5D}" destId="{302BDF51-0215-3742-A9D4-DB5CF321A8AB}" srcOrd="3" destOrd="0" presId="urn:microsoft.com/office/officeart/2008/layout/HorizontalMultiLevelHierarchy"/>
    <dgm:cxn modelId="{61B8D6A0-E7AF-D84B-9142-E6699C7AF377}" type="presParOf" srcId="{302BDF51-0215-3742-A9D4-DB5CF321A8AB}" destId="{D6BBC777-3922-2141-81DB-930A6F373656}" srcOrd="0" destOrd="0" presId="urn:microsoft.com/office/officeart/2008/layout/HorizontalMultiLevelHierarchy"/>
    <dgm:cxn modelId="{715F58C6-2F8C-3D4B-ADC6-A2215E9AC743}" type="presParOf" srcId="{302BDF51-0215-3742-A9D4-DB5CF321A8AB}" destId="{6BEA252E-AE02-0C45-ADA1-94A2488AA1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393E6A-49C6-6545-8ADF-C67CDBE2DE7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87F2BA-6E55-A94F-BDA2-E0BDC6E4B094}">
      <dgm:prSet phldrT="[文本]"/>
      <dgm:spPr/>
      <dgm:t>
        <a:bodyPr/>
        <a:lstStyle/>
        <a:p>
          <a:r>
            <a:rPr lang="zh-CN" altLang="en-US" dirty="0" smtClean="0"/>
            <a:t>同类产品</a:t>
          </a:r>
          <a:endParaRPr lang="zh-CN" altLang="en-US" dirty="0"/>
        </a:p>
      </dgm:t>
    </dgm:pt>
    <dgm:pt modelId="{54FA6288-C61D-704C-9B38-D041B61B860A}" type="par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986F1316-9745-7E49-96A0-1DBC4E2C675F}" type="sib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A2B98A05-BD69-3F4E-B240-94F2D14C5C17}">
      <dgm:prSet phldrT="[文本]"/>
      <dgm:spPr/>
      <dgm:t>
        <a:bodyPr/>
        <a:lstStyle/>
        <a:p>
          <a:r>
            <a:rPr lang="zh-CN" altLang="en-US" dirty="0" smtClean="0"/>
            <a:t>微软 </a:t>
          </a:r>
          <a:r>
            <a:rPr lang="en-US" altLang="en-US" dirty="0" smtClean="0"/>
            <a:t>Code Push</a:t>
          </a:r>
          <a:endParaRPr lang="zh-CN" altLang="en-US" dirty="0"/>
        </a:p>
      </dgm:t>
    </dgm:pt>
    <dgm:pt modelId="{42CDA0B3-D761-E841-A741-787B75D29F69}" type="par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3C8F35C1-AFBE-A549-BD45-2B278FD9C5B7}" type="sib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AC6979A1-72CD-C748-835C-4E36191CAF9E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-app-loader</a:t>
          </a:r>
          <a:endParaRPr lang="zh-CN" altLang="en-US" dirty="0"/>
        </a:p>
      </dgm:t>
    </dgm:pt>
    <dgm:pt modelId="{756FF4FE-7DF6-2B48-9B6F-DC7DAA8F1279}" type="par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C34A338B-5434-3146-A021-E1551532DCE7}" type="sib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D1B16FEE-69B9-EC49-A3F2-DD90EA2D812C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-hot-code-push-plugin</a:t>
          </a:r>
          <a:endParaRPr lang="zh-CN" altLang="en-US" dirty="0"/>
        </a:p>
      </dgm:t>
    </dgm:pt>
    <dgm:pt modelId="{09726CE8-2F29-454A-9D31-774A997ACB56}" type="par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500328C0-4E6B-614D-9A1A-AAB17D255283}" type="sib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40F7EC52-AEF1-824E-BD25-E6E7496D2D34}">
      <dgm:prSet phldrT="[文本]"/>
      <dgm:spPr/>
      <dgm:t>
        <a:bodyPr/>
        <a:lstStyle/>
        <a:p>
          <a:r>
            <a:rPr lang="en-US" altLang="en-US" dirty="0" smtClean="0"/>
            <a:t>code-push</a:t>
          </a:r>
          <a:endParaRPr lang="zh-CN" altLang="en-US" dirty="0"/>
        </a:p>
      </dgm:t>
    </dgm:pt>
    <dgm:pt modelId="{74404625-0214-7449-B25F-D43815114E0F}" type="par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28BA32AD-ED58-6842-96D0-F200DBA6113F}" type="sib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165DF8BF-A3CC-8C4F-B1DB-52A5D7037579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-plugin-code-push</a:t>
          </a:r>
          <a:endParaRPr lang="zh-CN" altLang="en-US" dirty="0"/>
        </a:p>
      </dgm:t>
    </dgm:pt>
    <dgm:pt modelId="{AF368B8A-3849-C144-A585-FEC793319B58}" type="par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B41D971F-D24B-5043-AE21-4AC78C77CE2F}" type="sib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397E467E-DF41-1149-9263-707C27B95136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1DBA725-4B66-3B4A-AEB0-4FBCADC0A7BB}" type="par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9B838B4B-A6FD-3544-A8DF-9127C176CD86}" type="sib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F0133E49-EDFD-5E45-A935-89D972BF5B3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77E4CB05-1081-BE4E-9636-4F99128884E0}" type="par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354855C4-BE8A-D34A-9437-F28B1B73ADE3}" type="sib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07CA14FD-EEDD-0544-93AA-B8385E5F6DB5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FF3FC833-32A8-484D-81ED-DBA40290A973}" type="par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AF10B16C-AFA4-8A4E-AE3B-05BA21AA0EC9}" type="sib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DDF94CC5-1EBC-E94A-B0C9-26D065AA21AD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F6229126-EEAC-9442-BA4B-E6D31635171B}" type="par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21AC04AD-2C53-8340-A3FA-4D5E2CC84234}" type="sib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F22E7F8B-EDA0-BA45-8695-482BEC331767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3068A361-5982-DA47-B722-F05982960389}" type="par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DE9B6243-0932-2C40-B4CE-49744F538561}" type="sib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8C05D566-7B94-B74B-814E-685353A71AD4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99AF2805-E1F0-124A-82E9-03D8E8F71C25}" type="par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88F02C01-3E42-EF46-B484-F7098D3B99EF}" type="sib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3D8FBD43-621B-5148-AF5C-4859BDD5342D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F56743CD-1B4E-174A-9C48-8817BCC10F2F}" type="par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0A8AC2BA-9DCF-D544-8441-99A24162E5AB}" type="sib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6461D18C-0C07-1D44-90EC-2EA30A84DD5C}">
      <dgm:prSet phldrT="[文本]"/>
      <dgm:spPr/>
      <dgm:t>
        <a:bodyPr/>
        <a:lstStyle/>
        <a:p>
          <a:r>
            <a:rPr lang="zh-CN" altLang="en-US" dirty="0" smtClean="0"/>
            <a:t>✔一次性更新</a:t>
          </a:r>
          <a:endParaRPr lang="zh-CN" altLang="en-US" dirty="0"/>
        </a:p>
      </dgm:t>
    </dgm:pt>
    <dgm:pt modelId="{F3A98D4B-2120-E24C-AEEC-62AD68F7C44F}" type="par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B3D7A0D-5423-C640-8013-8AA3A206DA01}" type="sib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6D80213-73C3-5242-B998-ABAB31C083E9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</a:p>
      </dgm:t>
    </dgm:pt>
    <dgm:pt modelId="{34024B1C-2833-4642-96DC-C2A8B9B0EFFA}" type="par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534ECCEC-3BF2-9F48-8DDF-7F84B4ECCF41}" type="sib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34F68B37-A2BF-C245-AAF2-BDD7E509A5FB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40F0A77F-30ED-B344-AF67-C4E1A7C25AB5}" type="par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DA088557-172B-AD45-86F9-FFE066F5FC4D}" type="sib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7E8B05C8-E91B-5C49-8D57-336F679EBD2D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</a:p>
      </dgm:t>
    </dgm:pt>
    <dgm:pt modelId="{678A7009-709B-DF4F-9DCF-F6280168D6A0}" type="par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8E955E9F-696B-B54D-95DE-E9EEEBD433D8}" type="sib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02E82310-C2B2-B843-9B40-063BEC9A7FFB}">
      <dgm:prSet phldrT="[文本]"/>
      <dgm:spPr/>
      <dgm:t>
        <a:bodyPr/>
        <a:lstStyle/>
        <a:p>
          <a:r>
            <a:rPr lang="zh-CN" altLang="en-US" dirty="0" smtClean="0"/>
            <a:t>✔保留一个最新版本</a:t>
          </a:r>
        </a:p>
      </dgm:t>
    </dgm:pt>
    <dgm:pt modelId="{8491FC38-C0C8-C942-B26D-0AD697079BBE}" type="par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11BEA3CB-9A44-174A-B32B-248F87FB73FB}" type="sib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E4DF1122-9885-684B-B54C-4DB71BDDE34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</a:p>
      </dgm:t>
    </dgm:pt>
    <dgm:pt modelId="{6EE6523E-AE8E-BB4A-9624-F05E191FD52A}" type="par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27DD65A2-8E98-D04A-A86F-E94A5B69C287}" type="sib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EA9B106C-42D2-7B4C-B2EF-98D54D3FFEAC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E947EC3F-5355-8B44-9FBA-20DB20204625}" type="par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246EA0CC-35DA-7648-87A4-BD1CC4885CFA}" type="sib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90BAD419-8841-6549-9523-3EA57B7646F7}">
      <dgm:prSet phldrT="[文本]"/>
      <dgm:spPr/>
      <dgm:t>
        <a:bodyPr/>
        <a:lstStyle/>
        <a:p>
          <a:r>
            <a:rPr lang="zh-CN" altLang="en-US" dirty="0" smtClean="0"/>
            <a:t>构成</a:t>
          </a:r>
        </a:p>
      </dgm:t>
    </dgm:pt>
    <dgm:pt modelId="{839C236A-B48E-FF4C-8054-26FA9EFC6622}" type="par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AEACC02C-BD0F-5144-9ADE-405D91BC7B8E}" type="sib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207D9049-CB6C-AA46-99BC-03FDD7803D98}">
      <dgm:prSet phldrT="[文本]"/>
      <dgm:spPr/>
      <dgm:t>
        <a:bodyPr/>
        <a:lstStyle/>
        <a:p>
          <a:r>
            <a:rPr lang="zh-CN" altLang="en-US" dirty="0" smtClean="0"/>
            <a:t>更新功能和</a:t>
          </a:r>
          <a:r>
            <a:rPr lang="en-US" altLang="en-US" dirty="0" smtClean="0"/>
            <a:t>CLI</a:t>
          </a:r>
          <a:r>
            <a:rPr lang="zh-CN" altLang="en-US" dirty="0" smtClean="0"/>
            <a:t>未分开</a:t>
          </a:r>
        </a:p>
      </dgm:t>
    </dgm:pt>
    <dgm:pt modelId="{C3042ECA-C805-C64B-88A1-99EE9C8E3592}" type="par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DAC484B0-8920-2D45-8F28-289A3BF4B7EA}" type="sib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11DD87A6-2308-5647-ABF1-5441461B8302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FA391B01-6B24-EF4B-A2F5-16DA217A51FF}" type="par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C3BED982-3DA8-9145-AF0E-110A2F62FD60}" type="sib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8FED191B-5B98-F54C-B403-E87807C6D756}">
      <dgm:prSet phldrT="[文本]"/>
      <dgm:spPr/>
      <dgm:t>
        <a:bodyPr/>
        <a:lstStyle/>
        <a:p>
          <a:r>
            <a:rPr lang="zh-CN" altLang="en-US" dirty="0" smtClean="0"/>
            <a:t>构成</a:t>
          </a:r>
          <a:endParaRPr lang="zh-CN" altLang="en-US" dirty="0"/>
        </a:p>
      </dgm:t>
    </dgm:pt>
    <dgm:pt modelId="{23469499-3E26-1844-9467-267C63E6A6EC}" type="par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40F54176-8A62-254A-B6FA-7B3686B40EC1}" type="sib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BC3035D3-9179-9F47-9C30-1C8110404BC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05254BBD-4FF1-6F4A-84BD-F70CA147B81F}" type="par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892D4357-BBFF-CC45-ADF3-A6011BE82F20}" type="sib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2539F624-8634-C040-9945-C70E5E3C2B25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92FE3BDE-182C-F644-AC2D-7CC94BD0DE45}" type="par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19272BCC-DB5D-1542-AEBB-8056BCB03768}" type="sib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783F8E75-9764-294E-8EBD-056B8842A6EC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9424A91D-4AB1-8949-A852-38DAFDD9C50E}" type="par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D8E0AB74-3227-8C48-86C1-3DFDF9FBEB03}" type="sib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9B664991-1D1E-A840-B0BB-12756E7F845A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BCB0FD09-A3B7-694F-BCB1-F63D8761FF1A}" type="par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B986B52F-DD6D-4647-BCD7-E885C930E8F0}" type="sib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F4B0E7C2-E4B0-3C4D-BE42-A446CFE154C1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  <a:endParaRPr lang="zh-CN" altLang="en-US" dirty="0"/>
        </a:p>
      </dgm:t>
    </dgm:pt>
    <dgm:pt modelId="{D90AC2A5-CF62-7B43-86A7-2FDD0C145FB8}" type="par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269D0B99-7C31-2940-ADAD-A1A7881CD7A1}" type="sib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74288E78-BBAA-0247-98DE-B961AFC53773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9EB48392-7255-B848-9E3D-E7E464971E90}" type="par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080B7865-14A2-3540-9DAB-63195BAAF08C}" type="sib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5DC1DC01-D8EE-BE46-BC97-4F58168B218C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FA6485B4-171B-1B45-9628-4361E283D0FF}" type="par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40A0D54D-EDF5-6342-BDE1-206A8FC0CE17}" type="sib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7A77F155-EC7B-1C4E-B39E-AE9E6EB68CC0}">
      <dgm:prSet phldrT="[文本]"/>
      <dgm:spPr/>
      <dgm:t>
        <a:bodyPr/>
        <a:lstStyle/>
        <a:p>
          <a:r>
            <a:rPr lang="zh-CN" altLang="en-US" dirty="0" smtClean="0"/>
            <a:t>✔保留两个版本</a:t>
          </a:r>
          <a:endParaRPr lang="zh-CN" altLang="en-US" dirty="0"/>
        </a:p>
      </dgm:t>
    </dgm:pt>
    <dgm:pt modelId="{A1D8664E-4956-2C43-B058-4857B5D39FF5}" type="par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0F13834F-EB81-D344-B7A4-40BFD91FEE42}" type="sib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62F9AAF0-6136-D04F-A3D3-C8D8D57CE15D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114E32C9-098D-E24C-A5AE-0D138E45B447}" type="par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0C3CEC5D-5C57-8E48-8CFE-7014E5BEBB94}" type="sib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6EDAFE9C-14D0-FD44-94A9-74F1BA728C2B}">
      <dgm:prSet phldrT="[文本]"/>
      <dgm:spPr/>
      <dgm:t>
        <a:bodyPr/>
        <a:lstStyle/>
        <a:p>
          <a:r>
            <a:rPr lang="zh-CN" altLang="en-US" dirty="0" smtClean="0"/>
            <a:t>✔程序启动、前后台切换、随时更新</a:t>
          </a:r>
          <a:endParaRPr lang="zh-CN" altLang="en-US" dirty="0"/>
        </a:p>
      </dgm:t>
    </dgm:pt>
    <dgm:pt modelId="{2CFFE394-6005-344C-8CF5-1B1263503553}" type="par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38B04698-4028-FA46-9AD5-F3241400456B}" type="sib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F2964B04-3930-B148-91E7-6D88DBE67A8D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42976E54-3060-5242-A634-981EE6B6C147}" type="par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64BFA584-B5C0-5248-B1E6-AAA5F60B3DA5}" type="sib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49D56E71-603A-AB4C-B236-0F9ECBB8C767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0CA6D54B-5423-564C-8F2F-63BDEC7F8BCA}" type="par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F0EB6EEA-C33E-8D42-B03D-77BD4FA0793D}" type="sib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350685B8-C63D-3F48-9421-5EBDECD67DED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AE9132C8-FFD7-A74D-9F20-ADC1AF6D69C1}" type="par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EACB2BCB-F6CF-6E41-A692-2B5D65E637E6}" type="sib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D39D60A7-D85F-BF4C-936B-679A3BFEA956}" type="pres">
      <dgm:prSet presAssocID="{50393E6A-49C6-6545-8ADF-C67CDBE2DE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1FD73B-0CA0-7249-A671-1C1A85BAE167}" type="pres">
      <dgm:prSet presAssocID="{AD87F2BA-6E55-A94F-BDA2-E0BDC6E4B094}" presName="root1" presStyleCnt="0"/>
      <dgm:spPr/>
    </dgm:pt>
    <dgm:pt modelId="{9EEE4543-208F-1B4C-A7A1-DC26D5A59890}" type="pres">
      <dgm:prSet presAssocID="{AD87F2BA-6E55-A94F-BDA2-E0BDC6E4B0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F79DE-3C20-CB48-8DB0-37B754B7FDE2}" type="pres">
      <dgm:prSet presAssocID="{AD87F2BA-6E55-A94F-BDA2-E0BDC6E4B094}" presName="level2hierChild" presStyleCnt="0"/>
      <dgm:spPr/>
    </dgm:pt>
    <dgm:pt modelId="{AB362AC4-5B75-F746-91F8-48EDB58091A2}" type="pres">
      <dgm:prSet presAssocID="{42CDA0B3-D761-E841-A741-787B75D29F6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085C1E2-A1E9-5E44-899C-30D7FCEB6607}" type="pres">
      <dgm:prSet presAssocID="{42CDA0B3-D761-E841-A741-787B75D29F6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60EAAB3-C78A-7248-A3ED-96D11B01F7D5}" type="pres">
      <dgm:prSet presAssocID="{A2B98A05-BD69-3F4E-B240-94F2D14C5C17}" presName="root2" presStyleCnt="0"/>
      <dgm:spPr/>
    </dgm:pt>
    <dgm:pt modelId="{3BE451B4-CA74-534A-AAF2-5CC9BA2EA681}" type="pres">
      <dgm:prSet presAssocID="{A2B98A05-BD69-3F4E-B240-94F2D14C5C1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1ACF6-B07F-E644-B524-7CC805A07156}" type="pres">
      <dgm:prSet presAssocID="{A2B98A05-BD69-3F4E-B240-94F2D14C5C17}" presName="level3hierChild" presStyleCnt="0"/>
      <dgm:spPr/>
    </dgm:pt>
    <dgm:pt modelId="{B2800074-9C4C-8F4E-B6BA-61F7D2A678EA}" type="pres">
      <dgm:prSet presAssocID="{74404625-0214-7449-B25F-D43815114E0F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7B18B876-AF3A-4C45-A2F9-234D5FF57016}" type="pres">
      <dgm:prSet presAssocID="{74404625-0214-7449-B25F-D43815114E0F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B1DAD28-0DC3-5240-B552-14E0176545F3}" type="pres">
      <dgm:prSet presAssocID="{40F7EC52-AEF1-824E-BD25-E6E7496D2D34}" presName="root2" presStyleCnt="0"/>
      <dgm:spPr/>
    </dgm:pt>
    <dgm:pt modelId="{25330E0A-3198-BC49-8B9D-93969C17801B}" type="pres">
      <dgm:prSet presAssocID="{40F7EC52-AEF1-824E-BD25-E6E7496D2D3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1B0E84-AF31-4342-A240-263F315A3866}" type="pres">
      <dgm:prSet presAssocID="{40F7EC52-AEF1-824E-BD25-E6E7496D2D34}" presName="level3hierChild" presStyleCnt="0"/>
      <dgm:spPr/>
    </dgm:pt>
    <dgm:pt modelId="{E82F6484-8E8F-AD4F-BD2E-9C2ADBF3EC9C}" type="pres">
      <dgm:prSet presAssocID="{AF368B8A-3849-C144-A585-FEC793319B5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F2D1B62-DEC4-154F-BFF3-EEC124502A5C}" type="pres">
      <dgm:prSet presAssocID="{AF368B8A-3849-C144-A585-FEC793319B5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63926FD5-64C8-F24F-9245-D2D93E6635E1}" type="pres">
      <dgm:prSet presAssocID="{165DF8BF-A3CC-8C4F-B1DB-52A5D7037579}" presName="root2" presStyleCnt="0"/>
      <dgm:spPr/>
    </dgm:pt>
    <dgm:pt modelId="{6729214E-6B57-9940-8989-8A78804D37F1}" type="pres">
      <dgm:prSet presAssocID="{165DF8BF-A3CC-8C4F-B1DB-52A5D703757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E0B796-94EA-DE44-ADED-DAD199B8F5CD}" type="pres">
      <dgm:prSet presAssocID="{165DF8BF-A3CC-8C4F-B1DB-52A5D7037579}" presName="level3hierChild" presStyleCnt="0"/>
      <dgm:spPr/>
    </dgm:pt>
    <dgm:pt modelId="{9833A677-E6BE-A640-9CD7-4298C11042ED}" type="pres">
      <dgm:prSet presAssocID="{756FF4FE-7DF6-2B48-9B6F-DC7DAA8F127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F42C6A8A-7D70-4045-BC91-BDAFA839ADA5}" type="pres">
      <dgm:prSet presAssocID="{756FF4FE-7DF6-2B48-9B6F-DC7DAA8F127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4D270FD-1933-E94E-9E28-52ED84CCDF81}" type="pres">
      <dgm:prSet presAssocID="{AC6979A1-72CD-C748-835C-4E36191CAF9E}" presName="root2" presStyleCnt="0"/>
      <dgm:spPr/>
    </dgm:pt>
    <dgm:pt modelId="{FFF45196-0D82-3242-8D28-C5130059304C}" type="pres">
      <dgm:prSet presAssocID="{AC6979A1-72CD-C748-835C-4E36191CAF9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8C6E5-2C88-5142-8A4D-245B2436CA5D}" type="pres">
      <dgm:prSet presAssocID="{AC6979A1-72CD-C748-835C-4E36191CAF9E}" presName="level3hierChild" presStyleCnt="0"/>
      <dgm:spPr/>
    </dgm:pt>
    <dgm:pt modelId="{971FA2AC-3F2B-4D43-91D4-85F2051C51D9}" type="pres">
      <dgm:prSet presAssocID="{41DBA725-4B66-3B4A-AEB0-4FBCADC0A7BB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3A34BA3A-451F-214E-8F2D-73305E8EF98F}" type="pres">
      <dgm:prSet presAssocID="{41DBA725-4B66-3B4A-AEB0-4FBCADC0A7BB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4ACE599D-D39C-3E43-B624-745CF9EA1F0A}" type="pres">
      <dgm:prSet presAssocID="{397E467E-DF41-1149-9263-707C27B95136}" presName="root2" presStyleCnt="0"/>
      <dgm:spPr/>
    </dgm:pt>
    <dgm:pt modelId="{F1EBDCA9-CE3A-484A-B410-DEDCDC9DC7B5}" type="pres">
      <dgm:prSet presAssocID="{397E467E-DF41-1149-9263-707C27B951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F53C09-2E73-3543-9CDE-62FFCD535C1E}" type="pres">
      <dgm:prSet presAssocID="{397E467E-DF41-1149-9263-707C27B95136}" presName="level3hierChild" presStyleCnt="0"/>
      <dgm:spPr/>
    </dgm:pt>
    <dgm:pt modelId="{F85AE7D0-6FF2-B942-A0DE-77C7AF88BB07}" type="pres">
      <dgm:prSet presAssocID="{77E4CB05-1081-BE4E-9636-4F99128884E0}" presName="conn2-1" presStyleLbl="parChTrans1D4" presStyleIdx="0" presStyleCnt="27"/>
      <dgm:spPr/>
      <dgm:t>
        <a:bodyPr/>
        <a:lstStyle/>
        <a:p>
          <a:endParaRPr lang="zh-CN" altLang="en-US"/>
        </a:p>
      </dgm:t>
    </dgm:pt>
    <dgm:pt modelId="{0D918B45-64B1-ED4E-BCC7-612C12EE6C6C}" type="pres">
      <dgm:prSet presAssocID="{77E4CB05-1081-BE4E-9636-4F99128884E0}" presName="connTx" presStyleLbl="parChTrans1D4" presStyleIdx="0" presStyleCnt="27"/>
      <dgm:spPr/>
      <dgm:t>
        <a:bodyPr/>
        <a:lstStyle/>
        <a:p>
          <a:endParaRPr lang="zh-CN" altLang="en-US"/>
        </a:p>
      </dgm:t>
    </dgm:pt>
    <dgm:pt modelId="{8B3726C5-A901-BD45-AB25-A1B57FA9F475}" type="pres">
      <dgm:prSet presAssocID="{F0133E49-EDFD-5E45-A935-89D972BF5B34}" presName="root2" presStyleCnt="0"/>
      <dgm:spPr/>
    </dgm:pt>
    <dgm:pt modelId="{CAF9FC86-623A-9246-979A-5BFA616FADA6}" type="pres">
      <dgm:prSet presAssocID="{F0133E49-EDFD-5E45-A935-89D972BF5B34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3922E-0107-9C4C-8FC2-3EB049FFDB40}" type="pres">
      <dgm:prSet presAssocID="{F0133E49-EDFD-5E45-A935-89D972BF5B34}" presName="level3hierChild" presStyleCnt="0"/>
      <dgm:spPr/>
    </dgm:pt>
    <dgm:pt modelId="{679157B7-B5BB-B040-9D8C-9DB2636EC198}" type="pres">
      <dgm:prSet presAssocID="{FF3FC833-32A8-484D-81ED-DBA40290A973}" presName="conn2-1" presStyleLbl="parChTrans1D4" presStyleIdx="1" presStyleCnt="27"/>
      <dgm:spPr/>
      <dgm:t>
        <a:bodyPr/>
        <a:lstStyle/>
        <a:p>
          <a:endParaRPr lang="zh-CN" altLang="en-US"/>
        </a:p>
      </dgm:t>
    </dgm:pt>
    <dgm:pt modelId="{B8D39FCC-7BB3-E448-86A2-172F1B00C484}" type="pres">
      <dgm:prSet presAssocID="{FF3FC833-32A8-484D-81ED-DBA40290A973}" presName="connTx" presStyleLbl="parChTrans1D4" presStyleIdx="1" presStyleCnt="27"/>
      <dgm:spPr/>
      <dgm:t>
        <a:bodyPr/>
        <a:lstStyle/>
        <a:p>
          <a:endParaRPr lang="zh-CN" altLang="en-US"/>
        </a:p>
      </dgm:t>
    </dgm:pt>
    <dgm:pt modelId="{A646B52D-A4C1-924E-A1B3-1AD284226365}" type="pres">
      <dgm:prSet presAssocID="{07CA14FD-EEDD-0544-93AA-B8385E5F6DB5}" presName="root2" presStyleCnt="0"/>
      <dgm:spPr/>
    </dgm:pt>
    <dgm:pt modelId="{910D91A8-1202-3844-A0D0-6617AA6DBDF0}" type="pres">
      <dgm:prSet presAssocID="{07CA14FD-EEDD-0544-93AA-B8385E5F6DB5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DD14B-E9F5-DE46-897A-1EE9E233D214}" type="pres">
      <dgm:prSet presAssocID="{07CA14FD-EEDD-0544-93AA-B8385E5F6DB5}" presName="level3hierChild" presStyleCnt="0"/>
      <dgm:spPr/>
    </dgm:pt>
    <dgm:pt modelId="{E5AAE51A-0584-2849-A6DE-B42EEBF692A2}" type="pres">
      <dgm:prSet presAssocID="{F6229126-EEAC-9442-BA4B-E6D31635171B}" presName="conn2-1" presStyleLbl="parChTrans1D4" presStyleIdx="2" presStyleCnt="27"/>
      <dgm:spPr/>
      <dgm:t>
        <a:bodyPr/>
        <a:lstStyle/>
        <a:p>
          <a:endParaRPr lang="zh-CN" altLang="en-US"/>
        </a:p>
      </dgm:t>
    </dgm:pt>
    <dgm:pt modelId="{71A205BD-356B-C743-98D7-2AC400D7AC7C}" type="pres">
      <dgm:prSet presAssocID="{F6229126-EEAC-9442-BA4B-E6D31635171B}" presName="connTx" presStyleLbl="parChTrans1D4" presStyleIdx="2" presStyleCnt="27"/>
      <dgm:spPr/>
      <dgm:t>
        <a:bodyPr/>
        <a:lstStyle/>
        <a:p>
          <a:endParaRPr lang="zh-CN" altLang="en-US"/>
        </a:p>
      </dgm:t>
    </dgm:pt>
    <dgm:pt modelId="{A351C9ED-5D4C-E840-B3D1-3AA6AC3AF42E}" type="pres">
      <dgm:prSet presAssocID="{DDF94CC5-1EBC-E94A-B0C9-26D065AA21AD}" presName="root2" presStyleCnt="0"/>
      <dgm:spPr/>
    </dgm:pt>
    <dgm:pt modelId="{E29FB7F8-81B4-6D4D-A376-10D6BB20485F}" type="pres">
      <dgm:prSet presAssocID="{DDF94CC5-1EBC-E94A-B0C9-26D065AA21AD}" presName="LevelTwoTextNode" presStyleLbl="node4" presStyleIdx="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748A7-43AE-A447-AEBA-73A48876A4C5}" type="pres">
      <dgm:prSet presAssocID="{DDF94CC5-1EBC-E94A-B0C9-26D065AA21AD}" presName="level3hierChild" presStyleCnt="0"/>
      <dgm:spPr/>
    </dgm:pt>
    <dgm:pt modelId="{F4A4589B-3A13-2D40-BFF5-665C74FE6A08}" type="pres">
      <dgm:prSet presAssocID="{3068A361-5982-DA47-B722-F05982960389}" presName="conn2-1" presStyleLbl="parChTrans1D4" presStyleIdx="3" presStyleCnt="27"/>
      <dgm:spPr/>
      <dgm:t>
        <a:bodyPr/>
        <a:lstStyle/>
        <a:p>
          <a:endParaRPr lang="zh-CN" altLang="en-US"/>
        </a:p>
      </dgm:t>
    </dgm:pt>
    <dgm:pt modelId="{C9F8A05F-5EA0-2042-AA5D-781896FF9B94}" type="pres">
      <dgm:prSet presAssocID="{3068A361-5982-DA47-B722-F05982960389}" presName="connTx" presStyleLbl="parChTrans1D4" presStyleIdx="3" presStyleCnt="27"/>
      <dgm:spPr/>
      <dgm:t>
        <a:bodyPr/>
        <a:lstStyle/>
        <a:p>
          <a:endParaRPr lang="zh-CN" altLang="en-US"/>
        </a:p>
      </dgm:t>
    </dgm:pt>
    <dgm:pt modelId="{74A8E91E-25FF-054C-A4B6-0CF43003BD0C}" type="pres">
      <dgm:prSet presAssocID="{F22E7F8B-EDA0-BA45-8695-482BEC331767}" presName="root2" presStyleCnt="0"/>
      <dgm:spPr/>
    </dgm:pt>
    <dgm:pt modelId="{CBAF3644-C861-BC4A-B1FA-3363077483EE}" type="pres">
      <dgm:prSet presAssocID="{F22E7F8B-EDA0-BA45-8695-482BEC331767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6698-F835-094B-99C1-61B517429476}" type="pres">
      <dgm:prSet presAssocID="{F22E7F8B-EDA0-BA45-8695-482BEC331767}" presName="level3hierChild" presStyleCnt="0"/>
      <dgm:spPr/>
    </dgm:pt>
    <dgm:pt modelId="{785E9FC8-D5A9-C74E-B3EF-C8C33EAF8D9B}" type="pres">
      <dgm:prSet presAssocID="{99AF2805-E1F0-124A-82E9-03D8E8F71C25}" presName="conn2-1" presStyleLbl="parChTrans1D4" presStyleIdx="4" presStyleCnt="27"/>
      <dgm:spPr/>
      <dgm:t>
        <a:bodyPr/>
        <a:lstStyle/>
        <a:p>
          <a:endParaRPr lang="zh-CN" altLang="en-US"/>
        </a:p>
      </dgm:t>
    </dgm:pt>
    <dgm:pt modelId="{ADBFBB5F-16FA-234A-BEF5-BA656DD953E0}" type="pres">
      <dgm:prSet presAssocID="{99AF2805-E1F0-124A-82E9-03D8E8F71C25}" presName="connTx" presStyleLbl="parChTrans1D4" presStyleIdx="4" presStyleCnt="27"/>
      <dgm:spPr/>
      <dgm:t>
        <a:bodyPr/>
        <a:lstStyle/>
        <a:p>
          <a:endParaRPr lang="zh-CN" altLang="en-US"/>
        </a:p>
      </dgm:t>
    </dgm:pt>
    <dgm:pt modelId="{BD082CBE-CE59-FB4B-9260-3F37A473F694}" type="pres">
      <dgm:prSet presAssocID="{8C05D566-7B94-B74B-814E-685353A71AD4}" presName="root2" presStyleCnt="0"/>
      <dgm:spPr/>
    </dgm:pt>
    <dgm:pt modelId="{4E8B689C-A5D3-AA49-B344-0E88F377CCC0}" type="pres">
      <dgm:prSet presAssocID="{8C05D566-7B94-B74B-814E-685353A71AD4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9405F-676E-BB49-8DB6-E9297C83FCDF}" type="pres">
      <dgm:prSet presAssocID="{8C05D566-7B94-B74B-814E-685353A71AD4}" presName="level3hierChild" presStyleCnt="0"/>
      <dgm:spPr/>
    </dgm:pt>
    <dgm:pt modelId="{FD69A687-2104-504B-9ACF-3F4DCDC890FB}" type="pres">
      <dgm:prSet presAssocID="{F56743CD-1B4E-174A-9C48-8817BCC10F2F}" presName="conn2-1" presStyleLbl="parChTrans1D4" presStyleIdx="5" presStyleCnt="27"/>
      <dgm:spPr/>
      <dgm:t>
        <a:bodyPr/>
        <a:lstStyle/>
        <a:p>
          <a:endParaRPr lang="zh-CN" altLang="en-US"/>
        </a:p>
      </dgm:t>
    </dgm:pt>
    <dgm:pt modelId="{9C20BC38-59B9-9645-807E-DE78BEF3537E}" type="pres">
      <dgm:prSet presAssocID="{F56743CD-1B4E-174A-9C48-8817BCC10F2F}" presName="connTx" presStyleLbl="parChTrans1D4" presStyleIdx="5" presStyleCnt="27"/>
      <dgm:spPr/>
      <dgm:t>
        <a:bodyPr/>
        <a:lstStyle/>
        <a:p>
          <a:endParaRPr lang="zh-CN" altLang="en-US"/>
        </a:p>
      </dgm:t>
    </dgm:pt>
    <dgm:pt modelId="{4F087089-5D1A-EB40-9187-561448CD7C16}" type="pres">
      <dgm:prSet presAssocID="{3D8FBD43-621B-5148-AF5C-4859BDD5342D}" presName="root2" presStyleCnt="0"/>
      <dgm:spPr/>
    </dgm:pt>
    <dgm:pt modelId="{F45B4C54-FF21-C748-BEDE-746CB015002F}" type="pres">
      <dgm:prSet presAssocID="{3D8FBD43-621B-5148-AF5C-4859BDD5342D}" presName="LevelTwoTextNode" presStyleLbl="node4" presStyleIdx="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0017E-C57B-8F47-A1A6-E25FA85BC890}" type="pres">
      <dgm:prSet presAssocID="{3D8FBD43-621B-5148-AF5C-4859BDD5342D}" presName="level3hierChild" presStyleCnt="0"/>
      <dgm:spPr/>
    </dgm:pt>
    <dgm:pt modelId="{D7A84E22-523A-9140-A0DE-53F5247703D9}" type="pres">
      <dgm:prSet presAssocID="{F3A98D4B-2120-E24C-AEEC-62AD68F7C44F}" presName="conn2-1" presStyleLbl="parChTrans1D4" presStyleIdx="6" presStyleCnt="27"/>
      <dgm:spPr/>
      <dgm:t>
        <a:bodyPr/>
        <a:lstStyle/>
        <a:p>
          <a:endParaRPr lang="zh-CN" altLang="en-US"/>
        </a:p>
      </dgm:t>
    </dgm:pt>
    <dgm:pt modelId="{78C9B93A-A373-7040-9A67-55821E161B8F}" type="pres">
      <dgm:prSet presAssocID="{F3A98D4B-2120-E24C-AEEC-62AD68F7C44F}" presName="connTx" presStyleLbl="parChTrans1D4" presStyleIdx="6" presStyleCnt="27"/>
      <dgm:spPr/>
      <dgm:t>
        <a:bodyPr/>
        <a:lstStyle/>
        <a:p>
          <a:endParaRPr lang="zh-CN" altLang="en-US"/>
        </a:p>
      </dgm:t>
    </dgm:pt>
    <dgm:pt modelId="{4FA341D2-916B-C946-BC2D-A520BF6C5542}" type="pres">
      <dgm:prSet presAssocID="{6461D18C-0C07-1D44-90EC-2EA30A84DD5C}" presName="root2" presStyleCnt="0"/>
      <dgm:spPr/>
    </dgm:pt>
    <dgm:pt modelId="{40A5D056-4F82-8F4A-AD92-86BC13284611}" type="pres">
      <dgm:prSet presAssocID="{6461D18C-0C07-1D44-90EC-2EA30A84DD5C}" presName="LevelTwoTextNode" presStyleLbl="node4" presStyleIdx="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5ECC23-DD80-8849-9B56-24E1993143DA}" type="pres">
      <dgm:prSet presAssocID="{6461D18C-0C07-1D44-90EC-2EA30A84DD5C}" presName="level3hierChild" presStyleCnt="0"/>
      <dgm:spPr/>
    </dgm:pt>
    <dgm:pt modelId="{02F34FB5-181C-6648-9CBC-2239E4BDAC58}" type="pres">
      <dgm:prSet presAssocID="{34024B1C-2833-4642-96DC-C2A8B9B0EFFA}" presName="conn2-1" presStyleLbl="parChTrans1D4" presStyleIdx="7" presStyleCnt="27"/>
      <dgm:spPr/>
      <dgm:t>
        <a:bodyPr/>
        <a:lstStyle/>
        <a:p>
          <a:endParaRPr lang="zh-CN" altLang="en-US"/>
        </a:p>
      </dgm:t>
    </dgm:pt>
    <dgm:pt modelId="{D812323C-85B0-7C48-B67B-34EEC50EBEDA}" type="pres">
      <dgm:prSet presAssocID="{34024B1C-2833-4642-96DC-C2A8B9B0EFFA}" presName="connTx" presStyleLbl="parChTrans1D4" presStyleIdx="7" presStyleCnt="27"/>
      <dgm:spPr/>
      <dgm:t>
        <a:bodyPr/>
        <a:lstStyle/>
        <a:p>
          <a:endParaRPr lang="zh-CN" altLang="en-US"/>
        </a:p>
      </dgm:t>
    </dgm:pt>
    <dgm:pt modelId="{F4F1D4B2-8B3A-7347-81F4-500FFF7E61CD}" type="pres">
      <dgm:prSet presAssocID="{66D80213-73C3-5242-B998-ABAB31C083E9}" presName="root2" presStyleCnt="0"/>
      <dgm:spPr/>
    </dgm:pt>
    <dgm:pt modelId="{E61710D6-4C0B-5F4A-8104-710859766BEE}" type="pres">
      <dgm:prSet presAssocID="{66D80213-73C3-5242-B998-ABAB31C083E9}" presName="LevelTwoTextNode" presStyleLbl="node4" presStyleIdx="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0AEBCD-C24A-F84A-BF2D-6DF8726C29D5}" type="pres">
      <dgm:prSet presAssocID="{66D80213-73C3-5242-B998-ABAB31C083E9}" presName="level3hierChild" presStyleCnt="0"/>
      <dgm:spPr/>
    </dgm:pt>
    <dgm:pt modelId="{4A4A3462-1D04-3C41-96E5-B6F11FAAC74C}" type="pres">
      <dgm:prSet presAssocID="{40F0A77F-30ED-B344-AF67-C4E1A7C25AB5}" presName="conn2-1" presStyleLbl="parChTrans1D4" presStyleIdx="8" presStyleCnt="27"/>
      <dgm:spPr/>
      <dgm:t>
        <a:bodyPr/>
        <a:lstStyle/>
        <a:p>
          <a:endParaRPr lang="zh-CN" altLang="en-US"/>
        </a:p>
      </dgm:t>
    </dgm:pt>
    <dgm:pt modelId="{CE45380F-9C5E-5146-89DD-009F520DC191}" type="pres">
      <dgm:prSet presAssocID="{40F0A77F-30ED-B344-AF67-C4E1A7C25AB5}" presName="connTx" presStyleLbl="parChTrans1D4" presStyleIdx="8" presStyleCnt="27"/>
      <dgm:spPr/>
      <dgm:t>
        <a:bodyPr/>
        <a:lstStyle/>
        <a:p>
          <a:endParaRPr lang="zh-CN" altLang="en-US"/>
        </a:p>
      </dgm:t>
    </dgm:pt>
    <dgm:pt modelId="{60305742-4E0D-E74B-954A-6D060E2C4B85}" type="pres">
      <dgm:prSet presAssocID="{34F68B37-A2BF-C245-AAF2-BDD7E509A5FB}" presName="root2" presStyleCnt="0"/>
      <dgm:spPr/>
    </dgm:pt>
    <dgm:pt modelId="{E3F1D626-E23D-2B41-8BAB-24C22F588968}" type="pres">
      <dgm:prSet presAssocID="{34F68B37-A2BF-C245-AAF2-BDD7E509A5FB}" presName="LevelTwoTextNode" presStyleLbl="node4" presStyleIdx="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ACCDA8-8069-984C-8894-C14827E69CEF}" type="pres">
      <dgm:prSet presAssocID="{34F68B37-A2BF-C245-AAF2-BDD7E509A5FB}" presName="level3hierChild" presStyleCnt="0"/>
      <dgm:spPr/>
    </dgm:pt>
    <dgm:pt modelId="{F7173095-934B-1346-9B31-85965D56793C}" type="pres">
      <dgm:prSet presAssocID="{678A7009-709B-DF4F-9DCF-F6280168D6A0}" presName="conn2-1" presStyleLbl="parChTrans1D4" presStyleIdx="9" presStyleCnt="27"/>
      <dgm:spPr/>
      <dgm:t>
        <a:bodyPr/>
        <a:lstStyle/>
        <a:p>
          <a:endParaRPr lang="zh-CN" altLang="en-US"/>
        </a:p>
      </dgm:t>
    </dgm:pt>
    <dgm:pt modelId="{4BE02BBF-4921-7A46-8AA6-20B6833BE671}" type="pres">
      <dgm:prSet presAssocID="{678A7009-709B-DF4F-9DCF-F6280168D6A0}" presName="connTx" presStyleLbl="parChTrans1D4" presStyleIdx="9" presStyleCnt="27"/>
      <dgm:spPr/>
      <dgm:t>
        <a:bodyPr/>
        <a:lstStyle/>
        <a:p>
          <a:endParaRPr lang="zh-CN" altLang="en-US"/>
        </a:p>
      </dgm:t>
    </dgm:pt>
    <dgm:pt modelId="{D639BE09-126A-8D4B-8E26-C9FA4C01FB41}" type="pres">
      <dgm:prSet presAssocID="{7E8B05C8-E91B-5C49-8D57-336F679EBD2D}" presName="root2" presStyleCnt="0"/>
      <dgm:spPr/>
    </dgm:pt>
    <dgm:pt modelId="{EA3A545C-4D2A-124F-9BD9-B06869F937DC}" type="pres">
      <dgm:prSet presAssocID="{7E8B05C8-E91B-5C49-8D57-336F679EBD2D}" presName="LevelTwoTextNode" presStyleLbl="node4" presStyleIdx="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FA392D-12CF-4044-B957-054F7CA66774}" type="pres">
      <dgm:prSet presAssocID="{7E8B05C8-E91B-5C49-8D57-336F679EBD2D}" presName="level3hierChild" presStyleCnt="0"/>
      <dgm:spPr/>
    </dgm:pt>
    <dgm:pt modelId="{50D47DF8-6C67-6246-8456-5054DD18D39F}" type="pres">
      <dgm:prSet presAssocID="{8491FC38-C0C8-C942-B26D-0AD697079BBE}" presName="conn2-1" presStyleLbl="parChTrans1D4" presStyleIdx="10" presStyleCnt="27"/>
      <dgm:spPr/>
      <dgm:t>
        <a:bodyPr/>
        <a:lstStyle/>
        <a:p>
          <a:endParaRPr lang="zh-CN" altLang="en-US"/>
        </a:p>
      </dgm:t>
    </dgm:pt>
    <dgm:pt modelId="{241ED1FA-C206-784C-AC88-0720368F9A39}" type="pres">
      <dgm:prSet presAssocID="{8491FC38-C0C8-C942-B26D-0AD697079BBE}" presName="connTx" presStyleLbl="parChTrans1D4" presStyleIdx="10" presStyleCnt="27"/>
      <dgm:spPr/>
      <dgm:t>
        <a:bodyPr/>
        <a:lstStyle/>
        <a:p>
          <a:endParaRPr lang="zh-CN" altLang="en-US"/>
        </a:p>
      </dgm:t>
    </dgm:pt>
    <dgm:pt modelId="{49AD1897-E437-174F-9283-E23A8E981779}" type="pres">
      <dgm:prSet presAssocID="{02E82310-C2B2-B843-9B40-063BEC9A7FFB}" presName="root2" presStyleCnt="0"/>
      <dgm:spPr/>
    </dgm:pt>
    <dgm:pt modelId="{5E16B276-A1CB-C745-95DB-127F8237F402}" type="pres">
      <dgm:prSet presAssocID="{02E82310-C2B2-B843-9B40-063BEC9A7FFB}" presName="LevelTwoTextNode" presStyleLbl="node4" presStyleIdx="1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7EF9A-1716-134B-8316-507779732C0F}" type="pres">
      <dgm:prSet presAssocID="{02E82310-C2B2-B843-9B40-063BEC9A7FFB}" presName="level3hierChild" presStyleCnt="0"/>
      <dgm:spPr/>
    </dgm:pt>
    <dgm:pt modelId="{63526011-0028-EF44-91FD-4C22FB999EFB}" type="pres">
      <dgm:prSet presAssocID="{6EE6523E-AE8E-BB4A-9624-F05E191FD52A}" presName="conn2-1" presStyleLbl="parChTrans1D4" presStyleIdx="11" presStyleCnt="27"/>
      <dgm:spPr/>
      <dgm:t>
        <a:bodyPr/>
        <a:lstStyle/>
        <a:p>
          <a:endParaRPr lang="zh-CN" altLang="en-US"/>
        </a:p>
      </dgm:t>
    </dgm:pt>
    <dgm:pt modelId="{378975A6-B14E-FD42-92BD-B64C479BE8F5}" type="pres">
      <dgm:prSet presAssocID="{6EE6523E-AE8E-BB4A-9624-F05E191FD52A}" presName="connTx" presStyleLbl="parChTrans1D4" presStyleIdx="11" presStyleCnt="27"/>
      <dgm:spPr/>
      <dgm:t>
        <a:bodyPr/>
        <a:lstStyle/>
        <a:p>
          <a:endParaRPr lang="zh-CN" altLang="en-US"/>
        </a:p>
      </dgm:t>
    </dgm:pt>
    <dgm:pt modelId="{032AB7AD-44F6-0447-8C15-0533F89CA79B}" type="pres">
      <dgm:prSet presAssocID="{E4DF1122-9885-684B-B54C-4DB71BDDE349}" presName="root2" presStyleCnt="0"/>
      <dgm:spPr/>
    </dgm:pt>
    <dgm:pt modelId="{6135EDAF-B8B6-6D4C-B38F-1E4E6C21B41F}" type="pres">
      <dgm:prSet presAssocID="{E4DF1122-9885-684B-B54C-4DB71BDDE349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268D9-E488-014B-B6B3-26EB82D63964}" type="pres">
      <dgm:prSet presAssocID="{E4DF1122-9885-684B-B54C-4DB71BDDE349}" presName="level3hierChild" presStyleCnt="0"/>
      <dgm:spPr/>
    </dgm:pt>
    <dgm:pt modelId="{4A4ED290-54BB-D645-B58A-FFE5ACC2BB89}" type="pres">
      <dgm:prSet presAssocID="{E947EC3F-5355-8B44-9FBA-20DB20204625}" presName="conn2-1" presStyleLbl="parChTrans1D4" presStyleIdx="12" presStyleCnt="27"/>
      <dgm:spPr/>
      <dgm:t>
        <a:bodyPr/>
        <a:lstStyle/>
        <a:p>
          <a:endParaRPr lang="zh-CN" altLang="en-US"/>
        </a:p>
      </dgm:t>
    </dgm:pt>
    <dgm:pt modelId="{20531A95-8F5F-654C-AF87-CA09F40E3B7B}" type="pres">
      <dgm:prSet presAssocID="{E947EC3F-5355-8B44-9FBA-20DB20204625}" presName="connTx" presStyleLbl="parChTrans1D4" presStyleIdx="12" presStyleCnt="27"/>
      <dgm:spPr/>
      <dgm:t>
        <a:bodyPr/>
        <a:lstStyle/>
        <a:p>
          <a:endParaRPr lang="zh-CN" altLang="en-US"/>
        </a:p>
      </dgm:t>
    </dgm:pt>
    <dgm:pt modelId="{B1DF7FE6-3AF9-0C46-AD74-DE60DD334F87}" type="pres">
      <dgm:prSet presAssocID="{EA9B106C-42D2-7B4C-B2EF-98D54D3FFEAC}" presName="root2" presStyleCnt="0"/>
      <dgm:spPr/>
    </dgm:pt>
    <dgm:pt modelId="{08581992-DF2D-B94B-BD21-A31CFB9A95D2}" type="pres">
      <dgm:prSet presAssocID="{EA9B106C-42D2-7B4C-B2EF-98D54D3FFEAC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362FF-BB34-DE48-B3CC-CC2C0845D9D6}" type="pres">
      <dgm:prSet presAssocID="{EA9B106C-42D2-7B4C-B2EF-98D54D3FFEAC}" presName="level3hierChild" presStyleCnt="0"/>
      <dgm:spPr/>
    </dgm:pt>
    <dgm:pt modelId="{03F41372-F516-ED4C-ADC2-475420FCADEC}" type="pres">
      <dgm:prSet presAssocID="{839C236A-B48E-FF4C-8054-26FA9EFC6622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73488E82-B923-354D-952A-0C075DEE88ED}" type="pres">
      <dgm:prSet presAssocID="{839C236A-B48E-FF4C-8054-26FA9EFC6622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FEF7220-79D8-854A-861A-2B6BA7D4FC68}" type="pres">
      <dgm:prSet presAssocID="{90BAD419-8841-6549-9523-3EA57B7646F7}" presName="root2" presStyleCnt="0"/>
      <dgm:spPr/>
    </dgm:pt>
    <dgm:pt modelId="{E837FC53-A2EF-1F4D-9467-BBA35EB2C5F3}" type="pres">
      <dgm:prSet presAssocID="{90BAD419-8841-6549-9523-3EA57B7646F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28536-52EE-134E-935E-F7998B311326}" type="pres">
      <dgm:prSet presAssocID="{90BAD419-8841-6549-9523-3EA57B7646F7}" presName="level3hierChild" presStyleCnt="0"/>
      <dgm:spPr/>
    </dgm:pt>
    <dgm:pt modelId="{D7371DE1-9E32-0E43-90DF-951651833E73}" type="pres">
      <dgm:prSet presAssocID="{C3042ECA-C805-C64B-88A1-99EE9C8E3592}" presName="conn2-1" presStyleLbl="parChTrans1D4" presStyleIdx="13" presStyleCnt="27"/>
      <dgm:spPr/>
      <dgm:t>
        <a:bodyPr/>
        <a:lstStyle/>
        <a:p>
          <a:endParaRPr lang="zh-CN" altLang="en-US"/>
        </a:p>
      </dgm:t>
    </dgm:pt>
    <dgm:pt modelId="{C977C582-4103-6C42-A8A8-A7DDA7EAD263}" type="pres">
      <dgm:prSet presAssocID="{C3042ECA-C805-C64B-88A1-99EE9C8E3592}" presName="connTx" presStyleLbl="parChTrans1D4" presStyleIdx="13" presStyleCnt="27"/>
      <dgm:spPr/>
      <dgm:t>
        <a:bodyPr/>
        <a:lstStyle/>
        <a:p>
          <a:endParaRPr lang="zh-CN" altLang="en-US"/>
        </a:p>
      </dgm:t>
    </dgm:pt>
    <dgm:pt modelId="{1387E5D1-7541-424E-B342-B2F678F2C2D2}" type="pres">
      <dgm:prSet presAssocID="{207D9049-CB6C-AA46-99BC-03FDD7803D98}" presName="root2" presStyleCnt="0"/>
      <dgm:spPr/>
    </dgm:pt>
    <dgm:pt modelId="{597F255C-4960-714E-ACC8-D960F51D9560}" type="pres">
      <dgm:prSet presAssocID="{207D9049-CB6C-AA46-99BC-03FDD7803D98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A9BC9C-867B-844C-BFAA-3248B31361F4}" type="pres">
      <dgm:prSet presAssocID="{207D9049-CB6C-AA46-99BC-03FDD7803D98}" presName="level3hierChild" presStyleCnt="0"/>
      <dgm:spPr/>
    </dgm:pt>
    <dgm:pt modelId="{3D95EE5C-9AC7-5F42-B2DF-07545AF6778E}" type="pres">
      <dgm:prSet presAssocID="{09726CE8-2F29-454A-9D31-774A997ACB5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7847253-5B3F-0641-858A-63133279E2B6}" type="pres">
      <dgm:prSet presAssocID="{09726CE8-2F29-454A-9D31-774A997ACB5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979EDA-3820-774F-9853-A43B1E0890B2}" type="pres">
      <dgm:prSet presAssocID="{D1B16FEE-69B9-EC49-A3F2-DD90EA2D812C}" presName="root2" presStyleCnt="0"/>
      <dgm:spPr/>
    </dgm:pt>
    <dgm:pt modelId="{EABCEDE5-832C-8B4D-9DEE-E60C49A0DD10}" type="pres">
      <dgm:prSet presAssocID="{D1B16FEE-69B9-EC49-A3F2-DD90EA2D812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BA3F80-0200-FF42-8279-E4B295E809E1}" type="pres">
      <dgm:prSet presAssocID="{D1B16FEE-69B9-EC49-A3F2-DD90EA2D812C}" presName="level3hierChild" presStyleCnt="0"/>
      <dgm:spPr/>
    </dgm:pt>
    <dgm:pt modelId="{152E4515-50C9-7E4C-A14E-3A554C8FC3ED}" type="pres">
      <dgm:prSet presAssocID="{FA391B01-6B24-EF4B-A2F5-16DA217A51F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CD2D3E11-12B2-3D4E-A0DF-2BC90DD8706B}" type="pres">
      <dgm:prSet presAssocID="{FA391B01-6B24-EF4B-A2F5-16DA217A51F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BDED57CC-8D73-3645-B230-729A4B014956}" type="pres">
      <dgm:prSet presAssocID="{11DD87A6-2308-5647-ABF1-5441461B8302}" presName="root2" presStyleCnt="0"/>
      <dgm:spPr/>
    </dgm:pt>
    <dgm:pt modelId="{4A06B907-31C0-DB47-8780-337601748AEE}" type="pres">
      <dgm:prSet presAssocID="{11DD87A6-2308-5647-ABF1-5441461B8302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E6DB5-9A24-FA4D-AF96-CA35697F7E6C}" type="pres">
      <dgm:prSet presAssocID="{11DD87A6-2308-5647-ABF1-5441461B8302}" presName="level3hierChild" presStyleCnt="0"/>
      <dgm:spPr/>
    </dgm:pt>
    <dgm:pt modelId="{5F2E1C09-89AB-5C4C-92D3-1A5BE891C7BE}" type="pres">
      <dgm:prSet presAssocID="{05254BBD-4FF1-6F4A-84BD-F70CA147B81F}" presName="conn2-1" presStyleLbl="parChTrans1D4" presStyleIdx="14" presStyleCnt="27"/>
      <dgm:spPr/>
      <dgm:t>
        <a:bodyPr/>
        <a:lstStyle/>
        <a:p>
          <a:endParaRPr lang="zh-CN" altLang="en-US"/>
        </a:p>
      </dgm:t>
    </dgm:pt>
    <dgm:pt modelId="{D0AC05C1-E47E-4744-A7F4-FFEA597D90E4}" type="pres">
      <dgm:prSet presAssocID="{05254BBD-4FF1-6F4A-84BD-F70CA147B81F}" presName="connTx" presStyleLbl="parChTrans1D4" presStyleIdx="14" presStyleCnt="27"/>
      <dgm:spPr/>
      <dgm:t>
        <a:bodyPr/>
        <a:lstStyle/>
        <a:p>
          <a:endParaRPr lang="zh-CN" altLang="en-US"/>
        </a:p>
      </dgm:t>
    </dgm:pt>
    <dgm:pt modelId="{0D7C7186-F21E-0047-821A-2A6ADBD33F58}" type="pres">
      <dgm:prSet presAssocID="{BC3035D3-9179-9F47-9C30-1C8110404BC4}" presName="root2" presStyleCnt="0"/>
      <dgm:spPr/>
    </dgm:pt>
    <dgm:pt modelId="{C03B79AC-8983-404B-870B-FC5247FB72FA}" type="pres">
      <dgm:prSet presAssocID="{BC3035D3-9179-9F47-9C30-1C8110404BC4}" presName="LevelTwoTextNode" presStyleLbl="node4" presStyleIdx="1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95DB11-E7FF-9445-872B-7C384DE25A5F}" type="pres">
      <dgm:prSet presAssocID="{BC3035D3-9179-9F47-9C30-1C8110404BC4}" presName="level3hierChild" presStyleCnt="0"/>
      <dgm:spPr/>
    </dgm:pt>
    <dgm:pt modelId="{34D33808-DF70-7D4B-B128-5A207DA25F1E}" type="pres">
      <dgm:prSet presAssocID="{AE9132C8-FFD7-A74D-9F20-ADC1AF6D69C1}" presName="conn2-1" presStyleLbl="parChTrans1D4" presStyleIdx="15" presStyleCnt="27"/>
      <dgm:spPr/>
      <dgm:t>
        <a:bodyPr/>
        <a:lstStyle/>
        <a:p>
          <a:endParaRPr lang="zh-CN" altLang="en-US"/>
        </a:p>
      </dgm:t>
    </dgm:pt>
    <dgm:pt modelId="{77DB770A-2557-3C4E-83C5-10EDB39D79FF}" type="pres">
      <dgm:prSet presAssocID="{AE9132C8-FFD7-A74D-9F20-ADC1AF6D69C1}" presName="connTx" presStyleLbl="parChTrans1D4" presStyleIdx="15" presStyleCnt="27"/>
      <dgm:spPr/>
      <dgm:t>
        <a:bodyPr/>
        <a:lstStyle/>
        <a:p>
          <a:endParaRPr lang="zh-CN" altLang="en-US"/>
        </a:p>
      </dgm:t>
    </dgm:pt>
    <dgm:pt modelId="{E6501A41-F6E8-C747-AA1C-9D9F5FC77D85}" type="pres">
      <dgm:prSet presAssocID="{350685B8-C63D-3F48-9421-5EBDECD67DED}" presName="root2" presStyleCnt="0"/>
      <dgm:spPr/>
    </dgm:pt>
    <dgm:pt modelId="{C3BC2D09-1C4A-F941-82D0-E000B4DF8E03}" type="pres">
      <dgm:prSet presAssocID="{350685B8-C63D-3F48-9421-5EBDECD67DED}" presName="LevelTwoTextNode" presStyleLbl="node4" presStyleIdx="1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E57A72-4642-7749-93AD-898782269273}" type="pres">
      <dgm:prSet presAssocID="{350685B8-C63D-3F48-9421-5EBDECD67DED}" presName="level3hierChild" presStyleCnt="0"/>
      <dgm:spPr/>
    </dgm:pt>
    <dgm:pt modelId="{5F2220CE-6C72-2D46-A41A-CC287045547D}" type="pres">
      <dgm:prSet presAssocID="{0CA6D54B-5423-564C-8F2F-63BDEC7F8BCA}" presName="conn2-1" presStyleLbl="parChTrans1D4" presStyleIdx="16" presStyleCnt="27"/>
      <dgm:spPr/>
      <dgm:t>
        <a:bodyPr/>
        <a:lstStyle/>
        <a:p>
          <a:endParaRPr lang="zh-CN" altLang="en-US"/>
        </a:p>
      </dgm:t>
    </dgm:pt>
    <dgm:pt modelId="{7DEDAE86-380D-5F43-AE32-FF3C756A4011}" type="pres">
      <dgm:prSet presAssocID="{0CA6D54B-5423-564C-8F2F-63BDEC7F8BCA}" presName="connTx" presStyleLbl="parChTrans1D4" presStyleIdx="16" presStyleCnt="27"/>
      <dgm:spPr/>
      <dgm:t>
        <a:bodyPr/>
        <a:lstStyle/>
        <a:p>
          <a:endParaRPr lang="zh-CN" altLang="en-US"/>
        </a:p>
      </dgm:t>
    </dgm:pt>
    <dgm:pt modelId="{30244F4B-9575-DC4D-9207-7142A63A3A62}" type="pres">
      <dgm:prSet presAssocID="{49D56E71-603A-AB4C-B236-0F9ECBB8C767}" presName="root2" presStyleCnt="0"/>
      <dgm:spPr/>
    </dgm:pt>
    <dgm:pt modelId="{35A76C40-C7E3-644E-A1DD-24155EA19427}" type="pres">
      <dgm:prSet presAssocID="{49D56E71-603A-AB4C-B236-0F9ECBB8C767}" presName="LevelTwoTextNode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DF24C2-E680-AA43-8067-3BCA8120290B}" type="pres">
      <dgm:prSet presAssocID="{49D56E71-603A-AB4C-B236-0F9ECBB8C767}" presName="level3hierChild" presStyleCnt="0"/>
      <dgm:spPr/>
    </dgm:pt>
    <dgm:pt modelId="{EA6979D7-6ECC-854C-8A16-3D1DDFFAD3A7}" type="pres">
      <dgm:prSet presAssocID="{92FE3BDE-182C-F644-AC2D-7CC94BD0DE45}" presName="conn2-1" presStyleLbl="parChTrans1D4" presStyleIdx="17" presStyleCnt="27"/>
      <dgm:spPr/>
      <dgm:t>
        <a:bodyPr/>
        <a:lstStyle/>
        <a:p>
          <a:endParaRPr lang="zh-CN" altLang="en-US"/>
        </a:p>
      </dgm:t>
    </dgm:pt>
    <dgm:pt modelId="{D0ADB28E-9A10-C543-A6F0-BBC6B7435306}" type="pres">
      <dgm:prSet presAssocID="{92FE3BDE-182C-F644-AC2D-7CC94BD0DE45}" presName="connTx" presStyleLbl="parChTrans1D4" presStyleIdx="17" presStyleCnt="27"/>
      <dgm:spPr/>
      <dgm:t>
        <a:bodyPr/>
        <a:lstStyle/>
        <a:p>
          <a:endParaRPr lang="zh-CN" altLang="en-US"/>
        </a:p>
      </dgm:t>
    </dgm:pt>
    <dgm:pt modelId="{ADE9C877-1501-5149-89E6-C51D73865A56}" type="pres">
      <dgm:prSet presAssocID="{2539F624-8634-C040-9945-C70E5E3C2B25}" presName="root2" presStyleCnt="0"/>
      <dgm:spPr/>
    </dgm:pt>
    <dgm:pt modelId="{749146DD-C0C6-1840-8C31-71EED49DC90A}" type="pres">
      <dgm:prSet presAssocID="{2539F624-8634-C040-9945-C70E5E3C2B25}" presName="LevelTwoTextNode" presStyleLbl="node4" presStyleIdx="1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CC4236-0324-0845-9DF0-D57CDAC4336A}" type="pres">
      <dgm:prSet presAssocID="{2539F624-8634-C040-9945-C70E5E3C2B25}" presName="level3hierChild" presStyleCnt="0"/>
      <dgm:spPr/>
    </dgm:pt>
    <dgm:pt modelId="{851028F8-A363-0243-B39D-11D279E39670}" type="pres">
      <dgm:prSet presAssocID="{42976E54-3060-5242-A634-981EE6B6C147}" presName="conn2-1" presStyleLbl="parChTrans1D4" presStyleIdx="18" presStyleCnt="27"/>
      <dgm:spPr/>
      <dgm:t>
        <a:bodyPr/>
        <a:lstStyle/>
        <a:p>
          <a:endParaRPr lang="zh-CN" altLang="en-US"/>
        </a:p>
      </dgm:t>
    </dgm:pt>
    <dgm:pt modelId="{844FAE0E-42C2-7946-A3DC-2D9974AA30E6}" type="pres">
      <dgm:prSet presAssocID="{42976E54-3060-5242-A634-981EE6B6C147}" presName="connTx" presStyleLbl="parChTrans1D4" presStyleIdx="18" presStyleCnt="27"/>
      <dgm:spPr/>
      <dgm:t>
        <a:bodyPr/>
        <a:lstStyle/>
        <a:p>
          <a:endParaRPr lang="zh-CN" altLang="en-US"/>
        </a:p>
      </dgm:t>
    </dgm:pt>
    <dgm:pt modelId="{F6C803BC-CC6C-D942-887D-1EB113331D98}" type="pres">
      <dgm:prSet presAssocID="{F2964B04-3930-B148-91E7-6D88DBE67A8D}" presName="root2" presStyleCnt="0"/>
      <dgm:spPr/>
    </dgm:pt>
    <dgm:pt modelId="{0EEC3ED8-E2F7-3D40-AFEA-23D3C5EE5BD6}" type="pres">
      <dgm:prSet presAssocID="{F2964B04-3930-B148-91E7-6D88DBE67A8D}" presName="LevelTwoTextNode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1C36D-A3EC-5540-BFBA-9789FA2E2EF4}" type="pres">
      <dgm:prSet presAssocID="{F2964B04-3930-B148-91E7-6D88DBE67A8D}" presName="level3hierChild" presStyleCnt="0"/>
      <dgm:spPr/>
    </dgm:pt>
    <dgm:pt modelId="{7E1D8A77-5FDF-574F-A66C-9E5B73E57092}" type="pres">
      <dgm:prSet presAssocID="{9424A91D-4AB1-8949-A852-38DAFDD9C50E}" presName="conn2-1" presStyleLbl="parChTrans1D4" presStyleIdx="19" presStyleCnt="27"/>
      <dgm:spPr/>
      <dgm:t>
        <a:bodyPr/>
        <a:lstStyle/>
        <a:p>
          <a:endParaRPr lang="zh-CN" altLang="en-US"/>
        </a:p>
      </dgm:t>
    </dgm:pt>
    <dgm:pt modelId="{D7FCEA2B-5862-814B-A8EE-5005034463EA}" type="pres">
      <dgm:prSet presAssocID="{9424A91D-4AB1-8949-A852-38DAFDD9C50E}" presName="connTx" presStyleLbl="parChTrans1D4" presStyleIdx="19" presStyleCnt="27"/>
      <dgm:spPr/>
      <dgm:t>
        <a:bodyPr/>
        <a:lstStyle/>
        <a:p>
          <a:endParaRPr lang="zh-CN" altLang="en-US"/>
        </a:p>
      </dgm:t>
    </dgm:pt>
    <dgm:pt modelId="{EF3DB118-C1F2-3F49-8C40-631D9B8A3BA5}" type="pres">
      <dgm:prSet presAssocID="{783F8E75-9764-294E-8EBD-056B8842A6EC}" presName="root2" presStyleCnt="0"/>
      <dgm:spPr/>
    </dgm:pt>
    <dgm:pt modelId="{5232D32D-EAF4-794E-AB3B-5FD62DBD9BFB}" type="pres">
      <dgm:prSet presAssocID="{783F8E75-9764-294E-8EBD-056B8842A6EC}" presName="LevelTwoTextNode" presStyleLbl="node4" presStyleIdx="1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76F08-07A5-144C-98DD-AD3F298391ED}" type="pres">
      <dgm:prSet presAssocID="{783F8E75-9764-294E-8EBD-056B8842A6EC}" presName="level3hierChild" presStyleCnt="0"/>
      <dgm:spPr/>
    </dgm:pt>
    <dgm:pt modelId="{B26F3238-F6E2-874B-8659-FB702302C570}" type="pres">
      <dgm:prSet presAssocID="{2CFFE394-6005-344C-8CF5-1B1263503553}" presName="conn2-1" presStyleLbl="parChTrans1D4" presStyleIdx="20" presStyleCnt="27"/>
      <dgm:spPr/>
      <dgm:t>
        <a:bodyPr/>
        <a:lstStyle/>
        <a:p>
          <a:endParaRPr lang="zh-CN" altLang="en-US"/>
        </a:p>
      </dgm:t>
    </dgm:pt>
    <dgm:pt modelId="{4C445530-3000-8947-B2A7-8CB46A480A6D}" type="pres">
      <dgm:prSet presAssocID="{2CFFE394-6005-344C-8CF5-1B1263503553}" presName="connTx" presStyleLbl="parChTrans1D4" presStyleIdx="20" presStyleCnt="27"/>
      <dgm:spPr/>
      <dgm:t>
        <a:bodyPr/>
        <a:lstStyle/>
        <a:p>
          <a:endParaRPr lang="zh-CN" altLang="en-US"/>
        </a:p>
      </dgm:t>
    </dgm:pt>
    <dgm:pt modelId="{11C36376-BE00-1949-A6DD-5AA4F4ED21A9}" type="pres">
      <dgm:prSet presAssocID="{6EDAFE9C-14D0-FD44-94A9-74F1BA728C2B}" presName="root2" presStyleCnt="0"/>
      <dgm:spPr/>
    </dgm:pt>
    <dgm:pt modelId="{4116BF39-51D6-8049-BE4B-D6FF811A59C3}" type="pres">
      <dgm:prSet presAssocID="{6EDAFE9C-14D0-FD44-94A9-74F1BA728C2B}" presName="LevelTwoTextNode" presStyleLbl="node4" presStyleIdx="2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F1CFF-5AE6-E845-8490-996BD7FB954F}" type="pres">
      <dgm:prSet presAssocID="{6EDAFE9C-14D0-FD44-94A9-74F1BA728C2B}" presName="level3hierChild" presStyleCnt="0"/>
      <dgm:spPr/>
    </dgm:pt>
    <dgm:pt modelId="{FB4C2225-9B9E-DE4D-B449-12B9DE9B5D7E}" type="pres">
      <dgm:prSet presAssocID="{BCB0FD09-A3B7-694F-BCB1-F63D8761FF1A}" presName="conn2-1" presStyleLbl="parChTrans1D4" presStyleIdx="21" presStyleCnt="27"/>
      <dgm:spPr/>
      <dgm:t>
        <a:bodyPr/>
        <a:lstStyle/>
        <a:p>
          <a:endParaRPr lang="zh-CN" altLang="en-US"/>
        </a:p>
      </dgm:t>
    </dgm:pt>
    <dgm:pt modelId="{DABFB66E-B77A-6B47-A305-F98E7706EBBC}" type="pres">
      <dgm:prSet presAssocID="{BCB0FD09-A3B7-694F-BCB1-F63D8761FF1A}" presName="connTx" presStyleLbl="parChTrans1D4" presStyleIdx="21" presStyleCnt="27"/>
      <dgm:spPr/>
      <dgm:t>
        <a:bodyPr/>
        <a:lstStyle/>
        <a:p>
          <a:endParaRPr lang="zh-CN" altLang="en-US"/>
        </a:p>
      </dgm:t>
    </dgm:pt>
    <dgm:pt modelId="{77A2073E-1C51-514E-A453-C989A951D7AB}" type="pres">
      <dgm:prSet presAssocID="{9B664991-1D1E-A840-B0BB-12756E7F845A}" presName="root2" presStyleCnt="0"/>
      <dgm:spPr/>
    </dgm:pt>
    <dgm:pt modelId="{632CB2F2-0369-0746-A1F7-0EB1631C827B}" type="pres">
      <dgm:prSet presAssocID="{9B664991-1D1E-A840-B0BB-12756E7F845A}" presName="LevelTwoTextNode" presStyleLbl="node4" presStyleIdx="2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41AA4A-1117-754C-9107-EBEBF271978F}" type="pres">
      <dgm:prSet presAssocID="{9B664991-1D1E-A840-B0BB-12756E7F845A}" presName="level3hierChild" presStyleCnt="0"/>
      <dgm:spPr/>
    </dgm:pt>
    <dgm:pt modelId="{24CEE49C-0F6D-214D-9E6E-5F403D20AEEA}" type="pres">
      <dgm:prSet presAssocID="{114E32C9-098D-E24C-A5AE-0D138E45B447}" presName="conn2-1" presStyleLbl="parChTrans1D4" presStyleIdx="22" presStyleCnt="27"/>
      <dgm:spPr/>
      <dgm:t>
        <a:bodyPr/>
        <a:lstStyle/>
        <a:p>
          <a:endParaRPr lang="zh-CN" altLang="en-US"/>
        </a:p>
      </dgm:t>
    </dgm:pt>
    <dgm:pt modelId="{76F67F14-90E7-BD4B-9E14-9F2885E56CC9}" type="pres">
      <dgm:prSet presAssocID="{114E32C9-098D-E24C-A5AE-0D138E45B447}" presName="connTx" presStyleLbl="parChTrans1D4" presStyleIdx="22" presStyleCnt="27"/>
      <dgm:spPr/>
      <dgm:t>
        <a:bodyPr/>
        <a:lstStyle/>
        <a:p>
          <a:endParaRPr lang="zh-CN" altLang="en-US"/>
        </a:p>
      </dgm:t>
    </dgm:pt>
    <dgm:pt modelId="{F0B10666-9444-A14D-A864-D11652E71BE1}" type="pres">
      <dgm:prSet presAssocID="{62F9AAF0-6136-D04F-A3D3-C8D8D57CE15D}" presName="root2" presStyleCnt="0"/>
      <dgm:spPr/>
    </dgm:pt>
    <dgm:pt modelId="{AE150963-547F-214F-A0C9-14C3930832BD}" type="pres">
      <dgm:prSet presAssocID="{62F9AAF0-6136-D04F-A3D3-C8D8D57CE15D}" presName="LevelTwoTextNode" presStyleLbl="node4" presStyleIdx="2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14E096-D4BA-654A-ADB7-6FA6C389B714}" type="pres">
      <dgm:prSet presAssocID="{62F9AAF0-6136-D04F-A3D3-C8D8D57CE15D}" presName="level3hierChild" presStyleCnt="0"/>
      <dgm:spPr/>
    </dgm:pt>
    <dgm:pt modelId="{8D2B0977-66B0-8B4C-A20D-E4BAA3B1F57D}" type="pres">
      <dgm:prSet presAssocID="{D90AC2A5-CF62-7B43-86A7-2FDD0C145FB8}" presName="conn2-1" presStyleLbl="parChTrans1D4" presStyleIdx="23" presStyleCnt="27"/>
      <dgm:spPr/>
      <dgm:t>
        <a:bodyPr/>
        <a:lstStyle/>
        <a:p>
          <a:endParaRPr lang="zh-CN" altLang="en-US"/>
        </a:p>
      </dgm:t>
    </dgm:pt>
    <dgm:pt modelId="{9C0E2EE6-A5B4-4E4D-AEEB-ECF81B8C37D4}" type="pres">
      <dgm:prSet presAssocID="{D90AC2A5-CF62-7B43-86A7-2FDD0C145FB8}" presName="connTx" presStyleLbl="parChTrans1D4" presStyleIdx="23" presStyleCnt="27"/>
      <dgm:spPr/>
      <dgm:t>
        <a:bodyPr/>
        <a:lstStyle/>
        <a:p>
          <a:endParaRPr lang="zh-CN" altLang="en-US"/>
        </a:p>
      </dgm:t>
    </dgm:pt>
    <dgm:pt modelId="{6901E638-D7DC-5D48-AFAB-3D86A459FAEA}" type="pres">
      <dgm:prSet presAssocID="{F4B0E7C2-E4B0-3C4D-BE42-A446CFE154C1}" presName="root2" presStyleCnt="0"/>
      <dgm:spPr/>
    </dgm:pt>
    <dgm:pt modelId="{B12E20AC-569B-CB48-91F9-FD72F2344A6D}" type="pres">
      <dgm:prSet presAssocID="{F4B0E7C2-E4B0-3C4D-BE42-A446CFE154C1}" presName="LevelTwoTextNode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E2E50-3202-E84B-BF7A-F8A247CA01CD}" type="pres">
      <dgm:prSet presAssocID="{F4B0E7C2-E4B0-3C4D-BE42-A446CFE154C1}" presName="level3hierChild" presStyleCnt="0"/>
      <dgm:spPr/>
    </dgm:pt>
    <dgm:pt modelId="{B03D53B7-D4F7-9340-920F-85F7DB06DF28}" type="pres">
      <dgm:prSet presAssocID="{A1D8664E-4956-2C43-B058-4857B5D39FF5}" presName="conn2-1" presStyleLbl="parChTrans1D4" presStyleIdx="24" presStyleCnt="27"/>
      <dgm:spPr/>
      <dgm:t>
        <a:bodyPr/>
        <a:lstStyle/>
        <a:p>
          <a:endParaRPr lang="zh-CN" altLang="en-US"/>
        </a:p>
      </dgm:t>
    </dgm:pt>
    <dgm:pt modelId="{D78C883E-8A7C-D349-A062-AEF3863E0C98}" type="pres">
      <dgm:prSet presAssocID="{A1D8664E-4956-2C43-B058-4857B5D39FF5}" presName="connTx" presStyleLbl="parChTrans1D4" presStyleIdx="24" presStyleCnt="27"/>
      <dgm:spPr/>
      <dgm:t>
        <a:bodyPr/>
        <a:lstStyle/>
        <a:p>
          <a:endParaRPr lang="zh-CN" altLang="en-US"/>
        </a:p>
      </dgm:t>
    </dgm:pt>
    <dgm:pt modelId="{4B3B5F21-374D-2F43-82FD-10C3E185DD15}" type="pres">
      <dgm:prSet presAssocID="{7A77F155-EC7B-1C4E-B39E-AE9E6EB68CC0}" presName="root2" presStyleCnt="0"/>
      <dgm:spPr/>
    </dgm:pt>
    <dgm:pt modelId="{68E5751B-C655-4E4F-9E58-A52E4B341EB4}" type="pres">
      <dgm:prSet presAssocID="{7A77F155-EC7B-1C4E-B39E-AE9E6EB68CC0}" presName="LevelTwoTextNode" presStyleLbl="node4" presStyleIdx="2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DA6937-DE2E-DC4C-AF44-0006D3C037E1}" type="pres">
      <dgm:prSet presAssocID="{7A77F155-EC7B-1C4E-B39E-AE9E6EB68CC0}" presName="level3hierChild" presStyleCnt="0"/>
      <dgm:spPr/>
    </dgm:pt>
    <dgm:pt modelId="{2086C57A-C1D1-BA4C-AFC7-9964FA3DCF7D}" type="pres">
      <dgm:prSet presAssocID="{9EB48392-7255-B848-9E3D-E7E464971E90}" presName="conn2-1" presStyleLbl="parChTrans1D4" presStyleIdx="25" presStyleCnt="27"/>
      <dgm:spPr/>
      <dgm:t>
        <a:bodyPr/>
        <a:lstStyle/>
        <a:p>
          <a:endParaRPr lang="zh-CN" altLang="en-US"/>
        </a:p>
      </dgm:t>
    </dgm:pt>
    <dgm:pt modelId="{169A98B7-8D87-4743-B548-39A422A81D88}" type="pres">
      <dgm:prSet presAssocID="{9EB48392-7255-B848-9E3D-E7E464971E90}" presName="connTx" presStyleLbl="parChTrans1D4" presStyleIdx="25" presStyleCnt="27"/>
      <dgm:spPr/>
      <dgm:t>
        <a:bodyPr/>
        <a:lstStyle/>
        <a:p>
          <a:endParaRPr lang="zh-CN" altLang="en-US"/>
        </a:p>
      </dgm:t>
    </dgm:pt>
    <dgm:pt modelId="{96773BC0-D190-9543-A53B-FDBB8BA6EA41}" type="pres">
      <dgm:prSet presAssocID="{74288E78-BBAA-0247-98DE-B961AFC53773}" presName="root2" presStyleCnt="0"/>
      <dgm:spPr/>
    </dgm:pt>
    <dgm:pt modelId="{BD8A1452-7DFF-B147-B5E4-1E36FD83559E}" type="pres">
      <dgm:prSet presAssocID="{74288E78-BBAA-0247-98DE-B961AFC53773}" presName="LevelTwoTextNode" presStyleLbl="node4" presStyleIdx="2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8C7FC-7486-AF49-9C3C-3E6A9B362479}" type="pres">
      <dgm:prSet presAssocID="{74288E78-BBAA-0247-98DE-B961AFC53773}" presName="level3hierChild" presStyleCnt="0"/>
      <dgm:spPr/>
    </dgm:pt>
    <dgm:pt modelId="{FA71366A-A487-7C4C-B233-62F584817023}" type="pres">
      <dgm:prSet presAssocID="{FA6485B4-171B-1B45-9628-4361E283D0FF}" presName="conn2-1" presStyleLbl="parChTrans1D4" presStyleIdx="26" presStyleCnt="27"/>
      <dgm:spPr/>
      <dgm:t>
        <a:bodyPr/>
        <a:lstStyle/>
        <a:p>
          <a:endParaRPr lang="zh-CN" altLang="en-US"/>
        </a:p>
      </dgm:t>
    </dgm:pt>
    <dgm:pt modelId="{F3321430-F4AA-D54D-BCAB-69AB017862DA}" type="pres">
      <dgm:prSet presAssocID="{FA6485B4-171B-1B45-9628-4361E283D0FF}" presName="connTx" presStyleLbl="parChTrans1D4" presStyleIdx="26" presStyleCnt="27"/>
      <dgm:spPr/>
      <dgm:t>
        <a:bodyPr/>
        <a:lstStyle/>
        <a:p>
          <a:endParaRPr lang="zh-CN" altLang="en-US"/>
        </a:p>
      </dgm:t>
    </dgm:pt>
    <dgm:pt modelId="{7BD55CA4-EFC2-6642-9993-C90B69A48E51}" type="pres">
      <dgm:prSet presAssocID="{5DC1DC01-D8EE-BE46-BC97-4F58168B218C}" presName="root2" presStyleCnt="0"/>
      <dgm:spPr/>
    </dgm:pt>
    <dgm:pt modelId="{BA9422A9-D30D-0040-B6F4-140672D49EEA}" type="pres">
      <dgm:prSet presAssocID="{5DC1DC01-D8EE-BE46-BC97-4F58168B218C}" presName="LevelTwoTextNode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B74BB-FF26-4F48-994C-D22677FC8BC8}" type="pres">
      <dgm:prSet presAssocID="{5DC1DC01-D8EE-BE46-BC97-4F58168B218C}" presName="level3hierChild" presStyleCnt="0"/>
      <dgm:spPr/>
    </dgm:pt>
    <dgm:pt modelId="{A1626B93-3A37-7443-A3A2-03024DE7162B}" type="pres">
      <dgm:prSet presAssocID="{23469499-3E26-1844-9467-267C63E6A6EC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7B073A4F-4480-8442-B99B-C076F596DC89}" type="pres">
      <dgm:prSet presAssocID="{23469499-3E26-1844-9467-267C63E6A6EC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E706C07-3B3D-0343-96B8-E89570BC3D91}" type="pres">
      <dgm:prSet presAssocID="{8FED191B-5B98-F54C-B403-E87807C6D756}" presName="root2" presStyleCnt="0"/>
      <dgm:spPr/>
    </dgm:pt>
    <dgm:pt modelId="{B0088B83-F5C9-5A44-B63B-7D998AF88705}" type="pres">
      <dgm:prSet presAssocID="{8FED191B-5B98-F54C-B403-E87807C6D75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7D500-9D6C-504C-83BD-48143E550134}" type="pres">
      <dgm:prSet presAssocID="{8FED191B-5B98-F54C-B403-E87807C6D756}" presName="level3hierChild" presStyleCnt="0"/>
      <dgm:spPr/>
    </dgm:pt>
  </dgm:ptLst>
  <dgm:cxnLst>
    <dgm:cxn modelId="{F1B946E6-2A45-404C-8D58-312582D6CF3C}" type="presOf" srcId="{49D56E71-603A-AB4C-B236-0F9ECBB8C767}" destId="{35A76C40-C7E3-644E-A1DD-24155EA19427}" srcOrd="0" destOrd="0" presId="urn:microsoft.com/office/officeart/2008/layout/HorizontalMultiLevelHierarchy"/>
    <dgm:cxn modelId="{5A354C22-4226-6E4B-AFF2-48638842C482}" type="presOf" srcId="{F2964B04-3930-B148-91E7-6D88DBE67A8D}" destId="{0EEC3ED8-E2F7-3D40-AFEA-23D3C5EE5BD6}" srcOrd="0" destOrd="0" presId="urn:microsoft.com/office/officeart/2008/layout/HorizontalMultiLevelHierarchy"/>
    <dgm:cxn modelId="{810A3ED1-2008-074E-B0FA-8661BB362BBC}" type="presOf" srcId="{42976E54-3060-5242-A634-981EE6B6C147}" destId="{844FAE0E-42C2-7946-A3DC-2D9974AA30E6}" srcOrd="1" destOrd="0" presId="urn:microsoft.com/office/officeart/2008/layout/HorizontalMultiLevelHierarchy"/>
    <dgm:cxn modelId="{0D66C93C-77A7-0549-85AA-8303ECEE1329}" type="presOf" srcId="{F22E7F8B-EDA0-BA45-8695-482BEC331767}" destId="{CBAF3644-C861-BC4A-B1FA-3363077483EE}" srcOrd="0" destOrd="0" presId="urn:microsoft.com/office/officeart/2008/layout/HorizontalMultiLevelHierarchy"/>
    <dgm:cxn modelId="{EFB06762-79AE-8A49-B209-664A483660E5}" srcId="{D1B16FEE-69B9-EC49-A3F2-DD90EA2D812C}" destId="{11DD87A6-2308-5647-ABF1-5441461B8302}" srcOrd="0" destOrd="0" parTransId="{FA391B01-6B24-EF4B-A2F5-16DA217A51FF}" sibTransId="{C3BED982-3DA8-9145-AF0E-110A2F62FD60}"/>
    <dgm:cxn modelId="{DD5701EB-0897-954F-B958-402CBC47192B}" type="presOf" srcId="{11DD87A6-2308-5647-ABF1-5441461B8302}" destId="{4A06B907-31C0-DB47-8780-337601748AEE}" srcOrd="0" destOrd="0" presId="urn:microsoft.com/office/officeart/2008/layout/HorizontalMultiLevelHierarchy"/>
    <dgm:cxn modelId="{8CCD98CA-C476-1442-B282-748B8DDA1A6F}" srcId="{397E467E-DF41-1149-9263-707C27B95136}" destId="{66D80213-73C3-5242-B998-ABAB31C083E9}" srcOrd="3" destOrd="0" parTransId="{34024B1C-2833-4642-96DC-C2A8B9B0EFFA}" sibTransId="{534ECCEC-3BF2-9F48-8DDF-7F84B4ECCF41}"/>
    <dgm:cxn modelId="{DB2D49DF-DF98-AB41-957B-A019D494EC64}" srcId="{11DD87A6-2308-5647-ABF1-5441461B8302}" destId="{783F8E75-9764-294E-8EBD-056B8842A6EC}" srcOrd="2" destOrd="0" parTransId="{9424A91D-4AB1-8949-A852-38DAFDD9C50E}" sibTransId="{D8E0AB74-3227-8C48-86C1-3DFDF9FBEB03}"/>
    <dgm:cxn modelId="{CF918AB6-19DD-3C41-8811-B0FA3E942C82}" srcId="{11DD87A6-2308-5647-ABF1-5441461B8302}" destId="{2539F624-8634-C040-9945-C70E5E3C2B25}" srcOrd="1" destOrd="0" parTransId="{92FE3BDE-182C-F644-AC2D-7CC94BD0DE45}" sibTransId="{19272BCC-DB5D-1542-AEBB-8056BCB03768}"/>
    <dgm:cxn modelId="{7101DF81-4DF7-C04D-B8AD-F833587FB075}" srcId="{3D8FBD43-621B-5148-AF5C-4859BDD5342D}" destId="{6461D18C-0C07-1D44-90EC-2EA30A84DD5C}" srcOrd="0" destOrd="0" parTransId="{F3A98D4B-2120-E24C-AEEC-62AD68F7C44F}" sibTransId="{6B3D7A0D-5423-C640-8013-8AA3A206DA01}"/>
    <dgm:cxn modelId="{FCE6CC5C-09E3-8447-8CED-193EAEB5A5D3}" type="presOf" srcId="{07CA14FD-EEDD-0544-93AA-B8385E5F6DB5}" destId="{910D91A8-1202-3844-A0D0-6617AA6DBDF0}" srcOrd="0" destOrd="0" presId="urn:microsoft.com/office/officeart/2008/layout/HorizontalMultiLevelHierarchy"/>
    <dgm:cxn modelId="{BE8F3798-0E4B-7343-B7C7-A9EB1BA71BF7}" type="presOf" srcId="{C3042ECA-C805-C64B-88A1-99EE9C8E3592}" destId="{C977C582-4103-6C42-A8A8-A7DDA7EAD263}" srcOrd="1" destOrd="0" presId="urn:microsoft.com/office/officeart/2008/layout/HorizontalMultiLevelHierarchy"/>
    <dgm:cxn modelId="{16E25CDA-46C8-3C49-A1F8-14E934CF4140}" type="presOf" srcId="{92FE3BDE-182C-F644-AC2D-7CC94BD0DE45}" destId="{EA6979D7-6ECC-854C-8A16-3D1DDFFAD3A7}" srcOrd="0" destOrd="0" presId="urn:microsoft.com/office/officeart/2008/layout/HorizontalMultiLevelHierarchy"/>
    <dgm:cxn modelId="{38B47950-7E28-3148-A416-CA7F185DFDF2}" type="presOf" srcId="{AE9132C8-FFD7-A74D-9F20-ADC1AF6D69C1}" destId="{77DB770A-2557-3C4E-83C5-10EDB39D79FF}" srcOrd="1" destOrd="0" presId="urn:microsoft.com/office/officeart/2008/layout/HorizontalMultiLevelHierarchy"/>
    <dgm:cxn modelId="{3E216FB1-130F-D840-90BB-028600010965}" srcId="{D1B16FEE-69B9-EC49-A3F2-DD90EA2D812C}" destId="{8FED191B-5B98-F54C-B403-E87807C6D756}" srcOrd="1" destOrd="0" parTransId="{23469499-3E26-1844-9467-267C63E6A6EC}" sibTransId="{40F54176-8A62-254A-B6FA-7B3686B40EC1}"/>
    <dgm:cxn modelId="{124181DA-AD1F-0640-9481-25D0A21362D6}" type="presOf" srcId="{165DF8BF-A3CC-8C4F-B1DB-52A5D7037579}" destId="{6729214E-6B57-9940-8989-8A78804D37F1}" srcOrd="0" destOrd="0" presId="urn:microsoft.com/office/officeart/2008/layout/HorizontalMultiLevelHierarchy"/>
    <dgm:cxn modelId="{F6706028-9E8B-6243-91E4-FC5F1A8ABED9}" type="presOf" srcId="{783F8E75-9764-294E-8EBD-056B8842A6EC}" destId="{5232D32D-EAF4-794E-AB3B-5FD62DBD9BFB}" srcOrd="0" destOrd="0" presId="urn:microsoft.com/office/officeart/2008/layout/HorizontalMultiLevelHierarchy"/>
    <dgm:cxn modelId="{12135FFF-0478-AF4B-A27D-9A834457023A}" type="presOf" srcId="{F56743CD-1B4E-174A-9C48-8817BCC10F2F}" destId="{9C20BC38-59B9-9645-807E-DE78BEF3537E}" srcOrd="1" destOrd="0" presId="urn:microsoft.com/office/officeart/2008/layout/HorizontalMultiLevelHierarchy"/>
    <dgm:cxn modelId="{22F81FDB-A017-804F-ABDD-37D6C4CCA4EC}" type="presOf" srcId="{23469499-3E26-1844-9467-267C63E6A6EC}" destId="{7B073A4F-4480-8442-B99B-C076F596DC89}" srcOrd="1" destOrd="0" presId="urn:microsoft.com/office/officeart/2008/layout/HorizontalMultiLevelHierarchy"/>
    <dgm:cxn modelId="{D46D448C-EB32-DB44-80D7-8C5777514CFE}" type="presOf" srcId="{AF368B8A-3849-C144-A585-FEC793319B58}" destId="{E82F6484-8E8F-AD4F-BD2E-9C2ADBF3EC9C}" srcOrd="0" destOrd="0" presId="urn:microsoft.com/office/officeart/2008/layout/HorizontalMultiLevelHierarchy"/>
    <dgm:cxn modelId="{4E081F05-BD13-A34E-A6D7-061983BA42C9}" type="presOf" srcId="{90BAD419-8841-6549-9523-3EA57B7646F7}" destId="{E837FC53-A2EF-1F4D-9467-BBA35EB2C5F3}" srcOrd="0" destOrd="0" presId="urn:microsoft.com/office/officeart/2008/layout/HorizontalMultiLevelHierarchy"/>
    <dgm:cxn modelId="{66DBEA85-8364-F04E-B786-45B8B192354A}" type="presOf" srcId="{77E4CB05-1081-BE4E-9636-4F99128884E0}" destId="{0D918B45-64B1-ED4E-BCC7-612C12EE6C6C}" srcOrd="1" destOrd="0" presId="urn:microsoft.com/office/officeart/2008/layout/HorizontalMultiLevelHierarchy"/>
    <dgm:cxn modelId="{C46EC7E1-264E-6140-971F-4B97E3DDFE54}" type="presOf" srcId="{AC6979A1-72CD-C748-835C-4E36191CAF9E}" destId="{FFF45196-0D82-3242-8D28-C5130059304C}" srcOrd="0" destOrd="0" presId="urn:microsoft.com/office/officeart/2008/layout/HorizontalMultiLevelHierarchy"/>
    <dgm:cxn modelId="{86254DD2-2E6B-224C-9E31-A6421BB041B7}" type="presOf" srcId="{A2B98A05-BD69-3F4E-B240-94F2D14C5C17}" destId="{3BE451B4-CA74-534A-AAF2-5CC9BA2EA681}" srcOrd="0" destOrd="0" presId="urn:microsoft.com/office/officeart/2008/layout/HorizontalMultiLevelHierarchy"/>
    <dgm:cxn modelId="{961E7958-6F11-4841-83DF-6277707E4F12}" type="presOf" srcId="{7A77F155-EC7B-1C4E-B39E-AE9E6EB68CC0}" destId="{68E5751B-C655-4E4F-9E58-A52E4B341EB4}" srcOrd="0" destOrd="0" presId="urn:microsoft.com/office/officeart/2008/layout/HorizontalMultiLevelHierarchy"/>
    <dgm:cxn modelId="{AE3988A0-6E87-3143-BE92-0ACA3EE9FAF2}" type="presOf" srcId="{42CDA0B3-D761-E841-A741-787B75D29F69}" destId="{6085C1E2-A1E9-5E44-899C-30D7FCEB6607}" srcOrd="1" destOrd="0" presId="urn:microsoft.com/office/officeart/2008/layout/HorizontalMultiLevelHierarchy"/>
    <dgm:cxn modelId="{0A8AD600-A988-7E47-B071-21CE70FA2533}" type="presOf" srcId="{114E32C9-098D-E24C-A5AE-0D138E45B447}" destId="{76F67F14-90E7-BD4B-9E14-9F2885E56CC9}" srcOrd="1" destOrd="0" presId="urn:microsoft.com/office/officeart/2008/layout/HorizontalMultiLevelHierarchy"/>
    <dgm:cxn modelId="{65AFD682-35EF-FE41-82C2-5E85311C5537}" srcId="{F0133E49-EDFD-5E45-A935-89D972BF5B34}" destId="{07CA14FD-EEDD-0544-93AA-B8385E5F6DB5}" srcOrd="0" destOrd="0" parTransId="{FF3FC833-32A8-484D-81ED-DBA40290A973}" sibTransId="{AF10B16C-AFA4-8A4E-AE3B-05BA21AA0EC9}"/>
    <dgm:cxn modelId="{0A61BF11-25E6-DD43-9A03-73B16F4FE027}" type="presOf" srcId="{41DBA725-4B66-3B4A-AEB0-4FBCADC0A7BB}" destId="{3A34BA3A-451F-214E-8F2D-73305E8EF98F}" srcOrd="1" destOrd="0" presId="urn:microsoft.com/office/officeart/2008/layout/HorizontalMultiLevelHierarchy"/>
    <dgm:cxn modelId="{DC54E4BA-648B-034E-93A6-8FD7F88A7FD4}" type="presOf" srcId="{34024B1C-2833-4642-96DC-C2A8B9B0EFFA}" destId="{D812323C-85B0-7C48-B67B-34EEC50EBEDA}" srcOrd="1" destOrd="0" presId="urn:microsoft.com/office/officeart/2008/layout/HorizontalMultiLevelHierarchy"/>
    <dgm:cxn modelId="{7774857B-96E9-AD4C-9706-7A0C6C4196A7}" srcId="{397E467E-DF41-1149-9263-707C27B95136}" destId="{7E8B05C8-E91B-5C49-8D57-336F679EBD2D}" srcOrd="4" destOrd="0" parTransId="{678A7009-709B-DF4F-9DCF-F6280168D6A0}" sibTransId="{8E955E9F-696B-B54D-95DE-E9EEEBD433D8}"/>
    <dgm:cxn modelId="{9256B4E2-5A29-034F-8C38-88732719C403}" type="presOf" srcId="{09726CE8-2F29-454A-9D31-774A997ACB56}" destId="{3D95EE5C-9AC7-5F42-B2DF-07545AF6778E}" srcOrd="0" destOrd="0" presId="urn:microsoft.com/office/officeart/2008/layout/HorizontalMultiLevelHierarchy"/>
    <dgm:cxn modelId="{644E5E7E-D7E6-7046-AA1F-C62D6C031F85}" type="presOf" srcId="{FA391B01-6B24-EF4B-A2F5-16DA217A51FF}" destId="{152E4515-50C9-7E4C-A14E-3A554C8FC3ED}" srcOrd="0" destOrd="0" presId="urn:microsoft.com/office/officeart/2008/layout/HorizontalMultiLevelHierarchy"/>
    <dgm:cxn modelId="{D4C654DF-2BDC-9C4A-BF09-C25552F55DE3}" type="presOf" srcId="{2CFFE394-6005-344C-8CF5-1B1263503553}" destId="{4C445530-3000-8947-B2A7-8CB46A480A6D}" srcOrd="1" destOrd="0" presId="urn:microsoft.com/office/officeart/2008/layout/HorizontalMultiLevelHierarchy"/>
    <dgm:cxn modelId="{D7B01006-7345-0643-A1A6-F62E2F38F208}" type="presOf" srcId="{8C05D566-7B94-B74B-814E-685353A71AD4}" destId="{4E8B689C-A5D3-AA49-B344-0E88F377CCC0}" srcOrd="0" destOrd="0" presId="urn:microsoft.com/office/officeart/2008/layout/HorizontalMultiLevelHierarchy"/>
    <dgm:cxn modelId="{E013B17E-E4BA-9D4F-82CB-4D539203DDB3}" type="presOf" srcId="{9EB48392-7255-B848-9E3D-E7E464971E90}" destId="{2086C57A-C1D1-BA4C-AFC7-9964FA3DCF7D}" srcOrd="0" destOrd="0" presId="urn:microsoft.com/office/officeart/2008/layout/HorizontalMultiLevelHierarchy"/>
    <dgm:cxn modelId="{7A18D2BB-B593-F447-98D6-4FF6C974FABF}" srcId="{A2B98A05-BD69-3F4E-B240-94F2D14C5C17}" destId="{165DF8BF-A3CC-8C4F-B1DB-52A5D7037579}" srcOrd="1" destOrd="0" parTransId="{AF368B8A-3849-C144-A585-FEC793319B58}" sibTransId="{B41D971F-D24B-5043-AE21-4AC78C77CE2F}"/>
    <dgm:cxn modelId="{2F00DCB3-4B03-334D-A2C8-04EDA54D443B}" type="presOf" srcId="{99AF2805-E1F0-124A-82E9-03D8E8F71C25}" destId="{785E9FC8-D5A9-C74E-B3EF-C8C33EAF8D9B}" srcOrd="0" destOrd="0" presId="urn:microsoft.com/office/officeart/2008/layout/HorizontalMultiLevelHierarchy"/>
    <dgm:cxn modelId="{2934EA01-9E6B-A44B-A0B8-9E51E51EEC51}" type="presOf" srcId="{E947EC3F-5355-8B44-9FBA-20DB20204625}" destId="{20531A95-8F5F-654C-AF87-CA09F40E3B7B}" srcOrd="1" destOrd="0" presId="urn:microsoft.com/office/officeart/2008/layout/HorizontalMultiLevelHierarchy"/>
    <dgm:cxn modelId="{C0BF78B5-4AA9-ED42-A489-D88E8E654862}" type="presOf" srcId="{E4DF1122-9885-684B-B54C-4DB71BDDE349}" destId="{6135EDAF-B8B6-6D4C-B38F-1E4E6C21B41F}" srcOrd="0" destOrd="0" presId="urn:microsoft.com/office/officeart/2008/layout/HorizontalMultiLevelHierarchy"/>
    <dgm:cxn modelId="{0F5A679B-F328-C147-8AD3-AE967C12732D}" srcId="{11DD87A6-2308-5647-ABF1-5441461B8302}" destId="{74288E78-BBAA-0247-98DE-B961AFC53773}" srcOrd="5" destOrd="0" parTransId="{9EB48392-7255-B848-9E3D-E7E464971E90}" sibTransId="{080B7865-14A2-3540-9DAB-63195BAAF08C}"/>
    <dgm:cxn modelId="{A19EDC89-C634-1F42-8573-DFBAD2633367}" type="presOf" srcId="{9EB48392-7255-B848-9E3D-E7E464971E90}" destId="{169A98B7-8D87-4743-B548-39A422A81D88}" srcOrd="1" destOrd="0" presId="urn:microsoft.com/office/officeart/2008/layout/HorizontalMultiLevelHierarchy"/>
    <dgm:cxn modelId="{F4D9FDDA-D75D-DC49-B7E2-0113EBD2C40A}" type="presOf" srcId="{FF3FC833-32A8-484D-81ED-DBA40290A973}" destId="{679157B7-B5BB-B040-9D8C-9DB2636EC198}" srcOrd="0" destOrd="0" presId="urn:microsoft.com/office/officeart/2008/layout/HorizontalMultiLevelHierarchy"/>
    <dgm:cxn modelId="{EA35252E-CEC3-3D44-8DBE-C40313819AD1}" type="presOf" srcId="{BCB0FD09-A3B7-694F-BCB1-F63D8761FF1A}" destId="{FB4C2225-9B9E-DE4D-B449-12B9DE9B5D7E}" srcOrd="0" destOrd="0" presId="urn:microsoft.com/office/officeart/2008/layout/HorizontalMultiLevelHierarchy"/>
    <dgm:cxn modelId="{DB07308F-DDE3-7F4B-A960-9267F55C2516}" type="presOf" srcId="{74404625-0214-7449-B25F-D43815114E0F}" destId="{B2800074-9C4C-8F4E-B6BA-61F7D2A678EA}" srcOrd="0" destOrd="0" presId="urn:microsoft.com/office/officeart/2008/layout/HorizontalMultiLevelHierarchy"/>
    <dgm:cxn modelId="{96666E83-BA3A-924E-908E-6F09FD8ECDA9}" type="presOf" srcId="{8491FC38-C0C8-C942-B26D-0AD697079BBE}" destId="{50D47DF8-6C67-6246-8456-5054DD18D39F}" srcOrd="0" destOrd="0" presId="urn:microsoft.com/office/officeart/2008/layout/HorizontalMultiLevelHierarchy"/>
    <dgm:cxn modelId="{E623D910-ABE3-C04B-BEDA-3D09FDFD7B25}" srcId="{F4B0E7C2-E4B0-3C4D-BE42-A446CFE154C1}" destId="{7A77F155-EC7B-1C4E-B39E-AE9E6EB68CC0}" srcOrd="0" destOrd="0" parTransId="{A1D8664E-4956-2C43-B058-4857B5D39FF5}" sibTransId="{0F13834F-EB81-D344-B7A4-40BFD91FEE42}"/>
    <dgm:cxn modelId="{782C7A1F-10EF-8747-8AA9-750BF3693890}" srcId="{11DD87A6-2308-5647-ABF1-5441461B8302}" destId="{9B664991-1D1E-A840-B0BB-12756E7F845A}" srcOrd="3" destOrd="0" parTransId="{BCB0FD09-A3B7-694F-BCB1-F63D8761FF1A}" sibTransId="{B986B52F-DD6D-4647-BCD7-E885C930E8F0}"/>
    <dgm:cxn modelId="{5E1B4F70-18D9-8948-8F63-213721AAFC13}" type="presOf" srcId="{AD87F2BA-6E55-A94F-BDA2-E0BDC6E4B094}" destId="{9EEE4543-208F-1B4C-A7A1-DC26D5A59890}" srcOrd="0" destOrd="0" presId="urn:microsoft.com/office/officeart/2008/layout/HorizontalMultiLevelHierarchy"/>
    <dgm:cxn modelId="{CD460162-186D-BE44-A95C-74BF2E2B4458}" type="presOf" srcId="{F4B0E7C2-E4B0-3C4D-BE42-A446CFE154C1}" destId="{B12E20AC-569B-CB48-91F9-FD72F2344A6D}" srcOrd="0" destOrd="0" presId="urn:microsoft.com/office/officeart/2008/layout/HorizontalMultiLevelHierarchy"/>
    <dgm:cxn modelId="{2899CDF5-E381-314A-8AC1-FB397D51A391}" type="presOf" srcId="{DDF94CC5-1EBC-E94A-B0C9-26D065AA21AD}" destId="{E29FB7F8-81B4-6D4D-A376-10D6BB20485F}" srcOrd="0" destOrd="0" presId="urn:microsoft.com/office/officeart/2008/layout/HorizontalMultiLevelHierarchy"/>
    <dgm:cxn modelId="{54F96245-2210-784D-AB76-4D48D57714F4}" type="presOf" srcId="{62F9AAF0-6136-D04F-A3D3-C8D8D57CE15D}" destId="{AE150963-547F-214F-A0C9-14C3930832BD}" srcOrd="0" destOrd="0" presId="urn:microsoft.com/office/officeart/2008/layout/HorizontalMultiLevelHierarchy"/>
    <dgm:cxn modelId="{F2013C6D-5F2B-464B-9AC7-A0BF46653742}" type="presOf" srcId="{350685B8-C63D-3F48-9421-5EBDECD67DED}" destId="{C3BC2D09-1C4A-F941-82D0-E000B4DF8E03}" srcOrd="0" destOrd="0" presId="urn:microsoft.com/office/officeart/2008/layout/HorizontalMultiLevelHierarchy"/>
    <dgm:cxn modelId="{A831D301-BB83-8A49-8059-DD09C7F256D1}" type="presOf" srcId="{74404625-0214-7449-B25F-D43815114E0F}" destId="{7B18B876-AF3A-4C45-A2F9-234D5FF57016}" srcOrd="1" destOrd="0" presId="urn:microsoft.com/office/officeart/2008/layout/HorizontalMultiLevelHierarchy"/>
    <dgm:cxn modelId="{21A3602C-3F74-EF42-BB53-228B01C18DD5}" type="presOf" srcId="{FF3FC833-32A8-484D-81ED-DBA40290A973}" destId="{B8D39FCC-7BB3-E448-86A2-172F1B00C484}" srcOrd="1" destOrd="0" presId="urn:microsoft.com/office/officeart/2008/layout/HorizontalMultiLevelHierarchy"/>
    <dgm:cxn modelId="{9618425D-4F08-1941-907F-0F77383BB9AF}" type="presOf" srcId="{A1D8664E-4956-2C43-B058-4857B5D39FF5}" destId="{B03D53B7-D4F7-9340-920F-85F7DB06DF28}" srcOrd="0" destOrd="0" presId="urn:microsoft.com/office/officeart/2008/layout/HorizontalMultiLevelHierarchy"/>
    <dgm:cxn modelId="{C3F3B804-6310-F641-A790-96B5E4ABACE6}" type="presOf" srcId="{8FED191B-5B98-F54C-B403-E87807C6D756}" destId="{B0088B83-F5C9-5A44-B63B-7D998AF88705}" srcOrd="0" destOrd="0" presId="urn:microsoft.com/office/officeart/2008/layout/HorizontalMultiLevelHierarchy"/>
    <dgm:cxn modelId="{8FBED801-F3E3-5F43-B06E-CD74F89AD813}" srcId="{397E467E-DF41-1149-9263-707C27B95136}" destId="{3D8FBD43-621B-5148-AF5C-4859BDD5342D}" srcOrd="2" destOrd="0" parTransId="{F56743CD-1B4E-174A-9C48-8817BCC10F2F}" sibTransId="{0A8AC2BA-9DCF-D544-8441-99A24162E5AB}"/>
    <dgm:cxn modelId="{322898BF-3DE0-5B4F-AE83-5F6F2F44BCFF}" type="presOf" srcId="{66D80213-73C3-5242-B998-ABAB31C083E9}" destId="{E61710D6-4C0B-5F4A-8104-710859766BEE}" srcOrd="0" destOrd="0" presId="urn:microsoft.com/office/officeart/2008/layout/HorizontalMultiLevelHierarchy"/>
    <dgm:cxn modelId="{7D175FDF-A2DF-2641-BFE4-7783E6E4CA88}" type="presOf" srcId="{3068A361-5982-DA47-B722-F05982960389}" destId="{C9F8A05F-5EA0-2042-AA5D-781896FF9B94}" srcOrd="1" destOrd="0" presId="urn:microsoft.com/office/officeart/2008/layout/HorizontalMultiLevelHierarchy"/>
    <dgm:cxn modelId="{B19937CA-B03E-2844-9367-62D45B2BA528}" type="presOf" srcId="{678A7009-709B-DF4F-9DCF-F6280168D6A0}" destId="{F7173095-934B-1346-9B31-85965D56793C}" srcOrd="0" destOrd="0" presId="urn:microsoft.com/office/officeart/2008/layout/HorizontalMultiLevelHierarchy"/>
    <dgm:cxn modelId="{4C7B9F8D-13CA-2041-B4E6-7705BBA2FF7B}" type="presOf" srcId="{BC3035D3-9179-9F47-9C30-1C8110404BC4}" destId="{C03B79AC-8983-404B-870B-FC5247FB72FA}" srcOrd="0" destOrd="0" presId="urn:microsoft.com/office/officeart/2008/layout/HorizontalMultiLevelHierarchy"/>
    <dgm:cxn modelId="{A1EC1958-94B2-B244-BA89-4BC1F831CC41}" type="presOf" srcId="{09726CE8-2F29-454A-9D31-774A997ACB56}" destId="{87847253-5B3F-0641-858A-63133279E2B6}" srcOrd="1" destOrd="0" presId="urn:microsoft.com/office/officeart/2008/layout/HorizontalMultiLevelHierarchy"/>
    <dgm:cxn modelId="{888247CF-846C-884D-AD40-671D80F2EFED}" srcId="{F0133E49-EDFD-5E45-A935-89D972BF5B34}" destId="{DDF94CC5-1EBC-E94A-B0C9-26D065AA21AD}" srcOrd="1" destOrd="0" parTransId="{F6229126-EEAC-9442-BA4B-E6D31635171B}" sibTransId="{21AC04AD-2C53-8340-A3FA-4D5E2CC84234}"/>
    <dgm:cxn modelId="{6B48DCA8-000D-9447-A5F7-53B81A90B645}" srcId="{397E467E-DF41-1149-9263-707C27B95136}" destId="{F0133E49-EDFD-5E45-A935-89D972BF5B34}" srcOrd="0" destOrd="0" parTransId="{77E4CB05-1081-BE4E-9636-4F99128884E0}" sibTransId="{354855C4-BE8A-D34A-9437-F28B1B73ADE3}"/>
    <dgm:cxn modelId="{22D068D7-D5D7-644B-A2DE-9F84B0A78C0F}" srcId="{50393E6A-49C6-6545-8ADF-C67CDBE2DE79}" destId="{AD87F2BA-6E55-A94F-BDA2-E0BDC6E4B094}" srcOrd="0" destOrd="0" parTransId="{54FA6288-C61D-704C-9B38-D041B61B860A}" sibTransId="{986F1316-9745-7E49-96A0-1DBC4E2C675F}"/>
    <dgm:cxn modelId="{08C26CF8-B938-B34F-BC4D-F7DC55E2C97F}" srcId="{AD87F2BA-6E55-A94F-BDA2-E0BDC6E4B094}" destId="{AC6979A1-72CD-C748-835C-4E36191CAF9E}" srcOrd="1" destOrd="0" parTransId="{756FF4FE-7DF6-2B48-9B6F-DC7DAA8F1279}" sibTransId="{C34A338B-5434-3146-A021-E1551532DCE7}"/>
    <dgm:cxn modelId="{E359C56E-E250-5D4A-8E3C-6D89A1DCAB8E}" type="presOf" srcId="{A1D8664E-4956-2C43-B058-4857B5D39FF5}" destId="{D78C883E-8A7C-D349-A062-AEF3863E0C98}" srcOrd="1" destOrd="0" presId="urn:microsoft.com/office/officeart/2008/layout/HorizontalMultiLevelHierarchy"/>
    <dgm:cxn modelId="{D49F6EFD-6BA6-2642-A05B-BDA0639472F3}" type="presOf" srcId="{6461D18C-0C07-1D44-90EC-2EA30A84DD5C}" destId="{40A5D056-4F82-8F4A-AD92-86BC13284611}" srcOrd="0" destOrd="0" presId="urn:microsoft.com/office/officeart/2008/layout/HorizontalMultiLevelHierarchy"/>
    <dgm:cxn modelId="{334FF384-B52F-1748-B935-B716640E1BB8}" type="presOf" srcId="{9424A91D-4AB1-8949-A852-38DAFDD9C50E}" destId="{7E1D8A77-5FDF-574F-A66C-9E5B73E57092}" srcOrd="0" destOrd="0" presId="urn:microsoft.com/office/officeart/2008/layout/HorizontalMultiLevelHierarchy"/>
    <dgm:cxn modelId="{FA1E56EF-681E-C345-8327-6A9720AF237B}" type="presOf" srcId="{40F7EC52-AEF1-824E-BD25-E6E7496D2D34}" destId="{25330E0A-3198-BC49-8B9D-93969C17801B}" srcOrd="0" destOrd="0" presId="urn:microsoft.com/office/officeart/2008/layout/HorizontalMultiLevelHierarchy"/>
    <dgm:cxn modelId="{3ABA95B2-D2AF-9E44-AF1B-F62D95386EEA}" type="presOf" srcId="{FA391B01-6B24-EF4B-A2F5-16DA217A51FF}" destId="{CD2D3E11-12B2-3D4E-A0DF-2BC90DD8706B}" srcOrd="1" destOrd="0" presId="urn:microsoft.com/office/officeart/2008/layout/HorizontalMultiLevelHierarchy"/>
    <dgm:cxn modelId="{B1450AB2-9494-9340-82C8-8B47159C1109}" type="presOf" srcId="{6EDAFE9C-14D0-FD44-94A9-74F1BA728C2B}" destId="{4116BF39-51D6-8049-BE4B-D6FF811A59C3}" srcOrd="0" destOrd="0" presId="urn:microsoft.com/office/officeart/2008/layout/HorizontalMultiLevelHierarchy"/>
    <dgm:cxn modelId="{5BF8DE7A-6823-0940-8A5D-7CEF90ECD93C}" type="presOf" srcId="{02E82310-C2B2-B843-9B40-063BEC9A7FFB}" destId="{5E16B276-A1CB-C745-95DB-127F8237F402}" srcOrd="0" destOrd="0" presId="urn:microsoft.com/office/officeart/2008/layout/HorizontalMultiLevelHierarchy"/>
    <dgm:cxn modelId="{767140D0-6A8A-BC45-99B6-ABB5EAA04F84}" type="presOf" srcId="{2CFFE394-6005-344C-8CF5-1B1263503553}" destId="{B26F3238-F6E2-874B-8659-FB702302C570}" srcOrd="0" destOrd="0" presId="urn:microsoft.com/office/officeart/2008/layout/HorizontalMultiLevelHierarchy"/>
    <dgm:cxn modelId="{A3A727D6-5B10-654B-B1CD-717BC0181AEF}" type="presOf" srcId="{9424A91D-4AB1-8949-A852-38DAFDD9C50E}" destId="{D7FCEA2B-5862-814B-A8EE-5005034463EA}" srcOrd="1" destOrd="0" presId="urn:microsoft.com/office/officeart/2008/layout/HorizontalMultiLevelHierarchy"/>
    <dgm:cxn modelId="{C92C40A6-0CCC-F64D-95BC-03859F4BD584}" type="presOf" srcId="{34024B1C-2833-4642-96DC-C2A8B9B0EFFA}" destId="{02F34FB5-181C-6648-9CBC-2239E4BDAC58}" srcOrd="0" destOrd="0" presId="urn:microsoft.com/office/officeart/2008/layout/HorizontalMultiLevelHierarchy"/>
    <dgm:cxn modelId="{D80FC13F-6971-4E4C-9383-77AF936870BA}" srcId="{11DD87A6-2308-5647-ABF1-5441461B8302}" destId="{F4B0E7C2-E4B0-3C4D-BE42-A446CFE154C1}" srcOrd="4" destOrd="0" parTransId="{D90AC2A5-CF62-7B43-86A7-2FDD0C145FB8}" sibTransId="{269D0B99-7C31-2940-ADAD-A1A7881CD7A1}"/>
    <dgm:cxn modelId="{DFAF6DF6-1B22-5C45-8CC0-9CD40F9E3450}" type="presOf" srcId="{5DC1DC01-D8EE-BE46-BC97-4F58168B218C}" destId="{BA9422A9-D30D-0040-B6F4-140672D49EEA}" srcOrd="0" destOrd="0" presId="urn:microsoft.com/office/officeart/2008/layout/HorizontalMultiLevelHierarchy"/>
    <dgm:cxn modelId="{0E162696-05F2-9D4D-AFF8-BC9D5A4F51A2}" type="presOf" srcId="{F6229126-EEAC-9442-BA4B-E6D31635171B}" destId="{E5AAE51A-0584-2849-A6DE-B42EEBF692A2}" srcOrd="0" destOrd="0" presId="urn:microsoft.com/office/officeart/2008/layout/HorizontalMultiLevelHierarchy"/>
    <dgm:cxn modelId="{A67153C2-9D6E-DF43-AB12-A6B891B96F1F}" type="presOf" srcId="{23469499-3E26-1844-9467-267C63E6A6EC}" destId="{A1626B93-3A37-7443-A3A2-03024DE7162B}" srcOrd="0" destOrd="0" presId="urn:microsoft.com/office/officeart/2008/layout/HorizontalMultiLevelHierarchy"/>
    <dgm:cxn modelId="{B10464BA-0629-F544-8F06-B51E5D7618B1}" type="presOf" srcId="{7E8B05C8-E91B-5C49-8D57-336F679EBD2D}" destId="{EA3A545C-4D2A-124F-9BD9-B06869F937DC}" srcOrd="0" destOrd="0" presId="urn:microsoft.com/office/officeart/2008/layout/HorizontalMultiLevelHierarchy"/>
    <dgm:cxn modelId="{D425005F-FE00-714F-B81A-21AA57437A00}" srcId="{90BAD419-8841-6549-9523-3EA57B7646F7}" destId="{207D9049-CB6C-AA46-99BC-03FDD7803D98}" srcOrd="0" destOrd="0" parTransId="{C3042ECA-C805-C64B-88A1-99EE9C8E3592}" sibTransId="{DAC484B0-8920-2D45-8F28-289A3BF4B7EA}"/>
    <dgm:cxn modelId="{4B084674-BD9E-1C45-A66A-71D9876A68C2}" type="presOf" srcId="{839C236A-B48E-FF4C-8054-26FA9EFC6622}" destId="{73488E82-B923-354D-952A-0C075DEE88ED}" srcOrd="1" destOrd="0" presId="urn:microsoft.com/office/officeart/2008/layout/HorizontalMultiLevelHierarchy"/>
    <dgm:cxn modelId="{E72CB604-2D0F-774E-A642-7E979D850370}" srcId="{AC6979A1-72CD-C748-835C-4E36191CAF9E}" destId="{90BAD419-8841-6549-9523-3EA57B7646F7}" srcOrd="1" destOrd="0" parTransId="{839C236A-B48E-FF4C-8054-26FA9EFC6622}" sibTransId="{AEACC02C-BD0F-5144-9ADE-405D91BC7B8E}"/>
    <dgm:cxn modelId="{3943FF64-3845-004C-9C20-6FF51E7A71C6}" type="presOf" srcId="{207D9049-CB6C-AA46-99BC-03FDD7803D98}" destId="{597F255C-4960-714E-ACC8-D960F51D9560}" srcOrd="0" destOrd="0" presId="urn:microsoft.com/office/officeart/2008/layout/HorizontalMultiLevelHierarchy"/>
    <dgm:cxn modelId="{C42B039A-F811-B44B-A2D6-52B8DB0DB751}" type="presOf" srcId="{77E4CB05-1081-BE4E-9636-4F99128884E0}" destId="{F85AE7D0-6FF2-B942-A0DE-77C7AF88BB07}" srcOrd="0" destOrd="0" presId="urn:microsoft.com/office/officeart/2008/layout/HorizontalMultiLevelHierarchy"/>
    <dgm:cxn modelId="{BCA395D9-5FDE-0545-AD35-1F92155E0900}" type="presOf" srcId="{D1B16FEE-69B9-EC49-A3F2-DD90EA2D812C}" destId="{EABCEDE5-832C-8B4D-9DEE-E60C49A0DD10}" srcOrd="0" destOrd="0" presId="urn:microsoft.com/office/officeart/2008/layout/HorizontalMultiLevelHierarchy"/>
    <dgm:cxn modelId="{5F769A40-0D80-E244-BBEA-A35A52568E1F}" type="presOf" srcId="{756FF4FE-7DF6-2B48-9B6F-DC7DAA8F1279}" destId="{F42C6A8A-7D70-4045-BC91-BDAFA839ADA5}" srcOrd="1" destOrd="0" presId="urn:microsoft.com/office/officeart/2008/layout/HorizontalMultiLevelHierarchy"/>
    <dgm:cxn modelId="{C243293A-2D17-1A43-B005-63CDCEC4B2F0}" type="presOf" srcId="{2539F624-8634-C040-9945-C70E5E3C2B25}" destId="{749146DD-C0C6-1840-8C31-71EED49DC90A}" srcOrd="0" destOrd="0" presId="urn:microsoft.com/office/officeart/2008/layout/HorizontalMultiLevelHierarchy"/>
    <dgm:cxn modelId="{61A6ACB7-B41D-D142-AE6A-32511A5A9612}" srcId="{AD87F2BA-6E55-A94F-BDA2-E0BDC6E4B094}" destId="{A2B98A05-BD69-3F4E-B240-94F2D14C5C17}" srcOrd="0" destOrd="0" parTransId="{42CDA0B3-D761-E841-A741-787B75D29F69}" sibTransId="{3C8F35C1-AFBE-A549-BD45-2B278FD9C5B7}"/>
    <dgm:cxn modelId="{613E00D3-5A51-FD47-AF0D-727051E56E52}" type="presOf" srcId="{99AF2805-E1F0-124A-82E9-03D8E8F71C25}" destId="{ADBFBB5F-16FA-234A-BEF5-BA656DD953E0}" srcOrd="1" destOrd="0" presId="urn:microsoft.com/office/officeart/2008/layout/HorizontalMultiLevelHierarchy"/>
    <dgm:cxn modelId="{FA186E3C-2C9C-2644-BEE8-68D08A49CF08}" type="presOf" srcId="{839C236A-B48E-FF4C-8054-26FA9EFC6622}" destId="{03F41372-F516-ED4C-ADC2-475420FCADEC}" srcOrd="0" destOrd="0" presId="urn:microsoft.com/office/officeart/2008/layout/HorizontalMultiLevelHierarchy"/>
    <dgm:cxn modelId="{3FD989AB-F953-4641-B789-CA05326762A6}" type="presOf" srcId="{114E32C9-098D-E24C-A5AE-0D138E45B447}" destId="{24CEE49C-0F6D-214D-9E6E-5F403D20AEEA}" srcOrd="0" destOrd="0" presId="urn:microsoft.com/office/officeart/2008/layout/HorizontalMultiLevelHierarchy"/>
    <dgm:cxn modelId="{5A7FBDFE-A9B7-2C42-A8B9-978EA5C38A37}" srcId="{397E467E-DF41-1149-9263-707C27B95136}" destId="{E4DF1122-9885-684B-B54C-4DB71BDDE349}" srcOrd="5" destOrd="0" parTransId="{6EE6523E-AE8E-BB4A-9624-F05E191FD52A}" sibTransId="{27DD65A2-8E98-D04A-A86F-E94A5B69C287}"/>
    <dgm:cxn modelId="{44F9835C-213B-C44F-A646-5B04EFA9A324}" type="presOf" srcId="{D90AC2A5-CF62-7B43-86A7-2FDD0C145FB8}" destId="{9C0E2EE6-A5B4-4E4D-AEEB-ECF81B8C37D4}" srcOrd="1" destOrd="0" presId="urn:microsoft.com/office/officeart/2008/layout/HorizontalMultiLevelHierarchy"/>
    <dgm:cxn modelId="{6DD4F1BA-4B3D-6748-8F93-82B94B9E6FB9}" srcId="{BC3035D3-9179-9F47-9C30-1C8110404BC4}" destId="{49D56E71-603A-AB4C-B236-0F9ECBB8C767}" srcOrd="1" destOrd="0" parTransId="{0CA6D54B-5423-564C-8F2F-63BDEC7F8BCA}" sibTransId="{F0EB6EEA-C33E-8D42-B03D-77BD4FA0793D}"/>
    <dgm:cxn modelId="{710E10A7-96C0-4046-B77E-BF956BB8D981}" type="presOf" srcId="{42CDA0B3-D761-E841-A741-787B75D29F69}" destId="{AB362AC4-5B75-F746-91F8-48EDB58091A2}" srcOrd="0" destOrd="0" presId="urn:microsoft.com/office/officeart/2008/layout/HorizontalMultiLevelHierarchy"/>
    <dgm:cxn modelId="{B3F8D8CC-02E1-CB43-9764-E693520A8465}" type="presOf" srcId="{756FF4FE-7DF6-2B48-9B6F-DC7DAA8F1279}" destId="{9833A677-E6BE-A640-9CD7-4298C11042ED}" srcOrd="0" destOrd="0" presId="urn:microsoft.com/office/officeart/2008/layout/HorizontalMultiLevelHierarchy"/>
    <dgm:cxn modelId="{8388981D-6D9C-0E47-8557-994F41BCCD53}" type="presOf" srcId="{E947EC3F-5355-8B44-9FBA-20DB20204625}" destId="{4A4ED290-54BB-D645-B58A-FFE5ACC2BB89}" srcOrd="0" destOrd="0" presId="urn:microsoft.com/office/officeart/2008/layout/HorizontalMultiLevelHierarchy"/>
    <dgm:cxn modelId="{2D9168EC-CFC0-B34F-9B9E-ADC9547F11CB}" srcId="{E4DF1122-9885-684B-B54C-4DB71BDDE349}" destId="{EA9B106C-42D2-7B4C-B2EF-98D54D3FFEAC}" srcOrd="0" destOrd="0" parTransId="{E947EC3F-5355-8B44-9FBA-20DB20204625}" sibTransId="{246EA0CC-35DA-7648-87A4-BD1CC4885CFA}"/>
    <dgm:cxn modelId="{204EE09A-693C-0342-9798-4311278859BD}" type="presOf" srcId="{3068A361-5982-DA47-B722-F05982960389}" destId="{F4A4589B-3A13-2D40-BFF5-665C74FE6A08}" srcOrd="0" destOrd="0" presId="urn:microsoft.com/office/officeart/2008/layout/HorizontalMultiLevelHierarchy"/>
    <dgm:cxn modelId="{8AB8E377-3D87-064D-8FC1-9411F3236E4A}" srcId="{AC6979A1-72CD-C748-835C-4E36191CAF9E}" destId="{397E467E-DF41-1149-9263-707C27B95136}" srcOrd="0" destOrd="0" parTransId="{41DBA725-4B66-3B4A-AEB0-4FBCADC0A7BB}" sibTransId="{9B838B4B-A6FD-3544-A8DF-9127C176CD86}"/>
    <dgm:cxn modelId="{37989E7B-6E5C-4A44-81C6-E920F568F8ED}" type="presOf" srcId="{C3042ECA-C805-C64B-88A1-99EE9C8E3592}" destId="{D7371DE1-9E32-0E43-90DF-951651833E73}" srcOrd="0" destOrd="0" presId="urn:microsoft.com/office/officeart/2008/layout/HorizontalMultiLevelHierarchy"/>
    <dgm:cxn modelId="{FAB9B69B-E0DE-6A4B-8E53-5074F25D4A92}" type="presOf" srcId="{41DBA725-4B66-3B4A-AEB0-4FBCADC0A7BB}" destId="{971FA2AC-3F2B-4D43-91D4-85F2051C51D9}" srcOrd="0" destOrd="0" presId="urn:microsoft.com/office/officeart/2008/layout/HorizontalMultiLevelHierarchy"/>
    <dgm:cxn modelId="{F0C7E44E-58B8-2546-B5EE-84EF9599C481}" type="presOf" srcId="{397E467E-DF41-1149-9263-707C27B95136}" destId="{F1EBDCA9-CE3A-484A-B410-DEDCDC9DC7B5}" srcOrd="0" destOrd="0" presId="urn:microsoft.com/office/officeart/2008/layout/HorizontalMultiLevelHierarchy"/>
    <dgm:cxn modelId="{A01BECF4-6482-B847-AA9E-DB3AD00B1795}" type="presOf" srcId="{74288E78-BBAA-0247-98DE-B961AFC53773}" destId="{BD8A1452-7DFF-B147-B5E4-1E36FD83559E}" srcOrd="0" destOrd="0" presId="urn:microsoft.com/office/officeart/2008/layout/HorizontalMultiLevelHierarchy"/>
    <dgm:cxn modelId="{9B3B2B87-3663-D84B-997E-679575F128D1}" type="presOf" srcId="{34F68B37-A2BF-C245-AAF2-BDD7E509A5FB}" destId="{E3F1D626-E23D-2B41-8BAB-24C22F588968}" srcOrd="0" destOrd="0" presId="urn:microsoft.com/office/officeart/2008/layout/HorizontalMultiLevelHierarchy"/>
    <dgm:cxn modelId="{4ECCE60E-DB2B-454E-9807-D20D6536726F}" srcId="{397E467E-DF41-1149-9263-707C27B95136}" destId="{F22E7F8B-EDA0-BA45-8695-482BEC331767}" srcOrd="1" destOrd="0" parTransId="{3068A361-5982-DA47-B722-F05982960389}" sibTransId="{DE9B6243-0932-2C40-B4CE-49744F538561}"/>
    <dgm:cxn modelId="{8820BCF1-FBEE-9943-BD81-C3D200CA5E23}" type="presOf" srcId="{FA6485B4-171B-1B45-9628-4361E283D0FF}" destId="{FA71366A-A487-7C4C-B233-62F584817023}" srcOrd="0" destOrd="0" presId="urn:microsoft.com/office/officeart/2008/layout/HorizontalMultiLevelHierarchy"/>
    <dgm:cxn modelId="{CE1CFE18-68BC-E84C-B4CA-BB3680DD1D96}" type="presOf" srcId="{40F0A77F-30ED-B344-AF67-C4E1A7C25AB5}" destId="{CE45380F-9C5E-5146-89DD-009F520DC191}" srcOrd="1" destOrd="0" presId="urn:microsoft.com/office/officeart/2008/layout/HorizontalMultiLevelHierarchy"/>
    <dgm:cxn modelId="{67E6A8DF-F69C-E348-9F0C-6E2B34F83AD8}" srcId="{AD87F2BA-6E55-A94F-BDA2-E0BDC6E4B094}" destId="{D1B16FEE-69B9-EC49-A3F2-DD90EA2D812C}" srcOrd="2" destOrd="0" parTransId="{09726CE8-2F29-454A-9D31-774A997ACB56}" sibTransId="{500328C0-4E6B-614D-9A1A-AAB17D255283}"/>
    <dgm:cxn modelId="{AC544623-C250-8542-8281-9FB6B148B051}" type="presOf" srcId="{05254BBD-4FF1-6F4A-84BD-F70CA147B81F}" destId="{5F2E1C09-89AB-5C4C-92D3-1A5BE891C7BE}" srcOrd="0" destOrd="0" presId="urn:microsoft.com/office/officeart/2008/layout/HorizontalMultiLevelHierarchy"/>
    <dgm:cxn modelId="{AC0D8F19-788A-0748-878C-29650D90F73E}" type="presOf" srcId="{F56743CD-1B4E-174A-9C48-8817BCC10F2F}" destId="{FD69A687-2104-504B-9ACF-3F4DCDC890FB}" srcOrd="0" destOrd="0" presId="urn:microsoft.com/office/officeart/2008/layout/HorizontalMultiLevelHierarchy"/>
    <dgm:cxn modelId="{9DFC877C-D138-8140-8053-76A3783318E8}" type="presOf" srcId="{0CA6D54B-5423-564C-8F2F-63BDEC7F8BCA}" destId="{5F2220CE-6C72-2D46-A41A-CC287045547D}" srcOrd="0" destOrd="0" presId="urn:microsoft.com/office/officeart/2008/layout/HorizontalMultiLevelHierarchy"/>
    <dgm:cxn modelId="{8C59A3DA-428F-BE4F-B4DA-4E63F43CC6CB}" srcId="{9B664991-1D1E-A840-B0BB-12756E7F845A}" destId="{62F9AAF0-6136-D04F-A3D3-C8D8D57CE15D}" srcOrd="0" destOrd="0" parTransId="{114E32C9-098D-E24C-A5AE-0D138E45B447}" sibTransId="{0C3CEC5D-5C57-8E48-8CFE-7014E5BEBB94}"/>
    <dgm:cxn modelId="{27958863-4A42-2441-B5C0-4EEA15526C80}" type="presOf" srcId="{BCB0FD09-A3B7-694F-BCB1-F63D8761FF1A}" destId="{DABFB66E-B77A-6B47-A305-F98E7706EBBC}" srcOrd="1" destOrd="0" presId="urn:microsoft.com/office/officeart/2008/layout/HorizontalMultiLevelHierarchy"/>
    <dgm:cxn modelId="{B2543D56-0A03-4D4D-A6EE-79ABFC76A030}" type="presOf" srcId="{6EE6523E-AE8E-BB4A-9624-F05E191FD52A}" destId="{378975A6-B14E-FD42-92BD-B64C479BE8F5}" srcOrd="1" destOrd="0" presId="urn:microsoft.com/office/officeart/2008/layout/HorizontalMultiLevelHierarchy"/>
    <dgm:cxn modelId="{50150946-D9AB-C747-9E2B-4C6C663A0307}" type="presOf" srcId="{3D8FBD43-621B-5148-AF5C-4859BDD5342D}" destId="{F45B4C54-FF21-C748-BEDE-746CB015002F}" srcOrd="0" destOrd="0" presId="urn:microsoft.com/office/officeart/2008/layout/HorizontalMultiLevelHierarchy"/>
    <dgm:cxn modelId="{AE5F81AC-3E40-1D40-A250-E892C230C1F5}" srcId="{F22E7F8B-EDA0-BA45-8695-482BEC331767}" destId="{8C05D566-7B94-B74B-814E-685353A71AD4}" srcOrd="0" destOrd="0" parTransId="{99AF2805-E1F0-124A-82E9-03D8E8F71C25}" sibTransId="{88F02C01-3E42-EF46-B484-F7098D3B99EF}"/>
    <dgm:cxn modelId="{7DEFF3EE-852A-374E-91E6-B5E3DA6C1569}" type="presOf" srcId="{F3A98D4B-2120-E24C-AEEC-62AD68F7C44F}" destId="{78C9B93A-A373-7040-9A67-55821E161B8F}" srcOrd="1" destOrd="0" presId="urn:microsoft.com/office/officeart/2008/layout/HorizontalMultiLevelHierarchy"/>
    <dgm:cxn modelId="{D57C296C-BA26-AD41-98F3-99D2F2A81E0E}" srcId="{7E8B05C8-E91B-5C49-8D57-336F679EBD2D}" destId="{02E82310-C2B2-B843-9B40-063BEC9A7FFB}" srcOrd="0" destOrd="0" parTransId="{8491FC38-C0C8-C942-B26D-0AD697079BBE}" sibTransId="{11BEA3CB-9A44-174A-B32B-248F87FB73FB}"/>
    <dgm:cxn modelId="{6A1C37B9-CD7C-B249-BE10-9340F7B3339B}" type="presOf" srcId="{40F0A77F-30ED-B344-AF67-C4E1A7C25AB5}" destId="{4A4A3462-1D04-3C41-96E5-B6F11FAAC74C}" srcOrd="0" destOrd="0" presId="urn:microsoft.com/office/officeart/2008/layout/HorizontalMultiLevelHierarchy"/>
    <dgm:cxn modelId="{BAABD1BB-9F06-4E49-8418-6CAC30007BA9}" type="presOf" srcId="{678A7009-709B-DF4F-9DCF-F6280168D6A0}" destId="{4BE02BBF-4921-7A46-8AA6-20B6833BE671}" srcOrd="1" destOrd="0" presId="urn:microsoft.com/office/officeart/2008/layout/HorizontalMultiLevelHierarchy"/>
    <dgm:cxn modelId="{DE5A766E-F2BF-7C49-87E3-D30B8BF9B3C7}" type="presOf" srcId="{8491FC38-C0C8-C942-B26D-0AD697079BBE}" destId="{241ED1FA-C206-784C-AC88-0720368F9A39}" srcOrd="1" destOrd="0" presId="urn:microsoft.com/office/officeart/2008/layout/HorizontalMultiLevelHierarchy"/>
    <dgm:cxn modelId="{63F01793-DCE5-A84A-A5CE-C019A1DC86F4}" type="presOf" srcId="{AF368B8A-3849-C144-A585-FEC793319B58}" destId="{2F2D1B62-DEC4-154F-BFF3-EEC124502A5C}" srcOrd="1" destOrd="0" presId="urn:microsoft.com/office/officeart/2008/layout/HorizontalMultiLevelHierarchy"/>
    <dgm:cxn modelId="{646CFD78-3E44-CE49-8F79-B716EFC9E5BF}" srcId="{11DD87A6-2308-5647-ABF1-5441461B8302}" destId="{BC3035D3-9179-9F47-9C30-1C8110404BC4}" srcOrd="0" destOrd="0" parTransId="{05254BBD-4FF1-6F4A-84BD-F70CA147B81F}" sibTransId="{892D4357-BBFF-CC45-ADF3-A6011BE82F20}"/>
    <dgm:cxn modelId="{E79F3368-C040-6F4C-A06A-35EDA4D43F00}" type="presOf" srcId="{D90AC2A5-CF62-7B43-86A7-2FDD0C145FB8}" destId="{8D2B0977-66B0-8B4C-A20D-E4BAA3B1F57D}" srcOrd="0" destOrd="0" presId="urn:microsoft.com/office/officeart/2008/layout/HorizontalMultiLevelHierarchy"/>
    <dgm:cxn modelId="{3EF3553A-A553-A34D-8DDE-06D8C656EBD3}" type="presOf" srcId="{F0133E49-EDFD-5E45-A935-89D972BF5B34}" destId="{CAF9FC86-623A-9246-979A-5BFA616FADA6}" srcOrd="0" destOrd="0" presId="urn:microsoft.com/office/officeart/2008/layout/HorizontalMultiLevelHierarchy"/>
    <dgm:cxn modelId="{2A6F0822-11D8-B04C-9A03-1BF007F44B88}" srcId="{74288E78-BBAA-0247-98DE-B961AFC53773}" destId="{5DC1DC01-D8EE-BE46-BC97-4F58168B218C}" srcOrd="0" destOrd="0" parTransId="{FA6485B4-171B-1B45-9628-4361E283D0FF}" sibTransId="{40A0D54D-EDF5-6342-BDE1-206A8FC0CE17}"/>
    <dgm:cxn modelId="{96C1B04A-EC23-A242-9D5C-C2E65F792769}" type="presOf" srcId="{42976E54-3060-5242-A634-981EE6B6C147}" destId="{851028F8-A363-0243-B39D-11D279E39670}" srcOrd="0" destOrd="0" presId="urn:microsoft.com/office/officeart/2008/layout/HorizontalMultiLevelHierarchy"/>
    <dgm:cxn modelId="{27BAA103-6127-5145-9FE1-52654E2197E2}" type="presOf" srcId="{F3A98D4B-2120-E24C-AEEC-62AD68F7C44F}" destId="{D7A84E22-523A-9140-A0DE-53F5247703D9}" srcOrd="0" destOrd="0" presId="urn:microsoft.com/office/officeart/2008/layout/HorizontalMultiLevelHierarchy"/>
    <dgm:cxn modelId="{B863F05F-AC2B-CA49-8BC9-7C5665074314}" type="presOf" srcId="{05254BBD-4FF1-6F4A-84BD-F70CA147B81F}" destId="{D0AC05C1-E47E-4744-A7F4-FFEA597D90E4}" srcOrd="1" destOrd="0" presId="urn:microsoft.com/office/officeart/2008/layout/HorizontalMultiLevelHierarchy"/>
    <dgm:cxn modelId="{090FC23B-88C8-534D-8EA4-931ECB6F2F39}" type="presOf" srcId="{EA9B106C-42D2-7B4C-B2EF-98D54D3FFEAC}" destId="{08581992-DF2D-B94B-BD21-A31CFB9A95D2}" srcOrd="0" destOrd="0" presId="urn:microsoft.com/office/officeart/2008/layout/HorizontalMultiLevelHierarchy"/>
    <dgm:cxn modelId="{2E09B287-CCC5-524D-8C38-6CE16E6FD122}" srcId="{783F8E75-9764-294E-8EBD-056B8842A6EC}" destId="{6EDAFE9C-14D0-FD44-94A9-74F1BA728C2B}" srcOrd="0" destOrd="0" parTransId="{2CFFE394-6005-344C-8CF5-1B1263503553}" sibTransId="{38B04698-4028-FA46-9AD5-F3241400456B}"/>
    <dgm:cxn modelId="{96D8D14D-5012-7744-8DD2-36C604F50687}" srcId="{A2B98A05-BD69-3F4E-B240-94F2D14C5C17}" destId="{40F7EC52-AEF1-824E-BD25-E6E7496D2D34}" srcOrd="0" destOrd="0" parTransId="{74404625-0214-7449-B25F-D43815114E0F}" sibTransId="{28BA32AD-ED58-6842-96D0-F200DBA6113F}"/>
    <dgm:cxn modelId="{6C0A5B2E-6EA9-0F4F-B07F-2FCA9675DFF9}" type="presOf" srcId="{92FE3BDE-182C-F644-AC2D-7CC94BD0DE45}" destId="{D0ADB28E-9A10-C543-A6F0-BBC6B7435306}" srcOrd="1" destOrd="0" presId="urn:microsoft.com/office/officeart/2008/layout/HorizontalMultiLevelHierarchy"/>
    <dgm:cxn modelId="{659C4233-5FD4-CA45-876F-B978D382A439}" type="presOf" srcId="{50393E6A-49C6-6545-8ADF-C67CDBE2DE79}" destId="{D39D60A7-D85F-BF4C-936B-679A3BFEA956}" srcOrd="0" destOrd="0" presId="urn:microsoft.com/office/officeart/2008/layout/HorizontalMultiLevelHierarchy"/>
    <dgm:cxn modelId="{76501C6A-4BF0-A741-86CE-BBBE0745E15D}" type="presOf" srcId="{AE9132C8-FFD7-A74D-9F20-ADC1AF6D69C1}" destId="{34D33808-DF70-7D4B-B128-5A207DA25F1E}" srcOrd="0" destOrd="0" presId="urn:microsoft.com/office/officeart/2008/layout/HorizontalMultiLevelHierarchy"/>
    <dgm:cxn modelId="{2A2D2774-D5A4-B848-A07B-E9600A62E541}" type="presOf" srcId="{F6229126-EEAC-9442-BA4B-E6D31635171B}" destId="{71A205BD-356B-C743-98D7-2AC400D7AC7C}" srcOrd="1" destOrd="0" presId="urn:microsoft.com/office/officeart/2008/layout/HorizontalMultiLevelHierarchy"/>
    <dgm:cxn modelId="{0F545625-DF6A-9142-8083-B2E75E733734}" type="presOf" srcId="{6EE6523E-AE8E-BB4A-9624-F05E191FD52A}" destId="{63526011-0028-EF44-91FD-4C22FB999EFB}" srcOrd="0" destOrd="0" presId="urn:microsoft.com/office/officeart/2008/layout/HorizontalMultiLevelHierarchy"/>
    <dgm:cxn modelId="{EE2CDA62-543C-1D4C-9278-C9FADA089E59}" srcId="{66D80213-73C3-5242-B998-ABAB31C083E9}" destId="{34F68B37-A2BF-C245-AAF2-BDD7E509A5FB}" srcOrd="0" destOrd="0" parTransId="{40F0A77F-30ED-B344-AF67-C4E1A7C25AB5}" sibTransId="{DA088557-172B-AD45-86F9-FFE066F5FC4D}"/>
    <dgm:cxn modelId="{B5FF8B4C-551F-514C-83A7-6504D2566E5D}" type="presOf" srcId="{0CA6D54B-5423-564C-8F2F-63BDEC7F8BCA}" destId="{7DEDAE86-380D-5F43-AE32-FF3C756A4011}" srcOrd="1" destOrd="0" presId="urn:microsoft.com/office/officeart/2008/layout/HorizontalMultiLevelHierarchy"/>
    <dgm:cxn modelId="{ABB41DD5-4EB3-8D4B-BF80-B7A091C1A3E6}" srcId="{2539F624-8634-C040-9945-C70E5E3C2B25}" destId="{F2964B04-3930-B148-91E7-6D88DBE67A8D}" srcOrd="0" destOrd="0" parTransId="{42976E54-3060-5242-A634-981EE6B6C147}" sibTransId="{64BFA584-B5C0-5248-B1E6-AAA5F60B3DA5}"/>
    <dgm:cxn modelId="{796955C4-1A67-7343-8177-ACA07A32165D}" type="presOf" srcId="{9B664991-1D1E-A840-B0BB-12756E7F845A}" destId="{632CB2F2-0369-0746-A1F7-0EB1631C827B}" srcOrd="0" destOrd="0" presId="urn:microsoft.com/office/officeart/2008/layout/HorizontalMultiLevelHierarchy"/>
    <dgm:cxn modelId="{D6C79082-7BEF-4B46-BAC2-AC98E032E871}" srcId="{BC3035D3-9179-9F47-9C30-1C8110404BC4}" destId="{350685B8-C63D-3F48-9421-5EBDECD67DED}" srcOrd="0" destOrd="0" parTransId="{AE9132C8-FFD7-A74D-9F20-ADC1AF6D69C1}" sibTransId="{EACB2BCB-F6CF-6E41-A692-2B5D65E637E6}"/>
    <dgm:cxn modelId="{6A237BBE-BD66-4E41-A9E4-8773601DC2B6}" type="presOf" srcId="{FA6485B4-171B-1B45-9628-4361E283D0FF}" destId="{F3321430-F4AA-D54D-BCAB-69AB017862DA}" srcOrd="1" destOrd="0" presId="urn:microsoft.com/office/officeart/2008/layout/HorizontalMultiLevelHierarchy"/>
    <dgm:cxn modelId="{839E6EEC-3079-3D4E-B225-9E8B08B07D19}" type="presParOf" srcId="{D39D60A7-D85F-BF4C-936B-679A3BFEA956}" destId="{CC1FD73B-0CA0-7249-A671-1C1A85BAE167}" srcOrd="0" destOrd="0" presId="urn:microsoft.com/office/officeart/2008/layout/HorizontalMultiLevelHierarchy"/>
    <dgm:cxn modelId="{FE3C0E54-D847-5448-AD24-D0019CE6C7F7}" type="presParOf" srcId="{CC1FD73B-0CA0-7249-A671-1C1A85BAE167}" destId="{9EEE4543-208F-1B4C-A7A1-DC26D5A59890}" srcOrd="0" destOrd="0" presId="urn:microsoft.com/office/officeart/2008/layout/HorizontalMultiLevelHierarchy"/>
    <dgm:cxn modelId="{6D913568-9069-154A-B254-718315364092}" type="presParOf" srcId="{CC1FD73B-0CA0-7249-A671-1C1A85BAE167}" destId="{162F79DE-3C20-CB48-8DB0-37B754B7FDE2}" srcOrd="1" destOrd="0" presId="urn:microsoft.com/office/officeart/2008/layout/HorizontalMultiLevelHierarchy"/>
    <dgm:cxn modelId="{A04D37B7-9FDB-EE4A-8D73-88F439EF0548}" type="presParOf" srcId="{162F79DE-3C20-CB48-8DB0-37B754B7FDE2}" destId="{AB362AC4-5B75-F746-91F8-48EDB58091A2}" srcOrd="0" destOrd="0" presId="urn:microsoft.com/office/officeart/2008/layout/HorizontalMultiLevelHierarchy"/>
    <dgm:cxn modelId="{9EC33F95-905B-E04F-AA1F-3044AA9A6557}" type="presParOf" srcId="{AB362AC4-5B75-F746-91F8-48EDB58091A2}" destId="{6085C1E2-A1E9-5E44-899C-30D7FCEB6607}" srcOrd="0" destOrd="0" presId="urn:microsoft.com/office/officeart/2008/layout/HorizontalMultiLevelHierarchy"/>
    <dgm:cxn modelId="{DCA38492-3880-2140-81DB-F2F605F21491}" type="presParOf" srcId="{162F79DE-3C20-CB48-8DB0-37B754B7FDE2}" destId="{860EAAB3-C78A-7248-A3ED-96D11B01F7D5}" srcOrd="1" destOrd="0" presId="urn:microsoft.com/office/officeart/2008/layout/HorizontalMultiLevelHierarchy"/>
    <dgm:cxn modelId="{E3161FCC-BDAB-FC43-8418-5CEBD20D7685}" type="presParOf" srcId="{860EAAB3-C78A-7248-A3ED-96D11B01F7D5}" destId="{3BE451B4-CA74-534A-AAF2-5CC9BA2EA681}" srcOrd="0" destOrd="0" presId="urn:microsoft.com/office/officeart/2008/layout/HorizontalMultiLevelHierarchy"/>
    <dgm:cxn modelId="{C48CB503-4976-0447-88EB-9EA1F463582E}" type="presParOf" srcId="{860EAAB3-C78A-7248-A3ED-96D11B01F7D5}" destId="{2541ACF6-B07F-E644-B524-7CC805A07156}" srcOrd="1" destOrd="0" presId="urn:microsoft.com/office/officeart/2008/layout/HorizontalMultiLevelHierarchy"/>
    <dgm:cxn modelId="{2AE74713-D857-B844-B24A-C1897F188E5C}" type="presParOf" srcId="{2541ACF6-B07F-E644-B524-7CC805A07156}" destId="{B2800074-9C4C-8F4E-B6BA-61F7D2A678EA}" srcOrd="0" destOrd="0" presId="urn:microsoft.com/office/officeart/2008/layout/HorizontalMultiLevelHierarchy"/>
    <dgm:cxn modelId="{AD9E5104-F7FD-AD42-BA5F-4E4DB04072E5}" type="presParOf" srcId="{B2800074-9C4C-8F4E-B6BA-61F7D2A678EA}" destId="{7B18B876-AF3A-4C45-A2F9-234D5FF57016}" srcOrd="0" destOrd="0" presId="urn:microsoft.com/office/officeart/2008/layout/HorizontalMultiLevelHierarchy"/>
    <dgm:cxn modelId="{F932392C-E9B2-E94E-A333-F6DF3A88D7B7}" type="presParOf" srcId="{2541ACF6-B07F-E644-B524-7CC805A07156}" destId="{DB1DAD28-0DC3-5240-B552-14E0176545F3}" srcOrd="1" destOrd="0" presId="urn:microsoft.com/office/officeart/2008/layout/HorizontalMultiLevelHierarchy"/>
    <dgm:cxn modelId="{2E078008-1D65-5448-AF41-F2367DBE61AA}" type="presParOf" srcId="{DB1DAD28-0DC3-5240-B552-14E0176545F3}" destId="{25330E0A-3198-BC49-8B9D-93969C17801B}" srcOrd="0" destOrd="0" presId="urn:microsoft.com/office/officeart/2008/layout/HorizontalMultiLevelHierarchy"/>
    <dgm:cxn modelId="{92E293D5-136F-C24F-B256-FD2F1F9BBC26}" type="presParOf" srcId="{DB1DAD28-0DC3-5240-B552-14E0176545F3}" destId="{EA1B0E84-AF31-4342-A240-263F315A3866}" srcOrd="1" destOrd="0" presId="urn:microsoft.com/office/officeart/2008/layout/HorizontalMultiLevelHierarchy"/>
    <dgm:cxn modelId="{36D3CED7-BF90-FB41-BDA3-73A75813D4C5}" type="presParOf" srcId="{2541ACF6-B07F-E644-B524-7CC805A07156}" destId="{E82F6484-8E8F-AD4F-BD2E-9C2ADBF3EC9C}" srcOrd="2" destOrd="0" presId="urn:microsoft.com/office/officeart/2008/layout/HorizontalMultiLevelHierarchy"/>
    <dgm:cxn modelId="{3CF22AFE-7635-CD41-BA70-3BCDFC3736DB}" type="presParOf" srcId="{E82F6484-8E8F-AD4F-BD2E-9C2ADBF3EC9C}" destId="{2F2D1B62-DEC4-154F-BFF3-EEC124502A5C}" srcOrd="0" destOrd="0" presId="urn:microsoft.com/office/officeart/2008/layout/HorizontalMultiLevelHierarchy"/>
    <dgm:cxn modelId="{194E9E3C-06E8-DB40-B92D-198A298966FA}" type="presParOf" srcId="{2541ACF6-B07F-E644-B524-7CC805A07156}" destId="{63926FD5-64C8-F24F-9245-D2D93E6635E1}" srcOrd="3" destOrd="0" presId="urn:microsoft.com/office/officeart/2008/layout/HorizontalMultiLevelHierarchy"/>
    <dgm:cxn modelId="{423DA0F4-438B-BD4D-A4D8-C3D6F90B43BE}" type="presParOf" srcId="{63926FD5-64C8-F24F-9245-D2D93E6635E1}" destId="{6729214E-6B57-9940-8989-8A78804D37F1}" srcOrd="0" destOrd="0" presId="urn:microsoft.com/office/officeart/2008/layout/HorizontalMultiLevelHierarchy"/>
    <dgm:cxn modelId="{FF9F94C9-85DF-AC49-95FB-3AAB2E6C5CF5}" type="presParOf" srcId="{63926FD5-64C8-F24F-9245-D2D93E6635E1}" destId="{DFE0B796-94EA-DE44-ADED-DAD199B8F5CD}" srcOrd="1" destOrd="0" presId="urn:microsoft.com/office/officeart/2008/layout/HorizontalMultiLevelHierarchy"/>
    <dgm:cxn modelId="{71204278-136F-854F-9DEE-D4E21BBA408E}" type="presParOf" srcId="{162F79DE-3C20-CB48-8DB0-37B754B7FDE2}" destId="{9833A677-E6BE-A640-9CD7-4298C11042ED}" srcOrd="2" destOrd="0" presId="urn:microsoft.com/office/officeart/2008/layout/HorizontalMultiLevelHierarchy"/>
    <dgm:cxn modelId="{E2EE4437-D602-E74F-A51D-41A27F53E0E7}" type="presParOf" srcId="{9833A677-E6BE-A640-9CD7-4298C11042ED}" destId="{F42C6A8A-7D70-4045-BC91-BDAFA839ADA5}" srcOrd="0" destOrd="0" presId="urn:microsoft.com/office/officeart/2008/layout/HorizontalMultiLevelHierarchy"/>
    <dgm:cxn modelId="{24D78B8C-BD17-1A4C-976D-9C2B8BD3BCDC}" type="presParOf" srcId="{162F79DE-3C20-CB48-8DB0-37B754B7FDE2}" destId="{14D270FD-1933-E94E-9E28-52ED84CCDF81}" srcOrd="3" destOrd="0" presId="urn:microsoft.com/office/officeart/2008/layout/HorizontalMultiLevelHierarchy"/>
    <dgm:cxn modelId="{58D7B342-3819-E741-B432-98FE673496EF}" type="presParOf" srcId="{14D270FD-1933-E94E-9E28-52ED84CCDF81}" destId="{FFF45196-0D82-3242-8D28-C5130059304C}" srcOrd="0" destOrd="0" presId="urn:microsoft.com/office/officeart/2008/layout/HorizontalMultiLevelHierarchy"/>
    <dgm:cxn modelId="{38FAEC37-2CC5-D34C-A296-1D6E38A90F2B}" type="presParOf" srcId="{14D270FD-1933-E94E-9E28-52ED84CCDF81}" destId="{B9A8C6E5-2C88-5142-8A4D-245B2436CA5D}" srcOrd="1" destOrd="0" presId="urn:microsoft.com/office/officeart/2008/layout/HorizontalMultiLevelHierarchy"/>
    <dgm:cxn modelId="{15FA0DAC-4C97-234C-99B7-D770E218C706}" type="presParOf" srcId="{B9A8C6E5-2C88-5142-8A4D-245B2436CA5D}" destId="{971FA2AC-3F2B-4D43-91D4-85F2051C51D9}" srcOrd="0" destOrd="0" presId="urn:microsoft.com/office/officeart/2008/layout/HorizontalMultiLevelHierarchy"/>
    <dgm:cxn modelId="{276B78BF-90F3-FD42-8CB9-DCBEE156F659}" type="presParOf" srcId="{971FA2AC-3F2B-4D43-91D4-85F2051C51D9}" destId="{3A34BA3A-451F-214E-8F2D-73305E8EF98F}" srcOrd="0" destOrd="0" presId="urn:microsoft.com/office/officeart/2008/layout/HorizontalMultiLevelHierarchy"/>
    <dgm:cxn modelId="{B41A8B2E-F51C-284D-8C17-21DF2AB40AD8}" type="presParOf" srcId="{B9A8C6E5-2C88-5142-8A4D-245B2436CA5D}" destId="{4ACE599D-D39C-3E43-B624-745CF9EA1F0A}" srcOrd="1" destOrd="0" presId="urn:microsoft.com/office/officeart/2008/layout/HorizontalMultiLevelHierarchy"/>
    <dgm:cxn modelId="{789B8B88-5528-D848-8657-93036AB5AEEB}" type="presParOf" srcId="{4ACE599D-D39C-3E43-B624-745CF9EA1F0A}" destId="{F1EBDCA9-CE3A-484A-B410-DEDCDC9DC7B5}" srcOrd="0" destOrd="0" presId="urn:microsoft.com/office/officeart/2008/layout/HorizontalMultiLevelHierarchy"/>
    <dgm:cxn modelId="{8BE4F6C9-75E0-9C44-A760-F358666F3054}" type="presParOf" srcId="{4ACE599D-D39C-3E43-B624-745CF9EA1F0A}" destId="{6BF53C09-2E73-3543-9CDE-62FFCD535C1E}" srcOrd="1" destOrd="0" presId="urn:microsoft.com/office/officeart/2008/layout/HorizontalMultiLevelHierarchy"/>
    <dgm:cxn modelId="{238CBC31-C1AF-3E49-8D4E-45742C309CE5}" type="presParOf" srcId="{6BF53C09-2E73-3543-9CDE-62FFCD535C1E}" destId="{F85AE7D0-6FF2-B942-A0DE-77C7AF88BB07}" srcOrd="0" destOrd="0" presId="urn:microsoft.com/office/officeart/2008/layout/HorizontalMultiLevelHierarchy"/>
    <dgm:cxn modelId="{F5C5773E-389C-9043-970C-2021C6368188}" type="presParOf" srcId="{F85AE7D0-6FF2-B942-A0DE-77C7AF88BB07}" destId="{0D918B45-64B1-ED4E-BCC7-612C12EE6C6C}" srcOrd="0" destOrd="0" presId="urn:microsoft.com/office/officeart/2008/layout/HorizontalMultiLevelHierarchy"/>
    <dgm:cxn modelId="{8B9D9CE9-EB76-424B-8048-AB4BBE8178E6}" type="presParOf" srcId="{6BF53C09-2E73-3543-9CDE-62FFCD535C1E}" destId="{8B3726C5-A901-BD45-AB25-A1B57FA9F475}" srcOrd="1" destOrd="0" presId="urn:microsoft.com/office/officeart/2008/layout/HorizontalMultiLevelHierarchy"/>
    <dgm:cxn modelId="{64124AA6-98E9-BD40-9D36-A949F3EB0B4A}" type="presParOf" srcId="{8B3726C5-A901-BD45-AB25-A1B57FA9F475}" destId="{CAF9FC86-623A-9246-979A-5BFA616FADA6}" srcOrd="0" destOrd="0" presId="urn:microsoft.com/office/officeart/2008/layout/HorizontalMultiLevelHierarchy"/>
    <dgm:cxn modelId="{3A38EE11-2F34-1C41-8466-1616CB75C9C3}" type="presParOf" srcId="{8B3726C5-A901-BD45-AB25-A1B57FA9F475}" destId="{6FD3922E-0107-9C4C-8FC2-3EB049FFDB40}" srcOrd="1" destOrd="0" presId="urn:microsoft.com/office/officeart/2008/layout/HorizontalMultiLevelHierarchy"/>
    <dgm:cxn modelId="{059BDD69-DBA9-8044-A0D3-60ADDE507194}" type="presParOf" srcId="{6FD3922E-0107-9C4C-8FC2-3EB049FFDB40}" destId="{679157B7-B5BB-B040-9D8C-9DB2636EC198}" srcOrd="0" destOrd="0" presId="urn:microsoft.com/office/officeart/2008/layout/HorizontalMultiLevelHierarchy"/>
    <dgm:cxn modelId="{C47AC280-21B6-6D41-A563-5831B2CBA5F1}" type="presParOf" srcId="{679157B7-B5BB-B040-9D8C-9DB2636EC198}" destId="{B8D39FCC-7BB3-E448-86A2-172F1B00C484}" srcOrd="0" destOrd="0" presId="urn:microsoft.com/office/officeart/2008/layout/HorizontalMultiLevelHierarchy"/>
    <dgm:cxn modelId="{48BADB70-40A6-6848-AA56-F24F03C4CC45}" type="presParOf" srcId="{6FD3922E-0107-9C4C-8FC2-3EB049FFDB40}" destId="{A646B52D-A4C1-924E-A1B3-1AD284226365}" srcOrd="1" destOrd="0" presId="urn:microsoft.com/office/officeart/2008/layout/HorizontalMultiLevelHierarchy"/>
    <dgm:cxn modelId="{006892FB-FCD6-5C40-ACDF-AD05AD7C981B}" type="presParOf" srcId="{A646B52D-A4C1-924E-A1B3-1AD284226365}" destId="{910D91A8-1202-3844-A0D0-6617AA6DBDF0}" srcOrd="0" destOrd="0" presId="urn:microsoft.com/office/officeart/2008/layout/HorizontalMultiLevelHierarchy"/>
    <dgm:cxn modelId="{623BCC44-760F-5D45-8742-656794F61E7A}" type="presParOf" srcId="{A646B52D-A4C1-924E-A1B3-1AD284226365}" destId="{4A5DD14B-E9F5-DE46-897A-1EE9E233D214}" srcOrd="1" destOrd="0" presId="urn:microsoft.com/office/officeart/2008/layout/HorizontalMultiLevelHierarchy"/>
    <dgm:cxn modelId="{2A4F3CC3-7C97-0642-9DD3-27BE4C25C22A}" type="presParOf" srcId="{6FD3922E-0107-9C4C-8FC2-3EB049FFDB40}" destId="{E5AAE51A-0584-2849-A6DE-B42EEBF692A2}" srcOrd="2" destOrd="0" presId="urn:microsoft.com/office/officeart/2008/layout/HorizontalMultiLevelHierarchy"/>
    <dgm:cxn modelId="{F21E329C-83FA-3246-BCF9-A07B2062D1C1}" type="presParOf" srcId="{E5AAE51A-0584-2849-A6DE-B42EEBF692A2}" destId="{71A205BD-356B-C743-98D7-2AC400D7AC7C}" srcOrd="0" destOrd="0" presId="urn:microsoft.com/office/officeart/2008/layout/HorizontalMultiLevelHierarchy"/>
    <dgm:cxn modelId="{05DF7FC7-9C47-C24E-A1D1-82FC858779BF}" type="presParOf" srcId="{6FD3922E-0107-9C4C-8FC2-3EB049FFDB40}" destId="{A351C9ED-5D4C-E840-B3D1-3AA6AC3AF42E}" srcOrd="3" destOrd="0" presId="urn:microsoft.com/office/officeart/2008/layout/HorizontalMultiLevelHierarchy"/>
    <dgm:cxn modelId="{7A85AE40-FFEF-324C-978E-68A735A9FADB}" type="presParOf" srcId="{A351C9ED-5D4C-E840-B3D1-3AA6AC3AF42E}" destId="{E29FB7F8-81B4-6D4D-A376-10D6BB20485F}" srcOrd="0" destOrd="0" presId="urn:microsoft.com/office/officeart/2008/layout/HorizontalMultiLevelHierarchy"/>
    <dgm:cxn modelId="{F172152B-DCE1-D24C-85C0-3D40AF72422E}" type="presParOf" srcId="{A351C9ED-5D4C-E840-B3D1-3AA6AC3AF42E}" destId="{140748A7-43AE-A447-AEBA-73A48876A4C5}" srcOrd="1" destOrd="0" presId="urn:microsoft.com/office/officeart/2008/layout/HorizontalMultiLevelHierarchy"/>
    <dgm:cxn modelId="{60B6CF5A-00C2-304D-AC5E-92FB7668BB29}" type="presParOf" srcId="{6BF53C09-2E73-3543-9CDE-62FFCD535C1E}" destId="{F4A4589B-3A13-2D40-BFF5-665C74FE6A08}" srcOrd="2" destOrd="0" presId="urn:microsoft.com/office/officeart/2008/layout/HorizontalMultiLevelHierarchy"/>
    <dgm:cxn modelId="{66DA3BBA-6505-6143-B8F8-29484D9C8D54}" type="presParOf" srcId="{F4A4589B-3A13-2D40-BFF5-665C74FE6A08}" destId="{C9F8A05F-5EA0-2042-AA5D-781896FF9B94}" srcOrd="0" destOrd="0" presId="urn:microsoft.com/office/officeart/2008/layout/HorizontalMultiLevelHierarchy"/>
    <dgm:cxn modelId="{31A34C3C-2E80-1B40-BB40-D46EE55D0B67}" type="presParOf" srcId="{6BF53C09-2E73-3543-9CDE-62FFCD535C1E}" destId="{74A8E91E-25FF-054C-A4B6-0CF43003BD0C}" srcOrd="3" destOrd="0" presId="urn:microsoft.com/office/officeart/2008/layout/HorizontalMultiLevelHierarchy"/>
    <dgm:cxn modelId="{DECB7680-F95B-7A4C-B691-E405FA49B697}" type="presParOf" srcId="{74A8E91E-25FF-054C-A4B6-0CF43003BD0C}" destId="{CBAF3644-C861-BC4A-B1FA-3363077483EE}" srcOrd="0" destOrd="0" presId="urn:microsoft.com/office/officeart/2008/layout/HorizontalMultiLevelHierarchy"/>
    <dgm:cxn modelId="{89CCF0A7-B8EA-0F49-897C-98694174849D}" type="presParOf" srcId="{74A8E91E-25FF-054C-A4B6-0CF43003BD0C}" destId="{61076698-F835-094B-99C1-61B517429476}" srcOrd="1" destOrd="0" presId="urn:microsoft.com/office/officeart/2008/layout/HorizontalMultiLevelHierarchy"/>
    <dgm:cxn modelId="{55FE9E91-4E90-8043-BCD8-60B3EA635EAE}" type="presParOf" srcId="{61076698-F835-094B-99C1-61B517429476}" destId="{785E9FC8-D5A9-C74E-B3EF-C8C33EAF8D9B}" srcOrd="0" destOrd="0" presId="urn:microsoft.com/office/officeart/2008/layout/HorizontalMultiLevelHierarchy"/>
    <dgm:cxn modelId="{57C7123C-AA3B-E048-ACE2-5723F97A2CF7}" type="presParOf" srcId="{785E9FC8-D5A9-C74E-B3EF-C8C33EAF8D9B}" destId="{ADBFBB5F-16FA-234A-BEF5-BA656DD953E0}" srcOrd="0" destOrd="0" presId="urn:microsoft.com/office/officeart/2008/layout/HorizontalMultiLevelHierarchy"/>
    <dgm:cxn modelId="{33D882F5-154D-594D-9024-C89A8452609B}" type="presParOf" srcId="{61076698-F835-094B-99C1-61B517429476}" destId="{BD082CBE-CE59-FB4B-9260-3F37A473F694}" srcOrd="1" destOrd="0" presId="urn:microsoft.com/office/officeart/2008/layout/HorizontalMultiLevelHierarchy"/>
    <dgm:cxn modelId="{68708216-C0CE-2743-ACE8-F892129D98A4}" type="presParOf" srcId="{BD082CBE-CE59-FB4B-9260-3F37A473F694}" destId="{4E8B689C-A5D3-AA49-B344-0E88F377CCC0}" srcOrd="0" destOrd="0" presId="urn:microsoft.com/office/officeart/2008/layout/HorizontalMultiLevelHierarchy"/>
    <dgm:cxn modelId="{52361DD3-0A23-FB44-8F49-FFF14E6AAB0F}" type="presParOf" srcId="{BD082CBE-CE59-FB4B-9260-3F37A473F694}" destId="{27C9405F-676E-BB49-8DB6-E9297C83FCDF}" srcOrd="1" destOrd="0" presId="urn:microsoft.com/office/officeart/2008/layout/HorizontalMultiLevelHierarchy"/>
    <dgm:cxn modelId="{38A09AD7-B4DB-8C46-8FE8-8E91FE2EE6B5}" type="presParOf" srcId="{6BF53C09-2E73-3543-9CDE-62FFCD535C1E}" destId="{FD69A687-2104-504B-9ACF-3F4DCDC890FB}" srcOrd="4" destOrd="0" presId="urn:microsoft.com/office/officeart/2008/layout/HorizontalMultiLevelHierarchy"/>
    <dgm:cxn modelId="{A742BD53-3650-FD4B-BA5A-340CFD1A8B7A}" type="presParOf" srcId="{FD69A687-2104-504B-9ACF-3F4DCDC890FB}" destId="{9C20BC38-59B9-9645-807E-DE78BEF3537E}" srcOrd="0" destOrd="0" presId="urn:microsoft.com/office/officeart/2008/layout/HorizontalMultiLevelHierarchy"/>
    <dgm:cxn modelId="{9C4974B9-1A44-D649-B215-DC4486AF0A2E}" type="presParOf" srcId="{6BF53C09-2E73-3543-9CDE-62FFCD535C1E}" destId="{4F087089-5D1A-EB40-9187-561448CD7C16}" srcOrd="5" destOrd="0" presId="urn:microsoft.com/office/officeart/2008/layout/HorizontalMultiLevelHierarchy"/>
    <dgm:cxn modelId="{06A1EF61-261F-A14B-BE35-E8040E5E6687}" type="presParOf" srcId="{4F087089-5D1A-EB40-9187-561448CD7C16}" destId="{F45B4C54-FF21-C748-BEDE-746CB015002F}" srcOrd="0" destOrd="0" presId="urn:microsoft.com/office/officeart/2008/layout/HorizontalMultiLevelHierarchy"/>
    <dgm:cxn modelId="{1E8E7365-EEC8-7349-8742-AD024F9A651B}" type="presParOf" srcId="{4F087089-5D1A-EB40-9187-561448CD7C16}" destId="{4630017E-C57B-8F47-A1A6-E25FA85BC890}" srcOrd="1" destOrd="0" presId="urn:microsoft.com/office/officeart/2008/layout/HorizontalMultiLevelHierarchy"/>
    <dgm:cxn modelId="{51C7186F-0663-A14E-9E1C-81623EA026C4}" type="presParOf" srcId="{4630017E-C57B-8F47-A1A6-E25FA85BC890}" destId="{D7A84E22-523A-9140-A0DE-53F5247703D9}" srcOrd="0" destOrd="0" presId="urn:microsoft.com/office/officeart/2008/layout/HorizontalMultiLevelHierarchy"/>
    <dgm:cxn modelId="{7AEDF320-E4D3-7F4B-8628-9296BED52445}" type="presParOf" srcId="{D7A84E22-523A-9140-A0DE-53F5247703D9}" destId="{78C9B93A-A373-7040-9A67-55821E161B8F}" srcOrd="0" destOrd="0" presId="urn:microsoft.com/office/officeart/2008/layout/HorizontalMultiLevelHierarchy"/>
    <dgm:cxn modelId="{B2DB2C9E-A949-A94D-A41A-614F8072CE97}" type="presParOf" srcId="{4630017E-C57B-8F47-A1A6-E25FA85BC890}" destId="{4FA341D2-916B-C946-BC2D-A520BF6C5542}" srcOrd="1" destOrd="0" presId="urn:microsoft.com/office/officeart/2008/layout/HorizontalMultiLevelHierarchy"/>
    <dgm:cxn modelId="{52EC1EC7-3D4B-7143-A806-6F780C7EDC36}" type="presParOf" srcId="{4FA341D2-916B-C946-BC2D-A520BF6C5542}" destId="{40A5D056-4F82-8F4A-AD92-86BC13284611}" srcOrd="0" destOrd="0" presId="urn:microsoft.com/office/officeart/2008/layout/HorizontalMultiLevelHierarchy"/>
    <dgm:cxn modelId="{80229F68-3564-F94C-AD67-CD609B72A1AF}" type="presParOf" srcId="{4FA341D2-916B-C946-BC2D-A520BF6C5542}" destId="{3C5ECC23-DD80-8849-9B56-24E1993143DA}" srcOrd="1" destOrd="0" presId="urn:microsoft.com/office/officeart/2008/layout/HorizontalMultiLevelHierarchy"/>
    <dgm:cxn modelId="{E5CD3988-6C97-E641-901A-3327A496BB19}" type="presParOf" srcId="{6BF53C09-2E73-3543-9CDE-62FFCD535C1E}" destId="{02F34FB5-181C-6648-9CBC-2239E4BDAC58}" srcOrd="6" destOrd="0" presId="urn:microsoft.com/office/officeart/2008/layout/HorizontalMultiLevelHierarchy"/>
    <dgm:cxn modelId="{9C204CB4-27DB-C344-BDA8-3ADBD679ED9E}" type="presParOf" srcId="{02F34FB5-181C-6648-9CBC-2239E4BDAC58}" destId="{D812323C-85B0-7C48-B67B-34EEC50EBEDA}" srcOrd="0" destOrd="0" presId="urn:microsoft.com/office/officeart/2008/layout/HorizontalMultiLevelHierarchy"/>
    <dgm:cxn modelId="{F14CD394-34AE-9441-B785-EF0C64DFECEA}" type="presParOf" srcId="{6BF53C09-2E73-3543-9CDE-62FFCD535C1E}" destId="{F4F1D4B2-8B3A-7347-81F4-500FFF7E61CD}" srcOrd="7" destOrd="0" presId="urn:microsoft.com/office/officeart/2008/layout/HorizontalMultiLevelHierarchy"/>
    <dgm:cxn modelId="{D413FF2A-CF85-9443-A035-99959E9ED2F2}" type="presParOf" srcId="{F4F1D4B2-8B3A-7347-81F4-500FFF7E61CD}" destId="{E61710D6-4C0B-5F4A-8104-710859766BEE}" srcOrd="0" destOrd="0" presId="urn:microsoft.com/office/officeart/2008/layout/HorizontalMultiLevelHierarchy"/>
    <dgm:cxn modelId="{5900AFDD-D9F7-AF40-9A6A-3CD2AE6524F7}" type="presParOf" srcId="{F4F1D4B2-8B3A-7347-81F4-500FFF7E61CD}" destId="{250AEBCD-C24A-F84A-BF2D-6DF8726C29D5}" srcOrd="1" destOrd="0" presId="urn:microsoft.com/office/officeart/2008/layout/HorizontalMultiLevelHierarchy"/>
    <dgm:cxn modelId="{1C230DFA-D3C9-EC45-8CAD-479F2B633793}" type="presParOf" srcId="{250AEBCD-C24A-F84A-BF2D-6DF8726C29D5}" destId="{4A4A3462-1D04-3C41-96E5-B6F11FAAC74C}" srcOrd="0" destOrd="0" presId="urn:microsoft.com/office/officeart/2008/layout/HorizontalMultiLevelHierarchy"/>
    <dgm:cxn modelId="{EFFBE9F2-DE26-954B-BF40-F60FC1BBD515}" type="presParOf" srcId="{4A4A3462-1D04-3C41-96E5-B6F11FAAC74C}" destId="{CE45380F-9C5E-5146-89DD-009F520DC191}" srcOrd="0" destOrd="0" presId="urn:microsoft.com/office/officeart/2008/layout/HorizontalMultiLevelHierarchy"/>
    <dgm:cxn modelId="{D207CFBC-0A35-5240-A4F8-DB9AF1835D9D}" type="presParOf" srcId="{250AEBCD-C24A-F84A-BF2D-6DF8726C29D5}" destId="{60305742-4E0D-E74B-954A-6D060E2C4B85}" srcOrd="1" destOrd="0" presId="urn:microsoft.com/office/officeart/2008/layout/HorizontalMultiLevelHierarchy"/>
    <dgm:cxn modelId="{89E990C4-782E-8B49-ADBF-2445C7D84DD8}" type="presParOf" srcId="{60305742-4E0D-E74B-954A-6D060E2C4B85}" destId="{E3F1D626-E23D-2B41-8BAB-24C22F588968}" srcOrd="0" destOrd="0" presId="urn:microsoft.com/office/officeart/2008/layout/HorizontalMultiLevelHierarchy"/>
    <dgm:cxn modelId="{81DD3228-5F10-2A49-8A1E-4F12200C02C8}" type="presParOf" srcId="{60305742-4E0D-E74B-954A-6D060E2C4B85}" destId="{6DACCDA8-8069-984C-8894-C14827E69CEF}" srcOrd="1" destOrd="0" presId="urn:microsoft.com/office/officeart/2008/layout/HorizontalMultiLevelHierarchy"/>
    <dgm:cxn modelId="{A6CB3AF4-F624-F844-905E-70C41AC3A15B}" type="presParOf" srcId="{6BF53C09-2E73-3543-9CDE-62FFCD535C1E}" destId="{F7173095-934B-1346-9B31-85965D56793C}" srcOrd="8" destOrd="0" presId="urn:microsoft.com/office/officeart/2008/layout/HorizontalMultiLevelHierarchy"/>
    <dgm:cxn modelId="{1FCD936C-30E6-8C46-8AF8-141C71E8D37B}" type="presParOf" srcId="{F7173095-934B-1346-9B31-85965D56793C}" destId="{4BE02BBF-4921-7A46-8AA6-20B6833BE671}" srcOrd="0" destOrd="0" presId="urn:microsoft.com/office/officeart/2008/layout/HorizontalMultiLevelHierarchy"/>
    <dgm:cxn modelId="{0F0719AF-EFB7-684F-8A75-B1EB30F2A467}" type="presParOf" srcId="{6BF53C09-2E73-3543-9CDE-62FFCD535C1E}" destId="{D639BE09-126A-8D4B-8E26-C9FA4C01FB41}" srcOrd="9" destOrd="0" presId="urn:microsoft.com/office/officeart/2008/layout/HorizontalMultiLevelHierarchy"/>
    <dgm:cxn modelId="{FAD20F33-634B-AC4B-BB9E-84E380FBFB0F}" type="presParOf" srcId="{D639BE09-126A-8D4B-8E26-C9FA4C01FB41}" destId="{EA3A545C-4D2A-124F-9BD9-B06869F937DC}" srcOrd="0" destOrd="0" presId="urn:microsoft.com/office/officeart/2008/layout/HorizontalMultiLevelHierarchy"/>
    <dgm:cxn modelId="{8A38764B-F0D0-4943-A4F5-21AC070DD627}" type="presParOf" srcId="{D639BE09-126A-8D4B-8E26-C9FA4C01FB41}" destId="{9EFA392D-12CF-4044-B957-054F7CA66774}" srcOrd="1" destOrd="0" presId="urn:microsoft.com/office/officeart/2008/layout/HorizontalMultiLevelHierarchy"/>
    <dgm:cxn modelId="{46EF4704-1CFF-7847-AB55-F11E31E8A793}" type="presParOf" srcId="{9EFA392D-12CF-4044-B957-054F7CA66774}" destId="{50D47DF8-6C67-6246-8456-5054DD18D39F}" srcOrd="0" destOrd="0" presId="urn:microsoft.com/office/officeart/2008/layout/HorizontalMultiLevelHierarchy"/>
    <dgm:cxn modelId="{448DC58A-2E69-814E-A237-890E75609CCB}" type="presParOf" srcId="{50D47DF8-6C67-6246-8456-5054DD18D39F}" destId="{241ED1FA-C206-784C-AC88-0720368F9A39}" srcOrd="0" destOrd="0" presId="urn:microsoft.com/office/officeart/2008/layout/HorizontalMultiLevelHierarchy"/>
    <dgm:cxn modelId="{E469A839-A108-EB44-92A3-129E4C6F7058}" type="presParOf" srcId="{9EFA392D-12CF-4044-B957-054F7CA66774}" destId="{49AD1897-E437-174F-9283-E23A8E981779}" srcOrd="1" destOrd="0" presId="urn:microsoft.com/office/officeart/2008/layout/HorizontalMultiLevelHierarchy"/>
    <dgm:cxn modelId="{93117A6F-E790-3E49-8C6A-FDD582891149}" type="presParOf" srcId="{49AD1897-E437-174F-9283-E23A8E981779}" destId="{5E16B276-A1CB-C745-95DB-127F8237F402}" srcOrd="0" destOrd="0" presId="urn:microsoft.com/office/officeart/2008/layout/HorizontalMultiLevelHierarchy"/>
    <dgm:cxn modelId="{3CBADA22-EF6B-5D4C-8CB6-EFAAADD90F95}" type="presParOf" srcId="{49AD1897-E437-174F-9283-E23A8E981779}" destId="{4ED7EF9A-1716-134B-8316-507779732C0F}" srcOrd="1" destOrd="0" presId="urn:microsoft.com/office/officeart/2008/layout/HorizontalMultiLevelHierarchy"/>
    <dgm:cxn modelId="{C70F1251-2F4C-724E-B1C5-13584A69A99D}" type="presParOf" srcId="{6BF53C09-2E73-3543-9CDE-62FFCD535C1E}" destId="{63526011-0028-EF44-91FD-4C22FB999EFB}" srcOrd="10" destOrd="0" presId="urn:microsoft.com/office/officeart/2008/layout/HorizontalMultiLevelHierarchy"/>
    <dgm:cxn modelId="{3067A624-2A17-B44F-8E9F-C9F6470BEE23}" type="presParOf" srcId="{63526011-0028-EF44-91FD-4C22FB999EFB}" destId="{378975A6-B14E-FD42-92BD-B64C479BE8F5}" srcOrd="0" destOrd="0" presId="urn:microsoft.com/office/officeart/2008/layout/HorizontalMultiLevelHierarchy"/>
    <dgm:cxn modelId="{BB8CF3B0-04CD-3141-89CF-9FBF5EB317F6}" type="presParOf" srcId="{6BF53C09-2E73-3543-9CDE-62FFCD535C1E}" destId="{032AB7AD-44F6-0447-8C15-0533F89CA79B}" srcOrd="11" destOrd="0" presId="urn:microsoft.com/office/officeart/2008/layout/HorizontalMultiLevelHierarchy"/>
    <dgm:cxn modelId="{32E77FA2-0340-F147-93E9-879425A86763}" type="presParOf" srcId="{032AB7AD-44F6-0447-8C15-0533F89CA79B}" destId="{6135EDAF-B8B6-6D4C-B38F-1E4E6C21B41F}" srcOrd="0" destOrd="0" presId="urn:microsoft.com/office/officeart/2008/layout/HorizontalMultiLevelHierarchy"/>
    <dgm:cxn modelId="{1CD5549B-6302-E144-92C0-0F8CF9792E42}" type="presParOf" srcId="{032AB7AD-44F6-0447-8C15-0533F89CA79B}" destId="{CED268D9-E488-014B-B6B3-26EB82D63964}" srcOrd="1" destOrd="0" presId="urn:microsoft.com/office/officeart/2008/layout/HorizontalMultiLevelHierarchy"/>
    <dgm:cxn modelId="{0717123B-EB8D-0348-86A2-03B52ADFBFCA}" type="presParOf" srcId="{CED268D9-E488-014B-B6B3-26EB82D63964}" destId="{4A4ED290-54BB-D645-B58A-FFE5ACC2BB89}" srcOrd="0" destOrd="0" presId="urn:microsoft.com/office/officeart/2008/layout/HorizontalMultiLevelHierarchy"/>
    <dgm:cxn modelId="{0C9D270F-4B73-F14F-BB99-5A2115166524}" type="presParOf" srcId="{4A4ED290-54BB-D645-B58A-FFE5ACC2BB89}" destId="{20531A95-8F5F-654C-AF87-CA09F40E3B7B}" srcOrd="0" destOrd="0" presId="urn:microsoft.com/office/officeart/2008/layout/HorizontalMultiLevelHierarchy"/>
    <dgm:cxn modelId="{A69C4C8E-C144-2842-A449-5AC82AE3AF18}" type="presParOf" srcId="{CED268D9-E488-014B-B6B3-26EB82D63964}" destId="{B1DF7FE6-3AF9-0C46-AD74-DE60DD334F87}" srcOrd="1" destOrd="0" presId="urn:microsoft.com/office/officeart/2008/layout/HorizontalMultiLevelHierarchy"/>
    <dgm:cxn modelId="{3DBE105E-D226-024B-9440-77F40C66C5CB}" type="presParOf" srcId="{B1DF7FE6-3AF9-0C46-AD74-DE60DD334F87}" destId="{08581992-DF2D-B94B-BD21-A31CFB9A95D2}" srcOrd="0" destOrd="0" presId="urn:microsoft.com/office/officeart/2008/layout/HorizontalMultiLevelHierarchy"/>
    <dgm:cxn modelId="{DAB6EE7F-3313-2248-980F-D6985A475B3B}" type="presParOf" srcId="{B1DF7FE6-3AF9-0C46-AD74-DE60DD334F87}" destId="{A7E362FF-BB34-DE48-B3CC-CC2C0845D9D6}" srcOrd="1" destOrd="0" presId="urn:microsoft.com/office/officeart/2008/layout/HorizontalMultiLevelHierarchy"/>
    <dgm:cxn modelId="{E6F626A8-B3F3-5D4E-8136-8B5D4FC283E3}" type="presParOf" srcId="{B9A8C6E5-2C88-5142-8A4D-245B2436CA5D}" destId="{03F41372-F516-ED4C-ADC2-475420FCADEC}" srcOrd="2" destOrd="0" presId="urn:microsoft.com/office/officeart/2008/layout/HorizontalMultiLevelHierarchy"/>
    <dgm:cxn modelId="{C4127DE3-DD08-634B-8187-21A94C350CC9}" type="presParOf" srcId="{03F41372-F516-ED4C-ADC2-475420FCADEC}" destId="{73488E82-B923-354D-952A-0C075DEE88ED}" srcOrd="0" destOrd="0" presId="urn:microsoft.com/office/officeart/2008/layout/HorizontalMultiLevelHierarchy"/>
    <dgm:cxn modelId="{31589714-C061-484C-907E-E2ECB6CB0418}" type="presParOf" srcId="{B9A8C6E5-2C88-5142-8A4D-245B2436CA5D}" destId="{DFEF7220-79D8-854A-861A-2B6BA7D4FC68}" srcOrd="3" destOrd="0" presId="urn:microsoft.com/office/officeart/2008/layout/HorizontalMultiLevelHierarchy"/>
    <dgm:cxn modelId="{62D74FE9-9624-2B47-A134-044D47EC5DD7}" type="presParOf" srcId="{DFEF7220-79D8-854A-861A-2B6BA7D4FC68}" destId="{E837FC53-A2EF-1F4D-9467-BBA35EB2C5F3}" srcOrd="0" destOrd="0" presId="urn:microsoft.com/office/officeart/2008/layout/HorizontalMultiLevelHierarchy"/>
    <dgm:cxn modelId="{4450E8C9-5265-8F41-B004-2B2DB799CB98}" type="presParOf" srcId="{DFEF7220-79D8-854A-861A-2B6BA7D4FC68}" destId="{ABB28536-52EE-134E-935E-F7998B311326}" srcOrd="1" destOrd="0" presId="urn:microsoft.com/office/officeart/2008/layout/HorizontalMultiLevelHierarchy"/>
    <dgm:cxn modelId="{7EDECADA-5BDC-ED45-8409-BF877A1FBCAA}" type="presParOf" srcId="{ABB28536-52EE-134E-935E-F7998B311326}" destId="{D7371DE1-9E32-0E43-90DF-951651833E73}" srcOrd="0" destOrd="0" presId="urn:microsoft.com/office/officeart/2008/layout/HorizontalMultiLevelHierarchy"/>
    <dgm:cxn modelId="{C866AD20-8F52-C64F-881A-500B08717C05}" type="presParOf" srcId="{D7371DE1-9E32-0E43-90DF-951651833E73}" destId="{C977C582-4103-6C42-A8A8-A7DDA7EAD263}" srcOrd="0" destOrd="0" presId="urn:microsoft.com/office/officeart/2008/layout/HorizontalMultiLevelHierarchy"/>
    <dgm:cxn modelId="{1FDFFC37-AFD9-4140-A1D4-B728496AAC88}" type="presParOf" srcId="{ABB28536-52EE-134E-935E-F7998B311326}" destId="{1387E5D1-7541-424E-B342-B2F678F2C2D2}" srcOrd="1" destOrd="0" presId="urn:microsoft.com/office/officeart/2008/layout/HorizontalMultiLevelHierarchy"/>
    <dgm:cxn modelId="{81067D3E-2E25-3945-BB08-78D6F3961016}" type="presParOf" srcId="{1387E5D1-7541-424E-B342-B2F678F2C2D2}" destId="{597F255C-4960-714E-ACC8-D960F51D9560}" srcOrd="0" destOrd="0" presId="urn:microsoft.com/office/officeart/2008/layout/HorizontalMultiLevelHierarchy"/>
    <dgm:cxn modelId="{7E9194A2-C19B-9F42-93AE-E835D9BC76B4}" type="presParOf" srcId="{1387E5D1-7541-424E-B342-B2F678F2C2D2}" destId="{6FA9BC9C-867B-844C-BFAA-3248B31361F4}" srcOrd="1" destOrd="0" presId="urn:microsoft.com/office/officeart/2008/layout/HorizontalMultiLevelHierarchy"/>
    <dgm:cxn modelId="{D71E91D2-F9B4-3547-AD40-604F46AEF165}" type="presParOf" srcId="{162F79DE-3C20-CB48-8DB0-37B754B7FDE2}" destId="{3D95EE5C-9AC7-5F42-B2DF-07545AF6778E}" srcOrd="4" destOrd="0" presId="urn:microsoft.com/office/officeart/2008/layout/HorizontalMultiLevelHierarchy"/>
    <dgm:cxn modelId="{4FA3EE63-E013-D84D-8021-C2DF14BD5DE2}" type="presParOf" srcId="{3D95EE5C-9AC7-5F42-B2DF-07545AF6778E}" destId="{87847253-5B3F-0641-858A-63133279E2B6}" srcOrd="0" destOrd="0" presId="urn:microsoft.com/office/officeart/2008/layout/HorizontalMultiLevelHierarchy"/>
    <dgm:cxn modelId="{F63C0C64-6CA5-BC4F-B48C-83DA10D00576}" type="presParOf" srcId="{162F79DE-3C20-CB48-8DB0-37B754B7FDE2}" destId="{EA979EDA-3820-774F-9853-A43B1E0890B2}" srcOrd="5" destOrd="0" presId="urn:microsoft.com/office/officeart/2008/layout/HorizontalMultiLevelHierarchy"/>
    <dgm:cxn modelId="{986CC099-5B2F-A244-9D73-7F970F7926E7}" type="presParOf" srcId="{EA979EDA-3820-774F-9853-A43B1E0890B2}" destId="{EABCEDE5-832C-8B4D-9DEE-E60C49A0DD10}" srcOrd="0" destOrd="0" presId="urn:microsoft.com/office/officeart/2008/layout/HorizontalMultiLevelHierarchy"/>
    <dgm:cxn modelId="{8EF95B41-6417-8B4A-A6AE-0F240F5BCE81}" type="presParOf" srcId="{EA979EDA-3820-774F-9853-A43B1E0890B2}" destId="{E8BA3F80-0200-FF42-8279-E4B295E809E1}" srcOrd="1" destOrd="0" presId="urn:microsoft.com/office/officeart/2008/layout/HorizontalMultiLevelHierarchy"/>
    <dgm:cxn modelId="{C7AD0D79-1506-7042-8B8B-BB92E850B918}" type="presParOf" srcId="{E8BA3F80-0200-FF42-8279-E4B295E809E1}" destId="{152E4515-50C9-7E4C-A14E-3A554C8FC3ED}" srcOrd="0" destOrd="0" presId="urn:microsoft.com/office/officeart/2008/layout/HorizontalMultiLevelHierarchy"/>
    <dgm:cxn modelId="{BC66C6EE-5E13-DF4A-B25A-FF7BE044F1E9}" type="presParOf" srcId="{152E4515-50C9-7E4C-A14E-3A554C8FC3ED}" destId="{CD2D3E11-12B2-3D4E-A0DF-2BC90DD8706B}" srcOrd="0" destOrd="0" presId="urn:microsoft.com/office/officeart/2008/layout/HorizontalMultiLevelHierarchy"/>
    <dgm:cxn modelId="{60E5F19E-854C-C647-AC4D-6E04CFDCCAB5}" type="presParOf" srcId="{E8BA3F80-0200-FF42-8279-E4B295E809E1}" destId="{BDED57CC-8D73-3645-B230-729A4B014956}" srcOrd="1" destOrd="0" presId="urn:microsoft.com/office/officeart/2008/layout/HorizontalMultiLevelHierarchy"/>
    <dgm:cxn modelId="{490FE612-D159-A546-A553-8A3A7F43A91D}" type="presParOf" srcId="{BDED57CC-8D73-3645-B230-729A4B014956}" destId="{4A06B907-31C0-DB47-8780-337601748AEE}" srcOrd="0" destOrd="0" presId="urn:microsoft.com/office/officeart/2008/layout/HorizontalMultiLevelHierarchy"/>
    <dgm:cxn modelId="{70FA9E37-709E-0942-9875-273982E6D444}" type="presParOf" srcId="{BDED57CC-8D73-3645-B230-729A4B014956}" destId="{7B4E6DB5-9A24-FA4D-AF96-CA35697F7E6C}" srcOrd="1" destOrd="0" presId="urn:microsoft.com/office/officeart/2008/layout/HorizontalMultiLevelHierarchy"/>
    <dgm:cxn modelId="{57039708-EDFF-A544-893D-756434CCB8AC}" type="presParOf" srcId="{7B4E6DB5-9A24-FA4D-AF96-CA35697F7E6C}" destId="{5F2E1C09-89AB-5C4C-92D3-1A5BE891C7BE}" srcOrd="0" destOrd="0" presId="urn:microsoft.com/office/officeart/2008/layout/HorizontalMultiLevelHierarchy"/>
    <dgm:cxn modelId="{F900B7BC-4A20-0445-94CE-6F90A4A26BA9}" type="presParOf" srcId="{5F2E1C09-89AB-5C4C-92D3-1A5BE891C7BE}" destId="{D0AC05C1-E47E-4744-A7F4-FFEA597D90E4}" srcOrd="0" destOrd="0" presId="urn:microsoft.com/office/officeart/2008/layout/HorizontalMultiLevelHierarchy"/>
    <dgm:cxn modelId="{303875DD-5DE5-0149-829C-0A08C399B479}" type="presParOf" srcId="{7B4E6DB5-9A24-FA4D-AF96-CA35697F7E6C}" destId="{0D7C7186-F21E-0047-821A-2A6ADBD33F58}" srcOrd="1" destOrd="0" presId="urn:microsoft.com/office/officeart/2008/layout/HorizontalMultiLevelHierarchy"/>
    <dgm:cxn modelId="{44130706-3B3B-4C42-9E2D-CE29482056F8}" type="presParOf" srcId="{0D7C7186-F21E-0047-821A-2A6ADBD33F58}" destId="{C03B79AC-8983-404B-870B-FC5247FB72FA}" srcOrd="0" destOrd="0" presId="urn:microsoft.com/office/officeart/2008/layout/HorizontalMultiLevelHierarchy"/>
    <dgm:cxn modelId="{02A78E16-BF00-A64D-BC13-0EBB55006A0F}" type="presParOf" srcId="{0D7C7186-F21E-0047-821A-2A6ADBD33F58}" destId="{BA95DB11-E7FF-9445-872B-7C384DE25A5F}" srcOrd="1" destOrd="0" presId="urn:microsoft.com/office/officeart/2008/layout/HorizontalMultiLevelHierarchy"/>
    <dgm:cxn modelId="{E3265089-DD5E-A441-B28B-4EA64F74FB13}" type="presParOf" srcId="{BA95DB11-E7FF-9445-872B-7C384DE25A5F}" destId="{34D33808-DF70-7D4B-B128-5A207DA25F1E}" srcOrd="0" destOrd="0" presId="urn:microsoft.com/office/officeart/2008/layout/HorizontalMultiLevelHierarchy"/>
    <dgm:cxn modelId="{0E506335-869C-964C-A5FA-DD30FCD2FBE2}" type="presParOf" srcId="{34D33808-DF70-7D4B-B128-5A207DA25F1E}" destId="{77DB770A-2557-3C4E-83C5-10EDB39D79FF}" srcOrd="0" destOrd="0" presId="urn:microsoft.com/office/officeart/2008/layout/HorizontalMultiLevelHierarchy"/>
    <dgm:cxn modelId="{D1E2FD43-428B-1449-8DC6-2ABAC9648124}" type="presParOf" srcId="{BA95DB11-E7FF-9445-872B-7C384DE25A5F}" destId="{E6501A41-F6E8-C747-AA1C-9D9F5FC77D85}" srcOrd="1" destOrd="0" presId="urn:microsoft.com/office/officeart/2008/layout/HorizontalMultiLevelHierarchy"/>
    <dgm:cxn modelId="{DCEC4A71-8F5C-A147-8AC0-F853F0A8FBE6}" type="presParOf" srcId="{E6501A41-F6E8-C747-AA1C-9D9F5FC77D85}" destId="{C3BC2D09-1C4A-F941-82D0-E000B4DF8E03}" srcOrd="0" destOrd="0" presId="urn:microsoft.com/office/officeart/2008/layout/HorizontalMultiLevelHierarchy"/>
    <dgm:cxn modelId="{F7B0A9E2-7BEB-2F4F-BB51-75DF82A48C68}" type="presParOf" srcId="{E6501A41-F6E8-C747-AA1C-9D9F5FC77D85}" destId="{76E57A72-4642-7749-93AD-898782269273}" srcOrd="1" destOrd="0" presId="urn:microsoft.com/office/officeart/2008/layout/HorizontalMultiLevelHierarchy"/>
    <dgm:cxn modelId="{86E83525-A0D9-C44C-A3F9-19A2AFD19DFA}" type="presParOf" srcId="{BA95DB11-E7FF-9445-872B-7C384DE25A5F}" destId="{5F2220CE-6C72-2D46-A41A-CC287045547D}" srcOrd="2" destOrd="0" presId="urn:microsoft.com/office/officeart/2008/layout/HorizontalMultiLevelHierarchy"/>
    <dgm:cxn modelId="{13F99BF6-3EAF-004E-9FD2-44AD32624D55}" type="presParOf" srcId="{5F2220CE-6C72-2D46-A41A-CC287045547D}" destId="{7DEDAE86-380D-5F43-AE32-FF3C756A4011}" srcOrd="0" destOrd="0" presId="urn:microsoft.com/office/officeart/2008/layout/HorizontalMultiLevelHierarchy"/>
    <dgm:cxn modelId="{36B195F2-255A-704A-B0A2-F25F338C7080}" type="presParOf" srcId="{BA95DB11-E7FF-9445-872B-7C384DE25A5F}" destId="{30244F4B-9575-DC4D-9207-7142A63A3A62}" srcOrd="3" destOrd="0" presId="urn:microsoft.com/office/officeart/2008/layout/HorizontalMultiLevelHierarchy"/>
    <dgm:cxn modelId="{2E6E02DA-D596-6B4F-9433-8B79A95533C0}" type="presParOf" srcId="{30244F4B-9575-DC4D-9207-7142A63A3A62}" destId="{35A76C40-C7E3-644E-A1DD-24155EA19427}" srcOrd="0" destOrd="0" presId="urn:microsoft.com/office/officeart/2008/layout/HorizontalMultiLevelHierarchy"/>
    <dgm:cxn modelId="{732CCA50-D4A2-E948-850D-FB013C11D7E0}" type="presParOf" srcId="{30244F4B-9575-DC4D-9207-7142A63A3A62}" destId="{77DF24C2-E680-AA43-8067-3BCA8120290B}" srcOrd="1" destOrd="0" presId="urn:microsoft.com/office/officeart/2008/layout/HorizontalMultiLevelHierarchy"/>
    <dgm:cxn modelId="{4ED4681B-3671-FE4A-B039-200426CC831F}" type="presParOf" srcId="{7B4E6DB5-9A24-FA4D-AF96-CA35697F7E6C}" destId="{EA6979D7-6ECC-854C-8A16-3D1DDFFAD3A7}" srcOrd="2" destOrd="0" presId="urn:microsoft.com/office/officeart/2008/layout/HorizontalMultiLevelHierarchy"/>
    <dgm:cxn modelId="{11325B6F-CA8A-744B-B5E2-3588CB1EC72D}" type="presParOf" srcId="{EA6979D7-6ECC-854C-8A16-3D1DDFFAD3A7}" destId="{D0ADB28E-9A10-C543-A6F0-BBC6B7435306}" srcOrd="0" destOrd="0" presId="urn:microsoft.com/office/officeart/2008/layout/HorizontalMultiLevelHierarchy"/>
    <dgm:cxn modelId="{14819B52-80DE-884C-8A09-7D435D7BE9B0}" type="presParOf" srcId="{7B4E6DB5-9A24-FA4D-AF96-CA35697F7E6C}" destId="{ADE9C877-1501-5149-89E6-C51D73865A56}" srcOrd="3" destOrd="0" presId="urn:microsoft.com/office/officeart/2008/layout/HorizontalMultiLevelHierarchy"/>
    <dgm:cxn modelId="{AC678AD3-B7B9-4746-B1C4-A1CD9EC1174B}" type="presParOf" srcId="{ADE9C877-1501-5149-89E6-C51D73865A56}" destId="{749146DD-C0C6-1840-8C31-71EED49DC90A}" srcOrd="0" destOrd="0" presId="urn:microsoft.com/office/officeart/2008/layout/HorizontalMultiLevelHierarchy"/>
    <dgm:cxn modelId="{960BB3D2-D2CB-7145-B4D7-672AB9D1CD4E}" type="presParOf" srcId="{ADE9C877-1501-5149-89E6-C51D73865A56}" destId="{2ECC4236-0324-0845-9DF0-D57CDAC4336A}" srcOrd="1" destOrd="0" presId="urn:microsoft.com/office/officeart/2008/layout/HorizontalMultiLevelHierarchy"/>
    <dgm:cxn modelId="{2DCD3BCC-FA31-D547-9D0A-164556A20072}" type="presParOf" srcId="{2ECC4236-0324-0845-9DF0-D57CDAC4336A}" destId="{851028F8-A363-0243-B39D-11D279E39670}" srcOrd="0" destOrd="0" presId="urn:microsoft.com/office/officeart/2008/layout/HorizontalMultiLevelHierarchy"/>
    <dgm:cxn modelId="{070A88A9-97F3-8C47-9BC1-CD96C3C5F2A0}" type="presParOf" srcId="{851028F8-A363-0243-B39D-11D279E39670}" destId="{844FAE0E-42C2-7946-A3DC-2D9974AA30E6}" srcOrd="0" destOrd="0" presId="urn:microsoft.com/office/officeart/2008/layout/HorizontalMultiLevelHierarchy"/>
    <dgm:cxn modelId="{E3E82519-031B-A84E-A7E1-0B815C6C7A15}" type="presParOf" srcId="{2ECC4236-0324-0845-9DF0-D57CDAC4336A}" destId="{F6C803BC-CC6C-D942-887D-1EB113331D98}" srcOrd="1" destOrd="0" presId="urn:microsoft.com/office/officeart/2008/layout/HorizontalMultiLevelHierarchy"/>
    <dgm:cxn modelId="{197CA48E-C361-1A41-A2DA-ABA138DDE8F3}" type="presParOf" srcId="{F6C803BC-CC6C-D942-887D-1EB113331D98}" destId="{0EEC3ED8-E2F7-3D40-AFEA-23D3C5EE5BD6}" srcOrd="0" destOrd="0" presId="urn:microsoft.com/office/officeart/2008/layout/HorizontalMultiLevelHierarchy"/>
    <dgm:cxn modelId="{B1ECD974-4EAB-FC4A-958E-D08A836180B3}" type="presParOf" srcId="{F6C803BC-CC6C-D942-887D-1EB113331D98}" destId="{D191C36D-A3EC-5540-BFBA-9789FA2E2EF4}" srcOrd="1" destOrd="0" presId="urn:microsoft.com/office/officeart/2008/layout/HorizontalMultiLevelHierarchy"/>
    <dgm:cxn modelId="{95ED90A1-99D7-D44B-ADBF-6071D904DBB9}" type="presParOf" srcId="{7B4E6DB5-9A24-FA4D-AF96-CA35697F7E6C}" destId="{7E1D8A77-5FDF-574F-A66C-9E5B73E57092}" srcOrd="4" destOrd="0" presId="urn:microsoft.com/office/officeart/2008/layout/HorizontalMultiLevelHierarchy"/>
    <dgm:cxn modelId="{76006E83-5D98-2546-986B-CFF5984C4E3A}" type="presParOf" srcId="{7E1D8A77-5FDF-574F-A66C-9E5B73E57092}" destId="{D7FCEA2B-5862-814B-A8EE-5005034463EA}" srcOrd="0" destOrd="0" presId="urn:microsoft.com/office/officeart/2008/layout/HorizontalMultiLevelHierarchy"/>
    <dgm:cxn modelId="{8B6C1B33-7DCB-F546-9D03-4B3531268ED4}" type="presParOf" srcId="{7B4E6DB5-9A24-FA4D-AF96-CA35697F7E6C}" destId="{EF3DB118-C1F2-3F49-8C40-631D9B8A3BA5}" srcOrd="5" destOrd="0" presId="urn:microsoft.com/office/officeart/2008/layout/HorizontalMultiLevelHierarchy"/>
    <dgm:cxn modelId="{1E42932B-83D5-7A4D-8871-5C8386DC1938}" type="presParOf" srcId="{EF3DB118-C1F2-3F49-8C40-631D9B8A3BA5}" destId="{5232D32D-EAF4-794E-AB3B-5FD62DBD9BFB}" srcOrd="0" destOrd="0" presId="urn:microsoft.com/office/officeart/2008/layout/HorizontalMultiLevelHierarchy"/>
    <dgm:cxn modelId="{79165F0C-2A27-5C47-8260-BAC15B286393}" type="presParOf" srcId="{EF3DB118-C1F2-3F49-8C40-631D9B8A3BA5}" destId="{4C676F08-07A5-144C-98DD-AD3F298391ED}" srcOrd="1" destOrd="0" presId="urn:microsoft.com/office/officeart/2008/layout/HorizontalMultiLevelHierarchy"/>
    <dgm:cxn modelId="{AD6A66E0-FD29-074E-82C0-2F93DA1D7E05}" type="presParOf" srcId="{4C676F08-07A5-144C-98DD-AD3F298391ED}" destId="{B26F3238-F6E2-874B-8659-FB702302C570}" srcOrd="0" destOrd="0" presId="urn:microsoft.com/office/officeart/2008/layout/HorizontalMultiLevelHierarchy"/>
    <dgm:cxn modelId="{43C81759-A3F5-6241-8D06-AC4253223F63}" type="presParOf" srcId="{B26F3238-F6E2-874B-8659-FB702302C570}" destId="{4C445530-3000-8947-B2A7-8CB46A480A6D}" srcOrd="0" destOrd="0" presId="urn:microsoft.com/office/officeart/2008/layout/HorizontalMultiLevelHierarchy"/>
    <dgm:cxn modelId="{1596B13F-ACBD-7A44-ABA6-54BAFF28206C}" type="presParOf" srcId="{4C676F08-07A5-144C-98DD-AD3F298391ED}" destId="{11C36376-BE00-1949-A6DD-5AA4F4ED21A9}" srcOrd="1" destOrd="0" presId="urn:microsoft.com/office/officeart/2008/layout/HorizontalMultiLevelHierarchy"/>
    <dgm:cxn modelId="{1ADD7DD5-4057-704B-8F58-9A466A513DAA}" type="presParOf" srcId="{11C36376-BE00-1949-A6DD-5AA4F4ED21A9}" destId="{4116BF39-51D6-8049-BE4B-D6FF811A59C3}" srcOrd="0" destOrd="0" presId="urn:microsoft.com/office/officeart/2008/layout/HorizontalMultiLevelHierarchy"/>
    <dgm:cxn modelId="{FD4588E7-318A-7D44-85B9-72E0C0DFFBE6}" type="presParOf" srcId="{11C36376-BE00-1949-A6DD-5AA4F4ED21A9}" destId="{46DF1CFF-5AE6-E845-8490-996BD7FB954F}" srcOrd="1" destOrd="0" presId="urn:microsoft.com/office/officeart/2008/layout/HorizontalMultiLevelHierarchy"/>
    <dgm:cxn modelId="{F8B7E468-C5E6-3C4C-82B7-8D28853C6211}" type="presParOf" srcId="{7B4E6DB5-9A24-FA4D-AF96-CA35697F7E6C}" destId="{FB4C2225-9B9E-DE4D-B449-12B9DE9B5D7E}" srcOrd="6" destOrd="0" presId="urn:microsoft.com/office/officeart/2008/layout/HorizontalMultiLevelHierarchy"/>
    <dgm:cxn modelId="{3D778AE0-AFDE-6A46-A813-E655B9CC2CFE}" type="presParOf" srcId="{FB4C2225-9B9E-DE4D-B449-12B9DE9B5D7E}" destId="{DABFB66E-B77A-6B47-A305-F98E7706EBBC}" srcOrd="0" destOrd="0" presId="urn:microsoft.com/office/officeart/2008/layout/HorizontalMultiLevelHierarchy"/>
    <dgm:cxn modelId="{C7337257-7FDE-7B4D-8113-192F120A5334}" type="presParOf" srcId="{7B4E6DB5-9A24-FA4D-AF96-CA35697F7E6C}" destId="{77A2073E-1C51-514E-A453-C989A951D7AB}" srcOrd="7" destOrd="0" presId="urn:microsoft.com/office/officeart/2008/layout/HorizontalMultiLevelHierarchy"/>
    <dgm:cxn modelId="{302A53CC-2941-914F-B6D5-3EACA7AF5285}" type="presParOf" srcId="{77A2073E-1C51-514E-A453-C989A951D7AB}" destId="{632CB2F2-0369-0746-A1F7-0EB1631C827B}" srcOrd="0" destOrd="0" presId="urn:microsoft.com/office/officeart/2008/layout/HorizontalMultiLevelHierarchy"/>
    <dgm:cxn modelId="{E37BF178-444A-AF4E-A98A-3037D70A57E7}" type="presParOf" srcId="{77A2073E-1C51-514E-A453-C989A951D7AB}" destId="{4741AA4A-1117-754C-9107-EBEBF271978F}" srcOrd="1" destOrd="0" presId="urn:microsoft.com/office/officeart/2008/layout/HorizontalMultiLevelHierarchy"/>
    <dgm:cxn modelId="{14A5A32C-CF08-414D-8239-ECB2A3347C18}" type="presParOf" srcId="{4741AA4A-1117-754C-9107-EBEBF271978F}" destId="{24CEE49C-0F6D-214D-9E6E-5F403D20AEEA}" srcOrd="0" destOrd="0" presId="urn:microsoft.com/office/officeart/2008/layout/HorizontalMultiLevelHierarchy"/>
    <dgm:cxn modelId="{5EC763FE-E97A-CF4B-B380-6CA8BDA8479A}" type="presParOf" srcId="{24CEE49C-0F6D-214D-9E6E-5F403D20AEEA}" destId="{76F67F14-90E7-BD4B-9E14-9F2885E56CC9}" srcOrd="0" destOrd="0" presId="urn:microsoft.com/office/officeart/2008/layout/HorizontalMultiLevelHierarchy"/>
    <dgm:cxn modelId="{98296168-A935-E847-AFE1-4DD7D10027E6}" type="presParOf" srcId="{4741AA4A-1117-754C-9107-EBEBF271978F}" destId="{F0B10666-9444-A14D-A864-D11652E71BE1}" srcOrd="1" destOrd="0" presId="urn:microsoft.com/office/officeart/2008/layout/HorizontalMultiLevelHierarchy"/>
    <dgm:cxn modelId="{6271781C-D050-BC40-8B31-4162B4EF6C86}" type="presParOf" srcId="{F0B10666-9444-A14D-A864-D11652E71BE1}" destId="{AE150963-547F-214F-A0C9-14C3930832BD}" srcOrd="0" destOrd="0" presId="urn:microsoft.com/office/officeart/2008/layout/HorizontalMultiLevelHierarchy"/>
    <dgm:cxn modelId="{4436E259-8887-8B4A-8AB6-AB61097ED1DA}" type="presParOf" srcId="{F0B10666-9444-A14D-A864-D11652E71BE1}" destId="{6B14E096-D4BA-654A-ADB7-6FA6C389B714}" srcOrd="1" destOrd="0" presId="urn:microsoft.com/office/officeart/2008/layout/HorizontalMultiLevelHierarchy"/>
    <dgm:cxn modelId="{C526D646-89F8-4F48-B14E-22E1987265EE}" type="presParOf" srcId="{7B4E6DB5-9A24-FA4D-AF96-CA35697F7E6C}" destId="{8D2B0977-66B0-8B4C-A20D-E4BAA3B1F57D}" srcOrd="8" destOrd="0" presId="urn:microsoft.com/office/officeart/2008/layout/HorizontalMultiLevelHierarchy"/>
    <dgm:cxn modelId="{56F6AF99-495B-334A-9ACC-56617AB99B53}" type="presParOf" srcId="{8D2B0977-66B0-8B4C-A20D-E4BAA3B1F57D}" destId="{9C0E2EE6-A5B4-4E4D-AEEB-ECF81B8C37D4}" srcOrd="0" destOrd="0" presId="urn:microsoft.com/office/officeart/2008/layout/HorizontalMultiLevelHierarchy"/>
    <dgm:cxn modelId="{08A97103-5352-8A4E-BDE9-A9104FC48288}" type="presParOf" srcId="{7B4E6DB5-9A24-FA4D-AF96-CA35697F7E6C}" destId="{6901E638-D7DC-5D48-AFAB-3D86A459FAEA}" srcOrd="9" destOrd="0" presId="urn:microsoft.com/office/officeart/2008/layout/HorizontalMultiLevelHierarchy"/>
    <dgm:cxn modelId="{B2C74032-70DF-1747-9829-11FD1D6297C8}" type="presParOf" srcId="{6901E638-D7DC-5D48-AFAB-3D86A459FAEA}" destId="{B12E20AC-569B-CB48-91F9-FD72F2344A6D}" srcOrd="0" destOrd="0" presId="urn:microsoft.com/office/officeart/2008/layout/HorizontalMultiLevelHierarchy"/>
    <dgm:cxn modelId="{9FA9958A-F413-BE47-A183-DA23C13382E5}" type="presParOf" srcId="{6901E638-D7DC-5D48-AFAB-3D86A459FAEA}" destId="{ABDE2E50-3202-E84B-BF7A-F8A247CA01CD}" srcOrd="1" destOrd="0" presId="urn:microsoft.com/office/officeart/2008/layout/HorizontalMultiLevelHierarchy"/>
    <dgm:cxn modelId="{00AA999C-AA8B-D943-8B0D-FF5F8DCE089D}" type="presParOf" srcId="{ABDE2E50-3202-E84B-BF7A-F8A247CA01CD}" destId="{B03D53B7-D4F7-9340-920F-85F7DB06DF28}" srcOrd="0" destOrd="0" presId="urn:microsoft.com/office/officeart/2008/layout/HorizontalMultiLevelHierarchy"/>
    <dgm:cxn modelId="{4B390EDF-F788-5242-978B-BB7981A43582}" type="presParOf" srcId="{B03D53B7-D4F7-9340-920F-85F7DB06DF28}" destId="{D78C883E-8A7C-D349-A062-AEF3863E0C98}" srcOrd="0" destOrd="0" presId="urn:microsoft.com/office/officeart/2008/layout/HorizontalMultiLevelHierarchy"/>
    <dgm:cxn modelId="{38E08F85-9F6D-CD47-A557-33D8BF02B358}" type="presParOf" srcId="{ABDE2E50-3202-E84B-BF7A-F8A247CA01CD}" destId="{4B3B5F21-374D-2F43-82FD-10C3E185DD15}" srcOrd="1" destOrd="0" presId="urn:microsoft.com/office/officeart/2008/layout/HorizontalMultiLevelHierarchy"/>
    <dgm:cxn modelId="{4F0FA959-6250-DB44-9BA8-33760D1B2373}" type="presParOf" srcId="{4B3B5F21-374D-2F43-82FD-10C3E185DD15}" destId="{68E5751B-C655-4E4F-9E58-A52E4B341EB4}" srcOrd="0" destOrd="0" presId="urn:microsoft.com/office/officeart/2008/layout/HorizontalMultiLevelHierarchy"/>
    <dgm:cxn modelId="{9E985423-9327-5744-8BF1-82D4D29CBAAD}" type="presParOf" srcId="{4B3B5F21-374D-2F43-82FD-10C3E185DD15}" destId="{FCDA6937-DE2E-DC4C-AF44-0006D3C037E1}" srcOrd="1" destOrd="0" presId="urn:microsoft.com/office/officeart/2008/layout/HorizontalMultiLevelHierarchy"/>
    <dgm:cxn modelId="{4F30C8C3-719C-BD40-A47E-0D9C83B73A81}" type="presParOf" srcId="{7B4E6DB5-9A24-FA4D-AF96-CA35697F7E6C}" destId="{2086C57A-C1D1-BA4C-AFC7-9964FA3DCF7D}" srcOrd="10" destOrd="0" presId="urn:microsoft.com/office/officeart/2008/layout/HorizontalMultiLevelHierarchy"/>
    <dgm:cxn modelId="{153777F1-192C-A146-B4E2-8255303A279C}" type="presParOf" srcId="{2086C57A-C1D1-BA4C-AFC7-9964FA3DCF7D}" destId="{169A98B7-8D87-4743-B548-39A422A81D88}" srcOrd="0" destOrd="0" presId="urn:microsoft.com/office/officeart/2008/layout/HorizontalMultiLevelHierarchy"/>
    <dgm:cxn modelId="{F5F603DC-1F15-DB43-A4A0-71EB5A5F58D3}" type="presParOf" srcId="{7B4E6DB5-9A24-FA4D-AF96-CA35697F7E6C}" destId="{96773BC0-D190-9543-A53B-FDBB8BA6EA41}" srcOrd="11" destOrd="0" presId="urn:microsoft.com/office/officeart/2008/layout/HorizontalMultiLevelHierarchy"/>
    <dgm:cxn modelId="{47DC673F-3AA5-7C46-8B87-29E642B13BB7}" type="presParOf" srcId="{96773BC0-D190-9543-A53B-FDBB8BA6EA41}" destId="{BD8A1452-7DFF-B147-B5E4-1E36FD83559E}" srcOrd="0" destOrd="0" presId="urn:microsoft.com/office/officeart/2008/layout/HorizontalMultiLevelHierarchy"/>
    <dgm:cxn modelId="{60B2555E-EA0B-DF41-8709-286FE6FBB26A}" type="presParOf" srcId="{96773BC0-D190-9543-A53B-FDBB8BA6EA41}" destId="{7848C7FC-7486-AF49-9C3C-3E6A9B362479}" srcOrd="1" destOrd="0" presId="urn:microsoft.com/office/officeart/2008/layout/HorizontalMultiLevelHierarchy"/>
    <dgm:cxn modelId="{88416623-F82C-BD4C-80B6-7127AD19A68D}" type="presParOf" srcId="{7848C7FC-7486-AF49-9C3C-3E6A9B362479}" destId="{FA71366A-A487-7C4C-B233-62F584817023}" srcOrd="0" destOrd="0" presId="urn:microsoft.com/office/officeart/2008/layout/HorizontalMultiLevelHierarchy"/>
    <dgm:cxn modelId="{C6ECB15B-0D1C-0347-B027-D7E3DA9DF4DB}" type="presParOf" srcId="{FA71366A-A487-7C4C-B233-62F584817023}" destId="{F3321430-F4AA-D54D-BCAB-69AB017862DA}" srcOrd="0" destOrd="0" presId="urn:microsoft.com/office/officeart/2008/layout/HorizontalMultiLevelHierarchy"/>
    <dgm:cxn modelId="{9C40F68F-716E-0447-B202-8662FC7096BA}" type="presParOf" srcId="{7848C7FC-7486-AF49-9C3C-3E6A9B362479}" destId="{7BD55CA4-EFC2-6642-9993-C90B69A48E51}" srcOrd="1" destOrd="0" presId="urn:microsoft.com/office/officeart/2008/layout/HorizontalMultiLevelHierarchy"/>
    <dgm:cxn modelId="{0506F703-1A7B-5D4A-93A4-4FF56C2957CE}" type="presParOf" srcId="{7BD55CA4-EFC2-6642-9993-C90B69A48E51}" destId="{BA9422A9-D30D-0040-B6F4-140672D49EEA}" srcOrd="0" destOrd="0" presId="urn:microsoft.com/office/officeart/2008/layout/HorizontalMultiLevelHierarchy"/>
    <dgm:cxn modelId="{3002F45E-DDEB-7341-99D1-FC1387BCBE9A}" type="presParOf" srcId="{7BD55CA4-EFC2-6642-9993-C90B69A48E51}" destId="{0F6B74BB-FF26-4F48-994C-D22677FC8BC8}" srcOrd="1" destOrd="0" presId="urn:microsoft.com/office/officeart/2008/layout/HorizontalMultiLevelHierarchy"/>
    <dgm:cxn modelId="{BF792D30-68A3-4E41-9AB7-7872A267D72C}" type="presParOf" srcId="{E8BA3F80-0200-FF42-8279-E4B295E809E1}" destId="{A1626B93-3A37-7443-A3A2-03024DE7162B}" srcOrd="2" destOrd="0" presId="urn:microsoft.com/office/officeart/2008/layout/HorizontalMultiLevelHierarchy"/>
    <dgm:cxn modelId="{5A778054-67DF-CB49-B086-A7F551C3B0F1}" type="presParOf" srcId="{A1626B93-3A37-7443-A3A2-03024DE7162B}" destId="{7B073A4F-4480-8442-B99B-C076F596DC89}" srcOrd="0" destOrd="0" presId="urn:microsoft.com/office/officeart/2008/layout/HorizontalMultiLevelHierarchy"/>
    <dgm:cxn modelId="{87C583A5-9CDD-3B40-8D0F-80C49E3E14F6}" type="presParOf" srcId="{E8BA3F80-0200-FF42-8279-E4B295E809E1}" destId="{0E706C07-3B3D-0343-96B8-E89570BC3D91}" srcOrd="3" destOrd="0" presId="urn:microsoft.com/office/officeart/2008/layout/HorizontalMultiLevelHierarchy"/>
    <dgm:cxn modelId="{07A9885A-F7F7-A54B-9A1F-100DEEA18AFD}" type="presParOf" srcId="{0E706C07-3B3D-0343-96B8-E89570BC3D91}" destId="{B0088B83-F5C9-5A44-B63B-7D998AF88705}" srcOrd="0" destOrd="0" presId="urn:microsoft.com/office/officeart/2008/layout/HorizontalMultiLevelHierarchy"/>
    <dgm:cxn modelId="{1977263C-FE7C-194E-9161-06ACA893FDA5}" type="presParOf" srcId="{0E706C07-3B3D-0343-96B8-E89570BC3D91}" destId="{D787D500-9D6C-504C-83BD-48143E5501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EB20B3-8A40-0249-AC3F-D4A07BF1A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32C05-C51D-9948-AF6F-5D7EB7674DDD}">
      <dgm:prSet phldrT="[文本]"/>
      <dgm:spPr/>
      <dgm:t>
        <a:bodyPr/>
        <a:lstStyle/>
        <a:p>
          <a:r>
            <a:rPr lang="zh-CN" altLang="en-US" dirty="0" smtClean="0"/>
            <a:t>通用业务服务涉及范围举例</a:t>
          </a:r>
          <a:endParaRPr lang="zh-CN" altLang="en-US" dirty="0"/>
        </a:p>
      </dgm:t>
    </dgm:pt>
    <dgm:pt modelId="{A07268EA-5445-EC44-BA0A-E8A0D3FE7921}" type="par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00549194-EC2C-2041-B5C4-A7293D9EB939}" type="sib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EEEF864E-C895-0C49-A440-7D1BAFC2A968}">
      <dgm:prSet phldrT="[文本]"/>
      <dgm:spPr/>
      <dgm:t>
        <a:bodyPr/>
        <a:lstStyle/>
        <a:p>
          <a:r>
            <a:rPr lang="zh-CN" altLang="en-US" dirty="0" smtClean="0"/>
            <a:t>二维码扫描服务</a:t>
          </a:r>
          <a:endParaRPr lang="zh-CN" altLang="en-US" dirty="0"/>
        </a:p>
      </dgm:t>
    </dgm:pt>
    <dgm:pt modelId="{F32692B7-C8FD-5641-963A-C1E4BC82A1BB}" type="par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CDBB4E9-D183-9D4B-92A8-0C49FEC1B4F6}" type="sib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31014B5-69A0-104A-A690-43E87EEF762B}">
      <dgm:prSet phldrT="[文本]"/>
      <dgm:spPr/>
      <dgm:t>
        <a:bodyPr/>
        <a:lstStyle/>
        <a:p>
          <a:r>
            <a:rPr lang="zh-CN" altLang="en-US" dirty="0" smtClean="0"/>
            <a:t>自定义推送服务</a:t>
          </a:r>
          <a:endParaRPr lang="zh-CN" altLang="en-US" dirty="0"/>
        </a:p>
      </dgm:t>
    </dgm:pt>
    <dgm:pt modelId="{27A70D59-C269-2040-99E4-7E56795CFF89}" type="par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39C7F6B1-8FA8-0241-83D3-3DFAE978D8A1}" type="sib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FC420CAE-B923-7546-831C-74A2125EC9A6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38DCD5D8-E983-A449-8F9B-DB31BA7001B4}" type="par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C5646FCC-1270-8143-91ED-651F51781A4C}" type="sib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2D75429B-6AE2-3442-8EE8-6660AB589370}">
      <dgm:prSet phldrT="[文本]"/>
      <dgm:spPr/>
      <dgm:t>
        <a:bodyPr/>
        <a:lstStyle/>
        <a:p>
          <a:r>
            <a:rPr lang="zh-CN" altLang="en-US" dirty="0" smtClean="0"/>
            <a:t>微信支付服务</a:t>
          </a:r>
          <a:endParaRPr lang="zh-CN" altLang="en-US" dirty="0"/>
        </a:p>
      </dgm:t>
    </dgm:pt>
    <dgm:pt modelId="{98C99471-F5DB-DD4B-B88B-D07FD2ED30FC}" type="sib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2282BA45-3E1F-CA40-B23E-9FC60C80CA88}" type="par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BCC6DC4B-DA46-E34D-B3F4-4D0E810DF17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15DDA17F-94CF-B64E-ACCC-54BCA9A85621}" type="par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E0454BAD-CEF9-D64F-8942-47E07F0DA0F7}" type="sib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90B55D63-497D-6843-8198-D979B483B608}">
      <dgm:prSet phldrT="[文本]"/>
      <dgm:spPr/>
      <dgm:t>
        <a:bodyPr/>
        <a:lstStyle/>
        <a:p>
          <a:r>
            <a:rPr lang="zh-CN" altLang="en-US" dirty="0" smtClean="0"/>
            <a:t>第三方服务器</a:t>
          </a:r>
          <a:endParaRPr lang="zh-CN" altLang="en-US" dirty="0"/>
        </a:p>
      </dgm:t>
    </dgm:pt>
    <dgm:pt modelId="{2C2E2B32-2AA6-6344-9CCA-53AE2D7E0087}" type="par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C595D36B-0F94-1A48-81B1-268404A028F4}" type="sib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87DF427D-4871-754F-9D97-DE95CC865544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28B622C6-8F75-6D48-8616-E205D95B526C}" type="par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8F27287A-2936-0F4D-BF20-389442AF0BFC}" type="sib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41CBD5B8-7FBF-B840-AACA-A2C3AB25B220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3B66BE83-298D-3141-ADCD-212B8E7C10D6}" type="par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BEC38415-894E-8F41-B2E5-0C60E200E900}" type="sib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DC937313-D61B-1344-9A45-BCB2C9E93CED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D6E42810-2870-CB44-A00C-C5C8F8541CBF}" type="par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8F087109-AEF7-7443-BE27-45130A7F350A}" type="sib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E9950BE8-0F56-7F46-B666-F6F57F969A84}">
      <dgm:prSet phldrT="[文本]"/>
      <dgm:spPr/>
      <dgm:t>
        <a:bodyPr/>
        <a:lstStyle/>
        <a:p>
          <a:r>
            <a:rPr lang="zh-CN" altLang="en-US" dirty="0" smtClean="0"/>
            <a:t>自定义增量更新服务</a:t>
          </a:r>
          <a:endParaRPr lang="zh-CN" altLang="en-US" dirty="0"/>
        </a:p>
      </dgm:t>
    </dgm:pt>
    <dgm:pt modelId="{3C9FB0B5-9953-B545-A417-8A9681ED8678}" type="par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D4CBFAFE-D345-A346-82D7-3B12EFC7DB82}" type="sib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98A58BD4-07F7-224F-97A0-425C38B7C3D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EA5DBA94-9A5D-9246-9E45-D5C887A09656}" type="par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D15CA9D-B6B5-C144-ABA7-BD07A43A9F63}" type="sib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0998FFC-776F-0D40-9127-0B51E326D57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2689407F-CAF1-DA44-B6AE-5E76A9FA76AC}" type="par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F97A220D-6A09-E544-B8B3-40AC1119AB7B}" type="sib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B230633A-E963-234A-83CE-12B6859850AA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61EF7E93-A4B9-6D42-B562-B612A357BF25}" type="par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26B881C8-323C-9644-A38E-00A71F58BBFD}" type="sib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F7791CED-0F14-DC49-AB28-F2875811084E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C00BC459-578A-3441-BFEA-BEAF35E743B4}" type="par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F80D7722-464F-984E-8154-B3842076DDE3}" type="sib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998A6A3F-4656-EA49-8E65-43815D2FEF04}" type="pres">
      <dgm:prSet presAssocID="{A7EB20B3-8A40-0249-AC3F-D4A07BF1A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F7E786-80BF-7040-966F-C5A276CE8EB4}" type="pres">
      <dgm:prSet presAssocID="{19432C05-C51D-9948-AF6F-5D7EB7674DDD}" presName="root1" presStyleCnt="0"/>
      <dgm:spPr/>
    </dgm:pt>
    <dgm:pt modelId="{61BCEA28-2D12-8A47-9FA4-44AF1DF3998D}" type="pres">
      <dgm:prSet presAssocID="{19432C05-C51D-9948-AF6F-5D7EB7674D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952449-1EF7-4944-BD38-5E733D90CF5E}" type="pres">
      <dgm:prSet presAssocID="{19432C05-C51D-9948-AF6F-5D7EB7674DDD}" presName="level2hierChild" presStyleCnt="0"/>
      <dgm:spPr/>
    </dgm:pt>
    <dgm:pt modelId="{A020C130-CF11-4E44-BAE3-3BBB09EB5B7A}" type="pres">
      <dgm:prSet presAssocID="{F32692B7-C8FD-5641-963A-C1E4BC82A1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7AB99B1-C75B-4D44-8D01-26382EA27858}" type="pres">
      <dgm:prSet presAssocID="{F32692B7-C8FD-5641-963A-C1E4BC82A1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5D0DF37-84D7-604E-9703-4B664EE03156}" type="pres">
      <dgm:prSet presAssocID="{EEEF864E-C895-0C49-A440-7D1BAFC2A968}" presName="root2" presStyleCnt="0"/>
      <dgm:spPr/>
    </dgm:pt>
    <dgm:pt modelId="{7E036637-0167-5E41-AE07-2D18CFEF392E}" type="pres">
      <dgm:prSet presAssocID="{EEEF864E-C895-0C49-A440-7D1BAFC2A96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382B53-DD64-EC45-9F28-9741D2911F45}" type="pres">
      <dgm:prSet presAssocID="{EEEF864E-C895-0C49-A440-7D1BAFC2A968}" presName="level3hierChild" presStyleCnt="0"/>
      <dgm:spPr/>
    </dgm:pt>
    <dgm:pt modelId="{AD98B0D3-9880-BF47-A3B9-A6855C2BB127}" type="pres">
      <dgm:prSet presAssocID="{38DCD5D8-E983-A449-8F9B-DB31BA7001B4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FB284A00-F31B-2647-BA21-ADA9BBA07454}" type="pres">
      <dgm:prSet presAssocID="{38DCD5D8-E983-A449-8F9B-DB31BA7001B4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B6926B53-058A-3C4D-AAD3-CD8542E262BE}" type="pres">
      <dgm:prSet presAssocID="{FC420CAE-B923-7546-831C-74A2125EC9A6}" presName="root2" presStyleCnt="0"/>
      <dgm:spPr/>
    </dgm:pt>
    <dgm:pt modelId="{61F50456-A544-F441-92D4-CF703E11B91F}" type="pres">
      <dgm:prSet presAssocID="{FC420CAE-B923-7546-831C-74A2125EC9A6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9E4BE-48EA-894E-BCE1-B65BD0908939}" type="pres">
      <dgm:prSet presAssocID="{FC420CAE-B923-7546-831C-74A2125EC9A6}" presName="level3hierChild" presStyleCnt="0"/>
      <dgm:spPr/>
    </dgm:pt>
    <dgm:pt modelId="{40C9B28F-491C-5F44-8B23-CB70CB1839D1}" type="pres">
      <dgm:prSet presAssocID="{2282BA45-3E1F-CA40-B23E-9FC60C80CA8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CF80D75-AA30-3D45-8259-917A6E354036}" type="pres">
      <dgm:prSet presAssocID="{2282BA45-3E1F-CA40-B23E-9FC60C80CA8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7F1AD6A-C032-C44C-A1C1-277A60467A44}" type="pres">
      <dgm:prSet presAssocID="{2D75429B-6AE2-3442-8EE8-6660AB589370}" presName="root2" presStyleCnt="0"/>
      <dgm:spPr/>
    </dgm:pt>
    <dgm:pt modelId="{5C37A340-A265-FB46-91BD-20DE6B1E9350}" type="pres">
      <dgm:prSet presAssocID="{2D75429B-6AE2-3442-8EE8-6660AB58937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550B8-6918-B74E-9595-7849991D7615}" type="pres">
      <dgm:prSet presAssocID="{2D75429B-6AE2-3442-8EE8-6660AB589370}" presName="level3hierChild" presStyleCnt="0"/>
      <dgm:spPr/>
    </dgm:pt>
    <dgm:pt modelId="{BF5F4519-B7CD-8F48-ABD7-A59FA6AAAF01}" type="pres">
      <dgm:prSet presAssocID="{15DDA17F-94CF-B64E-ACCC-54BCA9A85621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FF627E4C-55AE-A24F-B017-154A34894401}" type="pres">
      <dgm:prSet presAssocID="{15DDA17F-94CF-B64E-ACCC-54BCA9A85621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65890F74-4E1D-0D4B-BBE6-ACA32A2A752A}" type="pres">
      <dgm:prSet presAssocID="{BCC6DC4B-DA46-E34D-B3F4-4D0E810DF179}" presName="root2" presStyleCnt="0"/>
      <dgm:spPr/>
    </dgm:pt>
    <dgm:pt modelId="{D37A68F5-95DA-BD47-B73C-3D333A1C8321}" type="pres">
      <dgm:prSet presAssocID="{BCC6DC4B-DA46-E34D-B3F4-4D0E810DF179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2DA5B-C11F-434F-8A36-7D9016594DC4}" type="pres">
      <dgm:prSet presAssocID="{BCC6DC4B-DA46-E34D-B3F4-4D0E810DF179}" presName="level3hierChild" presStyleCnt="0"/>
      <dgm:spPr/>
    </dgm:pt>
    <dgm:pt modelId="{DEE7488A-ED1F-7E4D-B788-6BF87E6E5ABE}" type="pres">
      <dgm:prSet presAssocID="{2C2E2B32-2AA6-6344-9CCA-53AE2D7E0087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9C9968AA-EA5F-B84C-9BEF-48EC07C61245}" type="pres">
      <dgm:prSet presAssocID="{2C2E2B32-2AA6-6344-9CCA-53AE2D7E0087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9CFF036C-009F-134F-8B74-93BF57821F4C}" type="pres">
      <dgm:prSet presAssocID="{90B55D63-497D-6843-8198-D979B483B608}" presName="root2" presStyleCnt="0"/>
      <dgm:spPr/>
    </dgm:pt>
    <dgm:pt modelId="{79CED31A-61CE-4549-929B-FD21B61FB5D4}" type="pres">
      <dgm:prSet presAssocID="{90B55D63-497D-6843-8198-D979B483B608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B82B2-F7EE-EA4E-B960-41231D7271F3}" type="pres">
      <dgm:prSet presAssocID="{90B55D63-497D-6843-8198-D979B483B608}" presName="level3hierChild" presStyleCnt="0"/>
      <dgm:spPr/>
    </dgm:pt>
    <dgm:pt modelId="{2A90C6A2-0287-454F-AA76-881DCDECDDC3}" type="pres">
      <dgm:prSet presAssocID="{27A70D59-C269-2040-99E4-7E56795CFF8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47A35F7-EA2B-EF48-942F-B50005D1F19E}" type="pres">
      <dgm:prSet presAssocID="{27A70D59-C269-2040-99E4-7E56795CFF8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CDD243D-129C-B845-B08C-8587D9AB9E30}" type="pres">
      <dgm:prSet presAssocID="{731014B5-69A0-104A-A690-43E87EEF762B}" presName="root2" presStyleCnt="0"/>
      <dgm:spPr/>
    </dgm:pt>
    <dgm:pt modelId="{80CA06A3-A119-0144-BB8B-2432A761FF33}" type="pres">
      <dgm:prSet presAssocID="{731014B5-69A0-104A-A690-43E87EEF762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29A09-7719-C349-9276-6B35DD0C8007}" type="pres">
      <dgm:prSet presAssocID="{731014B5-69A0-104A-A690-43E87EEF762B}" presName="level3hierChild" presStyleCnt="0"/>
      <dgm:spPr/>
    </dgm:pt>
    <dgm:pt modelId="{0EBB594B-2069-FE40-B8BE-5C69ECBEBDC5}" type="pres">
      <dgm:prSet presAssocID="{28B622C6-8F75-6D48-8616-E205D95B526C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1E101A44-6E94-CB42-8A8D-FAE1DAA2A8A4}" type="pres">
      <dgm:prSet presAssocID="{28B622C6-8F75-6D48-8616-E205D95B526C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3F47E504-7D6F-7F45-87AC-9DAA2C0C9872}" type="pres">
      <dgm:prSet presAssocID="{87DF427D-4871-754F-9D97-DE95CC865544}" presName="root2" presStyleCnt="0"/>
      <dgm:spPr/>
    </dgm:pt>
    <dgm:pt modelId="{D93F431A-9285-5C4F-862C-98EA94847D56}" type="pres">
      <dgm:prSet presAssocID="{87DF427D-4871-754F-9D97-DE95CC865544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FE09E6-1558-2641-B1F6-FBBB42E4C3A9}" type="pres">
      <dgm:prSet presAssocID="{87DF427D-4871-754F-9D97-DE95CC865544}" presName="level3hierChild" presStyleCnt="0"/>
      <dgm:spPr/>
    </dgm:pt>
    <dgm:pt modelId="{257A1E1C-78E8-D849-B55D-AD299944D7BA}" type="pres">
      <dgm:prSet presAssocID="{D6E42810-2870-CB44-A00C-C5C8F8541CBF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E095C21B-ECA2-2847-BC14-001C1F3536B9}" type="pres">
      <dgm:prSet presAssocID="{D6E42810-2870-CB44-A00C-C5C8F8541CBF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64C897F-7288-8F4C-9C13-ECC2BCFC03C2}" type="pres">
      <dgm:prSet presAssocID="{DC937313-D61B-1344-9A45-BCB2C9E93CED}" presName="root2" presStyleCnt="0"/>
      <dgm:spPr/>
    </dgm:pt>
    <dgm:pt modelId="{B11C21FD-3795-7D42-9944-0D00A49EE293}" type="pres">
      <dgm:prSet presAssocID="{DC937313-D61B-1344-9A45-BCB2C9E93CED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809994-F6A4-9840-8847-E581C4420AC0}" type="pres">
      <dgm:prSet presAssocID="{DC937313-D61B-1344-9A45-BCB2C9E93CED}" presName="level3hierChild" presStyleCnt="0"/>
      <dgm:spPr/>
    </dgm:pt>
    <dgm:pt modelId="{0A3CC587-BBC8-1341-AAD0-25C52C47A800}" type="pres">
      <dgm:prSet presAssocID="{3B66BE83-298D-3141-ADCD-212B8E7C10D6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FE1CC08F-3BC4-2749-9AB2-28B2C5D58481}" type="pres">
      <dgm:prSet presAssocID="{3B66BE83-298D-3141-ADCD-212B8E7C10D6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1862DE36-E831-EC42-A740-1E2179589CCB}" type="pres">
      <dgm:prSet presAssocID="{41CBD5B8-7FBF-B840-AACA-A2C3AB25B220}" presName="root2" presStyleCnt="0"/>
      <dgm:spPr/>
    </dgm:pt>
    <dgm:pt modelId="{685C408C-5815-6B49-B59F-3A659F8103D1}" type="pres">
      <dgm:prSet presAssocID="{41CBD5B8-7FBF-B840-AACA-A2C3AB25B220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E2CC17-F08C-C440-A965-F04589F510E8}" type="pres">
      <dgm:prSet presAssocID="{41CBD5B8-7FBF-B840-AACA-A2C3AB25B220}" presName="level3hierChild" presStyleCnt="0"/>
      <dgm:spPr/>
    </dgm:pt>
    <dgm:pt modelId="{ECFB6784-4004-874D-A16F-F9DC7084F18D}" type="pres">
      <dgm:prSet presAssocID="{3C9FB0B5-9953-B545-A417-8A9681ED867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81DA482-4B6A-2D4D-8D3A-5FE29ACE89EA}" type="pres">
      <dgm:prSet presAssocID="{3C9FB0B5-9953-B545-A417-8A9681ED867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757F9F0-AF7E-1F48-8FF9-9626603B7AE0}" type="pres">
      <dgm:prSet presAssocID="{E9950BE8-0F56-7F46-B666-F6F57F969A84}" presName="root2" presStyleCnt="0"/>
      <dgm:spPr/>
    </dgm:pt>
    <dgm:pt modelId="{9B6B464E-CBB7-624A-AE0E-51F75FDFA0DE}" type="pres">
      <dgm:prSet presAssocID="{E9950BE8-0F56-7F46-B666-F6F57F969A8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EDC07-57ED-D743-AFB8-D150C80B4C38}" type="pres">
      <dgm:prSet presAssocID="{E9950BE8-0F56-7F46-B666-F6F57F969A84}" presName="level3hierChild" presStyleCnt="0"/>
      <dgm:spPr/>
    </dgm:pt>
    <dgm:pt modelId="{B3F799A4-249F-4542-A1AE-C76570AE19AC}" type="pres">
      <dgm:prSet presAssocID="{EA5DBA94-9A5D-9246-9E45-D5C887A09656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661F4306-90D8-044C-A31A-ED1D81425C0A}" type="pres">
      <dgm:prSet presAssocID="{EA5DBA94-9A5D-9246-9E45-D5C887A09656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CC29AEDD-6A3F-294F-AEFD-560390ECF999}" type="pres">
      <dgm:prSet presAssocID="{98A58BD4-07F7-224F-97A0-425C38B7C3D9}" presName="root2" presStyleCnt="0"/>
      <dgm:spPr/>
    </dgm:pt>
    <dgm:pt modelId="{8E2CABBE-1F9B-A444-A76C-5DB5793EE112}" type="pres">
      <dgm:prSet presAssocID="{98A58BD4-07F7-224F-97A0-425C38B7C3D9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80BC9D-52D6-F840-9EA8-4F97CA7DA19A}" type="pres">
      <dgm:prSet presAssocID="{98A58BD4-07F7-224F-97A0-425C38B7C3D9}" presName="level3hierChild" presStyleCnt="0"/>
      <dgm:spPr/>
    </dgm:pt>
    <dgm:pt modelId="{6A98126F-412B-D54D-B2D1-162B80268AAA}" type="pres">
      <dgm:prSet presAssocID="{2689407F-CAF1-DA44-B6AE-5E76A9FA76AC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B87F0D46-5950-4C4D-BEDA-F676691A406E}" type="pres">
      <dgm:prSet presAssocID="{2689407F-CAF1-DA44-B6AE-5E76A9FA76AC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BFFECAED-B334-1B47-9789-2BF9E6815D8A}" type="pres">
      <dgm:prSet presAssocID="{D0998FFC-776F-0D40-9127-0B51E326D570}" presName="root2" presStyleCnt="0"/>
      <dgm:spPr/>
    </dgm:pt>
    <dgm:pt modelId="{B2D7CB70-DE9F-BE41-A8D0-22CE9901A89B}" type="pres">
      <dgm:prSet presAssocID="{D0998FFC-776F-0D40-9127-0B51E326D570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E79FD-75F9-FC4C-8491-878343F66A76}" type="pres">
      <dgm:prSet presAssocID="{D0998FFC-776F-0D40-9127-0B51E326D570}" presName="level3hierChild" presStyleCnt="0"/>
      <dgm:spPr/>
    </dgm:pt>
    <dgm:pt modelId="{081FD928-8F28-A84D-AAB9-899ADC2DE656}" type="pres">
      <dgm:prSet presAssocID="{61EF7E93-A4B9-6D42-B562-B612A357BF25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C7DD85E3-FE20-2640-91D3-5330D8FCC517}" type="pres">
      <dgm:prSet presAssocID="{61EF7E93-A4B9-6D42-B562-B612A357BF25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52136D70-5AE0-0040-A7C2-50B15953667B}" type="pres">
      <dgm:prSet presAssocID="{B230633A-E963-234A-83CE-12B6859850AA}" presName="root2" presStyleCnt="0"/>
      <dgm:spPr/>
    </dgm:pt>
    <dgm:pt modelId="{D1F6D27E-0CA0-7A41-B92E-46BCEA6E36F2}" type="pres">
      <dgm:prSet presAssocID="{B230633A-E963-234A-83CE-12B6859850AA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32912-CB43-3244-9264-E221AF902520}" type="pres">
      <dgm:prSet presAssocID="{B230633A-E963-234A-83CE-12B6859850AA}" presName="level3hierChild" presStyleCnt="0"/>
      <dgm:spPr/>
    </dgm:pt>
    <dgm:pt modelId="{61ABDE12-A173-1146-8655-300E194E9D5C}" type="pres">
      <dgm:prSet presAssocID="{C00BC459-578A-3441-BFEA-BEAF35E743B4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8450DDB8-25F5-B847-912F-63727DBA6155}" type="pres">
      <dgm:prSet presAssocID="{C00BC459-578A-3441-BFEA-BEAF35E743B4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4162BD6D-F359-624C-BD02-1BA314AC83D5}" type="pres">
      <dgm:prSet presAssocID="{F7791CED-0F14-DC49-AB28-F2875811084E}" presName="root2" presStyleCnt="0"/>
      <dgm:spPr/>
    </dgm:pt>
    <dgm:pt modelId="{A423DB45-89C0-9743-9D73-31A8CC0E6F4E}" type="pres">
      <dgm:prSet presAssocID="{F7791CED-0F14-DC49-AB28-F2875811084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1D807-BFFE-4445-BB79-105DFBE89350}" type="pres">
      <dgm:prSet presAssocID="{F7791CED-0F14-DC49-AB28-F2875811084E}" presName="level3hierChild" presStyleCnt="0"/>
      <dgm:spPr/>
    </dgm:pt>
  </dgm:ptLst>
  <dgm:cxnLst>
    <dgm:cxn modelId="{58EFDF03-6A53-0845-8343-75E5A8EC61CB}" srcId="{19432C05-C51D-9948-AF6F-5D7EB7674DDD}" destId="{E9950BE8-0F56-7F46-B666-F6F57F969A84}" srcOrd="3" destOrd="0" parTransId="{3C9FB0B5-9953-B545-A417-8A9681ED8678}" sibTransId="{D4CBFAFE-D345-A346-82D7-3B12EFC7DB82}"/>
    <dgm:cxn modelId="{A73CD086-DE9E-F44F-8CC4-D074C2D5F0ED}" type="presOf" srcId="{90B55D63-497D-6843-8198-D979B483B608}" destId="{79CED31A-61CE-4549-929B-FD21B61FB5D4}" srcOrd="0" destOrd="0" presId="urn:microsoft.com/office/officeart/2008/layout/HorizontalMultiLevelHierarchy"/>
    <dgm:cxn modelId="{1644EBC8-BA4A-9B41-A7C9-7B5A5CC507C0}" type="presOf" srcId="{F32692B7-C8FD-5641-963A-C1E4BC82A1BB}" destId="{67AB99B1-C75B-4D44-8D01-26382EA27858}" srcOrd="1" destOrd="0" presId="urn:microsoft.com/office/officeart/2008/layout/HorizontalMultiLevelHierarchy"/>
    <dgm:cxn modelId="{D9CAD5A5-67DF-DF44-A882-99199F01A717}" type="presOf" srcId="{87DF427D-4871-754F-9D97-DE95CC865544}" destId="{D93F431A-9285-5C4F-862C-98EA94847D56}" srcOrd="0" destOrd="0" presId="urn:microsoft.com/office/officeart/2008/layout/HorizontalMultiLevelHierarchy"/>
    <dgm:cxn modelId="{A4E53B67-B884-9F4D-A8FC-115A2EF3CFE6}" type="presOf" srcId="{EA5DBA94-9A5D-9246-9E45-D5C887A09656}" destId="{B3F799A4-249F-4542-A1AE-C76570AE19AC}" srcOrd="0" destOrd="0" presId="urn:microsoft.com/office/officeart/2008/layout/HorizontalMultiLevelHierarchy"/>
    <dgm:cxn modelId="{75355DC9-0173-3046-963C-60F0480EC729}" type="presOf" srcId="{DC937313-D61B-1344-9A45-BCB2C9E93CED}" destId="{B11C21FD-3795-7D42-9944-0D00A49EE293}" srcOrd="0" destOrd="0" presId="urn:microsoft.com/office/officeart/2008/layout/HorizontalMultiLevelHierarchy"/>
    <dgm:cxn modelId="{A07C43E0-5C06-6A4F-BB5C-054FCB4C9016}" type="presOf" srcId="{2689407F-CAF1-DA44-B6AE-5E76A9FA76AC}" destId="{B87F0D46-5950-4C4D-BEDA-F676691A406E}" srcOrd="1" destOrd="0" presId="urn:microsoft.com/office/officeart/2008/layout/HorizontalMultiLevelHierarchy"/>
    <dgm:cxn modelId="{7B0099A9-C31E-EF4F-848C-CDB49A57C9D6}" type="presOf" srcId="{3B66BE83-298D-3141-ADCD-212B8E7C10D6}" destId="{0A3CC587-BBC8-1341-AAD0-25C52C47A800}" srcOrd="0" destOrd="0" presId="urn:microsoft.com/office/officeart/2008/layout/HorizontalMultiLevelHierarchy"/>
    <dgm:cxn modelId="{21FFEC58-21E9-D149-B4E9-6F7229EF2C5D}" type="presOf" srcId="{19432C05-C51D-9948-AF6F-5D7EB7674DDD}" destId="{61BCEA28-2D12-8A47-9FA4-44AF1DF3998D}" srcOrd="0" destOrd="0" presId="urn:microsoft.com/office/officeart/2008/layout/HorizontalMultiLevelHierarchy"/>
    <dgm:cxn modelId="{C8912D4E-B2D4-B942-A53E-44BDC0E7440A}" type="presOf" srcId="{61EF7E93-A4B9-6D42-B562-B612A357BF25}" destId="{081FD928-8F28-A84D-AAB9-899ADC2DE656}" srcOrd="0" destOrd="0" presId="urn:microsoft.com/office/officeart/2008/layout/HorizontalMultiLevelHierarchy"/>
    <dgm:cxn modelId="{C1AFC079-BF49-3845-AD1B-2B0FE9A2B08B}" srcId="{19432C05-C51D-9948-AF6F-5D7EB7674DDD}" destId="{731014B5-69A0-104A-A690-43E87EEF762B}" srcOrd="2" destOrd="0" parTransId="{27A70D59-C269-2040-99E4-7E56795CFF89}" sibTransId="{39C7F6B1-8FA8-0241-83D3-3DFAE978D8A1}"/>
    <dgm:cxn modelId="{B072649F-5827-244D-9E8D-68F757FBC950}" type="presOf" srcId="{61EF7E93-A4B9-6D42-B562-B612A357BF25}" destId="{C7DD85E3-FE20-2640-91D3-5330D8FCC517}" srcOrd="1" destOrd="0" presId="urn:microsoft.com/office/officeart/2008/layout/HorizontalMultiLevelHierarchy"/>
    <dgm:cxn modelId="{C6FB3C8F-1768-C544-B3FA-AA796E2D85B1}" type="presOf" srcId="{38DCD5D8-E983-A449-8F9B-DB31BA7001B4}" destId="{FB284A00-F31B-2647-BA21-ADA9BBA07454}" srcOrd="1" destOrd="0" presId="urn:microsoft.com/office/officeart/2008/layout/HorizontalMultiLevelHierarchy"/>
    <dgm:cxn modelId="{D87841DF-3047-0543-80BE-4E7C5441F383}" type="presOf" srcId="{2D75429B-6AE2-3442-8EE8-6660AB589370}" destId="{5C37A340-A265-FB46-91BD-20DE6B1E9350}" srcOrd="0" destOrd="0" presId="urn:microsoft.com/office/officeart/2008/layout/HorizontalMultiLevelHierarchy"/>
    <dgm:cxn modelId="{02423225-6024-A949-86EF-97FD0A333E53}" type="presOf" srcId="{28B622C6-8F75-6D48-8616-E205D95B526C}" destId="{0EBB594B-2069-FE40-B8BE-5C69ECBEBDC5}" srcOrd="0" destOrd="0" presId="urn:microsoft.com/office/officeart/2008/layout/HorizontalMultiLevelHierarchy"/>
    <dgm:cxn modelId="{B22B31A9-5D33-0248-8D47-B4AF350E2915}" srcId="{E9950BE8-0F56-7F46-B666-F6F57F969A84}" destId="{F7791CED-0F14-DC49-AB28-F2875811084E}" srcOrd="3" destOrd="0" parTransId="{C00BC459-578A-3441-BFEA-BEAF35E743B4}" sibTransId="{F80D7722-464F-984E-8154-B3842076DDE3}"/>
    <dgm:cxn modelId="{06D7731D-7386-8D41-9BE9-9FA3EC6F1141}" srcId="{E9950BE8-0F56-7F46-B666-F6F57F969A84}" destId="{98A58BD4-07F7-224F-97A0-425C38B7C3D9}" srcOrd="0" destOrd="0" parTransId="{EA5DBA94-9A5D-9246-9E45-D5C887A09656}" sibTransId="{DD15CA9D-B6B5-C144-ABA7-BD07A43A9F63}"/>
    <dgm:cxn modelId="{0C28A5BC-9822-5D44-BC6F-9E23FFEC0F54}" type="presOf" srcId="{FC420CAE-B923-7546-831C-74A2125EC9A6}" destId="{61F50456-A544-F441-92D4-CF703E11B91F}" srcOrd="0" destOrd="0" presId="urn:microsoft.com/office/officeart/2008/layout/HorizontalMultiLevelHierarchy"/>
    <dgm:cxn modelId="{0D2BBF47-9CC7-DC49-8398-6E02123E6D82}" type="presOf" srcId="{2689407F-CAF1-DA44-B6AE-5E76A9FA76AC}" destId="{6A98126F-412B-D54D-B2D1-162B80268AAA}" srcOrd="0" destOrd="0" presId="urn:microsoft.com/office/officeart/2008/layout/HorizontalMultiLevelHierarchy"/>
    <dgm:cxn modelId="{77BA9C8E-1E6F-DC48-AA29-E57E959CC9E4}" type="presOf" srcId="{B230633A-E963-234A-83CE-12B6859850AA}" destId="{D1F6D27E-0CA0-7A41-B92E-46BCEA6E36F2}" srcOrd="0" destOrd="0" presId="urn:microsoft.com/office/officeart/2008/layout/HorizontalMultiLevelHierarchy"/>
    <dgm:cxn modelId="{0B4A3A8C-AB91-8C42-B623-73F4B2E93375}" srcId="{731014B5-69A0-104A-A690-43E87EEF762B}" destId="{41CBD5B8-7FBF-B840-AACA-A2C3AB25B220}" srcOrd="2" destOrd="0" parTransId="{3B66BE83-298D-3141-ADCD-212B8E7C10D6}" sibTransId="{BEC38415-894E-8F41-B2E5-0C60E200E900}"/>
    <dgm:cxn modelId="{4BDFF962-6B48-D946-9F25-5E2DB445F47C}" srcId="{2D75429B-6AE2-3442-8EE8-6660AB589370}" destId="{90B55D63-497D-6843-8198-D979B483B608}" srcOrd="1" destOrd="0" parTransId="{2C2E2B32-2AA6-6344-9CCA-53AE2D7E0087}" sibTransId="{C595D36B-0F94-1A48-81B1-268404A028F4}"/>
    <dgm:cxn modelId="{250D5264-96FE-8747-9A6C-74A03F039324}" type="presOf" srcId="{731014B5-69A0-104A-A690-43E87EEF762B}" destId="{80CA06A3-A119-0144-BB8B-2432A761FF33}" srcOrd="0" destOrd="0" presId="urn:microsoft.com/office/officeart/2008/layout/HorizontalMultiLevelHierarchy"/>
    <dgm:cxn modelId="{05D7FDCC-51AC-C444-BCE7-9B9FAFEA1F86}" type="presOf" srcId="{BCC6DC4B-DA46-E34D-B3F4-4D0E810DF179}" destId="{D37A68F5-95DA-BD47-B73C-3D333A1C8321}" srcOrd="0" destOrd="0" presId="urn:microsoft.com/office/officeart/2008/layout/HorizontalMultiLevelHierarchy"/>
    <dgm:cxn modelId="{9A60C3F9-C6E1-4F40-9A8D-22B7FD1BFEC8}" type="presOf" srcId="{15DDA17F-94CF-B64E-ACCC-54BCA9A85621}" destId="{FF627E4C-55AE-A24F-B017-154A34894401}" srcOrd="1" destOrd="0" presId="urn:microsoft.com/office/officeart/2008/layout/HorizontalMultiLevelHierarchy"/>
    <dgm:cxn modelId="{2DFF7EAB-F60D-6F44-9D0A-FA1300300356}" type="presOf" srcId="{EEEF864E-C895-0C49-A440-7D1BAFC2A968}" destId="{7E036637-0167-5E41-AE07-2D18CFEF392E}" srcOrd="0" destOrd="0" presId="urn:microsoft.com/office/officeart/2008/layout/HorizontalMultiLevelHierarchy"/>
    <dgm:cxn modelId="{0A8E5F3D-7491-4448-BEAA-0D4A86B175D9}" srcId="{731014B5-69A0-104A-A690-43E87EEF762B}" destId="{87DF427D-4871-754F-9D97-DE95CC865544}" srcOrd="0" destOrd="0" parTransId="{28B622C6-8F75-6D48-8616-E205D95B526C}" sibTransId="{8F27287A-2936-0F4D-BF20-389442AF0BFC}"/>
    <dgm:cxn modelId="{A83A60F3-E9F5-D34F-B395-312F063E53F5}" type="presOf" srcId="{41CBD5B8-7FBF-B840-AACA-A2C3AB25B220}" destId="{685C408C-5815-6B49-B59F-3A659F8103D1}" srcOrd="0" destOrd="0" presId="urn:microsoft.com/office/officeart/2008/layout/HorizontalMultiLevelHierarchy"/>
    <dgm:cxn modelId="{FDDAF9E6-6A50-0647-A9AA-B342455AD670}" type="presOf" srcId="{3C9FB0B5-9953-B545-A417-8A9681ED8678}" destId="{F81DA482-4B6A-2D4D-8D3A-5FE29ACE89EA}" srcOrd="1" destOrd="0" presId="urn:microsoft.com/office/officeart/2008/layout/HorizontalMultiLevelHierarchy"/>
    <dgm:cxn modelId="{BB2A374C-683D-944F-AC8C-C3FFA4252820}" type="presOf" srcId="{F7791CED-0F14-DC49-AB28-F2875811084E}" destId="{A423DB45-89C0-9743-9D73-31A8CC0E6F4E}" srcOrd="0" destOrd="0" presId="urn:microsoft.com/office/officeart/2008/layout/HorizontalMultiLevelHierarchy"/>
    <dgm:cxn modelId="{FA8C8889-52B3-E047-AE32-7B002FC46385}" type="presOf" srcId="{E9950BE8-0F56-7F46-B666-F6F57F969A84}" destId="{9B6B464E-CBB7-624A-AE0E-51F75FDFA0DE}" srcOrd="0" destOrd="0" presId="urn:microsoft.com/office/officeart/2008/layout/HorizontalMultiLevelHierarchy"/>
    <dgm:cxn modelId="{AC5719F2-D02D-C849-871C-829075073102}" srcId="{E9950BE8-0F56-7F46-B666-F6F57F969A84}" destId="{B230633A-E963-234A-83CE-12B6859850AA}" srcOrd="2" destOrd="0" parTransId="{61EF7E93-A4B9-6D42-B562-B612A357BF25}" sibTransId="{26B881C8-323C-9644-A38E-00A71F58BBFD}"/>
    <dgm:cxn modelId="{3FAF5B38-1782-CF49-B8C6-11F08F15199A}" type="presOf" srcId="{D0998FFC-776F-0D40-9127-0B51E326D570}" destId="{B2D7CB70-DE9F-BE41-A8D0-22CE9901A89B}" srcOrd="0" destOrd="0" presId="urn:microsoft.com/office/officeart/2008/layout/HorizontalMultiLevelHierarchy"/>
    <dgm:cxn modelId="{57BD56E7-145E-2A45-9C5E-352A6009A377}" type="presOf" srcId="{EA5DBA94-9A5D-9246-9E45-D5C887A09656}" destId="{661F4306-90D8-044C-A31A-ED1D81425C0A}" srcOrd="1" destOrd="0" presId="urn:microsoft.com/office/officeart/2008/layout/HorizontalMultiLevelHierarchy"/>
    <dgm:cxn modelId="{4CCDB981-A1F8-F149-B1F3-C3EAC2F7DD21}" type="presOf" srcId="{A7EB20B3-8A40-0249-AC3F-D4A07BF1AF4F}" destId="{998A6A3F-4656-EA49-8E65-43815D2FEF04}" srcOrd="0" destOrd="0" presId="urn:microsoft.com/office/officeart/2008/layout/HorizontalMultiLevelHierarchy"/>
    <dgm:cxn modelId="{B3C755FE-81C9-0E4C-86DC-27131E0033B9}" type="presOf" srcId="{2282BA45-3E1F-CA40-B23E-9FC60C80CA88}" destId="{1CF80D75-AA30-3D45-8259-917A6E354036}" srcOrd="1" destOrd="0" presId="urn:microsoft.com/office/officeart/2008/layout/HorizontalMultiLevelHierarchy"/>
    <dgm:cxn modelId="{1DAA0441-22B8-F449-B772-0C2BFD59C7D3}" type="presOf" srcId="{3B66BE83-298D-3141-ADCD-212B8E7C10D6}" destId="{FE1CC08F-3BC4-2749-9AB2-28B2C5D58481}" srcOrd="1" destOrd="0" presId="urn:microsoft.com/office/officeart/2008/layout/HorizontalMultiLevelHierarchy"/>
    <dgm:cxn modelId="{C33E1857-6DD3-7A48-BF81-ABAB4FB913E4}" srcId="{19432C05-C51D-9948-AF6F-5D7EB7674DDD}" destId="{EEEF864E-C895-0C49-A440-7D1BAFC2A968}" srcOrd="0" destOrd="0" parTransId="{F32692B7-C8FD-5641-963A-C1E4BC82A1BB}" sibTransId="{7CDBB4E9-D183-9D4B-92A8-0C49FEC1B4F6}"/>
    <dgm:cxn modelId="{5EE1CCB5-9D41-D14D-ACBC-FC401EB796FB}" srcId="{A7EB20B3-8A40-0249-AC3F-D4A07BF1AF4F}" destId="{19432C05-C51D-9948-AF6F-5D7EB7674DDD}" srcOrd="0" destOrd="0" parTransId="{A07268EA-5445-EC44-BA0A-E8A0D3FE7921}" sibTransId="{00549194-EC2C-2041-B5C4-A7293D9EB939}"/>
    <dgm:cxn modelId="{FFEECA93-B3EB-3D44-85F3-855B7AB1CB3A}" type="presOf" srcId="{D6E42810-2870-CB44-A00C-C5C8F8541CBF}" destId="{257A1E1C-78E8-D849-B55D-AD299944D7BA}" srcOrd="0" destOrd="0" presId="urn:microsoft.com/office/officeart/2008/layout/HorizontalMultiLevelHierarchy"/>
    <dgm:cxn modelId="{6121AB69-F68D-234C-A5FB-E7C300B746DB}" type="presOf" srcId="{27A70D59-C269-2040-99E4-7E56795CFF89}" destId="{047A35F7-EA2B-EF48-942F-B50005D1F19E}" srcOrd="1" destOrd="0" presId="urn:microsoft.com/office/officeart/2008/layout/HorizontalMultiLevelHierarchy"/>
    <dgm:cxn modelId="{229E4D0A-5EFE-3B40-8A63-54F118C7197F}" type="presOf" srcId="{27A70D59-C269-2040-99E4-7E56795CFF89}" destId="{2A90C6A2-0287-454F-AA76-881DCDECDDC3}" srcOrd="0" destOrd="0" presId="urn:microsoft.com/office/officeart/2008/layout/HorizontalMultiLevelHierarchy"/>
    <dgm:cxn modelId="{A26B9956-3D9F-A04B-8A47-790D7C3F0A47}" type="presOf" srcId="{2282BA45-3E1F-CA40-B23E-9FC60C80CA88}" destId="{40C9B28F-491C-5F44-8B23-CB70CB1839D1}" srcOrd="0" destOrd="0" presId="urn:microsoft.com/office/officeart/2008/layout/HorizontalMultiLevelHierarchy"/>
    <dgm:cxn modelId="{ABBCE95E-66F4-5C46-B19A-17C168B168C3}" type="presOf" srcId="{2C2E2B32-2AA6-6344-9CCA-53AE2D7E0087}" destId="{DEE7488A-ED1F-7E4D-B788-6BF87E6E5ABE}" srcOrd="0" destOrd="0" presId="urn:microsoft.com/office/officeart/2008/layout/HorizontalMultiLevelHierarchy"/>
    <dgm:cxn modelId="{062F9B1C-7D6F-8E41-BFDC-96DD4CC89FC0}" type="presOf" srcId="{3C9FB0B5-9953-B545-A417-8A9681ED8678}" destId="{ECFB6784-4004-874D-A16F-F9DC7084F18D}" srcOrd="0" destOrd="0" presId="urn:microsoft.com/office/officeart/2008/layout/HorizontalMultiLevelHierarchy"/>
    <dgm:cxn modelId="{EA59CBE1-49DB-F04E-96F2-4280FF1A20F8}" type="presOf" srcId="{C00BC459-578A-3441-BFEA-BEAF35E743B4}" destId="{61ABDE12-A173-1146-8655-300E194E9D5C}" srcOrd="0" destOrd="0" presId="urn:microsoft.com/office/officeart/2008/layout/HorizontalMultiLevelHierarchy"/>
    <dgm:cxn modelId="{F721D26D-0B4C-0E4F-A676-D13316054591}" type="presOf" srcId="{38DCD5D8-E983-A449-8F9B-DB31BA7001B4}" destId="{AD98B0D3-9880-BF47-A3B9-A6855C2BB127}" srcOrd="0" destOrd="0" presId="urn:microsoft.com/office/officeart/2008/layout/HorizontalMultiLevelHierarchy"/>
    <dgm:cxn modelId="{1388FA43-EF36-A542-81CE-16B4A683171C}" type="presOf" srcId="{F32692B7-C8FD-5641-963A-C1E4BC82A1BB}" destId="{A020C130-CF11-4E44-BAE3-3BBB09EB5B7A}" srcOrd="0" destOrd="0" presId="urn:microsoft.com/office/officeart/2008/layout/HorizontalMultiLevelHierarchy"/>
    <dgm:cxn modelId="{CE58BFB7-9C00-3C46-8544-E0219A9B5A83}" srcId="{E9950BE8-0F56-7F46-B666-F6F57F969A84}" destId="{D0998FFC-776F-0D40-9127-0B51E326D570}" srcOrd="1" destOrd="0" parTransId="{2689407F-CAF1-DA44-B6AE-5E76A9FA76AC}" sibTransId="{F97A220D-6A09-E544-B8B3-40AC1119AB7B}"/>
    <dgm:cxn modelId="{DFDCDBAD-B756-EA4C-8800-BA6A3C0F4C2F}" srcId="{2D75429B-6AE2-3442-8EE8-6660AB589370}" destId="{BCC6DC4B-DA46-E34D-B3F4-4D0E810DF179}" srcOrd="0" destOrd="0" parTransId="{15DDA17F-94CF-B64E-ACCC-54BCA9A85621}" sibTransId="{E0454BAD-CEF9-D64F-8942-47E07F0DA0F7}"/>
    <dgm:cxn modelId="{D6A24E45-73C8-5848-B728-30EE1EBCE96D}" type="presOf" srcId="{C00BC459-578A-3441-BFEA-BEAF35E743B4}" destId="{8450DDB8-25F5-B847-912F-63727DBA6155}" srcOrd="1" destOrd="0" presId="urn:microsoft.com/office/officeart/2008/layout/HorizontalMultiLevelHierarchy"/>
    <dgm:cxn modelId="{2E7CF12F-EA8D-C740-B89C-38A8B830C213}" type="presOf" srcId="{D6E42810-2870-CB44-A00C-C5C8F8541CBF}" destId="{E095C21B-ECA2-2847-BC14-001C1F3536B9}" srcOrd="1" destOrd="0" presId="urn:microsoft.com/office/officeart/2008/layout/HorizontalMultiLevelHierarchy"/>
    <dgm:cxn modelId="{8D34ACAD-AA4E-6149-9B64-47473CA2552D}" type="presOf" srcId="{98A58BD4-07F7-224F-97A0-425C38B7C3D9}" destId="{8E2CABBE-1F9B-A444-A76C-5DB5793EE112}" srcOrd="0" destOrd="0" presId="urn:microsoft.com/office/officeart/2008/layout/HorizontalMultiLevelHierarchy"/>
    <dgm:cxn modelId="{8002347F-054F-3447-9FE3-31588E233BC0}" type="presOf" srcId="{15DDA17F-94CF-B64E-ACCC-54BCA9A85621}" destId="{BF5F4519-B7CD-8F48-ABD7-A59FA6AAAF01}" srcOrd="0" destOrd="0" presId="urn:microsoft.com/office/officeart/2008/layout/HorizontalMultiLevelHierarchy"/>
    <dgm:cxn modelId="{CD166C2F-3F75-FF4D-B49E-30C897F03035}" srcId="{EEEF864E-C895-0C49-A440-7D1BAFC2A968}" destId="{FC420CAE-B923-7546-831C-74A2125EC9A6}" srcOrd="0" destOrd="0" parTransId="{38DCD5D8-E983-A449-8F9B-DB31BA7001B4}" sibTransId="{C5646FCC-1270-8143-91ED-651F51781A4C}"/>
    <dgm:cxn modelId="{874D55E9-F62C-4B4B-A822-DC51DD60349F}" type="presOf" srcId="{28B622C6-8F75-6D48-8616-E205D95B526C}" destId="{1E101A44-6E94-CB42-8A8D-FAE1DAA2A8A4}" srcOrd="1" destOrd="0" presId="urn:microsoft.com/office/officeart/2008/layout/HorizontalMultiLevelHierarchy"/>
    <dgm:cxn modelId="{E3BCF368-0232-724B-93E4-A62EF8D32565}" srcId="{731014B5-69A0-104A-A690-43E87EEF762B}" destId="{DC937313-D61B-1344-9A45-BCB2C9E93CED}" srcOrd="1" destOrd="0" parTransId="{D6E42810-2870-CB44-A00C-C5C8F8541CBF}" sibTransId="{8F087109-AEF7-7443-BE27-45130A7F350A}"/>
    <dgm:cxn modelId="{62EB35C2-F15E-CB43-92C5-EB553A4FFFD8}" type="presOf" srcId="{2C2E2B32-2AA6-6344-9CCA-53AE2D7E0087}" destId="{9C9968AA-EA5F-B84C-9BEF-48EC07C61245}" srcOrd="1" destOrd="0" presId="urn:microsoft.com/office/officeart/2008/layout/HorizontalMultiLevelHierarchy"/>
    <dgm:cxn modelId="{4150A325-1411-FA40-8BC9-C7734DEC1970}" srcId="{19432C05-C51D-9948-AF6F-5D7EB7674DDD}" destId="{2D75429B-6AE2-3442-8EE8-6660AB589370}" srcOrd="1" destOrd="0" parTransId="{2282BA45-3E1F-CA40-B23E-9FC60C80CA88}" sibTransId="{98C99471-F5DB-DD4B-B88B-D07FD2ED30FC}"/>
    <dgm:cxn modelId="{CE382C48-C16D-7A41-BB64-AE3FDBB9CCC8}" type="presParOf" srcId="{998A6A3F-4656-EA49-8E65-43815D2FEF04}" destId="{1DF7E786-80BF-7040-966F-C5A276CE8EB4}" srcOrd="0" destOrd="0" presId="urn:microsoft.com/office/officeart/2008/layout/HorizontalMultiLevelHierarchy"/>
    <dgm:cxn modelId="{346F9358-2041-BA4D-8334-08A7432856CC}" type="presParOf" srcId="{1DF7E786-80BF-7040-966F-C5A276CE8EB4}" destId="{61BCEA28-2D12-8A47-9FA4-44AF1DF3998D}" srcOrd="0" destOrd="0" presId="urn:microsoft.com/office/officeart/2008/layout/HorizontalMultiLevelHierarchy"/>
    <dgm:cxn modelId="{FFABDB70-9827-0049-86C2-39FF331E3317}" type="presParOf" srcId="{1DF7E786-80BF-7040-966F-C5A276CE8EB4}" destId="{52952449-1EF7-4944-BD38-5E733D90CF5E}" srcOrd="1" destOrd="0" presId="urn:microsoft.com/office/officeart/2008/layout/HorizontalMultiLevelHierarchy"/>
    <dgm:cxn modelId="{BCC45ECF-EF3F-064D-ACD9-27CA9033A227}" type="presParOf" srcId="{52952449-1EF7-4944-BD38-5E733D90CF5E}" destId="{A020C130-CF11-4E44-BAE3-3BBB09EB5B7A}" srcOrd="0" destOrd="0" presId="urn:microsoft.com/office/officeart/2008/layout/HorizontalMultiLevelHierarchy"/>
    <dgm:cxn modelId="{FBF60348-5CC4-1E4E-91D7-B45A39800B87}" type="presParOf" srcId="{A020C130-CF11-4E44-BAE3-3BBB09EB5B7A}" destId="{67AB99B1-C75B-4D44-8D01-26382EA27858}" srcOrd="0" destOrd="0" presId="urn:microsoft.com/office/officeart/2008/layout/HorizontalMultiLevelHierarchy"/>
    <dgm:cxn modelId="{B4E9FF8D-A109-CB45-816D-4BD6D499A443}" type="presParOf" srcId="{52952449-1EF7-4944-BD38-5E733D90CF5E}" destId="{B5D0DF37-84D7-604E-9703-4B664EE03156}" srcOrd="1" destOrd="0" presId="urn:microsoft.com/office/officeart/2008/layout/HorizontalMultiLevelHierarchy"/>
    <dgm:cxn modelId="{066870F6-1C9A-7E45-9C73-FBEBCEAF68AD}" type="presParOf" srcId="{B5D0DF37-84D7-604E-9703-4B664EE03156}" destId="{7E036637-0167-5E41-AE07-2D18CFEF392E}" srcOrd="0" destOrd="0" presId="urn:microsoft.com/office/officeart/2008/layout/HorizontalMultiLevelHierarchy"/>
    <dgm:cxn modelId="{2BBE9E79-8B07-804F-B4B1-30BD76EC6479}" type="presParOf" srcId="{B5D0DF37-84D7-604E-9703-4B664EE03156}" destId="{C5382B53-DD64-EC45-9F28-9741D2911F45}" srcOrd="1" destOrd="0" presId="urn:microsoft.com/office/officeart/2008/layout/HorizontalMultiLevelHierarchy"/>
    <dgm:cxn modelId="{72D1A112-C99B-2B48-BEBE-0D8B8FFA9D07}" type="presParOf" srcId="{C5382B53-DD64-EC45-9F28-9741D2911F45}" destId="{AD98B0D3-9880-BF47-A3B9-A6855C2BB127}" srcOrd="0" destOrd="0" presId="urn:microsoft.com/office/officeart/2008/layout/HorizontalMultiLevelHierarchy"/>
    <dgm:cxn modelId="{A58FBCB3-1497-BF40-9F3B-91CB1149F5CC}" type="presParOf" srcId="{AD98B0D3-9880-BF47-A3B9-A6855C2BB127}" destId="{FB284A00-F31B-2647-BA21-ADA9BBA07454}" srcOrd="0" destOrd="0" presId="urn:microsoft.com/office/officeart/2008/layout/HorizontalMultiLevelHierarchy"/>
    <dgm:cxn modelId="{385CD2A3-3155-6A4D-AC02-8CEA59EADE97}" type="presParOf" srcId="{C5382B53-DD64-EC45-9F28-9741D2911F45}" destId="{B6926B53-058A-3C4D-AAD3-CD8542E262BE}" srcOrd="1" destOrd="0" presId="urn:microsoft.com/office/officeart/2008/layout/HorizontalMultiLevelHierarchy"/>
    <dgm:cxn modelId="{071CF791-31EF-6643-8F60-3DB7B746DE52}" type="presParOf" srcId="{B6926B53-058A-3C4D-AAD3-CD8542E262BE}" destId="{61F50456-A544-F441-92D4-CF703E11B91F}" srcOrd="0" destOrd="0" presId="urn:microsoft.com/office/officeart/2008/layout/HorizontalMultiLevelHierarchy"/>
    <dgm:cxn modelId="{9F18D0F2-C98B-694D-BDF7-144FC4684C02}" type="presParOf" srcId="{B6926B53-058A-3C4D-AAD3-CD8542E262BE}" destId="{1449E4BE-48EA-894E-BCE1-B65BD0908939}" srcOrd="1" destOrd="0" presId="urn:microsoft.com/office/officeart/2008/layout/HorizontalMultiLevelHierarchy"/>
    <dgm:cxn modelId="{A038D5F4-3296-A141-85F7-2338B698874E}" type="presParOf" srcId="{52952449-1EF7-4944-BD38-5E733D90CF5E}" destId="{40C9B28F-491C-5F44-8B23-CB70CB1839D1}" srcOrd="2" destOrd="0" presId="urn:microsoft.com/office/officeart/2008/layout/HorizontalMultiLevelHierarchy"/>
    <dgm:cxn modelId="{141E84EB-068F-5748-8EA4-31774B76FF62}" type="presParOf" srcId="{40C9B28F-491C-5F44-8B23-CB70CB1839D1}" destId="{1CF80D75-AA30-3D45-8259-917A6E354036}" srcOrd="0" destOrd="0" presId="urn:microsoft.com/office/officeart/2008/layout/HorizontalMultiLevelHierarchy"/>
    <dgm:cxn modelId="{D743AADB-41CA-814A-8761-F6C09C926196}" type="presParOf" srcId="{52952449-1EF7-4944-BD38-5E733D90CF5E}" destId="{A7F1AD6A-C032-C44C-A1C1-277A60467A44}" srcOrd="3" destOrd="0" presId="urn:microsoft.com/office/officeart/2008/layout/HorizontalMultiLevelHierarchy"/>
    <dgm:cxn modelId="{B1CFA6CE-3A41-8A4B-B653-D96955948085}" type="presParOf" srcId="{A7F1AD6A-C032-C44C-A1C1-277A60467A44}" destId="{5C37A340-A265-FB46-91BD-20DE6B1E9350}" srcOrd="0" destOrd="0" presId="urn:microsoft.com/office/officeart/2008/layout/HorizontalMultiLevelHierarchy"/>
    <dgm:cxn modelId="{1782BEC7-0C12-B341-8599-026F6211B950}" type="presParOf" srcId="{A7F1AD6A-C032-C44C-A1C1-277A60467A44}" destId="{468550B8-6918-B74E-9595-7849991D7615}" srcOrd="1" destOrd="0" presId="urn:microsoft.com/office/officeart/2008/layout/HorizontalMultiLevelHierarchy"/>
    <dgm:cxn modelId="{B4F90672-B794-564E-802A-3466CA3A1829}" type="presParOf" srcId="{468550B8-6918-B74E-9595-7849991D7615}" destId="{BF5F4519-B7CD-8F48-ABD7-A59FA6AAAF01}" srcOrd="0" destOrd="0" presId="urn:microsoft.com/office/officeart/2008/layout/HorizontalMultiLevelHierarchy"/>
    <dgm:cxn modelId="{C291C5A5-296D-4247-8DB8-D9C86D64F124}" type="presParOf" srcId="{BF5F4519-B7CD-8F48-ABD7-A59FA6AAAF01}" destId="{FF627E4C-55AE-A24F-B017-154A34894401}" srcOrd="0" destOrd="0" presId="urn:microsoft.com/office/officeart/2008/layout/HorizontalMultiLevelHierarchy"/>
    <dgm:cxn modelId="{E5382810-7280-CB4F-A785-AC1D5270211F}" type="presParOf" srcId="{468550B8-6918-B74E-9595-7849991D7615}" destId="{65890F74-4E1D-0D4B-BBE6-ACA32A2A752A}" srcOrd="1" destOrd="0" presId="urn:microsoft.com/office/officeart/2008/layout/HorizontalMultiLevelHierarchy"/>
    <dgm:cxn modelId="{CF2CE2E3-4721-C04D-8FC1-14B552D311BA}" type="presParOf" srcId="{65890F74-4E1D-0D4B-BBE6-ACA32A2A752A}" destId="{D37A68F5-95DA-BD47-B73C-3D333A1C8321}" srcOrd="0" destOrd="0" presId="urn:microsoft.com/office/officeart/2008/layout/HorizontalMultiLevelHierarchy"/>
    <dgm:cxn modelId="{49C04931-D060-4642-B2A6-8385A82C458B}" type="presParOf" srcId="{65890F74-4E1D-0D4B-BBE6-ACA32A2A752A}" destId="{C842DA5B-C11F-434F-8A36-7D9016594DC4}" srcOrd="1" destOrd="0" presId="urn:microsoft.com/office/officeart/2008/layout/HorizontalMultiLevelHierarchy"/>
    <dgm:cxn modelId="{1FA654A4-A237-6642-985A-3485B45A37FA}" type="presParOf" srcId="{468550B8-6918-B74E-9595-7849991D7615}" destId="{DEE7488A-ED1F-7E4D-B788-6BF87E6E5ABE}" srcOrd="2" destOrd="0" presId="urn:microsoft.com/office/officeart/2008/layout/HorizontalMultiLevelHierarchy"/>
    <dgm:cxn modelId="{398D73BA-B6FD-3242-8A1F-1D3617C896E9}" type="presParOf" srcId="{DEE7488A-ED1F-7E4D-B788-6BF87E6E5ABE}" destId="{9C9968AA-EA5F-B84C-9BEF-48EC07C61245}" srcOrd="0" destOrd="0" presId="urn:microsoft.com/office/officeart/2008/layout/HorizontalMultiLevelHierarchy"/>
    <dgm:cxn modelId="{F98552CE-8253-534A-B6F3-20A48072AF06}" type="presParOf" srcId="{468550B8-6918-B74E-9595-7849991D7615}" destId="{9CFF036C-009F-134F-8B74-93BF57821F4C}" srcOrd="3" destOrd="0" presId="urn:microsoft.com/office/officeart/2008/layout/HorizontalMultiLevelHierarchy"/>
    <dgm:cxn modelId="{8382D771-335A-344D-846E-47C097E94E89}" type="presParOf" srcId="{9CFF036C-009F-134F-8B74-93BF57821F4C}" destId="{79CED31A-61CE-4549-929B-FD21B61FB5D4}" srcOrd="0" destOrd="0" presId="urn:microsoft.com/office/officeart/2008/layout/HorizontalMultiLevelHierarchy"/>
    <dgm:cxn modelId="{8AE5DE37-624B-8D4E-A79D-986E404B2FE9}" type="presParOf" srcId="{9CFF036C-009F-134F-8B74-93BF57821F4C}" destId="{25DB82B2-F7EE-EA4E-B960-41231D7271F3}" srcOrd="1" destOrd="0" presId="urn:microsoft.com/office/officeart/2008/layout/HorizontalMultiLevelHierarchy"/>
    <dgm:cxn modelId="{0ABCEEB2-A961-E045-A44D-FC8137D6694D}" type="presParOf" srcId="{52952449-1EF7-4944-BD38-5E733D90CF5E}" destId="{2A90C6A2-0287-454F-AA76-881DCDECDDC3}" srcOrd="4" destOrd="0" presId="urn:microsoft.com/office/officeart/2008/layout/HorizontalMultiLevelHierarchy"/>
    <dgm:cxn modelId="{B3F4264C-8AAC-804B-BEB9-3EE2F57149C4}" type="presParOf" srcId="{2A90C6A2-0287-454F-AA76-881DCDECDDC3}" destId="{047A35F7-EA2B-EF48-942F-B50005D1F19E}" srcOrd="0" destOrd="0" presId="urn:microsoft.com/office/officeart/2008/layout/HorizontalMultiLevelHierarchy"/>
    <dgm:cxn modelId="{219A64AC-5445-8A4A-9077-D8ADD4AA5BB9}" type="presParOf" srcId="{52952449-1EF7-4944-BD38-5E733D90CF5E}" destId="{FCDD243D-129C-B845-B08C-8587D9AB9E30}" srcOrd="5" destOrd="0" presId="urn:microsoft.com/office/officeart/2008/layout/HorizontalMultiLevelHierarchy"/>
    <dgm:cxn modelId="{7E2CF834-7849-9D4E-893F-E36A6E0C81AD}" type="presParOf" srcId="{FCDD243D-129C-B845-B08C-8587D9AB9E30}" destId="{80CA06A3-A119-0144-BB8B-2432A761FF33}" srcOrd="0" destOrd="0" presId="urn:microsoft.com/office/officeart/2008/layout/HorizontalMultiLevelHierarchy"/>
    <dgm:cxn modelId="{C55218C0-8F62-F343-B99B-53A199F0FF95}" type="presParOf" srcId="{FCDD243D-129C-B845-B08C-8587D9AB9E30}" destId="{EC329A09-7719-C349-9276-6B35DD0C8007}" srcOrd="1" destOrd="0" presId="urn:microsoft.com/office/officeart/2008/layout/HorizontalMultiLevelHierarchy"/>
    <dgm:cxn modelId="{9B01A777-5742-084D-A9DD-44805A848D03}" type="presParOf" srcId="{EC329A09-7719-C349-9276-6B35DD0C8007}" destId="{0EBB594B-2069-FE40-B8BE-5C69ECBEBDC5}" srcOrd="0" destOrd="0" presId="urn:microsoft.com/office/officeart/2008/layout/HorizontalMultiLevelHierarchy"/>
    <dgm:cxn modelId="{262A5CBA-9E6A-174D-A88B-1923E617FFAA}" type="presParOf" srcId="{0EBB594B-2069-FE40-B8BE-5C69ECBEBDC5}" destId="{1E101A44-6E94-CB42-8A8D-FAE1DAA2A8A4}" srcOrd="0" destOrd="0" presId="urn:microsoft.com/office/officeart/2008/layout/HorizontalMultiLevelHierarchy"/>
    <dgm:cxn modelId="{8491B7BA-E414-584A-9CDD-FD519260C1CF}" type="presParOf" srcId="{EC329A09-7719-C349-9276-6B35DD0C8007}" destId="{3F47E504-7D6F-7F45-87AC-9DAA2C0C9872}" srcOrd="1" destOrd="0" presId="urn:microsoft.com/office/officeart/2008/layout/HorizontalMultiLevelHierarchy"/>
    <dgm:cxn modelId="{052BFC16-A78E-E946-AFF4-B1847ABD44CF}" type="presParOf" srcId="{3F47E504-7D6F-7F45-87AC-9DAA2C0C9872}" destId="{D93F431A-9285-5C4F-862C-98EA94847D56}" srcOrd="0" destOrd="0" presId="urn:microsoft.com/office/officeart/2008/layout/HorizontalMultiLevelHierarchy"/>
    <dgm:cxn modelId="{E6297AF5-15A2-0940-8E86-213568E0E996}" type="presParOf" srcId="{3F47E504-7D6F-7F45-87AC-9DAA2C0C9872}" destId="{50FE09E6-1558-2641-B1F6-FBBB42E4C3A9}" srcOrd="1" destOrd="0" presId="urn:microsoft.com/office/officeart/2008/layout/HorizontalMultiLevelHierarchy"/>
    <dgm:cxn modelId="{06B2FA10-6EEB-C04E-A520-867C783636BA}" type="presParOf" srcId="{EC329A09-7719-C349-9276-6B35DD0C8007}" destId="{257A1E1C-78E8-D849-B55D-AD299944D7BA}" srcOrd="2" destOrd="0" presId="urn:microsoft.com/office/officeart/2008/layout/HorizontalMultiLevelHierarchy"/>
    <dgm:cxn modelId="{A23F8F11-C58F-BB49-92F3-2365443008CC}" type="presParOf" srcId="{257A1E1C-78E8-D849-B55D-AD299944D7BA}" destId="{E095C21B-ECA2-2847-BC14-001C1F3536B9}" srcOrd="0" destOrd="0" presId="urn:microsoft.com/office/officeart/2008/layout/HorizontalMultiLevelHierarchy"/>
    <dgm:cxn modelId="{53EB47B3-5160-6B4F-92CA-BE1A01F6F9A3}" type="presParOf" srcId="{EC329A09-7719-C349-9276-6B35DD0C8007}" destId="{064C897F-7288-8F4C-9C13-ECC2BCFC03C2}" srcOrd="3" destOrd="0" presId="urn:microsoft.com/office/officeart/2008/layout/HorizontalMultiLevelHierarchy"/>
    <dgm:cxn modelId="{1F5C07E5-5C6D-8942-AFF7-21A05407DD42}" type="presParOf" srcId="{064C897F-7288-8F4C-9C13-ECC2BCFC03C2}" destId="{B11C21FD-3795-7D42-9944-0D00A49EE293}" srcOrd="0" destOrd="0" presId="urn:microsoft.com/office/officeart/2008/layout/HorizontalMultiLevelHierarchy"/>
    <dgm:cxn modelId="{4E556851-F503-B141-B2DA-62AC797FA786}" type="presParOf" srcId="{064C897F-7288-8F4C-9C13-ECC2BCFC03C2}" destId="{48809994-F6A4-9840-8847-E581C4420AC0}" srcOrd="1" destOrd="0" presId="urn:microsoft.com/office/officeart/2008/layout/HorizontalMultiLevelHierarchy"/>
    <dgm:cxn modelId="{A5B98107-FACF-6547-ADF3-6DAF11EFCAD8}" type="presParOf" srcId="{EC329A09-7719-C349-9276-6B35DD0C8007}" destId="{0A3CC587-BBC8-1341-AAD0-25C52C47A800}" srcOrd="4" destOrd="0" presId="urn:microsoft.com/office/officeart/2008/layout/HorizontalMultiLevelHierarchy"/>
    <dgm:cxn modelId="{1DA0DBA7-7130-CF43-B820-BE1850CE5682}" type="presParOf" srcId="{0A3CC587-BBC8-1341-AAD0-25C52C47A800}" destId="{FE1CC08F-3BC4-2749-9AB2-28B2C5D58481}" srcOrd="0" destOrd="0" presId="urn:microsoft.com/office/officeart/2008/layout/HorizontalMultiLevelHierarchy"/>
    <dgm:cxn modelId="{A16F22A3-9AF9-4845-B514-7EE9B317B398}" type="presParOf" srcId="{EC329A09-7719-C349-9276-6B35DD0C8007}" destId="{1862DE36-E831-EC42-A740-1E2179589CCB}" srcOrd="5" destOrd="0" presId="urn:microsoft.com/office/officeart/2008/layout/HorizontalMultiLevelHierarchy"/>
    <dgm:cxn modelId="{B20F70BF-5DC6-2D46-8BD3-02257B272F59}" type="presParOf" srcId="{1862DE36-E831-EC42-A740-1E2179589CCB}" destId="{685C408C-5815-6B49-B59F-3A659F8103D1}" srcOrd="0" destOrd="0" presId="urn:microsoft.com/office/officeart/2008/layout/HorizontalMultiLevelHierarchy"/>
    <dgm:cxn modelId="{BD2A5658-8C44-A745-96D3-088DCDAB6BFD}" type="presParOf" srcId="{1862DE36-E831-EC42-A740-1E2179589CCB}" destId="{41E2CC17-F08C-C440-A965-F04589F510E8}" srcOrd="1" destOrd="0" presId="urn:microsoft.com/office/officeart/2008/layout/HorizontalMultiLevelHierarchy"/>
    <dgm:cxn modelId="{355164CD-B69A-3741-A9A3-2D42C33ABB3D}" type="presParOf" srcId="{52952449-1EF7-4944-BD38-5E733D90CF5E}" destId="{ECFB6784-4004-874D-A16F-F9DC7084F18D}" srcOrd="6" destOrd="0" presId="urn:microsoft.com/office/officeart/2008/layout/HorizontalMultiLevelHierarchy"/>
    <dgm:cxn modelId="{B73BD7C7-25E8-E24B-BCC9-D5EA0EB4BF1E}" type="presParOf" srcId="{ECFB6784-4004-874D-A16F-F9DC7084F18D}" destId="{F81DA482-4B6A-2D4D-8D3A-5FE29ACE89EA}" srcOrd="0" destOrd="0" presId="urn:microsoft.com/office/officeart/2008/layout/HorizontalMultiLevelHierarchy"/>
    <dgm:cxn modelId="{45EA6101-BC31-DF4B-BF1D-866EDA1E9105}" type="presParOf" srcId="{52952449-1EF7-4944-BD38-5E733D90CF5E}" destId="{2757F9F0-AF7E-1F48-8FF9-9626603B7AE0}" srcOrd="7" destOrd="0" presId="urn:microsoft.com/office/officeart/2008/layout/HorizontalMultiLevelHierarchy"/>
    <dgm:cxn modelId="{D07BF78F-2C8F-434F-B2DA-7FB9243C53EC}" type="presParOf" srcId="{2757F9F0-AF7E-1F48-8FF9-9626603B7AE0}" destId="{9B6B464E-CBB7-624A-AE0E-51F75FDFA0DE}" srcOrd="0" destOrd="0" presId="urn:microsoft.com/office/officeart/2008/layout/HorizontalMultiLevelHierarchy"/>
    <dgm:cxn modelId="{02D47AA9-ACDF-E048-B2DC-D385DF36E662}" type="presParOf" srcId="{2757F9F0-AF7E-1F48-8FF9-9626603B7AE0}" destId="{F3AEDC07-57ED-D743-AFB8-D150C80B4C38}" srcOrd="1" destOrd="0" presId="urn:microsoft.com/office/officeart/2008/layout/HorizontalMultiLevelHierarchy"/>
    <dgm:cxn modelId="{6C525C5D-196D-144F-9F3C-26E5DCF0723C}" type="presParOf" srcId="{F3AEDC07-57ED-D743-AFB8-D150C80B4C38}" destId="{B3F799A4-249F-4542-A1AE-C76570AE19AC}" srcOrd="0" destOrd="0" presId="urn:microsoft.com/office/officeart/2008/layout/HorizontalMultiLevelHierarchy"/>
    <dgm:cxn modelId="{77448294-BC40-E44B-A4A0-548C1D34B02F}" type="presParOf" srcId="{B3F799A4-249F-4542-A1AE-C76570AE19AC}" destId="{661F4306-90D8-044C-A31A-ED1D81425C0A}" srcOrd="0" destOrd="0" presId="urn:microsoft.com/office/officeart/2008/layout/HorizontalMultiLevelHierarchy"/>
    <dgm:cxn modelId="{CF96585E-8712-9A45-937F-E2A8EA443490}" type="presParOf" srcId="{F3AEDC07-57ED-D743-AFB8-D150C80B4C38}" destId="{CC29AEDD-6A3F-294F-AEFD-560390ECF999}" srcOrd="1" destOrd="0" presId="urn:microsoft.com/office/officeart/2008/layout/HorizontalMultiLevelHierarchy"/>
    <dgm:cxn modelId="{9A5BB54D-D8C7-5647-A077-3CBACB8D689F}" type="presParOf" srcId="{CC29AEDD-6A3F-294F-AEFD-560390ECF999}" destId="{8E2CABBE-1F9B-A444-A76C-5DB5793EE112}" srcOrd="0" destOrd="0" presId="urn:microsoft.com/office/officeart/2008/layout/HorizontalMultiLevelHierarchy"/>
    <dgm:cxn modelId="{2E88282A-B925-8049-B884-953A1A91D09B}" type="presParOf" srcId="{CC29AEDD-6A3F-294F-AEFD-560390ECF999}" destId="{E180BC9D-52D6-F840-9EA8-4F97CA7DA19A}" srcOrd="1" destOrd="0" presId="urn:microsoft.com/office/officeart/2008/layout/HorizontalMultiLevelHierarchy"/>
    <dgm:cxn modelId="{D7ABD371-D49F-ED46-BAD3-9421EED3B81B}" type="presParOf" srcId="{F3AEDC07-57ED-D743-AFB8-D150C80B4C38}" destId="{6A98126F-412B-D54D-B2D1-162B80268AAA}" srcOrd="2" destOrd="0" presId="urn:microsoft.com/office/officeart/2008/layout/HorizontalMultiLevelHierarchy"/>
    <dgm:cxn modelId="{DCD667C2-1398-A44C-BCEB-BB450AEEF7F4}" type="presParOf" srcId="{6A98126F-412B-D54D-B2D1-162B80268AAA}" destId="{B87F0D46-5950-4C4D-BEDA-F676691A406E}" srcOrd="0" destOrd="0" presId="urn:microsoft.com/office/officeart/2008/layout/HorizontalMultiLevelHierarchy"/>
    <dgm:cxn modelId="{0610F3F1-EF16-E448-841D-9E54725383E5}" type="presParOf" srcId="{F3AEDC07-57ED-D743-AFB8-D150C80B4C38}" destId="{BFFECAED-B334-1B47-9789-2BF9E6815D8A}" srcOrd="3" destOrd="0" presId="urn:microsoft.com/office/officeart/2008/layout/HorizontalMultiLevelHierarchy"/>
    <dgm:cxn modelId="{BF8B56E2-B339-2C40-BEF4-1D80C1016CC9}" type="presParOf" srcId="{BFFECAED-B334-1B47-9789-2BF9E6815D8A}" destId="{B2D7CB70-DE9F-BE41-A8D0-22CE9901A89B}" srcOrd="0" destOrd="0" presId="urn:microsoft.com/office/officeart/2008/layout/HorizontalMultiLevelHierarchy"/>
    <dgm:cxn modelId="{D7B6770E-C086-784A-BD0B-9589A990331C}" type="presParOf" srcId="{BFFECAED-B334-1B47-9789-2BF9E6815D8A}" destId="{940E79FD-75F9-FC4C-8491-878343F66A76}" srcOrd="1" destOrd="0" presId="urn:microsoft.com/office/officeart/2008/layout/HorizontalMultiLevelHierarchy"/>
    <dgm:cxn modelId="{9E4E82DD-8B72-DF44-8F91-8EC9960E2A9F}" type="presParOf" srcId="{F3AEDC07-57ED-D743-AFB8-D150C80B4C38}" destId="{081FD928-8F28-A84D-AAB9-899ADC2DE656}" srcOrd="4" destOrd="0" presId="urn:microsoft.com/office/officeart/2008/layout/HorizontalMultiLevelHierarchy"/>
    <dgm:cxn modelId="{D04D3B15-B3B4-4C4E-AAE4-38AAB8B7A421}" type="presParOf" srcId="{081FD928-8F28-A84D-AAB9-899ADC2DE656}" destId="{C7DD85E3-FE20-2640-91D3-5330D8FCC517}" srcOrd="0" destOrd="0" presId="urn:microsoft.com/office/officeart/2008/layout/HorizontalMultiLevelHierarchy"/>
    <dgm:cxn modelId="{8E0F3433-D597-C84C-AD45-E4D27DCBBFA4}" type="presParOf" srcId="{F3AEDC07-57ED-D743-AFB8-D150C80B4C38}" destId="{52136D70-5AE0-0040-A7C2-50B15953667B}" srcOrd="5" destOrd="0" presId="urn:microsoft.com/office/officeart/2008/layout/HorizontalMultiLevelHierarchy"/>
    <dgm:cxn modelId="{9F5B9FC0-99CE-9442-8CAC-C48F16723687}" type="presParOf" srcId="{52136D70-5AE0-0040-A7C2-50B15953667B}" destId="{D1F6D27E-0CA0-7A41-B92E-46BCEA6E36F2}" srcOrd="0" destOrd="0" presId="urn:microsoft.com/office/officeart/2008/layout/HorizontalMultiLevelHierarchy"/>
    <dgm:cxn modelId="{9C0FE326-2250-724B-B2F5-DF1D096FA58F}" type="presParOf" srcId="{52136D70-5AE0-0040-A7C2-50B15953667B}" destId="{D6032912-CB43-3244-9264-E221AF902520}" srcOrd="1" destOrd="0" presId="urn:microsoft.com/office/officeart/2008/layout/HorizontalMultiLevelHierarchy"/>
    <dgm:cxn modelId="{8A4E534C-088E-3049-9576-388CCD8843CF}" type="presParOf" srcId="{F3AEDC07-57ED-D743-AFB8-D150C80B4C38}" destId="{61ABDE12-A173-1146-8655-300E194E9D5C}" srcOrd="6" destOrd="0" presId="urn:microsoft.com/office/officeart/2008/layout/HorizontalMultiLevelHierarchy"/>
    <dgm:cxn modelId="{21FEEB97-580F-504D-9EBD-219A60F2BBF0}" type="presParOf" srcId="{61ABDE12-A173-1146-8655-300E194E9D5C}" destId="{8450DDB8-25F5-B847-912F-63727DBA6155}" srcOrd="0" destOrd="0" presId="urn:microsoft.com/office/officeart/2008/layout/HorizontalMultiLevelHierarchy"/>
    <dgm:cxn modelId="{8DF1DB3B-81BD-284C-96A7-EFB175590302}" type="presParOf" srcId="{F3AEDC07-57ED-D743-AFB8-D150C80B4C38}" destId="{4162BD6D-F359-624C-BD02-1BA314AC83D5}" srcOrd="7" destOrd="0" presId="urn:microsoft.com/office/officeart/2008/layout/HorizontalMultiLevelHierarchy"/>
    <dgm:cxn modelId="{96AEB8C9-39CE-F54A-8284-9407717F5E5A}" type="presParOf" srcId="{4162BD6D-F359-624C-BD02-1BA314AC83D5}" destId="{A423DB45-89C0-9743-9D73-31A8CC0E6F4E}" srcOrd="0" destOrd="0" presId="urn:microsoft.com/office/officeart/2008/layout/HorizontalMultiLevelHierarchy"/>
    <dgm:cxn modelId="{0E136342-E146-F248-8BFA-F1ABC78F4DA4}" type="presParOf" srcId="{4162BD6D-F359-624C-BD02-1BA314AC83D5}" destId="{A191D807-BFFE-4445-BB79-105DFBE893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4F32FDF-513B-6E43-9483-DE13BDD2D97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351B4-5884-5845-8F26-80419A4CA17C}">
      <dgm:prSet phldrT="[文本]"/>
      <dgm:spPr/>
      <dgm:t>
        <a:bodyPr/>
        <a:lstStyle/>
        <a:p>
          <a:r>
            <a:rPr lang="zh-CN" altLang="en-US" dirty="0" smtClean="0"/>
            <a:t>特定领域业务服务涉及范围举例</a:t>
          </a:r>
          <a:endParaRPr lang="zh-CN" altLang="en-US" dirty="0"/>
        </a:p>
      </dgm:t>
    </dgm:pt>
    <dgm:pt modelId="{6651C95E-E644-4041-BD3F-F5A6B214D5C2}" type="par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10C18A2A-F899-EC49-AFA4-D6919D939614}" type="sib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0AF2CC12-108C-8D43-9576-6EAAE78EAA23}">
      <dgm:prSet phldrT="[文本]"/>
      <dgm:spPr/>
      <dgm:t>
        <a:bodyPr/>
        <a:lstStyle/>
        <a:p>
          <a:r>
            <a:rPr lang="zh-CN" altLang="en-US" dirty="0" smtClean="0"/>
            <a:t>用户管理服务</a:t>
          </a:r>
          <a:endParaRPr lang="zh-CN" altLang="en-US" dirty="0"/>
        </a:p>
      </dgm:t>
    </dgm:pt>
    <dgm:pt modelId="{CAB98D35-AE64-4543-89AB-67DA123E730D}" type="par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C787B41C-45AF-4F4A-BE37-CB7E745E2546}" type="sib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99E8B260-7ABF-7F4B-9CBF-3685911280CE}">
      <dgm:prSet phldrT="[文本]"/>
      <dgm:spPr/>
      <dgm:t>
        <a:bodyPr/>
        <a:lstStyle/>
        <a:p>
          <a:r>
            <a:rPr lang="zh-CN" altLang="en-US" dirty="0" smtClean="0"/>
            <a:t>等等</a:t>
          </a:r>
          <a:endParaRPr lang="zh-CN" altLang="en-US" dirty="0"/>
        </a:p>
      </dgm:t>
    </dgm:pt>
    <dgm:pt modelId="{B01D2B01-1FA5-FA48-9A4A-07FE6FF844D2}" type="par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053A5428-4159-C243-A7F7-CAB4C099F815}" type="sib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1C8921FE-5623-EA4D-875E-219E49AB3BA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9E621CCF-8851-0143-8C76-C3C6333791D9}" type="par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28F63211-26D9-A440-AD0C-FD13D822A45B}" type="sib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CC2843CE-9B52-234C-BDBA-F3E5C7FD12D2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1298F2CA-EA78-154E-BD92-54764958181B}" type="par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33543C11-0799-A943-B997-7B7EBD88B77E}" type="sib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F7583511-12CD-EF46-9C98-6AA5D3AEA91F}">
      <dgm:prSet phldrT="[文本]"/>
      <dgm:spPr/>
      <dgm:t>
        <a:bodyPr/>
        <a:lstStyle/>
        <a:p>
          <a:r>
            <a:rPr lang="zh-CN" altLang="en-US" dirty="0" smtClean="0"/>
            <a:t>特定领域业务前端 （自定义用户管理前端）</a:t>
          </a:r>
          <a:endParaRPr lang="zh-CN" altLang="en-US" dirty="0"/>
        </a:p>
      </dgm:t>
    </dgm:pt>
    <dgm:pt modelId="{AEF2F6AE-090C-AA49-925B-DFDEEB10A503}" type="par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B7AC251C-2C46-EB47-A9DE-5A9ED52074B5}" type="sib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F0257042-2F1F-0245-82D4-4BCC24E4B3D9}">
      <dgm:prSet phldrT="[文本]"/>
      <dgm:spPr/>
      <dgm:t>
        <a:bodyPr/>
        <a:lstStyle/>
        <a:p>
          <a:r>
            <a:rPr lang="zh-CN" altLang="en-US" dirty="0" smtClean="0"/>
            <a:t>特定业务服务器（自定义用户管理服务器）</a:t>
          </a:r>
          <a:endParaRPr lang="zh-CN" altLang="en-US" dirty="0"/>
        </a:p>
      </dgm:t>
    </dgm:pt>
    <dgm:pt modelId="{DA55F15E-5EB1-4743-ADC9-463044D7C2ED}" type="par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2051D5EB-EFA2-F24F-8599-C933CC7BC4B3}" type="sib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ACD770EB-C7BA-5841-9076-64C00A981281}" type="pres">
      <dgm:prSet presAssocID="{A4F32FDF-513B-6E43-9483-DE13BDD2D9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B28DCC-FF39-7347-8AF3-ACC9674012D1}" type="pres">
      <dgm:prSet presAssocID="{27B351B4-5884-5845-8F26-80419A4CA17C}" presName="root1" presStyleCnt="0"/>
      <dgm:spPr/>
    </dgm:pt>
    <dgm:pt modelId="{4A65A050-23F0-4242-BDFD-EB4F0FC4E919}" type="pres">
      <dgm:prSet presAssocID="{27B351B4-5884-5845-8F26-80419A4CA1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8DF41-2918-4942-B93C-66A628834376}" type="pres">
      <dgm:prSet presAssocID="{27B351B4-5884-5845-8F26-80419A4CA17C}" presName="level2hierChild" presStyleCnt="0"/>
      <dgm:spPr/>
    </dgm:pt>
    <dgm:pt modelId="{3B264396-65BC-8F4E-AA7D-360C25071BF3}" type="pres">
      <dgm:prSet presAssocID="{CAB98D35-AE64-4543-89AB-67DA123E730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EB0F698-E154-834F-9397-74647B530EFD}" type="pres">
      <dgm:prSet presAssocID="{CAB98D35-AE64-4543-89AB-67DA123E730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2A95C4C-C9D8-934B-90AE-AFBD33E7CC5D}" type="pres">
      <dgm:prSet presAssocID="{0AF2CC12-108C-8D43-9576-6EAAE78EAA23}" presName="root2" presStyleCnt="0"/>
      <dgm:spPr/>
    </dgm:pt>
    <dgm:pt modelId="{1CCB77E1-B345-1148-B7EE-C9483F8F9C68}" type="pres">
      <dgm:prSet presAssocID="{0AF2CC12-108C-8D43-9576-6EAAE78EAA2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BF7D42-DAB0-434C-8B33-A1931B4B24CB}" type="pres">
      <dgm:prSet presAssocID="{0AF2CC12-108C-8D43-9576-6EAAE78EAA23}" presName="level3hierChild" presStyleCnt="0"/>
      <dgm:spPr/>
    </dgm:pt>
    <dgm:pt modelId="{05DFFB11-F809-B845-A417-F6056EA44C5F}" type="pres">
      <dgm:prSet presAssocID="{9E621CCF-8851-0143-8C76-C3C6333791D9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4203FB-7AE5-DA40-AD03-39CB38CC1EE3}" type="pres">
      <dgm:prSet presAssocID="{9E621CCF-8851-0143-8C76-C3C6333791D9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69472B9-2563-3147-A80A-FDFFC899F71F}" type="pres">
      <dgm:prSet presAssocID="{1C8921FE-5623-EA4D-875E-219E49AB3BA9}" presName="root2" presStyleCnt="0"/>
      <dgm:spPr/>
    </dgm:pt>
    <dgm:pt modelId="{E9822578-6195-294F-B123-0B25A7759C9C}" type="pres">
      <dgm:prSet presAssocID="{1C8921FE-5623-EA4D-875E-219E49AB3BA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61F4E-D6D3-094E-A847-B77F1AFE5679}" type="pres">
      <dgm:prSet presAssocID="{1C8921FE-5623-EA4D-875E-219E49AB3BA9}" presName="level3hierChild" presStyleCnt="0"/>
      <dgm:spPr/>
    </dgm:pt>
    <dgm:pt modelId="{8848B607-69C5-1D44-B6E8-30FAC4BBD716}" type="pres">
      <dgm:prSet presAssocID="{1298F2CA-EA78-154E-BD92-54764958181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2EC3E5DD-EA19-8A4B-82DE-62E66A463496}" type="pres">
      <dgm:prSet presAssocID="{1298F2CA-EA78-154E-BD92-54764958181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1CFB3AF-347B-CB43-854F-3A6F1E561A70}" type="pres">
      <dgm:prSet presAssocID="{CC2843CE-9B52-234C-BDBA-F3E5C7FD12D2}" presName="root2" presStyleCnt="0"/>
      <dgm:spPr/>
    </dgm:pt>
    <dgm:pt modelId="{18504B15-106A-7046-A4D8-929F29EC368D}" type="pres">
      <dgm:prSet presAssocID="{CC2843CE-9B52-234C-BDBA-F3E5C7FD12D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1E974-EF76-4247-8E37-AEAC4E9742C1}" type="pres">
      <dgm:prSet presAssocID="{CC2843CE-9B52-234C-BDBA-F3E5C7FD12D2}" presName="level3hierChild" presStyleCnt="0"/>
      <dgm:spPr/>
    </dgm:pt>
    <dgm:pt modelId="{218C5C54-2655-D548-99A7-A155BC46C241}" type="pres">
      <dgm:prSet presAssocID="{AEF2F6AE-090C-AA49-925B-DFDEEB10A50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E48234E-2E28-494D-8794-A9195C9FC192}" type="pres">
      <dgm:prSet presAssocID="{AEF2F6AE-090C-AA49-925B-DFDEEB10A50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71516B2-8FB8-4E44-9290-B19629F8A93D}" type="pres">
      <dgm:prSet presAssocID="{F7583511-12CD-EF46-9C98-6AA5D3AEA91F}" presName="root2" presStyleCnt="0"/>
      <dgm:spPr/>
    </dgm:pt>
    <dgm:pt modelId="{4C4B9D5A-E19C-D34C-80DF-98359CF7188A}" type="pres">
      <dgm:prSet presAssocID="{F7583511-12CD-EF46-9C98-6AA5D3AEA91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35E525-47CA-6D46-A06A-428F7827CE22}" type="pres">
      <dgm:prSet presAssocID="{F7583511-12CD-EF46-9C98-6AA5D3AEA91F}" presName="level3hierChild" presStyleCnt="0"/>
      <dgm:spPr/>
    </dgm:pt>
    <dgm:pt modelId="{11D6BE9F-C652-BF44-BD3E-4F560E4D78B9}" type="pres">
      <dgm:prSet presAssocID="{DA55F15E-5EB1-4743-ADC9-463044D7C2ED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23028251-18E8-E140-985A-6C1223A6EAE5}" type="pres">
      <dgm:prSet presAssocID="{DA55F15E-5EB1-4743-ADC9-463044D7C2ED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C55D0616-49D5-1549-A305-8BA5F0AC3B83}" type="pres">
      <dgm:prSet presAssocID="{F0257042-2F1F-0245-82D4-4BCC24E4B3D9}" presName="root2" presStyleCnt="0"/>
      <dgm:spPr/>
    </dgm:pt>
    <dgm:pt modelId="{858EB23B-A435-7140-B7ED-C2D3F0B5103A}" type="pres">
      <dgm:prSet presAssocID="{F0257042-2F1F-0245-82D4-4BCC24E4B3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E5706-0052-B041-B471-687604DC5789}" type="pres">
      <dgm:prSet presAssocID="{F0257042-2F1F-0245-82D4-4BCC24E4B3D9}" presName="level3hierChild" presStyleCnt="0"/>
      <dgm:spPr/>
    </dgm:pt>
    <dgm:pt modelId="{15278CF7-9866-4C4A-9536-75DA0490D33F}" type="pres">
      <dgm:prSet presAssocID="{B01D2B01-1FA5-FA48-9A4A-07FE6FF844D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6116FD7-CD83-0C4F-A31E-133992A13176}" type="pres">
      <dgm:prSet presAssocID="{B01D2B01-1FA5-FA48-9A4A-07FE6FF844D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63361B4-2DBD-264A-A069-9E3A740A8AC3}" type="pres">
      <dgm:prSet presAssocID="{99E8B260-7ABF-7F4B-9CBF-3685911280CE}" presName="root2" presStyleCnt="0"/>
      <dgm:spPr/>
    </dgm:pt>
    <dgm:pt modelId="{885872BC-6702-B94E-8D8F-E46796901310}" type="pres">
      <dgm:prSet presAssocID="{99E8B260-7ABF-7F4B-9CBF-3685911280C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60DA72-EF6C-9449-A9E6-CC80B7B09DB4}" type="pres">
      <dgm:prSet presAssocID="{99E8B260-7ABF-7F4B-9CBF-3685911280CE}" presName="level3hierChild" presStyleCnt="0"/>
      <dgm:spPr/>
    </dgm:pt>
  </dgm:ptLst>
  <dgm:cxnLst>
    <dgm:cxn modelId="{4695AC10-17F9-DE4B-A76C-EBFC53E40F62}" srcId="{0AF2CC12-108C-8D43-9576-6EAAE78EAA23}" destId="{F7583511-12CD-EF46-9C98-6AA5D3AEA91F}" srcOrd="2" destOrd="0" parTransId="{AEF2F6AE-090C-AA49-925B-DFDEEB10A503}" sibTransId="{B7AC251C-2C46-EB47-A9DE-5A9ED52074B5}"/>
    <dgm:cxn modelId="{2AEC24C9-FB6A-CF46-AC63-A54CA42554E2}" srcId="{0AF2CC12-108C-8D43-9576-6EAAE78EAA23}" destId="{F0257042-2F1F-0245-82D4-4BCC24E4B3D9}" srcOrd="3" destOrd="0" parTransId="{DA55F15E-5EB1-4743-ADC9-463044D7C2ED}" sibTransId="{2051D5EB-EFA2-F24F-8599-C933CC7BC4B3}"/>
    <dgm:cxn modelId="{E4029BFC-1598-224C-AF23-C6F458CB07C0}" type="presOf" srcId="{CAB98D35-AE64-4543-89AB-67DA123E730D}" destId="{3B264396-65BC-8F4E-AA7D-360C25071BF3}" srcOrd="0" destOrd="0" presId="urn:microsoft.com/office/officeart/2008/layout/HorizontalMultiLevelHierarchy"/>
    <dgm:cxn modelId="{65B34619-34EC-0545-B508-796DFA0663FC}" type="presOf" srcId="{9E621CCF-8851-0143-8C76-C3C6333791D9}" destId="{05DFFB11-F809-B845-A417-F6056EA44C5F}" srcOrd="0" destOrd="0" presId="urn:microsoft.com/office/officeart/2008/layout/HorizontalMultiLevelHierarchy"/>
    <dgm:cxn modelId="{EEF55D78-98E0-4040-810F-44CEC0BF2282}" type="presOf" srcId="{B01D2B01-1FA5-FA48-9A4A-07FE6FF844D2}" destId="{15278CF7-9866-4C4A-9536-75DA0490D33F}" srcOrd="0" destOrd="0" presId="urn:microsoft.com/office/officeart/2008/layout/HorizontalMultiLevelHierarchy"/>
    <dgm:cxn modelId="{47C072F4-965A-1C44-951F-6EB472E156E1}" srcId="{0AF2CC12-108C-8D43-9576-6EAAE78EAA23}" destId="{CC2843CE-9B52-234C-BDBA-F3E5C7FD12D2}" srcOrd="1" destOrd="0" parTransId="{1298F2CA-EA78-154E-BD92-54764958181B}" sibTransId="{33543C11-0799-A943-B997-7B7EBD88B77E}"/>
    <dgm:cxn modelId="{F5DB7FC4-D4FB-1744-8B72-F70423BD35F3}" type="presOf" srcId="{1298F2CA-EA78-154E-BD92-54764958181B}" destId="{8848B607-69C5-1D44-B6E8-30FAC4BBD716}" srcOrd="0" destOrd="0" presId="urn:microsoft.com/office/officeart/2008/layout/HorizontalMultiLevelHierarchy"/>
    <dgm:cxn modelId="{6DD25584-07FC-954E-9645-3F90666A22FA}" type="presOf" srcId="{AEF2F6AE-090C-AA49-925B-DFDEEB10A503}" destId="{6E48234E-2E28-494D-8794-A9195C9FC192}" srcOrd="1" destOrd="0" presId="urn:microsoft.com/office/officeart/2008/layout/HorizontalMultiLevelHierarchy"/>
    <dgm:cxn modelId="{B98FC5BD-596F-2E4F-8F06-F493E7797EF1}" type="presOf" srcId="{F0257042-2F1F-0245-82D4-4BCC24E4B3D9}" destId="{858EB23B-A435-7140-B7ED-C2D3F0B5103A}" srcOrd="0" destOrd="0" presId="urn:microsoft.com/office/officeart/2008/layout/HorizontalMultiLevelHierarchy"/>
    <dgm:cxn modelId="{B8FD630C-C26C-414F-A58A-274BAB16215F}" type="presOf" srcId="{CC2843CE-9B52-234C-BDBA-F3E5C7FD12D2}" destId="{18504B15-106A-7046-A4D8-929F29EC368D}" srcOrd="0" destOrd="0" presId="urn:microsoft.com/office/officeart/2008/layout/HorizontalMultiLevelHierarchy"/>
    <dgm:cxn modelId="{5EC2569C-813E-CA40-A1C5-651DD36CD755}" type="presOf" srcId="{B01D2B01-1FA5-FA48-9A4A-07FE6FF844D2}" destId="{26116FD7-CD83-0C4F-A31E-133992A13176}" srcOrd="1" destOrd="0" presId="urn:microsoft.com/office/officeart/2008/layout/HorizontalMultiLevelHierarchy"/>
    <dgm:cxn modelId="{EAC1071D-0573-694B-B94F-F03219F8B38C}" type="presOf" srcId="{F7583511-12CD-EF46-9C98-6AA5D3AEA91F}" destId="{4C4B9D5A-E19C-D34C-80DF-98359CF7188A}" srcOrd="0" destOrd="0" presId="urn:microsoft.com/office/officeart/2008/layout/HorizontalMultiLevelHierarchy"/>
    <dgm:cxn modelId="{95ED7856-00B5-F649-AE70-52294E8AFA5A}" type="presOf" srcId="{CAB98D35-AE64-4543-89AB-67DA123E730D}" destId="{2EB0F698-E154-834F-9397-74647B530EFD}" srcOrd="1" destOrd="0" presId="urn:microsoft.com/office/officeart/2008/layout/HorizontalMultiLevelHierarchy"/>
    <dgm:cxn modelId="{12333CB2-D749-D140-8858-BE8FECF21A7B}" srcId="{27B351B4-5884-5845-8F26-80419A4CA17C}" destId="{99E8B260-7ABF-7F4B-9CBF-3685911280CE}" srcOrd="1" destOrd="0" parTransId="{B01D2B01-1FA5-FA48-9A4A-07FE6FF844D2}" sibTransId="{053A5428-4159-C243-A7F7-CAB4C099F815}"/>
    <dgm:cxn modelId="{7774C915-C57F-E44A-8809-A9039516D947}" type="presOf" srcId="{9E621CCF-8851-0143-8C76-C3C6333791D9}" destId="{E64203FB-7AE5-DA40-AD03-39CB38CC1EE3}" srcOrd="1" destOrd="0" presId="urn:microsoft.com/office/officeart/2008/layout/HorizontalMultiLevelHierarchy"/>
    <dgm:cxn modelId="{345E4DD9-62CE-EB4B-95BF-44D772981532}" type="presOf" srcId="{DA55F15E-5EB1-4743-ADC9-463044D7C2ED}" destId="{11D6BE9F-C652-BF44-BD3E-4F560E4D78B9}" srcOrd="0" destOrd="0" presId="urn:microsoft.com/office/officeart/2008/layout/HorizontalMultiLevelHierarchy"/>
    <dgm:cxn modelId="{596FE5AD-1CE1-8543-9BD6-26A14DA3950D}" type="presOf" srcId="{1298F2CA-EA78-154E-BD92-54764958181B}" destId="{2EC3E5DD-EA19-8A4B-82DE-62E66A463496}" srcOrd="1" destOrd="0" presId="urn:microsoft.com/office/officeart/2008/layout/HorizontalMultiLevelHierarchy"/>
    <dgm:cxn modelId="{BD232AFC-580C-B843-8BCD-8F84901F74A6}" type="presOf" srcId="{99E8B260-7ABF-7F4B-9CBF-3685911280CE}" destId="{885872BC-6702-B94E-8D8F-E46796901310}" srcOrd="0" destOrd="0" presId="urn:microsoft.com/office/officeart/2008/layout/HorizontalMultiLevelHierarchy"/>
    <dgm:cxn modelId="{A457DCBE-3777-4F4F-B180-D3F7F3ACD45A}" type="presOf" srcId="{DA55F15E-5EB1-4743-ADC9-463044D7C2ED}" destId="{23028251-18E8-E140-985A-6C1223A6EAE5}" srcOrd="1" destOrd="0" presId="urn:microsoft.com/office/officeart/2008/layout/HorizontalMultiLevelHierarchy"/>
    <dgm:cxn modelId="{BC36EE0B-FA95-224A-BF54-4E5D9CAC00BC}" srcId="{27B351B4-5884-5845-8F26-80419A4CA17C}" destId="{0AF2CC12-108C-8D43-9576-6EAAE78EAA23}" srcOrd="0" destOrd="0" parTransId="{CAB98D35-AE64-4543-89AB-67DA123E730D}" sibTransId="{C787B41C-45AF-4F4A-BE37-CB7E745E2546}"/>
    <dgm:cxn modelId="{AFF697C1-5FE4-5448-8AC5-7CD8D7C33D45}" type="presOf" srcId="{AEF2F6AE-090C-AA49-925B-DFDEEB10A503}" destId="{218C5C54-2655-D548-99A7-A155BC46C241}" srcOrd="0" destOrd="0" presId="urn:microsoft.com/office/officeart/2008/layout/HorizontalMultiLevelHierarchy"/>
    <dgm:cxn modelId="{8553C5DD-F983-E845-BDBE-91AFC1E5F053}" type="presOf" srcId="{1C8921FE-5623-EA4D-875E-219E49AB3BA9}" destId="{E9822578-6195-294F-B123-0B25A7759C9C}" srcOrd="0" destOrd="0" presId="urn:microsoft.com/office/officeart/2008/layout/HorizontalMultiLevelHierarchy"/>
    <dgm:cxn modelId="{1207BC95-3591-AE40-96BD-AB2DC2108C49}" type="presOf" srcId="{A4F32FDF-513B-6E43-9483-DE13BDD2D97A}" destId="{ACD770EB-C7BA-5841-9076-64C00A981281}" srcOrd="0" destOrd="0" presId="urn:microsoft.com/office/officeart/2008/layout/HorizontalMultiLevelHierarchy"/>
    <dgm:cxn modelId="{989DA8EF-D3FE-644C-A4B3-721A2E493C06}" srcId="{A4F32FDF-513B-6E43-9483-DE13BDD2D97A}" destId="{27B351B4-5884-5845-8F26-80419A4CA17C}" srcOrd="0" destOrd="0" parTransId="{6651C95E-E644-4041-BD3F-F5A6B214D5C2}" sibTransId="{10C18A2A-F899-EC49-AFA4-D6919D939614}"/>
    <dgm:cxn modelId="{869A1B74-EC4B-BE49-A5B7-CC1177A2A7E5}" type="presOf" srcId="{0AF2CC12-108C-8D43-9576-6EAAE78EAA23}" destId="{1CCB77E1-B345-1148-B7EE-C9483F8F9C68}" srcOrd="0" destOrd="0" presId="urn:microsoft.com/office/officeart/2008/layout/HorizontalMultiLevelHierarchy"/>
    <dgm:cxn modelId="{DF36FB1B-DC6E-D44A-B718-EA7170C23296}" srcId="{0AF2CC12-108C-8D43-9576-6EAAE78EAA23}" destId="{1C8921FE-5623-EA4D-875E-219E49AB3BA9}" srcOrd="0" destOrd="0" parTransId="{9E621CCF-8851-0143-8C76-C3C6333791D9}" sibTransId="{28F63211-26D9-A440-AD0C-FD13D822A45B}"/>
    <dgm:cxn modelId="{1EB0FEE9-14A7-B34A-8130-EC83AA3BCAF3}" type="presOf" srcId="{27B351B4-5884-5845-8F26-80419A4CA17C}" destId="{4A65A050-23F0-4242-BDFD-EB4F0FC4E919}" srcOrd="0" destOrd="0" presId="urn:microsoft.com/office/officeart/2008/layout/HorizontalMultiLevelHierarchy"/>
    <dgm:cxn modelId="{5E066417-D8AB-9740-BD99-4D67DE7279B8}" type="presParOf" srcId="{ACD770EB-C7BA-5841-9076-64C00A981281}" destId="{D5B28DCC-FF39-7347-8AF3-ACC9674012D1}" srcOrd="0" destOrd="0" presId="urn:microsoft.com/office/officeart/2008/layout/HorizontalMultiLevelHierarchy"/>
    <dgm:cxn modelId="{2332BF61-6BF4-6643-99A7-9828660DE426}" type="presParOf" srcId="{D5B28DCC-FF39-7347-8AF3-ACC9674012D1}" destId="{4A65A050-23F0-4242-BDFD-EB4F0FC4E919}" srcOrd="0" destOrd="0" presId="urn:microsoft.com/office/officeart/2008/layout/HorizontalMultiLevelHierarchy"/>
    <dgm:cxn modelId="{14DB97DF-665C-C646-AD60-A68855FED838}" type="presParOf" srcId="{D5B28DCC-FF39-7347-8AF3-ACC9674012D1}" destId="{56E8DF41-2918-4942-B93C-66A628834376}" srcOrd="1" destOrd="0" presId="urn:microsoft.com/office/officeart/2008/layout/HorizontalMultiLevelHierarchy"/>
    <dgm:cxn modelId="{F38CCD1C-C9F4-3A4A-BCCE-764A61CD1332}" type="presParOf" srcId="{56E8DF41-2918-4942-B93C-66A628834376}" destId="{3B264396-65BC-8F4E-AA7D-360C25071BF3}" srcOrd="0" destOrd="0" presId="urn:microsoft.com/office/officeart/2008/layout/HorizontalMultiLevelHierarchy"/>
    <dgm:cxn modelId="{1C7EE607-0DD7-9246-9637-0045A160C5DE}" type="presParOf" srcId="{3B264396-65BC-8F4E-AA7D-360C25071BF3}" destId="{2EB0F698-E154-834F-9397-74647B530EFD}" srcOrd="0" destOrd="0" presId="urn:microsoft.com/office/officeart/2008/layout/HorizontalMultiLevelHierarchy"/>
    <dgm:cxn modelId="{1423883F-C86C-D849-9B4C-CADC442839AC}" type="presParOf" srcId="{56E8DF41-2918-4942-B93C-66A628834376}" destId="{D2A95C4C-C9D8-934B-90AE-AFBD33E7CC5D}" srcOrd="1" destOrd="0" presId="urn:microsoft.com/office/officeart/2008/layout/HorizontalMultiLevelHierarchy"/>
    <dgm:cxn modelId="{75BE1F7B-1C9C-574D-B504-0DC04D7EA063}" type="presParOf" srcId="{D2A95C4C-C9D8-934B-90AE-AFBD33E7CC5D}" destId="{1CCB77E1-B345-1148-B7EE-C9483F8F9C68}" srcOrd="0" destOrd="0" presId="urn:microsoft.com/office/officeart/2008/layout/HorizontalMultiLevelHierarchy"/>
    <dgm:cxn modelId="{3F62C5C5-102E-EA44-86C2-F51CA38FECAD}" type="presParOf" srcId="{D2A95C4C-C9D8-934B-90AE-AFBD33E7CC5D}" destId="{76BF7D42-DAB0-434C-8B33-A1931B4B24CB}" srcOrd="1" destOrd="0" presId="urn:microsoft.com/office/officeart/2008/layout/HorizontalMultiLevelHierarchy"/>
    <dgm:cxn modelId="{D609113D-EC76-AB4B-AC54-3E67C8FEFA5E}" type="presParOf" srcId="{76BF7D42-DAB0-434C-8B33-A1931B4B24CB}" destId="{05DFFB11-F809-B845-A417-F6056EA44C5F}" srcOrd="0" destOrd="0" presId="urn:microsoft.com/office/officeart/2008/layout/HorizontalMultiLevelHierarchy"/>
    <dgm:cxn modelId="{58EE64F2-7D0E-7040-AC07-1281C991A0D5}" type="presParOf" srcId="{05DFFB11-F809-B845-A417-F6056EA44C5F}" destId="{E64203FB-7AE5-DA40-AD03-39CB38CC1EE3}" srcOrd="0" destOrd="0" presId="urn:microsoft.com/office/officeart/2008/layout/HorizontalMultiLevelHierarchy"/>
    <dgm:cxn modelId="{36C75871-CE92-E545-A72C-912733F31334}" type="presParOf" srcId="{76BF7D42-DAB0-434C-8B33-A1931B4B24CB}" destId="{869472B9-2563-3147-A80A-FDFFC899F71F}" srcOrd="1" destOrd="0" presId="urn:microsoft.com/office/officeart/2008/layout/HorizontalMultiLevelHierarchy"/>
    <dgm:cxn modelId="{1026EBE0-0D20-6B4D-9654-B0E8DFD332A9}" type="presParOf" srcId="{869472B9-2563-3147-A80A-FDFFC899F71F}" destId="{E9822578-6195-294F-B123-0B25A7759C9C}" srcOrd="0" destOrd="0" presId="urn:microsoft.com/office/officeart/2008/layout/HorizontalMultiLevelHierarchy"/>
    <dgm:cxn modelId="{D03F5A7A-3C39-314D-9C77-8760C1C28F5B}" type="presParOf" srcId="{869472B9-2563-3147-A80A-FDFFC899F71F}" destId="{3F561F4E-D6D3-094E-A847-B77F1AFE5679}" srcOrd="1" destOrd="0" presId="urn:microsoft.com/office/officeart/2008/layout/HorizontalMultiLevelHierarchy"/>
    <dgm:cxn modelId="{4CB2C6D7-DAA2-294C-A943-8C398C2214C2}" type="presParOf" srcId="{76BF7D42-DAB0-434C-8B33-A1931B4B24CB}" destId="{8848B607-69C5-1D44-B6E8-30FAC4BBD716}" srcOrd="2" destOrd="0" presId="urn:microsoft.com/office/officeart/2008/layout/HorizontalMultiLevelHierarchy"/>
    <dgm:cxn modelId="{2EC4C16D-56F8-9B41-97C3-B949876D9835}" type="presParOf" srcId="{8848B607-69C5-1D44-B6E8-30FAC4BBD716}" destId="{2EC3E5DD-EA19-8A4B-82DE-62E66A463496}" srcOrd="0" destOrd="0" presId="urn:microsoft.com/office/officeart/2008/layout/HorizontalMultiLevelHierarchy"/>
    <dgm:cxn modelId="{C8F5B138-C95C-9148-912B-704D681CA442}" type="presParOf" srcId="{76BF7D42-DAB0-434C-8B33-A1931B4B24CB}" destId="{E1CFB3AF-347B-CB43-854F-3A6F1E561A70}" srcOrd="3" destOrd="0" presId="urn:microsoft.com/office/officeart/2008/layout/HorizontalMultiLevelHierarchy"/>
    <dgm:cxn modelId="{E3BA6E20-5B7B-4544-AE4B-4FF28A3488D5}" type="presParOf" srcId="{E1CFB3AF-347B-CB43-854F-3A6F1E561A70}" destId="{18504B15-106A-7046-A4D8-929F29EC368D}" srcOrd="0" destOrd="0" presId="urn:microsoft.com/office/officeart/2008/layout/HorizontalMultiLevelHierarchy"/>
    <dgm:cxn modelId="{2D8B27DF-5AE9-5046-AF5A-3A7031C92E7B}" type="presParOf" srcId="{E1CFB3AF-347B-CB43-854F-3A6F1E561A70}" destId="{DF31E974-EF76-4247-8E37-AEAC4E9742C1}" srcOrd="1" destOrd="0" presId="urn:microsoft.com/office/officeart/2008/layout/HorizontalMultiLevelHierarchy"/>
    <dgm:cxn modelId="{F7C4CAEA-7A6A-8D41-8F91-C35C15EBBD3E}" type="presParOf" srcId="{76BF7D42-DAB0-434C-8B33-A1931B4B24CB}" destId="{218C5C54-2655-D548-99A7-A155BC46C241}" srcOrd="4" destOrd="0" presId="urn:microsoft.com/office/officeart/2008/layout/HorizontalMultiLevelHierarchy"/>
    <dgm:cxn modelId="{DE7B5FFE-1CF1-9548-BEEE-2765D809B0CC}" type="presParOf" srcId="{218C5C54-2655-D548-99A7-A155BC46C241}" destId="{6E48234E-2E28-494D-8794-A9195C9FC192}" srcOrd="0" destOrd="0" presId="urn:microsoft.com/office/officeart/2008/layout/HorizontalMultiLevelHierarchy"/>
    <dgm:cxn modelId="{97DC9BAF-6815-7B4B-B81E-8BC0957692F8}" type="presParOf" srcId="{76BF7D42-DAB0-434C-8B33-A1931B4B24CB}" destId="{171516B2-8FB8-4E44-9290-B19629F8A93D}" srcOrd="5" destOrd="0" presId="urn:microsoft.com/office/officeart/2008/layout/HorizontalMultiLevelHierarchy"/>
    <dgm:cxn modelId="{EC9683FE-1FB5-0549-938D-D66822C87761}" type="presParOf" srcId="{171516B2-8FB8-4E44-9290-B19629F8A93D}" destId="{4C4B9D5A-E19C-D34C-80DF-98359CF7188A}" srcOrd="0" destOrd="0" presId="urn:microsoft.com/office/officeart/2008/layout/HorizontalMultiLevelHierarchy"/>
    <dgm:cxn modelId="{09C5F0DD-34FE-D949-B60C-C1702E4E3A0D}" type="presParOf" srcId="{171516B2-8FB8-4E44-9290-B19629F8A93D}" destId="{3435E525-47CA-6D46-A06A-428F7827CE22}" srcOrd="1" destOrd="0" presId="urn:microsoft.com/office/officeart/2008/layout/HorizontalMultiLevelHierarchy"/>
    <dgm:cxn modelId="{B5635C20-01C5-0740-A834-12BBD04DE572}" type="presParOf" srcId="{76BF7D42-DAB0-434C-8B33-A1931B4B24CB}" destId="{11D6BE9F-C652-BF44-BD3E-4F560E4D78B9}" srcOrd="6" destOrd="0" presId="urn:microsoft.com/office/officeart/2008/layout/HorizontalMultiLevelHierarchy"/>
    <dgm:cxn modelId="{F374D126-2C44-5B4C-8518-D585F5A0CF56}" type="presParOf" srcId="{11D6BE9F-C652-BF44-BD3E-4F560E4D78B9}" destId="{23028251-18E8-E140-985A-6C1223A6EAE5}" srcOrd="0" destOrd="0" presId="urn:microsoft.com/office/officeart/2008/layout/HorizontalMultiLevelHierarchy"/>
    <dgm:cxn modelId="{AE4B34C1-E016-BA43-A579-32E680E8577D}" type="presParOf" srcId="{76BF7D42-DAB0-434C-8B33-A1931B4B24CB}" destId="{C55D0616-49D5-1549-A305-8BA5F0AC3B83}" srcOrd="7" destOrd="0" presId="urn:microsoft.com/office/officeart/2008/layout/HorizontalMultiLevelHierarchy"/>
    <dgm:cxn modelId="{6C919E7C-9359-8342-BCDC-EA491DBD4345}" type="presParOf" srcId="{C55D0616-49D5-1549-A305-8BA5F0AC3B83}" destId="{858EB23B-A435-7140-B7ED-C2D3F0B5103A}" srcOrd="0" destOrd="0" presId="urn:microsoft.com/office/officeart/2008/layout/HorizontalMultiLevelHierarchy"/>
    <dgm:cxn modelId="{423DF4D7-21DE-944E-B8D2-ECF93624F06A}" type="presParOf" srcId="{C55D0616-49D5-1549-A305-8BA5F0AC3B83}" destId="{FF0E5706-0052-B041-B471-687604DC5789}" srcOrd="1" destOrd="0" presId="urn:microsoft.com/office/officeart/2008/layout/HorizontalMultiLevelHierarchy"/>
    <dgm:cxn modelId="{44F07877-0005-DC4D-825C-B76B59EC688E}" type="presParOf" srcId="{56E8DF41-2918-4942-B93C-66A628834376}" destId="{15278CF7-9866-4C4A-9536-75DA0490D33F}" srcOrd="2" destOrd="0" presId="urn:microsoft.com/office/officeart/2008/layout/HorizontalMultiLevelHierarchy"/>
    <dgm:cxn modelId="{05DE0245-F97E-744D-AFD3-AC402356FA8F}" type="presParOf" srcId="{15278CF7-9866-4C4A-9536-75DA0490D33F}" destId="{26116FD7-CD83-0C4F-A31E-133992A13176}" srcOrd="0" destOrd="0" presId="urn:microsoft.com/office/officeart/2008/layout/HorizontalMultiLevelHierarchy"/>
    <dgm:cxn modelId="{5D725010-7924-684A-9340-28960C4AF9DC}" type="presParOf" srcId="{56E8DF41-2918-4942-B93C-66A628834376}" destId="{A63361B4-2DBD-264A-A069-9E3A740A8AC3}" srcOrd="3" destOrd="0" presId="urn:microsoft.com/office/officeart/2008/layout/HorizontalMultiLevelHierarchy"/>
    <dgm:cxn modelId="{8770E355-07CB-624F-BB95-098DDC571C43}" type="presParOf" srcId="{A63361B4-2DBD-264A-A069-9E3A740A8AC3}" destId="{885872BC-6702-B94E-8D8F-E46796901310}" srcOrd="0" destOrd="0" presId="urn:microsoft.com/office/officeart/2008/layout/HorizontalMultiLevelHierarchy"/>
    <dgm:cxn modelId="{FC37110C-3C27-3945-8BA2-4B3158792942}" type="presParOf" srcId="{A63361B4-2DBD-264A-A069-9E3A740A8AC3}" destId="{BF60DA72-EF6C-9449-A9E6-CC80B7B09D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18DD7C-995A-234A-82A2-4A8A78717303}" type="presOf" srcId="{EC4DCB9D-DF6A-584D-9434-DCCB19E9C654}" destId="{CB9861D9-647A-9545-AF56-5BE6C020C0BC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A0ADD9D8-D826-D049-AE90-BBA89349CD77}" type="presOf" srcId="{963AEE24-599D-5E4A-9DFC-58D321676BDE}" destId="{EF2DF7AB-253E-0040-AF39-1EFF03C5412D}" srcOrd="0" destOrd="0" presId="urn:microsoft.com/office/officeart/2005/8/layout/equation1"/>
    <dgm:cxn modelId="{7DD7BC37-1CCE-5D41-BBD9-F71D853EDDC6}" type="presOf" srcId="{35527806-825D-1547-9B23-92F8C7DAC6F4}" destId="{A869993F-94CE-D741-8AE8-537495BEFC87}" srcOrd="0" destOrd="0" presId="urn:microsoft.com/office/officeart/2005/8/layout/equation1"/>
    <dgm:cxn modelId="{3C409F26-F36B-0E43-884A-ABCE690C0CDD}" type="presOf" srcId="{3FCDBBF1-1B70-A641-A0EE-DC0B6E3E7ACA}" destId="{5B7AAF29-F308-534A-87DF-9ACEB5E627F2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193E8B4A-62DC-4844-ADC7-948DE2C68612}" type="presOf" srcId="{555B72CA-75A6-2348-A067-37D6ADEA50A3}" destId="{D3C091A9-611F-9F40-B65D-CA5A528FFE01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DB9F869A-6A93-6940-A1CA-1E9266D57B2B}" type="presOf" srcId="{66465762-CD5F-1840-A784-2C2A9EEDF7F4}" destId="{3713940A-6A6A-E642-9564-18E25C0A12EE}" srcOrd="0" destOrd="0" presId="urn:microsoft.com/office/officeart/2005/8/layout/equation1"/>
    <dgm:cxn modelId="{072D2D1C-0413-C746-A63C-D8A525B9C6F2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95E97BB8-C919-0748-8D73-143B7C340EF5}" type="presOf" srcId="{A6AF84EE-57BB-F449-ABF8-6F15A82E499C}" destId="{8F408E65-BD26-B94D-AC9A-DF900512B8A1}" srcOrd="0" destOrd="0" presId="urn:microsoft.com/office/officeart/2005/8/layout/equation1"/>
    <dgm:cxn modelId="{210703B5-C841-8549-A7B3-2B23DC321D9C}" type="presOf" srcId="{70755541-4BDB-4845-A7F9-2B69BA72E61E}" destId="{B8622DEF-A6E5-E848-8411-35A4A739A7C9}" srcOrd="0" destOrd="0" presId="urn:microsoft.com/office/officeart/2005/8/layout/equation1"/>
    <dgm:cxn modelId="{B5E122B2-3E9F-9849-8AB9-628642E48F2F}" type="presOf" srcId="{656E3F8F-DEA8-3F4C-BDFF-3D96D4CA9040}" destId="{971DA4D7-9B43-2D45-B251-CC4EB191CB65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0D6E9186-26F7-5846-8B02-D500C4AC43E2}" type="presParOf" srcId="{8F408E65-BD26-B94D-AC9A-DF900512B8A1}" destId="{D3C091A9-611F-9F40-B65D-CA5A528FFE01}" srcOrd="0" destOrd="0" presId="urn:microsoft.com/office/officeart/2005/8/layout/equation1"/>
    <dgm:cxn modelId="{9BD3DAAA-B4FE-034F-A9DC-AC92A71FCD31}" type="presParOf" srcId="{8F408E65-BD26-B94D-AC9A-DF900512B8A1}" destId="{E9C3E050-30B2-E44E-848D-7BDFC94BD58F}" srcOrd="1" destOrd="0" presId="urn:microsoft.com/office/officeart/2005/8/layout/equation1"/>
    <dgm:cxn modelId="{B251CED2-1956-6748-95DC-08AA1592847B}" type="presParOf" srcId="{8F408E65-BD26-B94D-AC9A-DF900512B8A1}" destId="{CB9861D9-647A-9545-AF56-5BE6C020C0BC}" srcOrd="2" destOrd="0" presId="urn:microsoft.com/office/officeart/2005/8/layout/equation1"/>
    <dgm:cxn modelId="{F7B3A332-B85D-294B-B22E-F2FFF3BC1A46}" type="presParOf" srcId="{8F408E65-BD26-B94D-AC9A-DF900512B8A1}" destId="{D222CA45-C3FF-9641-9363-1FE880CB4FB4}" srcOrd="3" destOrd="0" presId="urn:microsoft.com/office/officeart/2005/8/layout/equation1"/>
    <dgm:cxn modelId="{B295BA86-5533-C349-AA64-A4B9559CA94B}" type="presParOf" srcId="{8F408E65-BD26-B94D-AC9A-DF900512B8A1}" destId="{B8622DEF-A6E5-E848-8411-35A4A739A7C9}" srcOrd="4" destOrd="0" presId="urn:microsoft.com/office/officeart/2005/8/layout/equation1"/>
    <dgm:cxn modelId="{C9C2DA93-CF1C-C64E-BADB-FBE3D136FD54}" type="presParOf" srcId="{8F408E65-BD26-B94D-AC9A-DF900512B8A1}" destId="{8B1BEB36-FE2A-9A4F-91B2-F1F74A22534F}" srcOrd="5" destOrd="0" presId="urn:microsoft.com/office/officeart/2005/8/layout/equation1"/>
    <dgm:cxn modelId="{4E2367C8-C3C8-214B-844E-5F7A4FA37F4C}" type="presParOf" srcId="{8F408E65-BD26-B94D-AC9A-DF900512B8A1}" destId="{EF2DF7AB-253E-0040-AF39-1EFF03C5412D}" srcOrd="6" destOrd="0" presId="urn:microsoft.com/office/officeart/2005/8/layout/equation1"/>
    <dgm:cxn modelId="{D517087E-AA76-A945-A957-0D7BFF607C1F}" type="presParOf" srcId="{8F408E65-BD26-B94D-AC9A-DF900512B8A1}" destId="{9083AC97-24C9-C847-BE6A-B4A43BFBB23C}" srcOrd="7" destOrd="0" presId="urn:microsoft.com/office/officeart/2005/8/layout/equation1"/>
    <dgm:cxn modelId="{B2D6E998-AE18-2C45-A7DC-319738E866E1}" type="presParOf" srcId="{8F408E65-BD26-B94D-AC9A-DF900512B8A1}" destId="{99741E28-03FD-C340-8F2C-3D39D8822863}" srcOrd="8" destOrd="0" presId="urn:microsoft.com/office/officeart/2005/8/layout/equation1"/>
    <dgm:cxn modelId="{CBC94401-1711-994D-BA83-09EA8D011807}" type="presParOf" srcId="{8F408E65-BD26-B94D-AC9A-DF900512B8A1}" destId="{4CA5918E-6609-8643-A10A-53CA8B07C6BA}" srcOrd="9" destOrd="0" presId="urn:microsoft.com/office/officeart/2005/8/layout/equation1"/>
    <dgm:cxn modelId="{C32DB9C5-0BF2-2144-B373-DEBE8C1035E7}" type="presParOf" srcId="{8F408E65-BD26-B94D-AC9A-DF900512B8A1}" destId="{971DA4D7-9B43-2D45-B251-CC4EB191CB65}" srcOrd="10" destOrd="0" presId="urn:microsoft.com/office/officeart/2005/8/layout/equation1"/>
    <dgm:cxn modelId="{A1198164-B483-7E40-B05E-F2C8D0DB8A63}" type="presParOf" srcId="{8F408E65-BD26-B94D-AC9A-DF900512B8A1}" destId="{A2FA6623-3934-4D47-927F-AA4FAE102106}" srcOrd="11" destOrd="0" presId="urn:microsoft.com/office/officeart/2005/8/layout/equation1"/>
    <dgm:cxn modelId="{B9DE9251-BBC6-5E42-9E40-84A8DB94AE08}" type="presParOf" srcId="{8F408E65-BD26-B94D-AC9A-DF900512B8A1}" destId="{3713940A-6A6A-E642-9564-18E25C0A12EE}" srcOrd="12" destOrd="0" presId="urn:microsoft.com/office/officeart/2005/8/layout/equation1"/>
    <dgm:cxn modelId="{19003DB6-86EF-BD4B-9DD7-84EB1436E5C1}" type="presParOf" srcId="{8F408E65-BD26-B94D-AC9A-DF900512B8A1}" destId="{D1F575D0-FA7A-994E-8A0E-CFF894148151}" srcOrd="13" destOrd="0" presId="urn:microsoft.com/office/officeart/2005/8/layout/equation1"/>
    <dgm:cxn modelId="{DD80F898-7C6F-6E42-8554-BA31C65CE0BA}" type="presParOf" srcId="{8F408E65-BD26-B94D-AC9A-DF900512B8A1}" destId="{5B7AAF29-F308-534A-87DF-9ACEB5E627F2}" srcOrd="14" destOrd="0" presId="urn:microsoft.com/office/officeart/2005/8/layout/equation1"/>
    <dgm:cxn modelId="{2A4985B4-2486-E348-87FF-D236FE65E191}" type="presParOf" srcId="{8F408E65-BD26-B94D-AC9A-DF900512B8A1}" destId="{2CF50FE7-2AE0-0942-88CB-DB0244933660}" srcOrd="15" destOrd="0" presId="urn:microsoft.com/office/officeart/2005/8/layout/equation1"/>
    <dgm:cxn modelId="{0CAF5CCC-B449-764E-A048-93853CF201EB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6FC3AB-453C-4D4A-A682-8314824C58B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B73F5B-9684-604F-B681-C845E89641CF}">
      <dgm:prSet phldrT="[文本]"/>
      <dgm:spPr/>
      <dgm:t>
        <a:bodyPr/>
        <a:lstStyle/>
        <a:p>
          <a:r>
            <a:rPr lang="zh-CN" altLang="en-US" dirty="0" smtClean="0"/>
            <a:t>开发辅助服务举例</a:t>
          </a:r>
          <a:endParaRPr lang="zh-CN" altLang="en-US" dirty="0"/>
        </a:p>
      </dgm:t>
    </dgm:pt>
    <dgm:pt modelId="{B7FFB569-CC86-C64C-BBE4-1094D4A42A78}" type="par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C9C25295-1FD1-334B-811D-8DDDE7F6F7B2}" type="sib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58BC6CB5-E26F-C143-A8B5-46374047903B}">
      <dgm:prSet phldrT="[文本]"/>
      <dgm:spPr/>
      <dgm:t>
        <a:bodyPr/>
        <a:lstStyle/>
        <a:p>
          <a:r>
            <a:rPr lang="zh-CN" altLang="en-US" dirty="0" smtClean="0"/>
            <a:t>单元测试服务</a:t>
          </a:r>
          <a:endParaRPr lang="zh-CN" altLang="en-US" dirty="0"/>
        </a:p>
      </dgm:t>
    </dgm:pt>
    <dgm:pt modelId="{50C53335-6624-294C-B435-2BA4840581DE}" type="par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5A10095E-388F-6A44-8C8A-1E4DABFED667}" type="sib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6C4CAA5B-8FEC-A34A-A5DB-FD82EEBB8820}">
      <dgm:prSet phldrT="[文本]"/>
      <dgm:spPr/>
      <dgm:t>
        <a:bodyPr/>
        <a:lstStyle/>
        <a:p>
          <a:r>
            <a:rPr lang="zh-CN" altLang="en-US" dirty="0" smtClean="0"/>
            <a:t>打包服务</a:t>
          </a:r>
          <a:endParaRPr lang="zh-CN" altLang="en-US" dirty="0"/>
        </a:p>
      </dgm:t>
    </dgm:pt>
    <dgm:pt modelId="{E7E87858-37CA-BE43-BCC8-9D444CCF4B14}" type="par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81F8250B-0936-804C-A930-8E286F102E99}" type="sib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CEE9B3C2-97DC-4545-B8D8-A53E93485B3D}">
      <dgm:prSet phldrT="[文本]"/>
      <dgm:spPr/>
      <dgm:t>
        <a:bodyPr/>
        <a:lstStyle/>
        <a:p>
          <a:r>
            <a:rPr lang="zh-CN" altLang="en-US" dirty="0" smtClean="0"/>
            <a:t>自动化测试服务</a:t>
          </a:r>
          <a:endParaRPr lang="zh-CN" altLang="en-US" dirty="0"/>
        </a:p>
      </dgm:t>
    </dgm:pt>
    <dgm:pt modelId="{E4508F56-8E8F-1340-939E-0665EC3D1895}" type="par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EFC4329F-38CC-8F47-9EE8-1735585E65E5}" type="sib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31C9CEC7-52B6-6F4F-9082-167F16F1FD4C}">
      <dgm:prSet phldrT="[文本]"/>
      <dgm:spPr/>
      <dgm:t>
        <a:bodyPr/>
        <a:lstStyle/>
        <a:p>
          <a:r>
            <a:rPr lang="zh-CN" altLang="en-US" dirty="0" smtClean="0"/>
            <a:t>安装包发布服务</a:t>
          </a:r>
          <a:endParaRPr lang="zh-CN" altLang="en-US" dirty="0"/>
        </a:p>
      </dgm:t>
    </dgm:pt>
    <dgm:pt modelId="{061FA243-C080-ED44-B36B-8BFEF2467B75}" type="par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F2B7D506-63C3-434A-B45C-594E157E52B5}" type="sib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106CF34D-A37E-C840-AD12-AAA3821C7B2D}" type="pres">
      <dgm:prSet presAssocID="{D96FC3AB-453C-4D4A-A682-8314824C58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26CFE9-6C2B-4B4B-8434-59CF1374C600}" type="pres">
      <dgm:prSet presAssocID="{72B73F5B-9684-604F-B681-C845E89641CF}" presName="root1" presStyleCnt="0"/>
      <dgm:spPr/>
    </dgm:pt>
    <dgm:pt modelId="{B4E54247-1FAC-164E-83CB-A7C8D0AA3B5B}" type="pres">
      <dgm:prSet presAssocID="{72B73F5B-9684-604F-B681-C845E89641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BB5C-C840-BB42-92A6-BDBFC20BF3F9}" type="pres">
      <dgm:prSet presAssocID="{72B73F5B-9684-604F-B681-C845E89641CF}" presName="level2hierChild" presStyleCnt="0"/>
      <dgm:spPr/>
    </dgm:pt>
    <dgm:pt modelId="{02A452FC-EAEE-3A4F-82DD-AA78CC2FA775}" type="pres">
      <dgm:prSet presAssocID="{50C53335-6624-294C-B435-2BA4840581D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A3FF3D7-E576-954A-8186-1580CBFF2222}" type="pres">
      <dgm:prSet presAssocID="{50C53335-6624-294C-B435-2BA4840581D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70D032C-B648-084C-8B26-C98BC8899C34}" type="pres">
      <dgm:prSet presAssocID="{58BC6CB5-E26F-C143-A8B5-46374047903B}" presName="root2" presStyleCnt="0"/>
      <dgm:spPr/>
    </dgm:pt>
    <dgm:pt modelId="{E935B83F-7B0A-7842-80C2-F17677517FF6}" type="pres">
      <dgm:prSet presAssocID="{58BC6CB5-E26F-C143-A8B5-46374047903B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DEC15-5CC8-964A-95CA-F22C0D558F3C}" type="pres">
      <dgm:prSet presAssocID="{58BC6CB5-E26F-C143-A8B5-46374047903B}" presName="level3hierChild" presStyleCnt="0"/>
      <dgm:spPr/>
    </dgm:pt>
    <dgm:pt modelId="{0B5BA7DD-C54D-E74A-9934-11FCFAB59A09}" type="pres">
      <dgm:prSet presAssocID="{E7E87858-37CA-BE43-BCC8-9D444CCF4B14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39C28256-1645-A141-BFC5-0D7D8F7FFA73}" type="pres">
      <dgm:prSet presAssocID="{E7E87858-37CA-BE43-BCC8-9D444CCF4B1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40E1844-A53F-8F4C-9516-B3EF319058F1}" type="pres">
      <dgm:prSet presAssocID="{6C4CAA5B-8FEC-A34A-A5DB-FD82EEBB8820}" presName="root2" presStyleCnt="0"/>
      <dgm:spPr/>
    </dgm:pt>
    <dgm:pt modelId="{E00A2127-D55D-CB42-A049-6F5C171C6CB2}" type="pres">
      <dgm:prSet presAssocID="{6C4CAA5B-8FEC-A34A-A5DB-FD82EEBB882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9C442-38CA-0A4B-9728-8C6B6780821D}" type="pres">
      <dgm:prSet presAssocID="{6C4CAA5B-8FEC-A34A-A5DB-FD82EEBB8820}" presName="level3hierChild" presStyleCnt="0"/>
      <dgm:spPr/>
    </dgm:pt>
    <dgm:pt modelId="{C678480A-B89C-BA48-8B54-50657ABD819F}" type="pres">
      <dgm:prSet presAssocID="{E4508F56-8E8F-1340-939E-0665EC3D189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218B21FA-D6CE-FC4F-915B-4BEBDAC00C5A}" type="pres">
      <dgm:prSet presAssocID="{E4508F56-8E8F-1340-939E-0665EC3D189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8D72F1E-9274-324B-9AC8-C7D066F8D77B}" type="pres">
      <dgm:prSet presAssocID="{CEE9B3C2-97DC-4545-B8D8-A53E93485B3D}" presName="root2" presStyleCnt="0"/>
      <dgm:spPr/>
    </dgm:pt>
    <dgm:pt modelId="{6938E06C-642A-A444-A24C-568A7C072772}" type="pres">
      <dgm:prSet presAssocID="{CEE9B3C2-97DC-4545-B8D8-A53E93485B3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ED5A7-02EF-0647-86F8-DA9CE718FE72}" type="pres">
      <dgm:prSet presAssocID="{CEE9B3C2-97DC-4545-B8D8-A53E93485B3D}" presName="level3hierChild" presStyleCnt="0"/>
      <dgm:spPr/>
    </dgm:pt>
    <dgm:pt modelId="{E3C5300D-1F61-7A4F-895C-B36241CAF8A3}" type="pres">
      <dgm:prSet presAssocID="{061FA243-C080-ED44-B36B-8BFEF2467B7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A4B914B-7D5C-A942-9009-1630698DF269}" type="pres">
      <dgm:prSet presAssocID="{061FA243-C080-ED44-B36B-8BFEF2467B7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E97C1D-56DD-2E49-BABC-5C5BDB369767}" type="pres">
      <dgm:prSet presAssocID="{31C9CEC7-52B6-6F4F-9082-167F16F1FD4C}" presName="root2" presStyleCnt="0"/>
      <dgm:spPr/>
    </dgm:pt>
    <dgm:pt modelId="{5EB8075A-6418-F243-9099-A0D6EBFCBD82}" type="pres">
      <dgm:prSet presAssocID="{31C9CEC7-52B6-6F4F-9082-167F16F1FD4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F105F-8927-524D-972E-CE21B326AAA8}" type="pres">
      <dgm:prSet presAssocID="{31C9CEC7-52B6-6F4F-9082-167F16F1FD4C}" presName="level3hierChild" presStyleCnt="0"/>
      <dgm:spPr/>
    </dgm:pt>
  </dgm:ptLst>
  <dgm:cxnLst>
    <dgm:cxn modelId="{6769C2E9-31A4-164E-A4AF-43E7E5A77FE2}" srcId="{72B73F5B-9684-604F-B681-C845E89641CF}" destId="{CEE9B3C2-97DC-4545-B8D8-A53E93485B3D}" srcOrd="2" destOrd="0" parTransId="{E4508F56-8E8F-1340-939E-0665EC3D1895}" sibTransId="{EFC4329F-38CC-8F47-9EE8-1735585E65E5}"/>
    <dgm:cxn modelId="{F2908DB4-5F6F-E341-971B-0069936FE948}" type="presOf" srcId="{58BC6CB5-E26F-C143-A8B5-46374047903B}" destId="{E935B83F-7B0A-7842-80C2-F17677517FF6}" srcOrd="0" destOrd="0" presId="urn:microsoft.com/office/officeart/2008/layout/HorizontalMultiLevelHierarchy"/>
    <dgm:cxn modelId="{D36201B6-11E1-FF4D-A456-650904E0D204}" type="presOf" srcId="{72B73F5B-9684-604F-B681-C845E89641CF}" destId="{B4E54247-1FAC-164E-83CB-A7C8D0AA3B5B}" srcOrd="0" destOrd="0" presId="urn:microsoft.com/office/officeart/2008/layout/HorizontalMultiLevelHierarchy"/>
    <dgm:cxn modelId="{824219E2-05E9-6446-95DD-8BA294E77199}" type="presOf" srcId="{061FA243-C080-ED44-B36B-8BFEF2467B75}" destId="{E3C5300D-1F61-7A4F-895C-B36241CAF8A3}" srcOrd="0" destOrd="0" presId="urn:microsoft.com/office/officeart/2008/layout/HorizontalMultiLevelHierarchy"/>
    <dgm:cxn modelId="{B836A4D3-367D-244B-BC5E-F27A8DC0CB71}" type="presOf" srcId="{50C53335-6624-294C-B435-2BA4840581DE}" destId="{02A452FC-EAEE-3A4F-82DD-AA78CC2FA775}" srcOrd="0" destOrd="0" presId="urn:microsoft.com/office/officeart/2008/layout/HorizontalMultiLevelHierarchy"/>
    <dgm:cxn modelId="{AD3274DB-F38F-0A45-8230-59CF70321AED}" type="presOf" srcId="{E4508F56-8E8F-1340-939E-0665EC3D1895}" destId="{218B21FA-D6CE-FC4F-915B-4BEBDAC00C5A}" srcOrd="1" destOrd="0" presId="urn:microsoft.com/office/officeart/2008/layout/HorizontalMultiLevelHierarchy"/>
    <dgm:cxn modelId="{BDBB7AC8-D6BA-DA49-A35C-FB06E2465299}" type="presOf" srcId="{E7E87858-37CA-BE43-BCC8-9D444CCF4B14}" destId="{39C28256-1645-A141-BFC5-0D7D8F7FFA73}" srcOrd="1" destOrd="0" presId="urn:microsoft.com/office/officeart/2008/layout/HorizontalMultiLevelHierarchy"/>
    <dgm:cxn modelId="{393BA706-346C-A543-8B90-19F426F3BCF3}" srcId="{72B73F5B-9684-604F-B681-C845E89641CF}" destId="{31C9CEC7-52B6-6F4F-9082-167F16F1FD4C}" srcOrd="3" destOrd="0" parTransId="{061FA243-C080-ED44-B36B-8BFEF2467B75}" sibTransId="{F2B7D506-63C3-434A-B45C-594E157E52B5}"/>
    <dgm:cxn modelId="{342C6DA8-B10D-E94B-B835-E26E9EA98219}" type="presOf" srcId="{E7E87858-37CA-BE43-BCC8-9D444CCF4B14}" destId="{0B5BA7DD-C54D-E74A-9934-11FCFAB59A09}" srcOrd="0" destOrd="0" presId="urn:microsoft.com/office/officeart/2008/layout/HorizontalMultiLevelHierarchy"/>
    <dgm:cxn modelId="{93FFD19E-D813-344C-8A75-FA0D6410463B}" srcId="{72B73F5B-9684-604F-B681-C845E89641CF}" destId="{58BC6CB5-E26F-C143-A8B5-46374047903B}" srcOrd="0" destOrd="0" parTransId="{50C53335-6624-294C-B435-2BA4840581DE}" sibTransId="{5A10095E-388F-6A44-8C8A-1E4DABFED667}"/>
    <dgm:cxn modelId="{5BABE2D5-8C59-D841-9E51-D07A26C46EE6}" type="presOf" srcId="{31C9CEC7-52B6-6F4F-9082-167F16F1FD4C}" destId="{5EB8075A-6418-F243-9099-A0D6EBFCBD82}" srcOrd="0" destOrd="0" presId="urn:microsoft.com/office/officeart/2008/layout/HorizontalMultiLevelHierarchy"/>
    <dgm:cxn modelId="{1ECCBD25-5F0C-DE47-80C2-CF18AFE96E66}" type="presOf" srcId="{D96FC3AB-453C-4D4A-A682-8314824C58B7}" destId="{106CF34D-A37E-C840-AD12-AAA3821C7B2D}" srcOrd="0" destOrd="0" presId="urn:microsoft.com/office/officeart/2008/layout/HorizontalMultiLevelHierarchy"/>
    <dgm:cxn modelId="{351BDB58-E490-644A-9660-972D3D157EC2}" srcId="{72B73F5B-9684-604F-B681-C845E89641CF}" destId="{6C4CAA5B-8FEC-A34A-A5DB-FD82EEBB8820}" srcOrd="1" destOrd="0" parTransId="{E7E87858-37CA-BE43-BCC8-9D444CCF4B14}" sibTransId="{81F8250B-0936-804C-A930-8E286F102E99}"/>
    <dgm:cxn modelId="{CFDBEB74-8B49-E146-AA1E-9E07842BD2FA}" type="presOf" srcId="{50C53335-6624-294C-B435-2BA4840581DE}" destId="{FA3FF3D7-E576-954A-8186-1580CBFF2222}" srcOrd="1" destOrd="0" presId="urn:microsoft.com/office/officeart/2008/layout/HorizontalMultiLevelHierarchy"/>
    <dgm:cxn modelId="{0C1EB36A-7C3D-9B45-AC65-6A697CA51F6F}" type="presOf" srcId="{CEE9B3C2-97DC-4545-B8D8-A53E93485B3D}" destId="{6938E06C-642A-A444-A24C-568A7C072772}" srcOrd="0" destOrd="0" presId="urn:microsoft.com/office/officeart/2008/layout/HorizontalMultiLevelHierarchy"/>
    <dgm:cxn modelId="{B71196DD-1AB0-C84E-A23A-BA09D27BF798}" type="presOf" srcId="{061FA243-C080-ED44-B36B-8BFEF2467B75}" destId="{1A4B914B-7D5C-A942-9009-1630698DF269}" srcOrd="1" destOrd="0" presId="urn:microsoft.com/office/officeart/2008/layout/HorizontalMultiLevelHierarchy"/>
    <dgm:cxn modelId="{95C15E52-8739-7940-BB1E-228E1E877842}" type="presOf" srcId="{E4508F56-8E8F-1340-939E-0665EC3D1895}" destId="{C678480A-B89C-BA48-8B54-50657ABD819F}" srcOrd="0" destOrd="0" presId="urn:microsoft.com/office/officeart/2008/layout/HorizontalMultiLevelHierarchy"/>
    <dgm:cxn modelId="{09E8FFA2-4F44-8547-A80D-D23D517DB3AA}" type="presOf" srcId="{6C4CAA5B-8FEC-A34A-A5DB-FD82EEBB8820}" destId="{E00A2127-D55D-CB42-A049-6F5C171C6CB2}" srcOrd="0" destOrd="0" presId="urn:microsoft.com/office/officeart/2008/layout/HorizontalMultiLevelHierarchy"/>
    <dgm:cxn modelId="{D27D0A25-B460-E248-A86B-19338E25D4EF}" srcId="{D96FC3AB-453C-4D4A-A682-8314824C58B7}" destId="{72B73F5B-9684-604F-B681-C845E89641CF}" srcOrd="0" destOrd="0" parTransId="{B7FFB569-CC86-C64C-BBE4-1094D4A42A78}" sibTransId="{C9C25295-1FD1-334B-811D-8DDDE7F6F7B2}"/>
    <dgm:cxn modelId="{FA55E53B-42DC-6C4B-B8F1-E667B32B6CC9}" type="presParOf" srcId="{106CF34D-A37E-C840-AD12-AAA3821C7B2D}" destId="{AA26CFE9-6C2B-4B4B-8434-59CF1374C600}" srcOrd="0" destOrd="0" presId="urn:microsoft.com/office/officeart/2008/layout/HorizontalMultiLevelHierarchy"/>
    <dgm:cxn modelId="{D69E47CE-D697-B14E-8742-DD30F2DFD61E}" type="presParOf" srcId="{AA26CFE9-6C2B-4B4B-8434-59CF1374C600}" destId="{B4E54247-1FAC-164E-83CB-A7C8D0AA3B5B}" srcOrd="0" destOrd="0" presId="urn:microsoft.com/office/officeart/2008/layout/HorizontalMultiLevelHierarchy"/>
    <dgm:cxn modelId="{29AD7CED-9FE7-7C4D-9FD0-92221974CE21}" type="presParOf" srcId="{AA26CFE9-6C2B-4B4B-8434-59CF1374C600}" destId="{4C13BB5C-C840-BB42-92A6-BDBFC20BF3F9}" srcOrd="1" destOrd="0" presId="urn:microsoft.com/office/officeart/2008/layout/HorizontalMultiLevelHierarchy"/>
    <dgm:cxn modelId="{5691A758-BD69-9542-94A8-93D28C68ADBE}" type="presParOf" srcId="{4C13BB5C-C840-BB42-92A6-BDBFC20BF3F9}" destId="{02A452FC-EAEE-3A4F-82DD-AA78CC2FA775}" srcOrd="0" destOrd="0" presId="urn:microsoft.com/office/officeart/2008/layout/HorizontalMultiLevelHierarchy"/>
    <dgm:cxn modelId="{075C09F6-7C10-D047-AEE1-16B7FFBE9CF8}" type="presParOf" srcId="{02A452FC-EAEE-3A4F-82DD-AA78CC2FA775}" destId="{FA3FF3D7-E576-954A-8186-1580CBFF2222}" srcOrd="0" destOrd="0" presId="urn:microsoft.com/office/officeart/2008/layout/HorizontalMultiLevelHierarchy"/>
    <dgm:cxn modelId="{17BD8BC3-9CB0-F54B-A175-41F4093712B0}" type="presParOf" srcId="{4C13BB5C-C840-BB42-92A6-BDBFC20BF3F9}" destId="{270D032C-B648-084C-8B26-C98BC8899C34}" srcOrd="1" destOrd="0" presId="urn:microsoft.com/office/officeart/2008/layout/HorizontalMultiLevelHierarchy"/>
    <dgm:cxn modelId="{57956085-4C6F-0E4E-8698-CE3B3310CCC6}" type="presParOf" srcId="{270D032C-B648-084C-8B26-C98BC8899C34}" destId="{E935B83F-7B0A-7842-80C2-F17677517FF6}" srcOrd="0" destOrd="0" presId="urn:microsoft.com/office/officeart/2008/layout/HorizontalMultiLevelHierarchy"/>
    <dgm:cxn modelId="{DC5F6DF5-35CC-8F44-AA43-C5295442B91C}" type="presParOf" srcId="{270D032C-B648-084C-8B26-C98BC8899C34}" destId="{FBBDEC15-5CC8-964A-95CA-F22C0D558F3C}" srcOrd="1" destOrd="0" presId="urn:microsoft.com/office/officeart/2008/layout/HorizontalMultiLevelHierarchy"/>
    <dgm:cxn modelId="{FCB1FA96-3145-A147-910C-889562D7FAE8}" type="presParOf" srcId="{4C13BB5C-C840-BB42-92A6-BDBFC20BF3F9}" destId="{0B5BA7DD-C54D-E74A-9934-11FCFAB59A09}" srcOrd="2" destOrd="0" presId="urn:microsoft.com/office/officeart/2008/layout/HorizontalMultiLevelHierarchy"/>
    <dgm:cxn modelId="{B9BC6784-2C2E-6444-81D5-BCACC1A1CFF7}" type="presParOf" srcId="{0B5BA7DD-C54D-E74A-9934-11FCFAB59A09}" destId="{39C28256-1645-A141-BFC5-0D7D8F7FFA73}" srcOrd="0" destOrd="0" presId="urn:microsoft.com/office/officeart/2008/layout/HorizontalMultiLevelHierarchy"/>
    <dgm:cxn modelId="{E6A71D97-A29B-CA48-93DA-08A566B3A5E7}" type="presParOf" srcId="{4C13BB5C-C840-BB42-92A6-BDBFC20BF3F9}" destId="{040E1844-A53F-8F4C-9516-B3EF319058F1}" srcOrd="3" destOrd="0" presId="urn:microsoft.com/office/officeart/2008/layout/HorizontalMultiLevelHierarchy"/>
    <dgm:cxn modelId="{1DFDAAE6-13AC-F54E-B462-1A742BB3AB3C}" type="presParOf" srcId="{040E1844-A53F-8F4C-9516-B3EF319058F1}" destId="{E00A2127-D55D-CB42-A049-6F5C171C6CB2}" srcOrd="0" destOrd="0" presId="urn:microsoft.com/office/officeart/2008/layout/HorizontalMultiLevelHierarchy"/>
    <dgm:cxn modelId="{F0324E81-0D44-5847-92B5-9E10822A2D48}" type="presParOf" srcId="{040E1844-A53F-8F4C-9516-B3EF319058F1}" destId="{D3D9C442-38CA-0A4B-9728-8C6B6780821D}" srcOrd="1" destOrd="0" presId="urn:microsoft.com/office/officeart/2008/layout/HorizontalMultiLevelHierarchy"/>
    <dgm:cxn modelId="{11965AD0-490B-AF44-BE97-E45FF1EFB5D5}" type="presParOf" srcId="{4C13BB5C-C840-BB42-92A6-BDBFC20BF3F9}" destId="{C678480A-B89C-BA48-8B54-50657ABD819F}" srcOrd="4" destOrd="0" presId="urn:microsoft.com/office/officeart/2008/layout/HorizontalMultiLevelHierarchy"/>
    <dgm:cxn modelId="{5AB98F00-8B5C-2E45-9930-AD65CA9867F6}" type="presParOf" srcId="{C678480A-B89C-BA48-8B54-50657ABD819F}" destId="{218B21FA-D6CE-FC4F-915B-4BEBDAC00C5A}" srcOrd="0" destOrd="0" presId="urn:microsoft.com/office/officeart/2008/layout/HorizontalMultiLevelHierarchy"/>
    <dgm:cxn modelId="{9EFADA6C-FA26-2840-BBF8-7177A4228812}" type="presParOf" srcId="{4C13BB5C-C840-BB42-92A6-BDBFC20BF3F9}" destId="{48D72F1E-9274-324B-9AC8-C7D066F8D77B}" srcOrd="5" destOrd="0" presId="urn:microsoft.com/office/officeart/2008/layout/HorizontalMultiLevelHierarchy"/>
    <dgm:cxn modelId="{0E82231A-719C-5B42-B1CA-6C7B20FB0D46}" type="presParOf" srcId="{48D72F1E-9274-324B-9AC8-C7D066F8D77B}" destId="{6938E06C-642A-A444-A24C-568A7C072772}" srcOrd="0" destOrd="0" presId="urn:microsoft.com/office/officeart/2008/layout/HorizontalMultiLevelHierarchy"/>
    <dgm:cxn modelId="{FFD78CE3-7FD4-1345-AEAE-89AB15ECB7FE}" type="presParOf" srcId="{48D72F1E-9274-324B-9AC8-C7D066F8D77B}" destId="{931ED5A7-02EF-0647-86F8-DA9CE718FE72}" srcOrd="1" destOrd="0" presId="urn:microsoft.com/office/officeart/2008/layout/HorizontalMultiLevelHierarchy"/>
    <dgm:cxn modelId="{1D6250A9-03E7-CC4C-ADEE-4977547E9408}" type="presParOf" srcId="{4C13BB5C-C840-BB42-92A6-BDBFC20BF3F9}" destId="{E3C5300D-1F61-7A4F-895C-B36241CAF8A3}" srcOrd="6" destOrd="0" presId="urn:microsoft.com/office/officeart/2008/layout/HorizontalMultiLevelHierarchy"/>
    <dgm:cxn modelId="{01FF3025-2363-4B47-A1B5-5C573BAEF5CA}" type="presParOf" srcId="{E3C5300D-1F61-7A4F-895C-B36241CAF8A3}" destId="{1A4B914B-7D5C-A942-9009-1630698DF269}" srcOrd="0" destOrd="0" presId="urn:microsoft.com/office/officeart/2008/layout/HorizontalMultiLevelHierarchy"/>
    <dgm:cxn modelId="{CE70C2A2-6B56-594D-B2C3-79105092BB55}" type="presParOf" srcId="{4C13BB5C-C840-BB42-92A6-BDBFC20BF3F9}" destId="{B4E97C1D-56DD-2E49-BABC-5C5BDB369767}" srcOrd="7" destOrd="0" presId="urn:microsoft.com/office/officeart/2008/layout/HorizontalMultiLevelHierarchy"/>
    <dgm:cxn modelId="{FC6354DE-57D1-F846-8443-51C6004F1B55}" type="presParOf" srcId="{B4E97C1D-56DD-2E49-BABC-5C5BDB369767}" destId="{5EB8075A-6418-F243-9099-A0D6EBFCBD82}" srcOrd="0" destOrd="0" presId="urn:microsoft.com/office/officeart/2008/layout/HorizontalMultiLevelHierarchy"/>
    <dgm:cxn modelId="{3103BCBB-2283-6F4A-A1F6-DE85701AFE16}" type="presParOf" srcId="{B4E97C1D-56DD-2E49-BABC-5C5BDB369767}" destId="{0DAF105F-8927-524D-972E-CE21B326AA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676FA56-6EB8-43F2-97C2-9637A98B1D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3E1230-9C1B-4952-B434-C7840BFDC8BD}">
      <dgm:prSet phldrT="[文本]" custT="1"/>
      <dgm:spPr/>
      <dgm:t>
        <a:bodyPr/>
        <a:lstStyle/>
        <a:p>
          <a:r>
            <a:rPr lang="en-US" altLang="zh-CN" sz="1200" dirty="0" smtClean="0"/>
            <a:t>Web</a:t>
          </a:r>
          <a:r>
            <a:rPr lang="zh-CN" altLang="en-US" sz="1200" dirty="0" smtClean="0"/>
            <a:t>主体型</a:t>
          </a:r>
          <a:endParaRPr lang="zh-CN" altLang="en-US" sz="1200" dirty="0"/>
        </a:p>
      </dgm:t>
    </dgm:pt>
    <dgm:pt modelId="{A113AB34-05CF-4687-B94D-15C6C4FD097E}" type="par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2B49F57A-1C55-45E3-ADFA-67EB1E33E483}" type="sib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B4E82AB2-0A56-474F-9E0F-99D6F7E2F860}">
      <dgm:prSet phldrT="[文本]" custT="1"/>
      <dgm:spPr/>
      <dgm:t>
        <a:bodyPr/>
        <a:lstStyle/>
        <a:p>
          <a:r>
            <a:rPr lang="zh-CN" altLang="en-US" sz="1200" dirty="0" smtClean="0"/>
            <a:t>多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混合型</a:t>
          </a:r>
          <a:endParaRPr lang="zh-CN" altLang="en-US" sz="1200" dirty="0"/>
        </a:p>
      </dgm:t>
    </dgm:pt>
    <dgm:pt modelId="{0FAD7965-9C20-433E-A9A2-7A5BF3387E92}" type="par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88FCD674-83C8-4706-9737-D06E7F2CB122}" type="sib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C66670D4-B105-43DD-A8DB-2AFFED120A6E}">
      <dgm:prSet phldrT="[文本]" custT="1"/>
      <dgm:spPr/>
      <dgm:t>
        <a:bodyPr/>
        <a:lstStyle/>
        <a:p>
          <a:r>
            <a:rPr lang="zh-CN" altLang="en-US" sz="800" dirty="0" smtClean="0"/>
            <a:t>项目低配</a:t>
          </a:r>
          <a:endParaRPr lang="zh-CN" altLang="en-US" sz="800" dirty="0"/>
        </a:p>
      </dgm:t>
    </dgm:pt>
    <dgm:pt modelId="{2C34756D-2FCF-42ED-9D51-578B1A144AC7}" type="par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8C721F55-1C84-48A7-86DC-4FF0DD70FF74}" type="sib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62E893C7-15DB-4419-BD3F-B915901B204D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依赖关系（</a:t>
          </a:r>
          <a:r>
            <a:rPr lang="en-US" altLang="zh-CN" sz="800" dirty="0" smtClean="0">
              <a:solidFill>
                <a:srgbClr val="FF0000"/>
              </a:solidFill>
            </a:rPr>
            <a:t>JS</a:t>
          </a:r>
          <a:r>
            <a:rPr lang="zh-CN" altLang="en-US" sz="800" dirty="0" smtClean="0">
              <a:solidFill>
                <a:srgbClr val="FF0000"/>
              </a:solidFill>
            </a:rPr>
            <a:t>与原生端）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35D31116-5B8E-4F11-AF58-B24CC434B5C1}" type="par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6D29CDF8-432A-4770-AFFC-F78565AE8607}" type="sib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CDF3DCA1-27FF-49A2-B395-A92187D8C7FE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     技术规则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B30B227E-3D91-4F05-B40E-A3D4C56929FB}" type="par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751BC34A-D9B6-4182-9600-92099A427017}" type="sib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AA6A6CC0-3FA9-498A-A147-C74B6A8E56CE}">
      <dgm:prSet phldrT="[文本]" custT="1"/>
      <dgm:spPr/>
      <dgm:t>
        <a:bodyPr/>
        <a:lstStyle/>
        <a:p>
          <a:r>
            <a:rPr lang="zh-CN" altLang="en-US" sz="800" dirty="0" smtClean="0"/>
            <a:t>层级结构</a:t>
          </a:r>
          <a:endParaRPr lang="zh-CN" altLang="en-US" sz="800" dirty="0"/>
        </a:p>
      </dgm:t>
    </dgm:pt>
    <dgm:pt modelId="{3307F880-AAFC-4A26-81A9-6AA4721AF545}" type="par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1C24976A-AF5C-449F-9087-1F9701F55794}" type="sib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61490778-CC3D-4AF5-B99D-559B2ED33498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3</a:t>
          </a:r>
          <a:r>
            <a:rPr lang="zh-CN" altLang="en-US" sz="800" dirty="0" smtClean="0"/>
            <a:t>层</a:t>
          </a:r>
          <a:endParaRPr lang="zh-CN" altLang="en-US" sz="800" dirty="0"/>
        </a:p>
      </dgm:t>
    </dgm:pt>
    <dgm:pt modelId="{EF4B1035-1207-473C-90C4-742F21BAC88D}" type="par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5E67862F-B9DB-412F-89E5-158D8013735A}" type="sib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9814CFE5-9DF4-445E-8D81-DDAC55820C87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1</a:t>
          </a:r>
          <a:r>
            <a:rPr lang="zh-CN" altLang="en-US" sz="800" dirty="0" smtClean="0"/>
            <a:t>人</a:t>
          </a:r>
          <a:endParaRPr lang="zh-CN" altLang="en-US" sz="800" dirty="0"/>
        </a:p>
      </dgm:t>
    </dgm:pt>
    <dgm:pt modelId="{AD2DFC5C-6B0B-496B-9232-6BC609DB1332}" type="par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0EA5511B-170E-4FB5-B2F8-7B325B83F34B}" type="sib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94BA73D6-57B9-4023-A802-FF73E260DFBA}">
      <dgm:prSet phldrT="[文本]" custT="1"/>
      <dgm:spPr/>
      <dgm:t>
        <a:bodyPr/>
        <a:lstStyle/>
        <a:p>
          <a:r>
            <a:rPr lang="zh-CN" altLang="en-US" sz="900" dirty="0" smtClean="0"/>
            <a:t>项目低配</a:t>
          </a:r>
          <a:endParaRPr lang="zh-CN" altLang="en-US" sz="900" dirty="0"/>
        </a:p>
      </dgm:t>
    </dgm:pt>
    <dgm:pt modelId="{AD6EEE8B-5742-4F90-B3D9-026FF203AF89}" type="par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6ED068B3-7794-4A4C-80B5-B1DD08814D04}" type="sib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26CDE1DE-E640-4244-99D4-E0687307DCA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3+1</a:t>
          </a:r>
          <a:r>
            <a:rPr lang="zh-CN" altLang="en-US" sz="900" dirty="0" smtClean="0"/>
            <a:t>人</a:t>
          </a:r>
          <a:endParaRPr lang="zh-CN" altLang="en-US" sz="900" dirty="0"/>
        </a:p>
      </dgm:t>
    </dgm:pt>
    <dgm:pt modelId="{F88C0A55-1C69-4442-BD39-30441CF960E5}" type="par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18053909-4C16-41A4-9EFE-113E2D452C60}" type="sib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E7304FF8-4078-4A72-A4A2-13329A59AE08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依赖关系（</a:t>
          </a:r>
          <a:r>
            <a:rPr lang="en-US" altLang="zh-CN" sz="900" dirty="0" smtClean="0">
              <a:solidFill>
                <a:srgbClr val="FF0000"/>
              </a:solidFill>
            </a:rPr>
            <a:t>JS</a:t>
          </a:r>
          <a:r>
            <a:rPr lang="zh-CN" altLang="en-US" sz="900" dirty="0" smtClean="0">
              <a:solidFill>
                <a:srgbClr val="FF0000"/>
              </a:solidFill>
            </a:rPr>
            <a:t>与原生端）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25F829A3-A6FB-4C73-B854-BCB010823741}" type="par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E5B9DC7D-2CA9-41D1-91A3-DD87F93DB758}" type="sib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B4990868-0F82-4A18-80E9-39C3A39E8924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业务规则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61803808-A696-45C1-A094-012695773122}" type="par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588C59C7-C382-4847-9604-ABB4288852B6}" type="sib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6E4076D8-825F-408D-9A55-6821CDD54A06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技术规则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E73B1661-33C5-4E21-9A72-77B0DB5E03AD}" type="par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52E59079-468D-4933-B6CA-A2C46C3E26DF}" type="sib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4223E6AE-334B-45A8-8202-63259155B55B}">
      <dgm:prSet phldrT="[文本]" custT="1"/>
      <dgm:spPr/>
      <dgm:t>
        <a:bodyPr/>
        <a:lstStyle/>
        <a:p>
          <a:r>
            <a:rPr lang="zh-CN" altLang="en-US" sz="900" dirty="0" smtClean="0"/>
            <a:t>层级结构</a:t>
          </a:r>
          <a:endParaRPr lang="zh-CN" altLang="en-US" sz="900" dirty="0"/>
        </a:p>
      </dgm:t>
    </dgm:pt>
    <dgm:pt modelId="{BAEFCA14-1753-457D-9375-1741169E9087}" type="par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D04B6AA9-190D-4EB9-827D-A17D47A75AC5}" type="sib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080C690A-8391-4E02-9C4E-55D80E5B092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2</a:t>
          </a:r>
          <a:r>
            <a:rPr lang="zh-CN" altLang="en-US" sz="900" dirty="0" smtClean="0"/>
            <a:t>层</a:t>
          </a:r>
          <a:endParaRPr lang="zh-CN" altLang="en-US" sz="900" dirty="0"/>
        </a:p>
      </dgm:t>
    </dgm:pt>
    <dgm:pt modelId="{FEDABD91-D53B-476E-B303-941ACC506949}" type="par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18B23391-DB6F-473F-9464-09E3DE51CAEF}" type="sib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4BE71BDF-F591-489C-8435-88A104FD0471}" type="pres">
      <dgm:prSet presAssocID="{8676FA56-6EB8-43F2-97C2-9637A98B1D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D0367-E09C-48FB-B62D-E2AB01D8B855}" type="pres">
      <dgm:prSet presAssocID="{8676FA56-6EB8-43F2-97C2-9637A98B1DBB}" presName="divider" presStyleLbl="fgShp" presStyleIdx="0" presStyleCnt="1"/>
      <dgm:spPr/>
    </dgm:pt>
    <dgm:pt modelId="{AFDEC708-83CE-492D-8D34-A3058AAEA1CC}" type="pres">
      <dgm:prSet presAssocID="{AC3E1230-9C1B-4952-B434-C7840BFDC8BD}" presName="downArrow" presStyleLbl="node1" presStyleIdx="0" presStyleCnt="2"/>
      <dgm:spPr/>
    </dgm:pt>
    <dgm:pt modelId="{DC7B1079-AC09-43B7-A6AE-7FF16085D461}" type="pres">
      <dgm:prSet presAssocID="{AC3E1230-9C1B-4952-B434-C7840BFDC8B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1BAF0-1030-4C20-BD52-42F27E1167EA}" type="pres">
      <dgm:prSet presAssocID="{B4E82AB2-0A56-474F-9E0F-99D6F7E2F860}" presName="upArrow" presStyleLbl="node1" presStyleIdx="1" presStyleCnt="2"/>
      <dgm:spPr/>
    </dgm:pt>
    <dgm:pt modelId="{001045B9-D655-4FC6-8F2F-3D71DBB8F34D}" type="pres">
      <dgm:prSet presAssocID="{B4E82AB2-0A56-474F-9E0F-99D6F7E2F86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F8D089-F0DD-764E-8171-4A1DD9C46E1B}" type="presOf" srcId="{8676FA56-6EB8-43F2-97C2-9637A98B1DBB}" destId="{4BE71BDF-F591-489C-8435-88A104FD0471}" srcOrd="0" destOrd="0" presId="urn:microsoft.com/office/officeart/2005/8/layout/arrow3"/>
    <dgm:cxn modelId="{57C9EF20-10EC-44E0-A616-1ED5177DD8BB}" srcId="{8676FA56-6EB8-43F2-97C2-9637A98B1DBB}" destId="{AC3E1230-9C1B-4952-B434-C7840BFDC8BD}" srcOrd="0" destOrd="0" parTransId="{A113AB34-05CF-4687-B94D-15C6C4FD097E}" sibTransId="{2B49F57A-1C55-45E3-ADFA-67EB1E33E483}"/>
    <dgm:cxn modelId="{CD47A108-FE68-934E-A725-14F30CCE0C70}" type="presOf" srcId="{4223E6AE-334B-45A8-8202-63259155B55B}" destId="{001045B9-D655-4FC6-8F2F-3D71DBB8F34D}" srcOrd="0" destOrd="6" presId="urn:microsoft.com/office/officeart/2005/8/layout/arrow3"/>
    <dgm:cxn modelId="{39D73B46-C753-46E2-AA59-17D08AE1E249}" srcId="{AC3E1230-9C1B-4952-B434-C7840BFDC8BD}" destId="{C66670D4-B105-43DD-A8DB-2AFFED120A6E}" srcOrd="0" destOrd="0" parTransId="{2C34756D-2FCF-42ED-9D51-578B1A144AC7}" sibTransId="{8C721F55-1C84-48A7-86DC-4FF0DD70FF74}"/>
    <dgm:cxn modelId="{A02702EF-6DD4-4B47-9EA6-FB5A26B3B1AC}" srcId="{C66670D4-B105-43DD-A8DB-2AFFED120A6E}" destId="{9814CFE5-9DF4-445E-8D81-DDAC55820C87}" srcOrd="0" destOrd="0" parTransId="{AD2DFC5C-6B0B-496B-9232-6BC609DB1332}" sibTransId="{0EA5511B-170E-4FB5-B2F8-7B325B83F34B}"/>
    <dgm:cxn modelId="{5F24467E-8C26-44B1-AEE0-3E7FAA346544}" srcId="{E7304FF8-4078-4A72-A4A2-13329A59AE08}" destId="{B4990868-0F82-4A18-80E9-39C3A39E8924}" srcOrd="0" destOrd="0" parTransId="{61803808-A696-45C1-A094-012695773122}" sibTransId="{588C59C7-C382-4847-9604-ABB4288852B6}"/>
    <dgm:cxn modelId="{D81610E1-4440-4C3C-B469-747CE855F764}" srcId="{62E893C7-15DB-4419-BD3F-B915901B204D}" destId="{CDF3DCA1-27FF-49A2-B395-A92187D8C7FE}" srcOrd="0" destOrd="0" parTransId="{B30B227E-3D91-4F05-B40E-A3D4C56929FB}" sibTransId="{751BC34A-D9B6-4182-9600-92099A427017}"/>
    <dgm:cxn modelId="{221C927D-47C6-9349-998D-2052540C7605}" type="presOf" srcId="{26CDE1DE-E640-4244-99D4-E0687307DCA5}" destId="{001045B9-D655-4FC6-8F2F-3D71DBB8F34D}" srcOrd="0" destOrd="2" presId="urn:microsoft.com/office/officeart/2005/8/layout/arrow3"/>
    <dgm:cxn modelId="{C4BFCF75-C63A-234D-9E9D-8092FFA7DBC7}" type="presOf" srcId="{E7304FF8-4078-4A72-A4A2-13329A59AE08}" destId="{001045B9-D655-4FC6-8F2F-3D71DBB8F34D}" srcOrd="0" destOrd="3" presId="urn:microsoft.com/office/officeart/2005/8/layout/arrow3"/>
    <dgm:cxn modelId="{54E4E46C-5AEA-804E-98FD-8A100ED57272}" type="presOf" srcId="{CDF3DCA1-27FF-49A2-B395-A92187D8C7FE}" destId="{DC7B1079-AC09-43B7-A6AE-7FF16085D461}" srcOrd="0" destOrd="4" presId="urn:microsoft.com/office/officeart/2005/8/layout/arrow3"/>
    <dgm:cxn modelId="{F143CFF6-204D-2146-93F2-E32017B44AC1}" type="presOf" srcId="{61490778-CC3D-4AF5-B99D-559B2ED33498}" destId="{DC7B1079-AC09-43B7-A6AE-7FF16085D461}" srcOrd="0" destOrd="6" presId="urn:microsoft.com/office/officeart/2005/8/layout/arrow3"/>
    <dgm:cxn modelId="{CF57A84B-51CC-49E9-AF3D-76676AEE729B}" srcId="{AC3E1230-9C1B-4952-B434-C7840BFDC8BD}" destId="{62E893C7-15DB-4419-BD3F-B915901B204D}" srcOrd="1" destOrd="0" parTransId="{35D31116-5B8E-4F11-AF58-B24CC434B5C1}" sibTransId="{6D29CDF8-432A-4770-AFFC-F78565AE8607}"/>
    <dgm:cxn modelId="{406F0DF7-68F8-44C6-8F32-2FC175805475}" srcId="{4223E6AE-334B-45A8-8202-63259155B55B}" destId="{080C690A-8391-4E02-9C4E-55D80E5B0925}" srcOrd="0" destOrd="0" parTransId="{FEDABD91-D53B-476E-B303-941ACC506949}" sibTransId="{18B23391-DB6F-473F-9464-09E3DE51CAEF}"/>
    <dgm:cxn modelId="{034D5552-BFD1-2649-8D4E-F39101D45D41}" type="presOf" srcId="{94BA73D6-57B9-4023-A802-FF73E260DFBA}" destId="{001045B9-D655-4FC6-8F2F-3D71DBB8F34D}" srcOrd="0" destOrd="1" presId="urn:microsoft.com/office/officeart/2005/8/layout/arrow3"/>
    <dgm:cxn modelId="{D3888612-9A29-4C34-9EFD-7804FABDF78D}" srcId="{8676FA56-6EB8-43F2-97C2-9637A98B1DBB}" destId="{B4E82AB2-0A56-474F-9E0F-99D6F7E2F860}" srcOrd="1" destOrd="0" parTransId="{0FAD7965-9C20-433E-A9A2-7A5BF3387E92}" sibTransId="{88FCD674-83C8-4706-9737-D06E7F2CB122}"/>
    <dgm:cxn modelId="{05C9BBC2-5A99-7346-AED2-04782FD79F22}" type="presOf" srcId="{080C690A-8391-4E02-9C4E-55D80E5B0925}" destId="{001045B9-D655-4FC6-8F2F-3D71DBB8F34D}" srcOrd="0" destOrd="7" presId="urn:microsoft.com/office/officeart/2005/8/layout/arrow3"/>
    <dgm:cxn modelId="{A2CAEE00-DFF0-4D88-8C30-041553AD915B}" srcId="{B4E82AB2-0A56-474F-9E0F-99D6F7E2F860}" destId="{94BA73D6-57B9-4023-A802-FF73E260DFBA}" srcOrd="0" destOrd="0" parTransId="{AD6EEE8B-5742-4F90-B3D9-026FF203AF89}" sibTransId="{6ED068B3-7794-4A4C-80B5-B1DD08814D04}"/>
    <dgm:cxn modelId="{A92530D2-B84D-4E53-89BD-6A6B7CF58B46}" srcId="{B4E82AB2-0A56-474F-9E0F-99D6F7E2F860}" destId="{E7304FF8-4078-4A72-A4A2-13329A59AE08}" srcOrd="1" destOrd="0" parTransId="{25F829A3-A6FB-4C73-B854-BCB010823741}" sibTransId="{E5B9DC7D-2CA9-41D1-91A3-DD87F93DB758}"/>
    <dgm:cxn modelId="{BDC82805-0617-1D40-A8B2-63FE261F8C4A}" type="presOf" srcId="{B4E82AB2-0A56-474F-9E0F-99D6F7E2F860}" destId="{001045B9-D655-4FC6-8F2F-3D71DBB8F34D}" srcOrd="0" destOrd="0" presId="urn:microsoft.com/office/officeart/2005/8/layout/arrow3"/>
    <dgm:cxn modelId="{CDF72A25-32DE-431D-8B80-A954D0F50C5C}" srcId="{94BA73D6-57B9-4023-A802-FF73E260DFBA}" destId="{26CDE1DE-E640-4244-99D4-E0687307DCA5}" srcOrd="0" destOrd="0" parTransId="{F88C0A55-1C69-4442-BD39-30441CF960E5}" sibTransId="{18053909-4C16-41A4-9EFE-113E2D452C60}"/>
    <dgm:cxn modelId="{C41EB982-86CD-EA47-8557-E721A06699A5}" type="presOf" srcId="{6E4076D8-825F-408D-9A55-6821CDD54A06}" destId="{001045B9-D655-4FC6-8F2F-3D71DBB8F34D}" srcOrd="0" destOrd="5" presId="urn:microsoft.com/office/officeart/2005/8/layout/arrow3"/>
    <dgm:cxn modelId="{51233659-5D3D-4896-BA1B-8205B2563978}" srcId="{E7304FF8-4078-4A72-A4A2-13329A59AE08}" destId="{6E4076D8-825F-408D-9A55-6821CDD54A06}" srcOrd="1" destOrd="0" parTransId="{E73B1661-33C5-4E21-9A72-77B0DB5E03AD}" sibTransId="{52E59079-468D-4933-B6CA-A2C46C3E26DF}"/>
    <dgm:cxn modelId="{2CB32934-8D2E-477A-BE51-520D63EDDCE3}" srcId="{AC3E1230-9C1B-4952-B434-C7840BFDC8BD}" destId="{AA6A6CC0-3FA9-498A-A147-C74B6A8E56CE}" srcOrd="2" destOrd="0" parTransId="{3307F880-AAFC-4A26-81A9-6AA4721AF545}" sibTransId="{1C24976A-AF5C-449F-9087-1F9701F55794}"/>
    <dgm:cxn modelId="{ACCB0734-152F-4D44-B7CF-E5604607E6B7}" type="presOf" srcId="{AC3E1230-9C1B-4952-B434-C7840BFDC8BD}" destId="{DC7B1079-AC09-43B7-A6AE-7FF16085D461}" srcOrd="0" destOrd="0" presId="urn:microsoft.com/office/officeart/2005/8/layout/arrow3"/>
    <dgm:cxn modelId="{C9BC3B15-B2F2-D34D-A217-3E839A36CD2C}" type="presOf" srcId="{AA6A6CC0-3FA9-498A-A147-C74B6A8E56CE}" destId="{DC7B1079-AC09-43B7-A6AE-7FF16085D461}" srcOrd="0" destOrd="5" presId="urn:microsoft.com/office/officeart/2005/8/layout/arrow3"/>
    <dgm:cxn modelId="{D897E51C-B8FA-4442-BF65-75EF236E82FC}" type="presOf" srcId="{C66670D4-B105-43DD-A8DB-2AFFED120A6E}" destId="{DC7B1079-AC09-43B7-A6AE-7FF16085D461}" srcOrd="0" destOrd="1" presId="urn:microsoft.com/office/officeart/2005/8/layout/arrow3"/>
    <dgm:cxn modelId="{705EC736-3B8F-4741-BD39-932127897A0E}" type="presOf" srcId="{62E893C7-15DB-4419-BD3F-B915901B204D}" destId="{DC7B1079-AC09-43B7-A6AE-7FF16085D461}" srcOrd="0" destOrd="3" presId="urn:microsoft.com/office/officeart/2005/8/layout/arrow3"/>
    <dgm:cxn modelId="{BFA89F35-C92D-4FE0-B526-93120C340573}" srcId="{B4E82AB2-0A56-474F-9E0F-99D6F7E2F860}" destId="{4223E6AE-334B-45A8-8202-63259155B55B}" srcOrd="2" destOrd="0" parTransId="{BAEFCA14-1753-457D-9375-1741169E9087}" sibTransId="{D04B6AA9-190D-4EB9-827D-A17D47A75AC5}"/>
    <dgm:cxn modelId="{29FF7B9A-225E-4448-A6FA-3F9087F31AC0}" type="presOf" srcId="{9814CFE5-9DF4-445E-8D81-DDAC55820C87}" destId="{DC7B1079-AC09-43B7-A6AE-7FF16085D461}" srcOrd="0" destOrd="2" presId="urn:microsoft.com/office/officeart/2005/8/layout/arrow3"/>
    <dgm:cxn modelId="{EE9D14C4-E9ED-7D47-91F9-43201A32458B}" type="presOf" srcId="{B4990868-0F82-4A18-80E9-39C3A39E8924}" destId="{001045B9-D655-4FC6-8F2F-3D71DBB8F34D}" srcOrd="0" destOrd="4" presId="urn:microsoft.com/office/officeart/2005/8/layout/arrow3"/>
    <dgm:cxn modelId="{19C7FBA3-404D-4F91-B6FC-DD6786703811}" srcId="{AA6A6CC0-3FA9-498A-A147-C74B6A8E56CE}" destId="{61490778-CC3D-4AF5-B99D-559B2ED33498}" srcOrd="0" destOrd="0" parTransId="{EF4B1035-1207-473C-90C4-742F21BAC88D}" sibTransId="{5E67862F-B9DB-412F-89E5-158D8013735A}"/>
    <dgm:cxn modelId="{14BD0526-C96C-4544-8D2A-39E69A9F835E}" type="presParOf" srcId="{4BE71BDF-F591-489C-8435-88A104FD0471}" destId="{44FD0367-E09C-48FB-B62D-E2AB01D8B855}" srcOrd="0" destOrd="0" presId="urn:microsoft.com/office/officeart/2005/8/layout/arrow3"/>
    <dgm:cxn modelId="{917300A7-070D-BF49-BB06-C900A85A7EE7}" type="presParOf" srcId="{4BE71BDF-F591-489C-8435-88A104FD0471}" destId="{AFDEC708-83CE-492D-8D34-A3058AAEA1CC}" srcOrd="1" destOrd="0" presId="urn:microsoft.com/office/officeart/2005/8/layout/arrow3"/>
    <dgm:cxn modelId="{1834B201-A0F2-CE47-8CBB-5254A8CBE896}" type="presParOf" srcId="{4BE71BDF-F591-489C-8435-88A104FD0471}" destId="{DC7B1079-AC09-43B7-A6AE-7FF16085D461}" srcOrd="2" destOrd="0" presId="urn:microsoft.com/office/officeart/2005/8/layout/arrow3"/>
    <dgm:cxn modelId="{E7F6EC6B-20E0-FA48-B26E-6AA520EFC151}" type="presParOf" srcId="{4BE71BDF-F591-489C-8435-88A104FD0471}" destId="{2611BAF0-1030-4C20-BD52-42F27E1167EA}" srcOrd="3" destOrd="0" presId="urn:microsoft.com/office/officeart/2005/8/layout/arrow3"/>
    <dgm:cxn modelId="{082E94C6-9DB4-4B4F-A31E-82812021F11D}" type="presParOf" srcId="{4BE71BDF-F591-489C-8435-88A104FD0471}" destId="{001045B9-D655-4FC6-8F2F-3D71DBB8F34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EC4AFB-D32E-EE46-9470-F8038C26AAD5}" type="presOf" srcId="{BD64F9F1-CDC4-EB49-B46A-C9F1384767E0}" destId="{99741E28-03FD-C340-8F2C-3D39D8822863}" srcOrd="0" destOrd="0" presId="urn:microsoft.com/office/officeart/2005/8/layout/equation1"/>
    <dgm:cxn modelId="{7249A1AF-FDDD-2B41-B0E9-87D99568D008}" type="presOf" srcId="{A6AF84EE-57BB-F449-ABF8-6F15A82E499C}" destId="{8F408E65-BD26-B94D-AC9A-DF900512B8A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8AC15D38-1798-184C-823E-ED030F6EA173}" type="presOf" srcId="{70755541-4BDB-4845-A7F9-2B69BA72E61E}" destId="{B8622DEF-A6E5-E848-8411-35A4A739A7C9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FF7F2D86-A845-B940-BF87-6E19788335EA}" type="presOf" srcId="{66465762-CD5F-1840-A784-2C2A9EEDF7F4}" destId="{3713940A-6A6A-E642-9564-18E25C0A12EE}" srcOrd="0" destOrd="0" presId="urn:microsoft.com/office/officeart/2005/8/layout/equation1"/>
    <dgm:cxn modelId="{BFCDE598-E1E4-0E45-A626-FE3D3686211C}" type="presOf" srcId="{555B72CA-75A6-2348-A067-37D6ADEA50A3}" destId="{D3C091A9-611F-9F40-B65D-CA5A528FFE01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362DA17A-5DC3-4D48-B59D-2672F2EC3E71}" type="presOf" srcId="{35527806-825D-1547-9B23-92F8C7DAC6F4}" destId="{A869993F-94CE-D741-8AE8-537495BEFC87}" srcOrd="0" destOrd="0" presId="urn:microsoft.com/office/officeart/2005/8/layout/equation1"/>
    <dgm:cxn modelId="{5F71A76E-DA00-3746-8706-D7A7EFD10C5A}" type="presOf" srcId="{3FCDBBF1-1B70-A641-A0EE-DC0B6E3E7ACA}" destId="{5B7AAF29-F308-534A-87DF-9ACEB5E627F2}" srcOrd="0" destOrd="0" presId="urn:microsoft.com/office/officeart/2005/8/layout/equation1"/>
    <dgm:cxn modelId="{A64BD08C-ECC8-BE47-BFEF-732515729A91}" type="presOf" srcId="{656E3F8F-DEA8-3F4C-BDFF-3D96D4CA9040}" destId="{971DA4D7-9B43-2D45-B251-CC4EB191CB65}" srcOrd="0" destOrd="0" presId="urn:microsoft.com/office/officeart/2005/8/layout/equation1"/>
    <dgm:cxn modelId="{52501167-BB91-BC4D-B1B1-D16E7EE8665C}" type="presOf" srcId="{EC4DCB9D-DF6A-584D-9434-DCCB19E9C654}" destId="{CB9861D9-647A-9545-AF56-5BE6C020C0BC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AD2AC941-139C-6A48-AD9C-55FAC97D165F}" type="presOf" srcId="{963AEE24-599D-5E4A-9DFC-58D321676BDE}" destId="{EF2DF7AB-253E-0040-AF39-1EFF03C5412D}" srcOrd="0" destOrd="0" presId="urn:microsoft.com/office/officeart/2005/8/layout/equation1"/>
    <dgm:cxn modelId="{4929C14A-1A75-F94D-A32F-434D1201BF6A}" type="presParOf" srcId="{8F408E65-BD26-B94D-AC9A-DF900512B8A1}" destId="{D3C091A9-611F-9F40-B65D-CA5A528FFE01}" srcOrd="0" destOrd="0" presId="urn:microsoft.com/office/officeart/2005/8/layout/equation1"/>
    <dgm:cxn modelId="{6F76466A-7FAF-BD43-81FF-B7EEB46F2617}" type="presParOf" srcId="{8F408E65-BD26-B94D-AC9A-DF900512B8A1}" destId="{E9C3E050-30B2-E44E-848D-7BDFC94BD58F}" srcOrd="1" destOrd="0" presId="urn:microsoft.com/office/officeart/2005/8/layout/equation1"/>
    <dgm:cxn modelId="{C1CAA671-6A0C-C649-9753-4DC9F9D0A611}" type="presParOf" srcId="{8F408E65-BD26-B94D-AC9A-DF900512B8A1}" destId="{CB9861D9-647A-9545-AF56-5BE6C020C0BC}" srcOrd="2" destOrd="0" presId="urn:microsoft.com/office/officeart/2005/8/layout/equation1"/>
    <dgm:cxn modelId="{EBE95CC9-A4FC-3B41-A07F-693D60AF1C6F}" type="presParOf" srcId="{8F408E65-BD26-B94D-AC9A-DF900512B8A1}" destId="{D222CA45-C3FF-9641-9363-1FE880CB4FB4}" srcOrd="3" destOrd="0" presId="urn:microsoft.com/office/officeart/2005/8/layout/equation1"/>
    <dgm:cxn modelId="{6CC6FB48-C588-8147-80F2-666A79CA245A}" type="presParOf" srcId="{8F408E65-BD26-B94D-AC9A-DF900512B8A1}" destId="{B8622DEF-A6E5-E848-8411-35A4A739A7C9}" srcOrd="4" destOrd="0" presId="urn:microsoft.com/office/officeart/2005/8/layout/equation1"/>
    <dgm:cxn modelId="{603E8D9C-D053-2044-8241-D3CB37D4EC63}" type="presParOf" srcId="{8F408E65-BD26-B94D-AC9A-DF900512B8A1}" destId="{8B1BEB36-FE2A-9A4F-91B2-F1F74A22534F}" srcOrd="5" destOrd="0" presId="urn:microsoft.com/office/officeart/2005/8/layout/equation1"/>
    <dgm:cxn modelId="{32AB9A05-3323-9045-A21F-2680DDE67A01}" type="presParOf" srcId="{8F408E65-BD26-B94D-AC9A-DF900512B8A1}" destId="{EF2DF7AB-253E-0040-AF39-1EFF03C5412D}" srcOrd="6" destOrd="0" presId="urn:microsoft.com/office/officeart/2005/8/layout/equation1"/>
    <dgm:cxn modelId="{C309A050-7E92-A143-81C2-8CF91CA556B3}" type="presParOf" srcId="{8F408E65-BD26-B94D-AC9A-DF900512B8A1}" destId="{9083AC97-24C9-C847-BE6A-B4A43BFBB23C}" srcOrd="7" destOrd="0" presId="urn:microsoft.com/office/officeart/2005/8/layout/equation1"/>
    <dgm:cxn modelId="{D72CCE76-FE74-A849-9F8B-6C0CB67388E4}" type="presParOf" srcId="{8F408E65-BD26-B94D-AC9A-DF900512B8A1}" destId="{99741E28-03FD-C340-8F2C-3D39D8822863}" srcOrd="8" destOrd="0" presId="urn:microsoft.com/office/officeart/2005/8/layout/equation1"/>
    <dgm:cxn modelId="{78463830-0733-F748-A154-ED5328D494CE}" type="presParOf" srcId="{8F408E65-BD26-B94D-AC9A-DF900512B8A1}" destId="{4CA5918E-6609-8643-A10A-53CA8B07C6BA}" srcOrd="9" destOrd="0" presId="urn:microsoft.com/office/officeart/2005/8/layout/equation1"/>
    <dgm:cxn modelId="{450F84A9-772F-8649-A0ED-E804F17498DA}" type="presParOf" srcId="{8F408E65-BD26-B94D-AC9A-DF900512B8A1}" destId="{971DA4D7-9B43-2D45-B251-CC4EB191CB65}" srcOrd="10" destOrd="0" presId="urn:microsoft.com/office/officeart/2005/8/layout/equation1"/>
    <dgm:cxn modelId="{E81B157E-63B2-A94C-8055-EECAE785895C}" type="presParOf" srcId="{8F408E65-BD26-B94D-AC9A-DF900512B8A1}" destId="{A2FA6623-3934-4D47-927F-AA4FAE102106}" srcOrd="11" destOrd="0" presId="urn:microsoft.com/office/officeart/2005/8/layout/equation1"/>
    <dgm:cxn modelId="{F6973FA8-F530-7441-ACD2-218268624088}" type="presParOf" srcId="{8F408E65-BD26-B94D-AC9A-DF900512B8A1}" destId="{3713940A-6A6A-E642-9564-18E25C0A12EE}" srcOrd="12" destOrd="0" presId="urn:microsoft.com/office/officeart/2005/8/layout/equation1"/>
    <dgm:cxn modelId="{A086A1BC-46E7-C045-B488-81ECDA268E4F}" type="presParOf" srcId="{8F408E65-BD26-B94D-AC9A-DF900512B8A1}" destId="{D1F575D0-FA7A-994E-8A0E-CFF894148151}" srcOrd="13" destOrd="0" presId="urn:microsoft.com/office/officeart/2005/8/layout/equation1"/>
    <dgm:cxn modelId="{39065D6C-026D-F14C-A5DE-59D2812CD557}" type="presParOf" srcId="{8F408E65-BD26-B94D-AC9A-DF900512B8A1}" destId="{5B7AAF29-F308-534A-87DF-9ACEB5E627F2}" srcOrd="14" destOrd="0" presId="urn:microsoft.com/office/officeart/2005/8/layout/equation1"/>
    <dgm:cxn modelId="{50488BDB-6CB6-4F4F-BDFC-DE6F63F178EA}" type="presParOf" srcId="{8F408E65-BD26-B94D-AC9A-DF900512B8A1}" destId="{2CF50FE7-2AE0-0942-88CB-DB0244933660}" srcOrd="15" destOrd="0" presId="urn:microsoft.com/office/officeart/2005/8/layout/equation1"/>
    <dgm:cxn modelId="{F4B90222-A516-C842-9DC4-19DE0360AD71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BA1EE2-12D2-6441-894B-A2CBF2FB5E5B}" type="presOf" srcId="{A6AF84EE-57BB-F449-ABF8-6F15A82E499C}" destId="{8F408E65-BD26-B94D-AC9A-DF900512B8A1}" srcOrd="0" destOrd="0" presId="urn:microsoft.com/office/officeart/2005/8/layout/equation1"/>
    <dgm:cxn modelId="{81CEDE10-0F42-EA4C-A534-162A8805854D}" type="presOf" srcId="{555B72CA-75A6-2348-A067-37D6ADEA50A3}" destId="{D3C091A9-611F-9F40-B65D-CA5A528FFE01}" srcOrd="0" destOrd="0" presId="urn:microsoft.com/office/officeart/2005/8/layout/equation1"/>
    <dgm:cxn modelId="{B7E3A232-7B7F-6948-A516-D72FF6B384AD}" type="presOf" srcId="{70755541-4BDB-4845-A7F9-2B69BA72E61E}" destId="{B8622DEF-A6E5-E848-8411-35A4A739A7C9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0B2F8977-2076-5C48-A8DE-16F279127AA7}" type="presOf" srcId="{66465762-CD5F-1840-A784-2C2A9EEDF7F4}" destId="{3713940A-6A6A-E642-9564-18E25C0A12EE}" srcOrd="0" destOrd="0" presId="urn:microsoft.com/office/officeart/2005/8/layout/equation1"/>
    <dgm:cxn modelId="{AE2230A2-0BCB-7241-AE2D-98418A1DAEE6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417F464F-E55B-7740-93A7-0A7A082676BD}" type="presOf" srcId="{EC4DCB9D-DF6A-584D-9434-DCCB19E9C654}" destId="{CB9861D9-647A-9545-AF56-5BE6C020C0BC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1B7C1154-DA62-A445-AECD-63A09740536A}" type="presOf" srcId="{3FCDBBF1-1B70-A641-A0EE-DC0B6E3E7ACA}" destId="{5B7AAF29-F308-534A-87DF-9ACEB5E627F2}" srcOrd="0" destOrd="0" presId="urn:microsoft.com/office/officeart/2005/8/layout/equation1"/>
    <dgm:cxn modelId="{E70AF941-6C82-7548-9AB5-8DC2FDFE3671}" type="presOf" srcId="{656E3F8F-DEA8-3F4C-BDFF-3D96D4CA9040}" destId="{971DA4D7-9B43-2D45-B251-CC4EB191CB65}" srcOrd="0" destOrd="0" presId="urn:microsoft.com/office/officeart/2005/8/layout/equation1"/>
    <dgm:cxn modelId="{718B532E-5E30-E749-8474-1F5532BB0447}" type="presOf" srcId="{963AEE24-599D-5E4A-9DFC-58D321676BDE}" destId="{EF2DF7AB-253E-0040-AF39-1EFF03C5412D}" srcOrd="0" destOrd="0" presId="urn:microsoft.com/office/officeart/2005/8/layout/equation1"/>
    <dgm:cxn modelId="{D511CE5B-4FD1-1745-B492-FA027E8FC762}" type="presOf" srcId="{35527806-825D-1547-9B23-92F8C7DAC6F4}" destId="{A869993F-94CE-D741-8AE8-537495BEFC87}" srcOrd="0" destOrd="0" presId="urn:microsoft.com/office/officeart/2005/8/layout/equation1"/>
    <dgm:cxn modelId="{CBFE98F8-0A5B-4D4C-8027-CE1BB5C407AB}" type="presParOf" srcId="{8F408E65-BD26-B94D-AC9A-DF900512B8A1}" destId="{D3C091A9-611F-9F40-B65D-CA5A528FFE01}" srcOrd="0" destOrd="0" presId="urn:microsoft.com/office/officeart/2005/8/layout/equation1"/>
    <dgm:cxn modelId="{850077E1-3C4A-1B49-9B03-1668BD6215FA}" type="presParOf" srcId="{8F408E65-BD26-B94D-AC9A-DF900512B8A1}" destId="{E9C3E050-30B2-E44E-848D-7BDFC94BD58F}" srcOrd="1" destOrd="0" presId="urn:microsoft.com/office/officeart/2005/8/layout/equation1"/>
    <dgm:cxn modelId="{F72EC194-70B1-D54F-ADEB-40553B197359}" type="presParOf" srcId="{8F408E65-BD26-B94D-AC9A-DF900512B8A1}" destId="{CB9861D9-647A-9545-AF56-5BE6C020C0BC}" srcOrd="2" destOrd="0" presId="urn:microsoft.com/office/officeart/2005/8/layout/equation1"/>
    <dgm:cxn modelId="{F0958EA1-5EBF-4249-8D6F-C26603747B0F}" type="presParOf" srcId="{8F408E65-BD26-B94D-AC9A-DF900512B8A1}" destId="{D222CA45-C3FF-9641-9363-1FE880CB4FB4}" srcOrd="3" destOrd="0" presId="urn:microsoft.com/office/officeart/2005/8/layout/equation1"/>
    <dgm:cxn modelId="{F07C6B69-4B0C-7540-B7B9-E7691F6C193F}" type="presParOf" srcId="{8F408E65-BD26-B94D-AC9A-DF900512B8A1}" destId="{B8622DEF-A6E5-E848-8411-35A4A739A7C9}" srcOrd="4" destOrd="0" presId="urn:microsoft.com/office/officeart/2005/8/layout/equation1"/>
    <dgm:cxn modelId="{CA32B0E3-9980-AF45-BA39-9FD59F372DF0}" type="presParOf" srcId="{8F408E65-BD26-B94D-AC9A-DF900512B8A1}" destId="{8B1BEB36-FE2A-9A4F-91B2-F1F74A22534F}" srcOrd="5" destOrd="0" presId="urn:microsoft.com/office/officeart/2005/8/layout/equation1"/>
    <dgm:cxn modelId="{70EEB611-B7D8-EE41-8D21-1D1EC686F812}" type="presParOf" srcId="{8F408E65-BD26-B94D-AC9A-DF900512B8A1}" destId="{EF2DF7AB-253E-0040-AF39-1EFF03C5412D}" srcOrd="6" destOrd="0" presId="urn:microsoft.com/office/officeart/2005/8/layout/equation1"/>
    <dgm:cxn modelId="{A07E9E67-4DA4-4240-B04E-9D9501DA1D6C}" type="presParOf" srcId="{8F408E65-BD26-B94D-AC9A-DF900512B8A1}" destId="{9083AC97-24C9-C847-BE6A-B4A43BFBB23C}" srcOrd="7" destOrd="0" presId="urn:microsoft.com/office/officeart/2005/8/layout/equation1"/>
    <dgm:cxn modelId="{7F3C95BE-A532-F240-9DB1-BD8DF2BAE0C0}" type="presParOf" srcId="{8F408E65-BD26-B94D-AC9A-DF900512B8A1}" destId="{99741E28-03FD-C340-8F2C-3D39D8822863}" srcOrd="8" destOrd="0" presId="urn:microsoft.com/office/officeart/2005/8/layout/equation1"/>
    <dgm:cxn modelId="{1791FC0C-CBAB-5D42-AF18-107CFA789CEB}" type="presParOf" srcId="{8F408E65-BD26-B94D-AC9A-DF900512B8A1}" destId="{4CA5918E-6609-8643-A10A-53CA8B07C6BA}" srcOrd="9" destOrd="0" presId="urn:microsoft.com/office/officeart/2005/8/layout/equation1"/>
    <dgm:cxn modelId="{DA30650C-CC7E-3944-84C6-C5BEB9F88911}" type="presParOf" srcId="{8F408E65-BD26-B94D-AC9A-DF900512B8A1}" destId="{971DA4D7-9B43-2D45-B251-CC4EB191CB65}" srcOrd="10" destOrd="0" presId="urn:microsoft.com/office/officeart/2005/8/layout/equation1"/>
    <dgm:cxn modelId="{C3236CAD-2BE2-F549-94FA-06F7998BBE88}" type="presParOf" srcId="{8F408E65-BD26-B94D-AC9A-DF900512B8A1}" destId="{A2FA6623-3934-4D47-927F-AA4FAE102106}" srcOrd="11" destOrd="0" presId="urn:microsoft.com/office/officeart/2005/8/layout/equation1"/>
    <dgm:cxn modelId="{A4DFC82F-74D3-CE46-B7A2-5748DD5EC5CB}" type="presParOf" srcId="{8F408E65-BD26-B94D-AC9A-DF900512B8A1}" destId="{3713940A-6A6A-E642-9564-18E25C0A12EE}" srcOrd="12" destOrd="0" presId="urn:microsoft.com/office/officeart/2005/8/layout/equation1"/>
    <dgm:cxn modelId="{98C6B7F3-BCC1-ED43-BE91-55CFD51F1DD5}" type="presParOf" srcId="{8F408E65-BD26-B94D-AC9A-DF900512B8A1}" destId="{D1F575D0-FA7A-994E-8A0E-CFF894148151}" srcOrd="13" destOrd="0" presId="urn:microsoft.com/office/officeart/2005/8/layout/equation1"/>
    <dgm:cxn modelId="{9D255677-1A63-7740-B97F-C6498D4B86A9}" type="presParOf" srcId="{8F408E65-BD26-B94D-AC9A-DF900512B8A1}" destId="{5B7AAF29-F308-534A-87DF-9ACEB5E627F2}" srcOrd="14" destOrd="0" presId="urn:microsoft.com/office/officeart/2005/8/layout/equation1"/>
    <dgm:cxn modelId="{7E31512A-8118-094B-ADA4-1486A2AA3AA5}" type="presParOf" srcId="{8F408E65-BD26-B94D-AC9A-DF900512B8A1}" destId="{2CF50FE7-2AE0-0942-88CB-DB0244933660}" srcOrd="15" destOrd="0" presId="urn:microsoft.com/office/officeart/2005/8/layout/equation1"/>
    <dgm:cxn modelId="{61105145-16DF-4F49-B5A8-3E806DA6AB53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CE3BD5-5DD0-EF47-A8E3-458F79608DE2}" type="presOf" srcId="{70755541-4BDB-4845-A7F9-2B69BA72E61E}" destId="{B8622DEF-A6E5-E848-8411-35A4A739A7C9}" srcOrd="0" destOrd="0" presId="urn:microsoft.com/office/officeart/2005/8/layout/equation1"/>
    <dgm:cxn modelId="{1EDAAAB8-40F5-3F40-BD17-8FADAFB0645A}" type="presOf" srcId="{35527806-825D-1547-9B23-92F8C7DAC6F4}" destId="{A869993F-94CE-D741-8AE8-537495BEFC87}" srcOrd="0" destOrd="0" presId="urn:microsoft.com/office/officeart/2005/8/layout/equation1"/>
    <dgm:cxn modelId="{05008D9C-9781-AA47-A78D-E3D7CBFC7E8B}" type="presOf" srcId="{3FCDBBF1-1B70-A641-A0EE-DC0B6E3E7ACA}" destId="{5B7AAF29-F308-534A-87DF-9ACEB5E627F2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6BE1FBFB-EC47-AB44-96F2-DCF138E4BBE8}" type="presOf" srcId="{656E3F8F-DEA8-3F4C-BDFF-3D96D4CA9040}" destId="{971DA4D7-9B43-2D45-B251-CC4EB191CB65}" srcOrd="0" destOrd="0" presId="urn:microsoft.com/office/officeart/2005/8/layout/equation1"/>
    <dgm:cxn modelId="{B81F78DD-21BF-2341-AEC8-8DE9A954903A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5B4D9FEC-24B9-6245-8861-9B7B953DD53D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3E39DF36-DDCF-5245-9E42-255653A124AC}" type="presOf" srcId="{A6AF84EE-57BB-F449-ABF8-6F15A82E499C}" destId="{8F408E65-BD26-B94D-AC9A-DF900512B8A1}" srcOrd="0" destOrd="0" presId="urn:microsoft.com/office/officeart/2005/8/layout/equation1"/>
    <dgm:cxn modelId="{E1D6857C-F60A-8C49-8D69-B6AF73214A23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8A88EB27-C626-B14A-981B-28723CAEB079}" type="presOf" srcId="{EC4DCB9D-DF6A-584D-9434-DCCB19E9C654}" destId="{CB9861D9-647A-9545-AF56-5BE6C020C0BC}" srcOrd="0" destOrd="0" presId="urn:microsoft.com/office/officeart/2005/8/layout/equation1"/>
    <dgm:cxn modelId="{BE0D7416-C5CF-A24D-96AA-A7EACE87FABD}" type="presOf" srcId="{555B72CA-75A6-2348-A067-37D6ADEA50A3}" destId="{D3C091A9-611F-9F40-B65D-CA5A528FFE01}" srcOrd="0" destOrd="0" presId="urn:microsoft.com/office/officeart/2005/8/layout/equation1"/>
    <dgm:cxn modelId="{397B789D-05C9-174E-8065-FC60AB028A38}" type="presParOf" srcId="{8F408E65-BD26-B94D-AC9A-DF900512B8A1}" destId="{D3C091A9-611F-9F40-B65D-CA5A528FFE01}" srcOrd="0" destOrd="0" presId="urn:microsoft.com/office/officeart/2005/8/layout/equation1"/>
    <dgm:cxn modelId="{0CF8386B-1EFA-DF4A-BF6C-3FA725C2D08E}" type="presParOf" srcId="{8F408E65-BD26-B94D-AC9A-DF900512B8A1}" destId="{E9C3E050-30B2-E44E-848D-7BDFC94BD58F}" srcOrd="1" destOrd="0" presId="urn:microsoft.com/office/officeart/2005/8/layout/equation1"/>
    <dgm:cxn modelId="{BA0F19C0-CC05-A04D-8A19-2B0C4A6013FB}" type="presParOf" srcId="{8F408E65-BD26-B94D-AC9A-DF900512B8A1}" destId="{CB9861D9-647A-9545-AF56-5BE6C020C0BC}" srcOrd="2" destOrd="0" presId="urn:microsoft.com/office/officeart/2005/8/layout/equation1"/>
    <dgm:cxn modelId="{D8B3F525-A5CE-5440-B290-69B907371BE2}" type="presParOf" srcId="{8F408E65-BD26-B94D-AC9A-DF900512B8A1}" destId="{D222CA45-C3FF-9641-9363-1FE880CB4FB4}" srcOrd="3" destOrd="0" presId="urn:microsoft.com/office/officeart/2005/8/layout/equation1"/>
    <dgm:cxn modelId="{D575BF43-B148-1F4A-8CDC-7D98908DAD7A}" type="presParOf" srcId="{8F408E65-BD26-B94D-AC9A-DF900512B8A1}" destId="{B8622DEF-A6E5-E848-8411-35A4A739A7C9}" srcOrd="4" destOrd="0" presId="urn:microsoft.com/office/officeart/2005/8/layout/equation1"/>
    <dgm:cxn modelId="{123C705B-0B76-CF4D-8C4E-E0A2EAE9563C}" type="presParOf" srcId="{8F408E65-BD26-B94D-AC9A-DF900512B8A1}" destId="{8B1BEB36-FE2A-9A4F-91B2-F1F74A22534F}" srcOrd="5" destOrd="0" presId="urn:microsoft.com/office/officeart/2005/8/layout/equation1"/>
    <dgm:cxn modelId="{FB5F93AB-734F-2748-B52B-CEEE77E1D277}" type="presParOf" srcId="{8F408E65-BD26-B94D-AC9A-DF900512B8A1}" destId="{EF2DF7AB-253E-0040-AF39-1EFF03C5412D}" srcOrd="6" destOrd="0" presId="urn:microsoft.com/office/officeart/2005/8/layout/equation1"/>
    <dgm:cxn modelId="{23A237D8-E922-0C4F-822D-C72E42D99B15}" type="presParOf" srcId="{8F408E65-BD26-B94D-AC9A-DF900512B8A1}" destId="{9083AC97-24C9-C847-BE6A-B4A43BFBB23C}" srcOrd="7" destOrd="0" presId="urn:microsoft.com/office/officeart/2005/8/layout/equation1"/>
    <dgm:cxn modelId="{B4D77BFF-782A-554B-9D24-67F63FD16A6C}" type="presParOf" srcId="{8F408E65-BD26-B94D-AC9A-DF900512B8A1}" destId="{99741E28-03FD-C340-8F2C-3D39D8822863}" srcOrd="8" destOrd="0" presId="urn:microsoft.com/office/officeart/2005/8/layout/equation1"/>
    <dgm:cxn modelId="{D66A2953-A1B2-D041-AFC7-1FCE1D1F6CAC}" type="presParOf" srcId="{8F408E65-BD26-B94D-AC9A-DF900512B8A1}" destId="{4CA5918E-6609-8643-A10A-53CA8B07C6BA}" srcOrd="9" destOrd="0" presId="urn:microsoft.com/office/officeart/2005/8/layout/equation1"/>
    <dgm:cxn modelId="{A8B7DDD1-A6A7-464A-B2EF-913A01877DB3}" type="presParOf" srcId="{8F408E65-BD26-B94D-AC9A-DF900512B8A1}" destId="{971DA4D7-9B43-2D45-B251-CC4EB191CB65}" srcOrd="10" destOrd="0" presId="urn:microsoft.com/office/officeart/2005/8/layout/equation1"/>
    <dgm:cxn modelId="{263053A8-3243-3246-9D4F-FFF5608B2CBE}" type="presParOf" srcId="{8F408E65-BD26-B94D-AC9A-DF900512B8A1}" destId="{A2FA6623-3934-4D47-927F-AA4FAE102106}" srcOrd="11" destOrd="0" presId="urn:microsoft.com/office/officeart/2005/8/layout/equation1"/>
    <dgm:cxn modelId="{B11B1848-9D20-DD4A-BEE7-E96AF60BE7C6}" type="presParOf" srcId="{8F408E65-BD26-B94D-AC9A-DF900512B8A1}" destId="{3713940A-6A6A-E642-9564-18E25C0A12EE}" srcOrd="12" destOrd="0" presId="urn:microsoft.com/office/officeart/2005/8/layout/equation1"/>
    <dgm:cxn modelId="{B7D1DBE8-EE9E-FD40-82CB-29B00010EE4C}" type="presParOf" srcId="{8F408E65-BD26-B94D-AC9A-DF900512B8A1}" destId="{D1F575D0-FA7A-994E-8A0E-CFF894148151}" srcOrd="13" destOrd="0" presId="urn:microsoft.com/office/officeart/2005/8/layout/equation1"/>
    <dgm:cxn modelId="{19688D76-3B28-8745-A6E5-96E418C02367}" type="presParOf" srcId="{8F408E65-BD26-B94D-AC9A-DF900512B8A1}" destId="{5B7AAF29-F308-534A-87DF-9ACEB5E627F2}" srcOrd="14" destOrd="0" presId="urn:microsoft.com/office/officeart/2005/8/layout/equation1"/>
    <dgm:cxn modelId="{5623D536-5777-DC45-9E1B-0F8012DA53EC}" type="presParOf" srcId="{8F408E65-BD26-B94D-AC9A-DF900512B8A1}" destId="{2CF50FE7-2AE0-0942-88CB-DB0244933660}" srcOrd="15" destOrd="0" presId="urn:microsoft.com/office/officeart/2005/8/layout/equation1"/>
    <dgm:cxn modelId="{C919F89F-6A7A-C648-AB80-D17E6E0F3F77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05D125-2034-CE4B-A6CD-667426382C53}" type="presOf" srcId="{66465762-CD5F-1840-A784-2C2A9EEDF7F4}" destId="{3713940A-6A6A-E642-9564-18E25C0A12EE}" srcOrd="0" destOrd="0" presId="urn:microsoft.com/office/officeart/2005/8/layout/equation1"/>
    <dgm:cxn modelId="{25AC4054-CB2B-324D-90E9-5E6C991BC111}" type="presOf" srcId="{70755541-4BDB-4845-A7F9-2B69BA72E61E}" destId="{B8622DEF-A6E5-E848-8411-35A4A739A7C9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C486D861-3137-BC47-A6F6-F7FC4889CBF3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215F38E1-99B2-2B4C-A52E-8E798DEF7AA7}" type="presOf" srcId="{3FCDBBF1-1B70-A641-A0EE-DC0B6E3E7ACA}" destId="{5B7AAF29-F308-534A-87DF-9ACEB5E627F2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1EA4CC60-1EE2-344E-840A-203D99202535}" type="presOf" srcId="{963AEE24-599D-5E4A-9DFC-58D321676BDE}" destId="{EF2DF7AB-253E-0040-AF39-1EFF03C5412D}" srcOrd="0" destOrd="0" presId="urn:microsoft.com/office/officeart/2005/8/layout/equation1"/>
    <dgm:cxn modelId="{7E1D086F-7064-A049-8CEF-D783902AEA1E}" type="presOf" srcId="{EC4DCB9D-DF6A-584D-9434-DCCB19E9C654}" destId="{CB9861D9-647A-9545-AF56-5BE6C020C0BC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E3EDDD58-40ED-3E4C-B564-3CF2622A5F4C}" type="presOf" srcId="{555B72CA-75A6-2348-A067-37D6ADEA50A3}" destId="{D3C091A9-611F-9F40-B65D-CA5A528FFE01}" srcOrd="0" destOrd="0" presId="urn:microsoft.com/office/officeart/2005/8/layout/equation1"/>
    <dgm:cxn modelId="{D7A0EB78-7A6B-CC48-81F0-86EBCE7A5808}" type="presOf" srcId="{656E3F8F-DEA8-3F4C-BDFF-3D96D4CA9040}" destId="{971DA4D7-9B43-2D45-B251-CC4EB191CB65}" srcOrd="0" destOrd="0" presId="urn:microsoft.com/office/officeart/2005/8/layout/equation1"/>
    <dgm:cxn modelId="{C47E581B-BB8B-234B-8E6B-1282879DA665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4EFCAA29-B200-0548-BE17-F7658B58C51A}" type="presOf" srcId="{A6AF84EE-57BB-F449-ABF8-6F15A82E499C}" destId="{8F408E65-BD26-B94D-AC9A-DF900512B8A1}" srcOrd="0" destOrd="0" presId="urn:microsoft.com/office/officeart/2005/8/layout/equation1"/>
    <dgm:cxn modelId="{F6908BC8-2040-114F-B3D4-FE38ADEF9E04}" type="presParOf" srcId="{8F408E65-BD26-B94D-AC9A-DF900512B8A1}" destId="{D3C091A9-611F-9F40-B65D-CA5A528FFE01}" srcOrd="0" destOrd="0" presId="urn:microsoft.com/office/officeart/2005/8/layout/equation1"/>
    <dgm:cxn modelId="{6325CBB7-5C17-8E49-AB1E-2A537B847E06}" type="presParOf" srcId="{8F408E65-BD26-B94D-AC9A-DF900512B8A1}" destId="{E9C3E050-30B2-E44E-848D-7BDFC94BD58F}" srcOrd="1" destOrd="0" presId="urn:microsoft.com/office/officeart/2005/8/layout/equation1"/>
    <dgm:cxn modelId="{064A3364-6565-D540-9571-F6F4C1A94141}" type="presParOf" srcId="{8F408E65-BD26-B94D-AC9A-DF900512B8A1}" destId="{CB9861D9-647A-9545-AF56-5BE6C020C0BC}" srcOrd="2" destOrd="0" presId="urn:microsoft.com/office/officeart/2005/8/layout/equation1"/>
    <dgm:cxn modelId="{C595595B-BC5C-7846-BFA8-F1B27C1047F9}" type="presParOf" srcId="{8F408E65-BD26-B94D-AC9A-DF900512B8A1}" destId="{D222CA45-C3FF-9641-9363-1FE880CB4FB4}" srcOrd="3" destOrd="0" presId="urn:microsoft.com/office/officeart/2005/8/layout/equation1"/>
    <dgm:cxn modelId="{73B87EF9-1780-2345-BB74-62447D4F4E7A}" type="presParOf" srcId="{8F408E65-BD26-B94D-AC9A-DF900512B8A1}" destId="{B8622DEF-A6E5-E848-8411-35A4A739A7C9}" srcOrd="4" destOrd="0" presId="urn:microsoft.com/office/officeart/2005/8/layout/equation1"/>
    <dgm:cxn modelId="{66BA0690-71C7-BE40-B6C3-234F85B27F91}" type="presParOf" srcId="{8F408E65-BD26-B94D-AC9A-DF900512B8A1}" destId="{8B1BEB36-FE2A-9A4F-91B2-F1F74A22534F}" srcOrd="5" destOrd="0" presId="urn:microsoft.com/office/officeart/2005/8/layout/equation1"/>
    <dgm:cxn modelId="{D277FDA4-E8FB-644E-A2CF-CDB6CFEFF376}" type="presParOf" srcId="{8F408E65-BD26-B94D-AC9A-DF900512B8A1}" destId="{EF2DF7AB-253E-0040-AF39-1EFF03C5412D}" srcOrd="6" destOrd="0" presId="urn:microsoft.com/office/officeart/2005/8/layout/equation1"/>
    <dgm:cxn modelId="{B97B8D0A-E007-3A48-B78B-769A9F31B5C7}" type="presParOf" srcId="{8F408E65-BD26-B94D-AC9A-DF900512B8A1}" destId="{9083AC97-24C9-C847-BE6A-B4A43BFBB23C}" srcOrd="7" destOrd="0" presId="urn:microsoft.com/office/officeart/2005/8/layout/equation1"/>
    <dgm:cxn modelId="{178D070F-76C3-B244-8DBA-9FB2429C9988}" type="presParOf" srcId="{8F408E65-BD26-B94D-AC9A-DF900512B8A1}" destId="{99741E28-03FD-C340-8F2C-3D39D8822863}" srcOrd="8" destOrd="0" presId="urn:microsoft.com/office/officeart/2005/8/layout/equation1"/>
    <dgm:cxn modelId="{24B774A9-9E97-754D-9036-F5C94C9D4DF3}" type="presParOf" srcId="{8F408E65-BD26-B94D-AC9A-DF900512B8A1}" destId="{4CA5918E-6609-8643-A10A-53CA8B07C6BA}" srcOrd="9" destOrd="0" presId="urn:microsoft.com/office/officeart/2005/8/layout/equation1"/>
    <dgm:cxn modelId="{DE23F256-609F-B54C-B849-1A41819E91E7}" type="presParOf" srcId="{8F408E65-BD26-B94D-AC9A-DF900512B8A1}" destId="{971DA4D7-9B43-2D45-B251-CC4EB191CB65}" srcOrd="10" destOrd="0" presId="urn:microsoft.com/office/officeart/2005/8/layout/equation1"/>
    <dgm:cxn modelId="{5A90003F-6D05-E54A-9313-37D840A910A6}" type="presParOf" srcId="{8F408E65-BD26-B94D-AC9A-DF900512B8A1}" destId="{A2FA6623-3934-4D47-927F-AA4FAE102106}" srcOrd="11" destOrd="0" presId="urn:microsoft.com/office/officeart/2005/8/layout/equation1"/>
    <dgm:cxn modelId="{436A4290-C717-6F4E-9DD5-BA8113056AE9}" type="presParOf" srcId="{8F408E65-BD26-B94D-AC9A-DF900512B8A1}" destId="{3713940A-6A6A-E642-9564-18E25C0A12EE}" srcOrd="12" destOrd="0" presId="urn:microsoft.com/office/officeart/2005/8/layout/equation1"/>
    <dgm:cxn modelId="{1DD0447A-287C-F441-90DB-9848832C19AF}" type="presParOf" srcId="{8F408E65-BD26-B94D-AC9A-DF900512B8A1}" destId="{D1F575D0-FA7A-994E-8A0E-CFF894148151}" srcOrd="13" destOrd="0" presId="urn:microsoft.com/office/officeart/2005/8/layout/equation1"/>
    <dgm:cxn modelId="{DA7AC72A-DEEF-FE43-976F-1C38A3DB4FD8}" type="presParOf" srcId="{8F408E65-BD26-B94D-AC9A-DF900512B8A1}" destId="{5B7AAF29-F308-534A-87DF-9ACEB5E627F2}" srcOrd="14" destOrd="0" presId="urn:microsoft.com/office/officeart/2005/8/layout/equation1"/>
    <dgm:cxn modelId="{238E6DDC-EA8A-B345-9E40-4C81300FC4E6}" type="presParOf" srcId="{8F408E65-BD26-B94D-AC9A-DF900512B8A1}" destId="{2CF50FE7-2AE0-0942-88CB-DB0244933660}" srcOrd="15" destOrd="0" presId="urn:microsoft.com/office/officeart/2005/8/layout/equation1"/>
    <dgm:cxn modelId="{478F229B-FECC-4746-B5A7-20E4C26D69F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9176F3-80E7-4247-AE5F-D41219F22ED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75C795-194E-C544-A745-FCEE2C78E341}">
      <dgm:prSet phldrT="[文本]"/>
      <dgm:spPr/>
      <dgm:t>
        <a:bodyPr/>
        <a:lstStyle/>
        <a:p>
          <a:r>
            <a:rPr lang="zh-CN" altLang="en-US" dirty="0" smtClean="0"/>
            <a:t>平台服务</a:t>
          </a:r>
          <a:endParaRPr lang="zh-CN" altLang="en-US" dirty="0"/>
        </a:p>
      </dgm:t>
    </dgm:pt>
    <dgm:pt modelId="{C7C8129A-D3E8-AA40-AF2C-370BB3CFE95D}" type="par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61284D18-D557-AD48-A592-DA58563B66D4}" type="sib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E40B670F-A0C9-E645-B89C-BE4D509CE654}">
      <dgm:prSet phldrT="[文本]"/>
      <dgm:spPr/>
      <dgm:t>
        <a:bodyPr/>
        <a:lstStyle/>
        <a:p>
          <a:r>
            <a:rPr lang="zh-CN" altLang="en-US" dirty="0" smtClean="0"/>
            <a:t>一个服务</a:t>
          </a:r>
          <a:endParaRPr lang="zh-CN" altLang="en-US" dirty="0"/>
        </a:p>
      </dgm:t>
    </dgm:pt>
    <dgm:pt modelId="{FC18131A-32AA-624D-B9FE-467C61D2191E}" type="par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D0C69B4F-5DA5-1B48-B77F-9F07450BC043}" type="sib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0EF5E89F-AD28-A043-9ECD-85B2A10B1F52}">
      <dgm:prSet phldrT="[文本]"/>
      <dgm:spPr/>
      <dgm:t>
        <a:bodyPr/>
        <a:lstStyle/>
        <a:p>
          <a:r>
            <a:rPr lang="zh-CN" altLang="en-US" dirty="0" smtClean="0"/>
            <a:t>服务架构</a:t>
          </a:r>
          <a:endParaRPr lang="zh-CN" altLang="en-US" dirty="0"/>
        </a:p>
      </dgm:t>
    </dgm:pt>
    <dgm:pt modelId="{3F2DA783-9A6F-BF42-A87E-73680EE291DF}" type="par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1EA85A35-22E0-6344-AF79-A8B9460C0387}" type="sib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28B5EB81-A14D-DE4F-8844-D3D59BE5A5D1}">
      <dgm:prSet phldrT="[文本]"/>
      <dgm:spPr/>
      <dgm:t>
        <a:bodyPr/>
        <a:lstStyle/>
        <a:p>
          <a:r>
            <a:rPr lang="zh-CN" altLang="en-US" dirty="0" smtClean="0"/>
            <a:t>平台技术</a:t>
          </a:r>
          <a:endParaRPr lang="zh-CN" altLang="en-US" dirty="0"/>
        </a:p>
      </dgm:t>
    </dgm:pt>
    <dgm:pt modelId="{EC29E327-85CB-9342-BBA7-EB569EFBFA3F}" type="par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3B2C81E-7DA8-3B46-8869-CB48995F142F}" type="sib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9AB6B67-446E-2942-8392-FF5939114080}">
      <dgm:prSet phldrT="[文本]"/>
      <dgm:spPr/>
      <dgm:t>
        <a:bodyPr/>
        <a:lstStyle/>
        <a:p>
          <a:r>
            <a:rPr lang="zh-CN" altLang="en-US" dirty="0" smtClean="0"/>
            <a:t>一个技术</a:t>
          </a:r>
          <a:endParaRPr lang="zh-CN" altLang="en-US" dirty="0"/>
        </a:p>
      </dgm:t>
    </dgm:pt>
    <dgm:pt modelId="{9E21F86E-48F8-AF4F-BDCF-00F5F0339463}" type="par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9C74522-2987-F041-9F22-437BD445225C}" type="sib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21DC09A-B621-3F4B-AE6E-778D1DB89992}">
      <dgm:prSet phldrT="[文本]"/>
      <dgm:spPr/>
      <dgm:t>
        <a:bodyPr/>
        <a:lstStyle/>
        <a:p>
          <a:r>
            <a:rPr lang="zh-CN" altLang="en-US" dirty="0" smtClean="0"/>
            <a:t>技术架构</a:t>
          </a:r>
          <a:endParaRPr lang="zh-CN" altLang="en-US" dirty="0"/>
        </a:p>
      </dgm:t>
    </dgm:pt>
    <dgm:pt modelId="{441A28CB-39AB-394D-B892-88D5B19F62BE}" type="par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D181CD50-4D4A-034E-9738-881607A60C1C}" type="sib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6A736CAE-0A41-F44F-B7CF-7A56A10909FD}">
      <dgm:prSet phldrT="[文本]"/>
      <dgm:spPr/>
      <dgm:t>
        <a:bodyPr/>
        <a:lstStyle/>
        <a:p>
          <a:r>
            <a:rPr lang="zh-CN" altLang="en-US" dirty="0" smtClean="0"/>
            <a:t>对应关系</a:t>
          </a:r>
          <a:endParaRPr lang="zh-CN" altLang="en-US" dirty="0"/>
        </a:p>
      </dgm:t>
    </dgm:pt>
    <dgm:pt modelId="{7CC791ED-0F50-D541-9884-46E07AF46079}" type="par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2CC3EB14-D50D-EF47-9204-6A909013039B}" type="sib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73CECD0E-251D-6C4D-BDC6-F0B1778E52B4}">
      <dgm:prSet phldrT="[文本]"/>
      <dgm:spPr/>
      <dgm:t>
        <a:bodyPr/>
        <a:lstStyle/>
        <a:p>
          <a:r>
            <a:rPr lang="zh-CN" altLang="en-US" dirty="0" smtClean="0"/>
            <a:t>技术对应关系：一个服务需要多个技术载体配合实现。</a:t>
          </a:r>
          <a:endParaRPr lang="zh-CN" altLang="en-US" dirty="0"/>
        </a:p>
      </dgm:t>
    </dgm:pt>
    <dgm:pt modelId="{644DA52A-9DFC-2041-BF21-42F684336F3D}" type="par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F4AFCA7-57A0-AA49-920A-1EEBEC91C71B}" type="sib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59D670E-A294-E14E-9E68-5E3C2B9AF9B1}">
      <dgm:prSet phldrT="[文本]"/>
      <dgm:spPr/>
      <dgm:t>
        <a:bodyPr/>
        <a:lstStyle/>
        <a:p>
          <a:r>
            <a:rPr lang="zh-CN" altLang="en-US" dirty="0" smtClean="0"/>
            <a:t>服务：作为表达业务的状态。</a:t>
          </a:r>
          <a:endParaRPr lang="zh-CN" altLang="en-US" dirty="0"/>
        </a:p>
      </dgm:t>
    </dgm:pt>
    <dgm:pt modelId="{45106BC7-8538-444A-B1A1-74A9F1F5BD1A}" type="parTrans" cxnId="{D3AC382B-C781-984D-AD35-0D13BECAAA57}">
      <dgm:prSet/>
      <dgm:spPr/>
    </dgm:pt>
    <dgm:pt modelId="{B717A5E8-055B-174A-833B-5114E036C063}" type="sibTrans" cxnId="{D3AC382B-C781-984D-AD35-0D13BECAAA57}">
      <dgm:prSet/>
      <dgm:spPr/>
    </dgm:pt>
    <dgm:pt modelId="{768B3DDF-D553-7747-AE54-B8CA28BDE35D}">
      <dgm:prSet phldrT="[文本]"/>
      <dgm:spPr/>
      <dgm:t>
        <a:bodyPr/>
        <a:lstStyle/>
        <a:p>
          <a:r>
            <a:rPr lang="zh-CN" altLang="en-US" dirty="0" smtClean="0"/>
            <a:t>技术：作为承载服务的载体。</a:t>
          </a:r>
          <a:endParaRPr lang="zh-CN" altLang="en-US" dirty="0"/>
        </a:p>
      </dgm:t>
    </dgm:pt>
    <dgm:pt modelId="{005EC7E8-3F81-9446-842A-C82CBF6A7F6C}" type="parTrans" cxnId="{3AD9DFA3-1D34-A547-BD59-FCB413855033}">
      <dgm:prSet/>
      <dgm:spPr/>
    </dgm:pt>
    <dgm:pt modelId="{F850C1DE-99A2-6D4C-86E2-9BCBBD398779}" type="sibTrans" cxnId="{3AD9DFA3-1D34-A547-BD59-FCB413855033}">
      <dgm:prSet/>
      <dgm:spPr/>
    </dgm:pt>
    <dgm:pt modelId="{84D0A9F9-0234-0146-8FEB-F95594C8276F}" type="pres">
      <dgm:prSet presAssocID="{229176F3-80E7-4247-AE5F-D41219F22ED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D5ACB0-76F4-784C-99C7-20DC0BFA6B0C}" type="pres">
      <dgm:prSet presAssocID="{5275C795-194E-C544-A745-FCEE2C78E341}" presName="composite" presStyleCnt="0"/>
      <dgm:spPr/>
    </dgm:pt>
    <dgm:pt modelId="{C0335DC2-E6D4-5C40-A5A3-C9431D7A1483}" type="pres">
      <dgm:prSet presAssocID="{5275C795-194E-C544-A745-FCEE2C78E34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8CE7F-7907-004E-9709-D98E809B9405}" type="pres">
      <dgm:prSet presAssocID="{5275C795-194E-C544-A745-FCEE2C78E34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E54F6-DD55-994D-84DF-2D98EFE6BA45}" type="pres">
      <dgm:prSet presAssocID="{61284D18-D557-AD48-A592-DA58563B66D4}" presName="sp" presStyleCnt="0"/>
      <dgm:spPr/>
    </dgm:pt>
    <dgm:pt modelId="{DFACCFFD-89C6-6B4C-AB2A-60688F6CB3BD}" type="pres">
      <dgm:prSet presAssocID="{28B5EB81-A14D-DE4F-8844-D3D59BE5A5D1}" presName="composite" presStyleCnt="0"/>
      <dgm:spPr/>
    </dgm:pt>
    <dgm:pt modelId="{1CE0D18B-AA35-D943-A03E-6E1C013C09CE}" type="pres">
      <dgm:prSet presAssocID="{28B5EB81-A14D-DE4F-8844-D3D59BE5A5D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D2E8E-6040-B84A-B995-62909176470E}" type="pres">
      <dgm:prSet presAssocID="{28B5EB81-A14D-DE4F-8844-D3D59BE5A5D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29D3E-5A34-D648-99F1-CF561D61B95D}" type="pres">
      <dgm:prSet presAssocID="{D3B2C81E-7DA8-3B46-8869-CB48995F142F}" presName="sp" presStyleCnt="0"/>
      <dgm:spPr/>
    </dgm:pt>
    <dgm:pt modelId="{10FE26C0-AFCE-CB46-AD34-626488E46084}" type="pres">
      <dgm:prSet presAssocID="{6A736CAE-0A41-F44F-B7CF-7A56A10909FD}" presName="composite" presStyleCnt="0"/>
      <dgm:spPr/>
    </dgm:pt>
    <dgm:pt modelId="{269368A1-7DAF-704D-A03A-CA319A9462AD}" type="pres">
      <dgm:prSet presAssocID="{6A736CAE-0A41-F44F-B7CF-7A56A10909F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0B62E-7862-7A46-8D7A-0D1293BDAB08}" type="pres">
      <dgm:prSet presAssocID="{6A736CAE-0A41-F44F-B7CF-7A56A10909F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5F213A-CFFA-BD41-AF66-8C2DA0DA3082}" type="presOf" srcId="{E40B670F-A0C9-E645-B89C-BE4D509CE654}" destId="{6518CE7F-7907-004E-9709-D98E809B9405}" srcOrd="0" destOrd="1" presId="urn:microsoft.com/office/officeart/2005/8/layout/chevron2"/>
    <dgm:cxn modelId="{36611644-6942-354B-8673-6E835CB0DA5D}" type="presOf" srcId="{459D670E-A294-E14E-9E68-5E3C2B9AF9B1}" destId="{6518CE7F-7907-004E-9709-D98E809B9405}" srcOrd="0" destOrd="0" presId="urn:microsoft.com/office/officeart/2005/8/layout/chevron2"/>
    <dgm:cxn modelId="{3AD9DFA3-1D34-A547-BD59-FCB413855033}" srcId="{28B5EB81-A14D-DE4F-8844-D3D59BE5A5D1}" destId="{768B3DDF-D553-7747-AE54-B8CA28BDE35D}" srcOrd="0" destOrd="0" parTransId="{005EC7E8-3F81-9446-842A-C82CBF6A7F6C}" sibTransId="{F850C1DE-99A2-6D4C-86E2-9BCBBD398779}"/>
    <dgm:cxn modelId="{C829A2CD-1A04-5F40-A0F6-00E947ABB915}" srcId="{6A736CAE-0A41-F44F-B7CF-7A56A10909FD}" destId="{73CECD0E-251D-6C4D-BDC6-F0B1778E52B4}" srcOrd="0" destOrd="0" parTransId="{644DA52A-9DFC-2041-BF21-42F684336F3D}" sibTransId="{4F4AFCA7-57A0-AA49-920A-1EEBEC91C71B}"/>
    <dgm:cxn modelId="{1828F2E6-7CBC-4042-8C47-9976BB160733}" srcId="{28B5EB81-A14D-DE4F-8844-D3D59BE5A5D1}" destId="{D9AB6B67-446E-2942-8392-FF5939114080}" srcOrd="1" destOrd="0" parTransId="{9E21F86E-48F8-AF4F-BDCF-00F5F0339463}" sibTransId="{B9C74522-2987-F041-9F22-437BD445225C}"/>
    <dgm:cxn modelId="{6B85472F-B1D3-B945-8900-F7DA7D0035FF}" type="presOf" srcId="{768B3DDF-D553-7747-AE54-B8CA28BDE35D}" destId="{2F3D2E8E-6040-B84A-B995-62909176470E}" srcOrd="0" destOrd="0" presId="urn:microsoft.com/office/officeart/2005/8/layout/chevron2"/>
    <dgm:cxn modelId="{EF691384-7159-4D41-ABF4-3F1590D08D12}" type="presOf" srcId="{0EF5E89F-AD28-A043-9ECD-85B2A10B1F52}" destId="{6518CE7F-7907-004E-9709-D98E809B9405}" srcOrd="0" destOrd="2" presId="urn:microsoft.com/office/officeart/2005/8/layout/chevron2"/>
    <dgm:cxn modelId="{F5C1A61C-11A1-3843-9A06-38DAEBFA45E0}" srcId="{5275C795-194E-C544-A745-FCEE2C78E341}" destId="{0EF5E89F-AD28-A043-9ECD-85B2A10B1F52}" srcOrd="2" destOrd="0" parTransId="{3F2DA783-9A6F-BF42-A87E-73680EE291DF}" sibTransId="{1EA85A35-22E0-6344-AF79-A8B9460C0387}"/>
    <dgm:cxn modelId="{3B4EB763-8218-E146-9EC5-AFBCCDC54150}" srcId="{28B5EB81-A14D-DE4F-8844-D3D59BE5A5D1}" destId="{B21DC09A-B621-3F4B-AE6E-778D1DB89992}" srcOrd="2" destOrd="0" parTransId="{441A28CB-39AB-394D-B892-88D5B19F62BE}" sibTransId="{D181CD50-4D4A-034E-9738-881607A60C1C}"/>
    <dgm:cxn modelId="{07B2B6F7-A12B-D544-8221-92A69570145D}" type="presOf" srcId="{6A736CAE-0A41-F44F-B7CF-7A56A10909FD}" destId="{269368A1-7DAF-704D-A03A-CA319A9462AD}" srcOrd="0" destOrd="0" presId="urn:microsoft.com/office/officeart/2005/8/layout/chevron2"/>
    <dgm:cxn modelId="{F332F4D1-4C7A-6E43-B327-08EE51049CFD}" srcId="{229176F3-80E7-4247-AE5F-D41219F22ED4}" destId="{6A736CAE-0A41-F44F-B7CF-7A56A10909FD}" srcOrd="2" destOrd="0" parTransId="{7CC791ED-0F50-D541-9884-46E07AF46079}" sibTransId="{2CC3EB14-D50D-EF47-9204-6A909013039B}"/>
    <dgm:cxn modelId="{52F60295-06F5-DE42-B61A-3874D0F94480}" type="presOf" srcId="{5275C795-194E-C544-A745-FCEE2C78E341}" destId="{C0335DC2-E6D4-5C40-A5A3-C9431D7A1483}" srcOrd="0" destOrd="0" presId="urn:microsoft.com/office/officeart/2005/8/layout/chevron2"/>
    <dgm:cxn modelId="{D96DDE53-1C07-6949-BE8D-1CEF3E71BE63}" srcId="{229176F3-80E7-4247-AE5F-D41219F22ED4}" destId="{28B5EB81-A14D-DE4F-8844-D3D59BE5A5D1}" srcOrd="1" destOrd="0" parTransId="{EC29E327-85CB-9342-BBA7-EB569EFBFA3F}" sibTransId="{D3B2C81E-7DA8-3B46-8869-CB48995F142F}"/>
    <dgm:cxn modelId="{C9C8CBAC-589D-A443-BA2A-F80A526F5548}" srcId="{5275C795-194E-C544-A745-FCEE2C78E341}" destId="{E40B670F-A0C9-E645-B89C-BE4D509CE654}" srcOrd="1" destOrd="0" parTransId="{FC18131A-32AA-624D-B9FE-467C61D2191E}" sibTransId="{D0C69B4F-5DA5-1B48-B77F-9F07450BC043}"/>
    <dgm:cxn modelId="{8CA3DA45-CF8D-0B4F-BF9D-7A23300CE0AE}" type="presOf" srcId="{229176F3-80E7-4247-AE5F-D41219F22ED4}" destId="{84D0A9F9-0234-0146-8FEB-F95594C8276F}" srcOrd="0" destOrd="0" presId="urn:microsoft.com/office/officeart/2005/8/layout/chevron2"/>
    <dgm:cxn modelId="{25C67EEE-1857-C14E-A3A7-7796368097D7}" type="presOf" srcId="{28B5EB81-A14D-DE4F-8844-D3D59BE5A5D1}" destId="{1CE0D18B-AA35-D943-A03E-6E1C013C09CE}" srcOrd="0" destOrd="0" presId="urn:microsoft.com/office/officeart/2005/8/layout/chevron2"/>
    <dgm:cxn modelId="{99475BE0-D719-5F4E-83C1-5B90F1B06619}" type="presOf" srcId="{D9AB6B67-446E-2942-8392-FF5939114080}" destId="{2F3D2E8E-6040-B84A-B995-62909176470E}" srcOrd="0" destOrd="1" presId="urn:microsoft.com/office/officeart/2005/8/layout/chevron2"/>
    <dgm:cxn modelId="{BF7D59A1-68A0-5043-9BFE-5F4FB3A4EA27}" type="presOf" srcId="{73CECD0E-251D-6C4D-BDC6-F0B1778E52B4}" destId="{6640B62E-7862-7A46-8D7A-0D1293BDAB08}" srcOrd="0" destOrd="0" presId="urn:microsoft.com/office/officeart/2005/8/layout/chevron2"/>
    <dgm:cxn modelId="{61458997-4E4B-984A-A090-5619B02BD93C}" srcId="{229176F3-80E7-4247-AE5F-D41219F22ED4}" destId="{5275C795-194E-C544-A745-FCEE2C78E341}" srcOrd="0" destOrd="0" parTransId="{C7C8129A-D3E8-AA40-AF2C-370BB3CFE95D}" sibTransId="{61284D18-D557-AD48-A592-DA58563B66D4}"/>
    <dgm:cxn modelId="{D3AC382B-C781-984D-AD35-0D13BECAAA57}" srcId="{5275C795-194E-C544-A745-FCEE2C78E341}" destId="{459D670E-A294-E14E-9E68-5E3C2B9AF9B1}" srcOrd="0" destOrd="0" parTransId="{45106BC7-8538-444A-B1A1-74A9F1F5BD1A}" sibTransId="{B717A5E8-055B-174A-833B-5114E036C063}"/>
    <dgm:cxn modelId="{8FBDB983-69FD-4D41-8900-B49B3785063F}" type="presOf" srcId="{B21DC09A-B621-3F4B-AE6E-778D1DB89992}" destId="{2F3D2E8E-6040-B84A-B995-62909176470E}" srcOrd="0" destOrd="2" presId="urn:microsoft.com/office/officeart/2005/8/layout/chevron2"/>
    <dgm:cxn modelId="{B31D71EF-8B97-534E-86BB-BCCA9CC1A824}" type="presParOf" srcId="{84D0A9F9-0234-0146-8FEB-F95594C8276F}" destId="{6CD5ACB0-76F4-784C-99C7-20DC0BFA6B0C}" srcOrd="0" destOrd="0" presId="urn:microsoft.com/office/officeart/2005/8/layout/chevron2"/>
    <dgm:cxn modelId="{23C30B4F-CC74-C54C-879C-681264A25994}" type="presParOf" srcId="{6CD5ACB0-76F4-784C-99C7-20DC0BFA6B0C}" destId="{C0335DC2-E6D4-5C40-A5A3-C9431D7A1483}" srcOrd="0" destOrd="0" presId="urn:microsoft.com/office/officeart/2005/8/layout/chevron2"/>
    <dgm:cxn modelId="{33A942AD-2B17-8849-8459-06EADF680DEB}" type="presParOf" srcId="{6CD5ACB0-76F4-784C-99C7-20DC0BFA6B0C}" destId="{6518CE7F-7907-004E-9709-D98E809B9405}" srcOrd="1" destOrd="0" presId="urn:microsoft.com/office/officeart/2005/8/layout/chevron2"/>
    <dgm:cxn modelId="{1282AA37-5E05-B949-B863-B7D541446004}" type="presParOf" srcId="{84D0A9F9-0234-0146-8FEB-F95594C8276F}" destId="{07BE54F6-DD55-994D-84DF-2D98EFE6BA45}" srcOrd="1" destOrd="0" presId="urn:microsoft.com/office/officeart/2005/8/layout/chevron2"/>
    <dgm:cxn modelId="{41A10C29-01D9-E144-BAC1-86E0C904E63E}" type="presParOf" srcId="{84D0A9F9-0234-0146-8FEB-F95594C8276F}" destId="{DFACCFFD-89C6-6B4C-AB2A-60688F6CB3BD}" srcOrd="2" destOrd="0" presId="urn:microsoft.com/office/officeart/2005/8/layout/chevron2"/>
    <dgm:cxn modelId="{277E3529-33C2-0542-8E58-26B3EE4CCF7F}" type="presParOf" srcId="{DFACCFFD-89C6-6B4C-AB2A-60688F6CB3BD}" destId="{1CE0D18B-AA35-D943-A03E-6E1C013C09CE}" srcOrd="0" destOrd="0" presId="urn:microsoft.com/office/officeart/2005/8/layout/chevron2"/>
    <dgm:cxn modelId="{E76070E2-3839-9F4E-BFD9-8C443B2C1B3B}" type="presParOf" srcId="{DFACCFFD-89C6-6B4C-AB2A-60688F6CB3BD}" destId="{2F3D2E8E-6040-B84A-B995-62909176470E}" srcOrd="1" destOrd="0" presId="urn:microsoft.com/office/officeart/2005/8/layout/chevron2"/>
    <dgm:cxn modelId="{CE2FF571-5A8D-F644-BB99-2D979BE2580C}" type="presParOf" srcId="{84D0A9F9-0234-0146-8FEB-F95594C8276F}" destId="{10629D3E-5A34-D648-99F1-CF561D61B95D}" srcOrd="3" destOrd="0" presId="urn:microsoft.com/office/officeart/2005/8/layout/chevron2"/>
    <dgm:cxn modelId="{46146DE1-C2AB-AF43-9DCA-3F4A351150F3}" type="presParOf" srcId="{84D0A9F9-0234-0146-8FEB-F95594C8276F}" destId="{10FE26C0-AFCE-CB46-AD34-626488E46084}" srcOrd="4" destOrd="0" presId="urn:microsoft.com/office/officeart/2005/8/layout/chevron2"/>
    <dgm:cxn modelId="{5F70FC47-5B79-6B4B-B7B1-29C5A25C2B41}" type="presParOf" srcId="{10FE26C0-AFCE-CB46-AD34-626488E46084}" destId="{269368A1-7DAF-704D-A03A-CA319A9462AD}" srcOrd="0" destOrd="0" presId="urn:microsoft.com/office/officeart/2005/8/layout/chevron2"/>
    <dgm:cxn modelId="{6C4B0E9F-D74C-AF49-B085-56BB665E87F7}" type="presParOf" srcId="{10FE26C0-AFCE-CB46-AD34-626488E46084}" destId="{6640B62E-7862-7A46-8D7A-0D1293BDAB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B0698-C66B-E442-BAB9-43C452D83FA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95E85EF-8D37-8642-B048-FB3D5FC2527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平台划分</a:t>
          </a:r>
          <a:endParaRPr lang="zh-CN" altLang="en-US" dirty="0"/>
        </a:p>
      </dgm:t>
    </dgm:pt>
    <dgm:pt modelId="{2EB1E2E4-3D1C-554B-B869-8872ECC375F5}" type="par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CC1AF82A-1F63-B749-B064-A8D3D280E112}" type="sib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A925B16D-6FC5-C347-9F4F-65D9F460EB0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23369468-B5EB-434B-B8D3-F5FCF3B01ADF}" type="par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5CF4AAE4-32F0-2D44-A6C1-409FD832CAFA}" type="sib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E4FE574B-2097-124C-997C-198C8B585FE6}">
      <dgm:prSet phldrT="[文本]"/>
      <dgm:spPr/>
      <dgm:t>
        <a:bodyPr/>
        <a:lstStyle/>
        <a:p>
          <a:r>
            <a:rPr lang="zh-CN" altLang="en-US" dirty="0" smtClean="0"/>
            <a:t>新增</a:t>
          </a:r>
        </a:p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98F3A329-AA7A-5249-8015-0669CA780493}" type="par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474BFC75-0988-1B4B-844F-83F6C6D779FE}" type="sib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F7772FA3-2635-B747-B8E5-EF24CDBF50C0}">
      <dgm:prSet phldrT="[文本]"/>
      <dgm:spPr/>
      <dgm:t>
        <a:bodyPr/>
        <a:lstStyle/>
        <a:p>
          <a:r>
            <a:rPr lang="zh-CN" altLang="en-US" dirty="0" smtClean="0"/>
            <a:t>确认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C54DC808-22CD-3645-B80B-0160D7E1F3DB}" type="par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1B8A96B0-D1F3-1746-A55B-2A194F44818E}" type="sib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505A19E0-FA14-D744-A534-3D67012DDCC3}">
      <dgm:prSet phldrT="[文本]"/>
      <dgm:spPr/>
      <dgm:t>
        <a:bodyPr/>
        <a:lstStyle/>
        <a:p>
          <a:r>
            <a:rPr lang="zh-CN" altLang="en-US" dirty="0" smtClean="0"/>
            <a:t>根据服务类型确认服务涉及的平台</a:t>
          </a:r>
          <a:endParaRPr lang="zh-CN" altLang="en-US" dirty="0"/>
        </a:p>
      </dgm:t>
    </dgm:pt>
    <dgm:pt modelId="{89E6EE00-D854-364C-8BD9-AE3B380B0FC7}" type="par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60B77031-5105-B94E-8D98-59EC8D9D621B}" type="sib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DBBE9836-8866-644A-B05B-FA1021DA0A92}">
      <dgm:prSet phldrT="[文本]"/>
      <dgm:spPr/>
      <dgm:t>
        <a:bodyPr/>
        <a:lstStyle/>
        <a:p>
          <a:r>
            <a:rPr lang="zh-CN" altLang="en-US" dirty="0" smtClean="0"/>
            <a:t>按照平台标准开发服务代码</a:t>
          </a:r>
          <a:endParaRPr lang="zh-CN" altLang="en-US" dirty="0"/>
        </a:p>
      </dgm:t>
    </dgm:pt>
    <dgm:pt modelId="{DB0A5E8A-9A72-6946-B736-E42B43D68660}" type="par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5E293A7-BD92-A642-810B-978C83938AD9}" type="sib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3B8820A-EE14-3747-ACB6-9110B3383343}" type="pres">
      <dgm:prSet presAssocID="{20DB0698-C66B-E442-BAB9-43C452D83FAD}" presName="Name0" presStyleCnt="0">
        <dgm:presLayoutVars>
          <dgm:dir/>
          <dgm:animLvl val="lvl"/>
          <dgm:resizeHandles val="exact"/>
        </dgm:presLayoutVars>
      </dgm:prSet>
      <dgm:spPr/>
    </dgm:pt>
    <dgm:pt modelId="{45412069-5B86-D24A-9E41-7FC7E8D89F46}" type="pres">
      <dgm:prSet presAssocID="{995E85EF-8D37-8642-B048-FB3D5FC252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6DC6B-2AC2-B949-9477-76C3CA5CBD28}" type="pres">
      <dgm:prSet presAssocID="{CC1AF82A-1F63-B749-B064-A8D3D280E112}" presName="parTxOnlySpace" presStyleCnt="0"/>
      <dgm:spPr/>
    </dgm:pt>
    <dgm:pt modelId="{B2055477-AEC1-A743-BC14-7EC9DA81294F}" type="pres">
      <dgm:prSet presAssocID="{A925B16D-6FC5-C347-9F4F-65D9F460EB0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1F72F-2312-A746-999E-FEF9DBDC67E1}" type="pres">
      <dgm:prSet presAssocID="{5CF4AAE4-32F0-2D44-A6C1-409FD832CAFA}" presName="parTxOnlySpace" presStyleCnt="0"/>
      <dgm:spPr/>
    </dgm:pt>
    <dgm:pt modelId="{973F530B-CB2B-4F46-85AF-249F28E35422}" type="pres">
      <dgm:prSet presAssocID="{E4FE574B-2097-124C-997C-198C8B585F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277BF-93B9-E64F-8E3F-644B01D94F86}" type="pres">
      <dgm:prSet presAssocID="{474BFC75-0988-1B4B-844F-83F6C6D779FE}" presName="parTxOnlySpace" presStyleCnt="0"/>
      <dgm:spPr/>
    </dgm:pt>
    <dgm:pt modelId="{BC9A1BDD-E58C-DC4F-AE25-1D916CB2BF06}" type="pres">
      <dgm:prSet presAssocID="{F7772FA3-2635-B747-B8E5-EF24CDBF50C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5D998-B7E2-5F4F-A34F-649B9D9FBD9F}" type="pres">
      <dgm:prSet presAssocID="{1B8A96B0-D1F3-1746-A55B-2A194F44818E}" presName="parTxOnlySpace" presStyleCnt="0"/>
      <dgm:spPr/>
    </dgm:pt>
    <dgm:pt modelId="{03E4CA98-B63A-7944-8FC8-3D8A946E7E3E}" type="pres">
      <dgm:prSet presAssocID="{505A19E0-FA14-D744-A534-3D67012DDCC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E91C3-F707-D441-97E0-EEE89A15BC77}" type="pres">
      <dgm:prSet presAssocID="{60B77031-5105-B94E-8D98-59EC8D9D621B}" presName="parTxOnlySpace" presStyleCnt="0"/>
      <dgm:spPr/>
    </dgm:pt>
    <dgm:pt modelId="{CD066E97-5640-C744-AD66-8B25CDD4DC6D}" type="pres">
      <dgm:prSet presAssocID="{DBBE9836-8866-644A-B05B-FA1021DA0A9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DED63C-D6AE-D242-AA53-C0A85A245150}" type="presOf" srcId="{A925B16D-6FC5-C347-9F4F-65D9F460EB0F}" destId="{B2055477-AEC1-A743-BC14-7EC9DA81294F}" srcOrd="0" destOrd="0" presId="urn:microsoft.com/office/officeart/2005/8/layout/chevron1"/>
    <dgm:cxn modelId="{98D93753-27FF-1541-9948-3665BBAB9052}" srcId="{20DB0698-C66B-E442-BAB9-43C452D83FAD}" destId="{F7772FA3-2635-B747-B8E5-EF24CDBF50C0}" srcOrd="3" destOrd="0" parTransId="{C54DC808-22CD-3645-B80B-0160D7E1F3DB}" sibTransId="{1B8A96B0-D1F3-1746-A55B-2A194F44818E}"/>
    <dgm:cxn modelId="{F6C65646-8D9D-D347-89DC-31E96A15BE89}" srcId="{20DB0698-C66B-E442-BAB9-43C452D83FAD}" destId="{995E85EF-8D37-8642-B048-FB3D5FC2527F}" srcOrd="0" destOrd="0" parTransId="{2EB1E2E4-3D1C-554B-B869-8872ECC375F5}" sibTransId="{CC1AF82A-1F63-B749-B064-A8D3D280E112}"/>
    <dgm:cxn modelId="{02F32B2E-AAD5-714B-92AD-90CD84B781CA}" type="presOf" srcId="{F7772FA3-2635-B747-B8E5-EF24CDBF50C0}" destId="{BC9A1BDD-E58C-DC4F-AE25-1D916CB2BF06}" srcOrd="0" destOrd="0" presId="urn:microsoft.com/office/officeart/2005/8/layout/chevron1"/>
    <dgm:cxn modelId="{CC1928FB-F162-4F4D-84F1-C7823A086CE4}" srcId="{20DB0698-C66B-E442-BAB9-43C452D83FAD}" destId="{DBBE9836-8866-644A-B05B-FA1021DA0A92}" srcOrd="5" destOrd="0" parTransId="{DB0A5E8A-9A72-6946-B736-E42B43D68660}" sibTransId="{95E293A7-BD92-A642-810B-978C83938AD9}"/>
    <dgm:cxn modelId="{D51B3681-82C8-8B4E-B2A7-94773C95F98B}" type="presOf" srcId="{505A19E0-FA14-D744-A534-3D67012DDCC3}" destId="{03E4CA98-B63A-7944-8FC8-3D8A946E7E3E}" srcOrd="0" destOrd="0" presId="urn:microsoft.com/office/officeart/2005/8/layout/chevron1"/>
    <dgm:cxn modelId="{7D756DD0-2AB8-1745-BCDF-49A04065FCA7}" srcId="{20DB0698-C66B-E442-BAB9-43C452D83FAD}" destId="{A925B16D-6FC5-C347-9F4F-65D9F460EB0F}" srcOrd="1" destOrd="0" parTransId="{23369468-B5EB-434B-B8D3-F5FCF3B01ADF}" sibTransId="{5CF4AAE4-32F0-2D44-A6C1-409FD832CAFA}"/>
    <dgm:cxn modelId="{8044226C-05CE-5C47-95BE-5F6BE614F34F}" type="presOf" srcId="{DBBE9836-8866-644A-B05B-FA1021DA0A92}" destId="{CD066E97-5640-C744-AD66-8B25CDD4DC6D}" srcOrd="0" destOrd="0" presId="urn:microsoft.com/office/officeart/2005/8/layout/chevron1"/>
    <dgm:cxn modelId="{5A94F855-44FB-1F44-91F8-F9249AF17961}" type="presOf" srcId="{20DB0698-C66B-E442-BAB9-43C452D83FAD}" destId="{93B8820A-EE14-3747-ACB6-9110B3383343}" srcOrd="0" destOrd="0" presId="urn:microsoft.com/office/officeart/2005/8/layout/chevron1"/>
    <dgm:cxn modelId="{62406876-4233-E749-86D2-1D17E2AEA36F}" srcId="{20DB0698-C66B-E442-BAB9-43C452D83FAD}" destId="{505A19E0-FA14-D744-A534-3D67012DDCC3}" srcOrd="4" destOrd="0" parTransId="{89E6EE00-D854-364C-8BD9-AE3B380B0FC7}" sibTransId="{60B77031-5105-B94E-8D98-59EC8D9D621B}"/>
    <dgm:cxn modelId="{3C9F6B5A-4CB6-554B-A8CD-569B4DA8AEF9}" type="presOf" srcId="{E4FE574B-2097-124C-997C-198C8B585FE6}" destId="{973F530B-CB2B-4F46-85AF-249F28E35422}" srcOrd="0" destOrd="0" presId="urn:microsoft.com/office/officeart/2005/8/layout/chevron1"/>
    <dgm:cxn modelId="{01B5E424-6C30-2F45-BFBD-9CF8369C5240}" srcId="{20DB0698-C66B-E442-BAB9-43C452D83FAD}" destId="{E4FE574B-2097-124C-997C-198C8B585FE6}" srcOrd="2" destOrd="0" parTransId="{98F3A329-AA7A-5249-8015-0669CA780493}" sibTransId="{474BFC75-0988-1B4B-844F-83F6C6D779FE}"/>
    <dgm:cxn modelId="{07B3D697-7B4A-8A49-80CF-BF6E75266631}" type="presOf" srcId="{995E85EF-8D37-8642-B048-FB3D5FC2527F}" destId="{45412069-5B86-D24A-9E41-7FC7E8D89F46}" srcOrd="0" destOrd="0" presId="urn:microsoft.com/office/officeart/2005/8/layout/chevron1"/>
    <dgm:cxn modelId="{F185DC4B-A559-B446-B4E2-3927C733085F}" type="presParOf" srcId="{93B8820A-EE14-3747-ACB6-9110B3383343}" destId="{45412069-5B86-D24A-9E41-7FC7E8D89F46}" srcOrd="0" destOrd="0" presId="urn:microsoft.com/office/officeart/2005/8/layout/chevron1"/>
    <dgm:cxn modelId="{996B99B8-533E-9C42-A0A9-8686A27E3E3F}" type="presParOf" srcId="{93B8820A-EE14-3747-ACB6-9110B3383343}" destId="{D6F6DC6B-2AC2-B949-9477-76C3CA5CBD28}" srcOrd="1" destOrd="0" presId="urn:microsoft.com/office/officeart/2005/8/layout/chevron1"/>
    <dgm:cxn modelId="{94032707-ED3E-5D46-9B43-97ABB4B717A1}" type="presParOf" srcId="{93B8820A-EE14-3747-ACB6-9110B3383343}" destId="{B2055477-AEC1-A743-BC14-7EC9DA81294F}" srcOrd="2" destOrd="0" presId="urn:microsoft.com/office/officeart/2005/8/layout/chevron1"/>
    <dgm:cxn modelId="{9D208D72-19A4-5342-A57A-82224BC9F447}" type="presParOf" srcId="{93B8820A-EE14-3747-ACB6-9110B3383343}" destId="{4351F72F-2312-A746-999E-FEF9DBDC67E1}" srcOrd="3" destOrd="0" presId="urn:microsoft.com/office/officeart/2005/8/layout/chevron1"/>
    <dgm:cxn modelId="{101E6145-D6EA-2044-AD30-970C46D7EBA4}" type="presParOf" srcId="{93B8820A-EE14-3747-ACB6-9110B3383343}" destId="{973F530B-CB2B-4F46-85AF-249F28E35422}" srcOrd="4" destOrd="0" presId="urn:microsoft.com/office/officeart/2005/8/layout/chevron1"/>
    <dgm:cxn modelId="{71C273F8-AA03-5B44-8AFC-A5C90E902DF0}" type="presParOf" srcId="{93B8820A-EE14-3747-ACB6-9110B3383343}" destId="{D08277BF-93B9-E64F-8E3F-644B01D94F86}" srcOrd="5" destOrd="0" presId="urn:microsoft.com/office/officeart/2005/8/layout/chevron1"/>
    <dgm:cxn modelId="{E386A32E-9FDB-8E41-86AE-31980820B8E7}" type="presParOf" srcId="{93B8820A-EE14-3747-ACB6-9110B3383343}" destId="{BC9A1BDD-E58C-DC4F-AE25-1D916CB2BF06}" srcOrd="6" destOrd="0" presId="urn:microsoft.com/office/officeart/2005/8/layout/chevron1"/>
    <dgm:cxn modelId="{D610C567-56F2-7A4F-9083-D40DE27725D2}" type="presParOf" srcId="{93B8820A-EE14-3747-ACB6-9110B3383343}" destId="{6EF5D998-B7E2-5F4F-A34F-649B9D9FBD9F}" srcOrd="7" destOrd="0" presId="urn:microsoft.com/office/officeart/2005/8/layout/chevron1"/>
    <dgm:cxn modelId="{B3094BE7-BFC2-BF4E-B2D9-765661CA6A4B}" type="presParOf" srcId="{93B8820A-EE14-3747-ACB6-9110B3383343}" destId="{03E4CA98-B63A-7944-8FC8-3D8A946E7E3E}" srcOrd="8" destOrd="0" presId="urn:microsoft.com/office/officeart/2005/8/layout/chevron1"/>
    <dgm:cxn modelId="{EA2F8C94-4E15-AE40-B68A-1CCEDC486235}" type="presParOf" srcId="{93B8820A-EE14-3747-ACB6-9110B3383343}" destId="{989E91C3-F707-D441-97E0-EEE89A15BC77}" srcOrd="9" destOrd="0" presId="urn:microsoft.com/office/officeart/2005/8/layout/chevron1"/>
    <dgm:cxn modelId="{429A82C7-CC32-F649-A9A5-84041A5E0310}" type="presParOf" srcId="{93B8820A-EE14-3747-ACB6-9110B3383343}" destId="{CD066E97-5640-C744-AD66-8B25CDD4DC6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5470C2-4D95-4549-956C-065559D1421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314C-79E1-8842-9576-C5D458CF7507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FECF24C8-4523-F24C-B247-83981BC819DD}" type="par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13B85827-2AFE-C741-8E2A-652D9262A1FD}" type="sib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87F2BE49-04E1-3D41-A267-321F9C533534}">
      <dgm:prSet phldrT="[文本]"/>
      <dgm:spPr/>
      <dgm:t>
        <a:bodyPr/>
        <a:lstStyle/>
        <a:p>
          <a:r>
            <a:rPr lang="zh-CN" altLang="en-US" smtClean="0"/>
            <a:t>混合开发技术栈复杂，包含 </a:t>
          </a:r>
          <a:r>
            <a:rPr lang="en-US" altLang="zh-CN" smtClean="0"/>
            <a:t>iOS</a:t>
          </a:r>
          <a:r>
            <a:rPr lang="zh-CN" altLang="en-US" smtClean="0"/>
            <a:t>、</a:t>
          </a:r>
          <a:r>
            <a:rPr lang="en-US" altLang="zh-CN" smtClean="0"/>
            <a:t>Android</a:t>
          </a:r>
          <a:r>
            <a:rPr lang="zh-CN" altLang="en-US" smtClean="0"/>
            <a:t>、</a:t>
          </a:r>
          <a:r>
            <a:rPr lang="en-US" altLang="zh-CN" smtClean="0"/>
            <a:t>NodeJS</a:t>
          </a:r>
          <a:r>
            <a:rPr lang="zh-CN" altLang="en-US" smtClean="0"/>
            <a:t>、</a:t>
          </a:r>
          <a:r>
            <a:rPr lang="en-US" altLang="zh-CN" smtClean="0"/>
            <a:t>JS</a:t>
          </a:r>
          <a:r>
            <a:rPr lang="zh-CN" altLang="en-US" smtClean="0"/>
            <a:t>等。</a:t>
          </a:r>
          <a:endParaRPr lang="zh-CN" altLang="en-US"/>
        </a:p>
      </dgm:t>
    </dgm:pt>
    <dgm:pt modelId="{D43CCED9-49BF-F747-B779-28C1FE3633C6}" type="par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E78BB5FE-F394-3342-944A-C4830142705C}" type="sib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43762D87-97A0-B043-8754-97321C7C3ACB}">
      <dgm:prSet/>
      <dgm:spPr/>
      <dgm:t>
        <a:bodyPr/>
        <a:lstStyle/>
        <a:p>
          <a:r>
            <a:rPr lang="zh-CN" altLang="en-US" smtClean="0"/>
            <a:t>依靠个人能力难以保证技术栈的完整性。</a:t>
          </a:r>
          <a:endParaRPr lang="zh-CN" altLang="en-US" dirty="0"/>
        </a:p>
      </dgm:t>
    </dgm:pt>
    <dgm:pt modelId="{52617254-339F-3D46-8626-6618B863049E}" type="par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3394E5AE-EDDD-BC48-ACC7-68D1FD6EE72D}" type="sib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A4E4BFE9-4041-B44D-B359-CC5ACB368357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7C190A63-D5D8-4A4B-9D78-5A95002CC90A}" type="par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6DD4D3D3-B27D-D846-AEF3-08545FF3103A}" type="sib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913E6A1D-623F-BA45-9DA1-A67793D258A9}">
      <dgm:prSet phldrT="[文本]"/>
      <dgm:spPr/>
      <dgm:t>
        <a:bodyPr/>
        <a:lstStyle/>
        <a:p>
          <a:r>
            <a:rPr lang="zh-CN" altLang="en-US" dirty="0" smtClean="0"/>
            <a:t>原生开发</a:t>
          </a:r>
          <a:endParaRPr lang="zh-CN" altLang="en-US" dirty="0"/>
        </a:p>
      </dgm:t>
    </dgm:pt>
    <dgm:pt modelId="{CC73CF7F-E869-8D41-A77D-5B3D005EA2E0}" type="par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64EECF64-FB66-0142-A7D2-6671B8C17AB7}" type="sib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97BDBF54-04B7-A942-872C-8BDC79C3065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需要在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两个平台上开发，需要花费</a:t>
          </a:r>
          <a:r>
            <a:rPr lang="en-US" altLang="zh-CN" dirty="0" smtClean="0"/>
            <a:t>2</a:t>
          </a:r>
          <a:r>
            <a:rPr lang="zh-CN" altLang="en-US" dirty="0" smtClean="0"/>
            <a:t>份开发工作量。</a:t>
          </a:r>
          <a:endParaRPr lang="zh-CN" altLang="en-US" dirty="0"/>
        </a:p>
      </dgm:t>
    </dgm:pt>
    <dgm:pt modelId="{11E7A928-8B2E-E84D-9038-A3AF1BC555CC}" type="par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984D9A45-2264-9441-85E3-EA3444D79D09}" type="sib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B0663B28-90CE-7A42-B3DD-9351009880D1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与</a:t>
          </a:r>
          <a:r>
            <a:rPr lang="en-US" altLang="zh-CN" dirty="0" smtClean="0"/>
            <a:t>Android</a:t>
          </a:r>
          <a:r>
            <a:rPr lang="zh-CN" altLang="en-US" dirty="0" smtClean="0"/>
            <a:t>没有任何依赖，减少了沟通成本。</a:t>
          </a:r>
          <a:endParaRPr lang="zh-CN" altLang="en-US" dirty="0"/>
        </a:p>
      </dgm:t>
    </dgm:pt>
    <dgm:pt modelId="{2E6A768E-6619-2A44-A7FA-4EB2025AB0EE}" type="par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4ABB002E-AF6C-3D43-A3D8-8FF6F7307E35}" type="sib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544AA892-9AD4-6D4B-B095-E9EA20C2818E}">
      <dgm:prSet phldrT="[文本]"/>
      <dgm:spPr/>
      <dgm:t>
        <a:bodyPr/>
        <a:lstStyle/>
        <a:p>
          <a:r>
            <a:rPr lang="zh-CN" altLang="en-US" dirty="0" smtClean="0"/>
            <a:t>混合开发</a:t>
          </a:r>
          <a:endParaRPr lang="zh-CN" altLang="en-US" dirty="0"/>
        </a:p>
      </dgm:t>
    </dgm:pt>
    <dgm:pt modelId="{E3C791C4-BDBB-EF4F-8202-49B388C3CDFF}" type="par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5E4DBBC2-C92E-FC41-94AD-785636385652}" type="sib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45885760-1E0C-F342-B7E5-E2BFD41A22D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仅需要</a:t>
          </a:r>
          <a:r>
            <a:rPr lang="en-US" altLang="zh-CN" dirty="0" smtClean="0"/>
            <a:t>1.X</a:t>
          </a:r>
          <a:r>
            <a:rPr lang="zh-CN" altLang="en-US" dirty="0" smtClean="0"/>
            <a:t>份开发工作量（并非只是</a:t>
          </a:r>
          <a:r>
            <a:rPr lang="en-US" altLang="zh-CN" dirty="0" smtClean="0"/>
            <a:t>1</a:t>
          </a:r>
          <a:r>
            <a:rPr lang="zh-CN" altLang="en-US" dirty="0" smtClean="0"/>
            <a:t>份开发工作量）。</a:t>
          </a:r>
          <a:endParaRPr lang="zh-CN" altLang="en-US" dirty="0"/>
        </a:p>
      </dgm:t>
    </dgm:pt>
    <dgm:pt modelId="{F080D297-F701-1A40-B3BA-03FE7947C1AD}" type="par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1FF2D4DC-0A2F-A448-9F91-B027A66871A1}" type="sib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E94E47B7-D5F8-9C4B-8ED7-A046C1EAF5B9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存在依赖，增加了沟通成本。</a:t>
          </a:r>
          <a:endParaRPr lang="zh-CN" altLang="en-US" dirty="0"/>
        </a:p>
      </dgm:t>
    </dgm:pt>
    <dgm:pt modelId="{DBABC9DA-7331-0147-AE91-1F09E85637A8}" type="par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D5EB2C2D-5B8A-AF4C-8FF0-A5B088D94726}" type="sib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0C1FB964-EE3F-D34D-B2B8-B0AEEFF2F9CD}">
      <dgm:prSet/>
      <dgm:spPr/>
      <dgm:t>
        <a:bodyPr/>
        <a:lstStyle/>
        <a:p>
          <a:r>
            <a:rPr lang="zh-CN" altLang="en-US" dirty="0" smtClean="0"/>
            <a:t>混合开发实现方式</a:t>
          </a:r>
          <a:endParaRPr lang="zh-CN" altLang="en-US" dirty="0"/>
        </a:p>
      </dgm:t>
    </dgm:pt>
    <dgm:pt modelId="{9AEB813C-12B4-244F-A057-EE292D81857D}" type="par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A1D5EA72-6960-E544-A48E-C37242DA7929}" type="sib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F3A23616-EA6D-4A4D-9632-3D44AB08FA6B}">
      <dgm:prSet/>
      <dgm:spPr/>
      <dgm:t>
        <a:bodyPr/>
        <a:lstStyle/>
        <a:p>
          <a:r>
            <a:rPr lang="zh-CN" altLang="en-US" dirty="0" smtClean="0"/>
            <a:t>开发人员全部掌握混合开发技术栈。</a:t>
          </a:r>
          <a:endParaRPr lang="zh-CN" altLang="en-US" dirty="0"/>
        </a:p>
      </dgm:t>
    </dgm:pt>
    <dgm:pt modelId="{AA179B03-EC74-4D4B-AF89-52392E45E0BF}" type="par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4ADAF139-3236-E948-A404-E2227A6542A9}" type="sib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A3B855F7-29FD-FE47-8D01-2CD2CD0A8F0F}">
      <dgm:prSet/>
      <dgm:spPr/>
      <dgm:t>
        <a:bodyPr/>
        <a:lstStyle/>
        <a:p>
          <a:r>
            <a:rPr lang="zh-CN" altLang="en-US" dirty="0" smtClean="0"/>
            <a:t>建立有效的组织结构保证混合开发</a:t>
          </a:r>
          <a:r>
            <a:rPr lang="zh-CN" altLang="en-US" smtClean="0"/>
            <a:t>技术栈合理分配到组织成员上。</a:t>
          </a:r>
          <a:endParaRPr lang="zh-CN" altLang="en-US" dirty="0"/>
        </a:p>
      </dgm:t>
    </dgm:pt>
    <dgm:pt modelId="{48C325D8-12BF-534F-A543-287B219AEDD0}" type="par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47D95E41-4F6C-5649-97DA-4D2EA7C83CAE}" type="sib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AC788D8F-859E-E742-9567-02F7D1E6CB42}" type="pres">
      <dgm:prSet presAssocID="{D55470C2-4D95-4549-956C-065559D142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00833-F864-204E-B06F-68052FADB34C}" type="pres">
      <dgm:prSet presAssocID="{913E6A1D-623F-BA45-9DA1-A67793D258A9}" presName="composite" presStyleCnt="0"/>
      <dgm:spPr/>
    </dgm:pt>
    <dgm:pt modelId="{5E5B6B1A-FEAF-3A40-880B-A373E5D6922F}" type="pres">
      <dgm:prSet presAssocID="{913E6A1D-623F-BA45-9DA1-A67793D258A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0537C-558C-1A40-9B37-C2FBDAB8D880}" type="pres">
      <dgm:prSet presAssocID="{913E6A1D-623F-BA45-9DA1-A67793D258A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D1838-B4CC-7F4B-A506-2B382DEC0116}" type="pres">
      <dgm:prSet presAssocID="{64EECF64-FB66-0142-A7D2-6671B8C17AB7}" presName="sp" presStyleCnt="0"/>
      <dgm:spPr/>
    </dgm:pt>
    <dgm:pt modelId="{0B77E6CA-7031-2147-B21E-8F469C29AF79}" type="pres">
      <dgm:prSet presAssocID="{544AA892-9AD4-6D4B-B095-E9EA20C2818E}" presName="composite" presStyleCnt="0"/>
      <dgm:spPr/>
    </dgm:pt>
    <dgm:pt modelId="{E248C962-BAC7-7542-9836-E68B58A0554B}" type="pres">
      <dgm:prSet presAssocID="{544AA892-9AD4-6D4B-B095-E9EA20C281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653AF-32C8-884D-8803-3B3F045847A0}" type="pres">
      <dgm:prSet presAssocID="{544AA892-9AD4-6D4B-B095-E9EA20C281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CAF16-4B05-B64B-9B9C-02C2015EB380}" type="pres">
      <dgm:prSet presAssocID="{5E4DBBC2-C92E-FC41-94AD-785636385652}" presName="sp" presStyleCnt="0"/>
      <dgm:spPr/>
    </dgm:pt>
    <dgm:pt modelId="{8442CACC-3FF9-4C44-ABDB-52BAA7C26B1B}" type="pres">
      <dgm:prSet presAssocID="{11DE314C-79E1-8842-9576-C5D458CF7507}" presName="composite" presStyleCnt="0"/>
      <dgm:spPr/>
    </dgm:pt>
    <dgm:pt modelId="{5E0FD0E6-CEC1-1941-9F35-58136A86AE2E}" type="pres">
      <dgm:prSet presAssocID="{11DE314C-79E1-8842-9576-C5D458CF75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14B1-6D9C-9F4C-9924-908AE9792257}" type="pres">
      <dgm:prSet presAssocID="{11DE314C-79E1-8842-9576-C5D458CF750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9A98F-E37C-1445-83DB-B7E82C8FC588}" type="pres">
      <dgm:prSet presAssocID="{13B85827-2AFE-C741-8E2A-652D9262A1FD}" presName="sp" presStyleCnt="0"/>
      <dgm:spPr/>
    </dgm:pt>
    <dgm:pt modelId="{34EF8789-BE34-F841-AC1B-446F1ABAF2FF}" type="pres">
      <dgm:prSet presAssocID="{0C1FB964-EE3F-D34D-B2B8-B0AEEFF2F9CD}" presName="composite" presStyleCnt="0"/>
      <dgm:spPr/>
    </dgm:pt>
    <dgm:pt modelId="{5CCB5BC3-96E6-7340-937E-923FE62BF2DC}" type="pres">
      <dgm:prSet presAssocID="{0C1FB964-EE3F-D34D-B2B8-B0AEEFF2F9C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AD93C-6135-5D49-84A8-87091581C0CC}" type="pres">
      <dgm:prSet presAssocID="{0C1FB964-EE3F-D34D-B2B8-B0AEEFF2F9C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36270F-94D8-A744-B7F6-F2BE685102FC}" type="presOf" srcId="{913E6A1D-623F-BA45-9DA1-A67793D258A9}" destId="{5E5B6B1A-FEAF-3A40-880B-A373E5D6922F}" srcOrd="0" destOrd="0" presId="urn:microsoft.com/office/officeart/2005/8/layout/chevron2"/>
    <dgm:cxn modelId="{4B2B7096-4E29-7D4C-91F6-4ACB09E70AEC}" type="presOf" srcId="{0C1FB964-EE3F-D34D-B2B8-B0AEEFF2F9CD}" destId="{5CCB5BC3-96E6-7340-937E-923FE62BF2DC}" srcOrd="0" destOrd="0" presId="urn:microsoft.com/office/officeart/2005/8/layout/chevron2"/>
    <dgm:cxn modelId="{47A346E9-DF0F-9A46-93B6-7FCCDAE0935C}" srcId="{544AA892-9AD4-6D4B-B095-E9EA20C2818E}" destId="{45885760-1E0C-F342-B7E5-E2BFD41A22D5}" srcOrd="0" destOrd="0" parTransId="{F080D297-F701-1A40-B3BA-03FE7947C1AD}" sibTransId="{1FF2D4DC-0A2F-A448-9F91-B027A66871A1}"/>
    <dgm:cxn modelId="{5A097CA3-884A-744C-8EAE-10713246DB57}" srcId="{D55470C2-4D95-4549-956C-065559D1421C}" destId="{544AA892-9AD4-6D4B-B095-E9EA20C2818E}" srcOrd="1" destOrd="0" parTransId="{E3C791C4-BDBB-EF4F-8202-49B388C3CDFF}" sibTransId="{5E4DBBC2-C92E-FC41-94AD-785636385652}"/>
    <dgm:cxn modelId="{C2D4FD91-4F8E-4C44-B6F4-5655688A60F6}" type="presOf" srcId="{A3B855F7-29FD-FE47-8D01-2CD2CD0A8F0F}" destId="{C32AD93C-6135-5D49-84A8-87091581C0CC}" srcOrd="0" destOrd="1" presId="urn:microsoft.com/office/officeart/2005/8/layout/chevron2"/>
    <dgm:cxn modelId="{74AA6D2E-5B4F-2D40-8E9E-48D52948138D}" type="presOf" srcId="{97BDBF54-04B7-A942-872C-8BDC79C30655}" destId="{FA90537C-558C-1A40-9B37-C2FBDAB8D880}" srcOrd="0" destOrd="0" presId="urn:microsoft.com/office/officeart/2005/8/layout/chevron2"/>
    <dgm:cxn modelId="{B4B8D9EE-5FFD-0944-A0E8-C8744E0B0801}" srcId="{D55470C2-4D95-4549-956C-065559D1421C}" destId="{11DE314C-79E1-8842-9576-C5D458CF7507}" srcOrd="2" destOrd="0" parTransId="{FECF24C8-4523-F24C-B247-83981BC819DD}" sibTransId="{13B85827-2AFE-C741-8E2A-652D9262A1FD}"/>
    <dgm:cxn modelId="{114ADCF2-AF6B-024F-95EA-6F72959A0FFE}" srcId="{11DE314C-79E1-8842-9576-C5D458CF7507}" destId="{A4E4BFE9-4041-B44D-B359-CC5ACB368357}" srcOrd="2" destOrd="0" parTransId="{7C190A63-D5D8-4A4B-9D78-5A95002CC90A}" sibTransId="{6DD4D3D3-B27D-D846-AEF3-08545FF3103A}"/>
    <dgm:cxn modelId="{25602780-C043-844E-9E2E-CE8848ED362C}" type="presOf" srcId="{A4E4BFE9-4041-B44D-B359-CC5ACB368357}" destId="{E7E914B1-6D9C-9F4C-9924-908AE9792257}" srcOrd="0" destOrd="2" presId="urn:microsoft.com/office/officeart/2005/8/layout/chevron2"/>
    <dgm:cxn modelId="{38C2817A-7AA6-1641-AB01-9C0FC55CA0F7}" type="presOf" srcId="{544AA892-9AD4-6D4B-B095-E9EA20C2818E}" destId="{E248C962-BAC7-7542-9836-E68B58A0554B}" srcOrd="0" destOrd="0" presId="urn:microsoft.com/office/officeart/2005/8/layout/chevron2"/>
    <dgm:cxn modelId="{9F999392-F5C8-6949-8136-B3463C256700}" srcId="{0C1FB964-EE3F-D34D-B2B8-B0AEEFF2F9CD}" destId="{F3A23616-EA6D-4A4D-9632-3D44AB08FA6B}" srcOrd="0" destOrd="0" parTransId="{AA179B03-EC74-4D4B-AF89-52392E45E0BF}" sibTransId="{4ADAF139-3236-E948-A404-E2227A6542A9}"/>
    <dgm:cxn modelId="{F882D9E4-2E2E-DC42-9DFB-53244FCCC040}" srcId="{11DE314C-79E1-8842-9576-C5D458CF7507}" destId="{43762D87-97A0-B043-8754-97321C7C3ACB}" srcOrd="1" destOrd="0" parTransId="{52617254-339F-3D46-8626-6618B863049E}" sibTransId="{3394E5AE-EDDD-BC48-ACC7-68D1FD6EE72D}"/>
    <dgm:cxn modelId="{8829491F-F4B9-824A-8843-63153D95053C}" type="presOf" srcId="{B0663B28-90CE-7A42-B3DD-9351009880D1}" destId="{FA90537C-558C-1A40-9B37-C2FBDAB8D880}" srcOrd="0" destOrd="1" presId="urn:microsoft.com/office/officeart/2005/8/layout/chevron2"/>
    <dgm:cxn modelId="{F9C597E1-3CA1-D049-95C3-DF002C3697DA}" type="presOf" srcId="{D55470C2-4D95-4549-956C-065559D1421C}" destId="{AC788D8F-859E-E742-9567-02F7D1E6CB42}" srcOrd="0" destOrd="0" presId="urn:microsoft.com/office/officeart/2005/8/layout/chevron2"/>
    <dgm:cxn modelId="{34298EEC-1FA0-7C49-B24C-564ABA6262FA}" srcId="{0C1FB964-EE3F-D34D-B2B8-B0AEEFF2F9CD}" destId="{A3B855F7-29FD-FE47-8D01-2CD2CD0A8F0F}" srcOrd="1" destOrd="0" parTransId="{48C325D8-12BF-534F-A543-287B219AEDD0}" sibTransId="{47D95E41-4F6C-5649-97DA-4D2EA7C83CAE}"/>
    <dgm:cxn modelId="{484A1ED6-ADA9-6B4C-AFD9-94C6A5D8AD2E}" type="presOf" srcId="{11DE314C-79E1-8842-9576-C5D458CF7507}" destId="{5E0FD0E6-CEC1-1941-9F35-58136A86AE2E}" srcOrd="0" destOrd="0" presId="urn:microsoft.com/office/officeart/2005/8/layout/chevron2"/>
    <dgm:cxn modelId="{67B63E9F-2663-494C-9E44-9FEB7382E559}" srcId="{D55470C2-4D95-4549-956C-065559D1421C}" destId="{913E6A1D-623F-BA45-9DA1-A67793D258A9}" srcOrd="0" destOrd="0" parTransId="{CC73CF7F-E869-8D41-A77D-5B3D005EA2E0}" sibTransId="{64EECF64-FB66-0142-A7D2-6671B8C17AB7}"/>
    <dgm:cxn modelId="{E709772F-F236-2A4C-95BC-5D4BACB1BC82}" type="presOf" srcId="{45885760-1E0C-F342-B7E5-E2BFD41A22D5}" destId="{B94653AF-32C8-884D-8803-3B3F045847A0}" srcOrd="0" destOrd="0" presId="urn:microsoft.com/office/officeart/2005/8/layout/chevron2"/>
    <dgm:cxn modelId="{5ACB41F5-D8F1-3940-8A18-DC2CC2E61F53}" type="presOf" srcId="{43762D87-97A0-B043-8754-97321C7C3ACB}" destId="{E7E914B1-6D9C-9F4C-9924-908AE9792257}" srcOrd="0" destOrd="1" presId="urn:microsoft.com/office/officeart/2005/8/layout/chevron2"/>
    <dgm:cxn modelId="{4FC648BD-C86E-9C4B-AD18-EBB6C55FAF2A}" type="presOf" srcId="{87F2BE49-04E1-3D41-A267-321F9C533534}" destId="{E7E914B1-6D9C-9F4C-9924-908AE9792257}" srcOrd="0" destOrd="0" presId="urn:microsoft.com/office/officeart/2005/8/layout/chevron2"/>
    <dgm:cxn modelId="{7AAF44A4-1EF7-2646-802B-B8FEDFBD226B}" srcId="{913E6A1D-623F-BA45-9DA1-A67793D258A9}" destId="{B0663B28-90CE-7A42-B3DD-9351009880D1}" srcOrd="1" destOrd="0" parTransId="{2E6A768E-6619-2A44-A7FA-4EB2025AB0EE}" sibTransId="{4ABB002E-AF6C-3D43-A3D8-8FF6F7307E35}"/>
    <dgm:cxn modelId="{48476300-A894-A242-A767-C06C2643D304}" srcId="{913E6A1D-623F-BA45-9DA1-A67793D258A9}" destId="{97BDBF54-04B7-A942-872C-8BDC79C30655}" srcOrd="0" destOrd="0" parTransId="{11E7A928-8B2E-E84D-9038-A3AF1BC555CC}" sibTransId="{984D9A45-2264-9441-85E3-EA3444D79D09}"/>
    <dgm:cxn modelId="{4DC74117-57DA-3D40-A638-5FA57CD67BEF}" srcId="{D55470C2-4D95-4549-956C-065559D1421C}" destId="{0C1FB964-EE3F-D34D-B2B8-B0AEEFF2F9CD}" srcOrd="3" destOrd="0" parTransId="{9AEB813C-12B4-244F-A057-EE292D81857D}" sibTransId="{A1D5EA72-6960-E544-A48E-C37242DA7929}"/>
    <dgm:cxn modelId="{921A31EA-11ED-C345-9EC4-B7B394CD30ED}" type="presOf" srcId="{E94E47B7-D5F8-9C4B-8ED7-A046C1EAF5B9}" destId="{B94653AF-32C8-884D-8803-3B3F045847A0}" srcOrd="0" destOrd="1" presId="urn:microsoft.com/office/officeart/2005/8/layout/chevron2"/>
    <dgm:cxn modelId="{3AA91713-7183-154F-A34A-B8D16F5D6768}" srcId="{544AA892-9AD4-6D4B-B095-E9EA20C2818E}" destId="{E94E47B7-D5F8-9C4B-8ED7-A046C1EAF5B9}" srcOrd="1" destOrd="0" parTransId="{DBABC9DA-7331-0147-AE91-1F09E85637A8}" sibTransId="{D5EB2C2D-5B8A-AF4C-8FF0-A5B088D94726}"/>
    <dgm:cxn modelId="{086A4D6D-B428-C942-8240-2BEAD2324F7C}" type="presOf" srcId="{F3A23616-EA6D-4A4D-9632-3D44AB08FA6B}" destId="{C32AD93C-6135-5D49-84A8-87091581C0CC}" srcOrd="0" destOrd="0" presId="urn:microsoft.com/office/officeart/2005/8/layout/chevron2"/>
    <dgm:cxn modelId="{E2811B9D-FB80-ED43-ACD9-CAE599CAA876}" srcId="{11DE314C-79E1-8842-9576-C5D458CF7507}" destId="{87F2BE49-04E1-3D41-A267-321F9C533534}" srcOrd="0" destOrd="0" parTransId="{D43CCED9-49BF-F747-B779-28C1FE3633C6}" sibTransId="{E78BB5FE-F394-3342-944A-C4830142705C}"/>
    <dgm:cxn modelId="{22CE7647-04B4-2041-BB2B-5159F70B41E6}" type="presParOf" srcId="{AC788D8F-859E-E742-9567-02F7D1E6CB42}" destId="{6F600833-F864-204E-B06F-68052FADB34C}" srcOrd="0" destOrd="0" presId="urn:microsoft.com/office/officeart/2005/8/layout/chevron2"/>
    <dgm:cxn modelId="{FCEB35FB-A728-5947-8987-FA8D765F02A1}" type="presParOf" srcId="{6F600833-F864-204E-B06F-68052FADB34C}" destId="{5E5B6B1A-FEAF-3A40-880B-A373E5D6922F}" srcOrd="0" destOrd="0" presId="urn:microsoft.com/office/officeart/2005/8/layout/chevron2"/>
    <dgm:cxn modelId="{B6B836CD-A9E8-8E4A-8912-D69DE1D80343}" type="presParOf" srcId="{6F600833-F864-204E-B06F-68052FADB34C}" destId="{FA90537C-558C-1A40-9B37-C2FBDAB8D880}" srcOrd="1" destOrd="0" presId="urn:microsoft.com/office/officeart/2005/8/layout/chevron2"/>
    <dgm:cxn modelId="{D4CCE81E-5109-7543-B8E4-24E9669E5D44}" type="presParOf" srcId="{AC788D8F-859E-E742-9567-02F7D1E6CB42}" destId="{D99D1838-B4CC-7F4B-A506-2B382DEC0116}" srcOrd="1" destOrd="0" presId="urn:microsoft.com/office/officeart/2005/8/layout/chevron2"/>
    <dgm:cxn modelId="{C699AEC1-3976-5341-B97E-EBA21ED05279}" type="presParOf" srcId="{AC788D8F-859E-E742-9567-02F7D1E6CB42}" destId="{0B77E6CA-7031-2147-B21E-8F469C29AF79}" srcOrd="2" destOrd="0" presId="urn:microsoft.com/office/officeart/2005/8/layout/chevron2"/>
    <dgm:cxn modelId="{4EB9CE68-A6D9-964B-8324-4525ACBE9D6F}" type="presParOf" srcId="{0B77E6CA-7031-2147-B21E-8F469C29AF79}" destId="{E248C962-BAC7-7542-9836-E68B58A0554B}" srcOrd="0" destOrd="0" presId="urn:microsoft.com/office/officeart/2005/8/layout/chevron2"/>
    <dgm:cxn modelId="{55BACC9B-F829-4346-8618-11A543B63535}" type="presParOf" srcId="{0B77E6CA-7031-2147-B21E-8F469C29AF79}" destId="{B94653AF-32C8-884D-8803-3B3F045847A0}" srcOrd="1" destOrd="0" presId="urn:microsoft.com/office/officeart/2005/8/layout/chevron2"/>
    <dgm:cxn modelId="{E003E3E6-B4A8-0146-B340-2EC47BBDFC21}" type="presParOf" srcId="{AC788D8F-859E-E742-9567-02F7D1E6CB42}" destId="{344CAF16-4B05-B64B-9B9C-02C2015EB380}" srcOrd="3" destOrd="0" presId="urn:microsoft.com/office/officeart/2005/8/layout/chevron2"/>
    <dgm:cxn modelId="{8FB384C0-E4B2-9747-A263-E66985A9B3F5}" type="presParOf" srcId="{AC788D8F-859E-E742-9567-02F7D1E6CB42}" destId="{8442CACC-3FF9-4C44-ABDB-52BAA7C26B1B}" srcOrd="4" destOrd="0" presId="urn:microsoft.com/office/officeart/2005/8/layout/chevron2"/>
    <dgm:cxn modelId="{F9E52CBF-04C3-3C46-B42F-D42A2A396B02}" type="presParOf" srcId="{8442CACC-3FF9-4C44-ABDB-52BAA7C26B1B}" destId="{5E0FD0E6-CEC1-1941-9F35-58136A86AE2E}" srcOrd="0" destOrd="0" presId="urn:microsoft.com/office/officeart/2005/8/layout/chevron2"/>
    <dgm:cxn modelId="{8DDEE2CE-553F-AA48-BEB3-3C1D20A33BE3}" type="presParOf" srcId="{8442CACC-3FF9-4C44-ABDB-52BAA7C26B1B}" destId="{E7E914B1-6D9C-9F4C-9924-908AE9792257}" srcOrd="1" destOrd="0" presId="urn:microsoft.com/office/officeart/2005/8/layout/chevron2"/>
    <dgm:cxn modelId="{F0F17074-2601-C848-8D5B-04999626A363}" type="presParOf" srcId="{AC788D8F-859E-E742-9567-02F7D1E6CB42}" destId="{D2A9A98F-E37C-1445-83DB-B7E82C8FC588}" srcOrd="5" destOrd="0" presId="urn:microsoft.com/office/officeart/2005/8/layout/chevron2"/>
    <dgm:cxn modelId="{1CE3CB68-0872-D147-817A-A09775A788C0}" type="presParOf" srcId="{AC788D8F-859E-E742-9567-02F7D1E6CB42}" destId="{34EF8789-BE34-F841-AC1B-446F1ABAF2FF}" srcOrd="6" destOrd="0" presId="urn:microsoft.com/office/officeart/2005/8/layout/chevron2"/>
    <dgm:cxn modelId="{A7502FF1-E712-F942-A634-EB2DB0EBFF29}" type="presParOf" srcId="{34EF8789-BE34-F841-AC1B-446F1ABAF2FF}" destId="{5CCB5BC3-96E6-7340-937E-923FE62BF2DC}" srcOrd="0" destOrd="0" presId="urn:microsoft.com/office/officeart/2005/8/layout/chevron2"/>
    <dgm:cxn modelId="{8D985C55-E50A-594E-90E5-096E9A26B23C}" type="presParOf" srcId="{34EF8789-BE34-F841-AC1B-446F1ABAF2FF}" destId="{C32AD93C-6135-5D49-84A8-87091581C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6714767" y="-1026795"/>
          <a:ext cx="7991935" cy="7991935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475364" y="312713"/>
          <a:ext cx="902024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前言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普遍现象、基础框架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平台分类标准、平台分类标准、开发方式分类标准、服务分类标准</a:t>
          </a:r>
          <a:endParaRPr lang="zh-CN" altLang="en-US" sz="1200" kern="1200" dirty="0"/>
        </a:p>
      </dsp:txBody>
      <dsp:txXfrm>
        <a:off x="475364" y="312713"/>
        <a:ext cx="9020249" cy="625188"/>
      </dsp:txXfrm>
    </dsp:sp>
    <dsp:sp modelId="{A87234E7-ED8F-6F40-BAFA-61BBB30A8CE8}">
      <dsp:nvSpPr>
        <dsp:cNvPr id="0" name=""/>
        <dsp:cNvSpPr/>
      </dsp:nvSpPr>
      <dsp:spPr>
        <a:xfrm>
          <a:off x="84621" y="23456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8BA44-F8D1-A64B-9C24-F0BC85A95C9F}">
      <dsp:nvSpPr>
        <dsp:cNvPr id="0" name=""/>
        <dsp:cNvSpPr/>
      </dsp:nvSpPr>
      <dsp:spPr>
        <a:xfrm>
          <a:off x="989625" y="1250377"/>
          <a:ext cx="8505988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平台服务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平台服务架构图、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平台服务详细</a:t>
          </a:r>
          <a:endParaRPr lang="zh-CN" altLang="en-US" sz="1200" kern="1200" dirty="0"/>
        </a:p>
      </dsp:txBody>
      <dsp:txXfrm>
        <a:off x="989625" y="1250377"/>
        <a:ext cx="8505988" cy="625188"/>
      </dsp:txXfrm>
    </dsp:sp>
    <dsp:sp modelId="{1B100151-07A1-1B4D-BFA7-9A6F41274F21}">
      <dsp:nvSpPr>
        <dsp:cNvPr id="0" name=""/>
        <dsp:cNvSpPr/>
      </dsp:nvSpPr>
      <dsp:spPr>
        <a:xfrm>
          <a:off x="598882" y="1172229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795D4-5B7B-1E44-B1A3-D394093EB619}">
      <dsp:nvSpPr>
        <dsp:cNvPr id="0" name=""/>
        <dsp:cNvSpPr/>
      </dsp:nvSpPr>
      <dsp:spPr>
        <a:xfrm>
          <a:off x="1224783" y="2188042"/>
          <a:ext cx="827082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3.</a:t>
          </a:r>
          <a:r>
            <a:rPr lang="zh-CN" altLang="en-US" sz="1600" kern="1200" dirty="0" smtClean="0"/>
            <a:t>平台技术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平台技术架构变迁介绍、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移动平台技术架构图</a:t>
          </a:r>
          <a:r>
            <a:rPr lang="en-US" altLang="zh-CN" sz="1200" kern="1200" dirty="0" smtClean="0"/>
            <a:t>1.0.1</a:t>
          </a:r>
          <a:r>
            <a:rPr lang="zh-CN" altLang="en-US" sz="1200" kern="1200" dirty="0" smtClean="0"/>
            <a:t>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平台技术架构图详细</a:t>
          </a:r>
          <a:endParaRPr lang="zh-CN" altLang="en-US" sz="1200" kern="1200" dirty="0"/>
        </a:p>
      </dsp:txBody>
      <dsp:txXfrm>
        <a:off x="1224783" y="2188042"/>
        <a:ext cx="8270829" cy="625188"/>
      </dsp:txXfrm>
    </dsp:sp>
    <dsp:sp modelId="{C046EC0D-61B1-1E43-B41D-AD628CB07796}">
      <dsp:nvSpPr>
        <dsp:cNvPr id="0" name=""/>
        <dsp:cNvSpPr/>
      </dsp:nvSpPr>
      <dsp:spPr>
        <a:xfrm>
          <a:off x="834040" y="2109893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931B-858C-6E4E-94AE-EADBE57EC4F9}">
      <dsp:nvSpPr>
        <dsp:cNvPr id="0" name=""/>
        <dsp:cNvSpPr/>
      </dsp:nvSpPr>
      <dsp:spPr>
        <a:xfrm>
          <a:off x="1224783" y="3125113"/>
          <a:ext cx="827082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4.</a:t>
          </a:r>
          <a:r>
            <a:rPr lang="zh-CN" altLang="en-US" sz="1600" kern="1200" dirty="0" smtClean="0"/>
            <a:t>服务与技术的对应关系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原生通信服务及示例、基础服务及示例、通用业务服务及示例、特定领域业务服务及示例、开发辅助服务及示例</a:t>
          </a:r>
          <a:endParaRPr lang="zh-CN" altLang="en-US" sz="1200" kern="1200" dirty="0"/>
        </a:p>
      </dsp:txBody>
      <dsp:txXfrm>
        <a:off x="1224783" y="3125113"/>
        <a:ext cx="8270829" cy="625188"/>
      </dsp:txXfrm>
    </dsp:sp>
    <dsp:sp modelId="{341C21CE-1449-1741-B19C-2440A068417A}">
      <dsp:nvSpPr>
        <dsp:cNvPr id="0" name=""/>
        <dsp:cNvSpPr/>
      </dsp:nvSpPr>
      <dsp:spPr>
        <a:xfrm>
          <a:off x="834040" y="304696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1F3E-DDD4-CF4C-BFB7-43036420C799}">
      <dsp:nvSpPr>
        <dsp:cNvPr id="0" name=""/>
        <dsp:cNvSpPr/>
      </dsp:nvSpPr>
      <dsp:spPr>
        <a:xfrm>
          <a:off x="989625" y="4062778"/>
          <a:ext cx="8505988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5.</a:t>
          </a:r>
          <a:r>
            <a:rPr lang="zh-CN" altLang="en-US" sz="1600" kern="1200" dirty="0" smtClean="0"/>
            <a:t> 讨论环节</a:t>
          </a:r>
          <a:endParaRPr lang="zh-CN" altLang="en-US" sz="1600" kern="1200" dirty="0"/>
        </a:p>
      </dsp:txBody>
      <dsp:txXfrm>
        <a:off x="989625" y="4062778"/>
        <a:ext cx="8505988" cy="625188"/>
      </dsp:txXfrm>
    </dsp:sp>
    <dsp:sp modelId="{52B023C9-C89E-9249-A2E9-A94361F9D459}">
      <dsp:nvSpPr>
        <dsp:cNvPr id="0" name=""/>
        <dsp:cNvSpPr/>
      </dsp:nvSpPr>
      <dsp:spPr>
        <a:xfrm>
          <a:off x="598882" y="3984629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CAB6-D144-DE47-B455-AD1346814821}">
      <dsp:nvSpPr>
        <dsp:cNvPr id="0" name=""/>
        <dsp:cNvSpPr/>
      </dsp:nvSpPr>
      <dsp:spPr>
        <a:xfrm>
          <a:off x="475364" y="5000442"/>
          <a:ext cx="902024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6.</a:t>
          </a:r>
          <a:r>
            <a:rPr lang="zh-CN" altLang="en-US" sz="1600" kern="1200" dirty="0" smtClean="0"/>
            <a:t>附录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平台技术清单、多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混合型与</a:t>
          </a: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主体型对比表、其它附录文件</a:t>
          </a:r>
          <a:endParaRPr lang="zh-CN" altLang="en-US" sz="1200" kern="1200" dirty="0"/>
        </a:p>
      </dsp:txBody>
      <dsp:txXfrm>
        <a:off x="475364" y="5000442"/>
        <a:ext cx="9020249" cy="625188"/>
      </dsp:txXfrm>
    </dsp:sp>
    <dsp:sp modelId="{387B9D34-4163-4D42-943F-999BC5055F1F}">
      <dsp:nvSpPr>
        <dsp:cNvPr id="0" name=""/>
        <dsp:cNvSpPr/>
      </dsp:nvSpPr>
      <dsp:spPr>
        <a:xfrm>
          <a:off x="84621" y="492229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0E2-97ED-4149-9AD9-737AB1A7B81D}">
      <dsp:nvSpPr>
        <dsp:cNvPr id="0" name=""/>
        <dsp:cNvSpPr/>
      </dsp:nvSpPr>
      <dsp:spPr>
        <a:xfrm>
          <a:off x="6339806" y="3922928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956938"/>
        <a:ext cx="23420" cy="23420"/>
      </dsp:txXfrm>
    </dsp:sp>
    <dsp:sp modelId="{4524086D-BDD6-3B40-8F58-00334C03A3C1}">
      <dsp:nvSpPr>
        <dsp:cNvPr id="0" name=""/>
        <dsp:cNvSpPr/>
      </dsp:nvSpPr>
      <dsp:spPr>
        <a:xfrm>
          <a:off x="3529310" y="352236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729333"/>
        <a:ext cx="32348" cy="32348"/>
      </dsp:txXfrm>
    </dsp:sp>
    <dsp:sp modelId="{6F36DF8C-F262-1247-B2E3-FD927358F3BC}">
      <dsp:nvSpPr>
        <dsp:cNvPr id="0" name=""/>
        <dsp:cNvSpPr/>
      </dsp:nvSpPr>
      <dsp:spPr>
        <a:xfrm>
          <a:off x="6339806" y="3030367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064377"/>
        <a:ext cx="23420" cy="23420"/>
      </dsp:txXfrm>
    </dsp:sp>
    <dsp:sp modelId="{2BF6903D-E271-FF41-98F1-80D34B1EC15D}">
      <dsp:nvSpPr>
        <dsp:cNvPr id="0" name=""/>
        <dsp:cNvSpPr/>
      </dsp:nvSpPr>
      <dsp:spPr>
        <a:xfrm>
          <a:off x="3529310" y="307608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283053"/>
        <a:ext cx="32348" cy="32348"/>
      </dsp:txXfrm>
    </dsp:sp>
    <dsp:sp modelId="{F3871906-04E6-BA42-91CA-AFA26FC61E10}">
      <dsp:nvSpPr>
        <dsp:cNvPr id="0" name=""/>
        <dsp:cNvSpPr/>
      </dsp:nvSpPr>
      <dsp:spPr>
        <a:xfrm>
          <a:off x="718815" y="2518236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1004131"/>
              </a:lnTo>
              <a:lnTo>
                <a:pt x="468415" y="100413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2992602"/>
        <a:ext cx="55400" cy="55400"/>
      </dsp:txXfrm>
    </dsp:sp>
    <dsp:sp modelId="{FF7F6678-C1F8-114C-A220-FDF8228557B0}">
      <dsp:nvSpPr>
        <dsp:cNvPr id="0" name=""/>
        <dsp:cNvSpPr/>
      </dsp:nvSpPr>
      <dsp:spPr>
        <a:xfrm>
          <a:off x="6339806" y="2137806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2171816"/>
        <a:ext cx="23420" cy="23420"/>
      </dsp:txXfrm>
    </dsp:sp>
    <dsp:sp modelId="{B9AC2F25-5564-4A44-9C86-967E2BCBDEB1}">
      <dsp:nvSpPr>
        <dsp:cNvPr id="0" name=""/>
        <dsp:cNvSpPr/>
      </dsp:nvSpPr>
      <dsp:spPr>
        <a:xfrm>
          <a:off x="3529310" y="151410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669420"/>
              </a:lnTo>
              <a:lnTo>
                <a:pt x="468415" y="6694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828390"/>
        <a:ext cx="40851" cy="40851"/>
      </dsp:txXfrm>
    </dsp:sp>
    <dsp:sp modelId="{71052B94-0CED-D049-B71D-DCF741AB62D3}">
      <dsp:nvSpPr>
        <dsp:cNvPr id="0" name=""/>
        <dsp:cNvSpPr/>
      </dsp:nvSpPr>
      <dsp:spPr>
        <a:xfrm>
          <a:off x="6339806" y="844685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1051651"/>
        <a:ext cx="32348" cy="32348"/>
      </dsp:txXfrm>
    </dsp:sp>
    <dsp:sp modelId="{3ED7D1C9-DC3D-7145-85A4-24CD1788AF26}">
      <dsp:nvSpPr>
        <dsp:cNvPr id="0" name=""/>
        <dsp:cNvSpPr/>
      </dsp:nvSpPr>
      <dsp:spPr>
        <a:xfrm>
          <a:off x="6339806" y="398404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605370"/>
        <a:ext cx="32348" cy="32348"/>
      </dsp:txXfrm>
    </dsp:sp>
    <dsp:sp modelId="{BCACDB6B-2A77-7443-B781-8D7CF3AC0799}">
      <dsp:nvSpPr>
        <dsp:cNvPr id="0" name=""/>
        <dsp:cNvSpPr/>
      </dsp:nvSpPr>
      <dsp:spPr>
        <a:xfrm>
          <a:off x="3529310" y="84468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669420"/>
              </a:moveTo>
              <a:lnTo>
                <a:pt x="234207" y="66942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158969"/>
        <a:ext cx="40851" cy="40851"/>
      </dsp:txXfrm>
    </dsp:sp>
    <dsp:sp modelId="{9973A658-3772-884D-BCCB-F271349F2A5E}">
      <dsp:nvSpPr>
        <dsp:cNvPr id="0" name=""/>
        <dsp:cNvSpPr/>
      </dsp:nvSpPr>
      <dsp:spPr>
        <a:xfrm>
          <a:off x="718815" y="1514105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1004131"/>
              </a:moveTo>
              <a:lnTo>
                <a:pt x="234207" y="1004131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1988471"/>
        <a:ext cx="55400" cy="55400"/>
      </dsp:txXfrm>
    </dsp:sp>
    <dsp:sp modelId="{E8E9E76B-E585-A646-9B77-F8BCF33C8766}">
      <dsp:nvSpPr>
        <dsp:cNvPr id="0" name=""/>
        <dsp:cNvSpPr/>
      </dsp:nvSpPr>
      <dsp:spPr>
        <a:xfrm rot="16200000">
          <a:off x="-1517284" y="2161212"/>
          <a:ext cx="3758151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基础框架、平台分类标准</a:t>
          </a:r>
          <a:endParaRPr lang="zh-CN" altLang="en-US" sz="2600" kern="1200" dirty="0"/>
        </a:p>
      </dsp:txBody>
      <dsp:txXfrm>
        <a:off x="-1517284" y="2161212"/>
        <a:ext cx="3758151" cy="714048"/>
      </dsp:txXfrm>
    </dsp:sp>
    <dsp:sp modelId="{82606B13-35D1-9749-B3F2-85ED2944E276}">
      <dsp:nvSpPr>
        <dsp:cNvPr id="0" name=""/>
        <dsp:cNvSpPr/>
      </dsp:nvSpPr>
      <dsp:spPr>
        <a:xfrm>
          <a:off x="1187231" y="115708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框架（例如：</a:t>
          </a:r>
          <a:r>
            <a:rPr lang="en-US" altLang="zh-CN" sz="1600" kern="1200" dirty="0" smtClean="0"/>
            <a:t>JS</a:t>
          </a:r>
          <a:r>
            <a:rPr lang="zh-CN" altLang="en-US" sz="1600" kern="1200" dirty="0" smtClean="0"/>
            <a:t>端框架）</a:t>
          </a:r>
          <a:endParaRPr lang="zh-CN" altLang="en-US" sz="1600" kern="1200" dirty="0"/>
        </a:p>
      </dsp:txBody>
      <dsp:txXfrm>
        <a:off x="1187231" y="1157081"/>
        <a:ext cx="2342079" cy="714048"/>
      </dsp:txXfrm>
    </dsp:sp>
    <dsp:sp modelId="{36CC0DB4-2159-DD4B-9AE2-49EF89F62CE0}">
      <dsp:nvSpPr>
        <dsp:cNvPr id="0" name=""/>
        <dsp:cNvSpPr/>
      </dsp:nvSpPr>
      <dsp:spPr>
        <a:xfrm>
          <a:off x="3997726" y="48766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487660"/>
        <a:ext cx="2342079" cy="714048"/>
      </dsp:txXfrm>
    </dsp:sp>
    <dsp:sp modelId="{FCE881E2-569E-D541-B287-2213F0CE0771}">
      <dsp:nvSpPr>
        <dsp:cNvPr id="0" name=""/>
        <dsp:cNvSpPr/>
      </dsp:nvSpPr>
      <dsp:spPr>
        <a:xfrm>
          <a:off x="6808222" y="4138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AngularJS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err="1" smtClean="0"/>
            <a:t>Vue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41380"/>
        <a:ext cx="2342079" cy="714048"/>
      </dsp:txXfrm>
    </dsp:sp>
    <dsp:sp modelId="{C09F3F0F-C73E-4B4C-8B7B-CFA174AD2764}">
      <dsp:nvSpPr>
        <dsp:cNvPr id="0" name=""/>
        <dsp:cNvSpPr/>
      </dsp:nvSpPr>
      <dsp:spPr>
        <a:xfrm>
          <a:off x="6808222" y="93394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Vue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smtClean="0"/>
            <a:t>AngularJS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933941"/>
        <a:ext cx="2342079" cy="714048"/>
      </dsp:txXfrm>
    </dsp:sp>
    <dsp:sp modelId="{0C78DE95-2DB0-5C46-A863-8AA46D469D21}">
      <dsp:nvSpPr>
        <dsp:cNvPr id="0" name=""/>
        <dsp:cNvSpPr/>
      </dsp:nvSpPr>
      <dsp:spPr>
        <a:xfrm>
          <a:off x="3997726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1826502"/>
        <a:ext cx="2342079" cy="714048"/>
      </dsp:txXfrm>
    </dsp:sp>
    <dsp:sp modelId="{B91AA209-1D4A-7043-BB47-0DEB37C57B53}">
      <dsp:nvSpPr>
        <dsp:cNvPr id="0" name=""/>
        <dsp:cNvSpPr/>
      </dsp:nvSpPr>
      <dsp:spPr>
        <a:xfrm>
          <a:off x="6808222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UMP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JS</a:t>
          </a:r>
          <a:endParaRPr lang="zh-CN" altLang="en-US" sz="1600" kern="1200" dirty="0"/>
        </a:p>
      </dsp:txBody>
      <dsp:txXfrm>
        <a:off x="6808222" y="1826502"/>
        <a:ext cx="2342079" cy="714048"/>
      </dsp:txXfrm>
    </dsp:sp>
    <dsp:sp modelId="{5C287A02-DA24-B241-AAD3-4C064FBDD8A6}">
      <dsp:nvSpPr>
        <dsp:cNvPr id="0" name=""/>
        <dsp:cNvSpPr/>
      </dsp:nvSpPr>
      <dsp:spPr>
        <a:xfrm>
          <a:off x="1187231" y="316534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平台（例如：集成平台）</a:t>
          </a:r>
          <a:endParaRPr lang="zh-CN" altLang="en-US" sz="1600" kern="1200" dirty="0"/>
        </a:p>
      </dsp:txBody>
      <dsp:txXfrm>
        <a:off x="1187231" y="3165343"/>
        <a:ext cx="2342079" cy="714048"/>
      </dsp:txXfrm>
    </dsp:sp>
    <dsp:sp modelId="{63243D8E-B4AA-E340-9137-36DE1EC30039}">
      <dsp:nvSpPr>
        <dsp:cNvPr id="0" name=""/>
        <dsp:cNvSpPr/>
      </dsp:nvSpPr>
      <dsp:spPr>
        <a:xfrm>
          <a:off x="3997726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2719063"/>
        <a:ext cx="2342079" cy="714048"/>
      </dsp:txXfrm>
    </dsp:sp>
    <dsp:sp modelId="{BD024AD8-AE55-994D-8F6E-65149A201466}">
      <dsp:nvSpPr>
        <dsp:cNvPr id="0" name=""/>
        <dsp:cNvSpPr/>
      </dsp:nvSpPr>
      <dsp:spPr>
        <a:xfrm>
          <a:off x="6808222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Jenkins</a:t>
          </a:r>
          <a:endParaRPr lang="zh-CN" altLang="en-US" sz="1600" kern="1200" dirty="0"/>
        </a:p>
      </dsp:txBody>
      <dsp:txXfrm>
        <a:off x="6808222" y="2719063"/>
        <a:ext cx="2342079" cy="714048"/>
      </dsp:txXfrm>
    </dsp:sp>
    <dsp:sp modelId="{6003D35F-3E9A-5A4E-8A47-950154BA414C}">
      <dsp:nvSpPr>
        <dsp:cNvPr id="0" name=""/>
        <dsp:cNvSpPr/>
      </dsp:nvSpPr>
      <dsp:spPr>
        <a:xfrm>
          <a:off x="3997726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3611624"/>
        <a:ext cx="2342079" cy="714048"/>
      </dsp:txXfrm>
    </dsp:sp>
    <dsp:sp modelId="{41C08D46-02C9-584A-9911-0062FBFD6B84}">
      <dsp:nvSpPr>
        <dsp:cNvPr id="0" name=""/>
        <dsp:cNvSpPr/>
      </dsp:nvSpPr>
      <dsp:spPr>
        <a:xfrm>
          <a:off x="6808222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XXX</a:t>
          </a:r>
          <a:endParaRPr lang="zh-CN" altLang="en-US" sz="1600" kern="1200" dirty="0"/>
        </a:p>
      </dsp:txBody>
      <dsp:txXfrm>
        <a:off x="6808222" y="3611624"/>
        <a:ext cx="2342079" cy="714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60F8-C760-C34B-A23E-495F70E64CCB}">
      <dsp:nvSpPr>
        <dsp:cNvPr id="0" name=""/>
        <dsp:cNvSpPr/>
      </dsp:nvSpPr>
      <dsp:spPr>
        <a:xfrm>
          <a:off x="5296820" y="4609457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4782265"/>
        <a:ext cx="27009" cy="27009"/>
      </dsp:txXfrm>
    </dsp:sp>
    <dsp:sp modelId="{8DF904C2-7132-244A-A8EB-7141FE94B64D}">
      <dsp:nvSpPr>
        <dsp:cNvPr id="0" name=""/>
        <dsp:cNvSpPr/>
      </dsp:nvSpPr>
      <dsp:spPr>
        <a:xfrm>
          <a:off x="5296820" y="4236832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4409640"/>
        <a:ext cx="27009" cy="27009"/>
      </dsp:txXfrm>
    </dsp:sp>
    <dsp:sp modelId="{87D51582-5865-7549-ADEC-384D30DE5EF5}">
      <dsp:nvSpPr>
        <dsp:cNvPr id="0" name=""/>
        <dsp:cNvSpPr/>
      </dsp:nvSpPr>
      <dsp:spPr>
        <a:xfrm>
          <a:off x="2950174" y="3864207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745250"/>
              </a:lnTo>
              <a:lnTo>
                <a:pt x="391107" y="74525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4215791"/>
        <a:ext cx="42082" cy="42082"/>
      </dsp:txXfrm>
    </dsp:sp>
    <dsp:sp modelId="{F57F6F9A-5B61-634F-8408-12AF10CF4C7F}">
      <dsp:nvSpPr>
        <dsp:cNvPr id="0" name=""/>
        <dsp:cNvSpPr/>
      </dsp:nvSpPr>
      <dsp:spPr>
        <a:xfrm>
          <a:off x="5296820" y="3118956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3291764"/>
        <a:ext cx="27009" cy="27009"/>
      </dsp:txXfrm>
    </dsp:sp>
    <dsp:sp modelId="{7863A18B-7C2B-F84E-82CB-1C18B273FDE1}">
      <dsp:nvSpPr>
        <dsp:cNvPr id="0" name=""/>
        <dsp:cNvSpPr/>
      </dsp:nvSpPr>
      <dsp:spPr>
        <a:xfrm>
          <a:off x="5296820" y="2746331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2919138"/>
        <a:ext cx="27009" cy="27009"/>
      </dsp:txXfrm>
    </dsp:sp>
    <dsp:sp modelId="{AB49FC57-1E79-EF4E-A334-C80167BDB6E0}">
      <dsp:nvSpPr>
        <dsp:cNvPr id="0" name=""/>
        <dsp:cNvSpPr/>
      </dsp:nvSpPr>
      <dsp:spPr>
        <a:xfrm>
          <a:off x="2950174" y="3118956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745250"/>
              </a:moveTo>
              <a:lnTo>
                <a:pt x="195553" y="745250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3470540"/>
        <a:ext cx="42082" cy="42082"/>
      </dsp:txXfrm>
    </dsp:sp>
    <dsp:sp modelId="{CA3F6B6D-FA72-FA48-A2FC-2824614F3B75}">
      <dsp:nvSpPr>
        <dsp:cNvPr id="0" name=""/>
        <dsp:cNvSpPr/>
      </dsp:nvSpPr>
      <dsp:spPr>
        <a:xfrm>
          <a:off x="603529" y="2466861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1397345"/>
              </a:lnTo>
              <a:lnTo>
                <a:pt x="391107" y="139734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3129258"/>
        <a:ext cx="72552" cy="72552"/>
      </dsp:txXfrm>
    </dsp:sp>
    <dsp:sp modelId="{2282A08E-A669-F749-8BFC-DD8C4D46DD58}">
      <dsp:nvSpPr>
        <dsp:cNvPr id="0" name=""/>
        <dsp:cNvSpPr/>
      </dsp:nvSpPr>
      <dsp:spPr>
        <a:xfrm>
          <a:off x="7643465" y="1955360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991302"/>
        <a:ext cx="19555" cy="19555"/>
      </dsp:txXfrm>
    </dsp:sp>
    <dsp:sp modelId="{C8A2D3EA-FEB8-0542-A71A-FF0BAB413D2E}">
      <dsp:nvSpPr>
        <dsp:cNvPr id="0" name=""/>
        <dsp:cNvSpPr/>
      </dsp:nvSpPr>
      <dsp:spPr>
        <a:xfrm>
          <a:off x="5296820" y="1628454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801262"/>
        <a:ext cx="27009" cy="27009"/>
      </dsp:txXfrm>
    </dsp:sp>
    <dsp:sp modelId="{0FA62CF5-7037-6D4B-B8AF-7C37BB8995B6}">
      <dsp:nvSpPr>
        <dsp:cNvPr id="0" name=""/>
        <dsp:cNvSpPr/>
      </dsp:nvSpPr>
      <dsp:spPr>
        <a:xfrm>
          <a:off x="7643465" y="1210109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246051"/>
        <a:ext cx="19555" cy="19555"/>
      </dsp:txXfrm>
    </dsp:sp>
    <dsp:sp modelId="{F88F5601-203E-AF47-9964-B8451097D1C7}">
      <dsp:nvSpPr>
        <dsp:cNvPr id="0" name=""/>
        <dsp:cNvSpPr/>
      </dsp:nvSpPr>
      <dsp:spPr>
        <a:xfrm>
          <a:off x="5296820" y="1255829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428637"/>
        <a:ext cx="27009" cy="27009"/>
      </dsp:txXfrm>
    </dsp:sp>
    <dsp:sp modelId="{C58C6050-D659-BC4E-93B3-E9B0FB17E1A4}">
      <dsp:nvSpPr>
        <dsp:cNvPr id="0" name=""/>
        <dsp:cNvSpPr/>
      </dsp:nvSpPr>
      <dsp:spPr>
        <a:xfrm>
          <a:off x="2950174" y="1069516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558938"/>
              </a:lnTo>
              <a:lnTo>
                <a:pt x="391107" y="55893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1331931"/>
        <a:ext cx="34109" cy="34109"/>
      </dsp:txXfrm>
    </dsp:sp>
    <dsp:sp modelId="{2DD3405D-638C-0D43-99BA-80D2D6A08371}">
      <dsp:nvSpPr>
        <dsp:cNvPr id="0" name=""/>
        <dsp:cNvSpPr/>
      </dsp:nvSpPr>
      <dsp:spPr>
        <a:xfrm>
          <a:off x="5296820" y="464858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500801"/>
        <a:ext cx="19555" cy="19555"/>
      </dsp:txXfrm>
    </dsp:sp>
    <dsp:sp modelId="{DDF4187A-DED2-F449-8AF0-595955E3EEB5}">
      <dsp:nvSpPr>
        <dsp:cNvPr id="0" name=""/>
        <dsp:cNvSpPr/>
      </dsp:nvSpPr>
      <dsp:spPr>
        <a:xfrm>
          <a:off x="2950174" y="510578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558938"/>
              </a:moveTo>
              <a:lnTo>
                <a:pt x="195553" y="558938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772993"/>
        <a:ext cx="34109" cy="34109"/>
      </dsp:txXfrm>
    </dsp:sp>
    <dsp:sp modelId="{E98B5347-7A82-F44C-A327-C7C6CDC01DB4}">
      <dsp:nvSpPr>
        <dsp:cNvPr id="0" name=""/>
        <dsp:cNvSpPr/>
      </dsp:nvSpPr>
      <dsp:spPr>
        <a:xfrm>
          <a:off x="603529" y="1069516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1397345"/>
              </a:moveTo>
              <a:lnTo>
                <a:pt x="195553" y="139734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1731913"/>
        <a:ext cx="72552" cy="72552"/>
      </dsp:txXfrm>
    </dsp:sp>
    <dsp:sp modelId="{AC5B6E52-DD1F-2D44-9FA5-7E1A657B9223}">
      <dsp:nvSpPr>
        <dsp:cNvPr id="0" name=""/>
        <dsp:cNvSpPr/>
      </dsp:nvSpPr>
      <dsp:spPr>
        <a:xfrm rot="16200000">
          <a:off x="-1263519" y="2168761"/>
          <a:ext cx="313789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混合开发平台</a:t>
          </a:r>
          <a:endParaRPr lang="zh-CN" altLang="en-US" sz="3400" kern="1200" dirty="0"/>
        </a:p>
      </dsp:txBody>
      <dsp:txXfrm>
        <a:off x="-1263519" y="2168761"/>
        <a:ext cx="3137897" cy="596200"/>
      </dsp:txXfrm>
    </dsp:sp>
    <dsp:sp modelId="{4060DEC2-5B58-DE4E-A94A-91CFABCC6880}">
      <dsp:nvSpPr>
        <dsp:cNvPr id="0" name=""/>
        <dsp:cNvSpPr/>
      </dsp:nvSpPr>
      <dsp:spPr>
        <a:xfrm>
          <a:off x="994636" y="77141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式</a:t>
          </a:r>
          <a:endParaRPr lang="zh-CN" altLang="en-US" sz="1100" kern="1200" dirty="0"/>
        </a:p>
      </dsp:txBody>
      <dsp:txXfrm>
        <a:off x="994636" y="771416"/>
        <a:ext cx="1955537" cy="596200"/>
      </dsp:txXfrm>
    </dsp:sp>
    <dsp:sp modelId="{0F3D035F-2142-2D4B-B5D6-15995ACCF823}">
      <dsp:nvSpPr>
        <dsp:cNvPr id="0" name=""/>
        <dsp:cNvSpPr/>
      </dsp:nvSpPr>
      <dsp:spPr>
        <a:xfrm>
          <a:off x="3341282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12478"/>
        <a:ext cx="1955537" cy="596200"/>
      </dsp:txXfrm>
    </dsp:sp>
    <dsp:sp modelId="{C415E39F-3819-404A-8C6E-372336AA0034}">
      <dsp:nvSpPr>
        <dsp:cNvPr id="0" name=""/>
        <dsp:cNvSpPr/>
      </dsp:nvSpPr>
      <dsp:spPr>
        <a:xfrm>
          <a:off x="5687927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解决了跨平台、开发效率低的问题</a:t>
          </a:r>
          <a:endParaRPr lang="zh-CN" altLang="en-US" sz="1100" kern="1200" dirty="0"/>
        </a:p>
      </dsp:txBody>
      <dsp:txXfrm>
        <a:off x="5687927" y="212478"/>
        <a:ext cx="1955537" cy="596200"/>
      </dsp:txXfrm>
    </dsp:sp>
    <dsp:sp modelId="{12EA3772-E28D-CF45-A262-11D939EB8ED7}">
      <dsp:nvSpPr>
        <dsp:cNvPr id="0" name=""/>
        <dsp:cNvSpPr/>
      </dsp:nvSpPr>
      <dsp:spPr>
        <a:xfrm>
          <a:off x="3341282" y="1330354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分类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分类边界：以原生是否侵入</a:t>
          </a: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开发为边界</a:t>
          </a:r>
          <a:endParaRPr lang="zh-CN" altLang="en-US" sz="1100" kern="1200" dirty="0"/>
        </a:p>
      </dsp:txBody>
      <dsp:txXfrm>
        <a:off x="3341282" y="1330354"/>
        <a:ext cx="1955537" cy="596200"/>
      </dsp:txXfrm>
    </dsp:sp>
    <dsp:sp modelId="{7B6B74A1-B6B9-154E-86A8-27CBB036A096}">
      <dsp:nvSpPr>
        <dsp:cNvPr id="0" name=""/>
        <dsp:cNvSpPr/>
      </dsp:nvSpPr>
      <dsp:spPr>
        <a:xfrm>
          <a:off x="5687927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多</a:t>
          </a:r>
          <a:r>
            <a:rPr lang="en-US" altLang="zh-CN" sz="1100" kern="1200" dirty="0" smtClean="0"/>
            <a:t>View</a:t>
          </a:r>
          <a:r>
            <a:rPr lang="zh-CN" altLang="en-US" sz="1100" kern="1200" smtClean="0"/>
            <a:t>混合型</a:t>
          </a:r>
          <a:endParaRPr lang="zh-CN" altLang="en-US" sz="1100" kern="1200" dirty="0"/>
        </a:p>
      </dsp:txBody>
      <dsp:txXfrm>
        <a:off x="5687927" y="957729"/>
        <a:ext cx="1955537" cy="596200"/>
      </dsp:txXfrm>
    </dsp:sp>
    <dsp:sp modelId="{02978EDF-1E21-8B4A-902C-F2CAD470B454}">
      <dsp:nvSpPr>
        <dsp:cNvPr id="0" name=""/>
        <dsp:cNvSpPr/>
      </dsp:nvSpPr>
      <dsp:spPr>
        <a:xfrm>
          <a:off x="8034573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8034573" y="957729"/>
        <a:ext cx="1955537" cy="596200"/>
      </dsp:txXfrm>
    </dsp:sp>
    <dsp:sp modelId="{5EF7E104-9561-C641-9279-FF23EEB1C254}">
      <dsp:nvSpPr>
        <dsp:cNvPr id="0" name=""/>
        <dsp:cNvSpPr/>
      </dsp:nvSpPr>
      <dsp:spPr>
        <a:xfrm>
          <a:off x="5687927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Web</a:t>
          </a:r>
          <a:r>
            <a:rPr lang="zh-CN" altLang="en-US" sz="1100" kern="1200" dirty="0" smtClean="0"/>
            <a:t>主体型</a:t>
          </a:r>
          <a:endParaRPr lang="zh-CN" altLang="en-US" sz="1100" kern="1200" dirty="0"/>
        </a:p>
      </dsp:txBody>
      <dsp:txXfrm>
        <a:off x="5687927" y="1702980"/>
        <a:ext cx="1955537" cy="596200"/>
      </dsp:txXfrm>
    </dsp:sp>
    <dsp:sp modelId="{11E42DBB-35EC-BD4D-B26A-F9BA05354A82}">
      <dsp:nvSpPr>
        <dsp:cNvPr id="0" name=""/>
        <dsp:cNvSpPr/>
      </dsp:nvSpPr>
      <dsp:spPr>
        <a:xfrm>
          <a:off x="8034573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ionic</a:t>
          </a:r>
          <a:endParaRPr lang="zh-CN" altLang="en-US" sz="1100" kern="1200" dirty="0"/>
        </a:p>
      </dsp:txBody>
      <dsp:txXfrm>
        <a:off x="8034573" y="1702980"/>
        <a:ext cx="1955537" cy="596200"/>
      </dsp:txXfrm>
    </dsp:sp>
    <dsp:sp modelId="{6BE9C692-E458-F540-86F9-98AF25A12DC8}">
      <dsp:nvSpPr>
        <dsp:cNvPr id="0" name=""/>
        <dsp:cNvSpPr/>
      </dsp:nvSpPr>
      <dsp:spPr>
        <a:xfrm>
          <a:off x="994636" y="356610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</a:t>
          </a:r>
          <a:endParaRPr lang="zh-CN" altLang="en-US" sz="1100" kern="1200" dirty="0"/>
        </a:p>
      </dsp:txBody>
      <dsp:txXfrm>
        <a:off x="994636" y="3566106"/>
        <a:ext cx="1955537" cy="596200"/>
      </dsp:txXfrm>
    </dsp:sp>
    <dsp:sp modelId="{DE6AD25A-98DD-9344-9E77-B59F3EE0AD7B}">
      <dsp:nvSpPr>
        <dsp:cNvPr id="0" name=""/>
        <dsp:cNvSpPr/>
      </dsp:nvSpPr>
      <dsp:spPr>
        <a:xfrm>
          <a:off x="3341282" y="282085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820856"/>
        <a:ext cx="1955537" cy="596200"/>
      </dsp:txXfrm>
    </dsp:sp>
    <dsp:sp modelId="{5AC3527E-9CF5-3D48-9C2C-88272FF47583}">
      <dsp:nvSpPr>
        <dsp:cNvPr id="0" name=""/>
        <dsp:cNvSpPr/>
      </dsp:nvSpPr>
      <dsp:spPr>
        <a:xfrm>
          <a:off x="5687927" y="244823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保留了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式混合开发模式快速开发的优点</a:t>
          </a:r>
          <a:endParaRPr lang="zh-CN" altLang="en-US" sz="1100" kern="1200" dirty="0"/>
        </a:p>
      </dsp:txBody>
      <dsp:txXfrm>
        <a:off x="5687927" y="2448230"/>
        <a:ext cx="1955537" cy="596200"/>
      </dsp:txXfrm>
    </dsp:sp>
    <dsp:sp modelId="{72CF21F4-6465-D048-92A3-7A4C14283E7A}">
      <dsp:nvSpPr>
        <dsp:cNvPr id="0" name=""/>
        <dsp:cNvSpPr/>
      </dsp:nvSpPr>
      <dsp:spPr>
        <a:xfrm>
          <a:off x="5687927" y="3193481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式混合开发的</a:t>
          </a: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交互用户体验不佳的缺点</a:t>
          </a:r>
          <a:endParaRPr lang="zh-CN" altLang="en-US" sz="1100" kern="1200" dirty="0"/>
        </a:p>
      </dsp:txBody>
      <dsp:txXfrm>
        <a:off x="5687927" y="3193481"/>
        <a:ext cx="1955537" cy="596200"/>
      </dsp:txXfrm>
    </dsp:sp>
    <dsp:sp modelId="{3A00E724-17E0-9846-8C12-9CEC61E2B541}">
      <dsp:nvSpPr>
        <dsp:cNvPr id="0" name=""/>
        <dsp:cNvSpPr/>
      </dsp:nvSpPr>
      <dsp:spPr>
        <a:xfrm>
          <a:off x="3341282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主流开源开源框架</a:t>
          </a:r>
          <a:endParaRPr lang="zh-CN" altLang="en-US" sz="1100" kern="1200" dirty="0"/>
        </a:p>
      </dsp:txBody>
      <dsp:txXfrm>
        <a:off x="3341282" y="4311357"/>
        <a:ext cx="1955537" cy="596200"/>
      </dsp:txXfrm>
    </dsp:sp>
    <dsp:sp modelId="{E18CD885-D991-4543-B959-95314413965E}">
      <dsp:nvSpPr>
        <dsp:cNvPr id="0" name=""/>
        <dsp:cNvSpPr/>
      </dsp:nvSpPr>
      <dsp:spPr>
        <a:xfrm>
          <a:off x="5687927" y="393873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ReactNative</a:t>
          </a:r>
          <a:endParaRPr lang="zh-CN" altLang="en-US" sz="1100" kern="1200" dirty="0"/>
        </a:p>
      </dsp:txBody>
      <dsp:txXfrm>
        <a:off x="5687927" y="3938732"/>
        <a:ext cx="1955537" cy="596200"/>
      </dsp:txXfrm>
    </dsp:sp>
    <dsp:sp modelId="{F7A33003-7820-A44D-8AC7-C0172AF0C1A1}">
      <dsp:nvSpPr>
        <dsp:cNvPr id="0" name=""/>
        <dsp:cNvSpPr/>
      </dsp:nvSpPr>
      <dsp:spPr>
        <a:xfrm>
          <a:off x="5687927" y="468398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Weex</a:t>
          </a:r>
          <a:endParaRPr lang="zh-CN" altLang="en-US" sz="1100" kern="1200" dirty="0"/>
        </a:p>
      </dsp:txBody>
      <dsp:txXfrm>
        <a:off x="5687927" y="4683982"/>
        <a:ext cx="1955537" cy="596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9FC7-5602-4A45-9AD8-3A821F533B87}">
      <dsp:nvSpPr>
        <dsp:cNvPr id="0" name=""/>
        <dsp:cNvSpPr/>
      </dsp:nvSpPr>
      <dsp:spPr>
        <a:xfrm>
          <a:off x="3215545" y="1940718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921841"/>
              </a:lnTo>
              <a:lnTo>
                <a:pt x="483782" y="92184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2375612"/>
        <a:ext cx="52053" cy="52053"/>
      </dsp:txXfrm>
    </dsp:sp>
    <dsp:sp modelId="{11E4A6EA-5D08-654B-B944-FFC994B3BFD5}">
      <dsp:nvSpPr>
        <dsp:cNvPr id="0" name=""/>
        <dsp:cNvSpPr/>
      </dsp:nvSpPr>
      <dsp:spPr>
        <a:xfrm>
          <a:off x="3215545" y="1894998"/>
          <a:ext cx="483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82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5342" y="1928623"/>
        <a:ext cx="24189" cy="24189"/>
      </dsp:txXfrm>
    </dsp:sp>
    <dsp:sp modelId="{A3B55971-FBA9-4646-9CA3-A1B2F2E16FEE}">
      <dsp:nvSpPr>
        <dsp:cNvPr id="0" name=""/>
        <dsp:cNvSpPr/>
      </dsp:nvSpPr>
      <dsp:spPr>
        <a:xfrm>
          <a:off x="3215545" y="1018877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921841"/>
              </a:moveTo>
              <a:lnTo>
                <a:pt x="241891" y="92184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1453770"/>
        <a:ext cx="52053" cy="52053"/>
      </dsp:txXfrm>
    </dsp:sp>
    <dsp:sp modelId="{506EE853-2AD5-664B-9B64-2A41AFFA9DA1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开发方式</a:t>
          </a:r>
          <a:endParaRPr lang="zh-CN" altLang="en-US" sz="4200" kern="1200" dirty="0"/>
        </a:p>
      </dsp:txBody>
      <dsp:txXfrm>
        <a:off x="906090" y="1571981"/>
        <a:ext cx="3881437" cy="737473"/>
      </dsp:txXfrm>
    </dsp:sp>
    <dsp:sp modelId="{5233ECAA-A024-1F46-9D07-57FB498ED12C}">
      <dsp:nvSpPr>
        <dsp:cNvPr id="0" name=""/>
        <dsp:cNvSpPr/>
      </dsp:nvSpPr>
      <dsp:spPr>
        <a:xfrm>
          <a:off x="3699327" y="65014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代码式开发</a:t>
          </a:r>
          <a:endParaRPr lang="zh-CN" altLang="en-US" sz="2200" kern="1200" dirty="0"/>
        </a:p>
      </dsp:txBody>
      <dsp:txXfrm>
        <a:off x="3699327" y="650140"/>
        <a:ext cx="2418911" cy="737473"/>
      </dsp:txXfrm>
    </dsp:sp>
    <dsp:sp modelId="{7D0E91CE-AA22-C74B-B111-603DD1C0D9F7}">
      <dsp:nvSpPr>
        <dsp:cNvPr id="0" name=""/>
        <dsp:cNvSpPr/>
      </dsp:nvSpPr>
      <dsp:spPr>
        <a:xfrm>
          <a:off x="3699327" y="157198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代码式＋可视化式 开发</a:t>
          </a:r>
          <a:endParaRPr lang="zh-CN" altLang="en-US" sz="2200" kern="1200" dirty="0"/>
        </a:p>
      </dsp:txBody>
      <dsp:txXfrm>
        <a:off x="3699327" y="1571981"/>
        <a:ext cx="2418911" cy="737473"/>
      </dsp:txXfrm>
    </dsp:sp>
    <dsp:sp modelId="{AACB0284-2AEC-F34D-9443-69CB64222F70}">
      <dsp:nvSpPr>
        <dsp:cNvPr id="0" name=""/>
        <dsp:cNvSpPr/>
      </dsp:nvSpPr>
      <dsp:spPr>
        <a:xfrm>
          <a:off x="3699327" y="249382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可视化开发</a:t>
          </a:r>
          <a:endParaRPr lang="zh-CN" altLang="en-US" sz="2200" kern="1200" dirty="0"/>
        </a:p>
      </dsp:txBody>
      <dsp:txXfrm>
        <a:off x="3699327" y="2493823"/>
        <a:ext cx="2418911" cy="7374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F43AB-E95E-F44A-B498-50EF40B22513}">
      <dsp:nvSpPr>
        <dsp:cNvPr id="0" name=""/>
        <dsp:cNvSpPr/>
      </dsp:nvSpPr>
      <dsp:spPr>
        <a:xfrm>
          <a:off x="4858507" y="57825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905449"/>
        <a:ext cx="19215" cy="19215"/>
      </dsp:txXfrm>
    </dsp:sp>
    <dsp:sp modelId="{6718A7E2-DDC4-DA45-8367-29261E54175B}">
      <dsp:nvSpPr>
        <dsp:cNvPr id="0" name=""/>
        <dsp:cNvSpPr/>
      </dsp:nvSpPr>
      <dsp:spPr>
        <a:xfrm>
          <a:off x="4858507" y="55174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640349"/>
        <a:ext cx="19215" cy="19215"/>
      </dsp:txXfrm>
    </dsp:sp>
    <dsp:sp modelId="{FB50B5D8-14CC-0D4E-A0C0-96AFC2DC2631}">
      <dsp:nvSpPr>
        <dsp:cNvPr id="0" name=""/>
        <dsp:cNvSpPr/>
      </dsp:nvSpPr>
      <dsp:spPr>
        <a:xfrm>
          <a:off x="3189013" y="3131506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0"/>
              </a:lnTo>
              <a:lnTo>
                <a:pt x="278249" y="265100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61498" y="4390367"/>
        <a:ext cx="133278" cy="133278"/>
      </dsp:txXfrm>
    </dsp:sp>
    <dsp:sp modelId="{6E854F05-13A6-7C4D-86B9-9A2F02455C76}">
      <dsp:nvSpPr>
        <dsp:cNvPr id="0" name=""/>
        <dsp:cNvSpPr/>
      </dsp:nvSpPr>
      <dsp:spPr>
        <a:xfrm>
          <a:off x="4858507" y="41919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795300"/>
              </a:lnTo>
              <a:lnTo>
                <a:pt x="278249" y="7953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4568492"/>
        <a:ext cx="42128" cy="42128"/>
      </dsp:txXfrm>
    </dsp:sp>
    <dsp:sp modelId="{768468C3-B2C7-D849-A22C-C27B868470B6}">
      <dsp:nvSpPr>
        <dsp:cNvPr id="0" name=""/>
        <dsp:cNvSpPr/>
      </dsp:nvSpPr>
      <dsp:spPr>
        <a:xfrm>
          <a:off x="4858507" y="4191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314848"/>
        <a:ext cx="19215" cy="19215"/>
      </dsp:txXfrm>
    </dsp:sp>
    <dsp:sp modelId="{322A1244-BCE2-B04F-B0AF-4C7AC278D4FF}">
      <dsp:nvSpPr>
        <dsp:cNvPr id="0" name=""/>
        <dsp:cNvSpPr/>
      </dsp:nvSpPr>
      <dsp:spPr>
        <a:xfrm>
          <a:off x="4858507" y="3926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049748"/>
        <a:ext cx="19215" cy="19215"/>
      </dsp:txXfrm>
    </dsp:sp>
    <dsp:sp modelId="{0DC259D0-B912-894C-A336-5618A96E7AFC}">
      <dsp:nvSpPr>
        <dsp:cNvPr id="0" name=""/>
        <dsp:cNvSpPr/>
      </dsp:nvSpPr>
      <dsp:spPr>
        <a:xfrm>
          <a:off x="4858507" y="33966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795300"/>
              </a:moveTo>
              <a:lnTo>
                <a:pt x="139124" y="7953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3773192"/>
        <a:ext cx="42128" cy="42128"/>
      </dsp:txXfrm>
    </dsp:sp>
    <dsp:sp modelId="{0EE38DCA-F457-C04E-BBEE-375817458A58}">
      <dsp:nvSpPr>
        <dsp:cNvPr id="0" name=""/>
        <dsp:cNvSpPr/>
      </dsp:nvSpPr>
      <dsp:spPr>
        <a:xfrm>
          <a:off x="3189013" y="3131506"/>
          <a:ext cx="278249" cy="106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1060400"/>
              </a:lnTo>
              <a:lnTo>
                <a:pt x="278249" y="106040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00730" y="3634299"/>
        <a:ext cx="54814" cy="54814"/>
      </dsp:txXfrm>
    </dsp:sp>
    <dsp:sp modelId="{0845AABB-A1B7-FA4D-B60E-16E5AAF1CC58}">
      <dsp:nvSpPr>
        <dsp:cNvPr id="0" name=""/>
        <dsp:cNvSpPr/>
      </dsp:nvSpPr>
      <dsp:spPr>
        <a:xfrm>
          <a:off x="4858507" y="26013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724248"/>
        <a:ext cx="19215" cy="19215"/>
      </dsp:txXfrm>
    </dsp:sp>
    <dsp:sp modelId="{DBCCE6F0-8F9A-A643-8FE2-C83C844D8B74}">
      <dsp:nvSpPr>
        <dsp:cNvPr id="0" name=""/>
        <dsp:cNvSpPr/>
      </dsp:nvSpPr>
      <dsp:spPr>
        <a:xfrm>
          <a:off x="4858507" y="23362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459148"/>
        <a:ext cx="19215" cy="19215"/>
      </dsp:txXfrm>
    </dsp:sp>
    <dsp:sp modelId="{840FCADA-2BF8-B04E-9601-C451FAA54CE5}">
      <dsp:nvSpPr>
        <dsp:cNvPr id="0" name=""/>
        <dsp:cNvSpPr/>
      </dsp:nvSpPr>
      <dsp:spPr>
        <a:xfrm>
          <a:off x="3189013" y="2601306"/>
          <a:ext cx="278249" cy="530200"/>
        </a:xfrm>
        <a:custGeom>
          <a:avLst/>
          <a:gdLst/>
          <a:ahLst/>
          <a:cxnLst/>
          <a:rect l="0" t="0" r="0" b="0"/>
          <a:pathLst>
            <a:path>
              <a:moveTo>
                <a:pt x="0" y="530200"/>
              </a:moveTo>
              <a:lnTo>
                <a:pt x="139124" y="5302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13168" y="2851436"/>
        <a:ext cx="29938" cy="29938"/>
      </dsp:txXfrm>
    </dsp:sp>
    <dsp:sp modelId="{A9925A84-CBA0-CA4D-8CD8-1BE8C0B14F30}">
      <dsp:nvSpPr>
        <dsp:cNvPr id="0" name=""/>
        <dsp:cNvSpPr/>
      </dsp:nvSpPr>
      <dsp:spPr>
        <a:xfrm>
          <a:off x="4858507" y="1540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663848"/>
        <a:ext cx="19215" cy="19215"/>
      </dsp:txXfrm>
    </dsp:sp>
    <dsp:sp modelId="{375A0F70-A4F6-6540-B57D-2E85E73A0AFD}">
      <dsp:nvSpPr>
        <dsp:cNvPr id="0" name=""/>
        <dsp:cNvSpPr/>
      </dsp:nvSpPr>
      <dsp:spPr>
        <a:xfrm>
          <a:off x="4858507" y="1275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398748"/>
        <a:ext cx="19215" cy="19215"/>
      </dsp:txXfrm>
    </dsp:sp>
    <dsp:sp modelId="{47E1D775-6106-D144-9687-EDFEABD8F011}">
      <dsp:nvSpPr>
        <dsp:cNvPr id="0" name=""/>
        <dsp:cNvSpPr/>
      </dsp:nvSpPr>
      <dsp:spPr>
        <a:xfrm>
          <a:off x="3189013" y="1540906"/>
          <a:ext cx="278249" cy="1590600"/>
        </a:xfrm>
        <a:custGeom>
          <a:avLst/>
          <a:gdLst/>
          <a:ahLst/>
          <a:cxnLst/>
          <a:rect l="0" t="0" r="0" b="0"/>
          <a:pathLst>
            <a:path>
              <a:moveTo>
                <a:pt x="0" y="1590600"/>
              </a:moveTo>
              <a:lnTo>
                <a:pt x="139124" y="15906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87769" y="2295837"/>
        <a:ext cx="80737" cy="80737"/>
      </dsp:txXfrm>
    </dsp:sp>
    <dsp:sp modelId="{FD023FFE-F817-344D-B8F2-49F1E5AECD08}">
      <dsp:nvSpPr>
        <dsp:cNvPr id="0" name=""/>
        <dsp:cNvSpPr/>
      </dsp:nvSpPr>
      <dsp:spPr>
        <a:xfrm>
          <a:off x="4858507" y="4805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603447"/>
        <a:ext cx="19215" cy="19215"/>
      </dsp:txXfrm>
    </dsp:sp>
    <dsp:sp modelId="{3CF4083F-1694-3044-A1EA-44591DDDBED3}">
      <dsp:nvSpPr>
        <dsp:cNvPr id="0" name=""/>
        <dsp:cNvSpPr/>
      </dsp:nvSpPr>
      <dsp:spPr>
        <a:xfrm>
          <a:off x="4858507" y="2154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338347"/>
        <a:ext cx="19215" cy="19215"/>
      </dsp:txXfrm>
    </dsp:sp>
    <dsp:sp modelId="{669C2879-83D7-CE4C-9187-65F65ACBDD9C}">
      <dsp:nvSpPr>
        <dsp:cNvPr id="0" name=""/>
        <dsp:cNvSpPr/>
      </dsp:nvSpPr>
      <dsp:spPr>
        <a:xfrm>
          <a:off x="3189013" y="480505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2651000"/>
              </a:moveTo>
              <a:lnTo>
                <a:pt x="139124" y="26510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261498" y="1739367"/>
        <a:ext cx="133278" cy="133278"/>
      </dsp:txXfrm>
    </dsp:sp>
    <dsp:sp modelId="{CFD812EB-AAD3-A84A-945E-75A13B3D84AB}">
      <dsp:nvSpPr>
        <dsp:cNvPr id="0" name=""/>
        <dsp:cNvSpPr/>
      </dsp:nvSpPr>
      <dsp:spPr>
        <a:xfrm rot="16200000">
          <a:off x="1860722" y="2919426"/>
          <a:ext cx="2232421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</a:t>
          </a:r>
          <a:endParaRPr lang="zh-CN" altLang="en-US" sz="2400" kern="1200" dirty="0"/>
        </a:p>
      </dsp:txBody>
      <dsp:txXfrm>
        <a:off x="1860722" y="2919426"/>
        <a:ext cx="2232421" cy="424160"/>
      </dsp:txXfrm>
    </dsp:sp>
    <dsp:sp modelId="{8E302CD3-157A-4A46-A615-B65D8027C162}">
      <dsp:nvSpPr>
        <dsp:cNvPr id="0" name=""/>
        <dsp:cNvSpPr/>
      </dsp:nvSpPr>
      <dsp:spPr>
        <a:xfrm>
          <a:off x="3467262" y="2684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开发辅助服务</a:t>
          </a:r>
          <a:endParaRPr lang="zh-CN" altLang="en-US" sz="1200" kern="1200" dirty="0"/>
        </a:p>
      </dsp:txBody>
      <dsp:txXfrm>
        <a:off x="3467262" y="268425"/>
        <a:ext cx="1391245" cy="424160"/>
      </dsp:txXfrm>
    </dsp:sp>
    <dsp:sp modelId="{82200F5E-E5CE-BF4E-9615-7B219F939F3B}">
      <dsp:nvSpPr>
        <dsp:cNvPr id="0" name=""/>
        <dsp:cNvSpPr/>
      </dsp:nvSpPr>
      <dsp:spPr>
        <a:xfrm>
          <a:off x="5136756" y="33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IDE</a:t>
          </a:r>
          <a:r>
            <a:rPr lang="zh-CN" altLang="en-US" sz="1200" kern="1200" dirty="0" smtClean="0"/>
            <a:t>工具</a:t>
          </a:r>
          <a:endParaRPr lang="zh-CN" altLang="en-US" sz="1200" kern="1200" dirty="0"/>
        </a:p>
      </dsp:txBody>
      <dsp:txXfrm>
        <a:off x="5136756" y="3325"/>
        <a:ext cx="1391245" cy="424160"/>
      </dsp:txXfrm>
    </dsp:sp>
    <dsp:sp modelId="{DC8D4D34-6BFD-3649-9ECB-88E78B79E7FF}">
      <dsp:nvSpPr>
        <dsp:cNvPr id="0" name=""/>
        <dsp:cNvSpPr/>
      </dsp:nvSpPr>
      <dsp:spPr>
        <a:xfrm>
          <a:off x="5136756" y="5335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Jenkins</a:t>
          </a:r>
          <a:r>
            <a:rPr lang="zh-CN" altLang="en-US" sz="1200" kern="1200" dirty="0" smtClean="0"/>
            <a:t>（持续集成工具）</a:t>
          </a:r>
          <a:endParaRPr lang="zh-CN" altLang="en-US" sz="1200" kern="1200" dirty="0"/>
        </a:p>
      </dsp:txBody>
      <dsp:txXfrm>
        <a:off x="5136756" y="533525"/>
        <a:ext cx="1391245" cy="424160"/>
      </dsp:txXfrm>
    </dsp:sp>
    <dsp:sp modelId="{576F03B9-CE2F-0B4A-8F0B-928346C2D9E7}">
      <dsp:nvSpPr>
        <dsp:cNvPr id="0" name=""/>
        <dsp:cNvSpPr/>
      </dsp:nvSpPr>
      <dsp:spPr>
        <a:xfrm>
          <a:off x="3467262" y="1328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特定领域业务服务</a:t>
          </a:r>
          <a:endParaRPr lang="zh-CN" altLang="en-US" sz="1200" kern="1200" dirty="0"/>
        </a:p>
      </dsp:txBody>
      <dsp:txXfrm>
        <a:off x="3467262" y="1328826"/>
        <a:ext cx="1391245" cy="424160"/>
      </dsp:txXfrm>
    </dsp:sp>
    <dsp:sp modelId="{C3BB2018-A8EE-B142-9C75-9DF563C3CC74}">
      <dsp:nvSpPr>
        <dsp:cNvPr id="0" name=""/>
        <dsp:cNvSpPr/>
      </dsp:nvSpPr>
      <dsp:spPr>
        <a:xfrm>
          <a:off x="5136756" y="10637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角色管理</a:t>
          </a:r>
          <a:endParaRPr lang="zh-CN" altLang="en-US" sz="1200" kern="1200" dirty="0"/>
        </a:p>
      </dsp:txBody>
      <dsp:txXfrm>
        <a:off x="5136756" y="1063725"/>
        <a:ext cx="1391245" cy="424160"/>
      </dsp:txXfrm>
    </dsp:sp>
    <dsp:sp modelId="{C3D27BBC-79C5-334F-8A80-244E29FCEE00}">
      <dsp:nvSpPr>
        <dsp:cNvPr id="0" name=""/>
        <dsp:cNvSpPr/>
      </dsp:nvSpPr>
      <dsp:spPr>
        <a:xfrm>
          <a:off x="5136756" y="1593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136756" y="1593926"/>
        <a:ext cx="1391245" cy="424160"/>
      </dsp:txXfrm>
    </dsp:sp>
    <dsp:sp modelId="{9CF72310-D634-864A-A5B9-341DEF112545}">
      <dsp:nvSpPr>
        <dsp:cNvPr id="0" name=""/>
        <dsp:cNvSpPr/>
      </dsp:nvSpPr>
      <dsp:spPr>
        <a:xfrm>
          <a:off x="3467262" y="23892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</a:t>
          </a:r>
          <a:endParaRPr lang="zh-CN" altLang="en-US" sz="1200" kern="1200" dirty="0"/>
        </a:p>
      </dsp:txBody>
      <dsp:txXfrm>
        <a:off x="3467262" y="2389226"/>
        <a:ext cx="1391245" cy="424160"/>
      </dsp:txXfrm>
    </dsp:sp>
    <dsp:sp modelId="{3181B22C-2F5E-C243-B847-8FFDCBEE0AFE}">
      <dsp:nvSpPr>
        <dsp:cNvPr id="0" name=""/>
        <dsp:cNvSpPr/>
      </dsp:nvSpPr>
      <dsp:spPr>
        <a:xfrm>
          <a:off x="5136756" y="2124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推送服务</a:t>
          </a:r>
          <a:endParaRPr lang="zh-CN" altLang="en-US" sz="1200" kern="1200" dirty="0"/>
        </a:p>
      </dsp:txBody>
      <dsp:txXfrm>
        <a:off x="5136756" y="2124126"/>
        <a:ext cx="1391245" cy="424160"/>
      </dsp:txXfrm>
    </dsp:sp>
    <dsp:sp modelId="{8E100D61-6C76-004C-AA81-26A7563D880A}">
      <dsp:nvSpPr>
        <dsp:cNvPr id="0" name=""/>
        <dsp:cNvSpPr/>
      </dsp:nvSpPr>
      <dsp:spPr>
        <a:xfrm>
          <a:off x="5136756" y="26543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  <a:endParaRPr lang="zh-CN" altLang="en-US" sz="1200" kern="1200" dirty="0"/>
        </a:p>
      </dsp:txBody>
      <dsp:txXfrm>
        <a:off x="5136756" y="2654326"/>
        <a:ext cx="1391245" cy="424160"/>
      </dsp:txXfrm>
    </dsp:sp>
    <dsp:sp modelId="{B70E5950-E75D-AB41-B790-2FECB44878C0}">
      <dsp:nvSpPr>
        <dsp:cNvPr id="0" name=""/>
        <dsp:cNvSpPr/>
      </dsp:nvSpPr>
      <dsp:spPr>
        <a:xfrm>
          <a:off x="3467262" y="3979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基础服务</a:t>
          </a:r>
          <a:endParaRPr lang="zh-CN" altLang="en-US" sz="1200" kern="1200" dirty="0"/>
        </a:p>
      </dsp:txBody>
      <dsp:txXfrm>
        <a:off x="3467262" y="3979826"/>
        <a:ext cx="1391245" cy="424160"/>
      </dsp:txXfrm>
    </dsp:sp>
    <dsp:sp modelId="{3B350634-78B2-2B42-8A0F-00F6C8CB7793}">
      <dsp:nvSpPr>
        <dsp:cNvPr id="0" name=""/>
        <dsp:cNvSpPr/>
      </dsp:nvSpPr>
      <dsp:spPr>
        <a:xfrm>
          <a:off x="5136756" y="31845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通信安全</a:t>
          </a:r>
          <a:endParaRPr lang="zh-CN" altLang="en-US" sz="1200" kern="1200" dirty="0"/>
        </a:p>
      </dsp:txBody>
      <dsp:txXfrm>
        <a:off x="5136756" y="3184526"/>
        <a:ext cx="1391245" cy="424160"/>
      </dsp:txXfrm>
    </dsp:sp>
    <dsp:sp modelId="{76FC6F2E-2C01-A84B-ABE3-CBF40D722CD4}">
      <dsp:nvSpPr>
        <dsp:cNvPr id="0" name=""/>
        <dsp:cNvSpPr/>
      </dsp:nvSpPr>
      <dsp:spPr>
        <a:xfrm>
          <a:off x="5136756" y="37147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资源安全</a:t>
          </a:r>
        </a:p>
      </dsp:txBody>
      <dsp:txXfrm>
        <a:off x="5136756" y="3714726"/>
        <a:ext cx="1391245" cy="424160"/>
      </dsp:txXfrm>
    </dsp:sp>
    <dsp:sp modelId="{7C091E36-32F3-8643-923D-CDF868AAFE77}">
      <dsp:nvSpPr>
        <dsp:cNvPr id="0" name=""/>
        <dsp:cNvSpPr/>
      </dsp:nvSpPr>
      <dsp:spPr>
        <a:xfrm>
          <a:off x="5136756" y="4244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增量更新</a:t>
          </a:r>
        </a:p>
      </dsp:txBody>
      <dsp:txXfrm>
        <a:off x="5136756" y="4244926"/>
        <a:ext cx="1391245" cy="424160"/>
      </dsp:txXfrm>
    </dsp:sp>
    <dsp:sp modelId="{C6884D32-4D05-AD43-A482-FD8B02E69646}">
      <dsp:nvSpPr>
        <dsp:cNvPr id="0" name=""/>
        <dsp:cNvSpPr/>
      </dsp:nvSpPr>
      <dsp:spPr>
        <a:xfrm>
          <a:off x="5136756" y="4775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日志反馈</a:t>
          </a:r>
        </a:p>
      </dsp:txBody>
      <dsp:txXfrm>
        <a:off x="5136756" y="4775126"/>
        <a:ext cx="1391245" cy="424160"/>
      </dsp:txXfrm>
    </dsp:sp>
    <dsp:sp modelId="{E32101A1-6944-2E4A-8F62-2F364B40467C}">
      <dsp:nvSpPr>
        <dsp:cNvPr id="0" name=""/>
        <dsp:cNvSpPr/>
      </dsp:nvSpPr>
      <dsp:spPr>
        <a:xfrm>
          <a:off x="3467262" y="55704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原生通信功能</a:t>
          </a:r>
        </a:p>
      </dsp:txBody>
      <dsp:txXfrm>
        <a:off x="3467262" y="5570427"/>
        <a:ext cx="1391245" cy="424160"/>
      </dsp:txXfrm>
    </dsp:sp>
    <dsp:sp modelId="{B36A7683-74DA-BD41-87BA-5E2B9997DC0D}">
      <dsp:nvSpPr>
        <dsp:cNvPr id="0" name=""/>
        <dsp:cNvSpPr/>
      </dsp:nvSpPr>
      <dsp:spPr>
        <a:xfrm>
          <a:off x="5136756" y="53053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通信录功能</a:t>
          </a:r>
        </a:p>
      </dsp:txBody>
      <dsp:txXfrm>
        <a:off x="5136756" y="5305327"/>
        <a:ext cx="1391245" cy="424160"/>
      </dsp:txXfrm>
    </dsp:sp>
    <dsp:sp modelId="{CAA18F19-03F8-944B-B953-4CCF5BC8F9E9}">
      <dsp:nvSpPr>
        <dsp:cNvPr id="0" name=""/>
        <dsp:cNvSpPr/>
      </dsp:nvSpPr>
      <dsp:spPr>
        <a:xfrm>
          <a:off x="5136756" y="58355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等等。。。</a:t>
          </a:r>
        </a:p>
      </dsp:txBody>
      <dsp:txXfrm>
        <a:off x="5136756" y="5835527"/>
        <a:ext cx="1391245" cy="424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FD76-ECB3-454D-8665-9FD3FFC1FD31}">
      <dsp:nvSpPr>
        <dsp:cNvPr id="0" name=""/>
        <dsp:cNvSpPr/>
      </dsp:nvSpPr>
      <dsp:spPr>
        <a:xfrm>
          <a:off x="4686" y="8197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4686" y="81978"/>
        <a:ext cx="1290768" cy="316800"/>
      </dsp:txXfrm>
    </dsp:sp>
    <dsp:sp modelId="{51D0E721-A352-A846-B9F7-72FAFE7AFEFA}">
      <dsp:nvSpPr>
        <dsp:cNvPr id="0" name=""/>
        <dsp:cNvSpPr/>
      </dsp:nvSpPr>
      <dsp:spPr>
        <a:xfrm>
          <a:off x="81034" y="398778"/>
          <a:ext cx="1666821" cy="340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129854" y="447598"/>
        <a:ext cx="1569181" cy="3303039"/>
      </dsp:txXfrm>
    </dsp:sp>
    <dsp:sp modelId="{CA7B00B9-3617-C741-A5C3-0369B3B0B7AD}">
      <dsp:nvSpPr>
        <dsp:cNvPr id="0" name=""/>
        <dsp:cNvSpPr/>
      </dsp:nvSpPr>
      <dsp:spPr>
        <a:xfrm>
          <a:off x="1538138" y="79696"/>
          <a:ext cx="514486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538138" y="143969"/>
        <a:ext cx="418077" cy="192818"/>
      </dsp:txXfrm>
    </dsp:sp>
    <dsp:sp modelId="{B1E9650C-5A1A-1745-8C26-0ECBB3F305EA}">
      <dsp:nvSpPr>
        <dsp:cNvPr id="0" name=""/>
        <dsp:cNvSpPr/>
      </dsp:nvSpPr>
      <dsp:spPr>
        <a:xfrm>
          <a:off x="2266185" y="8197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Cherry</a:t>
          </a:r>
          <a:endParaRPr lang="zh-CN" altLang="en-US" sz="1100" kern="1200" dirty="0"/>
        </a:p>
      </dsp:txBody>
      <dsp:txXfrm>
        <a:off x="2266185" y="81978"/>
        <a:ext cx="1290768" cy="316800"/>
      </dsp:txXfrm>
    </dsp:sp>
    <dsp:sp modelId="{36A7306F-FDAD-5B49-AFF4-3F3276BCE22C}">
      <dsp:nvSpPr>
        <dsp:cNvPr id="0" name=""/>
        <dsp:cNvSpPr/>
      </dsp:nvSpPr>
      <dsp:spPr>
        <a:xfrm>
          <a:off x="2345431" y="398778"/>
          <a:ext cx="1661026" cy="340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2394081" y="447428"/>
        <a:ext cx="1563726" cy="3303379"/>
      </dsp:txXfrm>
    </dsp:sp>
    <dsp:sp modelId="{2156F5FF-B296-E44B-BAFD-67FE6FF2EFED}">
      <dsp:nvSpPr>
        <dsp:cNvPr id="0" name=""/>
        <dsp:cNvSpPr/>
      </dsp:nvSpPr>
      <dsp:spPr>
        <a:xfrm>
          <a:off x="3798912" y="79696"/>
          <a:ext cx="51295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98912" y="143969"/>
        <a:ext cx="416542" cy="192818"/>
      </dsp:txXfrm>
    </dsp:sp>
    <dsp:sp modelId="{2D6487D6-20FD-5F43-87FE-20478BB48C59}">
      <dsp:nvSpPr>
        <dsp:cNvPr id="0" name=""/>
        <dsp:cNvSpPr/>
      </dsp:nvSpPr>
      <dsp:spPr>
        <a:xfrm>
          <a:off x="4524786" y="8197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</a:t>
          </a:r>
          <a:r>
            <a:rPr lang="zh-CN" altLang="en-US" sz="1100" kern="1200" dirty="0" smtClean="0"/>
            <a:t>预览版</a:t>
          </a:r>
          <a:endParaRPr lang="zh-CN" altLang="en-US" sz="1100" kern="1200" dirty="0"/>
        </a:p>
      </dsp:txBody>
      <dsp:txXfrm>
        <a:off x="4524786" y="81978"/>
        <a:ext cx="1290768" cy="316800"/>
      </dsp:txXfrm>
    </dsp:sp>
    <dsp:sp modelId="{FFE1124C-049E-1447-A9E4-74C67614A634}">
      <dsp:nvSpPr>
        <dsp:cNvPr id="0" name=""/>
        <dsp:cNvSpPr/>
      </dsp:nvSpPr>
      <dsp:spPr>
        <a:xfrm>
          <a:off x="4580353" y="398778"/>
          <a:ext cx="1708384" cy="340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强化基础功能组件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（开源）</a:t>
          </a:r>
          <a:endParaRPr lang="zh-CN" altLang="en-US" sz="1100" kern="1200" dirty="0"/>
        </a:p>
      </dsp:txBody>
      <dsp:txXfrm>
        <a:off x="4630390" y="448815"/>
        <a:ext cx="1608310" cy="3300605"/>
      </dsp:txXfrm>
    </dsp:sp>
    <dsp:sp modelId="{8B03AD6F-23E1-A949-B8D0-85F9CA7C2008}">
      <dsp:nvSpPr>
        <dsp:cNvPr id="0" name=""/>
        <dsp:cNvSpPr/>
      </dsp:nvSpPr>
      <dsp:spPr>
        <a:xfrm>
          <a:off x="6063433" y="79696"/>
          <a:ext cx="52550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063433" y="143969"/>
        <a:ext cx="429092" cy="192818"/>
      </dsp:txXfrm>
    </dsp:sp>
    <dsp:sp modelId="{0A8C302B-FA98-8C45-B83F-8408070C83FE}">
      <dsp:nvSpPr>
        <dsp:cNvPr id="0" name=""/>
        <dsp:cNvSpPr/>
      </dsp:nvSpPr>
      <dsp:spPr>
        <a:xfrm>
          <a:off x="6807067" y="8197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Pastry1.0.0</a:t>
          </a:r>
          <a:endParaRPr lang="zh-CN" altLang="en-US" sz="1100" kern="1200" dirty="0"/>
        </a:p>
      </dsp:txBody>
      <dsp:txXfrm>
        <a:off x="6807067" y="81978"/>
        <a:ext cx="1290768" cy="316800"/>
      </dsp:txXfrm>
    </dsp:sp>
    <dsp:sp modelId="{1836A37A-EA2A-D24D-9EB2-628E60890EF4}">
      <dsp:nvSpPr>
        <dsp:cNvPr id="0" name=""/>
        <dsp:cNvSpPr/>
      </dsp:nvSpPr>
      <dsp:spPr>
        <a:xfrm>
          <a:off x="6842026" y="398778"/>
          <a:ext cx="1749598" cy="3400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 （开源）</a:t>
          </a:r>
          <a:endParaRPr lang="zh-CN" altLang="en-US" sz="1100" kern="1200" dirty="0"/>
        </a:p>
      </dsp:txBody>
      <dsp:txXfrm>
        <a:off x="6893270" y="450022"/>
        <a:ext cx="1647110" cy="32981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5951286" y="-910700"/>
          <a:ext cx="7084776" cy="7084776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593266" y="404648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1.</a:t>
          </a:r>
          <a:r>
            <a:rPr lang="zh-CN" altLang="en-US" sz="3800" kern="1200" dirty="0" smtClean="0"/>
            <a:t>通信安全服务</a:t>
          </a:r>
          <a:endParaRPr lang="zh-CN" altLang="en-US" sz="3800" kern="1200" dirty="0"/>
        </a:p>
      </dsp:txBody>
      <dsp:txXfrm>
        <a:off x="593266" y="404648"/>
        <a:ext cx="7928916" cy="809717"/>
      </dsp:txXfrm>
    </dsp:sp>
    <dsp:sp modelId="{A87234E7-ED8F-6F40-BAFA-61BBB30A8CE8}">
      <dsp:nvSpPr>
        <dsp:cNvPr id="0" name=""/>
        <dsp:cNvSpPr/>
      </dsp:nvSpPr>
      <dsp:spPr>
        <a:xfrm>
          <a:off x="87193" y="303433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1057496" y="1619435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2.</a:t>
          </a:r>
          <a:r>
            <a:rPr lang="zh-CN" altLang="en-US" sz="3800" kern="1200" dirty="0" smtClean="0"/>
            <a:t>资源安全服务</a:t>
          </a:r>
          <a:endParaRPr lang="zh-CN" altLang="en-US" sz="3800" kern="1200" dirty="0"/>
        </a:p>
      </dsp:txBody>
      <dsp:txXfrm>
        <a:off x="1057496" y="1619435"/>
        <a:ext cx="7464686" cy="809717"/>
      </dsp:txXfrm>
    </dsp:sp>
    <dsp:sp modelId="{C046EC0D-61B1-1E43-B41D-AD628CB07796}">
      <dsp:nvSpPr>
        <dsp:cNvPr id="0" name=""/>
        <dsp:cNvSpPr/>
      </dsp:nvSpPr>
      <dsp:spPr>
        <a:xfrm>
          <a:off x="551422" y="1518220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057496" y="2834222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3.</a:t>
          </a:r>
          <a:r>
            <a:rPr lang="zh-CN" altLang="en-US" sz="3800" kern="1200" dirty="0" smtClean="0"/>
            <a:t>增量更新服务</a:t>
          </a:r>
          <a:endParaRPr lang="zh-CN" altLang="en-US" sz="3800" kern="1200" dirty="0"/>
        </a:p>
      </dsp:txBody>
      <dsp:txXfrm>
        <a:off x="1057496" y="2834222"/>
        <a:ext cx="7464686" cy="809717"/>
      </dsp:txXfrm>
    </dsp:sp>
    <dsp:sp modelId="{1B100151-07A1-1B4D-BFA7-9A6F41274F21}">
      <dsp:nvSpPr>
        <dsp:cNvPr id="0" name=""/>
        <dsp:cNvSpPr/>
      </dsp:nvSpPr>
      <dsp:spPr>
        <a:xfrm>
          <a:off x="551422" y="2733007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593266" y="4049009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4.</a:t>
          </a:r>
          <a:r>
            <a:rPr lang="zh-CN" altLang="en-US" sz="3800" kern="1200" dirty="0" smtClean="0"/>
            <a:t>日志反馈服务</a:t>
          </a:r>
          <a:endParaRPr lang="zh-CN" altLang="en-US" sz="3800" kern="1200" dirty="0"/>
        </a:p>
      </dsp:txBody>
      <dsp:txXfrm>
        <a:off x="593266" y="4049009"/>
        <a:ext cx="7928916" cy="809717"/>
      </dsp:txXfrm>
    </dsp:sp>
    <dsp:sp modelId="{01FDC592-FF3C-044F-B882-67CED353D136}">
      <dsp:nvSpPr>
        <dsp:cNvPr id="0" name=""/>
        <dsp:cNvSpPr/>
      </dsp:nvSpPr>
      <dsp:spPr>
        <a:xfrm>
          <a:off x="87193" y="3947794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DB428-E54F-2B4E-9297-F8FB34B502FD}">
      <dsp:nvSpPr>
        <dsp:cNvPr id="0" name=""/>
        <dsp:cNvSpPr/>
      </dsp:nvSpPr>
      <dsp:spPr>
        <a:xfrm>
          <a:off x="3298436" y="524016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324500"/>
        <a:ext cx="13181" cy="13181"/>
      </dsp:txXfrm>
    </dsp:sp>
    <dsp:sp modelId="{F43006AD-47E8-4346-98DB-3B5F535054CC}">
      <dsp:nvSpPr>
        <dsp:cNvPr id="0" name=""/>
        <dsp:cNvSpPr/>
      </dsp:nvSpPr>
      <dsp:spPr>
        <a:xfrm>
          <a:off x="3298436" y="505832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142654"/>
        <a:ext cx="13181" cy="13181"/>
      </dsp:txXfrm>
    </dsp:sp>
    <dsp:sp modelId="{11E68D4F-7712-E64C-B1DE-D85A876906DA}">
      <dsp:nvSpPr>
        <dsp:cNvPr id="0" name=""/>
        <dsp:cNvSpPr/>
      </dsp:nvSpPr>
      <dsp:spPr>
        <a:xfrm>
          <a:off x="2153240" y="2785240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2454927"/>
              </a:lnTo>
              <a:lnTo>
                <a:pt x="190866" y="245492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87115" y="3951146"/>
        <a:ext cx="123116" cy="123116"/>
      </dsp:txXfrm>
    </dsp:sp>
    <dsp:sp modelId="{2FEA6D3D-559E-B448-898A-29349CA5AF61}">
      <dsp:nvSpPr>
        <dsp:cNvPr id="0" name=""/>
        <dsp:cNvSpPr/>
      </dsp:nvSpPr>
      <dsp:spPr>
        <a:xfrm>
          <a:off x="3298436" y="4512782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597114"/>
        <a:ext cx="13181" cy="13181"/>
      </dsp:txXfrm>
    </dsp:sp>
    <dsp:sp modelId="{4995D7E5-150D-034F-9DC7-58B711FE9B4C}">
      <dsp:nvSpPr>
        <dsp:cNvPr id="0" name=""/>
        <dsp:cNvSpPr/>
      </dsp:nvSpPr>
      <dsp:spPr>
        <a:xfrm>
          <a:off x="3298436" y="4330935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415268"/>
        <a:ext cx="13181" cy="13181"/>
      </dsp:txXfrm>
    </dsp:sp>
    <dsp:sp modelId="{DABE946F-4E36-714A-ADA0-4E43868A47A8}">
      <dsp:nvSpPr>
        <dsp:cNvPr id="0" name=""/>
        <dsp:cNvSpPr/>
      </dsp:nvSpPr>
      <dsp:spPr>
        <a:xfrm>
          <a:off x="2153240" y="2785240"/>
          <a:ext cx="190866" cy="172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727541"/>
              </a:lnTo>
              <a:lnTo>
                <a:pt x="190866" y="172754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5222" y="3605560"/>
        <a:ext cx="86902" cy="86902"/>
      </dsp:txXfrm>
    </dsp:sp>
    <dsp:sp modelId="{BBFB7019-E02B-DD44-97BC-E0F156C553FF}">
      <dsp:nvSpPr>
        <dsp:cNvPr id="0" name=""/>
        <dsp:cNvSpPr/>
      </dsp:nvSpPr>
      <dsp:spPr>
        <a:xfrm>
          <a:off x="3298436" y="3921522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3962471"/>
        <a:ext cx="9543" cy="9543"/>
      </dsp:txXfrm>
    </dsp:sp>
    <dsp:sp modelId="{90CE8BA1-03EC-0546-B2EF-BCD27820A8AA}">
      <dsp:nvSpPr>
        <dsp:cNvPr id="0" name=""/>
        <dsp:cNvSpPr/>
      </dsp:nvSpPr>
      <dsp:spPr>
        <a:xfrm>
          <a:off x="2153240" y="2785240"/>
          <a:ext cx="190866" cy="118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182001"/>
              </a:lnTo>
              <a:lnTo>
                <a:pt x="190866" y="118200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8740" y="3346309"/>
        <a:ext cx="59865" cy="59865"/>
      </dsp:txXfrm>
    </dsp:sp>
    <dsp:sp modelId="{9AC9287F-1F86-3948-849E-3B70066899A6}">
      <dsp:nvSpPr>
        <dsp:cNvPr id="0" name=""/>
        <dsp:cNvSpPr/>
      </dsp:nvSpPr>
      <dsp:spPr>
        <a:xfrm>
          <a:off x="3298436" y="342170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506036"/>
        <a:ext cx="13181" cy="13181"/>
      </dsp:txXfrm>
    </dsp:sp>
    <dsp:sp modelId="{E94B9131-EA5E-7D41-891F-2175E06D916D}">
      <dsp:nvSpPr>
        <dsp:cNvPr id="0" name=""/>
        <dsp:cNvSpPr/>
      </dsp:nvSpPr>
      <dsp:spPr>
        <a:xfrm>
          <a:off x="5588829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324189"/>
        <a:ext cx="13181" cy="13181"/>
      </dsp:txXfrm>
    </dsp:sp>
    <dsp:sp modelId="{F175EE12-0CCE-EC47-818F-AE17DDF732A3}">
      <dsp:nvSpPr>
        <dsp:cNvPr id="0" name=""/>
        <dsp:cNvSpPr/>
      </dsp:nvSpPr>
      <dsp:spPr>
        <a:xfrm>
          <a:off x="5588829" y="3058010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142343"/>
        <a:ext cx="13181" cy="13181"/>
      </dsp:txXfrm>
    </dsp:sp>
    <dsp:sp modelId="{B7C637DE-E0D2-0647-B060-270863601CCA}">
      <dsp:nvSpPr>
        <dsp:cNvPr id="0" name=""/>
        <dsp:cNvSpPr/>
      </dsp:nvSpPr>
      <dsp:spPr>
        <a:xfrm>
          <a:off x="4443633" y="319413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3235085"/>
        <a:ext cx="9543" cy="9543"/>
      </dsp:txXfrm>
    </dsp:sp>
    <dsp:sp modelId="{1E440B9E-6247-B64D-BA6B-642AF8716DBE}">
      <dsp:nvSpPr>
        <dsp:cNvPr id="0" name=""/>
        <dsp:cNvSpPr/>
      </dsp:nvSpPr>
      <dsp:spPr>
        <a:xfrm>
          <a:off x="3298436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324189"/>
        <a:ext cx="13181" cy="13181"/>
      </dsp:txXfrm>
    </dsp:sp>
    <dsp:sp modelId="{C3C77A9B-D33C-7048-891A-46EFDAA477C3}">
      <dsp:nvSpPr>
        <dsp:cNvPr id="0" name=""/>
        <dsp:cNvSpPr/>
      </dsp:nvSpPr>
      <dsp:spPr>
        <a:xfrm>
          <a:off x="2153240" y="2785240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636462"/>
              </a:lnTo>
              <a:lnTo>
                <a:pt x="190866" y="63646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3086860"/>
        <a:ext cx="33223" cy="33223"/>
      </dsp:txXfrm>
    </dsp:sp>
    <dsp:sp modelId="{0995119E-E35C-1E4C-A5A1-99F43EA1BE10}">
      <dsp:nvSpPr>
        <dsp:cNvPr id="0" name=""/>
        <dsp:cNvSpPr/>
      </dsp:nvSpPr>
      <dsp:spPr>
        <a:xfrm>
          <a:off x="3298436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2689546"/>
        <a:ext cx="9543" cy="9543"/>
      </dsp:txXfrm>
    </dsp:sp>
    <dsp:sp modelId="{0458E83F-BD51-1C4A-92D9-1720FE5B446F}">
      <dsp:nvSpPr>
        <dsp:cNvPr id="0" name=""/>
        <dsp:cNvSpPr/>
      </dsp:nvSpPr>
      <dsp:spPr>
        <a:xfrm>
          <a:off x="2153240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6643"/>
              </a:moveTo>
              <a:lnTo>
                <a:pt x="95433" y="136643"/>
              </a:lnTo>
              <a:lnTo>
                <a:pt x="95433" y="45720"/>
              </a:ln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3388" y="2689032"/>
        <a:ext cx="10570" cy="10570"/>
      </dsp:txXfrm>
    </dsp:sp>
    <dsp:sp modelId="{2E31BFF7-8535-AA48-9BF3-A1DE70E0EB51}">
      <dsp:nvSpPr>
        <dsp:cNvPr id="0" name=""/>
        <dsp:cNvSpPr/>
      </dsp:nvSpPr>
      <dsp:spPr>
        <a:xfrm>
          <a:off x="3298436" y="214877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233111"/>
        <a:ext cx="13181" cy="13181"/>
      </dsp:txXfrm>
    </dsp:sp>
    <dsp:sp modelId="{676432A9-F9E3-674E-85D6-0FD836BC9EBE}">
      <dsp:nvSpPr>
        <dsp:cNvPr id="0" name=""/>
        <dsp:cNvSpPr/>
      </dsp:nvSpPr>
      <dsp:spPr>
        <a:xfrm>
          <a:off x="3298436" y="196693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051264"/>
        <a:ext cx="13181" cy="13181"/>
      </dsp:txXfrm>
    </dsp:sp>
    <dsp:sp modelId="{8FA2989F-7A8E-B44C-926E-E67B4B7960E7}">
      <dsp:nvSpPr>
        <dsp:cNvPr id="0" name=""/>
        <dsp:cNvSpPr/>
      </dsp:nvSpPr>
      <dsp:spPr>
        <a:xfrm>
          <a:off x="2153240" y="2148778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636462"/>
              </a:moveTo>
              <a:lnTo>
                <a:pt x="95433" y="63646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2450398"/>
        <a:ext cx="33223" cy="33223"/>
      </dsp:txXfrm>
    </dsp:sp>
    <dsp:sp modelId="{E7CEEBC7-5DF1-D14A-8136-24B2DCC5637C}">
      <dsp:nvSpPr>
        <dsp:cNvPr id="0" name=""/>
        <dsp:cNvSpPr/>
      </dsp:nvSpPr>
      <dsp:spPr>
        <a:xfrm>
          <a:off x="4443633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774817"/>
        <a:ext cx="20536" cy="20536"/>
      </dsp:txXfrm>
    </dsp:sp>
    <dsp:sp modelId="{E34747DE-95F5-5542-8B74-D3C04AD2B3C5}">
      <dsp:nvSpPr>
        <dsp:cNvPr id="0" name=""/>
        <dsp:cNvSpPr/>
      </dsp:nvSpPr>
      <dsp:spPr>
        <a:xfrm>
          <a:off x="5588829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774817"/>
        <a:ext cx="20536" cy="20536"/>
      </dsp:txXfrm>
    </dsp:sp>
    <dsp:sp modelId="{C5C085E9-C167-F443-8115-C04CA950C172}">
      <dsp:nvSpPr>
        <dsp:cNvPr id="0" name=""/>
        <dsp:cNvSpPr/>
      </dsp:nvSpPr>
      <dsp:spPr>
        <a:xfrm>
          <a:off x="5588829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9490" y="1598467"/>
        <a:ext cx="9543" cy="9543"/>
      </dsp:txXfrm>
    </dsp:sp>
    <dsp:sp modelId="{C724799D-160E-BF45-9015-A9C408566E23}">
      <dsp:nvSpPr>
        <dsp:cNvPr id="0" name=""/>
        <dsp:cNvSpPr/>
      </dsp:nvSpPr>
      <dsp:spPr>
        <a:xfrm>
          <a:off x="5588829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411124"/>
        <a:ext cx="20536" cy="20536"/>
      </dsp:txXfrm>
    </dsp:sp>
    <dsp:sp modelId="{C00401A3-C061-8D43-837A-B23A5AFCB8F4}">
      <dsp:nvSpPr>
        <dsp:cNvPr id="0" name=""/>
        <dsp:cNvSpPr/>
      </dsp:nvSpPr>
      <dsp:spPr>
        <a:xfrm>
          <a:off x="4443633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1598467"/>
        <a:ext cx="9543" cy="9543"/>
      </dsp:txXfrm>
    </dsp:sp>
    <dsp:sp modelId="{67083D5C-BBF5-D444-A6BA-80C242AAC4B2}">
      <dsp:nvSpPr>
        <dsp:cNvPr id="0" name=""/>
        <dsp:cNvSpPr/>
      </dsp:nvSpPr>
      <dsp:spPr>
        <a:xfrm>
          <a:off x="4443633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411124"/>
        <a:ext cx="20536" cy="20536"/>
      </dsp:txXfrm>
    </dsp:sp>
    <dsp:sp modelId="{03809DF6-3CC7-604A-BC98-940C0FDB87CD}">
      <dsp:nvSpPr>
        <dsp:cNvPr id="0" name=""/>
        <dsp:cNvSpPr/>
      </dsp:nvSpPr>
      <dsp:spPr>
        <a:xfrm>
          <a:off x="3298436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411124"/>
        <a:ext cx="20536" cy="20536"/>
      </dsp:txXfrm>
    </dsp:sp>
    <dsp:sp modelId="{698102FD-A957-9842-8D65-153184739C47}">
      <dsp:nvSpPr>
        <dsp:cNvPr id="0" name=""/>
        <dsp:cNvSpPr/>
      </dsp:nvSpPr>
      <dsp:spPr>
        <a:xfrm>
          <a:off x="4443633" y="830133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871081"/>
        <a:ext cx="9543" cy="9543"/>
      </dsp:txXfrm>
    </dsp:sp>
    <dsp:sp modelId="{1F1C3834-4A45-BB4D-BD60-D9EF7EC24275}">
      <dsp:nvSpPr>
        <dsp:cNvPr id="0" name=""/>
        <dsp:cNvSpPr/>
      </dsp:nvSpPr>
      <dsp:spPr>
        <a:xfrm>
          <a:off x="3298436" y="875853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047431"/>
        <a:ext cx="20536" cy="20536"/>
      </dsp:txXfrm>
    </dsp:sp>
    <dsp:sp modelId="{21C95BF1-2862-DD45-88E2-7DE7CA761147}">
      <dsp:nvSpPr>
        <dsp:cNvPr id="0" name=""/>
        <dsp:cNvSpPr/>
      </dsp:nvSpPr>
      <dsp:spPr>
        <a:xfrm>
          <a:off x="2153240" y="1239546"/>
          <a:ext cx="190866" cy="1545694"/>
        </a:xfrm>
        <a:custGeom>
          <a:avLst/>
          <a:gdLst/>
          <a:ahLst/>
          <a:cxnLst/>
          <a:rect l="0" t="0" r="0" b="0"/>
          <a:pathLst>
            <a:path>
              <a:moveTo>
                <a:pt x="0" y="1545694"/>
              </a:moveTo>
              <a:lnTo>
                <a:pt x="95433" y="1545694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9737" y="1973457"/>
        <a:ext cx="77871" cy="77871"/>
      </dsp:txXfrm>
    </dsp:sp>
    <dsp:sp modelId="{21832D62-C4FD-4946-A167-2A8EF123F92C}">
      <dsp:nvSpPr>
        <dsp:cNvPr id="0" name=""/>
        <dsp:cNvSpPr/>
      </dsp:nvSpPr>
      <dsp:spPr>
        <a:xfrm>
          <a:off x="3298436" y="33031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14646"/>
        <a:ext cx="13181" cy="13181"/>
      </dsp:txXfrm>
    </dsp:sp>
    <dsp:sp modelId="{524E86FD-83A6-4C45-B5D9-C7DB6E3A83C6}">
      <dsp:nvSpPr>
        <dsp:cNvPr id="0" name=""/>
        <dsp:cNvSpPr/>
      </dsp:nvSpPr>
      <dsp:spPr>
        <a:xfrm>
          <a:off x="3298436" y="14846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32800"/>
        <a:ext cx="13181" cy="13181"/>
      </dsp:txXfrm>
    </dsp:sp>
    <dsp:sp modelId="{2872827A-99C7-3047-97F1-F5CA5F6BB52F}">
      <dsp:nvSpPr>
        <dsp:cNvPr id="0" name=""/>
        <dsp:cNvSpPr/>
      </dsp:nvSpPr>
      <dsp:spPr>
        <a:xfrm>
          <a:off x="2153240" y="330313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2454927"/>
              </a:moveTo>
              <a:lnTo>
                <a:pt x="95433" y="2454927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87115" y="1496219"/>
        <a:ext cx="123116" cy="123116"/>
      </dsp:txXfrm>
    </dsp:sp>
    <dsp:sp modelId="{2EF588FA-C7BE-9342-B344-DB34930FC177}">
      <dsp:nvSpPr>
        <dsp:cNvPr id="0" name=""/>
        <dsp:cNvSpPr/>
      </dsp:nvSpPr>
      <dsp:spPr>
        <a:xfrm rot="16200000">
          <a:off x="1242094" y="2639763"/>
          <a:ext cx="1531338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增量更新服务需求</a:t>
          </a:r>
          <a:endParaRPr lang="zh-CN" altLang="en-US" sz="1400" kern="1200" dirty="0"/>
        </a:p>
      </dsp:txBody>
      <dsp:txXfrm>
        <a:off x="1242094" y="2639763"/>
        <a:ext cx="1531338" cy="290954"/>
      </dsp:txXfrm>
    </dsp:sp>
    <dsp:sp modelId="{765110C0-B75E-7341-A110-04D41E3C7697}">
      <dsp:nvSpPr>
        <dsp:cNvPr id="0" name=""/>
        <dsp:cNvSpPr/>
      </dsp:nvSpPr>
      <dsp:spPr>
        <a:xfrm>
          <a:off x="2344106" y="18483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2344106" y="184836"/>
        <a:ext cx="954330" cy="290954"/>
      </dsp:txXfrm>
    </dsp:sp>
    <dsp:sp modelId="{AD696C8D-C112-D745-B69A-A6044ED83C33}">
      <dsp:nvSpPr>
        <dsp:cNvPr id="0" name=""/>
        <dsp:cNvSpPr/>
      </dsp:nvSpPr>
      <dsp:spPr>
        <a:xfrm>
          <a:off x="3489302" y="29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✔全量更新</a:t>
          </a:r>
          <a:endParaRPr lang="zh-CN" altLang="en-US" sz="800" kern="1200" dirty="0"/>
        </a:p>
      </dsp:txBody>
      <dsp:txXfrm>
        <a:off x="3489302" y="2990"/>
        <a:ext cx="954330" cy="290954"/>
      </dsp:txXfrm>
    </dsp:sp>
    <dsp:sp modelId="{A5A001FD-4E11-5949-95F1-A98359CD028F}">
      <dsp:nvSpPr>
        <dsp:cNvPr id="0" name=""/>
        <dsp:cNvSpPr/>
      </dsp:nvSpPr>
      <dsp:spPr>
        <a:xfrm>
          <a:off x="3489302" y="36668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3489302" y="366683"/>
        <a:ext cx="954330" cy="290954"/>
      </dsp:txXfrm>
    </dsp:sp>
    <dsp:sp modelId="{4AE9E91F-363E-A345-B8AE-470EF0EAFD2A}">
      <dsp:nvSpPr>
        <dsp:cNvPr id="0" name=""/>
        <dsp:cNvSpPr/>
      </dsp:nvSpPr>
      <dsp:spPr>
        <a:xfrm>
          <a:off x="2344106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更新流程</a:t>
          </a:r>
          <a:endParaRPr lang="zh-CN" altLang="en-US" sz="800" kern="1200" dirty="0"/>
        </a:p>
      </dsp:txBody>
      <dsp:txXfrm>
        <a:off x="2344106" y="1094068"/>
        <a:ext cx="954330" cy="290954"/>
      </dsp:txXfrm>
    </dsp:sp>
    <dsp:sp modelId="{920BF8AE-B19C-F247-BCCB-32CCBEFB0BCB}">
      <dsp:nvSpPr>
        <dsp:cNvPr id="0" name=""/>
        <dsp:cNvSpPr/>
      </dsp:nvSpPr>
      <dsp:spPr>
        <a:xfrm>
          <a:off x="3489302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✔静默更新（强制更新被动更新）</a:t>
          </a:r>
          <a:endParaRPr lang="zh-CN" altLang="en-US" sz="800" kern="1200" dirty="0"/>
        </a:p>
      </dsp:txBody>
      <dsp:txXfrm>
        <a:off x="3489302" y="730376"/>
        <a:ext cx="954330" cy="290954"/>
      </dsp:txXfrm>
    </dsp:sp>
    <dsp:sp modelId="{8F8AEDCD-0299-154C-B7DE-EAAA9EFC886A}">
      <dsp:nvSpPr>
        <dsp:cNvPr id="0" name=""/>
        <dsp:cNvSpPr/>
      </dsp:nvSpPr>
      <dsp:spPr>
        <a:xfrm>
          <a:off x="4634499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✔当前情况，是自动下载，自动安装</a:t>
          </a:r>
          <a:endParaRPr lang="zh-CN" altLang="en-US" sz="800" kern="1200" dirty="0"/>
        </a:p>
      </dsp:txBody>
      <dsp:txXfrm>
        <a:off x="4634499" y="730376"/>
        <a:ext cx="954330" cy="290954"/>
      </dsp:txXfrm>
    </dsp:sp>
    <dsp:sp modelId="{34378A54-18FD-C043-B0C5-3E284406474C}">
      <dsp:nvSpPr>
        <dsp:cNvPr id="0" name=""/>
        <dsp:cNvSpPr/>
      </dsp:nvSpPr>
      <dsp:spPr>
        <a:xfrm>
          <a:off x="3489302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✘可选更新（主动更新）</a:t>
          </a:r>
          <a:endParaRPr lang="zh-CN" altLang="en-US" sz="800" kern="1200" dirty="0"/>
        </a:p>
      </dsp:txBody>
      <dsp:txXfrm>
        <a:off x="3489302" y="1457761"/>
        <a:ext cx="954330" cy="290954"/>
      </dsp:txXfrm>
    </dsp:sp>
    <dsp:sp modelId="{64F9BDA5-49D8-D14E-A1A9-E6E2CABA0A35}">
      <dsp:nvSpPr>
        <dsp:cNvPr id="0" name=""/>
        <dsp:cNvSpPr/>
      </dsp:nvSpPr>
      <dsp:spPr>
        <a:xfrm>
          <a:off x="4634499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自动下载</a:t>
          </a:r>
          <a:endParaRPr lang="zh-CN" altLang="en-US" sz="800" kern="1200" dirty="0"/>
        </a:p>
      </dsp:txBody>
      <dsp:txXfrm>
        <a:off x="4634499" y="1094068"/>
        <a:ext cx="954330" cy="290954"/>
      </dsp:txXfrm>
    </dsp:sp>
    <dsp:sp modelId="{1F9C3CAA-2063-6246-8840-0EEB95FEDFB4}">
      <dsp:nvSpPr>
        <dsp:cNvPr id="0" name=""/>
        <dsp:cNvSpPr/>
      </dsp:nvSpPr>
      <dsp:spPr>
        <a:xfrm>
          <a:off x="4634499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可选安装</a:t>
          </a:r>
          <a:endParaRPr lang="zh-CN" altLang="en-US" sz="800" kern="1200" dirty="0"/>
        </a:p>
      </dsp:txBody>
      <dsp:txXfrm>
        <a:off x="4634499" y="1457761"/>
        <a:ext cx="954330" cy="290954"/>
      </dsp:txXfrm>
    </dsp:sp>
    <dsp:sp modelId="{E16AE2F9-6AC6-A343-BF76-91F0E0E72466}">
      <dsp:nvSpPr>
        <dsp:cNvPr id="0" name=""/>
        <dsp:cNvSpPr/>
      </dsp:nvSpPr>
      <dsp:spPr>
        <a:xfrm>
          <a:off x="5779695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立刻安装</a:t>
          </a:r>
          <a:endParaRPr lang="zh-CN" altLang="en-US" sz="800" kern="1200" dirty="0"/>
        </a:p>
      </dsp:txBody>
      <dsp:txXfrm>
        <a:off x="5779695" y="1094068"/>
        <a:ext cx="954330" cy="290954"/>
      </dsp:txXfrm>
    </dsp:sp>
    <dsp:sp modelId="{E84B48F6-6CA8-9047-BF02-3EFDFDD6AD65}">
      <dsp:nvSpPr>
        <dsp:cNvPr id="0" name=""/>
        <dsp:cNvSpPr/>
      </dsp:nvSpPr>
      <dsp:spPr>
        <a:xfrm>
          <a:off x="5779695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后台切换前台安装</a:t>
          </a:r>
          <a:endParaRPr lang="zh-CN" altLang="en-US" sz="800" kern="1200" dirty="0"/>
        </a:p>
      </dsp:txBody>
      <dsp:txXfrm>
        <a:off x="5779695" y="1457761"/>
        <a:ext cx="954330" cy="290954"/>
      </dsp:txXfrm>
    </dsp:sp>
    <dsp:sp modelId="{97BDD0A9-0CA6-474A-A90E-3E82D48D47C7}">
      <dsp:nvSpPr>
        <dsp:cNvPr id="0" name=""/>
        <dsp:cNvSpPr/>
      </dsp:nvSpPr>
      <dsp:spPr>
        <a:xfrm>
          <a:off x="5779695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下一次启动安装</a:t>
          </a:r>
          <a:endParaRPr lang="zh-CN" altLang="en-US" sz="800" kern="1200" dirty="0"/>
        </a:p>
      </dsp:txBody>
      <dsp:txXfrm>
        <a:off x="5779695" y="1821454"/>
        <a:ext cx="954330" cy="290954"/>
      </dsp:txXfrm>
    </dsp:sp>
    <dsp:sp modelId="{6B47E1E0-1693-6B45-852C-9C24B4230A45}">
      <dsp:nvSpPr>
        <dsp:cNvPr id="0" name=""/>
        <dsp:cNvSpPr/>
      </dsp:nvSpPr>
      <dsp:spPr>
        <a:xfrm>
          <a:off x="4634499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可选回滚</a:t>
          </a:r>
          <a:endParaRPr lang="zh-CN" altLang="en-US" sz="800" kern="1200" dirty="0"/>
        </a:p>
      </dsp:txBody>
      <dsp:txXfrm>
        <a:off x="4634499" y="1821454"/>
        <a:ext cx="954330" cy="290954"/>
      </dsp:txXfrm>
    </dsp:sp>
    <dsp:sp modelId="{C198FB6F-4834-234F-BD4E-40266488D1C7}">
      <dsp:nvSpPr>
        <dsp:cNvPr id="0" name=""/>
        <dsp:cNvSpPr/>
      </dsp:nvSpPr>
      <dsp:spPr>
        <a:xfrm>
          <a:off x="2344106" y="200330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本地多版本共存管理</a:t>
          </a:r>
          <a:endParaRPr lang="zh-CN" altLang="en-US" sz="800" kern="1200" dirty="0"/>
        </a:p>
      </dsp:txBody>
      <dsp:txXfrm>
        <a:off x="2344106" y="2003301"/>
        <a:ext cx="954330" cy="290954"/>
      </dsp:txXfrm>
    </dsp:sp>
    <dsp:sp modelId="{7B138A2C-6C00-374E-A48B-1F8113C70A44}">
      <dsp:nvSpPr>
        <dsp:cNvPr id="0" name=""/>
        <dsp:cNvSpPr/>
      </dsp:nvSpPr>
      <dsp:spPr>
        <a:xfrm>
          <a:off x="3489302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✘保留最新版本</a:t>
          </a:r>
          <a:endParaRPr lang="zh-CN" altLang="en-US" sz="800" kern="1200" dirty="0"/>
        </a:p>
      </dsp:txBody>
      <dsp:txXfrm>
        <a:off x="3489302" y="1821454"/>
        <a:ext cx="954330" cy="290954"/>
      </dsp:txXfrm>
    </dsp:sp>
    <dsp:sp modelId="{79F24C5A-6432-AE4B-AAAA-DBD435D57EB7}">
      <dsp:nvSpPr>
        <dsp:cNvPr id="0" name=""/>
        <dsp:cNvSpPr/>
      </dsp:nvSpPr>
      <dsp:spPr>
        <a:xfrm>
          <a:off x="3489302" y="218514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✔多版本共存</a:t>
          </a:r>
          <a:endParaRPr lang="zh-CN" altLang="en-US" sz="800" kern="1200" dirty="0"/>
        </a:p>
      </dsp:txBody>
      <dsp:txXfrm>
        <a:off x="3489302" y="2185147"/>
        <a:ext cx="954330" cy="290954"/>
      </dsp:txXfrm>
    </dsp:sp>
    <dsp:sp modelId="{2BCCBA56-E619-1C4D-B6D0-06B3DC69DF13}">
      <dsp:nvSpPr>
        <dsp:cNvPr id="0" name=""/>
        <dsp:cNvSpPr/>
      </dsp:nvSpPr>
      <dsp:spPr>
        <a:xfrm>
          <a:off x="2344106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是否支持加入原生版本管理</a:t>
          </a:r>
          <a:endParaRPr lang="zh-CN" altLang="en-US" sz="800" kern="1200" dirty="0"/>
        </a:p>
      </dsp:txBody>
      <dsp:txXfrm>
        <a:off x="2344106" y="2548840"/>
        <a:ext cx="954330" cy="290954"/>
      </dsp:txXfrm>
    </dsp:sp>
    <dsp:sp modelId="{7CF9AD30-F77D-064A-8489-52B0A50CC6EF}">
      <dsp:nvSpPr>
        <dsp:cNvPr id="0" name=""/>
        <dsp:cNvSpPr/>
      </dsp:nvSpPr>
      <dsp:spPr>
        <a:xfrm>
          <a:off x="3489302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2548840"/>
        <a:ext cx="954330" cy="290954"/>
      </dsp:txXfrm>
    </dsp:sp>
    <dsp:sp modelId="{69166649-BB2E-3C4A-B82F-D381378DA11B}">
      <dsp:nvSpPr>
        <dsp:cNvPr id="0" name=""/>
        <dsp:cNvSpPr/>
      </dsp:nvSpPr>
      <dsp:spPr>
        <a:xfrm>
          <a:off x="2344106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2344106" y="3276226"/>
        <a:ext cx="954330" cy="290954"/>
      </dsp:txXfrm>
    </dsp:sp>
    <dsp:sp modelId="{9055003F-3F51-6043-9FF3-E876FE7A71F8}">
      <dsp:nvSpPr>
        <dsp:cNvPr id="0" name=""/>
        <dsp:cNvSpPr/>
      </dsp:nvSpPr>
      <dsp:spPr>
        <a:xfrm>
          <a:off x="3489302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✘是</a:t>
          </a:r>
          <a:endParaRPr lang="zh-CN" altLang="en-US" sz="800" kern="1200" dirty="0"/>
        </a:p>
      </dsp:txBody>
      <dsp:txXfrm>
        <a:off x="3489302" y="3094379"/>
        <a:ext cx="954330" cy="290954"/>
      </dsp:txXfrm>
    </dsp:sp>
    <dsp:sp modelId="{08A0CF2C-15BF-994E-A3BB-C27C853BDCEB}">
      <dsp:nvSpPr>
        <dsp:cNvPr id="0" name=""/>
        <dsp:cNvSpPr/>
      </dsp:nvSpPr>
      <dsp:spPr>
        <a:xfrm>
          <a:off x="4634499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634499" y="3094379"/>
        <a:ext cx="954330" cy="290954"/>
      </dsp:txXfrm>
    </dsp:sp>
    <dsp:sp modelId="{8C47CFB5-2DE3-0E49-AA8E-3E3DABE5828E}">
      <dsp:nvSpPr>
        <dsp:cNvPr id="0" name=""/>
        <dsp:cNvSpPr/>
      </dsp:nvSpPr>
      <dsp:spPr>
        <a:xfrm>
          <a:off x="5779695" y="291253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一次性更新</a:t>
          </a:r>
          <a:endParaRPr lang="zh-CN" altLang="en-US" sz="800" kern="1200" dirty="0"/>
        </a:p>
      </dsp:txBody>
      <dsp:txXfrm>
        <a:off x="5779695" y="2912533"/>
        <a:ext cx="954330" cy="290954"/>
      </dsp:txXfrm>
    </dsp:sp>
    <dsp:sp modelId="{945E8AC7-E7C8-BE41-9F23-BBCE5B46D305}">
      <dsp:nvSpPr>
        <dsp:cNvPr id="0" name=""/>
        <dsp:cNvSpPr/>
      </dsp:nvSpPr>
      <dsp:spPr>
        <a:xfrm>
          <a:off x="5779695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惰性更新</a:t>
          </a:r>
          <a:endParaRPr lang="zh-CN" altLang="en-US" sz="800" kern="1200" dirty="0"/>
        </a:p>
      </dsp:txBody>
      <dsp:txXfrm>
        <a:off x="5779695" y="3276226"/>
        <a:ext cx="954330" cy="290954"/>
      </dsp:txXfrm>
    </dsp:sp>
    <dsp:sp modelId="{2588FE4F-5DEC-FD4D-9BAE-081109FD8820}">
      <dsp:nvSpPr>
        <dsp:cNvPr id="0" name=""/>
        <dsp:cNvSpPr/>
      </dsp:nvSpPr>
      <dsp:spPr>
        <a:xfrm>
          <a:off x="3489302" y="3458072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3489302" y="3458072"/>
        <a:ext cx="954330" cy="290954"/>
      </dsp:txXfrm>
    </dsp:sp>
    <dsp:sp modelId="{211C7C95-F92D-EB4B-8302-A08A02907365}">
      <dsp:nvSpPr>
        <dsp:cNvPr id="0" name=""/>
        <dsp:cNvSpPr/>
      </dsp:nvSpPr>
      <dsp:spPr>
        <a:xfrm>
          <a:off x="2344106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2344106" y="3821765"/>
        <a:ext cx="954330" cy="290954"/>
      </dsp:txXfrm>
    </dsp:sp>
    <dsp:sp modelId="{F5DB3BDD-9EB4-A641-BA0D-E5BE755646DA}">
      <dsp:nvSpPr>
        <dsp:cNvPr id="0" name=""/>
        <dsp:cNvSpPr/>
      </dsp:nvSpPr>
      <dsp:spPr>
        <a:xfrm>
          <a:off x="3489302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3821765"/>
        <a:ext cx="954330" cy="290954"/>
      </dsp:txXfrm>
    </dsp:sp>
    <dsp:sp modelId="{7DE53385-36FB-4B44-914E-DB872EB8978E}">
      <dsp:nvSpPr>
        <dsp:cNvPr id="0" name=""/>
        <dsp:cNvSpPr/>
      </dsp:nvSpPr>
      <dsp:spPr>
        <a:xfrm>
          <a:off x="2344106" y="436730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服务器多版本共存管理</a:t>
          </a:r>
          <a:endParaRPr lang="zh-CN" altLang="en-US" sz="800" kern="1200" dirty="0"/>
        </a:p>
      </dsp:txBody>
      <dsp:txXfrm>
        <a:off x="2344106" y="4367305"/>
        <a:ext cx="954330" cy="290954"/>
      </dsp:txXfrm>
    </dsp:sp>
    <dsp:sp modelId="{04470FB1-1C46-3649-8E58-1D66D6D21659}">
      <dsp:nvSpPr>
        <dsp:cNvPr id="0" name=""/>
        <dsp:cNvSpPr/>
      </dsp:nvSpPr>
      <dsp:spPr>
        <a:xfrm>
          <a:off x="3489302" y="418545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✔保留最新版本</a:t>
          </a:r>
          <a:endParaRPr lang="zh-CN" altLang="en-US" sz="800" kern="1200" dirty="0"/>
        </a:p>
      </dsp:txBody>
      <dsp:txXfrm>
        <a:off x="3489302" y="4185458"/>
        <a:ext cx="954330" cy="290954"/>
      </dsp:txXfrm>
    </dsp:sp>
    <dsp:sp modelId="{555B61DB-1185-7340-90DA-227F480B23ED}">
      <dsp:nvSpPr>
        <dsp:cNvPr id="0" name=""/>
        <dsp:cNvSpPr/>
      </dsp:nvSpPr>
      <dsp:spPr>
        <a:xfrm>
          <a:off x="3489302" y="454915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✘多版本共存</a:t>
          </a:r>
          <a:endParaRPr lang="zh-CN" altLang="en-US" sz="800" kern="1200" dirty="0"/>
        </a:p>
      </dsp:txBody>
      <dsp:txXfrm>
        <a:off x="3489302" y="4549151"/>
        <a:ext cx="954330" cy="290954"/>
      </dsp:txXfrm>
    </dsp:sp>
    <dsp:sp modelId="{8FA242AB-1966-D840-8C2B-9874F6D0BBA9}">
      <dsp:nvSpPr>
        <dsp:cNvPr id="0" name=""/>
        <dsp:cNvSpPr/>
      </dsp:nvSpPr>
      <dsp:spPr>
        <a:xfrm>
          <a:off x="2344106" y="50946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推送方式</a:t>
          </a:r>
          <a:endParaRPr lang="zh-CN" altLang="en-US" sz="800" kern="1200" dirty="0"/>
        </a:p>
      </dsp:txBody>
      <dsp:txXfrm>
        <a:off x="2344106" y="5094690"/>
        <a:ext cx="954330" cy="290954"/>
      </dsp:txXfrm>
    </dsp:sp>
    <dsp:sp modelId="{501370D1-22E7-CB4C-AE8A-805CAEEBD20D}">
      <dsp:nvSpPr>
        <dsp:cNvPr id="0" name=""/>
        <dsp:cNvSpPr/>
      </dsp:nvSpPr>
      <dsp:spPr>
        <a:xfrm>
          <a:off x="3489302" y="491284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✔客户端发送更新</a:t>
          </a:r>
          <a:endParaRPr lang="zh-CN" altLang="en-US" sz="800" kern="1200" dirty="0"/>
        </a:p>
      </dsp:txBody>
      <dsp:txXfrm>
        <a:off x="3489302" y="4912844"/>
        <a:ext cx="954330" cy="290954"/>
      </dsp:txXfrm>
    </dsp:sp>
    <dsp:sp modelId="{D6BBC777-3922-2141-81DB-930A6F373656}">
      <dsp:nvSpPr>
        <dsp:cNvPr id="0" name=""/>
        <dsp:cNvSpPr/>
      </dsp:nvSpPr>
      <dsp:spPr>
        <a:xfrm>
          <a:off x="3489302" y="527653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✘服务器推送更新</a:t>
          </a:r>
          <a:endParaRPr lang="zh-CN" altLang="en-US" sz="800" kern="1200" dirty="0"/>
        </a:p>
      </dsp:txBody>
      <dsp:txXfrm>
        <a:off x="3489302" y="5276537"/>
        <a:ext cx="954330" cy="29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26B93-3A37-7443-A3A2-03024DE7162B}">
      <dsp:nvSpPr>
        <dsp:cNvPr id="0" name=""/>
        <dsp:cNvSpPr/>
      </dsp:nvSpPr>
      <dsp:spPr>
        <a:xfrm>
          <a:off x="3168214" y="4752706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830564"/>
        <a:ext cx="12169" cy="12169"/>
      </dsp:txXfrm>
    </dsp:sp>
    <dsp:sp modelId="{FA71366A-A487-7C4C-B233-62F584817023}">
      <dsp:nvSpPr>
        <dsp:cNvPr id="0" name=""/>
        <dsp:cNvSpPr/>
      </dsp:nvSpPr>
      <dsp:spPr>
        <a:xfrm>
          <a:off x="5282761" y="546246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503784"/>
        <a:ext cx="8810" cy="8810"/>
      </dsp:txXfrm>
    </dsp:sp>
    <dsp:sp modelId="{2086C57A-C1D1-BA4C-AFC7-9964FA3DCF7D}">
      <dsp:nvSpPr>
        <dsp:cNvPr id="0" name=""/>
        <dsp:cNvSpPr/>
      </dsp:nvSpPr>
      <dsp:spPr>
        <a:xfrm>
          <a:off x="4225487" y="4584821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5023004"/>
        <a:ext cx="47001" cy="47001"/>
      </dsp:txXfrm>
    </dsp:sp>
    <dsp:sp modelId="{B03D53B7-D4F7-9340-920F-85F7DB06DF28}">
      <dsp:nvSpPr>
        <dsp:cNvPr id="0" name=""/>
        <dsp:cNvSpPr/>
      </dsp:nvSpPr>
      <dsp:spPr>
        <a:xfrm>
          <a:off x="5282761" y="512669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168014"/>
        <a:ext cx="8810" cy="8810"/>
      </dsp:txXfrm>
    </dsp:sp>
    <dsp:sp modelId="{8D2B0977-66B0-8B4C-A20D-E4BAA3B1F57D}">
      <dsp:nvSpPr>
        <dsp:cNvPr id="0" name=""/>
        <dsp:cNvSpPr/>
      </dsp:nvSpPr>
      <dsp:spPr>
        <a:xfrm>
          <a:off x="4225487" y="4584821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4863284"/>
        <a:ext cx="30672" cy="30672"/>
      </dsp:txXfrm>
    </dsp:sp>
    <dsp:sp modelId="{24CEE49C-0F6D-214D-9E6E-5F403D20AEEA}">
      <dsp:nvSpPr>
        <dsp:cNvPr id="0" name=""/>
        <dsp:cNvSpPr/>
      </dsp:nvSpPr>
      <dsp:spPr>
        <a:xfrm>
          <a:off x="5282761" y="479092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832243"/>
        <a:ext cx="8810" cy="8810"/>
      </dsp:txXfrm>
    </dsp:sp>
    <dsp:sp modelId="{FB4C2225-9B9E-DE4D-B449-12B9DE9B5D7E}">
      <dsp:nvSpPr>
        <dsp:cNvPr id="0" name=""/>
        <dsp:cNvSpPr/>
      </dsp:nvSpPr>
      <dsp:spPr>
        <a:xfrm>
          <a:off x="4225487" y="4584821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4703051"/>
        <a:ext cx="15367" cy="15367"/>
      </dsp:txXfrm>
    </dsp:sp>
    <dsp:sp modelId="{B26F3238-F6E2-874B-8659-FB702302C570}">
      <dsp:nvSpPr>
        <dsp:cNvPr id="0" name=""/>
        <dsp:cNvSpPr/>
      </dsp:nvSpPr>
      <dsp:spPr>
        <a:xfrm>
          <a:off x="5282761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496473"/>
        <a:ext cx="8810" cy="8810"/>
      </dsp:txXfrm>
    </dsp:sp>
    <dsp:sp modelId="{7E1D8A77-5FDF-574F-A66C-9E5B73E57092}">
      <dsp:nvSpPr>
        <dsp:cNvPr id="0" name=""/>
        <dsp:cNvSpPr/>
      </dsp:nvSpPr>
      <dsp:spPr>
        <a:xfrm>
          <a:off x="4225487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4495999"/>
        <a:ext cx="9759" cy="9759"/>
      </dsp:txXfrm>
    </dsp:sp>
    <dsp:sp modelId="{851028F8-A363-0243-B39D-11D279E39670}">
      <dsp:nvSpPr>
        <dsp:cNvPr id="0" name=""/>
        <dsp:cNvSpPr/>
      </dsp:nvSpPr>
      <dsp:spPr>
        <a:xfrm>
          <a:off x="5282761" y="411938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160703"/>
        <a:ext cx="8810" cy="8810"/>
      </dsp:txXfrm>
    </dsp:sp>
    <dsp:sp modelId="{EA6979D7-6ECC-854C-8A16-3D1DDFFAD3A7}">
      <dsp:nvSpPr>
        <dsp:cNvPr id="0" name=""/>
        <dsp:cNvSpPr/>
      </dsp:nvSpPr>
      <dsp:spPr>
        <a:xfrm>
          <a:off x="4225487" y="4165108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4363585"/>
        <a:ext cx="22760" cy="22760"/>
      </dsp:txXfrm>
    </dsp:sp>
    <dsp:sp modelId="{5F2220CE-6C72-2D46-A41A-CC287045547D}">
      <dsp:nvSpPr>
        <dsp:cNvPr id="0" name=""/>
        <dsp:cNvSpPr/>
      </dsp:nvSpPr>
      <dsp:spPr>
        <a:xfrm>
          <a:off x="5282761" y="3661453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739311"/>
        <a:ext cx="12169" cy="12169"/>
      </dsp:txXfrm>
    </dsp:sp>
    <dsp:sp modelId="{34D33808-DF70-7D4B-B128-5A207DA25F1E}">
      <dsp:nvSpPr>
        <dsp:cNvPr id="0" name=""/>
        <dsp:cNvSpPr/>
      </dsp:nvSpPr>
      <dsp:spPr>
        <a:xfrm>
          <a:off x="5282761" y="3493568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571426"/>
        <a:ext cx="12169" cy="12169"/>
      </dsp:txXfrm>
    </dsp:sp>
    <dsp:sp modelId="{5F2E1C09-89AB-5C4C-92D3-1A5BE891C7BE}">
      <dsp:nvSpPr>
        <dsp:cNvPr id="0" name=""/>
        <dsp:cNvSpPr/>
      </dsp:nvSpPr>
      <dsp:spPr>
        <a:xfrm>
          <a:off x="4225487" y="3661453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4099636"/>
        <a:ext cx="47001" cy="47001"/>
      </dsp:txXfrm>
    </dsp:sp>
    <dsp:sp modelId="{152E4515-50C9-7E4C-A14E-3A554C8FC3ED}">
      <dsp:nvSpPr>
        <dsp:cNvPr id="0" name=""/>
        <dsp:cNvSpPr/>
      </dsp:nvSpPr>
      <dsp:spPr>
        <a:xfrm>
          <a:off x="3168214" y="4584821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662679"/>
        <a:ext cx="12169" cy="12169"/>
      </dsp:txXfrm>
    </dsp:sp>
    <dsp:sp modelId="{3D95EE5C-9AC7-5F42-B2DF-07545AF6778E}">
      <dsp:nvSpPr>
        <dsp:cNvPr id="0" name=""/>
        <dsp:cNvSpPr/>
      </dsp:nvSpPr>
      <dsp:spPr>
        <a:xfrm>
          <a:off x="2110940" y="2528228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224478"/>
              </a:lnTo>
              <a:lnTo>
                <a:pt x="176212" y="222447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43260" y="3584681"/>
        <a:ext cx="111572" cy="111572"/>
      </dsp:txXfrm>
    </dsp:sp>
    <dsp:sp modelId="{D7371DE1-9E32-0E43-90DF-951651833E73}">
      <dsp:nvSpPr>
        <dsp:cNvPr id="0" name=""/>
        <dsp:cNvSpPr/>
      </dsp:nvSpPr>
      <dsp:spPr>
        <a:xfrm>
          <a:off x="4225487" y="311207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9188" y="3153392"/>
        <a:ext cx="8810" cy="8810"/>
      </dsp:txXfrm>
    </dsp:sp>
    <dsp:sp modelId="{03F41372-F516-ED4C-ADC2-475420FCADEC}">
      <dsp:nvSpPr>
        <dsp:cNvPr id="0" name=""/>
        <dsp:cNvSpPr/>
      </dsp:nvSpPr>
      <dsp:spPr>
        <a:xfrm>
          <a:off x="3168214" y="2528228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629569"/>
              </a:lnTo>
              <a:lnTo>
                <a:pt x="176212" y="6295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826669"/>
        <a:ext cx="32688" cy="32688"/>
      </dsp:txXfrm>
    </dsp:sp>
    <dsp:sp modelId="{4A4ED290-54BB-D645-B58A-FFE5ACC2BB89}">
      <dsp:nvSpPr>
        <dsp:cNvPr id="0" name=""/>
        <dsp:cNvSpPr/>
      </dsp:nvSpPr>
      <dsp:spPr>
        <a:xfrm>
          <a:off x="5282761" y="277630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817622"/>
        <a:ext cx="8810" cy="8810"/>
      </dsp:txXfrm>
    </dsp:sp>
    <dsp:sp modelId="{63526011-0028-EF44-91FD-4C22FB999EFB}">
      <dsp:nvSpPr>
        <dsp:cNvPr id="0" name=""/>
        <dsp:cNvSpPr/>
      </dsp:nvSpPr>
      <dsp:spPr>
        <a:xfrm>
          <a:off x="4225487" y="1898659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2336842"/>
        <a:ext cx="47001" cy="47001"/>
      </dsp:txXfrm>
    </dsp:sp>
    <dsp:sp modelId="{50D47DF8-6C67-6246-8456-5054DD18D39F}">
      <dsp:nvSpPr>
        <dsp:cNvPr id="0" name=""/>
        <dsp:cNvSpPr/>
      </dsp:nvSpPr>
      <dsp:spPr>
        <a:xfrm>
          <a:off x="5282761" y="244053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481851"/>
        <a:ext cx="8810" cy="8810"/>
      </dsp:txXfrm>
    </dsp:sp>
    <dsp:sp modelId="{F7173095-934B-1346-9B31-85965D56793C}">
      <dsp:nvSpPr>
        <dsp:cNvPr id="0" name=""/>
        <dsp:cNvSpPr/>
      </dsp:nvSpPr>
      <dsp:spPr>
        <a:xfrm>
          <a:off x="4225487" y="1898659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2177121"/>
        <a:ext cx="30672" cy="30672"/>
      </dsp:txXfrm>
    </dsp:sp>
    <dsp:sp modelId="{4A4A3462-1D04-3C41-96E5-B6F11FAAC74C}">
      <dsp:nvSpPr>
        <dsp:cNvPr id="0" name=""/>
        <dsp:cNvSpPr/>
      </dsp:nvSpPr>
      <dsp:spPr>
        <a:xfrm>
          <a:off x="5282761" y="210476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146081"/>
        <a:ext cx="8810" cy="8810"/>
      </dsp:txXfrm>
    </dsp:sp>
    <dsp:sp modelId="{02F34FB5-181C-6648-9CBC-2239E4BDAC58}">
      <dsp:nvSpPr>
        <dsp:cNvPr id="0" name=""/>
        <dsp:cNvSpPr/>
      </dsp:nvSpPr>
      <dsp:spPr>
        <a:xfrm>
          <a:off x="4225487" y="1898659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2016889"/>
        <a:ext cx="15367" cy="15367"/>
      </dsp:txXfrm>
    </dsp:sp>
    <dsp:sp modelId="{D7A84E22-523A-9140-A0DE-53F5247703D9}">
      <dsp:nvSpPr>
        <dsp:cNvPr id="0" name=""/>
        <dsp:cNvSpPr/>
      </dsp:nvSpPr>
      <dsp:spPr>
        <a:xfrm>
          <a:off x="5282761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810311"/>
        <a:ext cx="8810" cy="8810"/>
      </dsp:txXfrm>
    </dsp:sp>
    <dsp:sp modelId="{FD69A687-2104-504B-9ACF-3F4DCDC890FB}">
      <dsp:nvSpPr>
        <dsp:cNvPr id="0" name=""/>
        <dsp:cNvSpPr/>
      </dsp:nvSpPr>
      <dsp:spPr>
        <a:xfrm>
          <a:off x="4225487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1809837"/>
        <a:ext cx="9759" cy="9759"/>
      </dsp:txXfrm>
    </dsp:sp>
    <dsp:sp modelId="{785E9FC8-D5A9-C74E-B3EF-C8C33EAF8D9B}">
      <dsp:nvSpPr>
        <dsp:cNvPr id="0" name=""/>
        <dsp:cNvSpPr/>
      </dsp:nvSpPr>
      <dsp:spPr>
        <a:xfrm>
          <a:off x="5282761" y="143322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474541"/>
        <a:ext cx="8810" cy="8810"/>
      </dsp:txXfrm>
    </dsp:sp>
    <dsp:sp modelId="{F4A4589B-3A13-2D40-BFF5-665C74FE6A08}">
      <dsp:nvSpPr>
        <dsp:cNvPr id="0" name=""/>
        <dsp:cNvSpPr/>
      </dsp:nvSpPr>
      <dsp:spPr>
        <a:xfrm>
          <a:off x="4225487" y="1478946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1677422"/>
        <a:ext cx="22760" cy="22760"/>
      </dsp:txXfrm>
    </dsp:sp>
    <dsp:sp modelId="{E5AAE51A-0584-2849-A6DE-B42EEBF692A2}">
      <dsp:nvSpPr>
        <dsp:cNvPr id="0" name=""/>
        <dsp:cNvSpPr/>
      </dsp:nvSpPr>
      <dsp:spPr>
        <a:xfrm>
          <a:off x="5282761" y="97529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1053148"/>
        <a:ext cx="12169" cy="12169"/>
      </dsp:txXfrm>
    </dsp:sp>
    <dsp:sp modelId="{679157B7-B5BB-B040-9D8C-9DB2636EC198}">
      <dsp:nvSpPr>
        <dsp:cNvPr id="0" name=""/>
        <dsp:cNvSpPr/>
      </dsp:nvSpPr>
      <dsp:spPr>
        <a:xfrm>
          <a:off x="5282761" y="80740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885263"/>
        <a:ext cx="12169" cy="12169"/>
      </dsp:txXfrm>
    </dsp:sp>
    <dsp:sp modelId="{F85AE7D0-6FF2-B942-A0DE-77C7AF88BB07}">
      <dsp:nvSpPr>
        <dsp:cNvPr id="0" name=""/>
        <dsp:cNvSpPr/>
      </dsp:nvSpPr>
      <dsp:spPr>
        <a:xfrm>
          <a:off x="4225487" y="975290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1413474"/>
        <a:ext cx="47001" cy="47001"/>
      </dsp:txXfrm>
    </dsp:sp>
    <dsp:sp modelId="{971FA2AC-3F2B-4D43-91D4-85F2051C51D9}">
      <dsp:nvSpPr>
        <dsp:cNvPr id="0" name=""/>
        <dsp:cNvSpPr/>
      </dsp:nvSpPr>
      <dsp:spPr>
        <a:xfrm>
          <a:off x="3168214" y="1898659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629569"/>
              </a:moveTo>
              <a:lnTo>
                <a:pt x="88106" y="629569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197099"/>
        <a:ext cx="32688" cy="32688"/>
      </dsp:txXfrm>
    </dsp:sp>
    <dsp:sp modelId="{9833A677-E6BE-A640-9CD7-4298C11042ED}">
      <dsp:nvSpPr>
        <dsp:cNvPr id="0" name=""/>
        <dsp:cNvSpPr/>
      </dsp:nvSpPr>
      <dsp:spPr>
        <a:xfrm>
          <a:off x="2110940" y="248250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641" y="2523823"/>
        <a:ext cx="8810" cy="8810"/>
      </dsp:txXfrm>
    </dsp:sp>
    <dsp:sp modelId="{E82F6484-8E8F-AD4F-BD2E-9C2ADBF3EC9C}">
      <dsp:nvSpPr>
        <dsp:cNvPr id="0" name=""/>
        <dsp:cNvSpPr/>
      </dsp:nvSpPr>
      <dsp:spPr>
        <a:xfrm>
          <a:off x="3168214" y="30375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381608"/>
        <a:ext cx="12169" cy="12169"/>
      </dsp:txXfrm>
    </dsp:sp>
    <dsp:sp modelId="{B2800074-9C4C-8F4E-B6BA-61F7D2A678EA}">
      <dsp:nvSpPr>
        <dsp:cNvPr id="0" name=""/>
        <dsp:cNvSpPr/>
      </dsp:nvSpPr>
      <dsp:spPr>
        <a:xfrm>
          <a:off x="3168214" y="13586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213723"/>
        <a:ext cx="12169" cy="12169"/>
      </dsp:txXfrm>
    </dsp:sp>
    <dsp:sp modelId="{AB362AC4-5B75-F746-91F8-48EDB58091A2}">
      <dsp:nvSpPr>
        <dsp:cNvPr id="0" name=""/>
        <dsp:cNvSpPr/>
      </dsp:nvSpPr>
      <dsp:spPr>
        <a:xfrm>
          <a:off x="2110940" y="303750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2224478"/>
              </a:moveTo>
              <a:lnTo>
                <a:pt x="88106" y="222447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143260" y="1360203"/>
        <a:ext cx="111572" cy="111572"/>
      </dsp:txXfrm>
    </dsp:sp>
    <dsp:sp modelId="{9EEE4543-208F-1B4C-A7A1-DC26D5A59890}">
      <dsp:nvSpPr>
        <dsp:cNvPr id="0" name=""/>
        <dsp:cNvSpPr/>
      </dsp:nvSpPr>
      <dsp:spPr>
        <a:xfrm rot="16200000">
          <a:off x="1269747" y="2393920"/>
          <a:ext cx="1413769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同类产品</a:t>
          </a:r>
          <a:endParaRPr lang="zh-CN" altLang="en-US" sz="1500" kern="1200" dirty="0"/>
        </a:p>
      </dsp:txBody>
      <dsp:txXfrm>
        <a:off x="1269747" y="2393920"/>
        <a:ext cx="1413769" cy="268616"/>
      </dsp:txXfrm>
    </dsp:sp>
    <dsp:sp modelId="{3BE451B4-CA74-534A-AAF2-5CC9BA2EA681}">
      <dsp:nvSpPr>
        <dsp:cNvPr id="0" name=""/>
        <dsp:cNvSpPr/>
      </dsp:nvSpPr>
      <dsp:spPr>
        <a:xfrm>
          <a:off x="2287152" y="16944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微软 </a:t>
          </a:r>
          <a:r>
            <a:rPr lang="en-US" altLang="en-US" sz="800" kern="1200" dirty="0" smtClean="0"/>
            <a:t>Code Push</a:t>
          </a:r>
          <a:endParaRPr lang="zh-CN" altLang="en-US" sz="800" kern="1200" dirty="0"/>
        </a:p>
      </dsp:txBody>
      <dsp:txXfrm>
        <a:off x="2287152" y="169442"/>
        <a:ext cx="881061" cy="268616"/>
      </dsp:txXfrm>
    </dsp:sp>
    <dsp:sp modelId="{25330E0A-3198-BC49-8B9D-93969C17801B}">
      <dsp:nvSpPr>
        <dsp:cNvPr id="0" name=""/>
        <dsp:cNvSpPr/>
      </dsp:nvSpPr>
      <dsp:spPr>
        <a:xfrm>
          <a:off x="3344426" y="155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smtClean="0"/>
            <a:t>code-push</a:t>
          </a:r>
          <a:endParaRPr lang="zh-CN" altLang="en-US" sz="800" kern="1200" dirty="0"/>
        </a:p>
      </dsp:txBody>
      <dsp:txXfrm>
        <a:off x="3344426" y="1557"/>
        <a:ext cx="881061" cy="268616"/>
      </dsp:txXfrm>
    </dsp:sp>
    <dsp:sp modelId="{6729214E-6B57-9940-8989-8A78804D37F1}">
      <dsp:nvSpPr>
        <dsp:cNvPr id="0" name=""/>
        <dsp:cNvSpPr/>
      </dsp:nvSpPr>
      <dsp:spPr>
        <a:xfrm>
          <a:off x="3344426" y="33732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-plugin-code-push</a:t>
          </a:r>
          <a:endParaRPr lang="zh-CN" altLang="en-US" sz="800" kern="1200" dirty="0"/>
        </a:p>
      </dsp:txBody>
      <dsp:txXfrm>
        <a:off x="3344426" y="337327"/>
        <a:ext cx="881061" cy="268616"/>
      </dsp:txXfrm>
    </dsp:sp>
    <dsp:sp modelId="{FFF45196-0D82-3242-8D28-C5130059304C}">
      <dsp:nvSpPr>
        <dsp:cNvPr id="0" name=""/>
        <dsp:cNvSpPr/>
      </dsp:nvSpPr>
      <dsp:spPr>
        <a:xfrm>
          <a:off x="2287152" y="239392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-app-loader</a:t>
          </a:r>
          <a:endParaRPr lang="zh-CN" altLang="en-US" sz="800" kern="1200" dirty="0"/>
        </a:p>
      </dsp:txBody>
      <dsp:txXfrm>
        <a:off x="2287152" y="2393920"/>
        <a:ext cx="881061" cy="268616"/>
      </dsp:txXfrm>
    </dsp:sp>
    <dsp:sp modelId="{F1EBDCA9-CE3A-484A-B410-DEDCDC9DC7B5}">
      <dsp:nvSpPr>
        <dsp:cNvPr id="0" name=""/>
        <dsp:cNvSpPr/>
      </dsp:nvSpPr>
      <dsp:spPr>
        <a:xfrm>
          <a:off x="3344426" y="176435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1764351"/>
        <a:ext cx="881061" cy="268616"/>
      </dsp:txXfrm>
    </dsp:sp>
    <dsp:sp modelId="{CAF9FC86-623A-9246-979A-5BFA616FADA6}">
      <dsp:nvSpPr>
        <dsp:cNvPr id="0" name=""/>
        <dsp:cNvSpPr/>
      </dsp:nvSpPr>
      <dsp:spPr>
        <a:xfrm>
          <a:off x="4401699" y="84098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840982"/>
        <a:ext cx="881061" cy="268616"/>
      </dsp:txXfrm>
    </dsp:sp>
    <dsp:sp modelId="{910D91A8-1202-3844-A0D0-6617AA6DBDF0}">
      <dsp:nvSpPr>
        <dsp:cNvPr id="0" name=""/>
        <dsp:cNvSpPr/>
      </dsp:nvSpPr>
      <dsp:spPr>
        <a:xfrm>
          <a:off x="5458973" y="67309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673097"/>
        <a:ext cx="881061" cy="268616"/>
      </dsp:txXfrm>
    </dsp:sp>
    <dsp:sp modelId="{E29FB7F8-81B4-6D4D-A376-10D6BB20485F}">
      <dsp:nvSpPr>
        <dsp:cNvPr id="0" name=""/>
        <dsp:cNvSpPr/>
      </dsp:nvSpPr>
      <dsp:spPr>
        <a:xfrm>
          <a:off x="5458973" y="100886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1008867"/>
        <a:ext cx="881061" cy="268616"/>
      </dsp:txXfrm>
    </dsp:sp>
    <dsp:sp modelId="{CBAF3644-C861-BC4A-B1FA-3363077483EE}">
      <dsp:nvSpPr>
        <dsp:cNvPr id="0" name=""/>
        <dsp:cNvSpPr/>
      </dsp:nvSpPr>
      <dsp:spPr>
        <a:xfrm>
          <a:off x="4401699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1344638"/>
        <a:ext cx="881061" cy="268616"/>
      </dsp:txXfrm>
    </dsp:sp>
    <dsp:sp modelId="{4E8B689C-A5D3-AA49-B344-0E88F377CCC0}">
      <dsp:nvSpPr>
        <dsp:cNvPr id="0" name=""/>
        <dsp:cNvSpPr/>
      </dsp:nvSpPr>
      <dsp:spPr>
        <a:xfrm>
          <a:off x="5458973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1344638"/>
        <a:ext cx="881061" cy="268616"/>
      </dsp:txXfrm>
    </dsp:sp>
    <dsp:sp modelId="{F45B4C54-FF21-C748-BEDE-746CB015002F}">
      <dsp:nvSpPr>
        <dsp:cNvPr id="0" name=""/>
        <dsp:cNvSpPr/>
      </dsp:nvSpPr>
      <dsp:spPr>
        <a:xfrm>
          <a:off x="4401699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1680408"/>
        <a:ext cx="881061" cy="268616"/>
      </dsp:txXfrm>
    </dsp:sp>
    <dsp:sp modelId="{40A5D056-4F82-8F4A-AD92-86BC13284611}">
      <dsp:nvSpPr>
        <dsp:cNvPr id="0" name=""/>
        <dsp:cNvSpPr/>
      </dsp:nvSpPr>
      <dsp:spPr>
        <a:xfrm>
          <a:off x="5458973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✔一次性更新</a:t>
          </a:r>
          <a:endParaRPr lang="zh-CN" altLang="en-US" sz="800" kern="1200" dirty="0"/>
        </a:p>
      </dsp:txBody>
      <dsp:txXfrm>
        <a:off x="5458973" y="1680408"/>
        <a:ext cx="881061" cy="268616"/>
      </dsp:txXfrm>
    </dsp:sp>
    <dsp:sp modelId="{E61710D6-4C0B-5F4A-8104-710859766BEE}">
      <dsp:nvSpPr>
        <dsp:cNvPr id="0" name=""/>
        <dsp:cNvSpPr/>
      </dsp:nvSpPr>
      <dsp:spPr>
        <a:xfrm>
          <a:off x="4401699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</a:p>
      </dsp:txBody>
      <dsp:txXfrm>
        <a:off x="4401699" y="2016178"/>
        <a:ext cx="881061" cy="268616"/>
      </dsp:txXfrm>
    </dsp:sp>
    <dsp:sp modelId="{E3F1D626-E23D-2B41-8BAB-24C22F588968}">
      <dsp:nvSpPr>
        <dsp:cNvPr id="0" name=""/>
        <dsp:cNvSpPr/>
      </dsp:nvSpPr>
      <dsp:spPr>
        <a:xfrm>
          <a:off x="5458973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016178"/>
        <a:ext cx="881061" cy="268616"/>
      </dsp:txXfrm>
    </dsp:sp>
    <dsp:sp modelId="{EA3A545C-4D2A-124F-9BD9-B06869F937DC}">
      <dsp:nvSpPr>
        <dsp:cNvPr id="0" name=""/>
        <dsp:cNvSpPr/>
      </dsp:nvSpPr>
      <dsp:spPr>
        <a:xfrm>
          <a:off x="4401699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</a:p>
      </dsp:txBody>
      <dsp:txXfrm>
        <a:off x="4401699" y="2351949"/>
        <a:ext cx="881061" cy="268616"/>
      </dsp:txXfrm>
    </dsp:sp>
    <dsp:sp modelId="{5E16B276-A1CB-C745-95DB-127F8237F402}">
      <dsp:nvSpPr>
        <dsp:cNvPr id="0" name=""/>
        <dsp:cNvSpPr/>
      </dsp:nvSpPr>
      <dsp:spPr>
        <a:xfrm>
          <a:off x="5458973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✔保留一个最新版本</a:t>
          </a:r>
        </a:p>
      </dsp:txBody>
      <dsp:txXfrm>
        <a:off x="5458973" y="2351949"/>
        <a:ext cx="881061" cy="268616"/>
      </dsp:txXfrm>
    </dsp:sp>
    <dsp:sp modelId="{6135EDAF-B8B6-6D4C-B38F-1E4E6C21B41F}">
      <dsp:nvSpPr>
        <dsp:cNvPr id="0" name=""/>
        <dsp:cNvSpPr/>
      </dsp:nvSpPr>
      <dsp:spPr>
        <a:xfrm>
          <a:off x="4401699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</a:p>
      </dsp:txBody>
      <dsp:txXfrm>
        <a:off x="4401699" y="2687719"/>
        <a:ext cx="881061" cy="268616"/>
      </dsp:txXfrm>
    </dsp:sp>
    <dsp:sp modelId="{08581992-DF2D-B94B-BD21-A31CFB9A95D2}">
      <dsp:nvSpPr>
        <dsp:cNvPr id="0" name=""/>
        <dsp:cNvSpPr/>
      </dsp:nvSpPr>
      <dsp:spPr>
        <a:xfrm>
          <a:off x="5458973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687719"/>
        <a:ext cx="881061" cy="268616"/>
      </dsp:txXfrm>
    </dsp:sp>
    <dsp:sp modelId="{E837FC53-A2EF-1F4D-9467-BBA35EB2C5F3}">
      <dsp:nvSpPr>
        <dsp:cNvPr id="0" name=""/>
        <dsp:cNvSpPr/>
      </dsp:nvSpPr>
      <dsp:spPr>
        <a:xfrm>
          <a:off x="3344426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</a:p>
      </dsp:txBody>
      <dsp:txXfrm>
        <a:off x="3344426" y="3023489"/>
        <a:ext cx="881061" cy="268616"/>
      </dsp:txXfrm>
    </dsp:sp>
    <dsp:sp modelId="{597F255C-4960-714E-ACC8-D960F51D9560}">
      <dsp:nvSpPr>
        <dsp:cNvPr id="0" name=""/>
        <dsp:cNvSpPr/>
      </dsp:nvSpPr>
      <dsp:spPr>
        <a:xfrm>
          <a:off x="4401699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更新功能和</a:t>
          </a:r>
          <a:r>
            <a:rPr lang="en-US" altLang="en-US" sz="800" kern="1200" dirty="0" smtClean="0"/>
            <a:t>CLI</a:t>
          </a:r>
          <a:r>
            <a:rPr lang="zh-CN" altLang="en-US" sz="800" kern="1200" dirty="0" smtClean="0"/>
            <a:t>未分开</a:t>
          </a:r>
        </a:p>
      </dsp:txBody>
      <dsp:txXfrm>
        <a:off x="4401699" y="3023489"/>
        <a:ext cx="881061" cy="268616"/>
      </dsp:txXfrm>
    </dsp:sp>
    <dsp:sp modelId="{EABCEDE5-832C-8B4D-9DEE-E60C49A0DD10}">
      <dsp:nvSpPr>
        <dsp:cNvPr id="0" name=""/>
        <dsp:cNvSpPr/>
      </dsp:nvSpPr>
      <dsp:spPr>
        <a:xfrm>
          <a:off x="2287152" y="461839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-hot-code-push-plugin</a:t>
          </a:r>
          <a:endParaRPr lang="zh-CN" altLang="en-US" sz="800" kern="1200" dirty="0"/>
        </a:p>
      </dsp:txBody>
      <dsp:txXfrm>
        <a:off x="2287152" y="4618398"/>
        <a:ext cx="881061" cy="268616"/>
      </dsp:txXfrm>
    </dsp:sp>
    <dsp:sp modelId="{4A06B907-31C0-DB47-8780-337601748AEE}">
      <dsp:nvSpPr>
        <dsp:cNvPr id="0" name=""/>
        <dsp:cNvSpPr/>
      </dsp:nvSpPr>
      <dsp:spPr>
        <a:xfrm>
          <a:off x="3344426" y="445051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4450513"/>
        <a:ext cx="881061" cy="268616"/>
      </dsp:txXfrm>
    </dsp:sp>
    <dsp:sp modelId="{C03B79AC-8983-404B-870B-FC5247FB72FA}">
      <dsp:nvSpPr>
        <dsp:cNvPr id="0" name=""/>
        <dsp:cNvSpPr/>
      </dsp:nvSpPr>
      <dsp:spPr>
        <a:xfrm>
          <a:off x="4401699" y="3527145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3527145"/>
        <a:ext cx="881061" cy="268616"/>
      </dsp:txXfrm>
    </dsp:sp>
    <dsp:sp modelId="{C3BC2D09-1C4A-F941-82D0-E000B4DF8E03}">
      <dsp:nvSpPr>
        <dsp:cNvPr id="0" name=""/>
        <dsp:cNvSpPr/>
      </dsp:nvSpPr>
      <dsp:spPr>
        <a:xfrm>
          <a:off x="5458973" y="335925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3359259"/>
        <a:ext cx="881061" cy="268616"/>
      </dsp:txXfrm>
    </dsp:sp>
    <dsp:sp modelId="{35A76C40-C7E3-644E-A1DD-24155EA19427}">
      <dsp:nvSpPr>
        <dsp:cNvPr id="0" name=""/>
        <dsp:cNvSpPr/>
      </dsp:nvSpPr>
      <dsp:spPr>
        <a:xfrm>
          <a:off x="5458973" y="369503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3695030"/>
        <a:ext cx="881061" cy="268616"/>
      </dsp:txXfrm>
    </dsp:sp>
    <dsp:sp modelId="{749146DD-C0C6-1840-8C31-71EED49DC90A}">
      <dsp:nvSpPr>
        <dsp:cNvPr id="0" name=""/>
        <dsp:cNvSpPr/>
      </dsp:nvSpPr>
      <dsp:spPr>
        <a:xfrm>
          <a:off x="4401699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4030800"/>
        <a:ext cx="881061" cy="268616"/>
      </dsp:txXfrm>
    </dsp:sp>
    <dsp:sp modelId="{0EEC3ED8-E2F7-3D40-AFEA-23D3C5EE5BD6}">
      <dsp:nvSpPr>
        <dsp:cNvPr id="0" name=""/>
        <dsp:cNvSpPr/>
      </dsp:nvSpPr>
      <dsp:spPr>
        <a:xfrm>
          <a:off x="5458973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4030800"/>
        <a:ext cx="881061" cy="268616"/>
      </dsp:txXfrm>
    </dsp:sp>
    <dsp:sp modelId="{5232D32D-EAF4-794E-AB3B-5FD62DBD9BFB}">
      <dsp:nvSpPr>
        <dsp:cNvPr id="0" name=""/>
        <dsp:cNvSpPr/>
      </dsp:nvSpPr>
      <dsp:spPr>
        <a:xfrm>
          <a:off x="4401699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4366570"/>
        <a:ext cx="881061" cy="268616"/>
      </dsp:txXfrm>
    </dsp:sp>
    <dsp:sp modelId="{4116BF39-51D6-8049-BE4B-D6FF811A59C3}">
      <dsp:nvSpPr>
        <dsp:cNvPr id="0" name=""/>
        <dsp:cNvSpPr/>
      </dsp:nvSpPr>
      <dsp:spPr>
        <a:xfrm>
          <a:off x="5458973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✔程序启动、前后台切换、随时更新</a:t>
          </a:r>
          <a:endParaRPr lang="zh-CN" altLang="en-US" sz="800" kern="1200" dirty="0"/>
        </a:p>
      </dsp:txBody>
      <dsp:txXfrm>
        <a:off x="5458973" y="4366570"/>
        <a:ext cx="881061" cy="268616"/>
      </dsp:txXfrm>
    </dsp:sp>
    <dsp:sp modelId="{632CB2F2-0369-0746-A1F7-0EB1631C827B}">
      <dsp:nvSpPr>
        <dsp:cNvPr id="0" name=""/>
        <dsp:cNvSpPr/>
      </dsp:nvSpPr>
      <dsp:spPr>
        <a:xfrm>
          <a:off x="4401699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4401699" y="4702341"/>
        <a:ext cx="881061" cy="268616"/>
      </dsp:txXfrm>
    </dsp:sp>
    <dsp:sp modelId="{AE150963-547F-214F-A0C9-14C3930832BD}">
      <dsp:nvSpPr>
        <dsp:cNvPr id="0" name=""/>
        <dsp:cNvSpPr/>
      </dsp:nvSpPr>
      <dsp:spPr>
        <a:xfrm>
          <a:off x="5458973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4702341"/>
        <a:ext cx="881061" cy="268616"/>
      </dsp:txXfrm>
    </dsp:sp>
    <dsp:sp modelId="{B12E20AC-569B-CB48-91F9-FD72F2344A6D}">
      <dsp:nvSpPr>
        <dsp:cNvPr id="0" name=""/>
        <dsp:cNvSpPr/>
      </dsp:nvSpPr>
      <dsp:spPr>
        <a:xfrm>
          <a:off x="4401699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  <a:endParaRPr lang="zh-CN" altLang="en-US" sz="800" kern="1200" dirty="0"/>
        </a:p>
      </dsp:txBody>
      <dsp:txXfrm>
        <a:off x="4401699" y="5038111"/>
        <a:ext cx="881061" cy="268616"/>
      </dsp:txXfrm>
    </dsp:sp>
    <dsp:sp modelId="{68E5751B-C655-4E4F-9E58-A52E4B341EB4}">
      <dsp:nvSpPr>
        <dsp:cNvPr id="0" name=""/>
        <dsp:cNvSpPr/>
      </dsp:nvSpPr>
      <dsp:spPr>
        <a:xfrm>
          <a:off x="5458973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✔保留两个版本</a:t>
          </a:r>
          <a:endParaRPr lang="zh-CN" altLang="en-US" sz="800" kern="1200" dirty="0"/>
        </a:p>
      </dsp:txBody>
      <dsp:txXfrm>
        <a:off x="5458973" y="5038111"/>
        <a:ext cx="881061" cy="268616"/>
      </dsp:txXfrm>
    </dsp:sp>
    <dsp:sp modelId="{BD8A1452-7DFF-B147-B5E4-1E36FD83559E}">
      <dsp:nvSpPr>
        <dsp:cNvPr id="0" name=""/>
        <dsp:cNvSpPr/>
      </dsp:nvSpPr>
      <dsp:spPr>
        <a:xfrm>
          <a:off x="4401699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4401699" y="5373881"/>
        <a:ext cx="881061" cy="268616"/>
      </dsp:txXfrm>
    </dsp:sp>
    <dsp:sp modelId="{BA9422A9-D30D-0040-B6F4-140672D49EEA}">
      <dsp:nvSpPr>
        <dsp:cNvPr id="0" name=""/>
        <dsp:cNvSpPr/>
      </dsp:nvSpPr>
      <dsp:spPr>
        <a:xfrm>
          <a:off x="5458973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5373881"/>
        <a:ext cx="881061" cy="268616"/>
      </dsp:txXfrm>
    </dsp:sp>
    <dsp:sp modelId="{B0088B83-F5C9-5A44-B63B-7D998AF88705}">
      <dsp:nvSpPr>
        <dsp:cNvPr id="0" name=""/>
        <dsp:cNvSpPr/>
      </dsp:nvSpPr>
      <dsp:spPr>
        <a:xfrm>
          <a:off x="3344426" y="478628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  <a:endParaRPr lang="zh-CN" altLang="en-US" sz="800" kern="1200" dirty="0"/>
        </a:p>
      </dsp:txBody>
      <dsp:txXfrm>
        <a:off x="3344426" y="4786283"/>
        <a:ext cx="881061" cy="2686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DE12-A173-1146-8655-300E194E9D5C}">
      <dsp:nvSpPr>
        <dsp:cNvPr id="0" name=""/>
        <dsp:cNvSpPr/>
      </dsp:nvSpPr>
      <dsp:spPr>
        <a:xfrm>
          <a:off x="4523143" y="4446372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843703"/>
              </a:lnTo>
              <a:lnTo>
                <a:pt x="295183" y="8437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845878"/>
        <a:ext cx="44692" cy="44692"/>
      </dsp:txXfrm>
    </dsp:sp>
    <dsp:sp modelId="{081FD928-8F28-A84D-AAB9-899ADC2DE656}">
      <dsp:nvSpPr>
        <dsp:cNvPr id="0" name=""/>
        <dsp:cNvSpPr/>
      </dsp:nvSpPr>
      <dsp:spPr>
        <a:xfrm>
          <a:off x="4523143" y="444637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576797"/>
        <a:ext cx="20385" cy="20385"/>
      </dsp:txXfrm>
    </dsp:sp>
    <dsp:sp modelId="{6A98126F-412B-D54D-B2D1-162B80268AAA}">
      <dsp:nvSpPr>
        <dsp:cNvPr id="0" name=""/>
        <dsp:cNvSpPr/>
      </dsp:nvSpPr>
      <dsp:spPr>
        <a:xfrm>
          <a:off x="4523143" y="416513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295562"/>
        <a:ext cx="20385" cy="20385"/>
      </dsp:txXfrm>
    </dsp:sp>
    <dsp:sp modelId="{B3F799A4-249F-4542-A1AE-C76570AE19AC}">
      <dsp:nvSpPr>
        <dsp:cNvPr id="0" name=""/>
        <dsp:cNvSpPr/>
      </dsp:nvSpPr>
      <dsp:spPr>
        <a:xfrm>
          <a:off x="4523143" y="3602668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843703"/>
              </a:moveTo>
              <a:lnTo>
                <a:pt x="147591" y="843703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002174"/>
        <a:ext cx="44692" cy="44692"/>
      </dsp:txXfrm>
    </dsp:sp>
    <dsp:sp modelId="{ECFB6784-4004-874D-A16F-F9DC7084F18D}">
      <dsp:nvSpPr>
        <dsp:cNvPr id="0" name=""/>
        <dsp:cNvSpPr/>
      </dsp:nvSpPr>
      <dsp:spPr>
        <a:xfrm>
          <a:off x="2752040" y="233711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109259"/>
              </a:lnTo>
              <a:lnTo>
                <a:pt x="295183" y="21092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46387" y="3338497"/>
        <a:ext cx="106490" cy="106490"/>
      </dsp:txXfrm>
    </dsp:sp>
    <dsp:sp modelId="{0A3CC587-BBC8-1341-AAD0-25C52C47A800}">
      <dsp:nvSpPr>
        <dsp:cNvPr id="0" name=""/>
        <dsp:cNvSpPr/>
      </dsp:nvSpPr>
      <dsp:spPr>
        <a:xfrm>
          <a:off x="4523143" y="2477730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562469"/>
              </a:lnTo>
              <a:lnTo>
                <a:pt x="295183" y="5624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743084"/>
        <a:ext cx="31761" cy="31761"/>
      </dsp:txXfrm>
    </dsp:sp>
    <dsp:sp modelId="{257A1E1C-78E8-D849-B55D-AD299944D7BA}">
      <dsp:nvSpPr>
        <dsp:cNvPr id="0" name=""/>
        <dsp:cNvSpPr/>
      </dsp:nvSpPr>
      <dsp:spPr>
        <a:xfrm>
          <a:off x="4523143" y="2432010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470350"/>
        <a:ext cx="14759" cy="14759"/>
      </dsp:txXfrm>
    </dsp:sp>
    <dsp:sp modelId="{0EBB594B-2069-FE40-B8BE-5C69ECBEBDC5}">
      <dsp:nvSpPr>
        <dsp:cNvPr id="0" name=""/>
        <dsp:cNvSpPr/>
      </dsp:nvSpPr>
      <dsp:spPr>
        <a:xfrm>
          <a:off x="4523143" y="1915261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562469"/>
              </a:moveTo>
              <a:lnTo>
                <a:pt x="147591" y="56246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180615"/>
        <a:ext cx="31761" cy="31761"/>
      </dsp:txXfrm>
    </dsp:sp>
    <dsp:sp modelId="{2A90C6A2-0287-454F-AA76-881DCDECDDC3}">
      <dsp:nvSpPr>
        <dsp:cNvPr id="0" name=""/>
        <dsp:cNvSpPr/>
      </dsp:nvSpPr>
      <dsp:spPr>
        <a:xfrm>
          <a:off x="2752040" y="2337113"/>
          <a:ext cx="295183" cy="14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140617"/>
              </a:lnTo>
              <a:lnTo>
                <a:pt x="295183" y="14061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1458" y="2399247"/>
        <a:ext cx="16348" cy="16348"/>
      </dsp:txXfrm>
    </dsp:sp>
    <dsp:sp modelId="{DEE7488A-ED1F-7E4D-B788-6BF87E6E5ABE}">
      <dsp:nvSpPr>
        <dsp:cNvPr id="0" name=""/>
        <dsp:cNvSpPr/>
      </dsp:nvSpPr>
      <dsp:spPr>
        <a:xfrm>
          <a:off x="4523143" y="107155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1201982"/>
        <a:ext cx="20385" cy="20385"/>
      </dsp:txXfrm>
    </dsp:sp>
    <dsp:sp modelId="{BF5F4519-B7CD-8F48-ABD7-A59FA6AAAF01}">
      <dsp:nvSpPr>
        <dsp:cNvPr id="0" name=""/>
        <dsp:cNvSpPr/>
      </dsp:nvSpPr>
      <dsp:spPr>
        <a:xfrm>
          <a:off x="4523143" y="79032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920747"/>
        <a:ext cx="20385" cy="20385"/>
      </dsp:txXfrm>
    </dsp:sp>
    <dsp:sp modelId="{40C9B28F-491C-5F44-8B23-CB70CB1839D1}">
      <dsp:nvSpPr>
        <dsp:cNvPr id="0" name=""/>
        <dsp:cNvSpPr/>
      </dsp:nvSpPr>
      <dsp:spPr>
        <a:xfrm>
          <a:off x="2752040" y="1071557"/>
          <a:ext cx="295183" cy="1265555"/>
        </a:xfrm>
        <a:custGeom>
          <a:avLst/>
          <a:gdLst/>
          <a:ahLst/>
          <a:cxnLst/>
          <a:rect l="0" t="0" r="0" b="0"/>
          <a:pathLst>
            <a:path>
              <a:moveTo>
                <a:pt x="0" y="1265555"/>
              </a:moveTo>
              <a:lnTo>
                <a:pt x="147591" y="1265555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144" y="1671847"/>
        <a:ext cx="64976" cy="64976"/>
      </dsp:txXfrm>
    </dsp:sp>
    <dsp:sp modelId="{AD98B0D3-9880-BF47-A3B9-A6855C2BB127}">
      <dsp:nvSpPr>
        <dsp:cNvPr id="0" name=""/>
        <dsp:cNvSpPr/>
      </dsp:nvSpPr>
      <dsp:spPr>
        <a:xfrm>
          <a:off x="4523143" y="182133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20474"/>
        <a:ext cx="14759" cy="14759"/>
      </dsp:txXfrm>
    </dsp:sp>
    <dsp:sp modelId="{A020C130-CF11-4E44-BAE3-3BBB09EB5B7A}">
      <dsp:nvSpPr>
        <dsp:cNvPr id="0" name=""/>
        <dsp:cNvSpPr/>
      </dsp:nvSpPr>
      <dsp:spPr>
        <a:xfrm>
          <a:off x="2752040" y="22785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2109259"/>
              </a:moveTo>
              <a:lnTo>
                <a:pt x="147591" y="210925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846387" y="1229238"/>
        <a:ext cx="106490" cy="106490"/>
      </dsp:txXfrm>
    </dsp:sp>
    <dsp:sp modelId="{61BCEA28-2D12-8A47-9FA4-44AF1DF3998D}">
      <dsp:nvSpPr>
        <dsp:cNvPr id="0" name=""/>
        <dsp:cNvSpPr/>
      </dsp:nvSpPr>
      <dsp:spPr>
        <a:xfrm rot="16200000">
          <a:off x="1342907" y="2112125"/>
          <a:ext cx="2368291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通用业务服务涉及范围举例</a:t>
          </a:r>
          <a:endParaRPr lang="zh-CN" altLang="en-US" sz="1500" kern="1200" dirty="0"/>
        </a:p>
      </dsp:txBody>
      <dsp:txXfrm>
        <a:off x="1342907" y="2112125"/>
        <a:ext cx="2368291" cy="449975"/>
      </dsp:txXfrm>
    </dsp:sp>
    <dsp:sp modelId="{7E036637-0167-5E41-AE07-2D18CFEF392E}">
      <dsp:nvSpPr>
        <dsp:cNvPr id="0" name=""/>
        <dsp:cNvSpPr/>
      </dsp:nvSpPr>
      <dsp:spPr>
        <a:xfrm>
          <a:off x="3047224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二维码扫描服务</a:t>
          </a:r>
          <a:endParaRPr lang="zh-CN" altLang="en-US" sz="1200" kern="1200" dirty="0"/>
        </a:p>
      </dsp:txBody>
      <dsp:txXfrm>
        <a:off x="3047224" y="2866"/>
        <a:ext cx="1475919" cy="449975"/>
      </dsp:txXfrm>
    </dsp:sp>
    <dsp:sp modelId="{61F50456-A544-F441-92D4-CF703E11B91F}">
      <dsp:nvSpPr>
        <dsp:cNvPr id="0" name=""/>
        <dsp:cNvSpPr/>
      </dsp:nvSpPr>
      <dsp:spPr>
        <a:xfrm>
          <a:off x="4818327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2866"/>
        <a:ext cx="1475919" cy="449975"/>
      </dsp:txXfrm>
    </dsp:sp>
    <dsp:sp modelId="{5C37A340-A265-FB46-91BD-20DE6B1E9350}">
      <dsp:nvSpPr>
        <dsp:cNvPr id="0" name=""/>
        <dsp:cNvSpPr/>
      </dsp:nvSpPr>
      <dsp:spPr>
        <a:xfrm>
          <a:off x="3047224" y="84656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微信支付服务</a:t>
          </a:r>
          <a:endParaRPr lang="zh-CN" altLang="en-US" sz="1200" kern="1200" dirty="0"/>
        </a:p>
      </dsp:txBody>
      <dsp:txXfrm>
        <a:off x="3047224" y="846569"/>
        <a:ext cx="1475919" cy="449975"/>
      </dsp:txXfrm>
    </dsp:sp>
    <dsp:sp modelId="{D37A68F5-95DA-BD47-B73C-3D333A1C8321}">
      <dsp:nvSpPr>
        <dsp:cNvPr id="0" name=""/>
        <dsp:cNvSpPr/>
      </dsp:nvSpPr>
      <dsp:spPr>
        <a:xfrm>
          <a:off x="4818327" y="565335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565335"/>
        <a:ext cx="1475919" cy="449975"/>
      </dsp:txXfrm>
    </dsp:sp>
    <dsp:sp modelId="{79CED31A-61CE-4549-929B-FD21B61FB5D4}">
      <dsp:nvSpPr>
        <dsp:cNvPr id="0" name=""/>
        <dsp:cNvSpPr/>
      </dsp:nvSpPr>
      <dsp:spPr>
        <a:xfrm>
          <a:off x="4818327" y="112780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第三方服务器</a:t>
          </a:r>
          <a:endParaRPr lang="zh-CN" altLang="en-US" sz="1200" kern="1200" dirty="0"/>
        </a:p>
      </dsp:txBody>
      <dsp:txXfrm>
        <a:off x="4818327" y="1127804"/>
        <a:ext cx="1475919" cy="449975"/>
      </dsp:txXfrm>
    </dsp:sp>
    <dsp:sp modelId="{80CA06A3-A119-0144-BB8B-2432A761FF33}">
      <dsp:nvSpPr>
        <dsp:cNvPr id="0" name=""/>
        <dsp:cNvSpPr/>
      </dsp:nvSpPr>
      <dsp:spPr>
        <a:xfrm>
          <a:off x="3047224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自定义推送服务</a:t>
          </a:r>
          <a:endParaRPr lang="zh-CN" altLang="en-US" sz="1200" kern="1200" dirty="0"/>
        </a:p>
      </dsp:txBody>
      <dsp:txXfrm>
        <a:off x="3047224" y="2252742"/>
        <a:ext cx="1475919" cy="449975"/>
      </dsp:txXfrm>
    </dsp:sp>
    <dsp:sp modelId="{D93F431A-9285-5C4F-862C-98EA94847D56}">
      <dsp:nvSpPr>
        <dsp:cNvPr id="0" name=""/>
        <dsp:cNvSpPr/>
      </dsp:nvSpPr>
      <dsp:spPr>
        <a:xfrm>
          <a:off x="4818327" y="1690273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1690273"/>
        <a:ext cx="1475919" cy="449975"/>
      </dsp:txXfrm>
    </dsp:sp>
    <dsp:sp modelId="{B11C21FD-3795-7D42-9944-0D00A49EE293}">
      <dsp:nvSpPr>
        <dsp:cNvPr id="0" name=""/>
        <dsp:cNvSpPr/>
      </dsp:nvSpPr>
      <dsp:spPr>
        <a:xfrm>
          <a:off x="4818327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2252742"/>
        <a:ext cx="1475919" cy="449975"/>
      </dsp:txXfrm>
    </dsp:sp>
    <dsp:sp modelId="{685C408C-5815-6B49-B59F-3A659F8103D1}">
      <dsp:nvSpPr>
        <dsp:cNvPr id="0" name=""/>
        <dsp:cNvSpPr/>
      </dsp:nvSpPr>
      <dsp:spPr>
        <a:xfrm>
          <a:off x="4818327" y="281521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2815211"/>
        <a:ext cx="1475919" cy="449975"/>
      </dsp:txXfrm>
    </dsp:sp>
    <dsp:sp modelId="{9B6B464E-CBB7-624A-AE0E-51F75FDFA0DE}">
      <dsp:nvSpPr>
        <dsp:cNvPr id="0" name=""/>
        <dsp:cNvSpPr/>
      </dsp:nvSpPr>
      <dsp:spPr>
        <a:xfrm>
          <a:off x="3047224" y="422138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自定义增量更新服务</a:t>
          </a:r>
          <a:endParaRPr lang="zh-CN" altLang="en-US" sz="1200" kern="1200" dirty="0"/>
        </a:p>
      </dsp:txBody>
      <dsp:txXfrm>
        <a:off x="3047224" y="4221384"/>
        <a:ext cx="1475919" cy="449975"/>
      </dsp:txXfrm>
    </dsp:sp>
    <dsp:sp modelId="{8E2CABBE-1F9B-A444-A76C-5DB5793EE112}">
      <dsp:nvSpPr>
        <dsp:cNvPr id="0" name=""/>
        <dsp:cNvSpPr/>
      </dsp:nvSpPr>
      <dsp:spPr>
        <a:xfrm>
          <a:off x="4818327" y="337768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3377681"/>
        <a:ext cx="1475919" cy="449975"/>
      </dsp:txXfrm>
    </dsp:sp>
    <dsp:sp modelId="{B2D7CB70-DE9F-BE41-A8D0-22CE9901A89B}">
      <dsp:nvSpPr>
        <dsp:cNvPr id="0" name=""/>
        <dsp:cNvSpPr/>
      </dsp:nvSpPr>
      <dsp:spPr>
        <a:xfrm>
          <a:off x="4818327" y="3940150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命令行工具</a:t>
          </a:r>
          <a:endParaRPr lang="zh-CN" altLang="en-US" sz="1200" kern="1200" dirty="0"/>
        </a:p>
      </dsp:txBody>
      <dsp:txXfrm>
        <a:off x="4818327" y="3940150"/>
        <a:ext cx="1475919" cy="449975"/>
      </dsp:txXfrm>
    </dsp:sp>
    <dsp:sp modelId="{D1F6D27E-0CA0-7A41-B92E-46BCEA6E36F2}">
      <dsp:nvSpPr>
        <dsp:cNvPr id="0" name=""/>
        <dsp:cNvSpPr/>
      </dsp:nvSpPr>
      <dsp:spPr>
        <a:xfrm>
          <a:off x="4818327" y="450261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4502619"/>
        <a:ext cx="1475919" cy="449975"/>
      </dsp:txXfrm>
    </dsp:sp>
    <dsp:sp modelId="{A423DB45-89C0-9743-9D73-31A8CC0E6F4E}">
      <dsp:nvSpPr>
        <dsp:cNvPr id="0" name=""/>
        <dsp:cNvSpPr/>
      </dsp:nvSpPr>
      <dsp:spPr>
        <a:xfrm>
          <a:off x="4818327" y="5065088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5065088"/>
        <a:ext cx="1475919" cy="4499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78CF7-9866-4C4A-9536-75DA0490D33F}">
      <dsp:nvSpPr>
        <dsp:cNvPr id="0" name=""/>
        <dsp:cNvSpPr/>
      </dsp:nvSpPr>
      <dsp:spPr>
        <a:xfrm>
          <a:off x="1175208" y="2726696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990136"/>
        <a:ext cx="41175" cy="41175"/>
      </dsp:txXfrm>
    </dsp:sp>
    <dsp:sp modelId="{11D6BE9F-C652-BF44-BD3E-4F560E4D78B9}">
      <dsp:nvSpPr>
        <dsp:cNvPr id="0" name=""/>
        <dsp:cNvSpPr/>
      </dsp:nvSpPr>
      <dsp:spPr>
        <a:xfrm>
          <a:off x="4752601" y="2158639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1704169"/>
              </a:lnTo>
              <a:lnTo>
                <a:pt x="596232" y="170416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05580" y="2965587"/>
        <a:ext cx="90273" cy="90273"/>
      </dsp:txXfrm>
    </dsp:sp>
    <dsp:sp modelId="{218C5C54-2655-D548-99A7-A155BC46C241}">
      <dsp:nvSpPr>
        <dsp:cNvPr id="0" name=""/>
        <dsp:cNvSpPr/>
      </dsp:nvSpPr>
      <dsp:spPr>
        <a:xfrm>
          <a:off x="4752601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2422079"/>
        <a:ext cx="41175" cy="41175"/>
      </dsp:txXfrm>
    </dsp:sp>
    <dsp:sp modelId="{8848B607-69C5-1D44-B6E8-30FAC4BBD716}">
      <dsp:nvSpPr>
        <dsp:cNvPr id="0" name=""/>
        <dsp:cNvSpPr/>
      </dsp:nvSpPr>
      <dsp:spPr>
        <a:xfrm>
          <a:off x="4752601" y="1590583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1854023"/>
        <a:ext cx="41175" cy="41175"/>
      </dsp:txXfrm>
    </dsp:sp>
    <dsp:sp modelId="{05DFFB11-F809-B845-A417-F6056EA44C5F}">
      <dsp:nvSpPr>
        <dsp:cNvPr id="0" name=""/>
        <dsp:cNvSpPr/>
      </dsp:nvSpPr>
      <dsp:spPr>
        <a:xfrm>
          <a:off x="4752601" y="454470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1704169"/>
              </a:moveTo>
              <a:lnTo>
                <a:pt x="298116" y="1704169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05580" y="1261418"/>
        <a:ext cx="90273" cy="90273"/>
      </dsp:txXfrm>
    </dsp:sp>
    <dsp:sp modelId="{3B264396-65BC-8F4E-AA7D-360C25071BF3}">
      <dsp:nvSpPr>
        <dsp:cNvPr id="0" name=""/>
        <dsp:cNvSpPr/>
      </dsp:nvSpPr>
      <dsp:spPr>
        <a:xfrm>
          <a:off x="1175208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422079"/>
        <a:ext cx="41175" cy="41175"/>
      </dsp:txXfrm>
    </dsp:sp>
    <dsp:sp modelId="{4A65A050-23F0-4242-BDFD-EB4F0FC4E919}">
      <dsp:nvSpPr>
        <dsp:cNvPr id="0" name=""/>
        <dsp:cNvSpPr/>
      </dsp:nvSpPr>
      <dsp:spPr>
        <a:xfrm rot="16200000">
          <a:off x="-1671053" y="2272250"/>
          <a:ext cx="4783633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特定领域业务服务涉及范围举例</a:t>
          </a:r>
          <a:endParaRPr lang="zh-CN" altLang="en-US" sz="2700" kern="1200" dirty="0"/>
        </a:p>
      </dsp:txBody>
      <dsp:txXfrm>
        <a:off x="-1671053" y="2272250"/>
        <a:ext cx="4783633" cy="908890"/>
      </dsp:txXfrm>
    </dsp:sp>
    <dsp:sp modelId="{1CCB77E1-B345-1148-B7EE-C9483F8F9C68}">
      <dsp:nvSpPr>
        <dsp:cNvPr id="0" name=""/>
        <dsp:cNvSpPr/>
      </dsp:nvSpPr>
      <dsp:spPr>
        <a:xfrm>
          <a:off x="1771440" y="170419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用户管理服务</a:t>
          </a:r>
          <a:endParaRPr lang="zh-CN" altLang="en-US" sz="2300" kern="1200" dirty="0"/>
        </a:p>
      </dsp:txBody>
      <dsp:txXfrm>
        <a:off x="1771440" y="1704194"/>
        <a:ext cx="2981160" cy="908890"/>
      </dsp:txXfrm>
    </dsp:sp>
    <dsp:sp modelId="{E9822578-6195-294F-B123-0B25A7759C9C}">
      <dsp:nvSpPr>
        <dsp:cNvPr id="0" name=""/>
        <dsp:cNvSpPr/>
      </dsp:nvSpPr>
      <dsp:spPr>
        <a:xfrm>
          <a:off x="5348833" y="2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</a:t>
          </a:r>
          <a:endParaRPr lang="zh-CN" altLang="en-US" sz="2300" kern="1200" dirty="0"/>
        </a:p>
      </dsp:txBody>
      <dsp:txXfrm>
        <a:off x="5348833" y="24"/>
        <a:ext cx="2981160" cy="908890"/>
      </dsp:txXfrm>
    </dsp:sp>
    <dsp:sp modelId="{18504B15-106A-7046-A4D8-929F29EC368D}">
      <dsp:nvSpPr>
        <dsp:cNvPr id="0" name=""/>
        <dsp:cNvSpPr/>
      </dsp:nvSpPr>
      <dsp:spPr>
        <a:xfrm>
          <a:off x="5348833" y="113613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命令行工具</a:t>
          </a:r>
          <a:endParaRPr lang="zh-CN" altLang="en-US" sz="2300" kern="1200" dirty="0"/>
        </a:p>
      </dsp:txBody>
      <dsp:txXfrm>
        <a:off x="5348833" y="1136137"/>
        <a:ext cx="2981160" cy="908890"/>
      </dsp:txXfrm>
    </dsp:sp>
    <dsp:sp modelId="{4C4B9D5A-E19C-D34C-80DF-98359CF7188A}">
      <dsp:nvSpPr>
        <dsp:cNvPr id="0" name=""/>
        <dsp:cNvSpPr/>
      </dsp:nvSpPr>
      <dsp:spPr>
        <a:xfrm>
          <a:off x="5348833" y="2272250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特定领域业务前端 （自定义用户管理前端）</a:t>
          </a:r>
          <a:endParaRPr lang="zh-CN" altLang="en-US" sz="2300" kern="1200" dirty="0"/>
        </a:p>
      </dsp:txBody>
      <dsp:txXfrm>
        <a:off x="5348833" y="2272250"/>
        <a:ext cx="2981160" cy="908890"/>
      </dsp:txXfrm>
    </dsp:sp>
    <dsp:sp modelId="{858EB23B-A435-7140-B7ED-C2D3F0B5103A}">
      <dsp:nvSpPr>
        <dsp:cNvPr id="0" name=""/>
        <dsp:cNvSpPr/>
      </dsp:nvSpPr>
      <dsp:spPr>
        <a:xfrm>
          <a:off x="5348833" y="3408363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特定业务服务器（自定义用户管理服务器）</a:t>
          </a:r>
          <a:endParaRPr lang="zh-CN" altLang="en-US" sz="2300" kern="1200" dirty="0"/>
        </a:p>
      </dsp:txBody>
      <dsp:txXfrm>
        <a:off x="5348833" y="3408363"/>
        <a:ext cx="2981160" cy="908890"/>
      </dsp:txXfrm>
    </dsp:sp>
    <dsp:sp modelId="{885872BC-6702-B94E-8D8F-E46796901310}">
      <dsp:nvSpPr>
        <dsp:cNvPr id="0" name=""/>
        <dsp:cNvSpPr/>
      </dsp:nvSpPr>
      <dsp:spPr>
        <a:xfrm>
          <a:off x="1771440" y="284030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等等</a:t>
          </a:r>
          <a:endParaRPr lang="zh-CN" altLang="en-US" sz="2300" kern="1200" dirty="0"/>
        </a:p>
      </dsp:txBody>
      <dsp:txXfrm>
        <a:off x="1771440" y="2840307"/>
        <a:ext cx="2981160" cy="908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300D-1F61-7A4F-895C-B36241CAF8A3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C678480A-B89C-BA48-8B54-50657ABD819F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0B5BA7DD-C54D-E74A-9934-11FCFAB59A09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02A452FC-EAEE-3A4F-82DD-AA78CC2FA775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B4E54247-1FAC-164E-83CB-A7C8D0AA3B5B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开发辅助服务举例</a:t>
          </a:r>
          <a:endParaRPr lang="zh-CN" altLang="en-US" sz="3700" kern="1200" dirty="0"/>
        </a:p>
      </dsp:txBody>
      <dsp:txXfrm>
        <a:off x="906090" y="1571981"/>
        <a:ext cx="3881437" cy="737473"/>
      </dsp:txXfrm>
    </dsp:sp>
    <dsp:sp modelId="{E935B83F-7B0A-7842-80C2-F17677517FF6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单元测试服务</a:t>
          </a:r>
          <a:endParaRPr lang="zh-CN" altLang="en-US" sz="2600" kern="1200" dirty="0"/>
        </a:p>
      </dsp:txBody>
      <dsp:txXfrm>
        <a:off x="3699327" y="189220"/>
        <a:ext cx="2418911" cy="737473"/>
      </dsp:txXfrm>
    </dsp:sp>
    <dsp:sp modelId="{E00A2127-D55D-CB42-A049-6F5C171C6CB2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打包服务</a:t>
          </a:r>
          <a:endParaRPr lang="zh-CN" altLang="en-US" sz="2600" kern="1200" dirty="0"/>
        </a:p>
      </dsp:txBody>
      <dsp:txXfrm>
        <a:off x="3699327" y="1111061"/>
        <a:ext cx="2418911" cy="737473"/>
      </dsp:txXfrm>
    </dsp:sp>
    <dsp:sp modelId="{6938E06C-642A-A444-A24C-568A7C072772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自动化测试服务</a:t>
          </a:r>
          <a:endParaRPr lang="zh-CN" altLang="en-US" sz="2600" kern="1200" dirty="0"/>
        </a:p>
      </dsp:txBody>
      <dsp:txXfrm>
        <a:off x="3699327" y="2032902"/>
        <a:ext cx="2418911" cy="737473"/>
      </dsp:txXfrm>
    </dsp:sp>
    <dsp:sp modelId="{5EB8075A-6418-F243-9099-A0D6EBFCBD82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安装包发布服务</a:t>
          </a:r>
          <a:endParaRPr lang="zh-CN" altLang="en-US" sz="2600" kern="1200" dirty="0"/>
        </a:p>
      </dsp:txBody>
      <dsp:txXfrm>
        <a:off x="3699327" y="2954743"/>
        <a:ext cx="2418911" cy="7374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D0367-E09C-48FB-B62D-E2AB01D8B855}">
      <dsp:nvSpPr>
        <dsp:cNvPr id="0" name=""/>
        <dsp:cNvSpPr/>
      </dsp:nvSpPr>
      <dsp:spPr>
        <a:xfrm rot="21300000">
          <a:off x="13037" y="1414419"/>
          <a:ext cx="4222397" cy="48352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C708-83CE-492D-8D34-A3058AAEA1CC}">
      <dsp:nvSpPr>
        <dsp:cNvPr id="0" name=""/>
        <dsp:cNvSpPr/>
      </dsp:nvSpPr>
      <dsp:spPr>
        <a:xfrm>
          <a:off x="509816" y="165618"/>
          <a:ext cx="1274541" cy="132494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1079-AC09-43B7-A6AE-7FF16085D461}">
      <dsp:nvSpPr>
        <dsp:cNvPr id="0" name=""/>
        <dsp:cNvSpPr/>
      </dsp:nvSpPr>
      <dsp:spPr>
        <a:xfrm>
          <a:off x="2251690" y="0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</a:t>
          </a:r>
          <a:endParaRPr lang="zh-CN" alt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项目低配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1</a:t>
          </a:r>
          <a:r>
            <a:rPr lang="zh-CN" altLang="en-US" sz="800" kern="1200" dirty="0" smtClean="0"/>
            <a:t>人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800" kern="1200" dirty="0" smtClean="0">
              <a:solidFill>
                <a:srgbClr val="FF0000"/>
              </a:solidFill>
            </a:rPr>
            <a:t>JS</a:t>
          </a:r>
          <a:r>
            <a:rPr lang="zh-CN" altLang="en-US" sz="800" kern="1200" dirty="0" smtClean="0">
              <a:solidFill>
                <a:srgbClr val="FF0000"/>
              </a:solidFill>
            </a:rPr>
            <a:t>与原生端）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     技术规则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层级结构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层</a:t>
          </a:r>
          <a:endParaRPr lang="zh-CN" altLang="en-US" sz="800" kern="1200" dirty="0"/>
        </a:p>
      </dsp:txBody>
      <dsp:txXfrm>
        <a:off x="2251690" y="0"/>
        <a:ext cx="1359511" cy="1391194"/>
      </dsp:txXfrm>
    </dsp:sp>
    <dsp:sp modelId="{2611BAF0-1030-4C20-BD52-42F27E1167EA}">
      <dsp:nvSpPr>
        <dsp:cNvPr id="0" name=""/>
        <dsp:cNvSpPr/>
      </dsp:nvSpPr>
      <dsp:spPr>
        <a:xfrm>
          <a:off x="2464113" y="1821802"/>
          <a:ext cx="1274541" cy="132494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45B9-D655-4FC6-8F2F-3D71DBB8F34D}">
      <dsp:nvSpPr>
        <dsp:cNvPr id="0" name=""/>
        <dsp:cNvSpPr/>
      </dsp:nvSpPr>
      <dsp:spPr>
        <a:xfrm>
          <a:off x="637270" y="1921173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项目低配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3+1</a:t>
          </a:r>
          <a:r>
            <a:rPr lang="zh-CN" altLang="en-US" sz="900" kern="1200" dirty="0" smtClean="0"/>
            <a:t>人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900" kern="1200" dirty="0" smtClean="0">
              <a:solidFill>
                <a:srgbClr val="FF0000"/>
              </a:solidFill>
            </a:rPr>
            <a:t>JS</a:t>
          </a:r>
          <a:r>
            <a:rPr lang="zh-CN" altLang="en-US" sz="900" kern="1200" dirty="0" smtClean="0">
              <a:solidFill>
                <a:srgbClr val="FF0000"/>
              </a:solidFill>
            </a:rPr>
            <a:t>与原生端）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业务规则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技术规则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层级结构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2</a:t>
          </a:r>
          <a:r>
            <a:rPr lang="zh-CN" altLang="en-US" sz="900" kern="1200" dirty="0" smtClean="0"/>
            <a:t>层</a:t>
          </a:r>
          <a:endParaRPr lang="zh-CN" altLang="en-US" sz="900" kern="1200" dirty="0"/>
        </a:p>
      </dsp:txBody>
      <dsp:txXfrm>
        <a:off x="637270" y="1921173"/>
        <a:ext cx="1359511" cy="1391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35DC2-E6D4-5C40-A5A3-C9431D7A1483}">
      <dsp:nvSpPr>
        <dsp:cNvPr id="0" name=""/>
        <dsp:cNvSpPr/>
      </dsp:nvSpPr>
      <dsp:spPr>
        <a:xfrm rot="5400000">
          <a:off x="-265324" y="265570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平台服务</a:t>
          </a:r>
          <a:endParaRPr lang="zh-CN" altLang="en-US" sz="2300" kern="1200" dirty="0"/>
        </a:p>
      </dsp:txBody>
      <dsp:txXfrm rot="-5400000">
        <a:off x="1" y="619336"/>
        <a:ext cx="1238179" cy="530648"/>
      </dsp:txXfrm>
    </dsp:sp>
    <dsp:sp modelId="{6518CE7F-7907-004E-9709-D98E809B9405}">
      <dsp:nvSpPr>
        <dsp:cNvPr id="0" name=""/>
        <dsp:cNvSpPr/>
      </dsp:nvSpPr>
      <dsp:spPr>
        <a:xfrm rot="5400000">
          <a:off x="5440044" y="-4201619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服务：作为表达业务的状态。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一个服务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服务架构</a:t>
          </a:r>
          <a:endParaRPr lang="zh-CN" altLang="en-US" sz="1900" kern="1200" dirty="0"/>
        </a:p>
      </dsp:txBody>
      <dsp:txXfrm rot="-5400000">
        <a:off x="1238179" y="56372"/>
        <a:ext cx="9497342" cy="1037485"/>
      </dsp:txXfrm>
    </dsp:sp>
    <dsp:sp modelId="{1CE0D18B-AA35-D943-A03E-6E1C013C09CE}">
      <dsp:nvSpPr>
        <dsp:cNvPr id="0" name=""/>
        <dsp:cNvSpPr/>
      </dsp:nvSpPr>
      <dsp:spPr>
        <a:xfrm rot="5400000">
          <a:off x="-265324" y="1841887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平台技术</a:t>
          </a:r>
          <a:endParaRPr lang="zh-CN" altLang="en-US" sz="2300" kern="1200" dirty="0"/>
        </a:p>
      </dsp:txBody>
      <dsp:txXfrm rot="-5400000">
        <a:off x="1" y="2195653"/>
        <a:ext cx="1238179" cy="530648"/>
      </dsp:txXfrm>
    </dsp:sp>
    <dsp:sp modelId="{2F3D2E8E-6040-B84A-B995-62909176470E}">
      <dsp:nvSpPr>
        <dsp:cNvPr id="0" name=""/>
        <dsp:cNvSpPr/>
      </dsp:nvSpPr>
      <dsp:spPr>
        <a:xfrm rot="5400000">
          <a:off x="5440044" y="-2625301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技术：作为承载服务的载体。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一个技术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技术架构</a:t>
          </a:r>
          <a:endParaRPr lang="zh-CN" altLang="en-US" sz="1900" kern="1200" dirty="0"/>
        </a:p>
      </dsp:txBody>
      <dsp:txXfrm rot="-5400000">
        <a:off x="1238179" y="1632690"/>
        <a:ext cx="9497342" cy="1037485"/>
      </dsp:txXfrm>
    </dsp:sp>
    <dsp:sp modelId="{269368A1-7DAF-704D-A03A-CA319A9462AD}">
      <dsp:nvSpPr>
        <dsp:cNvPr id="0" name=""/>
        <dsp:cNvSpPr/>
      </dsp:nvSpPr>
      <dsp:spPr>
        <a:xfrm rot="5400000">
          <a:off x="-265324" y="3418205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对应关系</a:t>
          </a:r>
          <a:endParaRPr lang="zh-CN" altLang="en-US" sz="2300" kern="1200" dirty="0"/>
        </a:p>
      </dsp:txBody>
      <dsp:txXfrm rot="-5400000">
        <a:off x="1" y="3771971"/>
        <a:ext cx="1238179" cy="530648"/>
      </dsp:txXfrm>
    </dsp:sp>
    <dsp:sp modelId="{6640B62E-7862-7A46-8D7A-0D1293BDAB08}">
      <dsp:nvSpPr>
        <dsp:cNvPr id="0" name=""/>
        <dsp:cNvSpPr/>
      </dsp:nvSpPr>
      <dsp:spPr>
        <a:xfrm rot="5400000">
          <a:off x="5440044" y="-1048984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技术对应关系：一个服务需要多个技术载体配合实现。</a:t>
          </a:r>
          <a:endParaRPr lang="zh-CN" altLang="en-US" sz="1900" kern="1200" dirty="0"/>
        </a:p>
      </dsp:txBody>
      <dsp:txXfrm rot="-5400000">
        <a:off x="1238179" y="3209007"/>
        <a:ext cx="9497342" cy="10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2069-5B86-D24A-9E41-7FC7E8D89F46}">
      <dsp:nvSpPr>
        <dsp:cNvPr id="0" name=""/>
        <dsp:cNvSpPr/>
      </dsp:nvSpPr>
      <dsp:spPr>
        <a:xfrm>
          <a:off x="4590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平台划分</a:t>
          </a:r>
          <a:endParaRPr lang="zh-CN" altLang="en-US" sz="1300" kern="1200" dirty="0"/>
        </a:p>
      </dsp:txBody>
      <dsp:txXfrm>
        <a:off x="346131" y="2017320"/>
        <a:ext cx="1024623" cy="683081"/>
      </dsp:txXfrm>
    </dsp:sp>
    <dsp:sp modelId="{B2055477-AEC1-A743-BC14-7EC9DA81294F}">
      <dsp:nvSpPr>
        <dsp:cNvPr id="0" name=""/>
        <dsp:cNvSpPr/>
      </dsp:nvSpPr>
      <dsp:spPr>
        <a:xfrm>
          <a:off x="1541524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1883065" y="2017320"/>
        <a:ext cx="1024623" cy="683081"/>
      </dsp:txXfrm>
    </dsp:sp>
    <dsp:sp modelId="{973F530B-CB2B-4F46-85AF-249F28E35422}">
      <dsp:nvSpPr>
        <dsp:cNvPr id="0" name=""/>
        <dsp:cNvSpPr/>
      </dsp:nvSpPr>
      <dsp:spPr>
        <a:xfrm>
          <a:off x="3078459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新增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</a:t>
          </a:r>
          <a:endParaRPr lang="zh-CN" altLang="en-US" sz="1300" kern="1200" dirty="0"/>
        </a:p>
      </dsp:txBody>
      <dsp:txXfrm>
        <a:off x="3420000" y="2017320"/>
        <a:ext cx="1024623" cy="683081"/>
      </dsp:txXfrm>
    </dsp:sp>
    <dsp:sp modelId="{BC9A1BDD-E58C-DC4F-AE25-1D916CB2BF06}">
      <dsp:nvSpPr>
        <dsp:cNvPr id="0" name=""/>
        <dsp:cNvSpPr/>
      </dsp:nvSpPr>
      <dsp:spPr>
        <a:xfrm>
          <a:off x="4615393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确认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4956934" y="2017320"/>
        <a:ext cx="1024623" cy="683081"/>
      </dsp:txXfrm>
    </dsp:sp>
    <dsp:sp modelId="{03E4CA98-B63A-7944-8FC8-3D8A946E7E3E}">
      <dsp:nvSpPr>
        <dsp:cNvPr id="0" name=""/>
        <dsp:cNvSpPr/>
      </dsp:nvSpPr>
      <dsp:spPr>
        <a:xfrm>
          <a:off x="6152328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根据服务类型确认服务涉及的平台</a:t>
          </a:r>
          <a:endParaRPr lang="zh-CN" altLang="en-US" sz="1300" kern="1200" dirty="0"/>
        </a:p>
      </dsp:txBody>
      <dsp:txXfrm>
        <a:off x="6493869" y="2017320"/>
        <a:ext cx="1024623" cy="683081"/>
      </dsp:txXfrm>
    </dsp:sp>
    <dsp:sp modelId="{CD066E97-5640-C744-AD66-8B25CDD4DC6D}">
      <dsp:nvSpPr>
        <dsp:cNvPr id="0" name=""/>
        <dsp:cNvSpPr/>
      </dsp:nvSpPr>
      <dsp:spPr>
        <a:xfrm>
          <a:off x="7689262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按照平台标准开发服务代码</a:t>
          </a:r>
          <a:endParaRPr lang="zh-CN" altLang="en-US" sz="1300" kern="1200" dirty="0"/>
        </a:p>
      </dsp:txBody>
      <dsp:txXfrm>
        <a:off x="8030803" y="2017320"/>
        <a:ext cx="1024623" cy="683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B6B1A-FEAF-3A40-880B-A373E5D6922F}">
      <dsp:nvSpPr>
        <dsp:cNvPr id="0" name=""/>
        <dsp:cNvSpPr/>
      </dsp:nvSpPr>
      <dsp:spPr>
        <a:xfrm rot="5400000">
          <a:off x="-205201" y="20682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原生开发</a:t>
          </a:r>
          <a:endParaRPr lang="zh-CN" altLang="en-US" sz="1200" kern="1200" dirty="0"/>
        </a:p>
      </dsp:txBody>
      <dsp:txXfrm rot="-5400000">
        <a:off x="1" y="480426"/>
        <a:ext cx="957606" cy="410403"/>
      </dsp:txXfrm>
    </dsp:sp>
    <dsp:sp modelId="{FA90537C-558C-1A40-9B37-C2FBDAB8D880}">
      <dsp:nvSpPr>
        <dsp:cNvPr id="0" name=""/>
        <dsp:cNvSpPr/>
      </dsp:nvSpPr>
      <dsp:spPr>
        <a:xfrm rot="5400000">
          <a:off x="4332356" y="-3373126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需要在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两个平台上开发，需要花费</a:t>
          </a:r>
          <a:r>
            <a:rPr lang="en-US" altLang="zh-CN" sz="1500" kern="1200" dirty="0" smtClean="0"/>
            <a:t>2</a:t>
          </a:r>
          <a:r>
            <a:rPr lang="zh-CN" altLang="en-US" sz="1500" kern="1200" dirty="0" smtClean="0"/>
            <a:t>份开发工作量。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与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没有任何依赖，减少了沟通成本。</a:t>
          </a:r>
          <a:endParaRPr lang="zh-CN" altLang="en-US" sz="1500" kern="1200" dirty="0"/>
        </a:p>
      </dsp:txBody>
      <dsp:txXfrm rot="-5400000">
        <a:off x="957607" y="45030"/>
        <a:ext cx="7595298" cy="802391"/>
      </dsp:txXfrm>
    </dsp:sp>
    <dsp:sp modelId="{E248C962-BAC7-7542-9836-E68B58A0554B}">
      <dsp:nvSpPr>
        <dsp:cNvPr id="0" name=""/>
        <dsp:cNvSpPr/>
      </dsp:nvSpPr>
      <dsp:spPr>
        <a:xfrm rot="5400000">
          <a:off x="-205201" y="142940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</a:t>
          </a:r>
          <a:endParaRPr lang="zh-CN" altLang="en-US" sz="1200" kern="1200" dirty="0"/>
        </a:p>
      </dsp:txBody>
      <dsp:txXfrm rot="-5400000">
        <a:off x="1" y="1703006"/>
        <a:ext cx="957606" cy="410403"/>
      </dsp:txXfrm>
    </dsp:sp>
    <dsp:sp modelId="{B94653AF-32C8-884D-8803-3B3F045847A0}">
      <dsp:nvSpPr>
        <dsp:cNvPr id="0" name=""/>
        <dsp:cNvSpPr/>
      </dsp:nvSpPr>
      <dsp:spPr>
        <a:xfrm rot="5400000">
          <a:off x="4332356" y="-215054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仅需要</a:t>
          </a:r>
          <a:r>
            <a:rPr lang="en-US" altLang="zh-CN" sz="1500" kern="1200" dirty="0" smtClean="0"/>
            <a:t>1.X</a:t>
          </a:r>
          <a:r>
            <a:rPr lang="zh-CN" altLang="en-US" sz="1500" kern="1200" dirty="0" smtClean="0"/>
            <a:t>份开发工作量（并非只是</a:t>
          </a:r>
          <a:r>
            <a:rPr lang="en-US" altLang="zh-CN" sz="1500" kern="1200" dirty="0" smtClean="0"/>
            <a:t>1</a:t>
          </a:r>
          <a:r>
            <a:rPr lang="zh-CN" altLang="en-US" sz="1500" kern="1200" dirty="0" smtClean="0"/>
            <a:t>份开发工作量）。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存在依赖，增加了沟通成本。</a:t>
          </a:r>
          <a:endParaRPr lang="zh-CN" altLang="en-US" sz="1500" kern="1200" dirty="0"/>
        </a:p>
      </dsp:txBody>
      <dsp:txXfrm rot="-5400000">
        <a:off x="957607" y="1267611"/>
        <a:ext cx="7595298" cy="802391"/>
      </dsp:txXfrm>
    </dsp:sp>
    <dsp:sp modelId="{5E0FD0E6-CEC1-1941-9F35-58136A86AE2E}">
      <dsp:nvSpPr>
        <dsp:cNvPr id="0" name=""/>
        <dsp:cNvSpPr/>
      </dsp:nvSpPr>
      <dsp:spPr>
        <a:xfrm rot="5400000">
          <a:off x="-205201" y="265198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混合开发技术栈复杂</a:t>
          </a:r>
          <a:endParaRPr lang="zh-CN" altLang="en-US" sz="1200" kern="1200" dirty="0"/>
        </a:p>
      </dsp:txBody>
      <dsp:txXfrm rot="-5400000">
        <a:off x="1" y="2925587"/>
        <a:ext cx="957606" cy="410403"/>
      </dsp:txXfrm>
    </dsp:sp>
    <dsp:sp modelId="{E7E914B1-6D9C-9F4C-9924-908AE9792257}">
      <dsp:nvSpPr>
        <dsp:cNvPr id="0" name=""/>
        <dsp:cNvSpPr/>
      </dsp:nvSpPr>
      <dsp:spPr>
        <a:xfrm rot="5400000">
          <a:off x="4332356" y="-92796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混合开发技术栈复杂，包含 </a:t>
          </a:r>
          <a:r>
            <a:rPr lang="en-US" altLang="zh-CN" sz="1500" kern="1200" smtClean="0"/>
            <a:t>iOS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Android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NodeJS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JS</a:t>
          </a:r>
          <a:r>
            <a:rPr lang="zh-CN" altLang="en-US" sz="1500" kern="1200" smtClean="0"/>
            <a:t>等。</a:t>
          </a:r>
          <a:endParaRPr lang="zh-CN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957607" y="2490191"/>
        <a:ext cx="7595298" cy="802391"/>
      </dsp:txXfrm>
    </dsp:sp>
    <dsp:sp modelId="{5CCB5BC3-96E6-7340-937E-923FE62BF2DC}">
      <dsp:nvSpPr>
        <dsp:cNvPr id="0" name=""/>
        <dsp:cNvSpPr/>
      </dsp:nvSpPr>
      <dsp:spPr>
        <a:xfrm rot="5400000">
          <a:off x="-205201" y="387456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混合开发实现方式</a:t>
          </a:r>
          <a:endParaRPr lang="zh-CN" altLang="en-US" sz="1200" kern="1200" dirty="0"/>
        </a:p>
      </dsp:txBody>
      <dsp:txXfrm rot="-5400000">
        <a:off x="1" y="4148167"/>
        <a:ext cx="957606" cy="410403"/>
      </dsp:txXfrm>
    </dsp:sp>
    <dsp:sp modelId="{C32AD93C-6135-5D49-84A8-87091581C0CC}">
      <dsp:nvSpPr>
        <dsp:cNvPr id="0" name=""/>
        <dsp:cNvSpPr/>
      </dsp:nvSpPr>
      <dsp:spPr>
        <a:xfrm rot="5400000">
          <a:off x="4332356" y="29461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开发人员全部掌握混合开发技术栈。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建立有效的组织结构保证混合开发</a:t>
          </a:r>
          <a:r>
            <a:rPr lang="zh-CN" altLang="en-US" sz="1500" kern="1200" smtClean="0"/>
            <a:t>技术栈合理分配到组织成员上。</a:t>
          </a:r>
          <a:endParaRPr lang="zh-CN" altLang="en-US" sz="1500" kern="1200" dirty="0"/>
        </a:p>
      </dsp:txBody>
      <dsp:txXfrm rot="-5400000">
        <a:off x="957607" y="3712772"/>
        <a:ext cx="7595298" cy="802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86636-B413-B54A-8B28-F3A62AD5B80C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7111C-F35C-224C-8E12-659466033B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12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43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0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052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5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56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49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92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39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640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39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选择开源的目标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、不重复造轮子。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、非专业框架开发团队，最终的框架产品的稳定性受到质疑，扩展性受到约束。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、将团队的注意力集中到核心竞争力的开发上。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97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57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44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混合开发发展史：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7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83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4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458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93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2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3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82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79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53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8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2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7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240F-D220-1243-BE4A-DA6A07212D08}" type="datetimeFigureOut">
              <a:rPr kumimoji="1" lang="zh-CN" altLang="en-US" smtClean="0"/>
              <a:t>2017/7/24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EA4E-E376-BF4A-A15E-6D6C0AD72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2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7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icloud.com/Front-end-Framework/framework-dev-guide" TargetMode="External"/><Relationship Id="rId4" Type="http://schemas.openxmlformats.org/officeDocument/2006/relationships/hyperlink" Target="https://github.com/Flipboard/react-canvas" TargetMode="External"/><Relationship Id="rId5" Type="http://schemas.openxmlformats.org/officeDocument/2006/relationships/hyperlink" Target="http://www.infoq.com/cn/articles/innovative-high-performance-mobile-ui-framework-canv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wex5.com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移动平台技术目标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版本：</a:t>
            </a:r>
            <a:r>
              <a:rPr kumimoji="1" lang="en-US" altLang="zh-CN" dirty="0" smtClean="0"/>
              <a:t>1.0.3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413359"/>
          <a:ext cx="9292855" cy="626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1064" y="90435"/>
            <a:ext cx="11216430" cy="67675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平台服务架构图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1.0.1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00246" y="60252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9339" y="59508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88395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 rot="5400000">
            <a:off x="6433421" y="63400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 rot="5400000" flipH="1">
            <a:off x="6165200" y="-66523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56099" y="59588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942610" y="59628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2068" y="59538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 rot="5400000" flipH="1">
            <a:off x="6163695" y="-520303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135430" y="2397867"/>
            <a:ext cx="6787503" cy="539721"/>
            <a:chOff x="2401745" y="4242622"/>
            <a:chExt cx="4272324" cy="539721"/>
          </a:xfrm>
        </p:grpSpPr>
        <p:sp>
          <p:nvSpPr>
            <p:cNvPr id="25" name="圆角矩形 24"/>
            <p:cNvSpPr/>
            <p:nvPr/>
          </p:nvSpPr>
          <p:spPr>
            <a:xfrm>
              <a:off x="2401745" y="4242622"/>
              <a:ext cx="4272324" cy="53972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/>
                <a:t>基础服务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643152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通信安全</a:t>
              </a:r>
              <a:r>
                <a:rPr lang="zh-CN" altLang="en-US" dirty="0" smtClean="0"/>
                <a:t>服务</a:t>
              </a:r>
              <a:endParaRPr lang="zh-CN" altLang="en-US" sz="11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6527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增量更新服务</a:t>
              </a:r>
              <a:endParaRPr lang="zh-CN" altLang="en-US" sz="1100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66199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资源安全服务</a:t>
              </a:r>
              <a:endParaRPr lang="zh-CN" altLang="en-US" sz="1100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6712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日志反馈服务</a:t>
              </a: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135430" y="1533248"/>
            <a:ext cx="6787503" cy="807430"/>
            <a:chOff x="2391235" y="2767864"/>
            <a:chExt cx="4272324" cy="807430"/>
          </a:xfrm>
        </p:grpSpPr>
        <p:sp>
          <p:nvSpPr>
            <p:cNvPr id="26" name="圆角矩形 25"/>
            <p:cNvSpPr/>
            <p:nvPr/>
          </p:nvSpPr>
          <p:spPr>
            <a:xfrm>
              <a:off x="2391235" y="2767864"/>
              <a:ext cx="4272324" cy="80743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通用业务服务</a:t>
              </a:r>
            </a:p>
          </p:txBody>
        </p:sp>
        <p:sp>
          <p:nvSpPr>
            <p:cNvPr id="65" name="圆角矩形 64"/>
            <p:cNvSpPr>
              <a:spLocks noChangeAspect="1"/>
            </p:cNvSpPr>
            <p:nvPr/>
          </p:nvSpPr>
          <p:spPr>
            <a:xfrm>
              <a:off x="2452662" y="3002719"/>
              <a:ext cx="2019600" cy="53043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自定义通用服务</a:t>
              </a:r>
              <a:endParaRPr lang="zh-CN" altLang="en-US" sz="1100" dirty="0"/>
            </a:p>
          </p:txBody>
        </p:sp>
        <p:sp>
          <p:nvSpPr>
            <p:cNvPr id="66" name="圆角矩形 65"/>
            <p:cNvSpPr>
              <a:spLocks noChangeAspect="1"/>
            </p:cNvSpPr>
            <p:nvPr/>
          </p:nvSpPr>
          <p:spPr>
            <a:xfrm>
              <a:off x="4563578" y="3000089"/>
              <a:ext cx="2019600" cy="53306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第三方服务</a:t>
              </a:r>
              <a:endParaRPr lang="zh-CN" altLang="en-US" sz="11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503057" y="3219698"/>
              <a:ext cx="4025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消息</a:t>
              </a:r>
              <a:r>
                <a:rPr lang="zh-CN" altLang="en-US" dirty="0" smtClean="0"/>
                <a:t>推送</a:t>
              </a:r>
              <a:endParaRPr lang="zh-CN" altLang="en-US" sz="1100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617346" y="3207304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微信支付</a:t>
              </a:r>
              <a:endParaRPr lang="zh-CN" altLang="en-US" sz="11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421411" y="3224723"/>
              <a:ext cx="42384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日志管理</a:t>
              </a:r>
              <a:endParaRPr lang="zh-CN" altLang="en-US" sz="11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949433" y="3224723"/>
              <a:ext cx="43310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OCR</a:t>
              </a:r>
              <a:r>
                <a:rPr lang="zh-CN" altLang="en-US" dirty="0" smtClean="0"/>
                <a:t>认证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104993" y="3207304"/>
              <a:ext cx="41134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电子签章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903400" y="3217352"/>
              <a:ext cx="47582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等等。。</a:t>
              </a:r>
              <a:endParaRPr lang="zh-CN" altLang="en-US" sz="1100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081737" y="3214675"/>
              <a:ext cx="42816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smtClean="0">
                  <a:solidFill>
                    <a:schemeClr val="bg1"/>
                  </a:solidFill>
                </a:rPr>
                <a:t>等等。。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588739" y="3206387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绘图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135430" y="704991"/>
            <a:ext cx="6787503" cy="783544"/>
            <a:chOff x="2401745" y="1357457"/>
            <a:chExt cx="4272324" cy="783544"/>
          </a:xfrm>
        </p:grpSpPr>
        <p:sp>
          <p:nvSpPr>
            <p:cNvPr id="27" name="圆角矩形 26"/>
            <p:cNvSpPr/>
            <p:nvPr/>
          </p:nvSpPr>
          <p:spPr>
            <a:xfrm>
              <a:off x="2401745" y="1357457"/>
              <a:ext cx="4272324" cy="78354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特定领域业务服务</a:t>
              </a:r>
            </a:p>
          </p:txBody>
        </p:sp>
        <p:sp>
          <p:nvSpPr>
            <p:cNvPr id="69" name="圆角矩形 68"/>
            <p:cNvSpPr>
              <a:spLocks noChangeAspect="1"/>
            </p:cNvSpPr>
            <p:nvPr/>
          </p:nvSpPr>
          <p:spPr>
            <a:xfrm>
              <a:off x="2452662" y="1564461"/>
              <a:ext cx="2019600" cy="509558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协同领域业务服务</a:t>
              </a:r>
              <a:endParaRPr lang="zh-CN" altLang="en-US" sz="1100" dirty="0"/>
            </a:p>
          </p:txBody>
        </p:sp>
        <p:sp>
          <p:nvSpPr>
            <p:cNvPr id="70" name="圆角矩形 69"/>
            <p:cNvSpPr>
              <a:spLocks noChangeAspect="1"/>
            </p:cNvSpPr>
            <p:nvPr/>
          </p:nvSpPr>
          <p:spPr>
            <a:xfrm>
              <a:off x="4563365" y="1569999"/>
              <a:ext cx="2019600" cy="50402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其它领域业务</a:t>
              </a:r>
              <a:r>
                <a:rPr lang="zh-CN" altLang="en-US" sz="1100" dirty="0" smtClean="0"/>
                <a:t>服务</a:t>
              </a:r>
              <a:endParaRPr lang="zh-CN" altLang="en-US" sz="11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531447" y="1758845"/>
              <a:ext cx="35181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iMail</a:t>
              </a:r>
              <a:endParaRPr lang="zh-CN" altLang="en-US" sz="11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956094" y="1758845"/>
              <a:ext cx="41129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统一待办</a:t>
              </a:r>
              <a:endParaRPr lang="zh-CN" altLang="en-US" sz="11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714544" y="1758845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110672" y="1758845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446877" y="1762818"/>
              <a:ext cx="44696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移动门户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955168" y="1762818"/>
              <a:ext cx="441436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等等。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506801" y="1762818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。。。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05365" y="1762818"/>
              <a:ext cx="40779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等等。。</a:t>
              </a:r>
              <a:endParaRPr lang="zh-CN" altLang="en-US" sz="1100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9721758" y="704991"/>
            <a:ext cx="1346927" cy="5830449"/>
            <a:chOff x="7621653" y="704991"/>
            <a:chExt cx="1346927" cy="5213651"/>
          </a:xfrm>
        </p:grpSpPr>
        <p:sp>
          <p:nvSpPr>
            <p:cNvPr id="28" name="圆角矩形 27"/>
            <p:cNvSpPr/>
            <p:nvPr/>
          </p:nvSpPr>
          <p:spPr>
            <a:xfrm>
              <a:off x="7621653" y="704991"/>
              <a:ext cx="1346927" cy="521365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开发辅助</a:t>
              </a:r>
              <a:r>
                <a:rPr lang="zh-CN" altLang="en-US" dirty="0" smtClean="0"/>
                <a:t>服务层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797878" y="1450100"/>
              <a:ext cx="992156" cy="711618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代码管理：</a:t>
              </a:r>
              <a:endParaRPr lang="en-US" altLang="zh-CN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SVN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7780652" y="2692371"/>
              <a:ext cx="1009381" cy="712719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缺陷管理：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100" dirty="0" err="1" smtClean="0">
                  <a:solidFill>
                    <a:schemeClr val="bg1"/>
                  </a:solidFill>
                </a:rPr>
                <a:t>Redmine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7783664" y="3934644"/>
              <a:ext cx="1006370" cy="1105086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开发管理：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打包服务、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发布服务、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测试服务、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Jenkins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服务）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135430" y="3008919"/>
            <a:ext cx="6787503" cy="570341"/>
            <a:chOff x="2401745" y="5482500"/>
            <a:chExt cx="4272324" cy="570341"/>
          </a:xfrm>
        </p:grpSpPr>
        <p:sp>
          <p:nvSpPr>
            <p:cNvPr id="53" name="圆角矩形 52"/>
            <p:cNvSpPr/>
            <p:nvPr/>
          </p:nvSpPr>
          <p:spPr>
            <a:xfrm>
              <a:off x="2401745" y="5482500"/>
              <a:ext cx="4272324" cy="57034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 smtClean="0"/>
                <a:t>原生功能支持服务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71644" y="5731918"/>
              <a:ext cx="59102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GPS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114397" y="5731918"/>
              <a:ext cx="69131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摄像头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845349" y="5731918"/>
              <a:ext cx="608705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蓝牙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494093" y="5731918"/>
              <a:ext cx="6810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指南针功能服务</a:t>
              </a:r>
              <a:endParaRPr lang="zh-CN" altLang="en-US" sz="11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215135" y="5722861"/>
              <a:ext cx="666465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国际化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功能服务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980560" y="5717122"/>
              <a:ext cx="46595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</a:t>
              </a:r>
              <a:r>
                <a:rPr lang="zh-CN" altLang="en-US" smtClean="0"/>
                <a:t>。。</a:t>
              </a:r>
              <a:endParaRPr lang="zh-CN" altLang="en-US" sz="11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703756" y="623883"/>
            <a:ext cx="8459455" cy="3037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</a:rPr>
              <a:t>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3756" y="3920727"/>
            <a:ext cx="8459455" cy="1526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服务器层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2142725" y="4855194"/>
            <a:ext cx="6787503" cy="502347"/>
            <a:chOff x="2401745" y="4242622"/>
            <a:chExt cx="4272324" cy="502347"/>
          </a:xfrm>
        </p:grpSpPr>
        <p:sp>
          <p:nvSpPr>
            <p:cNvPr id="76" name="圆角矩形 75"/>
            <p:cNvSpPr/>
            <p:nvPr/>
          </p:nvSpPr>
          <p:spPr>
            <a:xfrm>
              <a:off x="2401745" y="4242622"/>
              <a:ext cx="4272324" cy="502347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 smtClean="0"/>
                <a:t>基础服务</a:t>
              </a:r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2643152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通信安全</a:t>
              </a:r>
              <a:r>
                <a:rPr lang="zh-CN" altLang="en-US" dirty="0" smtClean="0"/>
                <a:t>服务</a:t>
              </a:r>
              <a:endParaRPr lang="zh-CN" altLang="en-US" sz="1100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36527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增量更新服务</a:t>
              </a:r>
              <a:endParaRPr lang="zh-CN" altLang="en-US" sz="1100" dirty="0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6199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资源安全服务</a:t>
              </a:r>
              <a:endParaRPr lang="zh-CN" altLang="en-US" sz="1100" dirty="0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6712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日志反馈服务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703756" y="5681537"/>
            <a:ext cx="8459455" cy="1017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客户服务器层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2142725" y="5778677"/>
            <a:ext cx="6787503" cy="816144"/>
            <a:chOff x="2401745" y="1357457"/>
            <a:chExt cx="4272324" cy="816144"/>
          </a:xfrm>
        </p:grpSpPr>
        <p:sp>
          <p:nvSpPr>
            <p:cNvPr id="96" name="圆角矩形 95"/>
            <p:cNvSpPr/>
            <p:nvPr/>
          </p:nvSpPr>
          <p:spPr>
            <a:xfrm>
              <a:off x="2401745" y="1357457"/>
              <a:ext cx="4272324" cy="81614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特定领域业务服务</a:t>
              </a:r>
            </a:p>
          </p:txBody>
        </p:sp>
        <p:sp>
          <p:nvSpPr>
            <p:cNvPr id="97" name="圆角矩形 96"/>
            <p:cNvSpPr>
              <a:spLocks noChangeAspect="1"/>
            </p:cNvSpPr>
            <p:nvPr/>
          </p:nvSpPr>
          <p:spPr>
            <a:xfrm>
              <a:off x="2452662" y="1584558"/>
              <a:ext cx="2019600" cy="52966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协同领域业务服务</a:t>
              </a:r>
              <a:endParaRPr lang="zh-CN" altLang="en-US" sz="1100" dirty="0"/>
            </a:p>
          </p:txBody>
        </p:sp>
        <p:sp>
          <p:nvSpPr>
            <p:cNvPr id="98" name="圆角矩形 97"/>
            <p:cNvSpPr>
              <a:spLocks noChangeAspect="1"/>
            </p:cNvSpPr>
            <p:nvPr/>
          </p:nvSpPr>
          <p:spPr>
            <a:xfrm>
              <a:off x="4563365" y="1590095"/>
              <a:ext cx="2019600" cy="52412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其它领域业务</a:t>
              </a:r>
              <a:r>
                <a:rPr lang="zh-CN" altLang="en-US" sz="1100" dirty="0" smtClean="0"/>
                <a:t>服务</a:t>
              </a:r>
              <a:endParaRPr lang="zh-CN" altLang="en-US" sz="1100" dirty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531447" y="1778946"/>
              <a:ext cx="35181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iMail</a:t>
              </a:r>
              <a:endParaRPr lang="zh-CN" altLang="en-US" sz="1100" dirty="0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956094" y="1778946"/>
              <a:ext cx="41129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统一待办</a:t>
              </a:r>
              <a:endParaRPr lang="zh-CN" altLang="en-US" sz="11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4714544" y="1778946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110672" y="1778946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3446877" y="1782919"/>
              <a:ext cx="44696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移动门户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955168" y="1782919"/>
              <a:ext cx="441436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等等。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506801" y="1782919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。。。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905365" y="1782919"/>
              <a:ext cx="40779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等等。。</a:t>
              </a:r>
              <a:endParaRPr lang="zh-CN" altLang="en-US" sz="1100" dirty="0"/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2135430" y="4010752"/>
            <a:ext cx="6787503" cy="807430"/>
            <a:chOff x="2391235" y="2767864"/>
            <a:chExt cx="4272324" cy="807430"/>
          </a:xfrm>
        </p:grpSpPr>
        <p:sp>
          <p:nvSpPr>
            <p:cNvPr id="108" name="圆角矩形 107"/>
            <p:cNvSpPr/>
            <p:nvPr/>
          </p:nvSpPr>
          <p:spPr>
            <a:xfrm>
              <a:off x="2391235" y="2767864"/>
              <a:ext cx="4272324" cy="80743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通用业务服务</a:t>
              </a:r>
            </a:p>
          </p:txBody>
        </p:sp>
        <p:sp>
          <p:nvSpPr>
            <p:cNvPr id="109" name="圆角矩形 108"/>
            <p:cNvSpPr>
              <a:spLocks noChangeAspect="1"/>
            </p:cNvSpPr>
            <p:nvPr/>
          </p:nvSpPr>
          <p:spPr>
            <a:xfrm>
              <a:off x="2452662" y="3002719"/>
              <a:ext cx="2019600" cy="53043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自定义通用服务</a:t>
              </a:r>
              <a:endParaRPr lang="zh-CN" altLang="en-US" sz="1100" dirty="0"/>
            </a:p>
          </p:txBody>
        </p:sp>
        <p:sp>
          <p:nvSpPr>
            <p:cNvPr id="110" name="圆角矩形 109"/>
            <p:cNvSpPr>
              <a:spLocks noChangeAspect="1"/>
            </p:cNvSpPr>
            <p:nvPr/>
          </p:nvSpPr>
          <p:spPr>
            <a:xfrm>
              <a:off x="4563578" y="3000089"/>
              <a:ext cx="2019600" cy="53306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第三方服务</a:t>
              </a:r>
              <a:endParaRPr lang="zh-CN" altLang="en-US" sz="1100" dirty="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2503057" y="3219698"/>
              <a:ext cx="4025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消息</a:t>
              </a:r>
              <a:r>
                <a:rPr lang="zh-CN" altLang="en-US" dirty="0" smtClean="0"/>
                <a:t>推送</a:t>
              </a:r>
              <a:endParaRPr lang="zh-CN" altLang="en-US" sz="11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4617346" y="3207304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微信支付</a:t>
              </a:r>
              <a:endParaRPr lang="zh-CN" altLang="en-US" sz="11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3421411" y="3224723"/>
              <a:ext cx="42384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日志管理</a:t>
              </a:r>
              <a:endParaRPr lang="zh-CN" altLang="en-US" sz="1100" dirty="0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2949433" y="3224723"/>
              <a:ext cx="43310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OCR</a:t>
              </a:r>
              <a:r>
                <a:rPr lang="zh-CN" altLang="en-US" dirty="0" smtClean="0"/>
                <a:t>认证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5104993" y="3207304"/>
              <a:ext cx="41134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电子签章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3903400" y="3217352"/>
              <a:ext cx="47582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等等。。</a:t>
              </a:r>
              <a:endParaRPr lang="zh-CN" altLang="en-US" sz="1100" dirty="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6081737" y="3214675"/>
              <a:ext cx="42816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smtClean="0">
                  <a:solidFill>
                    <a:schemeClr val="bg1"/>
                  </a:solidFill>
                </a:rPr>
                <a:t>等等。。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5588739" y="3206387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绘图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8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平台服务集合简介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459131"/>
          <a:ext cx="11109129" cy="457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85"/>
                <a:gridCol w="8530225"/>
                <a:gridCol w="538619"/>
              </a:tblGrid>
              <a:tr h="5503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服务名称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开发辅助服务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</a:t>
                      </a:r>
                      <a:r>
                        <a:rPr lang="zh-CN" altLang="en-US" dirty="0" smtClean="0"/>
                        <a:t>工具、</a:t>
                      </a:r>
                      <a:r>
                        <a:rPr lang="en-US" altLang="zh-CN" dirty="0" smtClean="0"/>
                        <a:t>Jenkins</a:t>
                      </a:r>
                      <a:r>
                        <a:rPr lang="zh-CN" altLang="en-US" dirty="0" smtClean="0"/>
                        <a:t>（持续集成工具</a:t>
                      </a:r>
                      <a:r>
                        <a:rPr lang="zh-CN" altLang="en-US" smtClean="0"/>
                        <a:t>）、</a:t>
                      </a:r>
                      <a:r>
                        <a:rPr lang="en-US" altLang="zh-CN" smtClean="0"/>
                        <a:t>Redmine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safari</a:t>
                      </a:r>
                      <a:r>
                        <a:rPr lang="zh-CN" altLang="en-US" dirty="0" smtClean="0"/>
                        <a:t>真机联调、</a:t>
                      </a:r>
                      <a:r>
                        <a:rPr lang="en-US" altLang="zh-CN" dirty="0" smtClean="0"/>
                        <a:t>Chrome</a:t>
                      </a:r>
                      <a:r>
                        <a:rPr lang="zh-CN" altLang="en-US" dirty="0" smtClean="0"/>
                        <a:t>真机联调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特定领域业务服务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用户管理、令牌管理、</a:t>
                      </a:r>
                      <a:r>
                        <a:rPr lang="en-US" altLang="zh-CN" dirty="0" smtClean="0"/>
                        <a:t>NFC</a:t>
                      </a:r>
                      <a:r>
                        <a:rPr lang="zh-CN" altLang="en-US" dirty="0" smtClean="0"/>
                        <a:t>卡管理、认证管理、防火墙管理等等。。。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通用业务服务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消息推送、微信支付、社交分享、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登录、</a:t>
                      </a:r>
                      <a:r>
                        <a:rPr lang="en-US" altLang="zh-CN" dirty="0" smtClean="0"/>
                        <a:t>OCR</a:t>
                      </a:r>
                      <a:r>
                        <a:rPr lang="zh-CN" altLang="en-US" dirty="0" smtClean="0"/>
                        <a:t>认证、百度地图、二维码扫描功能、文本转语音功能、数据库功能等等。。。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基础服务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通信安全服务、增量更新服务、资源安全服务、日志反馈服务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原生功能支持服务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GPS</a:t>
                      </a:r>
                      <a:r>
                        <a:rPr lang="zh-CN" altLang="en-US" dirty="0" smtClean="0"/>
                        <a:t>功能、摄像头功能、蓝牙功能、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设备传感器功能、 指南针</a:t>
                      </a:r>
                      <a:r>
                        <a:rPr lang="zh-CN" altLang="en-US" dirty="0" smtClean="0"/>
                        <a:t>功能、声音管理功能、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多媒体文件录制功能、</a:t>
                      </a:r>
                      <a:r>
                        <a:rPr lang="zh-CN" altLang="en-US" dirty="0" smtClean="0"/>
                        <a:t>视频播放功能、设备亮度调节功能、设备屏幕方向调节功能、设备文件读写功能、文件上传或下载功能、通信录功能、访问外部链接功能、网络状态功能、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电池状态功能、 设备震动功能、</a:t>
                      </a:r>
                      <a:r>
                        <a:rPr lang="zh-CN" altLang="en-US" dirty="0" smtClean="0"/>
                        <a:t>原生设备信息功能、应用原生版本号功能、原生对话框功能、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应用图标数字提醒功能、国际化功能、指纹识别功能、图片选择功能等等。。。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3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平台服务关系图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032642" y="1439918"/>
            <a:ext cx="7217978" cy="4876800"/>
            <a:chOff x="1053663" y="103001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3001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服务集合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543894"/>
              <a:ext cx="3312697" cy="18277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基础服务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795666"/>
              <a:ext cx="2376653" cy="149121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通用业务服务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518056" y="3163614"/>
              <a:ext cx="3034862" cy="1893206"/>
            </a:xfrm>
            <a:prstGeom prst="ellipse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特定领域业务服务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279587" y="3588407"/>
              <a:ext cx="1408386" cy="1138621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开发辅助服务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823039"/>
              <a:ext cx="2248525" cy="1186649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原生功能支持服务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4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7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前置服务器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  <a:endParaRPr lang="en-US" altLang="zh-CN" sz="1100" dirty="0"/>
          </a:p>
          <a:p>
            <a:pPr algn="ctr"/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5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9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移动平台技术架构图预览版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基础功能组件－前端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基础功能组件－服务器端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5" name="下箭头 44"/>
          <p:cNvSpPr/>
          <p:nvPr/>
        </p:nvSpPr>
        <p:spPr>
          <a:xfrm rot="16200000">
            <a:off x="1754700" y="3361004"/>
            <a:ext cx="288000" cy="17672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6" name="下箭头 45"/>
          <p:cNvSpPr/>
          <p:nvPr/>
        </p:nvSpPr>
        <p:spPr>
          <a:xfrm rot="16200000">
            <a:off x="1754295" y="184433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3667300" y="-1122354"/>
            <a:ext cx="288000" cy="560311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64860" y="705600"/>
            <a:ext cx="12332789" cy="6051600"/>
            <a:chOff x="164860" y="705600"/>
            <a:chExt cx="12332789" cy="6051600"/>
          </a:xfrm>
        </p:grpSpPr>
        <p:grpSp>
          <p:nvGrpSpPr>
            <p:cNvPr id="4" name="组 3"/>
            <p:cNvGrpSpPr/>
            <p:nvPr/>
          </p:nvGrpSpPr>
          <p:grpSpPr>
            <a:xfrm>
              <a:off x="1359692" y="705600"/>
              <a:ext cx="10674465" cy="6051600"/>
              <a:chOff x="1359692" y="705600"/>
              <a:chExt cx="10674465" cy="605160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1.0.1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下箭头 48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2" name="下箭头 41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780666" y="5857081"/>
                <a:ext cx="791469" cy="315130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smtClean="0"/>
                  <a:t>原生通信服务</a:t>
                </a:r>
                <a:r>
                  <a:rPr lang="zh-CN" altLang="en-US" sz="1100" dirty="0" smtClean="0"/>
                  <a:t>插件</a:t>
                </a:r>
                <a:endParaRPr lang="zh-CN" altLang="en-US" sz="1100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0913030" y="4735842"/>
                <a:ext cx="978227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业务</a:t>
                </a:r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自主开发的服务器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下箭头 29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endParaRPr lang="en-US" altLang="zh-CN" sz="1100" dirty="0"/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管理、推送管理等等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通信</a:t>
                </a:r>
                <a:r>
                  <a:rPr lang="zh-CN" altLang="en-US" sz="1100" dirty="0"/>
                  <a:t>安全</a:t>
                </a:r>
                <a:r>
                  <a:rPr lang="zh-CN" altLang="en-US" sz="1100" dirty="0" smtClean="0"/>
                  <a:t>服务、增量更新服务</a:t>
                </a:r>
                <a:endParaRPr lang="zh-CN" altLang="en-US" sz="1100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管理服务器、推送管理服务器等等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前置服务器</a:t>
                </a:r>
                <a:endParaRPr lang="zh-CN" altLang="en-US" sz="1100" dirty="0"/>
              </a:p>
            </p:txBody>
          </p:sp>
          <p:sp>
            <p:nvSpPr>
              <p:cNvPr id="33" name="下箭头 32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4" name="下箭头 33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实现工程目录标准</a:t>
                </a:r>
                <a:endParaRPr lang="zh-CN" altLang="en-US" sz="1100" dirty="0"/>
              </a:p>
            </p:txBody>
          </p:sp>
          <p:sp>
            <p:nvSpPr>
              <p:cNvPr id="40" name="下箭头 39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</a:p>
              <a:p>
                <a:r>
                  <a:rPr lang="zh-CN" altLang="en-US" sz="1100" dirty="0" smtClean="0"/>
                  <a:t>开发辅助服务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命令行工具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 smtClean="0"/>
                  <a:t>工具</a:t>
                </a:r>
                <a:r>
                  <a:rPr lang="zh-CN" altLang="en-US" sz="1100" dirty="0"/>
                  <a:t>、</a:t>
                </a:r>
                <a:r>
                  <a:rPr lang="en-US" altLang="zh-CN" sz="1100" dirty="0" smtClean="0"/>
                  <a:t>Jenkins</a:t>
                </a:r>
                <a:r>
                  <a:rPr lang="zh-CN" altLang="en-US" sz="1100" dirty="0" smtClean="0"/>
                  <a:t>控制台、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控制台</a:t>
                </a:r>
                <a:endParaRPr lang="zh-CN" altLang="en-US" sz="1100" dirty="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 </a:t>
                </a:r>
                <a:endParaRPr lang="en-US" altLang="zh-CN" sz="1100" dirty="0" smtClean="0"/>
              </a:p>
              <a:p>
                <a:r>
                  <a:rPr lang="zh-CN" altLang="en-US" sz="1100" dirty="0" smtClean="0"/>
                  <a:t>开发辅助服务器</a:t>
                </a:r>
                <a:r>
                  <a:rPr lang="en-US" altLang="zh-CN" sz="1100" dirty="0" smtClean="0"/>
                  <a:t>:Jenkins</a:t>
                </a:r>
                <a:r>
                  <a:rPr lang="zh-CN" altLang="en-US" sz="1100" dirty="0" smtClean="0"/>
                  <a:t>服务器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自动化测试服务器、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服务器</a:t>
                </a:r>
                <a:endParaRPr lang="zh-CN" altLang="en-US" sz="1100" dirty="0"/>
              </a:p>
            </p:txBody>
          </p:sp>
          <p:sp>
            <p:nvSpPr>
              <p:cNvPr id="44" name="下箭头 4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" name="单圆角矩形 2"/>
              <p:cNvSpPr/>
              <p:nvPr/>
            </p:nvSpPr>
            <p:spPr>
              <a:xfrm>
                <a:off x="2549236" y="4564562"/>
                <a:ext cx="9484921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下箭头 47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4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平台架构关系图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26750" y="1692174"/>
                <a:ext cx="3312697" cy="1395712"/>
              </a:xfrm>
              <a:prstGeom prst="ellipse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管理集成平台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18056" y="2879844"/>
                <a:ext cx="3034862" cy="1235415"/>
              </a:xfrm>
              <a:prstGeom prst="ellipse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代码管理平台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33242" y="624627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平台架构详细见 移动平台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正式版</a:t>
            </a:r>
            <a:r>
              <a:rPr kumimoji="1" lang="en-US" altLang="zh-CN" dirty="0" smtClean="0"/>
              <a:t>1.0.0.xlsx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8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1019503"/>
          <a:ext cx="9580235" cy="593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2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4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移动基础平台架构图（功能平台）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 dirty="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3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862750" y="2142117"/>
            <a:ext cx="5538738" cy="12842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依据移动基础</a:t>
            </a:r>
            <a:r>
              <a:rPr lang="zh-CN" altLang="en-US" dirty="0"/>
              <a:t>平台＋前端设计工程目录标准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zh-CN" altLang="en-US" dirty="0"/>
              <a:t>用户工作区域与产品工作区域。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工程目录标准（功能平台）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6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969416" y="1791145"/>
            <a:ext cx="7766038" cy="2862917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代码管理平台（开发辅助平台）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197212" y="2192865"/>
            <a:ext cx="4708635" cy="2308797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代码管理平台－前端</a:t>
            </a:r>
            <a:endParaRPr lang="zh-CN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12825" y="2590237"/>
            <a:ext cx="2144863" cy="829324"/>
            <a:chOff x="1282264" y="5339596"/>
            <a:chExt cx="2144863" cy="707640"/>
          </a:xfrm>
        </p:grpSpPr>
        <p:sp>
          <p:nvSpPr>
            <p:cNvPr id="60" name="圆角矩形 59"/>
            <p:cNvSpPr/>
            <p:nvPr/>
          </p:nvSpPr>
          <p:spPr>
            <a:xfrm>
              <a:off x="1282264" y="5339596"/>
              <a:ext cx="2144863" cy="70764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SVN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>
              <a:off x="1337804" y="5590617"/>
              <a:ext cx="1004596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</a:t>
              </a:r>
              <a:r>
                <a:rPr lang="zh-CN" altLang="en-US" sz="1100" dirty="0"/>
                <a:t>用户目录</a:t>
              </a:r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>
              <a:off x="2413344" y="5584872"/>
              <a:ext cx="945764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原生基础目录</a:t>
              </a:r>
            </a:p>
          </p:txBody>
        </p:sp>
      </p:grpSp>
      <p:sp>
        <p:nvSpPr>
          <p:cNvPr id="64" name="圆角矩形 63"/>
          <p:cNvSpPr/>
          <p:nvPr/>
        </p:nvSpPr>
        <p:spPr>
          <a:xfrm>
            <a:off x="3849399" y="3537674"/>
            <a:ext cx="1527890" cy="8467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4015414" y="3834031"/>
            <a:ext cx="1226455" cy="419509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自定义服务目录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351196" y="2196306"/>
            <a:ext cx="2186732" cy="2305355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－服务器端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992047" y="2708694"/>
            <a:ext cx="1066781" cy="46027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SVN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69" name="圆角矩形 68"/>
          <p:cNvSpPr/>
          <p:nvPr/>
        </p:nvSpPr>
        <p:spPr>
          <a:xfrm>
            <a:off x="7238007" y="3809444"/>
            <a:ext cx="1125551" cy="425604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GitHub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70" name="下箭头 69"/>
          <p:cNvSpPr/>
          <p:nvPr/>
        </p:nvSpPr>
        <p:spPr>
          <a:xfrm rot="16200000">
            <a:off x="5071638" y="1191727"/>
            <a:ext cx="288000" cy="35528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/>
              <a:t>SVN</a:t>
            </a:r>
            <a:r>
              <a:rPr lang="zh-CN" altLang="en-US" sz="1100" dirty="0"/>
              <a:t>服务标准</a:t>
            </a:r>
            <a:endParaRPr lang="en-US" altLang="zh-CN" sz="1100" dirty="0"/>
          </a:p>
        </p:txBody>
      </p:sp>
      <p:sp>
        <p:nvSpPr>
          <p:cNvPr id="71" name="下箭头 70"/>
          <p:cNvSpPr/>
          <p:nvPr/>
        </p:nvSpPr>
        <p:spPr>
          <a:xfrm rot="16200000">
            <a:off x="6187021" y="3052364"/>
            <a:ext cx="288000" cy="19492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/>
              <a:t>Github</a:t>
            </a:r>
            <a:r>
              <a:rPr lang="zh-CN" altLang="en-US" sz="1100" dirty="0"/>
              <a:t>服务标准 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718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054799" y="1498616"/>
            <a:ext cx="8406222" cy="5160092"/>
            <a:chOff x="1054468" y="1908517"/>
            <a:chExt cx="8403487" cy="5160092"/>
          </a:xfrm>
        </p:grpSpPr>
        <p:sp>
          <p:nvSpPr>
            <p:cNvPr id="55" name="圆角矩形 54"/>
            <p:cNvSpPr/>
            <p:nvPr/>
          </p:nvSpPr>
          <p:spPr>
            <a:xfrm>
              <a:off x="1054468" y="1908517"/>
              <a:ext cx="8403487" cy="5160092"/>
            </a:xfrm>
            <a:prstGeom prst="roundRect">
              <a:avLst/>
            </a:prstGeom>
            <a:solidFill>
              <a:srgbClr val="70AE46">
                <a:alpha val="3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开发集成平台（开发辅助平台）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998768" y="3574349"/>
              <a:ext cx="2186732" cy="3014399"/>
            </a:xfrm>
            <a:prstGeom prst="roundRect">
              <a:avLst/>
            </a:prstGeom>
            <a:solidFill>
              <a:srgbClr val="ED7D31">
                <a:alpha val="8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开发集成平台－服务器端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639619" y="4390471"/>
              <a:ext cx="1218244" cy="449543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Jenkins</a:t>
              </a:r>
              <a:r>
                <a:rPr lang="zh-CN" altLang="en-US" dirty="0" smtClean="0"/>
                <a:t>服务器</a:t>
              </a:r>
              <a:endParaRPr lang="zh-CN" altLang="en-US" sz="1100" dirty="0"/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1282264" y="2340301"/>
              <a:ext cx="5153574" cy="4599353"/>
              <a:chOff x="1681655" y="2476935"/>
              <a:chExt cx="5153574" cy="4599353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681655" y="2476935"/>
                <a:ext cx="5153574" cy="4599353"/>
              </a:xfrm>
              <a:prstGeom prst="roundRect">
                <a:avLst/>
              </a:prstGeom>
              <a:solidFill>
                <a:srgbClr val="ED7D31">
                  <a:alpha val="8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开发集成平台－前端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100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00570" y="2986053"/>
                <a:ext cx="3703061" cy="876391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集成开发</a:t>
                </a:r>
                <a:r>
                  <a:rPr lang="en-US" altLang="zh-CN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IDE</a:t>
                </a:r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工具</a:t>
                </a:r>
              </a:p>
            </p:txBody>
          </p:sp>
          <p:sp>
            <p:nvSpPr>
              <p:cNvPr id="39" name="圆角矩形 38"/>
              <p:cNvSpPr>
                <a:spLocks noChangeAspect="1"/>
              </p:cNvSpPr>
              <p:nvPr/>
            </p:nvSpPr>
            <p:spPr>
              <a:xfrm>
                <a:off x="3979071" y="3354216"/>
                <a:ext cx="1117366" cy="408993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Visual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Studio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Code</a:t>
                </a:r>
                <a:endParaRPr lang="zh-CN" altLang="en-US" sz="11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212274" y="3354216"/>
                <a:ext cx="1169561" cy="411212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自定义集成开发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</a:t>
                </a:r>
              </a:p>
            </p:txBody>
          </p:sp>
          <p:sp>
            <p:nvSpPr>
              <p:cNvPr id="41" name="圆角矩形 40"/>
              <p:cNvSpPr>
                <a:spLocks noChangeAspect="1"/>
              </p:cNvSpPr>
              <p:nvPr/>
            </p:nvSpPr>
            <p:spPr>
              <a:xfrm>
                <a:off x="1902108" y="3837823"/>
                <a:ext cx="811330" cy="3039172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管理操作台</a:t>
                </a:r>
              </a:p>
            </p:txBody>
          </p:sp>
          <p:grpSp>
            <p:nvGrpSpPr>
              <p:cNvPr id="43" name="组 42"/>
              <p:cNvGrpSpPr/>
              <p:nvPr/>
            </p:nvGrpSpPr>
            <p:grpSpPr>
              <a:xfrm>
                <a:off x="3068548" y="3957166"/>
                <a:ext cx="3133701" cy="1407585"/>
                <a:chOff x="0" y="377118"/>
                <a:chExt cx="5694469" cy="2156233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0" y="377118"/>
                  <a:ext cx="5694469" cy="2156233"/>
                </a:xfrm>
                <a:prstGeom prst="roundRect">
                  <a:avLst/>
                </a:prstGeom>
                <a:solidFill>
                  <a:srgbClr val="70AE46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集成服务</a:t>
                  </a:r>
                  <a:r>
                    <a:rPr lang="en-US" altLang="zh-CN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端</a:t>
                  </a:r>
                </a:p>
              </p:txBody>
            </p:sp>
            <p:sp>
              <p:nvSpPr>
                <p:cNvPr id="45" name="圆角矩形 44"/>
                <p:cNvSpPr>
                  <a:spLocks noChangeAspect="1"/>
                </p:cNvSpPr>
                <p:nvPr/>
              </p:nvSpPr>
              <p:spPr>
                <a:xfrm>
                  <a:off x="627946" y="981646"/>
                  <a:ext cx="2211502" cy="534232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打包服务</a:t>
                  </a:r>
                </a:p>
              </p:txBody>
            </p:sp>
            <p:sp>
              <p:nvSpPr>
                <p:cNvPr id="46" name="圆角矩形 45"/>
                <p:cNvSpPr>
                  <a:spLocks noChangeAspect="1"/>
                </p:cNvSpPr>
                <p:nvPr/>
              </p:nvSpPr>
              <p:spPr>
                <a:xfrm>
                  <a:off x="3145033" y="974992"/>
                  <a:ext cx="2185430" cy="529396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单元测试服务</a:t>
                  </a:r>
                </a:p>
              </p:txBody>
            </p:sp>
            <p:sp>
              <p:nvSpPr>
                <p:cNvPr id="48" name="圆角矩形 47"/>
                <p:cNvSpPr>
                  <a:spLocks noChangeAspect="1"/>
                </p:cNvSpPr>
                <p:nvPr/>
              </p:nvSpPr>
              <p:spPr>
                <a:xfrm>
                  <a:off x="627946" y="1723675"/>
                  <a:ext cx="2211502" cy="550939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自动化测试服务</a:t>
                  </a:r>
                </a:p>
              </p:txBody>
            </p:sp>
            <p:sp>
              <p:nvSpPr>
                <p:cNvPr id="50" name="圆角矩形 49"/>
                <p:cNvSpPr>
                  <a:spLocks noChangeAspect="1"/>
                </p:cNvSpPr>
                <p:nvPr/>
              </p:nvSpPr>
              <p:spPr>
                <a:xfrm>
                  <a:off x="3168012" y="1710371"/>
                  <a:ext cx="2213921" cy="564243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安装包发布服务</a:t>
                  </a:r>
                </a:p>
              </p:txBody>
            </p:sp>
          </p:grpSp>
        </p:grpSp>
        <p:sp>
          <p:nvSpPr>
            <p:cNvPr id="54" name="下箭头 53"/>
            <p:cNvSpPr/>
            <p:nvPr/>
          </p:nvSpPr>
          <p:spPr>
            <a:xfrm rot="16200000">
              <a:off x="6556042" y="3585536"/>
              <a:ext cx="288000" cy="2092807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zh-CN" sz="1100" dirty="0"/>
                <a:t>Jenkins</a:t>
              </a:r>
              <a:r>
                <a:rPr lang="zh-CN" altLang="en-US" sz="1100" dirty="0"/>
                <a:t>服务标准</a:t>
              </a:r>
              <a:endParaRPr lang="en-US" altLang="zh-CN" sz="1100" dirty="0"/>
            </a:p>
          </p:txBody>
        </p:sp>
        <p:sp>
          <p:nvSpPr>
            <p:cNvPr id="57" name="下箭头 56"/>
            <p:cNvSpPr/>
            <p:nvPr/>
          </p:nvSpPr>
          <p:spPr>
            <a:xfrm rot="16200000">
              <a:off x="2241335" y="4161080"/>
              <a:ext cx="592708" cy="952730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集成服务使用文档</a:t>
              </a:r>
              <a:endParaRPr lang="en-US" altLang="zh-CN" sz="1100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开发集成平台（开发辅助平台）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565747" y="2804400"/>
            <a:ext cx="907642" cy="388828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命令行工具</a:t>
            </a:r>
            <a:endParaRPr lang="zh-CN" altLang="en-US" sz="1100" dirty="0"/>
          </a:p>
        </p:txBody>
      </p:sp>
      <p:grpSp>
        <p:nvGrpSpPr>
          <p:cNvPr id="47" name="组 46"/>
          <p:cNvGrpSpPr/>
          <p:nvPr/>
        </p:nvGrpSpPr>
        <p:grpSpPr>
          <a:xfrm>
            <a:off x="2702174" y="4945372"/>
            <a:ext cx="3087519" cy="1421043"/>
            <a:chOff x="0" y="-255581"/>
            <a:chExt cx="5694469" cy="1549045"/>
          </a:xfrm>
        </p:grpSpPr>
        <p:sp>
          <p:nvSpPr>
            <p:cNvPr id="49" name="圆角矩形 48"/>
            <p:cNvSpPr/>
            <p:nvPr/>
          </p:nvSpPr>
          <p:spPr>
            <a:xfrm>
              <a:off x="0" y="-255581"/>
              <a:ext cx="5694469" cy="1549045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Redmine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</a:t>
              </a:r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</a:p>
          </p:txBody>
        </p:sp>
        <p:sp>
          <p:nvSpPr>
            <p:cNvPr id="51" name="圆角矩形 50"/>
            <p:cNvSpPr>
              <a:spLocks noChangeAspect="1"/>
            </p:cNvSpPr>
            <p:nvPr/>
          </p:nvSpPr>
          <p:spPr>
            <a:xfrm>
              <a:off x="306909" y="141732"/>
              <a:ext cx="2050990" cy="485421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缺陷管理服务</a:t>
              </a:r>
            </a:p>
          </p:txBody>
        </p:sp>
        <p:sp>
          <p:nvSpPr>
            <p:cNvPr id="53" name="圆角矩形 52"/>
            <p:cNvSpPr>
              <a:spLocks noChangeAspect="1"/>
            </p:cNvSpPr>
            <p:nvPr/>
          </p:nvSpPr>
          <p:spPr>
            <a:xfrm>
              <a:off x="2992709" y="143335"/>
              <a:ext cx="2077715" cy="48103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任务管理服务</a:t>
              </a:r>
            </a:p>
          </p:txBody>
        </p:sp>
        <p:sp>
          <p:nvSpPr>
            <p:cNvPr id="56" name="圆角矩形 55"/>
            <p:cNvSpPr>
              <a:spLocks noChangeAspect="1"/>
            </p:cNvSpPr>
            <p:nvPr/>
          </p:nvSpPr>
          <p:spPr>
            <a:xfrm>
              <a:off x="1501198" y="682855"/>
              <a:ext cx="2601765" cy="482358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知识管理服务</a:t>
              </a: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7641975" y="5359476"/>
            <a:ext cx="1218758" cy="44954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Redmine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59" name="下箭头 58"/>
          <p:cNvSpPr/>
          <p:nvPr/>
        </p:nvSpPr>
        <p:spPr>
          <a:xfrm rot="16200000">
            <a:off x="6223427" y="4904195"/>
            <a:ext cx="288000" cy="14239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标准</a:t>
            </a:r>
            <a:endParaRPr lang="en-US" altLang="zh-CN" sz="1100" dirty="0"/>
          </a:p>
        </p:txBody>
      </p:sp>
      <p:sp>
        <p:nvSpPr>
          <p:cNvPr id="63" name="下箭头 62"/>
          <p:cNvSpPr/>
          <p:nvPr/>
        </p:nvSpPr>
        <p:spPr>
          <a:xfrm rot="16200000">
            <a:off x="2206673" y="5363814"/>
            <a:ext cx="592708" cy="953040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091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210738" y="1144255"/>
            <a:ext cx="10328308" cy="5573436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6185" y="111545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5278" y="1108009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5581866" y="-371030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5589360" y="1146931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5321139" y="-152308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2038" y="110881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98549" y="1109213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-461993" y="1108310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5319634" y="-4690106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1217" y="1660340"/>
            <a:ext cx="4878330" cy="4974921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平台－前端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46034" y="1636895"/>
            <a:ext cx="4244047" cy="4998366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</a:t>
            </a:r>
            <a:r>
              <a:rPr lang="zh-CN" altLang="en-US" sz="1100" dirty="0" smtClean="0">
                <a:solidFill>
                  <a:schemeClr val="tx1"/>
                </a:solidFill>
              </a:rPr>
              <a:t>－服务器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>
            <a:spLocks noChangeAspect="1"/>
          </p:cNvSpPr>
          <p:nvPr/>
        </p:nvSpPr>
        <p:spPr>
          <a:xfrm>
            <a:off x="587693" y="1951715"/>
            <a:ext cx="725656" cy="448425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管理操作台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21329" y="2356241"/>
            <a:ext cx="3563243" cy="103523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1598202" y="2595172"/>
            <a:ext cx="3222442" cy="724368"/>
            <a:chOff x="394773" y="513333"/>
            <a:chExt cx="7386306" cy="1363482"/>
          </a:xfrm>
        </p:grpSpPr>
        <p:sp>
          <p:nvSpPr>
            <p:cNvPr id="40" name="圆角矩形 39"/>
            <p:cNvSpPr/>
            <p:nvPr/>
          </p:nvSpPr>
          <p:spPr>
            <a:xfrm>
              <a:off x="394773" y="513333"/>
              <a:ext cx="7386306" cy="1363482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领域</a:t>
              </a:r>
              <a:r>
                <a:rPr lang="zh-CN" altLang="en-US" sz="1100" b="0" cap="none" spc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业务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服务器</a:t>
              </a:r>
            </a:p>
          </p:txBody>
        </p:sp>
        <p:sp>
          <p:nvSpPr>
            <p:cNvPr id="41" name="圆角矩形 40"/>
            <p:cNvSpPr>
              <a:spLocks noChangeAspect="1"/>
            </p:cNvSpPr>
            <p:nvPr/>
          </p:nvSpPr>
          <p:spPr>
            <a:xfrm>
              <a:off x="702810" y="1047548"/>
              <a:ext cx="1829315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手机银行服务器</a:t>
              </a:r>
            </a:p>
          </p:txBody>
        </p:sp>
        <p:sp>
          <p:nvSpPr>
            <p:cNvPr id="43" name="圆角矩形 42"/>
            <p:cNvSpPr>
              <a:spLocks noChangeAspect="1"/>
            </p:cNvSpPr>
            <p:nvPr/>
          </p:nvSpPr>
          <p:spPr>
            <a:xfrm>
              <a:off x="2640661" y="1061043"/>
              <a:ext cx="2214481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现金银行业务服务器</a:t>
              </a:r>
            </a:p>
          </p:txBody>
        </p:sp>
        <p:sp>
          <p:nvSpPr>
            <p:cNvPr id="44" name="圆角矩形 43"/>
            <p:cNvSpPr>
              <a:spLocks noChangeAspect="1"/>
            </p:cNvSpPr>
            <p:nvPr/>
          </p:nvSpPr>
          <p:spPr>
            <a:xfrm>
              <a:off x="4957898" y="1068958"/>
              <a:ext cx="2429168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其它</a:t>
              </a:r>
              <a:r>
                <a:rPr lang="zh-CN" altLang="en-US" dirty="0" smtClean="0"/>
                <a:t>特定领域</a:t>
              </a:r>
              <a:r>
                <a:rPr lang="zh-CN" altLang="en-US" sz="1100" dirty="0" smtClean="0"/>
                <a:t>业务</a:t>
              </a:r>
              <a:r>
                <a:rPr lang="zh-CN" altLang="en-US" sz="1100" dirty="0"/>
                <a:t>服务器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0656089" y="3667034"/>
            <a:ext cx="138362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圆角矩形 56"/>
          <p:cNvSpPr>
            <a:spLocks noChangeAspect="1"/>
          </p:cNvSpPr>
          <p:nvPr/>
        </p:nvSpPr>
        <p:spPr>
          <a:xfrm>
            <a:off x="5736524" y="2440887"/>
            <a:ext cx="3678166" cy="4077143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前置服务器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57"/>
          <p:cNvSpPr>
            <a:spLocks noChangeAspect="1"/>
          </p:cNvSpPr>
          <p:nvPr/>
        </p:nvSpPr>
        <p:spPr>
          <a:xfrm>
            <a:off x="5733386" y="2039597"/>
            <a:ext cx="2300237" cy="28169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管理服务器</a:t>
            </a:r>
            <a:endParaRPr lang="en-US" altLang="zh-CN" sz="11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3326556" y="-84265"/>
            <a:ext cx="288000" cy="45256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管理服务器使用文档</a:t>
            </a:r>
            <a:endParaRPr lang="en-US" altLang="zh-CN" sz="1100" dirty="0"/>
          </a:p>
        </p:txBody>
      </p:sp>
      <p:sp>
        <p:nvSpPr>
          <p:cNvPr id="54" name="下箭头 53"/>
          <p:cNvSpPr/>
          <p:nvPr/>
        </p:nvSpPr>
        <p:spPr>
          <a:xfrm rot="16200000">
            <a:off x="4911445" y="255405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61" name="圆角矩形 60"/>
          <p:cNvSpPr>
            <a:spLocks noChangeAspect="1"/>
          </p:cNvSpPr>
          <p:nvPr/>
        </p:nvSpPr>
        <p:spPr>
          <a:xfrm>
            <a:off x="10344794" y="3176191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下箭头 61"/>
          <p:cNvSpPr/>
          <p:nvPr/>
        </p:nvSpPr>
        <p:spPr>
          <a:xfrm rot="16200000">
            <a:off x="9636884" y="296868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63" name="圆角矩形 62"/>
          <p:cNvSpPr/>
          <p:nvPr/>
        </p:nvSpPr>
        <p:spPr>
          <a:xfrm>
            <a:off x="1421329" y="3469820"/>
            <a:ext cx="3563243" cy="1938492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598202" y="3778225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1732590" y="4059890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微信服务器</a:t>
            </a:r>
          </a:p>
        </p:txBody>
      </p:sp>
      <p:sp>
        <p:nvSpPr>
          <p:cNvPr id="48" name="圆角矩形 47"/>
          <p:cNvSpPr>
            <a:spLocks noChangeAspect="1"/>
          </p:cNvSpPr>
          <p:nvPr/>
        </p:nvSpPr>
        <p:spPr>
          <a:xfrm>
            <a:off x="2695522" y="4067005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百度地图服务器</a:t>
            </a:r>
          </a:p>
        </p:txBody>
      </p:sp>
      <p:sp>
        <p:nvSpPr>
          <p:cNvPr id="50" name="圆角矩形 49"/>
          <p:cNvSpPr>
            <a:spLocks noChangeAspect="1"/>
          </p:cNvSpPr>
          <p:nvPr/>
        </p:nvSpPr>
        <p:spPr>
          <a:xfrm>
            <a:off x="3700231" y="4071178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其它第三方服务器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598202" y="4581207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自定义通用业务服务</a:t>
            </a: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1720868" y="4880501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推送服务</a:t>
            </a:r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2683800" y="488761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日志管理服务</a:t>
            </a:r>
            <a:endParaRPr lang="zh-CN" altLang="en-US" sz="800" dirty="0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3688509" y="4891789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OCR</a:t>
            </a:r>
            <a:r>
              <a:rPr lang="zh-CN" altLang="en-US" dirty="0"/>
              <a:t>认证服务</a:t>
            </a:r>
            <a:endParaRPr lang="zh-CN" altLang="en-US" sz="400" dirty="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03838" y="5486247"/>
            <a:ext cx="3563243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1678619" y="5761855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应用日志管理服务</a:t>
            </a:r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2641488" y="575795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资源安全服务</a:t>
            </a:r>
          </a:p>
        </p:txBody>
      </p:sp>
      <p:sp>
        <p:nvSpPr>
          <p:cNvPr id="71" name="圆角矩形 70"/>
          <p:cNvSpPr>
            <a:spLocks noChangeAspect="1"/>
          </p:cNvSpPr>
          <p:nvPr/>
        </p:nvSpPr>
        <p:spPr>
          <a:xfrm>
            <a:off x="3707399" y="5772786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增量更新服务</a:t>
            </a:r>
          </a:p>
        </p:txBody>
      </p:sp>
      <p:sp>
        <p:nvSpPr>
          <p:cNvPr id="72" name="圆角矩形 71"/>
          <p:cNvSpPr>
            <a:spLocks noChangeAspect="1"/>
          </p:cNvSpPr>
          <p:nvPr/>
        </p:nvSpPr>
        <p:spPr>
          <a:xfrm>
            <a:off x="2376330" y="6192988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通信安全服务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678630" y="5451764"/>
            <a:ext cx="1361078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下箭头 74"/>
          <p:cNvSpPr/>
          <p:nvPr/>
        </p:nvSpPr>
        <p:spPr>
          <a:xfrm rot="16200000">
            <a:off x="4911445" y="558328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76" name="圆角矩形 75"/>
          <p:cNvSpPr/>
          <p:nvPr/>
        </p:nvSpPr>
        <p:spPr>
          <a:xfrm>
            <a:off x="5981164" y="5322522"/>
            <a:ext cx="3177485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677333" y="609600"/>
            <a:ext cx="95282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/>
              <a:t>管理集成平台（开发辅助平台）</a:t>
            </a:r>
            <a:endParaRPr kumimoji="1" lang="zh-CN" altLang="en-US" dirty="0"/>
          </a:p>
        </p:txBody>
      </p:sp>
      <p:sp>
        <p:nvSpPr>
          <p:cNvPr id="78" name="圆角矩形 77"/>
          <p:cNvSpPr>
            <a:spLocks noChangeAspect="1"/>
          </p:cNvSpPr>
          <p:nvPr/>
        </p:nvSpPr>
        <p:spPr>
          <a:xfrm>
            <a:off x="6046588" y="5606787"/>
            <a:ext cx="94647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79" name="圆角矩形 78"/>
          <p:cNvSpPr>
            <a:spLocks noChangeAspect="1"/>
          </p:cNvSpPr>
          <p:nvPr/>
        </p:nvSpPr>
        <p:spPr>
          <a:xfrm>
            <a:off x="7083550" y="5602888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0" name="圆角矩形 79"/>
          <p:cNvSpPr>
            <a:spLocks noChangeAspect="1"/>
          </p:cNvSpPr>
          <p:nvPr/>
        </p:nvSpPr>
        <p:spPr>
          <a:xfrm>
            <a:off x="8104305" y="5595140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1" name="圆角矩形 80"/>
          <p:cNvSpPr>
            <a:spLocks noChangeAspect="1"/>
          </p:cNvSpPr>
          <p:nvPr/>
        </p:nvSpPr>
        <p:spPr>
          <a:xfrm>
            <a:off x="6773236" y="6037920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通信安全服务</a:t>
            </a:r>
            <a:r>
              <a:rPr lang="zh-CN" altLang="en-US" dirty="0"/>
              <a:t>器</a:t>
            </a:r>
          </a:p>
        </p:txBody>
      </p:sp>
      <p:sp>
        <p:nvSpPr>
          <p:cNvPr id="74" name="下箭头 73"/>
          <p:cNvSpPr/>
          <p:nvPr/>
        </p:nvSpPr>
        <p:spPr>
          <a:xfrm rot="16200000">
            <a:off x="10148861" y="5474838"/>
            <a:ext cx="288000" cy="112541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客户服务器</a:t>
            </a:r>
            <a:r>
              <a:rPr lang="zh-CN" altLang="en-US" sz="1100" dirty="0">
                <a:solidFill>
                  <a:schemeClr val="tx1"/>
                </a:solidFill>
              </a:rPr>
              <a:t>通信协议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60" name="下箭头 59"/>
          <p:cNvSpPr/>
          <p:nvPr/>
        </p:nvSpPr>
        <p:spPr>
          <a:xfrm rot="16200000">
            <a:off x="7623045" y="1002094"/>
            <a:ext cx="288000" cy="6177047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客户服务器</a:t>
            </a:r>
            <a:r>
              <a:rPr lang="zh-CN" altLang="en-US" sz="1100" dirty="0"/>
              <a:t>通信协议</a:t>
            </a:r>
            <a:endParaRPr lang="en-US" altLang="zh-CN" sz="1100" dirty="0"/>
          </a:p>
        </p:txBody>
      </p:sp>
      <p:sp>
        <p:nvSpPr>
          <p:cNvPr id="52" name="圆角矩形 51"/>
          <p:cNvSpPr>
            <a:spLocks noChangeAspect="1"/>
          </p:cNvSpPr>
          <p:nvPr/>
        </p:nvSpPr>
        <p:spPr>
          <a:xfrm>
            <a:off x="10350278" y="4581666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9638201" y="435129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55" name="下箭头 54"/>
          <p:cNvSpPr/>
          <p:nvPr/>
        </p:nvSpPr>
        <p:spPr>
          <a:xfrm rot="16200000">
            <a:off x="4914139" y="4456949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670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363695" y="2324928"/>
            <a:ext cx="5223946" cy="209201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私有服务发布平台（功能平台）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1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3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原生通信服务与平台架构关系图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601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原生通信服务－架构图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68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核心理论公式</a:t>
            </a:r>
            <a:endParaRPr kumimoji="1" lang="zh-CN" altLang="en-US" dirty="0"/>
          </a:p>
        </p:txBody>
      </p:sp>
      <p:graphicFrame>
        <p:nvGraphicFramePr>
          <p:cNvPr id="13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3"/>
          <p:cNvGraphicFramePr>
            <a:graphicFrameLocks/>
          </p:cNvGraphicFramePr>
          <p:nvPr>
            <p:extLst/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内容占位符 3"/>
          <p:cNvGraphicFramePr>
            <a:graphicFrameLocks/>
          </p:cNvGraphicFramePr>
          <p:nvPr>
            <p:extLst/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内容占位符 3"/>
          <p:cNvGraphicFramePr>
            <a:graphicFrameLocks/>
          </p:cNvGraphicFramePr>
          <p:nvPr>
            <p:extLst/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>
            <p:extLst/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7799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75784" y="1515650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8" name="进程 7"/>
          <p:cNvSpPr/>
          <p:nvPr/>
        </p:nvSpPr>
        <p:spPr>
          <a:xfrm>
            <a:off x="1246342" y="2035329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可选流程 8"/>
          <p:cNvSpPr/>
          <p:nvPr/>
        </p:nvSpPr>
        <p:spPr>
          <a:xfrm>
            <a:off x="273276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0" name="进程 9"/>
          <p:cNvSpPr/>
          <p:nvPr/>
        </p:nvSpPr>
        <p:spPr>
          <a:xfrm>
            <a:off x="360331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可选流程 10"/>
          <p:cNvSpPr/>
          <p:nvPr/>
        </p:nvSpPr>
        <p:spPr>
          <a:xfrm>
            <a:off x="513984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2" name="进程 11"/>
          <p:cNvSpPr/>
          <p:nvPr/>
        </p:nvSpPr>
        <p:spPr>
          <a:xfrm>
            <a:off x="601039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可选流程 12"/>
          <p:cNvSpPr/>
          <p:nvPr/>
        </p:nvSpPr>
        <p:spPr>
          <a:xfrm>
            <a:off x="7597024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4" name="进程 13"/>
          <p:cNvSpPr/>
          <p:nvPr/>
        </p:nvSpPr>
        <p:spPr>
          <a:xfrm>
            <a:off x="8467582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296447" y="2855934"/>
            <a:ext cx="2173263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40703" y="250520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打开相机（异步）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4762" y="2805830"/>
            <a:ext cx="288098" cy="2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807910" y="3521901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4971" y="3496849"/>
            <a:ext cx="288098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214990" y="4250497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15180" y="4175341"/>
            <a:ext cx="288098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80745" y="4546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原生系统打开相机</a:t>
            </a:r>
            <a:endParaRPr kumimoji="1"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6228125" y="4916280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812695" y="4905842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30261" y="2420301"/>
            <a:ext cx="288098" cy="270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1420841" y="4901816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05213" y="4987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返回打开相机结果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（异步）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0205" y="31085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92837" y="38895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92837" y="497891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917278" y="49785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85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基础服务目录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93541"/>
          <a:ext cx="8596312" cy="52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64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通信安全服务－简介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801668" y="1490605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7091817" y="1478079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1668" y="2116897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1817" y="2104371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1481560" y="2242157"/>
            <a:ext cx="6724892" cy="2774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对通信报文进行二次加密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首次通信：使用非对称密钥协商对称密钥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后续通信：使用对称密钥对业务通信报文二次加密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8330" y="25928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协议通道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1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1843402" y="1200150"/>
            <a:ext cx="7495209" cy="55570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916340" y="1587274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604373" y="1580438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圆角矩形 102"/>
          <p:cNvSpPr/>
          <p:nvPr/>
        </p:nvSpPr>
        <p:spPr>
          <a:xfrm rot="5400000">
            <a:off x="6363769" y="55033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圆角矩形 103"/>
          <p:cNvSpPr/>
          <p:nvPr/>
        </p:nvSpPr>
        <p:spPr>
          <a:xfrm rot="5400000">
            <a:off x="6369834" y="194424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圆角矩形 104"/>
          <p:cNvSpPr/>
          <p:nvPr/>
        </p:nvSpPr>
        <p:spPr>
          <a:xfrm rot="5400000" flipH="1">
            <a:off x="6152735" y="1054321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817968" y="1581177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0830558" y="1581544"/>
            <a:ext cx="23311" cy="413225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473417" y="1580715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圆角矩形 108"/>
          <p:cNvSpPr/>
          <p:nvPr/>
        </p:nvSpPr>
        <p:spPr>
          <a:xfrm rot="5400000" flipH="1">
            <a:off x="6151517" y="-3112638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下箭头 111"/>
          <p:cNvSpPr/>
          <p:nvPr/>
        </p:nvSpPr>
        <p:spPr>
          <a:xfrm rot="16200000">
            <a:off x="7705292" y="5342469"/>
            <a:ext cx="264464" cy="91187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876301" y="1710858"/>
            <a:ext cx="743205" cy="450916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914194" y="4239450"/>
            <a:ext cx="6137207" cy="40111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5221200" y="4793517"/>
            <a:ext cx="3830202" cy="184175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887267" y="4777662"/>
            <a:ext cx="2096639" cy="1902286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通信安全服务插件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3257550" y="5930641"/>
            <a:ext cx="1366989" cy="289377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通信安全服务插件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575905" y="4901032"/>
            <a:ext cx="1506492" cy="173424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下箭头 129"/>
          <p:cNvSpPr/>
          <p:nvPr/>
        </p:nvSpPr>
        <p:spPr>
          <a:xfrm rot="16200000">
            <a:off x="4993040" y="5611913"/>
            <a:ext cx="264464" cy="37299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279503" y="5095001"/>
            <a:ext cx="1748311" cy="1438802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7213365" y="5093684"/>
            <a:ext cx="1748311" cy="143629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前置服务器－通信安全服务</a:t>
            </a:r>
          </a:p>
        </p:txBody>
      </p:sp>
      <p:sp>
        <p:nvSpPr>
          <p:cNvPr id="133" name="下箭头 132"/>
          <p:cNvSpPr/>
          <p:nvPr/>
        </p:nvSpPr>
        <p:spPr>
          <a:xfrm rot="16200000">
            <a:off x="7014630" y="5629483"/>
            <a:ext cx="264464" cy="3161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4" name="下箭头 133"/>
          <p:cNvSpPr/>
          <p:nvPr/>
        </p:nvSpPr>
        <p:spPr>
          <a:xfrm rot="16200000">
            <a:off x="9208226" y="5488981"/>
            <a:ext cx="264464" cy="61885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41" name="单圆角矩形 140"/>
          <p:cNvSpPr/>
          <p:nvPr/>
        </p:nvSpPr>
        <p:spPr>
          <a:xfrm>
            <a:off x="2806223" y="4743749"/>
            <a:ext cx="8557102" cy="1936199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下箭头 114"/>
          <p:cNvSpPr/>
          <p:nvPr/>
        </p:nvSpPr>
        <p:spPr>
          <a:xfrm rot="16200000">
            <a:off x="2147445" y="3734753"/>
            <a:ext cx="264464" cy="14304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7" name="下箭头 116"/>
          <p:cNvSpPr/>
          <p:nvPr/>
        </p:nvSpPr>
        <p:spPr>
          <a:xfrm rot="16200000">
            <a:off x="2147116" y="4841488"/>
            <a:ext cx="264464" cy="1431078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</a:t>
            </a:r>
            <a:r>
              <a:rPr kumimoji="1" lang="zh-CN" altLang="en-US" dirty="0"/>
              <a:t>服务－架构图</a:t>
            </a:r>
          </a:p>
        </p:txBody>
      </p:sp>
      <p:sp>
        <p:nvSpPr>
          <p:cNvPr id="111" name="下箭头 110"/>
          <p:cNvSpPr/>
          <p:nvPr/>
        </p:nvSpPr>
        <p:spPr>
          <a:xfrm>
            <a:off x="4600508" y="4583314"/>
            <a:ext cx="233108" cy="4297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0" name="下箭头 109"/>
          <p:cNvSpPr/>
          <p:nvPr/>
        </p:nvSpPr>
        <p:spPr>
          <a:xfrm rot="10800000">
            <a:off x="6234604" y="4549313"/>
            <a:ext cx="233108" cy="392732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850082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4187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2892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8561741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9432299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93150" y="2598155"/>
            <a:ext cx="271158" cy="8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386568" y="2621358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94437" y="4894075"/>
            <a:ext cx="288098" cy="6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89141" y="2188636"/>
            <a:ext cx="288098" cy="175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0800000" flipV="1">
            <a:off x="1369257" y="3354201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44830" y="2049117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客户端生成随机数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782784" y="233028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公钥加密随机数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87115" y="2726290"/>
            <a:ext cx="2770310" cy="27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发送公钥加密随机数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到前置服务器</a:t>
            </a:r>
            <a:endParaRPr kumimoji="1"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787519" y="2445302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私钥解密获取客户端随机数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787519" y="266227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服务器生成随机数</a:t>
            </a:r>
            <a:r>
              <a:rPr kumimoji="1" lang="en-US" altLang="zh-CN" sz="1200" dirty="0" smtClean="0"/>
              <a:t>SR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784933" y="286758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生成会话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56" name="环形箭头 55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84933" y="3073365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40438" y="342655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公钥解密获取 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，通过</a:t>
            </a:r>
            <a:r>
              <a:rPr kumimoji="1" lang="en-US" altLang="zh-CN" sz="1200" dirty="0" smtClean="0"/>
              <a:t>Cookies</a:t>
            </a:r>
            <a:r>
              <a:rPr kumimoji="1" lang="zh-CN" altLang="en-US" sz="1200" dirty="0" smtClean="0"/>
              <a:t>获取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44575" y="312980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发送私钥加密随机数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到客户端</a:t>
            </a:r>
            <a:endParaRPr kumimoji="1"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720650" y="3634638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074921" y="4325198"/>
            <a:ext cx="271158" cy="19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348034" y="4668447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296749" y="4755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业务请求报文密文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172908" y="4678552"/>
            <a:ext cx="271158" cy="115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787519" y="455742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endParaRPr kumimoji="1" lang="zh-CN" altLang="en-US" sz="1200" dirty="0"/>
          </a:p>
        </p:txBody>
      </p:sp>
      <p:sp>
        <p:nvSpPr>
          <p:cNvPr id="73" name="右箭头 72"/>
          <p:cNvSpPr/>
          <p:nvPr/>
        </p:nvSpPr>
        <p:spPr>
          <a:xfrm>
            <a:off x="5457398" y="4862089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/>
          <p:cNvSpPr/>
          <p:nvPr/>
        </p:nvSpPr>
        <p:spPr>
          <a:xfrm rot="10800000" flipV="1">
            <a:off x="5454895" y="5361384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392841" y="4939716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给客户端服务器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910361" y="5147385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812829" y="5455698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79" name="环形箭头 78"/>
          <p:cNvSpPr/>
          <p:nvPr/>
        </p:nvSpPr>
        <p:spPr>
          <a:xfrm rot="5400000">
            <a:off x="1288354" y="20978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环形箭头 79"/>
          <p:cNvSpPr/>
          <p:nvPr/>
        </p:nvSpPr>
        <p:spPr>
          <a:xfrm rot="5400000">
            <a:off x="5367121" y="22744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1" name="环形箭头 80"/>
          <p:cNvSpPr/>
          <p:nvPr/>
        </p:nvSpPr>
        <p:spPr>
          <a:xfrm rot="5400000">
            <a:off x="5382912" y="24765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环形箭头 81"/>
          <p:cNvSpPr/>
          <p:nvPr/>
        </p:nvSpPr>
        <p:spPr>
          <a:xfrm rot="5400000">
            <a:off x="5386863" y="267661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环形箭头 82"/>
          <p:cNvSpPr/>
          <p:nvPr/>
        </p:nvSpPr>
        <p:spPr>
          <a:xfrm rot="5400000">
            <a:off x="5386862" y="288541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4" name="环形箭头 83"/>
          <p:cNvSpPr/>
          <p:nvPr/>
        </p:nvSpPr>
        <p:spPr>
          <a:xfrm rot="5400000">
            <a:off x="1288354" y="318903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5" name="环形箭头 84"/>
          <p:cNvSpPr/>
          <p:nvPr/>
        </p:nvSpPr>
        <p:spPr>
          <a:xfrm rot="5400000">
            <a:off x="1301014" y="34276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6" name="环形箭头 85"/>
          <p:cNvSpPr/>
          <p:nvPr/>
        </p:nvSpPr>
        <p:spPr>
          <a:xfrm rot="5400000">
            <a:off x="5345852" y="435441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7" name="环形箭头 86"/>
          <p:cNvSpPr/>
          <p:nvPr/>
        </p:nvSpPr>
        <p:spPr>
          <a:xfrm rot="5400000">
            <a:off x="5356680" y="519321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 rot="10800000" flipV="1">
            <a:off x="1350098" y="5707389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790083" y="5498975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结果报文密文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90" name="环形箭头 89"/>
          <p:cNvSpPr/>
          <p:nvPr/>
        </p:nvSpPr>
        <p:spPr>
          <a:xfrm rot="5400000">
            <a:off x="1267933" y="40766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718615" y="4192541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2" name="环形箭头 91"/>
          <p:cNvSpPr/>
          <p:nvPr/>
        </p:nvSpPr>
        <p:spPr>
          <a:xfrm rot="5400000">
            <a:off x="1279024" y="565778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80393" y="5846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82789" y="2199201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协商密钥过程</a:t>
            </a:r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74561" y="4164276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业务数据通信过程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925987" y="494731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97" name="环形箭头 96"/>
          <p:cNvSpPr/>
          <p:nvPr/>
        </p:nvSpPr>
        <p:spPr>
          <a:xfrm rot="5400000">
            <a:off x="9484320" y="474431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10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资源安全服务－简介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7334" y="1307939"/>
            <a:ext cx="9207446" cy="541695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57468" y="3105872"/>
            <a:ext cx="8252749" cy="3526422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资源安全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57468" y="1909172"/>
            <a:ext cx="8252749" cy="1027724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/>
              <a:t>原生端代码安全</a:t>
            </a:r>
            <a:endParaRPr kumimoji="1" lang="zh-CN" altLang="en-US" dirty="0"/>
          </a:p>
        </p:txBody>
      </p:sp>
      <p:sp>
        <p:nvSpPr>
          <p:cNvPr id="3" name="可选流程 2"/>
          <p:cNvSpPr/>
          <p:nvPr/>
        </p:nvSpPr>
        <p:spPr>
          <a:xfrm>
            <a:off x="2338086" y="2349660"/>
            <a:ext cx="1180618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越狱检查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710793" y="2349660"/>
            <a:ext cx="1382067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防调试检查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482239" y="3593874"/>
            <a:ext cx="1728000" cy="1371664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  <a:endParaRPr kumimoji="1" lang="en-US" altLang="zh-CN" dirty="0"/>
          </a:p>
        </p:txBody>
      </p:sp>
      <p:sp>
        <p:nvSpPr>
          <p:cNvPr id="9" name="可选流程 8"/>
          <p:cNvSpPr/>
          <p:nvPr/>
        </p:nvSpPr>
        <p:spPr>
          <a:xfrm>
            <a:off x="1632561" y="3593874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0" name="可选流程 9"/>
          <p:cNvSpPr/>
          <p:nvPr/>
        </p:nvSpPr>
        <p:spPr>
          <a:xfrm>
            <a:off x="7209286" y="3593875"/>
            <a:ext cx="1728000" cy="1371663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图片资源文件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1" name="可选流程 10"/>
          <p:cNvSpPr/>
          <p:nvPr/>
        </p:nvSpPr>
        <p:spPr>
          <a:xfrm>
            <a:off x="5345767" y="3604546"/>
            <a:ext cx="1728000" cy="1360992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CSS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2" name="可选流程 11"/>
          <p:cNvSpPr/>
          <p:nvPr/>
        </p:nvSpPr>
        <p:spPr>
          <a:xfrm>
            <a:off x="1632561" y="5076582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清单文件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482239" y="5076581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5" name="可选流程 14"/>
          <p:cNvSpPr/>
          <p:nvPr/>
        </p:nvSpPr>
        <p:spPr>
          <a:xfrm>
            <a:off x="5345767" y="5076580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17567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资源安全服务－架构图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资源安全服务插件</a:t>
                </a:r>
              </a:p>
              <a:p>
                <a:pPr algn="ctr"/>
                <a:endParaRPr lang="en-US" altLang="zh-CN" sz="11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05565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资源安全服务插件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开发辅助工具－</a:t>
                </a:r>
                <a:r>
                  <a:rPr lang="en-US" altLang="zh-CN" sz="1100" dirty="0" err="1"/>
                  <a:t>PastryCLI</a:t>
                </a:r>
                <a:endParaRPr lang="zh-CN" altLang="en-US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389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2141051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3011609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527320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397878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5528" y="2702851"/>
            <a:ext cx="288098" cy="169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46825" y="2617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压缩步骤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6825" y="28873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混淆步骤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962294" y="503097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验证清单文件的签名与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962294" y="5268964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、图片资源、</a:t>
            </a:r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的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3085411" y="243277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6825" y="3563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签名步骤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281329" y="4823406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85951" y="4153432"/>
            <a:ext cx="309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环形箭头 35"/>
          <p:cNvSpPr/>
          <p:nvPr/>
        </p:nvSpPr>
        <p:spPr>
          <a:xfrm rot="5400000">
            <a:off x="3094741" y="265487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468326" y="486016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环形箭头 37"/>
          <p:cNvSpPr/>
          <p:nvPr/>
        </p:nvSpPr>
        <p:spPr>
          <a:xfrm rot="5400000">
            <a:off x="6484117" y="508328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3094741" y="332566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环形箭头 46"/>
          <p:cNvSpPr/>
          <p:nvPr/>
        </p:nvSpPr>
        <p:spPr>
          <a:xfrm rot="5400000">
            <a:off x="6474341" y="45748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09693" y="425559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将所有文件交由客户端对应目录</a:t>
            </a:r>
            <a:endParaRPr kumimoji="1" lang="en-US" altLang="zh-CN" sz="1200" dirty="0" smtClean="0"/>
          </a:p>
        </p:txBody>
      </p:sp>
      <p:sp>
        <p:nvSpPr>
          <p:cNvPr id="49" name="环形箭头 48"/>
          <p:cNvSpPr/>
          <p:nvPr/>
        </p:nvSpPr>
        <p:spPr>
          <a:xfrm rot="5400000">
            <a:off x="6485432" y="55674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60372" y="5756204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根据验证结果进行提示</a:t>
            </a:r>
            <a:endParaRPr kumimoji="1" lang="en-US" altLang="zh-CN" sz="12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2489176" y="2714202"/>
            <a:ext cx="30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打包过程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969" y="4399733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资源安全验证过程</a:t>
            </a:r>
            <a:endParaRPr kumimoji="1"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1207561" y="2656938"/>
            <a:ext cx="165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64525" y="2045023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输入：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、清单文件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546825" y="3334017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计算步骤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3089491" y="30910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41572" y="378915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值写入清单文件</a:t>
            </a:r>
            <a:endParaRPr kumimoji="1" lang="zh-CN" altLang="en-US" sz="1200" dirty="0"/>
          </a:p>
        </p:txBody>
      </p:sp>
      <p:sp>
        <p:nvSpPr>
          <p:cNvPr id="60" name="环形箭头 59"/>
          <p:cNvSpPr/>
          <p:nvPr/>
        </p:nvSpPr>
        <p:spPr>
          <a:xfrm rot="5400000">
            <a:off x="3099998" y="35516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9190" y="4176106"/>
            <a:ext cx="288098" cy="25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943433" y="406914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客户端生成原生安装包</a:t>
            </a:r>
            <a:endParaRPr kumimoji="1" lang="en-US" altLang="zh-CN" sz="1200" dirty="0"/>
          </a:p>
        </p:txBody>
      </p:sp>
      <p:sp>
        <p:nvSpPr>
          <p:cNvPr id="63" name="环形箭头 62"/>
          <p:cNvSpPr/>
          <p:nvPr/>
        </p:nvSpPr>
        <p:spPr>
          <a:xfrm rot="5400000">
            <a:off x="6523035" y="389833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37654" y="47778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552085" y="311855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写入文件版本号</a:t>
            </a:r>
            <a:endParaRPr kumimoji="1" lang="zh-CN" altLang="en-US" sz="1200" dirty="0"/>
          </a:p>
        </p:txBody>
      </p:sp>
      <p:sp>
        <p:nvSpPr>
          <p:cNvPr id="66" name="环形箭头 65"/>
          <p:cNvSpPr/>
          <p:nvPr/>
        </p:nvSpPr>
        <p:spPr>
          <a:xfrm rot="5400000">
            <a:off x="3094751" y="287559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68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08690"/>
          <a:ext cx="8596312" cy="557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9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增量更新服务－同类产品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1124607"/>
          <a:ext cx="8182359" cy="564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6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平台服务架构与技术架构关系说明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512711"/>
          <a:ext cx="10791648" cy="492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1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增量更新服务－架构图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增量更新服务插件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1738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增量更新服务插件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增量更新服务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前置服务器－增量更新服务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5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700998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2571556" y="1930400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785038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655596" y="1907436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9484" y="3165691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52902" y="3188893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55475" y="2756171"/>
            <a:ext cx="288098" cy="352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 rot="10800000" flipV="1">
            <a:off x="2735591" y="3690516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1164" y="26166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49118" y="289782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53449" y="3230765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值’到前置服务器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3853" y="3244064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计算服务器里的‘清单文件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值’与客户端‘清单文件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并返回对比结果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2645358" y="244326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6772" y="3794396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值对比结果成功或失败？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06414" y="3466116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值对比结果’给客户端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6984" y="475922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循环进行单个资源文件验证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结果成功或失败或增量更新？</a:t>
            </a:r>
            <a:endParaRPr kumimoji="1" lang="zh-CN" altLang="en-US" sz="1200" dirty="0"/>
          </a:p>
        </p:txBody>
      </p:sp>
      <p:sp>
        <p:nvSpPr>
          <p:cNvPr id="36" name="环形箭头 35"/>
          <p:cNvSpPr/>
          <p:nvPr/>
        </p:nvSpPr>
        <p:spPr>
          <a:xfrm rot="5400000">
            <a:off x="2654688" y="266536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733455" y="307325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2654688" y="355688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环形箭头 41"/>
          <p:cNvSpPr/>
          <p:nvPr/>
        </p:nvSpPr>
        <p:spPr>
          <a:xfrm rot="5400000">
            <a:off x="2667348" y="456278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49123" y="3670623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增量更新过程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551591" y="2088704"/>
            <a:ext cx="271158" cy="54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右箭头 55"/>
          <p:cNvSpPr/>
          <p:nvPr/>
        </p:nvSpPr>
        <p:spPr>
          <a:xfrm rot="10800000" flipV="1">
            <a:off x="6827753" y="2087684"/>
            <a:ext cx="30924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32936" y="18632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将最新版的资源文件</a:t>
            </a:r>
            <a:r>
              <a:rPr kumimoji="1" lang="zh-CN" altLang="en-US" sz="1200" smtClean="0"/>
              <a:t>更新到前置服务器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890140" y="1888886"/>
            <a:ext cx="6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前置更新过程</a:t>
            </a:r>
            <a:endParaRPr kumimoji="1"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2768670" y="412957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769217" y="417144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验证清单文件失败下载文件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553240" y="4127622"/>
            <a:ext cx="271158" cy="5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 rot="10800000" flipV="1">
            <a:off x="2740851" y="4589150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57903" y="43647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zh-CN" altLang="en-US" sz="1200" smtClean="0"/>
              <a:t>‘清单文件’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4" name="右箭头 63"/>
          <p:cNvSpPr/>
          <p:nvPr/>
        </p:nvSpPr>
        <p:spPr>
          <a:xfrm>
            <a:off x="2742394" y="525943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732431" y="530130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验证单个资源文件失败或增量更新，下载文件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6568357" y="5248029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2740851" y="5730225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53107" y="550582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</a:t>
            </a:r>
            <a:r>
              <a:rPr kumimoji="1" lang="zh-CN" altLang="en-US" sz="1200" smtClean="0"/>
              <a:t>单个资源文件’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081730" y="59311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增量更新结束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2662094" y="568212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5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提供更明确的日志反馈，错误反馈信息。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250732"/>
          <a:ext cx="8596312" cy="551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578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68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通用业务服务插件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93740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/>
                  <a:t>自定义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通用业务服务插件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日志管理、推送管理等等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日志管理服务器、推送管理服务器等等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  <a:endParaRPr lang="en-US" altLang="zh-CN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119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第三方服务器／自定义服务器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通用服务报文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通用服务结果报文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859631" y="5451730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第三方前端／自定义服务前端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808466" y="4343450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460938"/>
          <a:ext cx="8596312" cy="511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8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487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自定义特定领域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业务服务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插件</a:t>
                </a:r>
                <a:endPara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3461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自定义特定领域业务服务插件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角色管理等等</a:t>
                </a:r>
                <a:endParaRPr lang="en-US" altLang="zh-CN" sz="1100" dirty="0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角色管理服务器等等</a:t>
                </a:r>
                <a:endParaRPr lang="en-US" altLang="zh-CN" sz="1100" dirty="0"/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阅读方式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324304"/>
          <a:ext cx="9401558" cy="471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特定领域业务服务－时序图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596874" y="5451730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272439" y="4343450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特定领域业务服务二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4787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6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开发辅助服务与平台架构关系图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89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下箭头 59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实现工程目录标准</a:t>
                </a:r>
              </a:p>
            </p:txBody>
          </p:sp>
          <p:sp>
            <p:nvSpPr>
              <p:cNvPr id="71" name="下箭头 70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命令行工具、开发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工具、</a:t>
                </a:r>
                <a:r>
                  <a:rPr lang="en-US" altLang="zh-CN" sz="1100" dirty="0"/>
                  <a:t>Jenkins</a:t>
                </a:r>
                <a:r>
                  <a:rPr lang="zh-CN" altLang="en-US" sz="1100" dirty="0"/>
                  <a:t>控制台</a:t>
                </a: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 </a:t>
                </a:r>
              </a:p>
              <a:p>
                <a:r>
                  <a:rPr lang="zh-CN" altLang="en-US" sz="1100" dirty="0"/>
                  <a:t>开发辅助服务器</a:t>
                </a:r>
                <a:r>
                  <a:rPr lang="en-US" altLang="zh-CN" sz="1100" dirty="0"/>
                  <a:t>:Jenkins</a:t>
                </a:r>
                <a:r>
                  <a:rPr lang="zh-CN" altLang="en-US" sz="1100" dirty="0"/>
                  <a:t>服务器、自动化测试服务器</a:t>
                </a:r>
              </a:p>
            </p:txBody>
          </p:sp>
          <p:sp>
            <p:nvSpPr>
              <p:cNvPr id="74" name="下箭头 7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2" name="下箭头 51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366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624256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开发流程定制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494814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3317297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命令行工具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4187855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0870" y="2229884"/>
            <a:ext cx="288098" cy="346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2167" y="21441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标准化开发流程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52167" y="241436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分析流程所需的技术</a:t>
            </a:r>
            <a:endParaRPr kumimoji="1" lang="zh-CN" altLang="en-US" sz="1200" dirty="0"/>
          </a:p>
        </p:txBody>
      </p:sp>
      <p:sp>
        <p:nvSpPr>
          <p:cNvPr id="13" name="环形箭头 12"/>
          <p:cNvSpPr/>
          <p:nvPr/>
        </p:nvSpPr>
        <p:spPr>
          <a:xfrm rot="5400000">
            <a:off x="1590753" y="19598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697939" y="3723260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环形箭头 16"/>
          <p:cNvSpPr/>
          <p:nvPr/>
        </p:nvSpPr>
        <p:spPr>
          <a:xfrm rot="5400000">
            <a:off x="1600083" y="21819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1681" y="38254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开始开发流程</a:t>
            </a:r>
            <a:endParaRPr kumimoji="1"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94518" y="2335832"/>
            <a:ext cx="30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自动化开发辅助服务流程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6317" y="3756455"/>
            <a:ext cx="288098" cy="193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94780" y="37254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开发流程代码</a:t>
            </a:r>
            <a:endParaRPr kumimoji="1" lang="en-US" altLang="zh-CN" sz="1200" dirty="0"/>
          </a:p>
        </p:txBody>
      </p:sp>
      <p:sp>
        <p:nvSpPr>
          <p:cNvPr id="35" name="环形箭头 34"/>
          <p:cNvSpPr/>
          <p:nvPr/>
        </p:nvSpPr>
        <p:spPr>
          <a:xfrm rot="5400000">
            <a:off x="4339523" y="355464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6027983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Jenkins</a:t>
            </a:r>
            <a:endParaRPr kumimoji="1" lang="zh-CN" altLang="en-US" dirty="0"/>
          </a:p>
        </p:txBody>
      </p:sp>
      <p:sp>
        <p:nvSpPr>
          <p:cNvPr id="40" name="进程 39"/>
          <p:cNvSpPr/>
          <p:nvPr/>
        </p:nvSpPr>
        <p:spPr>
          <a:xfrm>
            <a:off x="6898541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可选流程 40"/>
          <p:cNvSpPr/>
          <p:nvPr/>
        </p:nvSpPr>
        <p:spPr>
          <a:xfrm>
            <a:off x="87231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其它开发类服务器</a:t>
            </a:r>
            <a:endParaRPr kumimoji="1" lang="zh-CN" altLang="en-US" dirty="0"/>
          </a:p>
        </p:txBody>
      </p:sp>
      <p:sp>
        <p:nvSpPr>
          <p:cNvPr id="42" name="进程 41"/>
          <p:cNvSpPr/>
          <p:nvPr/>
        </p:nvSpPr>
        <p:spPr>
          <a:xfrm>
            <a:off x="95936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79529" y="4148903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403271" y="4251067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配合自动化实施</a:t>
            </a:r>
            <a:endParaRPr kumimoji="1" lang="en-US" altLang="zh-CN" sz="12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814525" y="4128914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 rot="10800000" flipV="1">
            <a:off x="4401857" y="5357357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05760" y="514335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中配置好相关的流程</a:t>
            </a:r>
            <a:endParaRPr kumimoji="1" lang="zh-CN" altLang="en-US" sz="1200" dirty="0"/>
          </a:p>
        </p:txBody>
      </p:sp>
      <p:sp>
        <p:nvSpPr>
          <p:cNvPr id="50" name="右箭头 49"/>
          <p:cNvSpPr/>
          <p:nvPr/>
        </p:nvSpPr>
        <p:spPr>
          <a:xfrm rot="10800000" flipV="1">
            <a:off x="1684038" y="5567675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502644" y="53536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返回流程</a:t>
            </a:r>
            <a:r>
              <a:rPr kumimoji="1" lang="zh-CN" altLang="en-US" sz="1200" smtClean="0"/>
              <a:t>的使用说明</a:t>
            </a:r>
            <a:endParaRPr kumimoji="1" lang="zh-CN" altLang="en-US" sz="1200" dirty="0"/>
          </a:p>
        </p:txBody>
      </p:sp>
      <p:sp>
        <p:nvSpPr>
          <p:cNvPr id="52" name="右箭头 51"/>
          <p:cNvSpPr/>
          <p:nvPr/>
        </p:nvSpPr>
        <p:spPr>
          <a:xfrm>
            <a:off x="1712465" y="2807290"/>
            <a:ext cx="78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522006" y="2807290"/>
            <a:ext cx="271158" cy="6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727818" y="289346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引入其它技术完成流程的开发</a:t>
            </a:r>
            <a:endParaRPr kumimoji="1" lang="zh-CN" altLang="en-US" sz="1200" dirty="0"/>
          </a:p>
        </p:txBody>
      </p:sp>
      <p:sp>
        <p:nvSpPr>
          <p:cNvPr id="55" name="右箭头 54"/>
          <p:cNvSpPr/>
          <p:nvPr/>
        </p:nvSpPr>
        <p:spPr>
          <a:xfrm rot="10800000" flipV="1">
            <a:off x="1694461" y="3368022"/>
            <a:ext cx="78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198541" y="3154023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需要引入其它开发类服务器支持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47034" y="2922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学习对应的技术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9694950" y="26903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71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混合型与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主体型对比表</a:t>
            </a:r>
            <a:endParaRPr kumimoji="1" lang="zh-CN" altLang="en-US" dirty="0"/>
          </a:p>
        </p:txBody>
      </p:sp>
      <p:graphicFrame>
        <p:nvGraphicFramePr>
          <p:cNvPr id="4" name="图示 1"/>
          <p:cNvGraphicFramePr/>
          <p:nvPr>
            <p:extLst/>
          </p:nvPr>
        </p:nvGraphicFramePr>
        <p:xfrm>
          <a:off x="859556" y="2396055"/>
          <a:ext cx="42484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/>
          </p:nvPr>
        </p:nvGraphicFramePr>
        <p:xfrm>
          <a:off x="5445923" y="2396055"/>
          <a:ext cx="40679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684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949327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谷歌团队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阿里巴巴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bg</a:t>
                      </a:r>
                      <a:r>
                        <a:rPr lang="en-US" altLang="zh-CN" dirty="0" smtClean="0"/>
                        <a:t>-model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ng-bind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v-model v-bind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v-for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v-if v-else-if v-else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内置过滤器 自定义过滤器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vue2.0</a:t>
                      </a:r>
                      <a:r>
                        <a:rPr lang="zh-CN" altLang="en-US" dirty="0" smtClean="0"/>
                        <a:t>取消常用内置过滤器 需要自定义过滤器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元素型的指令可实现类似功能 </a:t>
                      </a:r>
                      <a:r>
                        <a:rPr lang="en-US" altLang="zh-CN" dirty="0" smtClean="0"/>
                        <a:t>ionic2</a:t>
                      </a:r>
                      <a:r>
                        <a:rPr lang="zh-CN" altLang="en-US" dirty="0" smtClean="0"/>
                        <a:t>可以实现模块化的组件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具有完善的组件系统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$http</a:t>
                      </a:r>
                      <a:r>
                        <a:rPr lang="zh-CN" altLang="en-US" dirty="0" smtClean="0"/>
                        <a:t>内置网络请求服务， 能够实现非跨域、跨域各种网络请求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axios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949327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routeProvider</a:t>
                      </a:r>
                      <a:r>
                        <a:rPr lang="zh-CN" altLang="en-US" dirty="0" smtClean="0"/>
                        <a:t>服务， 可以使用</a:t>
                      </a:r>
                      <a:r>
                        <a:rPr lang="en-US" altLang="zh-CN" dirty="0" smtClean="0"/>
                        <a:t>.when</a:t>
                      </a:r>
                      <a:r>
                        <a:rPr lang="zh-CN" altLang="en-US" dirty="0" smtClean="0"/>
                        <a:t>（）方法直接完成路由配置 实现单页面跳转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-router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内置的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factory</a:t>
                      </a:r>
                      <a:r>
                        <a:rPr lang="zh-CN" altLang="en-US" dirty="0" smtClean="0"/>
                        <a:t>等模块， 可以实现对公共方法、公共数据状态管理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vuex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项目构建工具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ionic-cli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-cli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引入 </a:t>
                      </a:r>
                      <a:r>
                        <a:rPr lang="hr-HR" altLang="zh-CN" dirty="0" err="1" smtClean="0"/>
                        <a:t>angular-animate.js</a:t>
                      </a:r>
                      <a:r>
                        <a:rPr lang="hr-HR" altLang="zh-CN" dirty="0" smtClean="0"/>
                        <a:t> </a:t>
                      </a:r>
                      <a:r>
                        <a:rPr lang="zh-CN" altLang="hr-HR" dirty="0" smtClean="0"/>
                        <a:t>库</a:t>
                      </a:r>
                      <a:r>
                        <a:rPr lang="hr-HR" altLang="zh-CN" dirty="0" smtClean="0"/>
                        <a:t>, </a:t>
                      </a:r>
                      <a:r>
                        <a:rPr lang="zh-CN" altLang="hr-HR" dirty="0" smtClean="0"/>
                        <a:t>配合</a:t>
                      </a:r>
                      <a:r>
                        <a:rPr lang="hr-HR" altLang="zh-CN" dirty="0" err="1" smtClean="0"/>
                        <a:t>ngAnimate</a:t>
                      </a:r>
                      <a:r>
                        <a:rPr lang="zh-CN" altLang="hr-HR" dirty="0" smtClean="0"/>
                        <a:t>模型使用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内置用于实现过渡； 实现动画可以自定义、或引入第三方库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单元测试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r>
                        <a:rPr lang="en-US" altLang="zh-CN" dirty="0" smtClean="0"/>
                        <a:t> angular-Mocks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应用完整性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949327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开发应用学习难度一般。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仅学习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的学习难度容易。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学习使用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＋第三方库开发应用学习难度一般。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508947"/>
          <a:ext cx="8596312" cy="503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2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移动基础平台对比表</a:t>
            </a:r>
            <a:endParaRPr kumimoji="1"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351291"/>
          <a:ext cx="10886465" cy="170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4"/>
                <a:gridCol w="1446111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高度集成平台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一级分类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二级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cherry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技术产品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功能层级结构对比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命令行工具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（Command Line Interface）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 + ionic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react-native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前置服务器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专用属性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基础服务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资源安全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增量更新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日志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错误反馈服务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完整性质的平台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跨平台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命令行工具成熟度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（该项会严重影响项目工程的管理）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（没有稳定版）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平台成熟度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出现时间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2007年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2008年以前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2008年-2011年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2015年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2016年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应用场景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技术解决的问题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、开发移动端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App</a:t>
                      </a:r>
                      <a:b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交互体验最佳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、部分功能跨平台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、使用标准的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HTML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、高效开发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技术遗留的问题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、存在系统平台限制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、无法使用手机硬件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CSS in 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非标准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重视平台独立性，不能做到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100%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代码共用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、使用自定义的规范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、开发效率低下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开发模式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（对开发效率有重大影响）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需要依赖开源的第三方支持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性能方面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（内存、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、动画）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（参见 图表 中的 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自由度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扩展性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集成开发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Objectvie-C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隐性技术栈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个人学习曲线（入门）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团队技术栈学习曲线（精通）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开源程度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不开源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维护者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Drifty 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FaceBook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阿里巴巴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中信框架组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Github活跃度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3294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27579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42955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11687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8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式的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主体型同类产品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70000"/>
          <a:ext cx="8596314" cy="112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Native端</a:t>
                      </a:r>
                      <a:endParaRPr lang="en-US" sz="1300" b="1" i="0" u="none" strike="noStrike" dirty="0">
                        <a:solidFill>
                          <a:srgbClr val="73737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JS</a:t>
                      </a:r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特点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归属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优点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iOS版本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android版本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2008-2011/7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jQuery Mobile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&gt;=iOS7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&gt;=Android4.1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2"/>
                        </a:rPr>
                        <a:t>WeX5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Knockoutjs(MVVM)、requirejs、bootstrap、jquery等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2016前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JS</a:t>
                      </a:r>
                      <a:r>
                        <a:rPr lang="zh-CN" alt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前端文档</a:t>
                      </a:r>
                      <a:endParaRPr lang="zh-CN" alt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推行“云端一体”的理念，重新定义了移动应用开发。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为开发者从“云”和“端”两个方向提供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，</a:t>
                      </a:r>
                      <a:b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简化移动应用开发技术，让移动应用的开发周期从一个月缩短到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7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天。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由“云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和“端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两部分组成，可以帮助开发者快速实现移动应用的开发、测试、发布、管理和运营的全生命周期管理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SuperWebview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比基础的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或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拥有更丰富的功能，支持用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HTML5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开发具有原生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</a:t>
                      </a:r>
                      <a:b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UE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体验的界面、同时支持调用二维码等系统功能，并且能很好的把蓝牙、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WiFi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和智能硬件相连接。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ExMobi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烽火星空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AppCan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正益无线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Titanium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2009-2012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国外(Appcelerator)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NativeScript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国外(telerik)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Kinvey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Kerkee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待定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等待发展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4"/>
                        </a:rPr>
                        <a:t>React-canvas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基于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Canvas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的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UI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框，预取代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Html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标签绘制界面。</a:t>
                      </a:r>
                      <a:b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</a:b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技术对比文章</a:t>
                      </a:r>
                      <a:endParaRPr lang="zh-CN" alt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22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平台技术清单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行业知识类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软件过程类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软件架构类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管理咨询类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运营类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培训类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服务外包导论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Jenkins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瀑布模型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三层架构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CMMI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业务流程重组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（企业流程再造）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培训体系设计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同类产品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Android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SVN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快速原型模型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MVVM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ISO9001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员工价值生命周期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密码学基础知识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Redmine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事件驱动架构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项目知识管理体系指南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情景管理理论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混合开发发展史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螺旋模型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微内核架构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塔克曼团队发展模型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通用管理工具箱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喷泉模型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微服务架构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贝尔宾团队角色理论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分析沟通问题工具箱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Rational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统一过程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基于空间的架构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Scrum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管理方式工具箱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Shell、Ruby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XP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员工评价工具箱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微软过程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公司整体工具箱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项目管理工具箱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904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62"/>
                <a:gridCol w="2468562"/>
                <a:gridCol w="1455738"/>
                <a:gridCol w="1219200"/>
                <a:gridCol w="248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核心理论公式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新增平台服务架构与技术关系说明与文档阅读方式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平台变迁简介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修改技术架构图的结构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平台技术架构详细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细化技术架构图的结构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新增平台服务架构图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修改示例对应的技术架构图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7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基础框架、平台分类标准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2" y="1603332"/>
          <a:ext cx="9155069" cy="443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混合开发平台分类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74320" y="1365338"/>
          <a:ext cx="9997440" cy="54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15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开发方式分类标准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6713</Words>
  <Application>Microsoft Macintosh PowerPoint</Application>
  <PresentationFormat>宽屏</PresentationFormat>
  <Paragraphs>1934</Paragraphs>
  <Slides>63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DengXian</vt:lpstr>
      <vt:lpstr>DengXian Light</vt:lpstr>
      <vt:lpstr>Helvetica Neue</vt:lpstr>
      <vt:lpstr>Wingdings</vt:lpstr>
      <vt:lpstr>Yu Gothic</vt:lpstr>
      <vt:lpstr>ZapfDingbatsITC</vt:lpstr>
      <vt:lpstr>新細明體</vt:lpstr>
      <vt:lpstr>Arial</vt:lpstr>
      <vt:lpstr>Office 主题</vt:lpstr>
      <vt:lpstr>Pastry移动平台技术目标</vt:lpstr>
      <vt:lpstr>目录</vt:lpstr>
      <vt:lpstr>核心理论公式</vt:lpstr>
      <vt:lpstr>平台服务架构与技术架构关系说明</vt:lpstr>
      <vt:lpstr>阅读方式</vt:lpstr>
      <vt:lpstr>普遍现象</vt:lpstr>
      <vt:lpstr>基础框架、平台分类标准</vt:lpstr>
      <vt:lpstr>混合开发平台分类</vt:lpstr>
      <vt:lpstr>开发方式分类标准</vt:lpstr>
      <vt:lpstr>服务分类标准</vt:lpstr>
      <vt:lpstr>PowerPoint 演示文稿</vt:lpstr>
      <vt:lpstr>平台服务集合简介</vt:lpstr>
      <vt:lpstr>平台服务关系图</vt:lpstr>
      <vt:lpstr>平台变迁简介</vt:lpstr>
      <vt:lpstr>PowerPoint 演示文稿</vt:lpstr>
      <vt:lpstr>PowerPoint 演示文稿</vt:lpstr>
      <vt:lpstr>PowerPoint 演示文稿</vt:lpstr>
      <vt:lpstr>PowerPoint 演示文稿</vt:lpstr>
      <vt:lpstr>平台架构关系图</vt:lpstr>
      <vt:lpstr>PowerPoint 演示文稿</vt:lpstr>
      <vt:lpstr>移动基础平台架构图（功能平台）</vt:lpstr>
      <vt:lpstr>工程目录标准（功能平台）</vt:lpstr>
      <vt:lpstr>代码管理平台（开发辅助平台）</vt:lpstr>
      <vt:lpstr>开发集成平台（开发辅助平台）</vt:lpstr>
      <vt:lpstr>PowerPoint 演示文稿</vt:lpstr>
      <vt:lpstr>Docker私有服务发布平台（功能平台）</vt:lpstr>
      <vt:lpstr>PowerPoint 演示文稿</vt:lpstr>
      <vt:lpstr>原生通信服务与平台架构关系图</vt:lpstr>
      <vt:lpstr>原生通信服务－架构图</vt:lpstr>
      <vt:lpstr>原生通信服务－时序图</vt:lpstr>
      <vt:lpstr>基础服务目录</vt:lpstr>
      <vt:lpstr>通信安全服务－简介</vt:lpstr>
      <vt:lpstr>通信安全服务－架构图</vt:lpstr>
      <vt:lpstr>通信安全服务－时序图</vt:lpstr>
      <vt:lpstr>资源安全服务－简介</vt:lpstr>
      <vt:lpstr>资源安全服务－架构图</vt:lpstr>
      <vt:lpstr>资源安全服务－时序图</vt:lpstr>
      <vt:lpstr>增量更新服务－简介</vt:lpstr>
      <vt:lpstr>增量更新服务－同类产品</vt:lpstr>
      <vt:lpstr>增量更新服务－架构图</vt:lpstr>
      <vt:lpstr>增量更新服务－时序图</vt:lpstr>
      <vt:lpstr>日志反馈服务</vt:lpstr>
      <vt:lpstr>通用业务服务－简介</vt:lpstr>
      <vt:lpstr>通用业务服务与平台架构关系图</vt:lpstr>
      <vt:lpstr>通用业务服务－架构图</vt:lpstr>
      <vt:lpstr>通用业务服务－时序图</vt:lpstr>
      <vt:lpstr>特定领域业务服务－简介</vt:lpstr>
      <vt:lpstr>特定领域业务服务与平台架构关系图</vt:lpstr>
      <vt:lpstr>特定领域业务服务－架构图</vt:lpstr>
      <vt:lpstr>特定领域业务服务－时序图</vt:lpstr>
      <vt:lpstr>开发辅助服务－简介</vt:lpstr>
      <vt:lpstr>开发辅助服务与平台架构关系图</vt:lpstr>
      <vt:lpstr>开发辅助服务－架构图</vt:lpstr>
      <vt:lpstr>开发辅助服务－时序图</vt:lpstr>
      <vt:lpstr>讨论环节</vt:lpstr>
      <vt:lpstr>多View混合型与Web主体型对比表</vt:lpstr>
      <vt:lpstr>AngularJS与Vue对比表（1）</vt:lpstr>
      <vt:lpstr>AngularJS与Vue对比表（2）</vt:lpstr>
      <vt:lpstr>AngularJS与Vue对比表（3）</vt:lpstr>
      <vt:lpstr>移动基础平台对比表</vt:lpstr>
      <vt:lpstr>WebView式的Web主体型同类产品</vt:lpstr>
      <vt:lpstr>平台技术清单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Pastry移动平台技术目标</dc:title>
  <dc:creator>yuanchao geng</dc:creator>
  <cp:lastModifiedBy>yuanchao geng</cp:lastModifiedBy>
  <cp:revision>1</cp:revision>
  <dcterms:created xsi:type="dcterms:W3CDTF">2017-07-24T09:39:14Z</dcterms:created>
  <dcterms:modified xsi:type="dcterms:W3CDTF">2017-07-24T09:45:03Z</dcterms:modified>
</cp:coreProperties>
</file>