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62" r:id="rId4"/>
    <p:sldId id="264" r:id="rId5"/>
    <p:sldId id="263" r:id="rId6"/>
    <p:sldId id="259" r:id="rId7"/>
    <p:sldId id="281" r:id="rId8"/>
    <p:sldId id="276" r:id="rId9"/>
    <p:sldId id="265" r:id="rId10"/>
    <p:sldId id="268" r:id="rId11"/>
    <p:sldId id="278" r:id="rId12"/>
    <p:sldId id="266" r:id="rId13"/>
    <p:sldId id="261" r:id="rId14"/>
    <p:sldId id="267" r:id="rId15"/>
    <p:sldId id="269" r:id="rId16"/>
    <p:sldId id="280" r:id="rId17"/>
    <p:sldId id="279" r:id="rId18"/>
    <p:sldId id="311" r:id="rId19"/>
    <p:sldId id="271" r:id="rId20"/>
    <p:sldId id="287" r:id="rId21"/>
    <p:sldId id="288" r:id="rId22"/>
    <p:sldId id="289" r:id="rId23"/>
    <p:sldId id="290" r:id="rId24"/>
    <p:sldId id="260" r:id="rId25"/>
    <p:sldId id="285" r:id="rId26"/>
    <p:sldId id="291" r:id="rId27"/>
    <p:sldId id="292" r:id="rId28"/>
    <p:sldId id="314" r:id="rId29"/>
    <p:sldId id="293" r:id="rId30"/>
    <p:sldId id="286" r:id="rId31"/>
    <p:sldId id="306" r:id="rId32"/>
    <p:sldId id="315" r:id="rId33"/>
    <p:sldId id="317" r:id="rId34"/>
    <p:sldId id="282" r:id="rId35"/>
    <p:sldId id="294" r:id="rId36"/>
    <p:sldId id="303" r:id="rId37"/>
    <p:sldId id="309" r:id="rId38"/>
    <p:sldId id="310" r:id="rId39"/>
    <p:sldId id="313" r:id="rId40"/>
    <p:sldId id="272" r:id="rId41"/>
    <p:sldId id="284" r:id="rId42"/>
    <p:sldId id="298" r:id="rId43"/>
    <p:sldId id="299" r:id="rId44"/>
    <p:sldId id="300" r:id="rId45"/>
    <p:sldId id="304" r:id="rId46"/>
    <p:sldId id="273" r:id="rId47"/>
    <p:sldId id="274" r:id="rId48"/>
    <p:sldId id="301" r:id="rId49"/>
    <p:sldId id="302" r:id="rId50"/>
    <p:sldId id="257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8D48CE4C-F7BD-6F4A-86F5-5C10EBDE5E17}">
          <p14:sldIdLst>
            <p14:sldId id="256"/>
          </p14:sldIdLst>
        </p14:section>
        <p14:section name="目录" id="{4DBFF08A-C99E-0D43-B44F-9283EA3A0D65}">
          <p14:sldIdLst>
            <p14:sldId id="258"/>
          </p14:sldIdLst>
        </p14:section>
        <p14:section name="核心理论公式" id="{EAEAAE9D-5221-6848-A10D-38AB778D026B}">
          <p14:sldIdLst>
            <p14:sldId id="262"/>
          </p14:sldIdLst>
        </p14:section>
        <p14:section name="前言" id="{E877CCDE-9DB1-774F-A64C-0E6B1ADDC1D5}">
          <p14:sldIdLst>
            <p14:sldId id="264"/>
            <p14:sldId id="263"/>
            <p14:sldId id="259"/>
          </p14:sldIdLst>
        </p14:section>
        <p14:section name="生命周期标准" id="{1CFAE807-932E-A447-A631-94457BF4FA02}">
          <p14:sldIdLst>
            <p14:sldId id="281"/>
            <p14:sldId id="276"/>
          </p14:sldIdLst>
        </p14:section>
        <p14:section name="生命周期标准-平台标准生命周期展示" id="{3B97E4A8-17C6-EF4D-AF09-2A7B4EF11B9E}">
          <p14:sldIdLst>
            <p14:sldId id="265"/>
          </p14:sldIdLst>
        </p14:section>
        <p14:section name="角色标准" id="{DE46DD56-2625-1D46-ABC7-2F837AA2E402}">
          <p14:sldIdLst>
            <p14:sldId id="268"/>
            <p14:sldId id="278"/>
          </p14:sldIdLst>
        </p14:section>
        <p14:section name="角色标准-平台用户类型" id="{28817D22-DFFA-1347-A46C-855A0FCCBB6E}">
          <p14:sldIdLst>
            <p14:sldId id="266"/>
            <p14:sldId id="261"/>
          </p14:sldIdLst>
        </p14:section>
        <p14:section name="角色标准-平台公有用户角色关系图" id="{67302E82-F218-A245-BAAC-46046536F14D}">
          <p14:sldIdLst>
            <p14:sldId id="267"/>
          </p14:sldIdLst>
        </p14:section>
        <p14:section name="角色标准-平台私有用户角色关系图" id="{6D7E8D7D-0057-974F-BB21-7523139EF944}">
          <p14:sldIdLst>
            <p14:sldId id="269"/>
          </p14:sldIdLst>
        </p14:section>
        <p14:section name="流程标准" id="{47F171A0-8661-4341-8C57-7623D5FDDF5C}">
          <p14:sldIdLst>
            <p14:sldId id="280"/>
            <p14:sldId id="279"/>
          </p14:sldIdLst>
        </p14:section>
        <p14:section name="流程标准-流程类型分类标准" id="{81DBB930-E254-E04F-8E4F-8E9380BF4B5E}">
          <p14:sldIdLst>
            <p14:sldId id="311"/>
          </p14:sldIdLst>
        </p14:section>
        <p14:section name="流程标准-流程制作过程示例" id="{6C75044C-343A-224F-8F05-484301661838}">
          <p14:sldIdLst>
            <p14:sldId id="271"/>
            <p14:sldId id="287"/>
            <p14:sldId id="288"/>
            <p14:sldId id="289"/>
            <p14:sldId id="290"/>
          </p14:sldIdLst>
        </p14:section>
        <p14:section name="流程标准-平台标准流程概览" id="{5FE74AAB-9BD3-0046-BC67-844C0B24731B}">
          <p14:sldIdLst>
            <p14:sldId id="260"/>
          </p14:sldIdLst>
        </p14:section>
        <p14:section name="流程标准-项目管理工作流程-项目演示Demo制作流程" id="{FDD6E22B-0678-A04A-B2F0-542C1CD1C22C}">
          <p14:sldIdLst>
            <p14:sldId id="285"/>
            <p14:sldId id="291"/>
            <p14:sldId id="292"/>
            <p14:sldId id="314"/>
            <p14:sldId id="293"/>
          </p14:sldIdLst>
        </p14:section>
        <p14:section name="流程标准-项目管理工作流程-项目评估流程" id="{91C5E2AE-ED16-5946-AA7E-1FFCA91D697E}">
          <p14:sldIdLst>
            <p14:sldId id="286"/>
            <p14:sldId id="306"/>
            <p14:sldId id="315"/>
            <p14:sldId id="317"/>
          </p14:sldIdLst>
        </p14:section>
        <p14:section name="流程标准-开发管理工作流程-Scrum开发管理流程" id="{B20CF1A2-C8F7-5942-91B4-C401CA168AD9}">
          <p14:sldIdLst>
            <p14:sldId id="282"/>
          </p14:sldIdLst>
        </p14:section>
        <p14:section name="流程标准-日常工作流程-各角色日常工作流程" id="{B99AA16B-D507-CD4B-93DB-D834D6F24C09}">
          <p14:sldIdLst>
            <p14:sldId id="294"/>
          </p14:sldIdLst>
        </p14:section>
        <p14:section name="流程标准-通用工作流程" id="{26939BFB-7955-BC46-8D40-73EAF59C05A6}">
          <p14:sldIdLst>
            <p14:sldId id="303"/>
          </p14:sldIdLst>
        </p14:section>
        <p14:section name="流程标准-选拔工作流程" id="{2503A0F3-FB55-0C43-BA82-7085FE3B5F70}">
          <p14:sldIdLst>
            <p14:sldId id="309"/>
          </p14:sldIdLst>
        </p14:section>
        <p14:section name="流程标准-培训工作流程" id="{CFFF6C81-3C7B-4D44-BE55-269366F44A45}">
          <p14:sldIdLst>
            <p14:sldId id="310"/>
          </p14:sldIdLst>
        </p14:section>
        <p14:section name="流程标准-考核工作流程" id="{8272664C-A1D3-A94F-A9B4-54B10B95F37D}">
          <p14:sldIdLst>
            <p14:sldId id="313"/>
          </p14:sldIdLst>
        </p14:section>
        <p14:section name="岗位职责标准" id="{6FD084DF-417D-D742-B571-B534CFFAABC0}">
          <p14:sldIdLst>
            <p14:sldId id="272"/>
            <p14:sldId id="284"/>
            <p14:sldId id="298"/>
            <p14:sldId id="299"/>
            <p14:sldId id="300"/>
            <p14:sldId id="304"/>
          </p14:sldIdLst>
        </p14:section>
        <p14:section name="讨论" id="{9F734166-154C-9B41-AE96-820FA464F26F}">
          <p14:sldIdLst>
            <p14:sldId id="273"/>
          </p14:sldIdLst>
        </p14:section>
        <p14:section name="附录" id="{9B30F2F6-2F98-8149-BEE5-84C9BE1580E3}">
          <p14:sldIdLst>
            <p14:sldId id="274"/>
            <p14:sldId id="301"/>
            <p14:sldId id="302"/>
          </p14:sldIdLst>
        </p14:section>
        <p14:section name="版本历史" id="{1D468435-31C6-4240-8D1C-0C94AEEF1978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92"/>
    <p:restoredTop sz="94643"/>
  </p:normalViewPr>
  <p:slideViewPr>
    <p:cSldViewPr snapToGrid="0" snapToObjects="1">
      <p:cViewPr>
        <p:scale>
          <a:sx n="96" d="100"/>
          <a:sy n="96" d="100"/>
        </p:scale>
        <p:origin x="76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EF639B-B53E-AD47-B04C-D2F7428EE788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A7CE80-0FFE-F742-8338-4AEB1B7EEBDE}">
      <dgm:prSet phldrT="[文本]"/>
      <dgm:spPr/>
      <dgm:t>
        <a:bodyPr/>
        <a:lstStyle/>
        <a:p>
          <a:r>
            <a:rPr lang="zh-CN" altLang="en-US" dirty="0" smtClean="0"/>
            <a:t>前言</a:t>
          </a:r>
        </a:p>
      </dgm:t>
    </dgm:pt>
    <dgm:pt modelId="{C0AEB297-2B5F-C24F-917F-4777F6F766ED}" type="parTrans" cxnId="{68CEF54D-DB44-D64E-9CCB-D685B9ACF94C}">
      <dgm:prSet/>
      <dgm:spPr/>
      <dgm:t>
        <a:bodyPr/>
        <a:lstStyle/>
        <a:p>
          <a:endParaRPr lang="zh-CN" altLang="en-US"/>
        </a:p>
      </dgm:t>
    </dgm:pt>
    <dgm:pt modelId="{AD815D60-FDA1-3C40-8B39-763812807F82}" type="sibTrans" cxnId="{68CEF54D-DB44-D64E-9CCB-D685B9ACF94C}">
      <dgm:prSet/>
      <dgm:spPr/>
      <dgm:t>
        <a:bodyPr/>
        <a:lstStyle/>
        <a:p>
          <a:endParaRPr lang="zh-CN" altLang="en-US"/>
        </a:p>
      </dgm:t>
    </dgm:pt>
    <dgm:pt modelId="{8F48F43F-5113-5A4C-BE8F-001A4563EF85}">
      <dgm:prSet phldrT="[文本]"/>
      <dgm:spPr/>
      <dgm:t>
        <a:bodyPr/>
        <a:lstStyle/>
        <a:p>
          <a:r>
            <a:rPr lang="zh-CN" altLang="en-US" dirty="0" smtClean="0"/>
            <a:t>生命周期标准</a:t>
          </a:r>
        </a:p>
      </dgm:t>
    </dgm:pt>
    <dgm:pt modelId="{2680C3A1-0B90-E44D-B504-BFA43852450D}" type="parTrans" cxnId="{436F009B-A931-9243-BDEF-F653C19DF557}">
      <dgm:prSet/>
      <dgm:spPr/>
      <dgm:t>
        <a:bodyPr/>
        <a:lstStyle/>
        <a:p>
          <a:endParaRPr lang="zh-CN" altLang="en-US"/>
        </a:p>
      </dgm:t>
    </dgm:pt>
    <dgm:pt modelId="{5F90A5F0-D365-7D48-BF43-FAA6571ED645}" type="sibTrans" cxnId="{436F009B-A931-9243-BDEF-F653C19DF557}">
      <dgm:prSet/>
      <dgm:spPr/>
      <dgm:t>
        <a:bodyPr/>
        <a:lstStyle/>
        <a:p>
          <a:endParaRPr lang="zh-CN" altLang="en-US"/>
        </a:p>
      </dgm:t>
    </dgm:pt>
    <dgm:pt modelId="{58878D19-FA30-844A-BFD8-B129D0319E1A}">
      <dgm:prSet phldrT="[文本]"/>
      <dgm:spPr/>
      <dgm:t>
        <a:bodyPr/>
        <a:lstStyle/>
        <a:p>
          <a:r>
            <a:rPr lang="zh-CN" altLang="en-US" dirty="0" smtClean="0"/>
            <a:t>角色标准</a:t>
          </a:r>
          <a:endParaRPr lang="zh-CN" altLang="en-US" dirty="0"/>
        </a:p>
      </dgm:t>
    </dgm:pt>
    <dgm:pt modelId="{75010E28-1DD3-5746-8F7B-8B828FF03F65}" type="parTrans" cxnId="{901D3D9B-12C7-6743-B43A-215E684E92A7}">
      <dgm:prSet/>
      <dgm:spPr/>
      <dgm:t>
        <a:bodyPr/>
        <a:lstStyle/>
        <a:p>
          <a:endParaRPr lang="zh-CN" altLang="en-US"/>
        </a:p>
      </dgm:t>
    </dgm:pt>
    <dgm:pt modelId="{E04E2940-297D-C94D-9FCF-BC2BE2E7D643}" type="sibTrans" cxnId="{901D3D9B-12C7-6743-B43A-215E684E92A7}">
      <dgm:prSet/>
      <dgm:spPr/>
      <dgm:t>
        <a:bodyPr/>
        <a:lstStyle/>
        <a:p>
          <a:endParaRPr lang="zh-CN" altLang="en-US"/>
        </a:p>
      </dgm:t>
    </dgm:pt>
    <dgm:pt modelId="{62E7C8C8-6CDA-3B41-B14A-BDF1F01FE15A}">
      <dgm:prSet/>
      <dgm:spPr/>
      <dgm:t>
        <a:bodyPr/>
        <a:lstStyle/>
        <a:p>
          <a:r>
            <a:rPr lang="zh-CN" altLang="en-US" dirty="0" smtClean="0"/>
            <a:t>期待结果、普遍现象</a:t>
          </a:r>
          <a:endParaRPr lang="zh-CN" altLang="en-US" dirty="0" smtClean="0"/>
        </a:p>
      </dgm:t>
    </dgm:pt>
    <dgm:pt modelId="{E612CB2D-4BED-EC4A-AF4C-238DACA4FEA8}" type="parTrans" cxnId="{F14D42B7-D823-B14B-B25D-AF0FD1E6EDC9}">
      <dgm:prSet/>
      <dgm:spPr/>
      <dgm:t>
        <a:bodyPr/>
        <a:lstStyle/>
        <a:p>
          <a:endParaRPr lang="zh-CN" altLang="en-US"/>
        </a:p>
      </dgm:t>
    </dgm:pt>
    <dgm:pt modelId="{3CD766B8-E4F7-2840-9469-FA8ADEC5CA6E}" type="sibTrans" cxnId="{F14D42B7-D823-B14B-B25D-AF0FD1E6EDC9}">
      <dgm:prSet/>
      <dgm:spPr/>
      <dgm:t>
        <a:bodyPr/>
        <a:lstStyle/>
        <a:p>
          <a:endParaRPr lang="zh-CN" altLang="en-US"/>
        </a:p>
      </dgm:t>
    </dgm:pt>
    <dgm:pt modelId="{4EBE62E3-E572-774C-BBFC-D9E2BDD60679}">
      <dgm:prSet phldrT="[文本]"/>
      <dgm:spPr/>
      <dgm:t>
        <a:bodyPr/>
        <a:lstStyle/>
        <a:p>
          <a:r>
            <a:rPr lang="zh-CN" altLang="en-US" dirty="0" smtClean="0"/>
            <a:t>流程标准</a:t>
          </a:r>
          <a:endParaRPr lang="zh-CN" altLang="en-US" dirty="0"/>
        </a:p>
      </dgm:t>
    </dgm:pt>
    <dgm:pt modelId="{5BEB1F8C-39C9-0448-919C-34C8A0C8B0EB}" type="parTrans" cxnId="{DE718F6B-20F1-2C46-89A1-E93678D7DCAC}">
      <dgm:prSet/>
      <dgm:spPr/>
      <dgm:t>
        <a:bodyPr/>
        <a:lstStyle/>
        <a:p>
          <a:endParaRPr lang="zh-CN" altLang="en-US"/>
        </a:p>
      </dgm:t>
    </dgm:pt>
    <dgm:pt modelId="{1F6C15D4-FF18-CD43-8D8B-EAED71BA6645}" type="sibTrans" cxnId="{DE718F6B-20F1-2C46-89A1-E93678D7DCAC}">
      <dgm:prSet/>
      <dgm:spPr/>
      <dgm:t>
        <a:bodyPr/>
        <a:lstStyle/>
        <a:p>
          <a:endParaRPr lang="zh-CN" altLang="en-US"/>
        </a:p>
      </dgm:t>
    </dgm:pt>
    <dgm:pt modelId="{812E8547-61B7-3D42-A172-C77477496664}">
      <dgm:prSet phldrT="[文本]"/>
      <dgm:spPr/>
      <dgm:t>
        <a:bodyPr/>
        <a:lstStyle/>
        <a:p>
          <a:r>
            <a:rPr lang="zh-CN" altLang="en-US" dirty="0" smtClean="0"/>
            <a:t>岗位职责标准</a:t>
          </a:r>
          <a:endParaRPr lang="zh-CN" altLang="en-US" dirty="0"/>
        </a:p>
      </dgm:t>
    </dgm:pt>
    <dgm:pt modelId="{43785C3F-B768-8D41-A3AE-3019DD3E1A8B}" type="parTrans" cxnId="{1ECF19CE-95EF-1841-91DC-A65E8B41CA7A}">
      <dgm:prSet/>
      <dgm:spPr/>
      <dgm:t>
        <a:bodyPr/>
        <a:lstStyle/>
        <a:p>
          <a:endParaRPr lang="zh-CN" altLang="en-US"/>
        </a:p>
      </dgm:t>
    </dgm:pt>
    <dgm:pt modelId="{886F3FA1-A242-2A4C-9CFF-D82253F95170}" type="sibTrans" cxnId="{1ECF19CE-95EF-1841-91DC-A65E8B41CA7A}">
      <dgm:prSet/>
      <dgm:spPr/>
      <dgm:t>
        <a:bodyPr/>
        <a:lstStyle/>
        <a:p>
          <a:endParaRPr lang="zh-CN" altLang="en-US"/>
        </a:p>
      </dgm:t>
    </dgm:pt>
    <dgm:pt modelId="{1A871D0E-583A-3A4C-8F28-684EF4916363}">
      <dgm:prSet phldrT="[文本]"/>
      <dgm:spPr/>
      <dgm:t>
        <a:bodyPr/>
        <a:lstStyle/>
        <a:p>
          <a:r>
            <a:rPr lang="zh-CN" altLang="en-US" dirty="0" smtClean="0"/>
            <a:t>讨论</a:t>
          </a:r>
          <a:endParaRPr lang="zh-CN" altLang="en-US" dirty="0"/>
        </a:p>
      </dgm:t>
    </dgm:pt>
    <dgm:pt modelId="{CAEADECA-01CA-694E-BE4E-E602B3EC1DD8}" type="parTrans" cxnId="{3521B1EF-FDE3-0643-9447-8356CC753AE6}">
      <dgm:prSet/>
      <dgm:spPr/>
      <dgm:t>
        <a:bodyPr/>
        <a:lstStyle/>
        <a:p>
          <a:endParaRPr lang="zh-CN" altLang="en-US"/>
        </a:p>
      </dgm:t>
    </dgm:pt>
    <dgm:pt modelId="{8D071084-33FF-A245-AA30-C24A0ED21099}" type="sibTrans" cxnId="{3521B1EF-FDE3-0643-9447-8356CC753AE6}">
      <dgm:prSet/>
      <dgm:spPr/>
      <dgm:t>
        <a:bodyPr/>
        <a:lstStyle/>
        <a:p>
          <a:endParaRPr lang="zh-CN" altLang="en-US"/>
        </a:p>
      </dgm:t>
    </dgm:pt>
    <dgm:pt modelId="{BC80F5CE-EABE-2D44-8B58-3CF2BAE68A39}">
      <dgm:prSet phldrT="[文本]"/>
      <dgm:spPr/>
      <dgm:t>
        <a:bodyPr/>
        <a:lstStyle/>
        <a:p>
          <a:r>
            <a:rPr lang="zh-CN" altLang="en-US" dirty="0" smtClean="0"/>
            <a:t>附录</a:t>
          </a:r>
          <a:endParaRPr lang="zh-CN" altLang="en-US" dirty="0"/>
        </a:p>
      </dgm:t>
    </dgm:pt>
    <dgm:pt modelId="{74A7FD7E-2FC9-6742-B72B-593B911C4DA1}" type="parTrans" cxnId="{CBA03197-4B6D-D444-A1BC-1A011A4F3D1B}">
      <dgm:prSet/>
      <dgm:spPr/>
      <dgm:t>
        <a:bodyPr/>
        <a:lstStyle/>
        <a:p>
          <a:endParaRPr lang="zh-CN" altLang="en-US"/>
        </a:p>
      </dgm:t>
    </dgm:pt>
    <dgm:pt modelId="{9B24DF7A-0B09-284D-B320-A1863F4CE444}" type="sibTrans" cxnId="{CBA03197-4B6D-D444-A1BC-1A011A4F3D1B}">
      <dgm:prSet/>
      <dgm:spPr/>
      <dgm:t>
        <a:bodyPr/>
        <a:lstStyle/>
        <a:p>
          <a:endParaRPr lang="zh-CN" altLang="en-US"/>
        </a:p>
      </dgm:t>
    </dgm:pt>
    <dgm:pt modelId="{B042542F-2963-5E40-8FD8-1B5CD7C05C00}">
      <dgm:prSet phldrT="[文本]"/>
      <dgm:spPr/>
      <dgm:t>
        <a:bodyPr/>
        <a:lstStyle/>
        <a:p>
          <a:r>
            <a:rPr lang="zh-CN" altLang="en-US" dirty="0" smtClean="0"/>
            <a:t>平台标准生命周期</a:t>
          </a:r>
        </a:p>
      </dgm:t>
    </dgm:pt>
    <dgm:pt modelId="{CD0BC7AC-3857-1643-A02B-C883F92754B3}" type="parTrans" cxnId="{4B7EEC61-85A2-6743-83B7-6B3E0F54613B}">
      <dgm:prSet/>
      <dgm:spPr/>
      <dgm:t>
        <a:bodyPr/>
        <a:lstStyle/>
        <a:p>
          <a:endParaRPr lang="zh-CN" altLang="en-US"/>
        </a:p>
      </dgm:t>
    </dgm:pt>
    <dgm:pt modelId="{13859805-F98F-8B43-AED9-A766D4F9C7D3}" type="sibTrans" cxnId="{4B7EEC61-85A2-6743-83B7-6B3E0F54613B}">
      <dgm:prSet/>
      <dgm:spPr/>
      <dgm:t>
        <a:bodyPr/>
        <a:lstStyle/>
        <a:p>
          <a:endParaRPr lang="zh-CN" altLang="en-US"/>
        </a:p>
      </dgm:t>
    </dgm:pt>
    <dgm:pt modelId="{879482DC-587F-A045-9055-738A9A6D1477}">
      <dgm:prSet phldrT="[文本]"/>
      <dgm:spPr/>
      <dgm:t>
        <a:bodyPr/>
        <a:lstStyle/>
        <a:p>
          <a:r>
            <a:rPr lang="zh-CN" altLang="en-US" dirty="0" smtClean="0"/>
            <a:t>平台用户类型、平台公有用户角色关系图、平台私有用户角色关系图</a:t>
          </a:r>
          <a:endParaRPr lang="zh-CN" altLang="en-US" dirty="0"/>
        </a:p>
      </dgm:t>
    </dgm:pt>
    <dgm:pt modelId="{0B072F1F-66EB-ED4D-AE4E-9FA7DBBA333D}" type="parTrans" cxnId="{67940F5C-F576-144F-88E4-5277497A185B}">
      <dgm:prSet/>
      <dgm:spPr/>
      <dgm:t>
        <a:bodyPr/>
        <a:lstStyle/>
        <a:p>
          <a:endParaRPr lang="zh-CN" altLang="en-US"/>
        </a:p>
      </dgm:t>
    </dgm:pt>
    <dgm:pt modelId="{F20D0D1C-4A87-784B-82A2-CDB5CEE7C6D9}" type="sibTrans" cxnId="{67940F5C-F576-144F-88E4-5277497A185B}">
      <dgm:prSet/>
      <dgm:spPr/>
      <dgm:t>
        <a:bodyPr/>
        <a:lstStyle/>
        <a:p>
          <a:endParaRPr lang="zh-CN" altLang="en-US"/>
        </a:p>
      </dgm:t>
    </dgm:pt>
    <dgm:pt modelId="{268421EF-6D80-6641-A89C-97954714D87A}">
      <dgm:prSet phldrT="[文本]"/>
      <dgm:spPr/>
      <dgm:t>
        <a:bodyPr/>
        <a:lstStyle/>
        <a:p>
          <a:r>
            <a:rPr lang="zh-CN" altLang="en-US" dirty="0" smtClean="0"/>
            <a:t>标准集合、理论指导手册、指导手册附录</a:t>
          </a:r>
          <a:endParaRPr lang="zh-CN" altLang="en-US" dirty="0"/>
        </a:p>
      </dgm:t>
    </dgm:pt>
    <dgm:pt modelId="{E5D0A2B8-8FDA-BA43-9BAD-FB375461A9AC}" type="parTrans" cxnId="{0D647C62-2EB6-0548-BF7C-5FBC38F65DF0}">
      <dgm:prSet/>
      <dgm:spPr/>
      <dgm:t>
        <a:bodyPr/>
        <a:lstStyle/>
        <a:p>
          <a:endParaRPr lang="zh-CN" altLang="en-US"/>
        </a:p>
      </dgm:t>
    </dgm:pt>
    <dgm:pt modelId="{4237B68B-4F03-B841-9ED1-669E1A2141D3}" type="sibTrans" cxnId="{0D647C62-2EB6-0548-BF7C-5FBC38F65DF0}">
      <dgm:prSet/>
      <dgm:spPr/>
      <dgm:t>
        <a:bodyPr/>
        <a:lstStyle/>
        <a:p>
          <a:endParaRPr lang="zh-CN" altLang="en-US"/>
        </a:p>
      </dgm:t>
    </dgm:pt>
    <dgm:pt modelId="{BB9B6AE8-1A85-AC4C-BB5C-CD8B28C799BB}">
      <dgm:prSet phldrT="[文本]"/>
      <dgm:spPr/>
      <dgm:t>
        <a:bodyPr/>
        <a:lstStyle/>
        <a:p>
          <a:r>
            <a:rPr lang="zh-CN" altLang="en-US" smtClean="0"/>
            <a:t>流程类型分类标准</a:t>
          </a:r>
          <a:endParaRPr lang="zh-CN" altLang="en-US" dirty="0"/>
        </a:p>
      </dgm:t>
    </dgm:pt>
    <dgm:pt modelId="{F36ABB21-F16A-4147-9829-37D0645854E5}" type="parTrans" cxnId="{29823D0E-B38D-AB49-B21C-CBD1C4FD4F7E}">
      <dgm:prSet/>
      <dgm:spPr/>
      <dgm:t>
        <a:bodyPr/>
        <a:lstStyle/>
        <a:p>
          <a:endParaRPr lang="zh-CN" altLang="en-US"/>
        </a:p>
      </dgm:t>
    </dgm:pt>
    <dgm:pt modelId="{6BFD1528-0A6E-C445-A6D6-3C74AF1A2D0E}" type="sibTrans" cxnId="{29823D0E-B38D-AB49-B21C-CBD1C4FD4F7E}">
      <dgm:prSet/>
      <dgm:spPr/>
      <dgm:t>
        <a:bodyPr/>
        <a:lstStyle/>
        <a:p>
          <a:endParaRPr lang="zh-CN" altLang="en-US"/>
        </a:p>
      </dgm:t>
    </dgm:pt>
    <dgm:pt modelId="{A8056361-C5F8-7D45-88BF-DF71A66F0234}" type="pres">
      <dgm:prSet presAssocID="{B9EF639B-B53E-AD47-B04C-D2F7428EE78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CAE15FB-40E9-EB4A-8F7D-F46DBBE85480}" type="pres">
      <dgm:prSet presAssocID="{B9EF639B-B53E-AD47-B04C-D2F7428EE788}" presName="Name1" presStyleCnt="0"/>
      <dgm:spPr/>
    </dgm:pt>
    <dgm:pt modelId="{5E890438-3B80-DF44-8D7C-2801C3AC7832}" type="pres">
      <dgm:prSet presAssocID="{B9EF639B-B53E-AD47-B04C-D2F7428EE788}" presName="cycle" presStyleCnt="0"/>
      <dgm:spPr/>
    </dgm:pt>
    <dgm:pt modelId="{773F9AA7-6503-8843-885C-D1CBC5E3FBA3}" type="pres">
      <dgm:prSet presAssocID="{B9EF639B-B53E-AD47-B04C-D2F7428EE788}" presName="srcNode" presStyleLbl="node1" presStyleIdx="0" presStyleCnt="7"/>
      <dgm:spPr/>
    </dgm:pt>
    <dgm:pt modelId="{ECF45826-D123-0E48-AC58-2F4E68840F3F}" type="pres">
      <dgm:prSet presAssocID="{B9EF639B-B53E-AD47-B04C-D2F7428EE78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87D85C8-6F2E-0F46-B2B0-E74577E275F2}" type="pres">
      <dgm:prSet presAssocID="{B9EF639B-B53E-AD47-B04C-D2F7428EE788}" presName="extraNode" presStyleLbl="node1" presStyleIdx="0" presStyleCnt="7"/>
      <dgm:spPr/>
    </dgm:pt>
    <dgm:pt modelId="{C3DC5523-D00F-D048-B599-7FEE38C06EA1}" type="pres">
      <dgm:prSet presAssocID="{B9EF639B-B53E-AD47-B04C-D2F7428EE788}" presName="dstNode" presStyleLbl="node1" presStyleIdx="0" presStyleCnt="7"/>
      <dgm:spPr/>
    </dgm:pt>
    <dgm:pt modelId="{8F4BDBD4-B22C-C844-B2CC-6B9B6D207E93}" type="pres">
      <dgm:prSet presAssocID="{FDA7CE80-0FFE-F742-8338-4AEB1B7EEBD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EAB2C3-624F-8240-903B-2EFCD8172202}" type="pres">
      <dgm:prSet presAssocID="{FDA7CE80-0FFE-F742-8338-4AEB1B7EEBDE}" presName="accent_1" presStyleCnt="0"/>
      <dgm:spPr/>
    </dgm:pt>
    <dgm:pt modelId="{A4E80B33-72AB-3D43-81E2-4E4BA762F1CE}" type="pres">
      <dgm:prSet presAssocID="{FDA7CE80-0FFE-F742-8338-4AEB1B7EEBDE}" presName="accentRepeatNode" presStyleLbl="solidFgAcc1" presStyleIdx="0" presStyleCnt="7"/>
      <dgm:spPr/>
    </dgm:pt>
    <dgm:pt modelId="{DA9778B9-3B70-B34C-8A88-7F56C143E0B2}" type="pres">
      <dgm:prSet presAssocID="{8F48F43F-5113-5A4C-BE8F-001A4563EF85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C522D3-2812-3D49-81E7-52186D96ABDB}" type="pres">
      <dgm:prSet presAssocID="{8F48F43F-5113-5A4C-BE8F-001A4563EF85}" presName="accent_2" presStyleCnt="0"/>
      <dgm:spPr/>
    </dgm:pt>
    <dgm:pt modelId="{44B0CDBE-8C5F-194F-AC26-9895E6EDDF0C}" type="pres">
      <dgm:prSet presAssocID="{8F48F43F-5113-5A4C-BE8F-001A4563EF85}" presName="accentRepeatNode" presStyleLbl="solidFgAcc1" presStyleIdx="1" presStyleCnt="7"/>
      <dgm:spPr/>
    </dgm:pt>
    <dgm:pt modelId="{FCF29971-F659-3F42-B69D-6C95AAD46159}" type="pres">
      <dgm:prSet presAssocID="{58878D19-FA30-844A-BFD8-B129D0319E1A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213494-9A27-884F-A098-5FABA92BD888}" type="pres">
      <dgm:prSet presAssocID="{58878D19-FA30-844A-BFD8-B129D0319E1A}" presName="accent_3" presStyleCnt="0"/>
      <dgm:spPr/>
    </dgm:pt>
    <dgm:pt modelId="{88F2F7BF-F8FC-9749-B61D-1D2158F33164}" type="pres">
      <dgm:prSet presAssocID="{58878D19-FA30-844A-BFD8-B129D0319E1A}" presName="accentRepeatNode" presStyleLbl="solidFgAcc1" presStyleIdx="2" presStyleCnt="7"/>
      <dgm:spPr/>
    </dgm:pt>
    <dgm:pt modelId="{1E7BD79A-F913-5749-80CF-8AFC73D4B552}" type="pres">
      <dgm:prSet presAssocID="{4EBE62E3-E572-774C-BBFC-D9E2BDD6067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1EC59-9734-E64A-B9FC-0C3E61AABF85}" type="pres">
      <dgm:prSet presAssocID="{4EBE62E3-E572-774C-BBFC-D9E2BDD60679}" presName="accent_4" presStyleCnt="0"/>
      <dgm:spPr/>
    </dgm:pt>
    <dgm:pt modelId="{10491603-6E0D-7641-8D45-1F937A603F65}" type="pres">
      <dgm:prSet presAssocID="{4EBE62E3-E572-774C-BBFC-D9E2BDD60679}" presName="accentRepeatNode" presStyleLbl="solidFgAcc1" presStyleIdx="3" presStyleCnt="7"/>
      <dgm:spPr/>
    </dgm:pt>
    <dgm:pt modelId="{892088AB-B2C4-034F-8676-A5CC0B5FA785}" type="pres">
      <dgm:prSet presAssocID="{812E8547-61B7-3D42-A172-C77477496664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D8948-D60D-5747-B14B-7F14DC61FC5E}" type="pres">
      <dgm:prSet presAssocID="{812E8547-61B7-3D42-A172-C77477496664}" presName="accent_5" presStyleCnt="0"/>
      <dgm:spPr/>
    </dgm:pt>
    <dgm:pt modelId="{D1010DE1-061C-E741-A16C-83EA0B541822}" type="pres">
      <dgm:prSet presAssocID="{812E8547-61B7-3D42-A172-C77477496664}" presName="accentRepeatNode" presStyleLbl="solidFgAcc1" presStyleIdx="4" presStyleCnt="7"/>
      <dgm:spPr/>
    </dgm:pt>
    <dgm:pt modelId="{063F42D1-1E9F-9A46-BE30-7A4B5409176D}" type="pres">
      <dgm:prSet presAssocID="{1A871D0E-583A-3A4C-8F28-684EF491636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415324-5847-6C4D-A3D2-57EC14642B52}" type="pres">
      <dgm:prSet presAssocID="{1A871D0E-583A-3A4C-8F28-684EF4916363}" presName="accent_6" presStyleCnt="0"/>
      <dgm:spPr/>
    </dgm:pt>
    <dgm:pt modelId="{8604B3D9-2DB9-1E40-AF1B-A7333C813D55}" type="pres">
      <dgm:prSet presAssocID="{1A871D0E-583A-3A4C-8F28-684EF4916363}" presName="accentRepeatNode" presStyleLbl="solidFgAcc1" presStyleIdx="5" presStyleCnt="7"/>
      <dgm:spPr/>
    </dgm:pt>
    <dgm:pt modelId="{B365D7C8-E9DC-FD4F-9409-DE234F4280CD}" type="pres">
      <dgm:prSet presAssocID="{BC80F5CE-EABE-2D44-8B58-3CF2BAE68A39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24B023-BAFE-804B-ABF5-7C7893B4A8B5}" type="pres">
      <dgm:prSet presAssocID="{BC80F5CE-EABE-2D44-8B58-3CF2BAE68A39}" presName="accent_7" presStyleCnt="0"/>
      <dgm:spPr/>
    </dgm:pt>
    <dgm:pt modelId="{BC0C8390-5BBC-7643-8258-D97FD7026A6B}" type="pres">
      <dgm:prSet presAssocID="{BC80F5CE-EABE-2D44-8B58-3CF2BAE68A39}" presName="accentRepeatNode" presStyleLbl="solidFgAcc1" presStyleIdx="6" presStyleCnt="7"/>
      <dgm:spPr/>
    </dgm:pt>
  </dgm:ptLst>
  <dgm:cxnLst>
    <dgm:cxn modelId="{3521B1EF-FDE3-0643-9447-8356CC753AE6}" srcId="{B9EF639B-B53E-AD47-B04C-D2F7428EE788}" destId="{1A871D0E-583A-3A4C-8F28-684EF4916363}" srcOrd="5" destOrd="0" parTransId="{CAEADECA-01CA-694E-BE4E-E602B3EC1DD8}" sibTransId="{8D071084-33FF-A245-AA30-C24A0ED21099}"/>
    <dgm:cxn modelId="{E0E4294F-49E4-A14A-BFBC-D191090DC23F}" type="presOf" srcId="{B9EF639B-B53E-AD47-B04C-D2F7428EE788}" destId="{A8056361-C5F8-7D45-88BF-DF71A66F0234}" srcOrd="0" destOrd="0" presId="urn:microsoft.com/office/officeart/2008/layout/VerticalCurvedList"/>
    <dgm:cxn modelId="{B7921C7E-CFCB-944C-959A-6D8AA6259691}" type="presOf" srcId="{3CD766B8-E4F7-2840-9469-FA8ADEC5CA6E}" destId="{ECF45826-D123-0E48-AC58-2F4E68840F3F}" srcOrd="0" destOrd="0" presId="urn:microsoft.com/office/officeart/2008/layout/VerticalCurvedList"/>
    <dgm:cxn modelId="{BB3F54FC-5500-EC4A-A5A3-56D7FC433EC2}" type="presOf" srcId="{FDA7CE80-0FFE-F742-8338-4AEB1B7EEBDE}" destId="{8F4BDBD4-B22C-C844-B2CC-6B9B6D207E93}" srcOrd="0" destOrd="0" presId="urn:microsoft.com/office/officeart/2008/layout/VerticalCurvedList"/>
    <dgm:cxn modelId="{A9202E90-7221-7145-BC79-C795863C6AD4}" type="presOf" srcId="{4EBE62E3-E572-774C-BBFC-D9E2BDD60679}" destId="{1E7BD79A-F913-5749-80CF-8AFC73D4B552}" srcOrd="0" destOrd="0" presId="urn:microsoft.com/office/officeart/2008/layout/VerticalCurvedList"/>
    <dgm:cxn modelId="{1ECF19CE-95EF-1841-91DC-A65E8B41CA7A}" srcId="{B9EF639B-B53E-AD47-B04C-D2F7428EE788}" destId="{812E8547-61B7-3D42-A172-C77477496664}" srcOrd="4" destOrd="0" parTransId="{43785C3F-B768-8D41-A3AE-3019DD3E1A8B}" sibTransId="{886F3FA1-A242-2A4C-9CFF-D82253F95170}"/>
    <dgm:cxn modelId="{436F009B-A931-9243-BDEF-F653C19DF557}" srcId="{B9EF639B-B53E-AD47-B04C-D2F7428EE788}" destId="{8F48F43F-5113-5A4C-BE8F-001A4563EF85}" srcOrd="1" destOrd="0" parTransId="{2680C3A1-0B90-E44D-B504-BFA43852450D}" sibTransId="{5F90A5F0-D365-7D48-BF43-FAA6571ED645}"/>
    <dgm:cxn modelId="{9532DE44-C125-3F4B-AA78-0DA1838D1C22}" type="presOf" srcId="{BB9B6AE8-1A85-AC4C-BB5C-CD8B28C799BB}" destId="{1E7BD79A-F913-5749-80CF-8AFC73D4B552}" srcOrd="0" destOrd="1" presId="urn:microsoft.com/office/officeart/2008/layout/VerticalCurvedList"/>
    <dgm:cxn modelId="{F14D42B7-D823-B14B-B25D-AF0FD1E6EDC9}" srcId="{FDA7CE80-0FFE-F742-8338-4AEB1B7EEBDE}" destId="{62E7C8C8-6CDA-3B41-B14A-BDF1F01FE15A}" srcOrd="0" destOrd="0" parTransId="{E612CB2D-4BED-EC4A-AF4C-238DACA4FEA8}" sibTransId="{3CD766B8-E4F7-2840-9469-FA8ADEC5CA6E}"/>
    <dgm:cxn modelId="{90DAFB68-532A-3E46-8820-CF456FF9D127}" type="presOf" srcId="{812E8547-61B7-3D42-A172-C77477496664}" destId="{892088AB-B2C4-034F-8676-A5CC0B5FA785}" srcOrd="0" destOrd="0" presId="urn:microsoft.com/office/officeart/2008/layout/VerticalCurvedList"/>
    <dgm:cxn modelId="{C1DEBD32-42DE-C44E-8348-5E8421672C3A}" type="presOf" srcId="{62E7C8C8-6CDA-3B41-B14A-BDF1F01FE15A}" destId="{8F4BDBD4-B22C-C844-B2CC-6B9B6D207E93}" srcOrd="0" destOrd="1" presId="urn:microsoft.com/office/officeart/2008/layout/VerticalCurvedList"/>
    <dgm:cxn modelId="{4B7EEC61-85A2-6743-83B7-6B3E0F54613B}" srcId="{8F48F43F-5113-5A4C-BE8F-001A4563EF85}" destId="{B042542F-2963-5E40-8FD8-1B5CD7C05C00}" srcOrd="0" destOrd="0" parTransId="{CD0BC7AC-3857-1643-A02B-C883F92754B3}" sibTransId="{13859805-F98F-8B43-AED9-A766D4F9C7D3}"/>
    <dgm:cxn modelId="{61CDD364-C181-064E-98DC-99B8AAB91C85}" type="presOf" srcId="{58878D19-FA30-844A-BFD8-B129D0319E1A}" destId="{FCF29971-F659-3F42-B69D-6C95AAD46159}" srcOrd="0" destOrd="0" presId="urn:microsoft.com/office/officeart/2008/layout/VerticalCurvedList"/>
    <dgm:cxn modelId="{901D3D9B-12C7-6743-B43A-215E684E92A7}" srcId="{B9EF639B-B53E-AD47-B04C-D2F7428EE788}" destId="{58878D19-FA30-844A-BFD8-B129D0319E1A}" srcOrd="2" destOrd="0" parTransId="{75010E28-1DD3-5746-8F7B-8B828FF03F65}" sibTransId="{E04E2940-297D-C94D-9FCF-BC2BE2E7D643}"/>
    <dgm:cxn modelId="{29823D0E-B38D-AB49-B21C-CBD1C4FD4F7E}" srcId="{4EBE62E3-E572-774C-BBFC-D9E2BDD60679}" destId="{BB9B6AE8-1A85-AC4C-BB5C-CD8B28C799BB}" srcOrd="0" destOrd="0" parTransId="{F36ABB21-F16A-4147-9829-37D0645854E5}" sibTransId="{6BFD1528-0A6E-C445-A6D6-3C74AF1A2D0E}"/>
    <dgm:cxn modelId="{D4098A98-97E9-284E-902C-367A47212CE3}" type="presOf" srcId="{8F48F43F-5113-5A4C-BE8F-001A4563EF85}" destId="{DA9778B9-3B70-B34C-8A88-7F56C143E0B2}" srcOrd="0" destOrd="0" presId="urn:microsoft.com/office/officeart/2008/layout/VerticalCurvedList"/>
    <dgm:cxn modelId="{0FAFEA6D-3814-6D42-9A6C-0E430D4709E3}" type="presOf" srcId="{268421EF-6D80-6641-A89C-97954714D87A}" destId="{B365D7C8-E9DC-FD4F-9409-DE234F4280CD}" srcOrd="0" destOrd="1" presId="urn:microsoft.com/office/officeart/2008/layout/VerticalCurvedList"/>
    <dgm:cxn modelId="{0D647C62-2EB6-0548-BF7C-5FBC38F65DF0}" srcId="{BC80F5CE-EABE-2D44-8B58-3CF2BAE68A39}" destId="{268421EF-6D80-6641-A89C-97954714D87A}" srcOrd="0" destOrd="0" parTransId="{E5D0A2B8-8FDA-BA43-9BAD-FB375461A9AC}" sibTransId="{4237B68B-4F03-B841-9ED1-669E1A2141D3}"/>
    <dgm:cxn modelId="{57546818-4DF9-674B-9D0C-1906F5B19460}" type="presOf" srcId="{1A871D0E-583A-3A4C-8F28-684EF4916363}" destId="{063F42D1-1E9F-9A46-BE30-7A4B5409176D}" srcOrd="0" destOrd="0" presId="urn:microsoft.com/office/officeart/2008/layout/VerticalCurvedList"/>
    <dgm:cxn modelId="{DE718F6B-20F1-2C46-89A1-E93678D7DCAC}" srcId="{B9EF639B-B53E-AD47-B04C-D2F7428EE788}" destId="{4EBE62E3-E572-774C-BBFC-D9E2BDD60679}" srcOrd="3" destOrd="0" parTransId="{5BEB1F8C-39C9-0448-919C-34C8A0C8B0EB}" sibTransId="{1F6C15D4-FF18-CD43-8D8B-EAED71BA6645}"/>
    <dgm:cxn modelId="{4F044A37-C839-994F-82A9-2BD9FC1F8B7C}" type="presOf" srcId="{BC80F5CE-EABE-2D44-8B58-3CF2BAE68A39}" destId="{B365D7C8-E9DC-FD4F-9409-DE234F4280CD}" srcOrd="0" destOrd="0" presId="urn:microsoft.com/office/officeart/2008/layout/VerticalCurvedList"/>
    <dgm:cxn modelId="{FA3532E4-1C4F-B847-A25F-2B48F68F43A1}" type="presOf" srcId="{B042542F-2963-5E40-8FD8-1B5CD7C05C00}" destId="{DA9778B9-3B70-B34C-8A88-7F56C143E0B2}" srcOrd="0" destOrd="1" presId="urn:microsoft.com/office/officeart/2008/layout/VerticalCurvedList"/>
    <dgm:cxn modelId="{68CEF54D-DB44-D64E-9CCB-D685B9ACF94C}" srcId="{B9EF639B-B53E-AD47-B04C-D2F7428EE788}" destId="{FDA7CE80-0FFE-F742-8338-4AEB1B7EEBDE}" srcOrd="0" destOrd="0" parTransId="{C0AEB297-2B5F-C24F-917F-4777F6F766ED}" sibTransId="{AD815D60-FDA1-3C40-8B39-763812807F82}"/>
    <dgm:cxn modelId="{67940F5C-F576-144F-88E4-5277497A185B}" srcId="{58878D19-FA30-844A-BFD8-B129D0319E1A}" destId="{879482DC-587F-A045-9055-738A9A6D1477}" srcOrd="0" destOrd="0" parTransId="{0B072F1F-66EB-ED4D-AE4E-9FA7DBBA333D}" sibTransId="{F20D0D1C-4A87-784B-82A2-CDB5CEE7C6D9}"/>
    <dgm:cxn modelId="{CBA03197-4B6D-D444-A1BC-1A011A4F3D1B}" srcId="{B9EF639B-B53E-AD47-B04C-D2F7428EE788}" destId="{BC80F5CE-EABE-2D44-8B58-3CF2BAE68A39}" srcOrd="6" destOrd="0" parTransId="{74A7FD7E-2FC9-6742-B72B-593B911C4DA1}" sibTransId="{9B24DF7A-0B09-284D-B320-A1863F4CE444}"/>
    <dgm:cxn modelId="{A4230E88-FD17-0A42-906E-F9C6F4C40EB8}" type="presOf" srcId="{879482DC-587F-A045-9055-738A9A6D1477}" destId="{FCF29971-F659-3F42-B69D-6C95AAD46159}" srcOrd="0" destOrd="1" presId="urn:microsoft.com/office/officeart/2008/layout/VerticalCurvedList"/>
    <dgm:cxn modelId="{1371BDDE-0DB8-1746-A463-3D55362E6E77}" type="presParOf" srcId="{A8056361-C5F8-7D45-88BF-DF71A66F0234}" destId="{3CAE15FB-40E9-EB4A-8F7D-F46DBBE85480}" srcOrd="0" destOrd="0" presId="urn:microsoft.com/office/officeart/2008/layout/VerticalCurvedList"/>
    <dgm:cxn modelId="{E03089E0-09E0-5B4B-8DC9-E636E3CB41CD}" type="presParOf" srcId="{3CAE15FB-40E9-EB4A-8F7D-F46DBBE85480}" destId="{5E890438-3B80-DF44-8D7C-2801C3AC7832}" srcOrd="0" destOrd="0" presId="urn:microsoft.com/office/officeart/2008/layout/VerticalCurvedList"/>
    <dgm:cxn modelId="{F4EE29CA-E60B-BF47-98ED-9A1FD44B82A7}" type="presParOf" srcId="{5E890438-3B80-DF44-8D7C-2801C3AC7832}" destId="{773F9AA7-6503-8843-885C-D1CBC5E3FBA3}" srcOrd="0" destOrd="0" presId="urn:microsoft.com/office/officeart/2008/layout/VerticalCurvedList"/>
    <dgm:cxn modelId="{A8BB19E1-9FE0-6F4F-8DAA-BC09C07BF11F}" type="presParOf" srcId="{5E890438-3B80-DF44-8D7C-2801C3AC7832}" destId="{ECF45826-D123-0E48-AC58-2F4E68840F3F}" srcOrd="1" destOrd="0" presId="urn:microsoft.com/office/officeart/2008/layout/VerticalCurvedList"/>
    <dgm:cxn modelId="{8C0C1405-F840-8F41-8412-A6F4D197FD78}" type="presParOf" srcId="{5E890438-3B80-DF44-8D7C-2801C3AC7832}" destId="{487D85C8-6F2E-0F46-B2B0-E74577E275F2}" srcOrd="2" destOrd="0" presId="urn:microsoft.com/office/officeart/2008/layout/VerticalCurvedList"/>
    <dgm:cxn modelId="{F78B6EA4-FE3D-A24C-8AC0-6F5C2F6E5CB2}" type="presParOf" srcId="{5E890438-3B80-DF44-8D7C-2801C3AC7832}" destId="{C3DC5523-D00F-D048-B599-7FEE38C06EA1}" srcOrd="3" destOrd="0" presId="urn:microsoft.com/office/officeart/2008/layout/VerticalCurvedList"/>
    <dgm:cxn modelId="{F7313DC6-75F0-824D-AB0F-779F0C1C2101}" type="presParOf" srcId="{3CAE15FB-40E9-EB4A-8F7D-F46DBBE85480}" destId="{8F4BDBD4-B22C-C844-B2CC-6B9B6D207E93}" srcOrd="1" destOrd="0" presId="urn:microsoft.com/office/officeart/2008/layout/VerticalCurvedList"/>
    <dgm:cxn modelId="{B4968CD0-3D43-1645-BAA7-5D25957F9991}" type="presParOf" srcId="{3CAE15FB-40E9-EB4A-8F7D-F46DBBE85480}" destId="{89EAB2C3-624F-8240-903B-2EFCD8172202}" srcOrd="2" destOrd="0" presId="urn:microsoft.com/office/officeart/2008/layout/VerticalCurvedList"/>
    <dgm:cxn modelId="{055D7283-FE6F-5B4E-B2D1-2ADF2B4E6852}" type="presParOf" srcId="{89EAB2C3-624F-8240-903B-2EFCD8172202}" destId="{A4E80B33-72AB-3D43-81E2-4E4BA762F1CE}" srcOrd="0" destOrd="0" presId="urn:microsoft.com/office/officeart/2008/layout/VerticalCurvedList"/>
    <dgm:cxn modelId="{2D1B0F9B-8E37-3847-85CA-D0E0DB85F881}" type="presParOf" srcId="{3CAE15FB-40E9-EB4A-8F7D-F46DBBE85480}" destId="{DA9778B9-3B70-B34C-8A88-7F56C143E0B2}" srcOrd="3" destOrd="0" presId="urn:microsoft.com/office/officeart/2008/layout/VerticalCurvedList"/>
    <dgm:cxn modelId="{5FBDFE4F-B3DE-8A43-9D10-83848BBF5B01}" type="presParOf" srcId="{3CAE15FB-40E9-EB4A-8F7D-F46DBBE85480}" destId="{DDC522D3-2812-3D49-81E7-52186D96ABDB}" srcOrd="4" destOrd="0" presId="urn:microsoft.com/office/officeart/2008/layout/VerticalCurvedList"/>
    <dgm:cxn modelId="{963B115D-4106-9741-90FB-41F05D6C289B}" type="presParOf" srcId="{DDC522D3-2812-3D49-81E7-52186D96ABDB}" destId="{44B0CDBE-8C5F-194F-AC26-9895E6EDDF0C}" srcOrd="0" destOrd="0" presId="urn:microsoft.com/office/officeart/2008/layout/VerticalCurvedList"/>
    <dgm:cxn modelId="{7CD7FDA2-10F0-AC45-A8E6-25F70F34BF0A}" type="presParOf" srcId="{3CAE15FB-40E9-EB4A-8F7D-F46DBBE85480}" destId="{FCF29971-F659-3F42-B69D-6C95AAD46159}" srcOrd="5" destOrd="0" presId="urn:microsoft.com/office/officeart/2008/layout/VerticalCurvedList"/>
    <dgm:cxn modelId="{A6469C6F-0E2B-FB4F-88EF-8A0A30B52A57}" type="presParOf" srcId="{3CAE15FB-40E9-EB4A-8F7D-F46DBBE85480}" destId="{A4213494-9A27-884F-A098-5FABA92BD888}" srcOrd="6" destOrd="0" presId="urn:microsoft.com/office/officeart/2008/layout/VerticalCurvedList"/>
    <dgm:cxn modelId="{6A43BE90-CB1B-0B49-BAD6-F40BB6B2B038}" type="presParOf" srcId="{A4213494-9A27-884F-A098-5FABA92BD888}" destId="{88F2F7BF-F8FC-9749-B61D-1D2158F33164}" srcOrd="0" destOrd="0" presId="urn:microsoft.com/office/officeart/2008/layout/VerticalCurvedList"/>
    <dgm:cxn modelId="{67EF15D5-859E-3A49-986A-6982C7C1F64E}" type="presParOf" srcId="{3CAE15FB-40E9-EB4A-8F7D-F46DBBE85480}" destId="{1E7BD79A-F913-5749-80CF-8AFC73D4B552}" srcOrd="7" destOrd="0" presId="urn:microsoft.com/office/officeart/2008/layout/VerticalCurvedList"/>
    <dgm:cxn modelId="{EBB3EC69-D5D0-474E-BDE2-76A3BF6B6C3D}" type="presParOf" srcId="{3CAE15FB-40E9-EB4A-8F7D-F46DBBE85480}" destId="{24E1EC59-9734-E64A-B9FC-0C3E61AABF85}" srcOrd="8" destOrd="0" presId="urn:microsoft.com/office/officeart/2008/layout/VerticalCurvedList"/>
    <dgm:cxn modelId="{96AAD93A-FCC3-B84C-9B36-722D2AB570BA}" type="presParOf" srcId="{24E1EC59-9734-E64A-B9FC-0C3E61AABF85}" destId="{10491603-6E0D-7641-8D45-1F937A603F65}" srcOrd="0" destOrd="0" presId="urn:microsoft.com/office/officeart/2008/layout/VerticalCurvedList"/>
    <dgm:cxn modelId="{6DF07CC9-E96C-8F4C-9257-45040DD32012}" type="presParOf" srcId="{3CAE15FB-40E9-EB4A-8F7D-F46DBBE85480}" destId="{892088AB-B2C4-034F-8676-A5CC0B5FA785}" srcOrd="9" destOrd="0" presId="urn:microsoft.com/office/officeart/2008/layout/VerticalCurvedList"/>
    <dgm:cxn modelId="{5BF96C60-4706-BE49-B3C4-ADF3551B214E}" type="presParOf" srcId="{3CAE15FB-40E9-EB4A-8F7D-F46DBBE85480}" destId="{1D8D8948-D60D-5747-B14B-7F14DC61FC5E}" srcOrd="10" destOrd="0" presId="urn:microsoft.com/office/officeart/2008/layout/VerticalCurvedList"/>
    <dgm:cxn modelId="{A90F8860-772F-F748-95F1-EF2A407971AF}" type="presParOf" srcId="{1D8D8948-D60D-5747-B14B-7F14DC61FC5E}" destId="{D1010DE1-061C-E741-A16C-83EA0B541822}" srcOrd="0" destOrd="0" presId="urn:microsoft.com/office/officeart/2008/layout/VerticalCurvedList"/>
    <dgm:cxn modelId="{1B81CE82-A743-7440-BAF1-7AD856083885}" type="presParOf" srcId="{3CAE15FB-40E9-EB4A-8F7D-F46DBBE85480}" destId="{063F42D1-1E9F-9A46-BE30-7A4B5409176D}" srcOrd="11" destOrd="0" presId="urn:microsoft.com/office/officeart/2008/layout/VerticalCurvedList"/>
    <dgm:cxn modelId="{4EAB8EFE-E5B6-C948-818B-8466E42AC82C}" type="presParOf" srcId="{3CAE15FB-40E9-EB4A-8F7D-F46DBBE85480}" destId="{A3415324-5847-6C4D-A3D2-57EC14642B52}" srcOrd="12" destOrd="0" presId="urn:microsoft.com/office/officeart/2008/layout/VerticalCurvedList"/>
    <dgm:cxn modelId="{30C3EE4B-0D53-D54D-8D16-ED8B135630AF}" type="presParOf" srcId="{A3415324-5847-6C4D-A3D2-57EC14642B52}" destId="{8604B3D9-2DB9-1E40-AF1B-A7333C813D55}" srcOrd="0" destOrd="0" presId="urn:microsoft.com/office/officeart/2008/layout/VerticalCurvedList"/>
    <dgm:cxn modelId="{DFD79AA7-5913-3043-BA4A-D12D947B26AF}" type="presParOf" srcId="{3CAE15FB-40E9-EB4A-8F7D-F46DBBE85480}" destId="{B365D7C8-E9DC-FD4F-9409-DE234F4280CD}" srcOrd="13" destOrd="0" presId="urn:microsoft.com/office/officeart/2008/layout/VerticalCurvedList"/>
    <dgm:cxn modelId="{474A860A-A486-174B-BFE7-EE2F69B5E7EA}" type="presParOf" srcId="{3CAE15FB-40E9-EB4A-8F7D-F46DBBE85480}" destId="{2D24B023-BAFE-804B-ABF5-7C7893B4A8B5}" srcOrd="14" destOrd="0" presId="urn:microsoft.com/office/officeart/2008/layout/VerticalCurvedList"/>
    <dgm:cxn modelId="{5F790AAC-8D92-F74D-AE03-DA3368798804}" type="presParOf" srcId="{2D24B023-BAFE-804B-ABF5-7C7893B4A8B5}" destId="{BC0C8390-5BBC-7643-8258-D97FD7026A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F20504B-590F-AA4D-A741-C3382E2ADA95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45A95C-D38C-3649-8E1C-8C248D19D4CB}">
      <dgm:prSet phldrT="[文本]"/>
      <dgm:spPr/>
      <dgm:t>
        <a:bodyPr/>
        <a:lstStyle/>
        <a:p>
          <a:r>
            <a:rPr lang="zh-CN" altLang="en-US" dirty="0" smtClean="0"/>
            <a:t>项目实施阶段</a:t>
          </a:r>
          <a:endParaRPr lang="zh-CN" altLang="en-US" dirty="0"/>
        </a:p>
      </dgm:t>
    </dgm:pt>
    <dgm:pt modelId="{137B5572-AAC3-804E-AC87-E205BC50E23B}" type="parTrans" cxnId="{96DD5F59-38C0-E546-8354-A58EF9E71718}">
      <dgm:prSet/>
      <dgm:spPr/>
      <dgm:t>
        <a:bodyPr/>
        <a:lstStyle/>
        <a:p>
          <a:endParaRPr lang="zh-CN" altLang="en-US"/>
        </a:p>
      </dgm:t>
    </dgm:pt>
    <dgm:pt modelId="{E92E46A6-E754-0747-A27B-B8009E345D2B}" type="sibTrans" cxnId="{96DD5F59-38C0-E546-8354-A58EF9E71718}">
      <dgm:prSet/>
      <dgm:spPr/>
      <dgm:t>
        <a:bodyPr/>
        <a:lstStyle/>
        <a:p>
          <a:endParaRPr lang="zh-CN" altLang="en-US"/>
        </a:p>
      </dgm:t>
    </dgm:pt>
    <dgm:pt modelId="{8BBD59B6-9378-EA4D-97DC-9A87B3365EEC}">
      <dgm:prSet phldrT="[文本]"/>
      <dgm:spPr/>
      <dgm:t>
        <a:bodyPr/>
        <a:lstStyle/>
        <a:p>
          <a:r>
            <a:rPr lang="en-US" altLang="en-US" dirty="0" smtClean="0"/>
            <a:t>Scrum</a:t>
          </a:r>
          <a:r>
            <a:rPr lang="zh-CN" altLang="en-US" dirty="0" smtClean="0"/>
            <a:t>管理开始小阶段</a:t>
          </a:r>
          <a:endParaRPr lang="zh-CN" altLang="en-US" dirty="0"/>
        </a:p>
      </dgm:t>
    </dgm:pt>
    <dgm:pt modelId="{1DE0FE9F-2087-7D46-9BBD-7AE1F63194F1}" type="parTrans" cxnId="{200FCFD3-A7FD-0042-AD16-AA2C7E3D9DD0}">
      <dgm:prSet/>
      <dgm:spPr/>
      <dgm:t>
        <a:bodyPr/>
        <a:lstStyle/>
        <a:p>
          <a:endParaRPr lang="zh-CN" altLang="en-US"/>
        </a:p>
      </dgm:t>
    </dgm:pt>
    <dgm:pt modelId="{6C1A50E9-76C8-C74A-9522-3C98848BF5B3}" type="sibTrans" cxnId="{200FCFD3-A7FD-0042-AD16-AA2C7E3D9DD0}">
      <dgm:prSet/>
      <dgm:spPr/>
      <dgm:t>
        <a:bodyPr/>
        <a:lstStyle/>
        <a:p>
          <a:endParaRPr lang="zh-CN" altLang="en-US"/>
        </a:p>
      </dgm:t>
    </dgm:pt>
    <dgm:pt modelId="{25D1CC2A-5D67-8544-B4B0-CB3599C06119}">
      <dgm:prSet phldrT="[文本]"/>
      <dgm:spPr/>
      <dgm:t>
        <a:bodyPr/>
        <a:lstStyle/>
        <a:p>
          <a:r>
            <a:rPr lang="zh-CN" altLang="en-US" dirty="0" smtClean="0"/>
            <a:t>发布计划会议步骤</a:t>
          </a:r>
          <a:endParaRPr lang="zh-CN" altLang="en-US" dirty="0"/>
        </a:p>
      </dgm:t>
    </dgm:pt>
    <dgm:pt modelId="{594FAB2E-E2EA-F341-9E12-C06F59E45AEB}" type="parTrans" cxnId="{6CBBE6F6-E3DF-ED4E-8D9E-9A8625479562}">
      <dgm:prSet/>
      <dgm:spPr/>
      <dgm:t>
        <a:bodyPr/>
        <a:lstStyle/>
        <a:p>
          <a:endParaRPr lang="zh-CN" altLang="en-US"/>
        </a:p>
      </dgm:t>
    </dgm:pt>
    <dgm:pt modelId="{5649BD70-48C0-FA45-9F47-1FA86A274FCA}" type="sibTrans" cxnId="{6CBBE6F6-E3DF-ED4E-8D9E-9A8625479562}">
      <dgm:prSet/>
      <dgm:spPr/>
      <dgm:t>
        <a:bodyPr/>
        <a:lstStyle/>
        <a:p>
          <a:endParaRPr lang="zh-CN" altLang="en-US"/>
        </a:p>
      </dgm:t>
    </dgm:pt>
    <dgm:pt modelId="{E4D094C5-6249-CF42-9A25-9FA032D55E2A}">
      <dgm:prSet phldrT="[文本]"/>
      <dgm:spPr/>
      <dgm:t>
        <a:bodyPr/>
        <a:lstStyle/>
        <a:p>
          <a:r>
            <a:rPr lang="en-US" altLang="en-US" dirty="0" smtClean="0"/>
            <a:t>Scrum</a:t>
          </a:r>
          <a:r>
            <a:rPr lang="zh-CN" altLang="en-US" dirty="0" smtClean="0"/>
            <a:t>管理前小阶段（</a:t>
          </a:r>
          <a:r>
            <a:rPr lang="en-US" altLang="en-US" dirty="0" smtClean="0"/>
            <a:t>Spring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8FF61BCA-275B-E343-A99C-FF82456F014C}" type="parTrans" cxnId="{231B3824-E52A-5E49-B4A0-D1F90AA906C7}">
      <dgm:prSet/>
      <dgm:spPr/>
      <dgm:t>
        <a:bodyPr/>
        <a:lstStyle/>
        <a:p>
          <a:endParaRPr lang="zh-CN" altLang="en-US"/>
        </a:p>
      </dgm:t>
    </dgm:pt>
    <dgm:pt modelId="{67BC3214-561F-154A-821A-A40E9C0BDE94}" type="sibTrans" cxnId="{231B3824-E52A-5E49-B4A0-D1F90AA906C7}">
      <dgm:prSet/>
      <dgm:spPr/>
      <dgm:t>
        <a:bodyPr/>
        <a:lstStyle/>
        <a:p>
          <a:endParaRPr lang="zh-CN" altLang="en-US"/>
        </a:p>
      </dgm:t>
    </dgm:pt>
    <dgm:pt modelId="{67BDA44C-DF51-2947-92B1-A376E87EBF30}">
      <dgm:prSet phldrT="[文本]"/>
      <dgm:spPr/>
      <dgm:t>
        <a:bodyPr/>
        <a:lstStyle/>
        <a:p>
          <a:r>
            <a:rPr lang="en-US" altLang="en-US" dirty="0" smtClean="0"/>
            <a:t>Spring</a:t>
          </a:r>
          <a:r>
            <a:rPr lang="zh-CN" altLang="en-US" dirty="0" smtClean="0"/>
            <a:t>计划会议步骤</a:t>
          </a:r>
          <a:endParaRPr lang="zh-CN" altLang="en-US" dirty="0"/>
        </a:p>
      </dgm:t>
    </dgm:pt>
    <dgm:pt modelId="{6568699E-49C4-294D-9D31-B60D4101B3DD}" type="parTrans" cxnId="{71C92095-EE05-D245-B390-28CFF4D3349C}">
      <dgm:prSet/>
      <dgm:spPr/>
      <dgm:t>
        <a:bodyPr/>
        <a:lstStyle/>
        <a:p>
          <a:endParaRPr lang="zh-CN" altLang="en-US"/>
        </a:p>
      </dgm:t>
    </dgm:pt>
    <dgm:pt modelId="{C0F19057-A9A5-C14F-810C-392477910CAA}" type="sibTrans" cxnId="{71C92095-EE05-D245-B390-28CFF4D3349C}">
      <dgm:prSet/>
      <dgm:spPr/>
      <dgm:t>
        <a:bodyPr/>
        <a:lstStyle/>
        <a:p>
          <a:endParaRPr lang="zh-CN" altLang="en-US"/>
        </a:p>
      </dgm:t>
    </dgm:pt>
    <dgm:pt modelId="{AEE98EAE-B5FE-CF45-8780-2D65B0C6DAD3}">
      <dgm:prSet phldrT="[文本]"/>
      <dgm:spPr/>
      <dgm:t>
        <a:bodyPr/>
        <a:lstStyle/>
        <a:p>
          <a:r>
            <a:rPr lang="zh-CN" altLang="en-US" dirty="0" smtClean="0"/>
            <a:t>每日例会步骤</a:t>
          </a:r>
          <a:endParaRPr lang="zh-CN" altLang="en-US" dirty="0"/>
        </a:p>
      </dgm:t>
    </dgm:pt>
    <dgm:pt modelId="{266C6CA3-6D93-FE4F-98D4-45F9512F78C1}" type="parTrans" cxnId="{78644C53-1367-BE41-A78A-8FEF3B661E71}">
      <dgm:prSet/>
      <dgm:spPr/>
      <dgm:t>
        <a:bodyPr/>
        <a:lstStyle/>
        <a:p>
          <a:endParaRPr lang="zh-CN" altLang="en-US"/>
        </a:p>
      </dgm:t>
    </dgm:pt>
    <dgm:pt modelId="{EBD34A35-6EC2-754C-B247-1E2066E48B78}" type="sibTrans" cxnId="{78644C53-1367-BE41-A78A-8FEF3B661E71}">
      <dgm:prSet/>
      <dgm:spPr/>
      <dgm:t>
        <a:bodyPr/>
        <a:lstStyle/>
        <a:p>
          <a:endParaRPr lang="zh-CN" altLang="en-US"/>
        </a:p>
      </dgm:t>
    </dgm:pt>
    <dgm:pt modelId="{B262B7C8-A2C8-B44D-A677-14FE9E2C8D87}">
      <dgm:prSet phldrT="[文本]"/>
      <dgm:spPr/>
      <dgm:t>
        <a:bodyPr/>
        <a:lstStyle/>
        <a:p>
          <a:r>
            <a:rPr lang="en-US" altLang="en-US" dirty="0" smtClean="0"/>
            <a:t>XP</a:t>
          </a:r>
          <a:r>
            <a:rPr lang="zh-CN" altLang="en-US" dirty="0" smtClean="0"/>
            <a:t>集成小阶段（</a:t>
          </a:r>
          <a:r>
            <a:rPr lang="en-US" altLang="en-US" dirty="0" smtClean="0"/>
            <a:t>Spring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5FEC8F07-674A-F84A-92A7-2BE6F7A9D307}" type="parTrans" cxnId="{26E5F159-68FF-A248-9A9C-9DA37DC0A797}">
      <dgm:prSet/>
      <dgm:spPr/>
      <dgm:t>
        <a:bodyPr/>
        <a:lstStyle/>
        <a:p>
          <a:endParaRPr lang="zh-CN" altLang="en-US"/>
        </a:p>
      </dgm:t>
    </dgm:pt>
    <dgm:pt modelId="{9EAF8B2F-6D07-E544-9239-CC75C46E3731}" type="sibTrans" cxnId="{26E5F159-68FF-A248-9A9C-9DA37DC0A797}">
      <dgm:prSet/>
      <dgm:spPr/>
      <dgm:t>
        <a:bodyPr/>
        <a:lstStyle/>
        <a:p>
          <a:endParaRPr lang="zh-CN" altLang="en-US"/>
        </a:p>
      </dgm:t>
    </dgm:pt>
    <dgm:pt modelId="{60544B11-DE03-784F-8AF4-013B19FB3E4B}">
      <dgm:prSet phldrT="[文本]"/>
      <dgm:spPr/>
      <dgm:t>
        <a:bodyPr/>
        <a:lstStyle/>
        <a:p>
          <a:r>
            <a:rPr lang="zh-CN" altLang="en-US" dirty="0" smtClean="0"/>
            <a:t>项目环境步骤</a:t>
          </a:r>
          <a:endParaRPr lang="zh-CN" altLang="en-US" dirty="0"/>
        </a:p>
      </dgm:t>
    </dgm:pt>
    <dgm:pt modelId="{E352F580-DD2F-5D4C-929F-DDADFF49CE0B}" type="parTrans" cxnId="{E97533A2-3BE7-3240-9F98-0253F51FB84E}">
      <dgm:prSet/>
      <dgm:spPr/>
      <dgm:t>
        <a:bodyPr/>
        <a:lstStyle/>
        <a:p>
          <a:endParaRPr lang="zh-CN" altLang="en-US"/>
        </a:p>
      </dgm:t>
    </dgm:pt>
    <dgm:pt modelId="{6D717DD7-D691-2940-8046-B8458F3221BE}" type="sibTrans" cxnId="{E97533A2-3BE7-3240-9F98-0253F51FB84E}">
      <dgm:prSet/>
      <dgm:spPr/>
      <dgm:t>
        <a:bodyPr/>
        <a:lstStyle/>
        <a:p>
          <a:endParaRPr lang="zh-CN" altLang="en-US"/>
        </a:p>
      </dgm:t>
    </dgm:pt>
    <dgm:pt modelId="{92651129-BA61-E046-9AF1-404CFB821F0F}">
      <dgm:prSet phldrT="[文本]"/>
      <dgm:spPr/>
      <dgm:t>
        <a:bodyPr/>
        <a:lstStyle/>
        <a:p>
          <a:r>
            <a:rPr lang="zh-CN" altLang="en-US" dirty="0" smtClean="0"/>
            <a:t>编码工作步骤</a:t>
          </a:r>
          <a:endParaRPr lang="zh-CN" altLang="en-US" dirty="0"/>
        </a:p>
      </dgm:t>
    </dgm:pt>
    <dgm:pt modelId="{2D8132E7-E4CC-2C4F-9CE6-7A58C264121F}" type="parTrans" cxnId="{8ADA1966-BA42-BD4D-B531-82BB73995330}">
      <dgm:prSet/>
      <dgm:spPr/>
      <dgm:t>
        <a:bodyPr/>
        <a:lstStyle/>
        <a:p>
          <a:endParaRPr lang="zh-CN" altLang="en-US"/>
        </a:p>
      </dgm:t>
    </dgm:pt>
    <dgm:pt modelId="{1E78E1EF-D969-9E40-93FC-B112C932CAEF}" type="sibTrans" cxnId="{8ADA1966-BA42-BD4D-B531-82BB73995330}">
      <dgm:prSet/>
      <dgm:spPr/>
      <dgm:t>
        <a:bodyPr/>
        <a:lstStyle/>
        <a:p>
          <a:endParaRPr lang="zh-CN" altLang="en-US"/>
        </a:p>
      </dgm:t>
    </dgm:pt>
    <dgm:pt modelId="{D0D8C9E9-90A8-3244-9104-116517F11323}">
      <dgm:prSet phldrT="[文本]"/>
      <dgm:spPr/>
      <dgm:t>
        <a:bodyPr/>
        <a:lstStyle/>
        <a:p>
          <a:r>
            <a:rPr lang="zh-CN" altLang="en-US" dirty="0" smtClean="0"/>
            <a:t>构建工作步骤</a:t>
          </a:r>
          <a:endParaRPr lang="zh-CN" altLang="en-US" dirty="0"/>
        </a:p>
      </dgm:t>
    </dgm:pt>
    <dgm:pt modelId="{196FEEAB-8887-3B4F-A410-3FF241C4BD3B}" type="parTrans" cxnId="{507E0E45-C41F-C64B-A575-92A7C1CD482A}">
      <dgm:prSet/>
      <dgm:spPr/>
      <dgm:t>
        <a:bodyPr/>
        <a:lstStyle/>
        <a:p>
          <a:endParaRPr lang="zh-CN" altLang="en-US"/>
        </a:p>
      </dgm:t>
    </dgm:pt>
    <dgm:pt modelId="{2330A3BC-ACDF-BC42-9E9A-441C2517C183}" type="sibTrans" cxnId="{507E0E45-C41F-C64B-A575-92A7C1CD482A}">
      <dgm:prSet/>
      <dgm:spPr/>
      <dgm:t>
        <a:bodyPr/>
        <a:lstStyle/>
        <a:p>
          <a:endParaRPr lang="zh-CN" altLang="en-US"/>
        </a:p>
      </dgm:t>
    </dgm:pt>
    <dgm:pt modelId="{D39ECBFA-2484-434F-BCD5-87C096737632}">
      <dgm:prSet phldrT="[文本]"/>
      <dgm:spPr/>
      <dgm:t>
        <a:bodyPr/>
        <a:lstStyle/>
        <a:p>
          <a:r>
            <a:rPr lang="zh-CN" altLang="en-US" dirty="0" smtClean="0"/>
            <a:t>集成工作步骤</a:t>
          </a:r>
          <a:endParaRPr lang="zh-CN" altLang="en-US" dirty="0"/>
        </a:p>
      </dgm:t>
    </dgm:pt>
    <dgm:pt modelId="{6643F162-9CE9-2446-ADD8-2793B9D9263A}" type="parTrans" cxnId="{D5BF9DED-08B3-D544-B9AF-75B482519A51}">
      <dgm:prSet/>
      <dgm:spPr/>
      <dgm:t>
        <a:bodyPr/>
        <a:lstStyle/>
        <a:p>
          <a:endParaRPr lang="zh-CN" altLang="en-US"/>
        </a:p>
      </dgm:t>
    </dgm:pt>
    <dgm:pt modelId="{BC0122E6-4ADE-9F45-9400-84222FF5C92F}" type="sibTrans" cxnId="{D5BF9DED-08B3-D544-B9AF-75B482519A51}">
      <dgm:prSet/>
      <dgm:spPr/>
      <dgm:t>
        <a:bodyPr/>
        <a:lstStyle/>
        <a:p>
          <a:endParaRPr lang="zh-CN" altLang="en-US"/>
        </a:p>
      </dgm:t>
    </dgm:pt>
    <dgm:pt modelId="{A9DAA596-500F-BD48-92CE-F57AEB74F5A8}">
      <dgm:prSet phldrT="[文本]"/>
      <dgm:spPr/>
      <dgm:t>
        <a:bodyPr/>
        <a:lstStyle/>
        <a:p>
          <a:r>
            <a:rPr lang="zh-CN" altLang="en-US" dirty="0" smtClean="0"/>
            <a:t>测试工作步骤</a:t>
          </a:r>
          <a:endParaRPr lang="zh-CN" altLang="en-US" dirty="0"/>
        </a:p>
      </dgm:t>
    </dgm:pt>
    <dgm:pt modelId="{4BB4EC84-6C94-0D4E-B1FA-CB47DBF1FEAA}" type="parTrans" cxnId="{57B466FB-6B29-2D4F-B959-CE89445A975E}">
      <dgm:prSet/>
      <dgm:spPr/>
      <dgm:t>
        <a:bodyPr/>
        <a:lstStyle/>
        <a:p>
          <a:endParaRPr lang="zh-CN" altLang="en-US"/>
        </a:p>
      </dgm:t>
    </dgm:pt>
    <dgm:pt modelId="{78F4C41C-67AF-744B-A98D-71948352D5E3}" type="sibTrans" cxnId="{57B466FB-6B29-2D4F-B959-CE89445A975E}">
      <dgm:prSet/>
      <dgm:spPr/>
      <dgm:t>
        <a:bodyPr/>
        <a:lstStyle/>
        <a:p>
          <a:endParaRPr lang="zh-CN" altLang="en-US"/>
        </a:p>
      </dgm:t>
    </dgm:pt>
    <dgm:pt modelId="{6CEBA055-72CF-D24A-9CCD-10B19C4F08BD}">
      <dgm:prSet phldrT="[文本]"/>
      <dgm:spPr/>
      <dgm:t>
        <a:bodyPr/>
        <a:lstStyle/>
        <a:p>
          <a:r>
            <a:rPr lang="zh-CN" altLang="en-US" dirty="0" smtClean="0"/>
            <a:t>交付工作步骤</a:t>
          </a:r>
          <a:endParaRPr lang="zh-CN" altLang="en-US" dirty="0"/>
        </a:p>
      </dgm:t>
    </dgm:pt>
    <dgm:pt modelId="{E1A96804-20DD-294B-A1B3-56EAC9EC6C6B}" type="parTrans" cxnId="{60D58BB2-72E4-F547-A6AB-816D5F8FE112}">
      <dgm:prSet/>
      <dgm:spPr/>
      <dgm:t>
        <a:bodyPr/>
        <a:lstStyle/>
        <a:p>
          <a:endParaRPr lang="zh-CN" altLang="en-US"/>
        </a:p>
      </dgm:t>
    </dgm:pt>
    <dgm:pt modelId="{ECBBDC78-2EC3-AE4B-B281-733AFA4B38D2}" type="sibTrans" cxnId="{60D58BB2-72E4-F547-A6AB-816D5F8FE112}">
      <dgm:prSet/>
      <dgm:spPr/>
      <dgm:t>
        <a:bodyPr/>
        <a:lstStyle/>
        <a:p>
          <a:endParaRPr lang="zh-CN" altLang="en-US"/>
        </a:p>
      </dgm:t>
    </dgm:pt>
    <dgm:pt modelId="{32045F08-BC81-C246-9675-42A86C72CF3C}">
      <dgm:prSet phldrT="[文本]"/>
      <dgm:spPr/>
      <dgm:t>
        <a:bodyPr/>
        <a:lstStyle/>
        <a:p>
          <a:r>
            <a:rPr lang="en-US" altLang="en-US" dirty="0" smtClean="0"/>
            <a:t>Scrum</a:t>
          </a:r>
          <a:r>
            <a:rPr lang="zh-CN" altLang="en-US" dirty="0" smtClean="0"/>
            <a:t>管理后小阶段（</a:t>
          </a:r>
          <a:r>
            <a:rPr lang="en-US" altLang="en-US" dirty="0" smtClean="0"/>
            <a:t>Spring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95CDD7F2-066C-2842-B721-FF8C52860B7A}" type="parTrans" cxnId="{3738EA91-07F6-8E43-B915-A6BB50BAB042}">
      <dgm:prSet/>
      <dgm:spPr/>
      <dgm:t>
        <a:bodyPr/>
        <a:lstStyle/>
        <a:p>
          <a:endParaRPr lang="zh-CN" altLang="en-US"/>
        </a:p>
      </dgm:t>
    </dgm:pt>
    <dgm:pt modelId="{E63C67CE-ADD5-C942-861C-7D46CC2BADDF}" type="sibTrans" cxnId="{3738EA91-07F6-8E43-B915-A6BB50BAB042}">
      <dgm:prSet/>
      <dgm:spPr/>
      <dgm:t>
        <a:bodyPr/>
        <a:lstStyle/>
        <a:p>
          <a:endParaRPr lang="zh-CN" altLang="en-US"/>
        </a:p>
      </dgm:t>
    </dgm:pt>
    <dgm:pt modelId="{6FB9E650-4C81-6A47-B2A8-3CAB8F8C7EF0}">
      <dgm:prSet phldrT="[文本]"/>
      <dgm:spPr/>
      <dgm:t>
        <a:bodyPr/>
        <a:lstStyle/>
        <a:p>
          <a:r>
            <a:rPr lang="en-US" altLang="en-US" dirty="0" smtClean="0"/>
            <a:t>Spring</a:t>
          </a:r>
          <a:r>
            <a:rPr lang="zh-CN" altLang="en-US" dirty="0" smtClean="0"/>
            <a:t>评审会议步骤</a:t>
          </a:r>
          <a:endParaRPr lang="zh-CN" altLang="en-US" dirty="0"/>
        </a:p>
      </dgm:t>
    </dgm:pt>
    <dgm:pt modelId="{2E1BCF1B-71A3-DF48-AD2F-27900A1B4D5D}" type="parTrans" cxnId="{17F10564-4C2E-D841-83DA-0E94521E11E1}">
      <dgm:prSet/>
      <dgm:spPr/>
      <dgm:t>
        <a:bodyPr/>
        <a:lstStyle/>
        <a:p>
          <a:endParaRPr lang="zh-CN" altLang="en-US"/>
        </a:p>
      </dgm:t>
    </dgm:pt>
    <dgm:pt modelId="{B95A8FE3-A22D-DE43-834B-28239531E59C}" type="sibTrans" cxnId="{17F10564-4C2E-D841-83DA-0E94521E11E1}">
      <dgm:prSet/>
      <dgm:spPr/>
      <dgm:t>
        <a:bodyPr/>
        <a:lstStyle/>
        <a:p>
          <a:endParaRPr lang="zh-CN" altLang="en-US"/>
        </a:p>
      </dgm:t>
    </dgm:pt>
    <dgm:pt modelId="{296609B8-9E5C-3F40-91A2-3BBE8D8A9020}">
      <dgm:prSet phldrT="[文本]"/>
      <dgm:spPr/>
      <dgm:t>
        <a:bodyPr/>
        <a:lstStyle/>
        <a:p>
          <a:r>
            <a:rPr lang="en-US" altLang="en-US" dirty="0" smtClean="0"/>
            <a:t>Spring</a:t>
          </a:r>
          <a:r>
            <a:rPr lang="zh-CN" altLang="en-US" dirty="0" smtClean="0"/>
            <a:t>回顾会议步骤</a:t>
          </a:r>
          <a:endParaRPr lang="zh-CN" altLang="en-US" dirty="0"/>
        </a:p>
      </dgm:t>
    </dgm:pt>
    <dgm:pt modelId="{99666BFD-7B90-2D4D-A6F0-C27CF1AFA5A2}" type="parTrans" cxnId="{7384B124-BB2C-0C4F-8F3B-74CB15AA7004}">
      <dgm:prSet/>
      <dgm:spPr/>
      <dgm:t>
        <a:bodyPr/>
        <a:lstStyle/>
        <a:p>
          <a:endParaRPr lang="zh-CN" altLang="en-US"/>
        </a:p>
      </dgm:t>
    </dgm:pt>
    <dgm:pt modelId="{1B46AD1A-7B4B-D147-97E3-06D74915144D}" type="sibTrans" cxnId="{7384B124-BB2C-0C4F-8F3B-74CB15AA7004}">
      <dgm:prSet/>
      <dgm:spPr/>
      <dgm:t>
        <a:bodyPr/>
        <a:lstStyle/>
        <a:p>
          <a:endParaRPr lang="zh-CN" altLang="en-US"/>
        </a:p>
      </dgm:t>
    </dgm:pt>
    <dgm:pt modelId="{D29C4008-7078-6C40-B282-B9E6AD0CF340}" type="pres">
      <dgm:prSet presAssocID="{0F20504B-590F-AA4D-A741-C3382E2ADA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97ED636-A7FA-D840-923A-6EB5F9CAC6A2}" type="pres">
      <dgm:prSet presAssocID="{F445A95C-D38C-3649-8E1C-8C248D19D4CB}" presName="hierRoot1" presStyleCnt="0"/>
      <dgm:spPr/>
    </dgm:pt>
    <dgm:pt modelId="{6B19FA69-3C8E-3C4B-B68D-D409F8FFD095}" type="pres">
      <dgm:prSet presAssocID="{F445A95C-D38C-3649-8E1C-8C248D19D4CB}" presName="composite" presStyleCnt="0"/>
      <dgm:spPr/>
    </dgm:pt>
    <dgm:pt modelId="{30315160-4D6D-504E-AE58-2019D7C113CA}" type="pres">
      <dgm:prSet presAssocID="{F445A95C-D38C-3649-8E1C-8C248D19D4CB}" presName="background" presStyleLbl="node0" presStyleIdx="0" presStyleCnt="1"/>
      <dgm:spPr/>
    </dgm:pt>
    <dgm:pt modelId="{25755023-1276-4E49-9C5A-97426803BCDC}" type="pres">
      <dgm:prSet presAssocID="{F445A95C-D38C-3649-8E1C-8C248D19D4C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D79AB0-E88B-AD45-A58C-328D86C0821E}" type="pres">
      <dgm:prSet presAssocID="{F445A95C-D38C-3649-8E1C-8C248D19D4CB}" presName="hierChild2" presStyleCnt="0"/>
      <dgm:spPr/>
    </dgm:pt>
    <dgm:pt modelId="{A5F0FB0B-B134-8A4B-9896-262C8B3E690C}" type="pres">
      <dgm:prSet presAssocID="{1DE0FE9F-2087-7D46-9BBD-7AE1F63194F1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C2A05E4B-393C-8C49-BDB4-F5D293688396}" type="pres">
      <dgm:prSet presAssocID="{8BBD59B6-9378-EA4D-97DC-9A87B3365EEC}" presName="hierRoot2" presStyleCnt="0"/>
      <dgm:spPr/>
    </dgm:pt>
    <dgm:pt modelId="{CD43FBF9-D7E4-0748-AA1E-F5943EFB6200}" type="pres">
      <dgm:prSet presAssocID="{8BBD59B6-9378-EA4D-97DC-9A87B3365EEC}" presName="composite2" presStyleCnt="0"/>
      <dgm:spPr/>
    </dgm:pt>
    <dgm:pt modelId="{8F214E84-276C-D94D-9C35-EDFEE59D627D}" type="pres">
      <dgm:prSet presAssocID="{8BBD59B6-9378-EA4D-97DC-9A87B3365EEC}" presName="background2" presStyleLbl="node2" presStyleIdx="0" presStyleCnt="4"/>
      <dgm:spPr/>
    </dgm:pt>
    <dgm:pt modelId="{24F58E7E-14AA-F140-BC97-A43C4E453499}" type="pres">
      <dgm:prSet presAssocID="{8BBD59B6-9378-EA4D-97DC-9A87B3365EE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9BFCB6-DE73-D941-97F2-201AAB74EE0F}" type="pres">
      <dgm:prSet presAssocID="{8BBD59B6-9378-EA4D-97DC-9A87B3365EEC}" presName="hierChild3" presStyleCnt="0"/>
      <dgm:spPr/>
    </dgm:pt>
    <dgm:pt modelId="{4F0FBB17-DEE7-684C-9001-A7B3AD39C82E}" type="pres">
      <dgm:prSet presAssocID="{594FAB2E-E2EA-F341-9E12-C06F59E45AEB}" presName="Name17" presStyleLbl="parChTrans1D3" presStyleIdx="0" presStyleCnt="11"/>
      <dgm:spPr/>
      <dgm:t>
        <a:bodyPr/>
        <a:lstStyle/>
        <a:p>
          <a:endParaRPr lang="zh-CN" altLang="en-US"/>
        </a:p>
      </dgm:t>
    </dgm:pt>
    <dgm:pt modelId="{2CECDF15-6EE7-B044-AE5A-9A9F6C1634A9}" type="pres">
      <dgm:prSet presAssocID="{25D1CC2A-5D67-8544-B4B0-CB3599C06119}" presName="hierRoot3" presStyleCnt="0"/>
      <dgm:spPr/>
    </dgm:pt>
    <dgm:pt modelId="{99C55AB6-73A9-9D4E-A557-02EB83E57427}" type="pres">
      <dgm:prSet presAssocID="{25D1CC2A-5D67-8544-B4B0-CB3599C06119}" presName="composite3" presStyleCnt="0"/>
      <dgm:spPr/>
    </dgm:pt>
    <dgm:pt modelId="{FA125902-9F12-1245-873B-E391229CA139}" type="pres">
      <dgm:prSet presAssocID="{25D1CC2A-5D67-8544-B4B0-CB3599C06119}" presName="background3" presStyleLbl="node3" presStyleIdx="0" presStyleCnt="11"/>
      <dgm:spPr/>
    </dgm:pt>
    <dgm:pt modelId="{616BD843-476C-8640-9B65-91C5795EFC6C}" type="pres">
      <dgm:prSet presAssocID="{25D1CC2A-5D67-8544-B4B0-CB3599C06119}" presName="text3" presStyleLbl="fgAcc3" presStyleIdx="0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1A5114-EF2A-B94E-9E14-E4B9750781B6}" type="pres">
      <dgm:prSet presAssocID="{25D1CC2A-5D67-8544-B4B0-CB3599C06119}" presName="hierChild4" presStyleCnt="0"/>
      <dgm:spPr/>
    </dgm:pt>
    <dgm:pt modelId="{7526CD7C-FBAE-2347-B6D1-A806F29D6155}" type="pres">
      <dgm:prSet presAssocID="{8FF61BCA-275B-E343-A99C-FF82456F014C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E59F603B-82B0-6844-85EC-AF02F0A4FA67}" type="pres">
      <dgm:prSet presAssocID="{E4D094C5-6249-CF42-9A25-9FA032D55E2A}" presName="hierRoot2" presStyleCnt="0"/>
      <dgm:spPr/>
    </dgm:pt>
    <dgm:pt modelId="{F973BF4D-85E8-BB4D-B84D-B8E5C06D88FC}" type="pres">
      <dgm:prSet presAssocID="{E4D094C5-6249-CF42-9A25-9FA032D55E2A}" presName="composite2" presStyleCnt="0"/>
      <dgm:spPr/>
    </dgm:pt>
    <dgm:pt modelId="{1ED17B23-60CB-314E-A068-5339C16A8CDC}" type="pres">
      <dgm:prSet presAssocID="{E4D094C5-6249-CF42-9A25-9FA032D55E2A}" presName="background2" presStyleLbl="node2" presStyleIdx="1" presStyleCnt="4"/>
      <dgm:spPr/>
    </dgm:pt>
    <dgm:pt modelId="{3FE42916-836C-6F48-A352-624B5D1AA9E0}" type="pres">
      <dgm:prSet presAssocID="{E4D094C5-6249-CF42-9A25-9FA032D55E2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3E48D5-B291-014E-8C68-8AA932F3C16E}" type="pres">
      <dgm:prSet presAssocID="{E4D094C5-6249-CF42-9A25-9FA032D55E2A}" presName="hierChild3" presStyleCnt="0"/>
      <dgm:spPr/>
    </dgm:pt>
    <dgm:pt modelId="{A3C9C883-3CB9-EA41-8F54-0FAEED0F31C2}" type="pres">
      <dgm:prSet presAssocID="{6568699E-49C4-294D-9D31-B60D4101B3DD}" presName="Name17" presStyleLbl="parChTrans1D3" presStyleIdx="1" presStyleCnt="11"/>
      <dgm:spPr/>
      <dgm:t>
        <a:bodyPr/>
        <a:lstStyle/>
        <a:p>
          <a:endParaRPr lang="zh-CN" altLang="en-US"/>
        </a:p>
      </dgm:t>
    </dgm:pt>
    <dgm:pt modelId="{1F411966-015E-EE43-97AF-1917E08F93B3}" type="pres">
      <dgm:prSet presAssocID="{67BDA44C-DF51-2947-92B1-A376E87EBF30}" presName="hierRoot3" presStyleCnt="0"/>
      <dgm:spPr/>
    </dgm:pt>
    <dgm:pt modelId="{30B8EB47-69DB-9B49-B138-2D38706602F0}" type="pres">
      <dgm:prSet presAssocID="{67BDA44C-DF51-2947-92B1-A376E87EBF30}" presName="composite3" presStyleCnt="0"/>
      <dgm:spPr/>
    </dgm:pt>
    <dgm:pt modelId="{B769B33B-CECB-524B-AB2D-D1D2DA79B7A2}" type="pres">
      <dgm:prSet presAssocID="{67BDA44C-DF51-2947-92B1-A376E87EBF30}" presName="background3" presStyleLbl="node3" presStyleIdx="1" presStyleCnt="11"/>
      <dgm:spPr/>
    </dgm:pt>
    <dgm:pt modelId="{DB65C197-F761-3C49-BDDB-9FCFC53A3017}" type="pres">
      <dgm:prSet presAssocID="{67BDA44C-DF51-2947-92B1-A376E87EBF30}" presName="text3" presStyleLbl="fgAcc3" presStyleIdx="1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9BC495-D705-5F4B-8E16-5BCE063D6081}" type="pres">
      <dgm:prSet presAssocID="{67BDA44C-DF51-2947-92B1-A376E87EBF30}" presName="hierChild4" presStyleCnt="0"/>
      <dgm:spPr/>
    </dgm:pt>
    <dgm:pt modelId="{593F0754-7C6C-C241-805C-A66EB5C7E508}" type="pres">
      <dgm:prSet presAssocID="{266C6CA3-6D93-FE4F-98D4-45F9512F78C1}" presName="Name17" presStyleLbl="parChTrans1D3" presStyleIdx="2" presStyleCnt="11"/>
      <dgm:spPr/>
      <dgm:t>
        <a:bodyPr/>
        <a:lstStyle/>
        <a:p>
          <a:endParaRPr lang="zh-CN" altLang="en-US"/>
        </a:p>
      </dgm:t>
    </dgm:pt>
    <dgm:pt modelId="{D52B7F9D-879B-9C46-952E-12B6E0DDCC02}" type="pres">
      <dgm:prSet presAssocID="{AEE98EAE-B5FE-CF45-8780-2D65B0C6DAD3}" presName="hierRoot3" presStyleCnt="0"/>
      <dgm:spPr/>
    </dgm:pt>
    <dgm:pt modelId="{43B31132-8EB9-F244-B1B1-D757304FCFD5}" type="pres">
      <dgm:prSet presAssocID="{AEE98EAE-B5FE-CF45-8780-2D65B0C6DAD3}" presName="composite3" presStyleCnt="0"/>
      <dgm:spPr/>
    </dgm:pt>
    <dgm:pt modelId="{83B9E075-B0B4-D54C-A526-907B49D02AB3}" type="pres">
      <dgm:prSet presAssocID="{AEE98EAE-B5FE-CF45-8780-2D65B0C6DAD3}" presName="background3" presStyleLbl="node3" presStyleIdx="2" presStyleCnt="11"/>
      <dgm:spPr/>
    </dgm:pt>
    <dgm:pt modelId="{D6FBD6DD-EE49-8B4D-B98B-BD39ABA5BCC8}" type="pres">
      <dgm:prSet presAssocID="{AEE98EAE-B5FE-CF45-8780-2D65B0C6DAD3}" presName="text3" presStyleLbl="fgAcc3" presStyleIdx="2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362295-A7B4-4349-AB59-8E0713AC65A0}" type="pres">
      <dgm:prSet presAssocID="{AEE98EAE-B5FE-CF45-8780-2D65B0C6DAD3}" presName="hierChild4" presStyleCnt="0"/>
      <dgm:spPr/>
    </dgm:pt>
    <dgm:pt modelId="{84E91AA9-C7FA-AE4D-B038-A8F7A77F8728}" type="pres">
      <dgm:prSet presAssocID="{5FEC8F07-674A-F84A-92A7-2BE6F7A9D307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37FEF1AC-60C0-A742-BB5E-1F513D8AE8FF}" type="pres">
      <dgm:prSet presAssocID="{B262B7C8-A2C8-B44D-A677-14FE9E2C8D87}" presName="hierRoot2" presStyleCnt="0"/>
      <dgm:spPr/>
    </dgm:pt>
    <dgm:pt modelId="{F3D6576D-95E8-9645-A195-46AB675CAA12}" type="pres">
      <dgm:prSet presAssocID="{B262B7C8-A2C8-B44D-A677-14FE9E2C8D87}" presName="composite2" presStyleCnt="0"/>
      <dgm:spPr/>
    </dgm:pt>
    <dgm:pt modelId="{5ACBDE4C-85CB-4F41-BFF2-9DDE7CCE3D66}" type="pres">
      <dgm:prSet presAssocID="{B262B7C8-A2C8-B44D-A677-14FE9E2C8D87}" presName="background2" presStyleLbl="node2" presStyleIdx="2" presStyleCnt="4"/>
      <dgm:spPr/>
    </dgm:pt>
    <dgm:pt modelId="{425A9B69-698B-3F4D-821C-55AB76E2F7C9}" type="pres">
      <dgm:prSet presAssocID="{B262B7C8-A2C8-B44D-A677-14FE9E2C8D87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5D753D-7655-EA4A-A287-80E62FC28AA8}" type="pres">
      <dgm:prSet presAssocID="{B262B7C8-A2C8-B44D-A677-14FE9E2C8D87}" presName="hierChild3" presStyleCnt="0"/>
      <dgm:spPr/>
    </dgm:pt>
    <dgm:pt modelId="{3DA301FC-17A7-7E43-9D28-83A33905C69C}" type="pres">
      <dgm:prSet presAssocID="{E352F580-DD2F-5D4C-929F-DDADFF49CE0B}" presName="Name17" presStyleLbl="parChTrans1D3" presStyleIdx="3" presStyleCnt="11"/>
      <dgm:spPr/>
      <dgm:t>
        <a:bodyPr/>
        <a:lstStyle/>
        <a:p>
          <a:endParaRPr lang="zh-CN" altLang="en-US"/>
        </a:p>
      </dgm:t>
    </dgm:pt>
    <dgm:pt modelId="{35542A42-1148-C244-ADEB-F84F020AF14C}" type="pres">
      <dgm:prSet presAssocID="{60544B11-DE03-784F-8AF4-013B19FB3E4B}" presName="hierRoot3" presStyleCnt="0"/>
      <dgm:spPr/>
    </dgm:pt>
    <dgm:pt modelId="{E2EF8AE3-107A-A54C-AB55-085682673F5B}" type="pres">
      <dgm:prSet presAssocID="{60544B11-DE03-784F-8AF4-013B19FB3E4B}" presName="composite3" presStyleCnt="0"/>
      <dgm:spPr/>
    </dgm:pt>
    <dgm:pt modelId="{46C74505-2DF9-4C4C-83EE-7B503809B367}" type="pres">
      <dgm:prSet presAssocID="{60544B11-DE03-784F-8AF4-013B19FB3E4B}" presName="background3" presStyleLbl="node3" presStyleIdx="3" presStyleCnt="11"/>
      <dgm:spPr/>
    </dgm:pt>
    <dgm:pt modelId="{371A5105-7F23-8849-BC46-CCD29B60B18F}" type="pres">
      <dgm:prSet presAssocID="{60544B11-DE03-784F-8AF4-013B19FB3E4B}" presName="text3" presStyleLbl="fgAcc3" presStyleIdx="3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B58A75-58C3-CC43-B33F-CCB888191373}" type="pres">
      <dgm:prSet presAssocID="{60544B11-DE03-784F-8AF4-013B19FB3E4B}" presName="hierChild4" presStyleCnt="0"/>
      <dgm:spPr/>
    </dgm:pt>
    <dgm:pt modelId="{3367791B-7415-4C48-91F7-7D24E739F2BB}" type="pres">
      <dgm:prSet presAssocID="{2D8132E7-E4CC-2C4F-9CE6-7A58C264121F}" presName="Name17" presStyleLbl="parChTrans1D3" presStyleIdx="4" presStyleCnt="11"/>
      <dgm:spPr/>
      <dgm:t>
        <a:bodyPr/>
        <a:lstStyle/>
        <a:p>
          <a:endParaRPr lang="zh-CN" altLang="en-US"/>
        </a:p>
      </dgm:t>
    </dgm:pt>
    <dgm:pt modelId="{3841ECD1-A1AF-9341-AB3C-8316307ADDBF}" type="pres">
      <dgm:prSet presAssocID="{92651129-BA61-E046-9AF1-404CFB821F0F}" presName="hierRoot3" presStyleCnt="0"/>
      <dgm:spPr/>
    </dgm:pt>
    <dgm:pt modelId="{48F4C241-FF6B-4D4F-8481-3D27F68A428C}" type="pres">
      <dgm:prSet presAssocID="{92651129-BA61-E046-9AF1-404CFB821F0F}" presName="composite3" presStyleCnt="0"/>
      <dgm:spPr/>
    </dgm:pt>
    <dgm:pt modelId="{C12074D3-F445-A149-9A9E-861B799EE5B4}" type="pres">
      <dgm:prSet presAssocID="{92651129-BA61-E046-9AF1-404CFB821F0F}" presName="background3" presStyleLbl="node3" presStyleIdx="4" presStyleCnt="11"/>
      <dgm:spPr/>
    </dgm:pt>
    <dgm:pt modelId="{3364A0AF-23BB-CC4C-8AAE-5043AD74AF58}" type="pres">
      <dgm:prSet presAssocID="{92651129-BA61-E046-9AF1-404CFB821F0F}" presName="text3" presStyleLbl="fgAcc3" presStyleIdx="4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6A6DDB-A7CF-A342-BBCA-56B9A80C40E4}" type="pres">
      <dgm:prSet presAssocID="{92651129-BA61-E046-9AF1-404CFB821F0F}" presName="hierChild4" presStyleCnt="0"/>
      <dgm:spPr/>
    </dgm:pt>
    <dgm:pt modelId="{25BFD315-8944-9143-9DC6-3D472C325C23}" type="pres">
      <dgm:prSet presAssocID="{196FEEAB-8887-3B4F-A410-3FF241C4BD3B}" presName="Name17" presStyleLbl="parChTrans1D3" presStyleIdx="5" presStyleCnt="11"/>
      <dgm:spPr/>
      <dgm:t>
        <a:bodyPr/>
        <a:lstStyle/>
        <a:p>
          <a:endParaRPr lang="zh-CN" altLang="en-US"/>
        </a:p>
      </dgm:t>
    </dgm:pt>
    <dgm:pt modelId="{4B371FFE-A52E-0B43-B55C-D9473D530F54}" type="pres">
      <dgm:prSet presAssocID="{D0D8C9E9-90A8-3244-9104-116517F11323}" presName="hierRoot3" presStyleCnt="0"/>
      <dgm:spPr/>
    </dgm:pt>
    <dgm:pt modelId="{C0784454-A2BB-9B44-95A9-FE080B97276C}" type="pres">
      <dgm:prSet presAssocID="{D0D8C9E9-90A8-3244-9104-116517F11323}" presName="composite3" presStyleCnt="0"/>
      <dgm:spPr/>
    </dgm:pt>
    <dgm:pt modelId="{ACE23CB6-5050-D84C-AF3D-B86CED43E185}" type="pres">
      <dgm:prSet presAssocID="{D0D8C9E9-90A8-3244-9104-116517F11323}" presName="background3" presStyleLbl="node3" presStyleIdx="5" presStyleCnt="11"/>
      <dgm:spPr/>
    </dgm:pt>
    <dgm:pt modelId="{EDAD67D8-E667-5941-8E67-B6C611D250F9}" type="pres">
      <dgm:prSet presAssocID="{D0D8C9E9-90A8-3244-9104-116517F11323}" presName="text3" presStyleLbl="fgAcc3" presStyleIdx="5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54742A-5BD2-9E4A-AFA0-97CA41A36C74}" type="pres">
      <dgm:prSet presAssocID="{D0D8C9E9-90A8-3244-9104-116517F11323}" presName="hierChild4" presStyleCnt="0"/>
      <dgm:spPr/>
    </dgm:pt>
    <dgm:pt modelId="{15112F45-7EC7-D743-8FA7-16650990AE2B}" type="pres">
      <dgm:prSet presAssocID="{6643F162-9CE9-2446-ADD8-2793B9D9263A}" presName="Name17" presStyleLbl="parChTrans1D3" presStyleIdx="6" presStyleCnt="11"/>
      <dgm:spPr/>
      <dgm:t>
        <a:bodyPr/>
        <a:lstStyle/>
        <a:p>
          <a:endParaRPr lang="zh-CN" altLang="en-US"/>
        </a:p>
      </dgm:t>
    </dgm:pt>
    <dgm:pt modelId="{1225B815-2A15-5143-B061-08E48A21BBAA}" type="pres">
      <dgm:prSet presAssocID="{D39ECBFA-2484-434F-BCD5-87C096737632}" presName="hierRoot3" presStyleCnt="0"/>
      <dgm:spPr/>
    </dgm:pt>
    <dgm:pt modelId="{1A59C831-8C46-CA48-A117-CA45F5115405}" type="pres">
      <dgm:prSet presAssocID="{D39ECBFA-2484-434F-BCD5-87C096737632}" presName="composite3" presStyleCnt="0"/>
      <dgm:spPr/>
    </dgm:pt>
    <dgm:pt modelId="{4A0DDEA2-81F6-C64A-B3A3-7E8F2686A740}" type="pres">
      <dgm:prSet presAssocID="{D39ECBFA-2484-434F-BCD5-87C096737632}" presName="background3" presStyleLbl="node3" presStyleIdx="6" presStyleCnt="11"/>
      <dgm:spPr/>
    </dgm:pt>
    <dgm:pt modelId="{4EA45922-12AF-A14F-A35F-8036216FC7AC}" type="pres">
      <dgm:prSet presAssocID="{D39ECBFA-2484-434F-BCD5-87C096737632}" presName="text3" presStyleLbl="fgAcc3" presStyleIdx="6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ABF9F7-8B6E-6E40-A5C5-9050BE525F5C}" type="pres">
      <dgm:prSet presAssocID="{D39ECBFA-2484-434F-BCD5-87C096737632}" presName="hierChild4" presStyleCnt="0"/>
      <dgm:spPr/>
    </dgm:pt>
    <dgm:pt modelId="{3B8215F2-77A9-494A-BBBB-38364129C23D}" type="pres">
      <dgm:prSet presAssocID="{4BB4EC84-6C94-0D4E-B1FA-CB47DBF1FEAA}" presName="Name17" presStyleLbl="parChTrans1D3" presStyleIdx="7" presStyleCnt="11"/>
      <dgm:spPr/>
      <dgm:t>
        <a:bodyPr/>
        <a:lstStyle/>
        <a:p>
          <a:endParaRPr lang="zh-CN" altLang="en-US"/>
        </a:p>
      </dgm:t>
    </dgm:pt>
    <dgm:pt modelId="{AE339378-531D-114F-8309-CFA04C3D981B}" type="pres">
      <dgm:prSet presAssocID="{A9DAA596-500F-BD48-92CE-F57AEB74F5A8}" presName="hierRoot3" presStyleCnt="0"/>
      <dgm:spPr/>
    </dgm:pt>
    <dgm:pt modelId="{ED073D2D-C39F-BF40-897B-3B23DC11FE61}" type="pres">
      <dgm:prSet presAssocID="{A9DAA596-500F-BD48-92CE-F57AEB74F5A8}" presName="composite3" presStyleCnt="0"/>
      <dgm:spPr/>
    </dgm:pt>
    <dgm:pt modelId="{584FF33A-06E6-2647-9520-06148DAACA95}" type="pres">
      <dgm:prSet presAssocID="{A9DAA596-500F-BD48-92CE-F57AEB74F5A8}" presName="background3" presStyleLbl="node3" presStyleIdx="7" presStyleCnt="11"/>
      <dgm:spPr/>
    </dgm:pt>
    <dgm:pt modelId="{90369EF6-42EF-FE49-9354-2D1ABC0663F8}" type="pres">
      <dgm:prSet presAssocID="{A9DAA596-500F-BD48-92CE-F57AEB74F5A8}" presName="text3" presStyleLbl="fgAcc3" presStyleIdx="7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CACC32-4769-8D4B-AA59-3F946DEE6843}" type="pres">
      <dgm:prSet presAssocID="{A9DAA596-500F-BD48-92CE-F57AEB74F5A8}" presName="hierChild4" presStyleCnt="0"/>
      <dgm:spPr/>
    </dgm:pt>
    <dgm:pt modelId="{757BDBA3-B1BE-F544-A7A5-D399650371A8}" type="pres">
      <dgm:prSet presAssocID="{E1A96804-20DD-294B-A1B3-56EAC9EC6C6B}" presName="Name17" presStyleLbl="parChTrans1D3" presStyleIdx="8" presStyleCnt="11"/>
      <dgm:spPr/>
      <dgm:t>
        <a:bodyPr/>
        <a:lstStyle/>
        <a:p>
          <a:endParaRPr lang="zh-CN" altLang="en-US"/>
        </a:p>
      </dgm:t>
    </dgm:pt>
    <dgm:pt modelId="{6CD19DF1-DE20-6D45-A777-98A3B00E85B9}" type="pres">
      <dgm:prSet presAssocID="{6CEBA055-72CF-D24A-9CCD-10B19C4F08BD}" presName="hierRoot3" presStyleCnt="0"/>
      <dgm:spPr/>
    </dgm:pt>
    <dgm:pt modelId="{90D855A0-004C-2F46-8DB0-FD817386FA00}" type="pres">
      <dgm:prSet presAssocID="{6CEBA055-72CF-D24A-9CCD-10B19C4F08BD}" presName="composite3" presStyleCnt="0"/>
      <dgm:spPr/>
    </dgm:pt>
    <dgm:pt modelId="{5C9E7327-81D2-E148-884D-66A053CF12EE}" type="pres">
      <dgm:prSet presAssocID="{6CEBA055-72CF-D24A-9CCD-10B19C4F08BD}" presName="background3" presStyleLbl="node3" presStyleIdx="8" presStyleCnt="11"/>
      <dgm:spPr/>
    </dgm:pt>
    <dgm:pt modelId="{12CAB555-D577-F24B-8DAE-684E2CEAE50C}" type="pres">
      <dgm:prSet presAssocID="{6CEBA055-72CF-D24A-9CCD-10B19C4F08BD}" presName="text3" presStyleLbl="fgAcc3" presStyleIdx="8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345EA8-C768-6A47-93A9-E85655BA8E73}" type="pres">
      <dgm:prSet presAssocID="{6CEBA055-72CF-D24A-9CCD-10B19C4F08BD}" presName="hierChild4" presStyleCnt="0"/>
      <dgm:spPr/>
    </dgm:pt>
    <dgm:pt modelId="{1E2C027F-960A-1E40-887F-2B1734718781}" type="pres">
      <dgm:prSet presAssocID="{95CDD7F2-066C-2842-B721-FF8C52860B7A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977324DD-E5B4-B84D-AC05-1E19645DF2B9}" type="pres">
      <dgm:prSet presAssocID="{32045F08-BC81-C246-9675-42A86C72CF3C}" presName="hierRoot2" presStyleCnt="0"/>
      <dgm:spPr/>
    </dgm:pt>
    <dgm:pt modelId="{8EC67ADA-B353-554C-B0B0-B859D90F152C}" type="pres">
      <dgm:prSet presAssocID="{32045F08-BC81-C246-9675-42A86C72CF3C}" presName="composite2" presStyleCnt="0"/>
      <dgm:spPr/>
    </dgm:pt>
    <dgm:pt modelId="{C3DB298F-AF61-004C-B9FF-79FEC673FFAF}" type="pres">
      <dgm:prSet presAssocID="{32045F08-BC81-C246-9675-42A86C72CF3C}" presName="background2" presStyleLbl="node2" presStyleIdx="3" presStyleCnt="4"/>
      <dgm:spPr/>
    </dgm:pt>
    <dgm:pt modelId="{BD529E89-793F-AA47-94EE-3284A19F7430}" type="pres">
      <dgm:prSet presAssocID="{32045F08-BC81-C246-9675-42A86C72CF3C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359333-DA07-624F-BF13-17C2DC049FB7}" type="pres">
      <dgm:prSet presAssocID="{32045F08-BC81-C246-9675-42A86C72CF3C}" presName="hierChild3" presStyleCnt="0"/>
      <dgm:spPr/>
    </dgm:pt>
    <dgm:pt modelId="{9178C1F2-E260-0040-AFE0-E4E252608F28}" type="pres">
      <dgm:prSet presAssocID="{2E1BCF1B-71A3-DF48-AD2F-27900A1B4D5D}" presName="Name17" presStyleLbl="parChTrans1D3" presStyleIdx="9" presStyleCnt="11"/>
      <dgm:spPr/>
      <dgm:t>
        <a:bodyPr/>
        <a:lstStyle/>
        <a:p>
          <a:endParaRPr lang="zh-CN" altLang="en-US"/>
        </a:p>
      </dgm:t>
    </dgm:pt>
    <dgm:pt modelId="{6E84DC91-C7FB-3A4A-8B3F-0D4D6C01C59D}" type="pres">
      <dgm:prSet presAssocID="{6FB9E650-4C81-6A47-B2A8-3CAB8F8C7EF0}" presName="hierRoot3" presStyleCnt="0"/>
      <dgm:spPr/>
    </dgm:pt>
    <dgm:pt modelId="{3E9A844A-0563-9447-8E68-BF9B2F007E6E}" type="pres">
      <dgm:prSet presAssocID="{6FB9E650-4C81-6A47-B2A8-3CAB8F8C7EF0}" presName="composite3" presStyleCnt="0"/>
      <dgm:spPr/>
    </dgm:pt>
    <dgm:pt modelId="{DCD804F1-AA16-214B-92A9-332951683897}" type="pres">
      <dgm:prSet presAssocID="{6FB9E650-4C81-6A47-B2A8-3CAB8F8C7EF0}" presName="background3" presStyleLbl="node3" presStyleIdx="9" presStyleCnt="11"/>
      <dgm:spPr/>
    </dgm:pt>
    <dgm:pt modelId="{EB97D494-78A8-144C-9EF6-2C7353C7927B}" type="pres">
      <dgm:prSet presAssocID="{6FB9E650-4C81-6A47-B2A8-3CAB8F8C7EF0}" presName="text3" presStyleLbl="fgAcc3" presStyleIdx="9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D12BF3-E061-C743-A55F-DB678169B07A}" type="pres">
      <dgm:prSet presAssocID="{6FB9E650-4C81-6A47-B2A8-3CAB8F8C7EF0}" presName="hierChild4" presStyleCnt="0"/>
      <dgm:spPr/>
    </dgm:pt>
    <dgm:pt modelId="{924A770D-B0C4-B24A-9439-39500ACA72B0}" type="pres">
      <dgm:prSet presAssocID="{99666BFD-7B90-2D4D-A6F0-C27CF1AFA5A2}" presName="Name17" presStyleLbl="parChTrans1D3" presStyleIdx="10" presStyleCnt="11"/>
      <dgm:spPr/>
      <dgm:t>
        <a:bodyPr/>
        <a:lstStyle/>
        <a:p>
          <a:endParaRPr lang="zh-CN" altLang="en-US"/>
        </a:p>
      </dgm:t>
    </dgm:pt>
    <dgm:pt modelId="{B482360C-BCC4-254A-96ED-6EE51B9425EE}" type="pres">
      <dgm:prSet presAssocID="{296609B8-9E5C-3F40-91A2-3BBE8D8A9020}" presName="hierRoot3" presStyleCnt="0"/>
      <dgm:spPr/>
    </dgm:pt>
    <dgm:pt modelId="{303974BF-1EA3-8046-B718-AB8431FF1EA7}" type="pres">
      <dgm:prSet presAssocID="{296609B8-9E5C-3F40-91A2-3BBE8D8A9020}" presName="composite3" presStyleCnt="0"/>
      <dgm:spPr/>
    </dgm:pt>
    <dgm:pt modelId="{5049B9CA-5F8E-EB47-B557-6D4CA2B6D45B}" type="pres">
      <dgm:prSet presAssocID="{296609B8-9E5C-3F40-91A2-3BBE8D8A9020}" presName="background3" presStyleLbl="node3" presStyleIdx="10" presStyleCnt="11"/>
      <dgm:spPr/>
    </dgm:pt>
    <dgm:pt modelId="{66CA38F2-B06C-014E-B4BF-EA9BABA96A4E}" type="pres">
      <dgm:prSet presAssocID="{296609B8-9E5C-3F40-91A2-3BBE8D8A9020}" presName="text3" presStyleLbl="fgAcc3" presStyleIdx="10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4450A7-2A9D-CC4B-AEEB-644AC09A41B0}" type="pres">
      <dgm:prSet presAssocID="{296609B8-9E5C-3F40-91A2-3BBE8D8A9020}" presName="hierChild4" presStyleCnt="0"/>
      <dgm:spPr/>
    </dgm:pt>
  </dgm:ptLst>
  <dgm:cxnLst>
    <dgm:cxn modelId="{7384B124-BB2C-0C4F-8F3B-74CB15AA7004}" srcId="{32045F08-BC81-C246-9675-42A86C72CF3C}" destId="{296609B8-9E5C-3F40-91A2-3BBE8D8A9020}" srcOrd="1" destOrd="0" parTransId="{99666BFD-7B90-2D4D-A6F0-C27CF1AFA5A2}" sibTransId="{1B46AD1A-7B4B-D147-97E3-06D74915144D}"/>
    <dgm:cxn modelId="{8E315EE6-6B08-DF44-9FDB-EB29422B1376}" type="presOf" srcId="{266C6CA3-6D93-FE4F-98D4-45F9512F78C1}" destId="{593F0754-7C6C-C241-805C-A66EB5C7E508}" srcOrd="0" destOrd="0" presId="urn:microsoft.com/office/officeart/2005/8/layout/hierarchy1"/>
    <dgm:cxn modelId="{71A3176E-7206-0346-A98A-888FB8053672}" type="presOf" srcId="{D39ECBFA-2484-434F-BCD5-87C096737632}" destId="{4EA45922-12AF-A14F-A35F-8036216FC7AC}" srcOrd="0" destOrd="0" presId="urn:microsoft.com/office/officeart/2005/8/layout/hierarchy1"/>
    <dgm:cxn modelId="{200FCFD3-A7FD-0042-AD16-AA2C7E3D9DD0}" srcId="{F445A95C-D38C-3649-8E1C-8C248D19D4CB}" destId="{8BBD59B6-9378-EA4D-97DC-9A87B3365EEC}" srcOrd="0" destOrd="0" parTransId="{1DE0FE9F-2087-7D46-9BBD-7AE1F63194F1}" sibTransId="{6C1A50E9-76C8-C74A-9522-3C98848BF5B3}"/>
    <dgm:cxn modelId="{C6C67EDA-E8A5-C94F-88EB-F2E8C29AE0F2}" type="presOf" srcId="{99666BFD-7B90-2D4D-A6F0-C27CF1AFA5A2}" destId="{924A770D-B0C4-B24A-9439-39500ACA72B0}" srcOrd="0" destOrd="0" presId="urn:microsoft.com/office/officeart/2005/8/layout/hierarchy1"/>
    <dgm:cxn modelId="{71C92095-EE05-D245-B390-28CFF4D3349C}" srcId="{E4D094C5-6249-CF42-9A25-9FA032D55E2A}" destId="{67BDA44C-DF51-2947-92B1-A376E87EBF30}" srcOrd="0" destOrd="0" parTransId="{6568699E-49C4-294D-9D31-B60D4101B3DD}" sibTransId="{C0F19057-A9A5-C14F-810C-392477910CAA}"/>
    <dgm:cxn modelId="{26E5F159-68FF-A248-9A9C-9DA37DC0A797}" srcId="{F445A95C-D38C-3649-8E1C-8C248D19D4CB}" destId="{B262B7C8-A2C8-B44D-A677-14FE9E2C8D87}" srcOrd="2" destOrd="0" parTransId="{5FEC8F07-674A-F84A-92A7-2BE6F7A9D307}" sibTransId="{9EAF8B2F-6D07-E544-9239-CC75C46E3731}"/>
    <dgm:cxn modelId="{649BA48A-81CA-2F4D-BB10-679F24140786}" type="presOf" srcId="{D0D8C9E9-90A8-3244-9104-116517F11323}" destId="{EDAD67D8-E667-5941-8E67-B6C611D250F9}" srcOrd="0" destOrd="0" presId="urn:microsoft.com/office/officeart/2005/8/layout/hierarchy1"/>
    <dgm:cxn modelId="{507E0E45-C41F-C64B-A575-92A7C1CD482A}" srcId="{B262B7C8-A2C8-B44D-A677-14FE9E2C8D87}" destId="{D0D8C9E9-90A8-3244-9104-116517F11323}" srcOrd="2" destOrd="0" parTransId="{196FEEAB-8887-3B4F-A410-3FF241C4BD3B}" sibTransId="{2330A3BC-ACDF-BC42-9E9A-441C2517C183}"/>
    <dgm:cxn modelId="{E97533A2-3BE7-3240-9F98-0253F51FB84E}" srcId="{B262B7C8-A2C8-B44D-A677-14FE9E2C8D87}" destId="{60544B11-DE03-784F-8AF4-013B19FB3E4B}" srcOrd="0" destOrd="0" parTransId="{E352F580-DD2F-5D4C-929F-DDADFF49CE0B}" sibTransId="{6D717DD7-D691-2940-8046-B8458F3221BE}"/>
    <dgm:cxn modelId="{E314F614-CCBB-9149-9307-FDA60F745DDD}" type="presOf" srcId="{B262B7C8-A2C8-B44D-A677-14FE9E2C8D87}" destId="{425A9B69-698B-3F4D-821C-55AB76E2F7C9}" srcOrd="0" destOrd="0" presId="urn:microsoft.com/office/officeart/2005/8/layout/hierarchy1"/>
    <dgm:cxn modelId="{60D58BB2-72E4-F547-A6AB-816D5F8FE112}" srcId="{B262B7C8-A2C8-B44D-A677-14FE9E2C8D87}" destId="{6CEBA055-72CF-D24A-9CCD-10B19C4F08BD}" srcOrd="5" destOrd="0" parTransId="{E1A96804-20DD-294B-A1B3-56EAC9EC6C6B}" sibTransId="{ECBBDC78-2EC3-AE4B-B281-733AFA4B38D2}"/>
    <dgm:cxn modelId="{777ACD4C-EAFA-2D4E-A189-9CE3C7E0D631}" type="presOf" srcId="{5FEC8F07-674A-F84A-92A7-2BE6F7A9D307}" destId="{84E91AA9-C7FA-AE4D-B038-A8F7A77F8728}" srcOrd="0" destOrd="0" presId="urn:microsoft.com/office/officeart/2005/8/layout/hierarchy1"/>
    <dgm:cxn modelId="{96DD5F59-38C0-E546-8354-A58EF9E71718}" srcId="{0F20504B-590F-AA4D-A741-C3382E2ADA95}" destId="{F445A95C-D38C-3649-8E1C-8C248D19D4CB}" srcOrd="0" destOrd="0" parTransId="{137B5572-AAC3-804E-AC87-E205BC50E23B}" sibTransId="{E92E46A6-E754-0747-A27B-B8009E345D2B}"/>
    <dgm:cxn modelId="{C2C3B3C9-73E0-A44F-B9B1-3CFAFDF1A91C}" type="presOf" srcId="{6CEBA055-72CF-D24A-9CCD-10B19C4F08BD}" destId="{12CAB555-D577-F24B-8DAE-684E2CEAE50C}" srcOrd="0" destOrd="0" presId="urn:microsoft.com/office/officeart/2005/8/layout/hierarchy1"/>
    <dgm:cxn modelId="{DA4473B0-1862-8B46-9896-19FDA19549A4}" type="presOf" srcId="{8BBD59B6-9378-EA4D-97DC-9A87B3365EEC}" destId="{24F58E7E-14AA-F140-BC97-A43C4E453499}" srcOrd="0" destOrd="0" presId="urn:microsoft.com/office/officeart/2005/8/layout/hierarchy1"/>
    <dgm:cxn modelId="{231B3824-E52A-5E49-B4A0-D1F90AA906C7}" srcId="{F445A95C-D38C-3649-8E1C-8C248D19D4CB}" destId="{E4D094C5-6249-CF42-9A25-9FA032D55E2A}" srcOrd="1" destOrd="0" parTransId="{8FF61BCA-275B-E343-A99C-FF82456F014C}" sibTransId="{67BC3214-561F-154A-821A-A40E9C0BDE94}"/>
    <dgm:cxn modelId="{6CBBE6F6-E3DF-ED4E-8D9E-9A8625479562}" srcId="{8BBD59B6-9378-EA4D-97DC-9A87B3365EEC}" destId="{25D1CC2A-5D67-8544-B4B0-CB3599C06119}" srcOrd="0" destOrd="0" parTransId="{594FAB2E-E2EA-F341-9E12-C06F59E45AEB}" sibTransId="{5649BD70-48C0-FA45-9F47-1FA86A274FCA}"/>
    <dgm:cxn modelId="{D15A2312-40BB-A24D-8FBC-1C8DE5BA6685}" type="presOf" srcId="{95CDD7F2-066C-2842-B721-FF8C52860B7A}" destId="{1E2C027F-960A-1E40-887F-2B1734718781}" srcOrd="0" destOrd="0" presId="urn:microsoft.com/office/officeart/2005/8/layout/hierarchy1"/>
    <dgm:cxn modelId="{17F10564-4C2E-D841-83DA-0E94521E11E1}" srcId="{32045F08-BC81-C246-9675-42A86C72CF3C}" destId="{6FB9E650-4C81-6A47-B2A8-3CAB8F8C7EF0}" srcOrd="0" destOrd="0" parTransId="{2E1BCF1B-71A3-DF48-AD2F-27900A1B4D5D}" sibTransId="{B95A8FE3-A22D-DE43-834B-28239531E59C}"/>
    <dgm:cxn modelId="{FB36916E-F5C8-A844-B561-8C93FBA8BC60}" type="presOf" srcId="{6FB9E650-4C81-6A47-B2A8-3CAB8F8C7EF0}" destId="{EB97D494-78A8-144C-9EF6-2C7353C7927B}" srcOrd="0" destOrd="0" presId="urn:microsoft.com/office/officeart/2005/8/layout/hierarchy1"/>
    <dgm:cxn modelId="{38ADF164-50AF-894B-8C51-D750BCB31327}" type="presOf" srcId="{E352F580-DD2F-5D4C-929F-DDADFF49CE0B}" destId="{3DA301FC-17A7-7E43-9D28-83A33905C69C}" srcOrd="0" destOrd="0" presId="urn:microsoft.com/office/officeart/2005/8/layout/hierarchy1"/>
    <dgm:cxn modelId="{CC05C989-753A-6743-8999-F06D48F58C94}" type="presOf" srcId="{4BB4EC84-6C94-0D4E-B1FA-CB47DBF1FEAA}" destId="{3B8215F2-77A9-494A-BBBB-38364129C23D}" srcOrd="0" destOrd="0" presId="urn:microsoft.com/office/officeart/2005/8/layout/hierarchy1"/>
    <dgm:cxn modelId="{D5BF9DED-08B3-D544-B9AF-75B482519A51}" srcId="{B262B7C8-A2C8-B44D-A677-14FE9E2C8D87}" destId="{D39ECBFA-2484-434F-BCD5-87C096737632}" srcOrd="3" destOrd="0" parTransId="{6643F162-9CE9-2446-ADD8-2793B9D9263A}" sibTransId="{BC0122E6-4ADE-9F45-9400-84222FF5C92F}"/>
    <dgm:cxn modelId="{7B55BE26-85C6-C64A-86B5-FCC52D0D6694}" type="presOf" srcId="{25D1CC2A-5D67-8544-B4B0-CB3599C06119}" destId="{616BD843-476C-8640-9B65-91C5795EFC6C}" srcOrd="0" destOrd="0" presId="urn:microsoft.com/office/officeart/2005/8/layout/hierarchy1"/>
    <dgm:cxn modelId="{F50205C9-B7F1-D34C-BA55-0F03A3C77845}" type="presOf" srcId="{E4D094C5-6249-CF42-9A25-9FA032D55E2A}" destId="{3FE42916-836C-6F48-A352-624B5D1AA9E0}" srcOrd="0" destOrd="0" presId="urn:microsoft.com/office/officeart/2005/8/layout/hierarchy1"/>
    <dgm:cxn modelId="{78644C53-1367-BE41-A78A-8FEF3B661E71}" srcId="{E4D094C5-6249-CF42-9A25-9FA032D55E2A}" destId="{AEE98EAE-B5FE-CF45-8780-2D65B0C6DAD3}" srcOrd="1" destOrd="0" parTransId="{266C6CA3-6D93-FE4F-98D4-45F9512F78C1}" sibTransId="{EBD34A35-6EC2-754C-B247-1E2066E48B78}"/>
    <dgm:cxn modelId="{82A3B7D6-3252-C747-BF1A-989E4BBBEA22}" type="presOf" srcId="{296609B8-9E5C-3F40-91A2-3BBE8D8A9020}" destId="{66CA38F2-B06C-014E-B4BF-EA9BABA96A4E}" srcOrd="0" destOrd="0" presId="urn:microsoft.com/office/officeart/2005/8/layout/hierarchy1"/>
    <dgm:cxn modelId="{0977B732-3CC6-C24C-9CB4-7539F715A280}" type="presOf" srcId="{196FEEAB-8887-3B4F-A410-3FF241C4BD3B}" destId="{25BFD315-8944-9143-9DC6-3D472C325C23}" srcOrd="0" destOrd="0" presId="urn:microsoft.com/office/officeart/2005/8/layout/hierarchy1"/>
    <dgm:cxn modelId="{BFE46029-8AC3-5640-9734-D3FD0D349051}" type="presOf" srcId="{E1A96804-20DD-294B-A1B3-56EAC9EC6C6B}" destId="{757BDBA3-B1BE-F544-A7A5-D399650371A8}" srcOrd="0" destOrd="0" presId="urn:microsoft.com/office/officeart/2005/8/layout/hierarchy1"/>
    <dgm:cxn modelId="{C7DD8713-161F-184C-B7E3-7E16BFC26C49}" type="presOf" srcId="{AEE98EAE-B5FE-CF45-8780-2D65B0C6DAD3}" destId="{D6FBD6DD-EE49-8B4D-B98B-BD39ABA5BCC8}" srcOrd="0" destOrd="0" presId="urn:microsoft.com/office/officeart/2005/8/layout/hierarchy1"/>
    <dgm:cxn modelId="{2D78C12F-7C0D-AB4A-96F1-688B03C8EB8F}" type="presOf" srcId="{2E1BCF1B-71A3-DF48-AD2F-27900A1B4D5D}" destId="{9178C1F2-E260-0040-AFE0-E4E252608F28}" srcOrd="0" destOrd="0" presId="urn:microsoft.com/office/officeart/2005/8/layout/hierarchy1"/>
    <dgm:cxn modelId="{812443BA-0545-6448-886A-37F58BDAC39B}" type="presOf" srcId="{6568699E-49C4-294D-9D31-B60D4101B3DD}" destId="{A3C9C883-3CB9-EA41-8F54-0FAEED0F31C2}" srcOrd="0" destOrd="0" presId="urn:microsoft.com/office/officeart/2005/8/layout/hierarchy1"/>
    <dgm:cxn modelId="{9A9C3148-0AA1-DE47-9AB1-7D7BB79A65CF}" type="presOf" srcId="{A9DAA596-500F-BD48-92CE-F57AEB74F5A8}" destId="{90369EF6-42EF-FE49-9354-2D1ABC0663F8}" srcOrd="0" destOrd="0" presId="urn:microsoft.com/office/officeart/2005/8/layout/hierarchy1"/>
    <dgm:cxn modelId="{2356C922-F0C9-0C42-A68B-2C46335A598D}" type="presOf" srcId="{32045F08-BC81-C246-9675-42A86C72CF3C}" destId="{BD529E89-793F-AA47-94EE-3284A19F7430}" srcOrd="0" destOrd="0" presId="urn:microsoft.com/office/officeart/2005/8/layout/hierarchy1"/>
    <dgm:cxn modelId="{D3EBF3C3-5925-C544-8EA5-2539040427BC}" type="presOf" srcId="{8FF61BCA-275B-E343-A99C-FF82456F014C}" destId="{7526CD7C-FBAE-2347-B6D1-A806F29D6155}" srcOrd="0" destOrd="0" presId="urn:microsoft.com/office/officeart/2005/8/layout/hierarchy1"/>
    <dgm:cxn modelId="{0B5A77EF-48AD-C848-8601-449AFBCBB8A3}" type="presOf" srcId="{594FAB2E-E2EA-F341-9E12-C06F59E45AEB}" destId="{4F0FBB17-DEE7-684C-9001-A7B3AD39C82E}" srcOrd="0" destOrd="0" presId="urn:microsoft.com/office/officeart/2005/8/layout/hierarchy1"/>
    <dgm:cxn modelId="{F34F807D-E085-F14E-9A3D-71EB9E35DBD0}" type="presOf" srcId="{1DE0FE9F-2087-7D46-9BBD-7AE1F63194F1}" destId="{A5F0FB0B-B134-8A4B-9896-262C8B3E690C}" srcOrd="0" destOrd="0" presId="urn:microsoft.com/office/officeart/2005/8/layout/hierarchy1"/>
    <dgm:cxn modelId="{2621863A-679B-3C43-8113-77B20F69661A}" type="presOf" srcId="{2D8132E7-E4CC-2C4F-9CE6-7A58C264121F}" destId="{3367791B-7415-4C48-91F7-7D24E739F2BB}" srcOrd="0" destOrd="0" presId="urn:microsoft.com/office/officeart/2005/8/layout/hierarchy1"/>
    <dgm:cxn modelId="{8ADA1966-BA42-BD4D-B531-82BB73995330}" srcId="{B262B7C8-A2C8-B44D-A677-14FE9E2C8D87}" destId="{92651129-BA61-E046-9AF1-404CFB821F0F}" srcOrd="1" destOrd="0" parTransId="{2D8132E7-E4CC-2C4F-9CE6-7A58C264121F}" sibTransId="{1E78E1EF-D969-9E40-93FC-B112C932CAEF}"/>
    <dgm:cxn modelId="{B9EE00DA-9A63-6A4D-A253-36CAF356F8C9}" type="presOf" srcId="{6643F162-9CE9-2446-ADD8-2793B9D9263A}" destId="{15112F45-7EC7-D743-8FA7-16650990AE2B}" srcOrd="0" destOrd="0" presId="urn:microsoft.com/office/officeart/2005/8/layout/hierarchy1"/>
    <dgm:cxn modelId="{3738EA91-07F6-8E43-B915-A6BB50BAB042}" srcId="{F445A95C-D38C-3649-8E1C-8C248D19D4CB}" destId="{32045F08-BC81-C246-9675-42A86C72CF3C}" srcOrd="3" destOrd="0" parTransId="{95CDD7F2-066C-2842-B721-FF8C52860B7A}" sibTransId="{E63C67CE-ADD5-C942-861C-7D46CC2BADDF}"/>
    <dgm:cxn modelId="{2D7E2881-708A-F04C-856E-A46A211E7E38}" type="presOf" srcId="{0F20504B-590F-AA4D-A741-C3382E2ADA95}" destId="{D29C4008-7078-6C40-B282-B9E6AD0CF340}" srcOrd="0" destOrd="0" presId="urn:microsoft.com/office/officeart/2005/8/layout/hierarchy1"/>
    <dgm:cxn modelId="{CC9990A0-B8E0-4A42-AA04-FFE7AEE3BB04}" type="presOf" srcId="{92651129-BA61-E046-9AF1-404CFB821F0F}" destId="{3364A0AF-23BB-CC4C-8AAE-5043AD74AF58}" srcOrd="0" destOrd="0" presId="urn:microsoft.com/office/officeart/2005/8/layout/hierarchy1"/>
    <dgm:cxn modelId="{4B157921-C355-244F-A871-6CC466350909}" type="presOf" srcId="{F445A95C-D38C-3649-8E1C-8C248D19D4CB}" destId="{25755023-1276-4E49-9C5A-97426803BCDC}" srcOrd="0" destOrd="0" presId="urn:microsoft.com/office/officeart/2005/8/layout/hierarchy1"/>
    <dgm:cxn modelId="{2B619947-91E5-B746-9283-6A70A4A7C23A}" type="presOf" srcId="{67BDA44C-DF51-2947-92B1-A376E87EBF30}" destId="{DB65C197-F761-3C49-BDDB-9FCFC53A3017}" srcOrd="0" destOrd="0" presId="urn:microsoft.com/office/officeart/2005/8/layout/hierarchy1"/>
    <dgm:cxn modelId="{A9C3AD9C-DC4B-274D-B959-DB1026DD3D9A}" type="presOf" srcId="{60544B11-DE03-784F-8AF4-013B19FB3E4B}" destId="{371A5105-7F23-8849-BC46-CCD29B60B18F}" srcOrd="0" destOrd="0" presId="urn:microsoft.com/office/officeart/2005/8/layout/hierarchy1"/>
    <dgm:cxn modelId="{57B466FB-6B29-2D4F-B959-CE89445A975E}" srcId="{B262B7C8-A2C8-B44D-A677-14FE9E2C8D87}" destId="{A9DAA596-500F-BD48-92CE-F57AEB74F5A8}" srcOrd="4" destOrd="0" parTransId="{4BB4EC84-6C94-0D4E-B1FA-CB47DBF1FEAA}" sibTransId="{78F4C41C-67AF-744B-A98D-71948352D5E3}"/>
    <dgm:cxn modelId="{7EE1B779-14BC-0F44-A1FF-2B8E2709048B}" type="presParOf" srcId="{D29C4008-7078-6C40-B282-B9E6AD0CF340}" destId="{997ED636-A7FA-D840-923A-6EB5F9CAC6A2}" srcOrd="0" destOrd="0" presId="urn:microsoft.com/office/officeart/2005/8/layout/hierarchy1"/>
    <dgm:cxn modelId="{800ED5C3-D6AF-4140-AEF1-4A7071208D00}" type="presParOf" srcId="{997ED636-A7FA-D840-923A-6EB5F9CAC6A2}" destId="{6B19FA69-3C8E-3C4B-B68D-D409F8FFD095}" srcOrd="0" destOrd="0" presId="urn:microsoft.com/office/officeart/2005/8/layout/hierarchy1"/>
    <dgm:cxn modelId="{07DACE6D-D624-F14F-8455-DCBB4FCB4F3E}" type="presParOf" srcId="{6B19FA69-3C8E-3C4B-B68D-D409F8FFD095}" destId="{30315160-4D6D-504E-AE58-2019D7C113CA}" srcOrd="0" destOrd="0" presId="urn:microsoft.com/office/officeart/2005/8/layout/hierarchy1"/>
    <dgm:cxn modelId="{E129D4A6-B019-FA4F-984D-5EA5EEC4535C}" type="presParOf" srcId="{6B19FA69-3C8E-3C4B-B68D-D409F8FFD095}" destId="{25755023-1276-4E49-9C5A-97426803BCDC}" srcOrd="1" destOrd="0" presId="urn:microsoft.com/office/officeart/2005/8/layout/hierarchy1"/>
    <dgm:cxn modelId="{C81B4C76-940A-9D47-9B84-3A44768A072E}" type="presParOf" srcId="{997ED636-A7FA-D840-923A-6EB5F9CAC6A2}" destId="{72D79AB0-E88B-AD45-A58C-328D86C0821E}" srcOrd="1" destOrd="0" presId="urn:microsoft.com/office/officeart/2005/8/layout/hierarchy1"/>
    <dgm:cxn modelId="{43D966AD-5A43-EB45-82AC-BDCB2BD2D0ED}" type="presParOf" srcId="{72D79AB0-E88B-AD45-A58C-328D86C0821E}" destId="{A5F0FB0B-B134-8A4B-9896-262C8B3E690C}" srcOrd="0" destOrd="0" presId="urn:microsoft.com/office/officeart/2005/8/layout/hierarchy1"/>
    <dgm:cxn modelId="{F358D8DC-0A3B-A54C-80DB-EA31FEED823A}" type="presParOf" srcId="{72D79AB0-E88B-AD45-A58C-328D86C0821E}" destId="{C2A05E4B-393C-8C49-BDB4-F5D293688396}" srcOrd="1" destOrd="0" presId="urn:microsoft.com/office/officeart/2005/8/layout/hierarchy1"/>
    <dgm:cxn modelId="{FE845CC2-0D43-4848-BB0B-1BF33BD3016D}" type="presParOf" srcId="{C2A05E4B-393C-8C49-BDB4-F5D293688396}" destId="{CD43FBF9-D7E4-0748-AA1E-F5943EFB6200}" srcOrd="0" destOrd="0" presId="urn:microsoft.com/office/officeart/2005/8/layout/hierarchy1"/>
    <dgm:cxn modelId="{A29DC513-75B8-1A47-9BAA-A1721C43749B}" type="presParOf" srcId="{CD43FBF9-D7E4-0748-AA1E-F5943EFB6200}" destId="{8F214E84-276C-D94D-9C35-EDFEE59D627D}" srcOrd="0" destOrd="0" presId="urn:microsoft.com/office/officeart/2005/8/layout/hierarchy1"/>
    <dgm:cxn modelId="{EFC762CD-890A-B64F-BDAE-7757F7D94B00}" type="presParOf" srcId="{CD43FBF9-D7E4-0748-AA1E-F5943EFB6200}" destId="{24F58E7E-14AA-F140-BC97-A43C4E453499}" srcOrd="1" destOrd="0" presId="urn:microsoft.com/office/officeart/2005/8/layout/hierarchy1"/>
    <dgm:cxn modelId="{449F2F02-88E0-1349-9174-5641AB7C035F}" type="presParOf" srcId="{C2A05E4B-393C-8C49-BDB4-F5D293688396}" destId="{B09BFCB6-DE73-D941-97F2-201AAB74EE0F}" srcOrd="1" destOrd="0" presId="urn:microsoft.com/office/officeart/2005/8/layout/hierarchy1"/>
    <dgm:cxn modelId="{3AD0B3A2-FF78-464D-BAE9-A6BDD7BA024B}" type="presParOf" srcId="{B09BFCB6-DE73-D941-97F2-201AAB74EE0F}" destId="{4F0FBB17-DEE7-684C-9001-A7B3AD39C82E}" srcOrd="0" destOrd="0" presId="urn:microsoft.com/office/officeart/2005/8/layout/hierarchy1"/>
    <dgm:cxn modelId="{2F669E44-734A-D34C-9B6B-353CB40ADBE4}" type="presParOf" srcId="{B09BFCB6-DE73-D941-97F2-201AAB74EE0F}" destId="{2CECDF15-6EE7-B044-AE5A-9A9F6C1634A9}" srcOrd="1" destOrd="0" presId="urn:microsoft.com/office/officeart/2005/8/layout/hierarchy1"/>
    <dgm:cxn modelId="{47257EBB-F2B6-EE45-83D0-C3DF0DE48E71}" type="presParOf" srcId="{2CECDF15-6EE7-B044-AE5A-9A9F6C1634A9}" destId="{99C55AB6-73A9-9D4E-A557-02EB83E57427}" srcOrd="0" destOrd="0" presId="urn:microsoft.com/office/officeart/2005/8/layout/hierarchy1"/>
    <dgm:cxn modelId="{3658893A-D4E9-704F-A97B-542981BDCABF}" type="presParOf" srcId="{99C55AB6-73A9-9D4E-A557-02EB83E57427}" destId="{FA125902-9F12-1245-873B-E391229CA139}" srcOrd="0" destOrd="0" presId="urn:microsoft.com/office/officeart/2005/8/layout/hierarchy1"/>
    <dgm:cxn modelId="{A3AC60F8-2FFF-FF42-919C-0C4AB273CA9A}" type="presParOf" srcId="{99C55AB6-73A9-9D4E-A557-02EB83E57427}" destId="{616BD843-476C-8640-9B65-91C5795EFC6C}" srcOrd="1" destOrd="0" presId="urn:microsoft.com/office/officeart/2005/8/layout/hierarchy1"/>
    <dgm:cxn modelId="{40CB26DC-4FD0-B747-B1D3-12CEAF1A6075}" type="presParOf" srcId="{2CECDF15-6EE7-B044-AE5A-9A9F6C1634A9}" destId="{0F1A5114-EF2A-B94E-9E14-E4B9750781B6}" srcOrd="1" destOrd="0" presId="urn:microsoft.com/office/officeart/2005/8/layout/hierarchy1"/>
    <dgm:cxn modelId="{ACBB7319-DCDF-A14F-8208-551F20684664}" type="presParOf" srcId="{72D79AB0-E88B-AD45-A58C-328D86C0821E}" destId="{7526CD7C-FBAE-2347-B6D1-A806F29D6155}" srcOrd="2" destOrd="0" presId="urn:microsoft.com/office/officeart/2005/8/layout/hierarchy1"/>
    <dgm:cxn modelId="{9EC3F689-3E17-EE4A-B015-514C7C08E2F5}" type="presParOf" srcId="{72D79AB0-E88B-AD45-A58C-328D86C0821E}" destId="{E59F603B-82B0-6844-85EC-AF02F0A4FA67}" srcOrd="3" destOrd="0" presId="urn:microsoft.com/office/officeart/2005/8/layout/hierarchy1"/>
    <dgm:cxn modelId="{D628F97D-C5B6-3D49-84ED-F29B0D268749}" type="presParOf" srcId="{E59F603B-82B0-6844-85EC-AF02F0A4FA67}" destId="{F973BF4D-85E8-BB4D-B84D-B8E5C06D88FC}" srcOrd="0" destOrd="0" presId="urn:microsoft.com/office/officeart/2005/8/layout/hierarchy1"/>
    <dgm:cxn modelId="{1BBEA2D3-33AD-6948-997D-11F457E5BD48}" type="presParOf" srcId="{F973BF4D-85E8-BB4D-B84D-B8E5C06D88FC}" destId="{1ED17B23-60CB-314E-A068-5339C16A8CDC}" srcOrd="0" destOrd="0" presId="urn:microsoft.com/office/officeart/2005/8/layout/hierarchy1"/>
    <dgm:cxn modelId="{F0F7DD9F-B251-6F42-9907-0231C2A55F6E}" type="presParOf" srcId="{F973BF4D-85E8-BB4D-B84D-B8E5C06D88FC}" destId="{3FE42916-836C-6F48-A352-624B5D1AA9E0}" srcOrd="1" destOrd="0" presId="urn:microsoft.com/office/officeart/2005/8/layout/hierarchy1"/>
    <dgm:cxn modelId="{4EF1E9E7-BECA-3040-8D50-6B9D12E109F8}" type="presParOf" srcId="{E59F603B-82B0-6844-85EC-AF02F0A4FA67}" destId="{3E3E48D5-B291-014E-8C68-8AA932F3C16E}" srcOrd="1" destOrd="0" presId="urn:microsoft.com/office/officeart/2005/8/layout/hierarchy1"/>
    <dgm:cxn modelId="{CBEDDE46-7889-7B47-8D6E-688D81C041D2}" type="presParOf" srcId="{3E3E48D5-B291-014E-8C68-8AA932F3C16E}" destId="{A3C9C883-3CB9-EA41-8F54-0FAEED0F31C2}" srcOrd="0" destOrd="0" presId="urn:microsoft.com/office/officeart/2005/8/layout/hierarchy1"/>
    <dgm:cxn modelId="{60AD260E-A21F-9D4A-A4EF-1AE5D41EFBB9}" type="presParOf" srcId="{3E3E48D5-B291-014E-8C68-8AA932F3C16E}" destId="{1F411966-015E-EE43-97AF-1917E08F93B3}" srcOrd="1" destOrd="0" presId="urn:microsoft.com/office/officeart/2005/8/layout/hierarchy1"/>
    <dgm:cxn modelId="{842F196E-AEE2-BD40-8E9D-ECEF37CDB0EF}" type="presParOf" srcId="{1F411966-015E-EE43-97AF-1917E08F93B3}" destId="{30B8EB47-69DB-9B49-B138-2D38706602F0}" srcOrd="0" destOrd="0" presId="urn:microsoft.com/office/officeart/2005/8/layout/hierarchy1"/>
    <dgm:cxn modelId="{1F7DF94D-06BA-2D4B-8EEE-BE883D1D0AA3}" type="presParOf" srcId="{30B8EB47-69DB-9B49-B138-2D38706602F0}" destId="{B769B33B-CECB-524B-AB2D-D1D2DA79B7A2}" srcOrd="0" destOrd="0" presId="urn:microsoft.com/office/officeart/2005/8/layout/hierarchy1"/>
    <dgm:cxn modelId="{A558AA15-DB75-4B48-ABD8-5428D098C395}" type="presParOf" srcId="{30B8EB47-69DB-9B49-B138-2D38706602F0}" destId="{DB65C197-F761-3C49-BDDB-9FCFC53A3017}" srcOrd="1" destOrd="0" presId="urn:microsoft.com/office/officeart/2005/8/layout/hierarchy1"/>
    <dgm:cxn modelId="{DD75A0F2-608A-C549-994E-62DEBBC00AC3}" type="presParOf" srcId="{1F411966-015E-EE43-97AF-1917E08F93B3}" destId="{EF9BC495-D705-5F4B-8E16-5BCE063D6081}" srcOrd="1" destOrd="0" presId="urn:microsoft.com/office/officeart/2005/8/layout/hierarchy1"/>
    <dgm:cxn modelId="{14F6CA65-E52D-7447-8CEB-BF03A29444A5}" type="presParOf" srcId="{3E3E48D5-B291-014E-8C68-8AA932F3C16E}" destId="{593F0754-7C6C-C241-805C-A66EB5C7E508}" srcOrd="2" destOrd="0" presId="urn:microsoft.com/office/officeart/2005/8/layout/hierarchy1"/>
    <dgm:cxn modelId="{8884AAAF-14E5-FA43-BF92-8CE45113ABC8}" type="presParOf" srcId="{3E3E48D5-B291-014E-8C68-8AA932F3C16E}" destId="{D52B7F9D-879B-9C46-952E-12B6E0DDCC02}" srcOrd="3" destOrd="0" presId="urn:microsoft.com/office/officeart/2005/8/layout/hierarchy1"/>
    <dgm:cxn modelId="{10996429-87AC-204F-B1EF-1BABF365A323}" type="presParOf" srcId="{D52B7F9D-879B-9C46-952E-12B6E0DDCC02}" destId="{43B31132-8EB9-F244-B1B1-D757304FCFD5}" srcOrd="0" destOrd="0" presId="urn:microsoft.com/office/officeart/2005/8/layout/hierarchy1"/>
    <dgm:cxn modelId="{828CD153-8059-AA4C-9492-563A67955F1D}" type="presParOf" srcId="{43B31132-8EB9-F244-B1B1-D757304FCFD5}" destId="{83B9E075-B0B4-D54C-A526-907B49D02AB3}" srcOrd="0" destOrd="0" presId="urn:microsoft.com/office/officeart/2005/8/layout/hierarchy1"/>
    <dgm:cxn modelId="{5DC46DF8-A541-1F43-AA29-C109098D5E2A}" type="presParOf" srcId="{43B31132-8EB9-F244-B1B1-D757304FCFD5}" destId="{D6FBD6DD-EE49-8B4D-B98B-BD39ABA5BCC8}" srcOrd="1" destOrd="0" presId="urn:microsoft.com/office/officeart/2005/8/layout/hierarchy1"/>
    <dgm:cxn modelId="{5CFD8FE3-3640-A045-ACDE-757220CAE79E}" type="presParOf" srcId="{D52B7F9D-879B-9C46-952E-12B6E0DDCC02}" destId="{FF362295-A7B4-4349-AB59-8E0713AC65A0}" srcOrd="1" destOrd="0" presId="urn:microsoft.com/office/officeart/2005/8/layout/hierarchy1"/>
    <dgm:cxn modelId="{B024B304-672B-CE47-A64D-DD5CACDA67D3}" type="presParOf" srcId="{72D79AB0-E88B-AD45-A58C-328D86C0821E}" destId="{84E91AA9-C7FA-AE4D-B038-A8F7A77F8728}" srcOrd="4" destOrd="0" presId="urn:microsoft.com/office/officeart/2005/8/layout/hierarchy1"/>
    <dgm:cxn modelId="{C15DE14F-D9CF-DA47-B053-3CA530B4678E}" type="presParOf" srcId="{72D79AB0-E88B-AD45-A58C-328D86C0821E}" destId="{37FEF1AC-60C0-A742-BB5E-1F513D8AE8FF}" srcOrd="5" destOrd="0" presId="urn:microsoft.com/office/officeart/2005/8/layout/hierarchy1"/>
    <dgm:cxn modelId="{2F730172-D103-1046-931C-9BA40B152B23}" type="presParOf" srcId="{37FEF1AC-60C0-A742-BB5E-1F513D8AE8FF}" destId="{F3D6576D-95E8-9645-A195-46AB675CAA12}" srcOrd="0" destOrd="0" presId="urn:microsoft.com/office/officeart/2005/8/layout/hierarchy1"/>
    <dgm:cxn modelId="{647336BB-0198-CB46-ABA5-9AF56DD20AF7}" type="presParOf" srcId="{F3D6576D-95E8-9645-A195-46AB675CAA12}" destId="{5ACBDE4C-85CB-4F41-BFF2-9DDE7CCE3D66}" srcOrd="0" destOrd="0" presId="urn:microsoft.com/office/officeart/2005/8/layout/hierarchy1"/>
    <dgm:cxn modelId="{5C4AA153-747D-6A4F-927E-B631550CC4AC}" type="presParOf" srcId="{F3D6576D-95E8-9645-A195-46AB675CAA12}" destId="{425A9B69-698B-3F4D-821C-55AB76E2F7C9}" srcOrd="1" destOrd="0" presId="urn:microsoft.com/office/officeart/2005/8/layout/hierarchy1"/>
    <dgm:cxn modelId="{8C78F572-AFE7-4542-85DA-959B38A3D3A1}" type="presParOf" srcId="{37FEF1AC-60C0-A742-BB5E-1F513D8AE8FF}" destId="{0C5D753D-7655-EA4A-A287-80E62FC28AA8}" srcOrd="1" destOrd="0" presId="urn:microsoft.com/office/officeart/2005/8/layout/hierarchy1"/>
    <dgm:cxn modelId="{E06876A4-6B79-2F40-B300-D90B62B50BB9}" type="presParOf" srcId="{0C5D753D-7655-EA4A-A287-80E62FC28AA8}" destId="{3DA301FC-17A7-7E43-9D28-83A33905C69C}" srcOrd="0" destOrd="0" presId="urn:microsoft.com/office/officeart/2005/8/layout/hierarchy1"/>
    <dgm:cxn modelId="{8BF85B54-8C2F-984B-ADBB-6F42B03AA05F}" type="presParOf" srcId="{0C5D753D-7655-EA4A-A287-80E62FC28AA8}" destId="{35542A42-1148-C244-ADEB-F84F020AF14C}" srcOrd="1" destOrd="0" presId="urn:microsoft.com/office/officeart/2005/8/layout/hierarchy1"/>
    <dgm:cxn modelId="{AA1D0558-692D-504A-A128-442BB1AA2750}" type="presParOf" srcId="{35542A42-1148-C244-ADEB-F84F020AF14C}" destId="{E2EF8AE3-107A-A54C-AB55-085682673F5B}" srcOrd="0" destOrd="0" presId="urn:microsoft.com/office/officeart/2005/8/layout/hierarchy1"/>
    <dgm:cxn modelId="{E0ACDC87-D266-E54C-91AB-84FA02D00701}" type="presParOf" srcId="{E2EF8AE3-107A-A54C-AB55-085682673F5B}" destId="{46C74505-2DF9-4C4C-83EE-7B503809B367}" srcOrd="0" destOrd="0" presId="urn:microsoft.com/office/officeart/2005/8/layout/hierarchy1"/>
    <dgm:cxn modelId="{35B0A6CA-F66B-214B-9399-119D98285AB6}" type="presParOf" srcId="{E2EF8AE3-107A-A54C-AB55-085682673F5B}" destId="{371A5105-7F23-8849-BC46-CCD29B60B18F}" srcOrd="1" destOrd="0" presId="urn:microsoft.com/office/officeart/2005/8/layout/hierarchy1"/>
    <dgm:cxn modelId="{98D2F646-2E3B-0B4F-A02F-EB3B61701330}" type="presParOf" srcId="{35542A42-1148-C244-ADEB-F84F020AF14C}" destId="{B4B58A75-58C3-CC43-B33F-CCB888191373}" srcOrd="1" destOrd="0" presId="urn:microsoft.com/office/officeart/2005/8/layout/hierarchy1"/>
    <dgm:cxn modelId="{F2003CAC-45AD-A44F-B922-4A0784666A46}" type="presParOf" srcId="{0C5D753D-7655-EA4A-A287-80E62FC28AA8}" destId="{3367791B-7415-4C48-91F7-7D24E739F2BB}" srcOrd="2" destOrd="0" presId="urn:microsoft.com/office/officeart/2005/8/layout/hierarchy1"/>
    <dgm:cxn modelId="{4A2D7D1A-F493-CF46-8390-0926EFB9E8E5}" type="presParOf" srcId="{0C5D753D-7655-EA4A-A287-80E62FC28AA8}" destId="{3841ECD1-A1AF-9341-AB3C-8316307ADDBF}" srcOrd="3" destOrd="0" presId="urn:microsoft.com/office/officeart/2005/8/layout/hierarchy1"/>
    <dgm:cxn modelId="{54FB80E8-B61A-1846-8871-0E9CC75D70C2}" type="presParOf" srcId="{3841ECD1-A1AF-9341-AB3C-8316307ADDBF}" destId="{48F4C241-FF6B-4D4F-8481-3D27F68A428C}" srcOrd="0" destOrd="0" presId="urn:microsoft.com/office/officeart/2005/8/layout/hierarchy1"/>
    <dgm:cxn modelId="{1797327E-EFFC-C64F-BF9F-8EDC08E6549A}" type="presParOf" srcId="{48F4C241-FF6B-4D4F-8481-3D27F68A428C}" destId="{C12074D3-F445-A149-9A9E-861B799EE5B4}" srcOrd="0" destOrd="0" presId="urn:microsoft.com/office/officeart/2005/8/layout/hierarchy1"/>
    <dgm:cxn modelId="{691F6670-8A5D-1A46-86DB-EDF60C0C5AE3}" type="presParOf" srcId="{48F4C241-FF6B-4D4F-8481-3D27F68A428C}" destId="{3364A0AF-23BB-CC4C-8AAE-5043AD74AF58}" srcOrd="1" destOrd="0" presId="urn:microsoft.com/office/officeart/2005/8/layout/hierarchy1"/>
    <dgm:cxn modelId="{D823251D-EC26-6245-9159-C82D7B81D55A}" type="presParOf" srcId="{3841ECD1-A1AF-9341-AB3C-8316307ADDBF}" destId="{DA6A6DDB-A7CF-A342-BBCA-56B9A80C40E4}" srcOrd="1" destOrd="0" presId="urn:microsoft.com/office/officeart/2005/8/layout/hierarchy1"/>
    <dgm:cxn modelId="{DDA9977F-517D-334C-95C1-872897AF17A8}" type="presParOf" srcId="{0C5D753D-7655-EA4A-A287-80E62FC28AA8}" destId="{25BFD315-8944-9143-9DC6-3D472C325C23}" srcOrd="4" destOrd="0" presId="urn:microsoft.com/office/officeart/2005/8/layout/hierarchy1"/>
    <dgm:cxn modelId="{8D0D7921-9FF7-CC4A-8B44-00B0C2E0A22E}" type="presParOf" srcId="{0C5D753D-7655-EA4A-A287-80E62FC28AA8}" destId="{4B371FFE-A52E-0B43-B55C-D9473D530F54}" srcOrd="5" destOrd="0" presId="urn:microsoft.com/office/officeart/2005/8/layout/hierarchy1"/>
    <dgm:cxn modelId="{5ACDD6F1-631F-014C-9EA0-0A0932EA67A0}" type="presParOf" srcId="{4B371FFE-A52E-0B43-B55C-D9473D530F54}" destId="{C0784454-A2BB-9B44-95A9-FE080B97276C}" srcOrd="0" destOrd="0" presId="urn:microsoft.com/office/officeart/2005/8/layout/hierarchy1"/>
    <dgm:cxn modelId="{697A9B43-6DB0-F949-A066-ACCCD0EE50CF}" type="presParOf" srcId="{C0784454-A2BB-9B44-95A9-FE080B97276C}" destId="{ACE23CB6-5050-D84C-AF3D-B86CED43E185}" srcOrd="0" destOrd="0" presId="urn:microsoft.com/office/officeart/2005/8/layout/hierarchy1"/>
    <dgm:cxn modelId="{B633031A-CB01-864F-B0B7-31272145E198}" type="presParOf" srcId="{C0784454-A2BB-9B44-95A9-FE080B97276C}" destId="{EDAD67D8-E667-5941-8E67-B6C611D250F9}" srcOrd="1" destOrd="0" presId="urn:microsoft.com/office/officeart/2005/8/layout/hierarchy1"/>
    <dgm:cxn modelId="{EE33C3B8-D02F-FD42-98E3-A92D41F4D562}" type="presParOf" srcId="{4B371FFE-A52E-0B43-B55C-D9473D530F54}" destId="{9054742A-5BD2-9E4A-AFA0-97CA41A36C74}" srcOrd="1" destOrd="0" presId="urn:microsoft.com/office/officeart/2005/8/layout/hierarchy1"/>
    <dgm:cxn modelId="{12D87D8C-49CB-4548-B0B7-DF928B565BD3}" type="presParOf" srcId="{0C5D753D-7655-EA4A-A287-80E62FC28AA8}" destId="{15112F45-7EC7-D743-8FA7-16650990AE2B}" srcOrd="6" destOrd="0" presId="urn:microsoft.com/office/officeart/2005/8/layout/hierarchy1"/>
    <dgm:cxn modelId="{4287E6B6-5D80-4140-970F-7D67A548C467}" type="presParOf" srcId="{0C5D753D-7655-EA4A-A287-80E62FC28AA8}" destId="{1225B815-2A15-5143-B061-08E48A21BBAA}" srcOrd="7" destOrd="0" presId="urn:microsoft.com/office/officeart/2005/8/layout/hierarchy1"/>
    <dgm:cxn modelId="{C29020FD-441D-874B-9F5D-4E1F648397AC}" type="presParOf" srcId="{1225B815-2A15-5143-B061-08E48A21BBAA}" destId="{1A59C831-8C46-CA48-A117-CA45F5115405}" srcOrd="0" destOrd="0" presId="urn:microsoft.com/office/officeart/2005/8/layout/hierarchy1"/>
    <dgm:cxn modelId="{ADEDCE3F-85AA-6840-8070-C7FC2E9E1036}" type="presParOf" srcId="{1A59C831-8C46-CA48-A117-CA45F5115405}" destId="{4A0DDEA2-81F6-C64A-B3A3-7E8F2686A740}" srcOrd="0" destOrd="0" presId="urn:microsoft.com/office/officeart/2005/8/layout/hierarchy1"/>
    <dgm:cxn modelId="{69906CFA-1759-CE4D-91E9-CFE87C6612B2}" type="presParOf" srcId="{1A59C831-8C46-CA48-A117-CA45F5115405}" destId="{4EA45922-12AF-A14F-A35F-8036216FC7AC}" srcOrd="1" destOrd="0" presId="urn:microsoft.com/office/officeart/2005/8/layout/hierarchy1"/>
    <dgm:cxn modelId="{785783D2-E0FA-3244-8575-23E0F263F95E}" type="presParOf" srcId="{1225B815-2A15-5143-B061-08E48A21BBAA}" destId="{03ABF9F7-8B6E-6E40-A5C5-9050BE525F5C}" srcOrd="1" destOrd="0" presId="urn:microsoft.com/office/officeart/2005/8/layout/hierarchy1"/>
    <dgm:cxn modelId="{1B43B700-96C9-A343-A73F-C65AB2E23FB1}" type="presParOf" srcId="{0C5D753D-7655-EA4A-A287-80E62FC28AA8}" destId="{3B8215F2-77A9-494A-BBBB-38364129C23D}" srcOrd="8" destOrd="0" presId="urn:microsoft.com/office/officeart/2005/8/layout/hierarchy1"/>
    <dgm:cxn modelId="{5044F428-76A6-9441-B461-906168CF78DC}" type="presParOf" srcId="{0C5D753D-7655-EA4A-A287-80E62FC28AA8}" destId="{AE339378-531D-114F-8309-CFA04C3D981B}" srcOrd="9" destOrd="0" presId="urn:microsoft.com/office/officeart/2005/8/layout/hierarchy1"/>
    <dgm:cxn modelId="{D5C00649-A828-5944-9C3D-758B6F81AEAF}" type="presParOf" srcId="{AE339378-531D-114F-8309-CFA04C3D981B}" destId="{ED073D2D-C39F-BF40-897B-3B23DC11FE61}" srcOrd="0" destOrd="0" presId="urn:microsoft.com/office/officeart/2005/8/layout/hierarchy1"/>
    <dgm:cxn modelId="{A2D8FDF5-A4F5-2F43-91BC-71EF8FC4352F}" type="presParOf" srcId="{ED073D2D-C39F-BF40-897B-3B23DC11FE61}" destId="{584FF33A-06E6-2647-9520-06148DAACA95}" srcOrd="0" destOrd="0" presId="urn:microsoft.com/office/officeart/2005/8/layout/hierarchy1"/>
    <dgm:cxn modelId="{2CE5303E-6173-1645-9AC7-55DCB0087788}" type="presParOf" srcId="{ED073D2D-C39F-BF40-897B-3B23DC11FE61}" destId="{90369EF6-42EF-FE49-9354-2D1ABC0663F8}" srcOrd="1" destOrd="0" presId="urn:microsoft.com/office/officeart/2005/8/layout/hierarchy1"/>
    <dgm:cxn modelId="{0408A0FE-FD21-AC4E-B4FE-4FF3B3927C3B}" type="presParOf" srcId="{AE339378-531D-114F-8309-CFA04C3D981B}" destId="{0CCACC32-4769-8D4B-AA59-3F946DEE6843}" srcOrd="1" destOrd="0" presId="urn:microsoft.com/office/officeart/2005/8/layout/hierarchy1"/>
    <dgm:cxn modelId="{A63C75CA-9642-9A45-AE71-8B4232396E1E}" type="presParOf" srcId="{0C5D753D-7655-EA4A-A287-80E62FC28AA8}" destId="{757BDBA3-B1BE-F544-A7A5-D399650371A8}" srcOrd="10" destOrd="0" presId="urn:microsoft.com/office/officeart/2005/8/layout/hierarchy1"/>
    <dgm:cxn modelId="{F4B5A4A4-A4DC-334C-B3A7-28806C4CAF0C}" type="presParOf" srcId="{0C5D753D-7655-EA4A-A287-80E62FC28AA8}" destId="{6CD19DF1-DE20-6D45-A777-98A3B00E85B9}" srcOrd="11" destOrd="0" presId="urn:microsoft.com/office/officeart/2005/8/layout/hierarchy1"/>
    <dgm:cxn modelId="{CD143690-B34D-8241-B16F-8C8FA68DC1CB}" type="presParOf" srcId="{6CD19DF1-DE20-6D45-A777-98A3B00E85B9}" destId="{90D855A0-004C-2F46-8DB0-FD817386FA00}" srcOrd="0" destOrd="0" presId="urn:microsoft.com/office/officeart/2005/8/layout/hierarchy1"/>
    <dgm:cxn modelId="{33A1A5C9-856D-0045-9CE4-E41C07BE57C2}" type="presParOf" srcId="{90D855A0-004C-2F46-8DB0-FD817386FA00}" destId="{5C9E7327-81D2-E148-884D-66A053CF12EE}" srcOrd="0" destOrd="0" presId="urn:microsoft.com/office/officeart/2005/8/layout/hierarchy1"/>
    <dgm:cxn modelId="{D647E2EE-1119-414A-ADE8-908662332397}" type="presParOf" srcId="{90D855A0-004C-2F46-8DB0-FD817386FA00}" destId="{12CAB555-D577-F24B-8DAE-684E2CEAE50C}" srcOrd="1" destOrd="0" presId="urn:microsoft.com/office/officeart/2005/8/layout/hierarchy1"/>
    <dgm:cxn modelId="{A76825B0-E157-2143-85BD-B7B3C3FED12F}" type="presParOf" srcId="{6CD19DF1-DE20-6D45-A777-98A3B00E85B9}" destId="{E7345EA8-C768-6A47-93A9-E85655BA8E73}" srcOrd="1" destOrd="0" presId="urn:microsoft.com/office/officeart/2005/8/layout/hierarchy1"/>
    <dgm:cxn modelId="{B96516A5-6723-D84B-9248-4AC2CF1EC26E}" type="presParOf" srcId="{72D79AB0-E88B-AD45-A58C-328D86C0821E}" destId="{1E2C027F-960A-1E40-887F-2B1734718781}" srcOrd="6" destOrd="0" presId="urn:microsoft.com/office/officeart/2005/8/layout/hierarchy1"/>
    <dgm:cxn modelId="{693136EA-0C1C-984C-B472-C1DE8BFEC7E4}" type="presParOf" srcId="{72D79AB0-E88B-AD45-A58C-328D86C0821E}" destId="{977324DD-E5B4-B84D-AC05-1E19645DF2B9}" srcOrd="7" destOrd="0" presId="urn:microsoft.com/office/officeart/2005/8/layout/hierarchy1"/>
    <dgm:cxn modelId="{B67E15F2-BC58-E44C-98DC-4DFF8162D557}" type="presParOf" srcId="{977324DD-E5B4-B84D-AC05-1E19645DF2B9}" destId="{8EC67ADA-B353-554C-B0B0-B859D90F152C}" srcOrd="0" destOrd="0" presId="urn:microsoft.com/office/officeart/2005/8/layout/hierarchy1"/>
    <dgm:cxn modelId="{00502126-BBD3-1343-8518-C0747987EA49}" type="presParOf" srcId="{8EC67ADA-B353-554C-B0B0-B859D90F152C}" destId="{C3DB298F-AF61-004C-B9FF-79FEC673FFAF}" srcOrd="0" destOrd="0" presId="urn:microsoft.com/office/officeart/2005/8/layout/hierarchy1"/>
    <dgm:cxn modelId="{95B37AB8-9B71-074F-B3F6-0D5EF2833027}" type="presParOf" srcId="{8EC67ADA-B353-554C-B0B0-B859D90F152C}" destId="{BD529E89-793F-AA47-94EE-3284A19F7430}" srcOrd="1" destOrd="0" presId="urn:microsoft.com/office/officeart/2005/8/layout/hierarchy1"/>
    <dgm:cxn modelId="{41B02236-AADA-6E48-A10B-FF47E9CB620C}" type="presParOf" srcId="{977324DD-E5B4-B84D-AC05-1E19645DF2B9}" destId="{7D359333-DA07-624F-BF13-17C2DC049FB7}" srcOrd="1" destOrd="0" presId="urn:microsoft.com/office/officeart/2005/8/layout/hierarchy1"/>
    <dgm:cxn modelId="{7E041C6A-EB10-FF4E-8E5E-FA4906269BFA}" type="presParOf" srcId="{7D359333-DA07-624F-BF13-17C2DC049FB7}" destId="{9178C1F2-E260-0040-AFE0-E4E252608F28}" srcOrd="0" destOrd="0" presId="urn:microsoft.com/office/officeart/2005/8/layout/hierarchy1"/>
    <dgm:cxn modelId="{2DB16611-02A2-FD4E-A23C-15F4E5DCFD68}" type="presParOf" srcId="{7D359333-DA07-624F-BF13-17C2DC049FB7}" destId="{6E84DC91-C7FB-3A4A-8B3F-0D4D6C01C59D}" srcOrd="1" destOrd="0" presId="urn:microsoft.com/office/officeart/2005/8/layout/hierarchy1"/>
    <dgm:cxn modelId="{D0C67345-F068-654D-B12F-8A1D2291464E}" type="presParOf" srcId="{6E84DC91-C7FB-3A4A-8B3F-0D4D6C01C59D}" destId="{3E9A844A-0563-9447-8E68-BF9B2F007E6E}" srcOrd="0" destOrd="0" presId="urn:microsoft.com/office/officeart/2005/8/layout/hierarchy1"/>
    <dgm:cxn modelId="{90DC5AAB-8C5E-4841-A7B5-7848143476C2}" type="presParOf" srcId="{3E9A844A-0563-9447-8E68-BF9B2F007E6E}" destId="{DCD804F1-AA16-214B-92A9-332951683897}" srcOrd="0" destOrd="0" presId="urn:microsoft.com/office/officeart/2005/8/layout/hierarchy1"/>
    <dgm:cxn modelId="{A6711C74-64A7-6543-9ADD-86BAF013BF0B}" type="presParOf" srcId="{3E9A844A-0563-9447-8E68-BF9B2F007E6E}" destId="{EB97D494-78A8-144C-9EF6-2C7353C7927B}" srcOrd="1" destOrd="0" presId="urn:microsoft.com/office/officeart/2005/8/layout/hierarchy1"/>
    <dgm:cxn modelId="{C569BF16-9309-B847-838F-9F55A44DED98}" type="presParOf" srcId="{6E84DC91-C7FB-3A4A-8B3F-0D4D6C01C59D}" destId="{00D12BF3-E061-C743-A55F-DB678169B07A}" srcOrd="1" destOrd="0" presId="urn:microsoft.com/office/officeart/2005/8/layout/hierarchy1"/>
    <dgm:cxn modelId="{884F4173-16EA-4345-A5E2-D82F61A79FD7}" type="presParOf" srcId="{7D359333-DA07-624F-BF13-17C2DC049FB7}" destId="{924A770D-B0C4-B24A-9439-39500ACA72B0}" srcOrd="2" destOrd="0" presId="urn:microsoft.com/office/officeart/2005/8/layout/hierarchy1"/>
    <dgm:cxn modelId="{108FBE51-70DD-584C-A46D-A895988BD76C}" type="presParOf" srcId="{7D359333-DA07-624F-BF13-17C2DC049FB7}" destId="{B482360C-BCC4-254A-96ED-6EE51B9425EE}" srcOrd="3" destOrd="0" presId="urn:microsoft.com/office/officeart/2005/8/layout/hierarchy1"/>
    <dgm:cxn modelId="{E99B6875-0C2C-2C4D-9480-83536425C0C6}" type="presParOf" srcId="{B482360C-BCC4-254A-96ED-6EE51B9425EE}" destId="{303974BF-1EA3-8046-B718-AB8431FF1EA7}" srcOrd="0" destOrd="0" presId="urn:microsoft.com/office/officeart/2005/8/layout/hierarchy1"/>
    <dgm:cxn modelId="{10286266-8CAF-5741-9234-F5E708840D86}" type="presParOf" srcId="{303974BF-1EA3-8046-B718-AB8431FF1EA7}" destId="{5049B9CA-5F8E-EB47-B557-6D4CA2B6D45B}" srcOrd="0" destOrd="0" presId="urn:microsoft.com/office/officeart/2005/8/layout/hierarchy1"/>
    <dgm:cxn modelId="{FC53BB82-0120-B741-9798-47A88E01FBD8}" type="presParOf" srcId="{303974BF-1EA3-8046-B718-AB8431FF1EA7}" destId="{66CA38F2-B06C-014E-B4BF-EA9BABA96A4E}" srcOrd="1" destOrd="0" presId="urn:microsoft.com/office/officeart/2005/8/layout/hierarchy1"/>
    <dgm:cxn modelId="{092BD7E6-6776-3249-A033-28C7428BF22A}" type="presParOf" srcId="{B482360C-BCC4-254A-96ED-6EE51B9425EE}" destId="{C74450A7-2A9D-CC4B-AEEB-644AC09A41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C2242B0-A622-0543-BA29-117B17751F5D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7360F5-C96C-1247-BCFB-8461E722E74B}">
      <dgm:prSet phldrT="[文本]"/>
      <dgm:spPr/>
      <dgm:t>
        <a:bodyPr/>
        <a:lstStyle/>
        <a:p>
          <a:r>
            <a:rPr lang="zh-CN" altLang="en-US" dirty="0" smtClean="0"/>
            <a:t>平台用户类型</a:t>
          </a:r>
          <a:endParaRPr lang="zh-CN" altLang="en-US" dirty="0"/>
        </a:p>
      </dgm:t>
    </dgm:pt>
    <dgm:pt modelId="{E5B9C4DA-F116-CF44-9C6B-657480882351}" type="parTrans" cxnId="{4319D3E2-352D-4E40-B179-3B0A579EBD57}">
      <dgm:prSet/>
      <dgm:spPr/>
      <dgm:t>
        <a:bodyPr/>
        <a:lstStyle/>
        <a:p>
          <a:endParaRPr lang="zh-CN" altLang="en-US"/>
        </a:p>
      </dgm:t>
    </dgm:pt>
    <dgm:pt modelId="{2F3AEB16-55A2-1F4D-B009-4FA37959DF0C}" type="sibTrans" cxnId="{4319D3E2-352D-4E40-B179-3B0A579EBD57}">
      <dgm:prSet/>
      <dgm:spPr/>
      <dgm:t>
        <a:bodyPr/>
        <a:lstStyle/>
        <a:p>
          <a:endParaRPr lang="zh-CN" altLang="en-US"/>
        </a:p>
      </dgm:t>
    </dgm:pt>
    <dgm:pt modelId="{3BE44332-CC82-094B-B8B8-9A50770C52C5}">
      <dgm:prSet phldrT="[文本]"/>
      <dgm:spPr/>
      <dgm:t>
        <a:bodyPr/>
        <a:lstStyle/>
        <a:p>
          <a:r>
            <a:rPr lang="zh-CN" altLang="en-US" dirty="0" smtClean="0"/>
            <a:t>平台公有用户角色关系图</a:t>
          </a:r>
          <a:endParaRPr lang="zh-CN" altLang="en-US" dirty="0"/>
        </a:p>
      </dgm:t>
    </dgm:pt>
    <dgm:pt modelId="{F0DF18A8-4D54-FC49-8902-DE1DD177A2C0}" type="parTrans" cxnId="{4FEC50A3-6B29-9A44-8E7B-31EA34653EA7}">
      <dgm:prSet/>
      <dgm:spPr/>
      <dgm:t>
        <a:bodyPr/>
        <a:lstStyle/>
        <a:p>
          <a:endParaRPr lang="zh-CN" altLang="en-US"/>
        </a:p>
      </dgm:t>
    </dgm:pt>
    <dgm:pt modelId="{A5BFE487-5031-3C48-922F-9D67141DF407}" type="sibTrans" cxnId="{4FEC50A3-6B29-9A44-8E7B-31EA34653EA7}">
      <dgm:prSet/>
      <dgm:spPr/>
      <dgm:t>
        <a:bodyPr/>
        <a:lstStyle/>
        <a:p>
          <a:endParaRPr lang="zh-CN" altLang="en-US"/>
        </a:p>
      </dgm:t>
    </dgm:pt>
    <dgm:pt modelId="{BB18DDA3-637A-C943-B234-3587F5BA1A45}">
      <dgm:prSet phldrT="[文本]"/>
      <dgm:spPr/>
      <dgm:t>
        <a:bodyPr/>
        <a:lstStyle/>
        <a:p>
          <a:r>
            <a:rPr lang="zh-CN" altLang="en-US" dirty="0" smtClean="0"/>
            <a:t>平台私有用户角色关系图</a:t>
          </a:r>
          <a:endParaRPr lang="zh-CN" altLang="en-US" dirty="0"/>
        </a:p>
      </dgm:t>
    </dgm:pt>
    <dgm:pt modelId="{618EE569-A7B5-404A-A62A-8347E1824334}" type="parTrans" cxnId="{4C2A8F21-2773-414F-872B-8A5049051E5F}">
      <dgm:prSet/>
      <dgm:spPr/>
      <dgm:t>
        <a:bodyPr/>
        <a:lstStyle/>
        <a:p>
          <a:endParaRPr lang="zh-CN" altLang="en-US"/>
        </a:p>
      </dgm:t>
    </dgm:pt>
    <dgm:pt modelId="{CFB702A2-DF37-884C-BF10-C0D12E0713CD}" type="sibTrans" cxnId="{4C2A8F21-2773-414F-872B-8A5049051E5F}">
      <dgm:prSet/>
      <dgm:spPr/>
      <dgm:t>
        <a:bodyPr/>
        <a:lstStyle/>
        <a:p>
          <a:endParaRPr lang="zh-CN" altLang="en-US"/>
        </a:p>
      </dgm:t>
    </dgm:pt>
    <dgm:pt modelId="{A1BE50A8-6F71-3B44-86EE-6D1DE963829F}">
      <dgm:prSet phldrT="[文本]"/>
      <dgm:spPr/>
      <dgm:t>
        <a:bodyPr/>
        <a:lstStyle/>
        <a:p>
          <a:r>
            <a:rPr lang="zh-CN" altLang="en-US" dirty="0" smtClean="0"/>
            <a:t>公有用户角色、私有用户角色</a:t>
          </a:r>
          <a:endParaRPr lang="zh-CN" altLang="en-US" dirty="0"/>
        </a:p>
      </dgm:t>
    </dgm:pt>
    <dgm:pt modelId="{1074522D-DFA9-9343-BBD8-805D9C56F96A}" type="parTrans" cxnId="{58BC70F4-F117-864D-9C2A-A686CD76D701}">
      <dgm:prSet/>
      <dgm:spPr/>
      <dgm:t>
        <a:bodyPr/>
        <a:lstStyle/>
        <a:p>
          <a:endParaRPr lang="zh-CN" altLang="en-US"/>
        </a:p>
      </dgm:t>
    </dgm:pt>
    <dgm:pt modelId="{0513A58F-3E40-1542-B0E9-3C9B6FEED631}" type="sibTrans" cxnId="{58BC70F4-F117-864D-9C2A-A686CD76D701}">
      <dgm:prSet/>
      <dgm:spPr/>
      <dgm:t>
        <a:bodyPr/>
        <a:lstStyle/>
        <a:p>
          <a:endParaRPr lang="zh-CN" altLang="en-US"/>
        </a:p>
      </dgm:t>
    </dgm:pt>
    <dgm:pt modelId="{D062AA0F-8B83-4247-99D0-5BD66C5AC4AE}">
      <dgm:prSet phldrT="[文本]"/>
      <dgm:spPr/>
      <dgm:t>
        <a:bodyPr/>
        <a:lstStyle/>
        <a:p>
          <a:r>
            <a:rPr lang="zh-CN" altLang="en-US" dirty="0" smtClean="0"/>
            <a:t>角色组件属性标准</a:t>
          </a:r>
          <a:endParaRPr lang="zh-CN" altLang="en-US" dirty="0"/>
        </a:p>
      </dgm:t>
    </dgm:pt>
    <dgm:pt modelId="{C5CFFF01-1811-BF41-AF86-C8ABCAC13ECA}" type="parTrans" cxnId="{9D8B0420-5B52-7C4D-91D3-9890D5901D01}">
      <dgm:prSet/>
      <dgm:spPr/>
    </dgm:pt>
    <dgm:pt modelId="{0351D4C8-E613-4A4C-A3C8-349990B2F6AC}" type="sibTrans" cxnId="{9D8B0420-5B52-7C4D-91D3-9890D5901D01}">
      <dgm:prSet/>
      <dgm:spPr/>
    </dgm:pt>
    <dgm:pt modelId="{A495EC70-90B2-1F40-8BE2-62E41A259D72}" type="pres">
      <dgm:prSet presAssocID="{2C2242B0-A622-0543-BA29-117B17751F5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D4CA619-196B-2D49-9247-7F56218038EA}" type="pres">
      <dgm:prSet presAssocID="{2C2242B0-A622-0543-BA29-117B17751F5D}" presName="Name1" presStyleCnt="0"/>
      <dgm:spPr/>
    </dgm:pt>
    <dgm:pt modelId="{7DCA4C33-9A8C-114A-A388-4DE71F769A85}" type="pres">
      <dgm:prSet presAssocID="{2C2242B0-A622-0543-BA29-117B17751F5D}" presName="cycle" presStyleCnt="0"/>
      <dgm:spPr/>
    </dgm:pt>
    <dgm:pt modelId="{8E59D7C2-3302-C045-98CF-D5FFB17D58EA}" type="pres">
      <dgm:prSet presAssocID="{2C2242B0-A622-0543-BA29-117B17751F5D}" presName="srcNode" presStyleLbl="node1" presStyleIdx="0" presStyleCnt="4"/>
      <dgm:spPr/>
    </dgm:pt>
    <dgm:pt modelId="{155E709B-E4AF-5748-9A60-5F0D57E6D856}" type="pres">
      <dgm:prSet presAssocID="{2C2242B0-A622-0543-BA29-117B17751F5D}" presName="conn" presStyleLbl="parChTrans1D2" presStyleIdx="0" presStyleCnt="1"/>
      <dgm:spPr/>
    </dgm:pt>
    <dgm:pt modelId="{DBB847E2-ABD8-824F-9564-10E73CAF566D}" type="pres">
      <dgm:prSet presAssocID="{2C2242B0-A622-0543-BA29-117B17751F5D}" presName="extraNode" presStyleLbl="node1" presStyleIdx="0" presStyleCnt="4"/>
      <dgm:spPr/>
    </dgm:pt>
    <dgm:pt modelId="{6A7FC862-5EF1-6B4F-AA72-3D0324D27EF2}" type="pres">
      <dgm:prSet presAssocID="{2C2242B0-A622-0543-BA29-117B17751F5D}" presName="dstNode" presStyleLbl="node1" presStyleIdx="0" presStyleCnt="4"/>
      <dgm:spPr/>
    </dgm:pt>
    <dgm:pt modelId="{B1A5ECA1-6D05-6348-AA8F-B5DB8ABC66C5}" type="pres">
      <dgm:prSet presAssocID="{D062AA0F-8B83-4247-99D0-5BD66C5AC4AE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87E54F-D909-AA4E-904F-6A1764B3C03B}" type="pres">
      <dgm:prSet presAssocID="{D062AA0F-8B83-4247-99D0-5BD66C5AC4AE}" presName="accent_1" presStyleCnt="0"/>
      <dgm:spPr/>
    </dgm:pt>
    <dgm:pt modelId="{B11A9B34-67EB-824D-8936-AE5D5FA5BCBE}" type="pres">
      <dgm:prSet presAssocID="{D062AA0F-8B83-4247-99D0-5BD66C5AC4AE}" presName="accentRepeatNode" presStyleLbl="solidFgAcc1" presStyleIdx="0" presStyleCnt="4"/>
      <dgm:spPr/>
    </dgm:pt>
    <dgm:pt modelId="{71161EE4-5455-4541-B3E0-45A73D587064}" type="pres">
      <dgm:prSet presAssocID="{8B7360F5-C96C-1247-BCFB-8461E722E74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3E85BC-3A73-3641-8869-9F53872EDB81}" type="pres">
      <dgm:prSet presAssocID="{8B7360F5-C96C-1247-BCFB-8461E722E74B}" presName="accent_2" presStyleCnt="0"/>
      <dgm:spPr/>
    </dgm:pt>
    <dgm:pt modelId="{4671FCAE-AA3F-FC44-BDBE-96021D9AE0D2}" type="pres">
      <dgm:prSet presAssocID="{8B7360F5-C96C-1247-BCFB-8461E722E74B}" presName="accentRepeatNode" presStyleLbl="solidFgAcc1" presStyleIdx="1" presStyleCnt="4"/>
      <dgm:spPr/>
    </dgm:pt>
    <dgm:pt modelId="{CD194E56-47F1-654D-91E3-CF007FC807E8}" type="pres">
      <dgm:prSet presAssocID="{3BE44332-CC82-094B-B8B8-9A50770C52C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F3E9DF-21B3-E448-8A32-5667743CAFCE}" type="pres">
      <dgm:prSet presAssocID="{3BE44332-CC82-094B-B8B8-9A50770C52C5}" presName="accent_3" presStyleCnt="0"/>
      <dgm:spPr/>
    </dgm:pt>
    <dgm:pt modelId="{8737E74D-464E-5447-94E4-02E380666B73}" type="pres">
      <dgm:prSet presAssocID="{3BE44332-CC82-094B-B8B8-9A50770C52C5}" presName="accentRepeatNode" presStyleLbl="solidFgAcc1" presStyleIdx="2" presStyleCnt="4"/>
      <dgm:spPr/>
    </dgm:pt>
    <dgm:pt modelId="{4A77EA7E-D2D0-3140-9786-3BE2F82A4FFC}" type="pres">
      <dgm:prSet presAssocID="{BB18DDA3-637A-C943-B234-3587F5BA1A4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EEB921-38DF-454E-89E6-7766DFD5C90D}" type="pres">
      <dgm:prSet presAssocID="{BB18DDA3-637A-C943-B234-3587F5BA1A45}" presName="accent_4" presStyleCnt="0"/>
      <dgm:spPr/>
    </dgm:pt>
    <dgm:pt modelId="{B38716A5-5263-374B-9B29-EE919AA487C5}" type="pres">
      <dgm:prSet presAssocID="{BB18DDA3-637A-C943-B234-3587F5BA1A45}" presName="accentRepeatNode" presStyleLbl="solidFgAcc1" presStyleIdx="3" presStyleCnt="4"/>
      <dgm:spPr/>
    </dgm:pt>
  </dgm:ptLst>
  <dgm:cxnLst>
    <dgm:cxn modelId="{9D8B0420-5B52-7C4D-91D3-9890D5901D01}" srcId="{2C2242B0-A622-0543-BA29-117B17751F5D}" destId="{D062AA0F-8B83-4247-99D0-5BD66C5AC4AE}" srcOrd="0" destOrd="0" parTransId="{C5CFFF01-1811-BF41-AF86-C8ABCAC13ECA}" sibTransId="{0351D4C8-E613-4A4C-A3C8-349990B2F6AC}"/>
    <dgm:cxn modelId="{B31DA6F2-61CF-D64C-A762-46F0D1883AF2}" type="presOf" srcId="{0351D4C8-E613-4A4C-A3C8-349990B2F6AC}" destId="{155E709B-E4AF-5748-9A60-5F0D57E6D856}" srcOrd="0" destOrd="0" presId="urn:microsoft.com/office/officeart/2008/layout/VerticalCurvedList"/>
    <dgm:cxn modelId="{4319D3E2-352D-4E40-B179-3B0A579EBD57}" srcId="{2C2242B0-A622-0543-BA29-117B17751F5D}" destId="{8B7360F5-C96C-1247-BCFB-8461E722E74B}" srcOrd="1" destOrd="0" parTransId="{E5B9C4DA-F116-CF44-9C6B-657480882351}" sibTransId="{2F3AEB16-55A2-1F4D-B009-4FA37959DF0C}"/>
    <dgm:cxn modelId="{4FEC50A3-6B29-9A44-8E7B-31EA34653EA7}" srcId="{2C2242B0-A622-0543-BA29-117B17751F5D}" destId="{3BE44332-CC82-094B-B8B8-9A50770C52C5}" srcOrd="2" destOrd="0" parTransId="{F0DF18A8-4D54-FC49-8902-DE1DD177A2C0}" sibTransId="{A5BFE487-5031-3C48-922F-9D67141DF407}"/>
    <dgm:cxn modelId="{09A44684-FF68-D141-8ED2-56D7D5E55D2D}" type="presOf" srcId="{A1BE50A8-6F71-3B44-86EE-6D1DE963829F}" destId="{71161EE4-5455-4541-B3E0-45A73D587064}" srcOrd="0" destOrd="1" presId="urn:microsoft.com/office/officeart/2008/layout/VerticalCurvedList"/>
    <dgm:cxn modelId="{58BC70F4-F117-864D-9C2A-A686CD76D701}" srcId="{8B7360F5-C96C-1247-BCFB-8461E722E74B}" destId="{A1BE50A8-6F71-3B44-86EE-6D1DE963829F}" srcOrd="0" destOrd="0" parTransId="{1074522D-DFA9-9343-BBD8-805D9C56F96A}" sibTransId="{0513A58F-3E40-1542-B0E9-3C9B6FEED631}"/>
    <dgm:cxn modelId="{186A47C4-CFEB-7B4A-A9DB-776DAFBAC630}" type="presOf" srcId="{3BE44332-CC82-094B-B8B8-9A50770C52C5}" destId="{CD194E56-47F1-654D-91E3-CF007FC807E8}" srcOrd="0" destOrd="0" presId="urn:microsoft.com/office/officeart/2008/layout/VerticalCurvedList"/>
    <dgm:cxn modelId="{318D5B2C-2093-0C43-AA1E-067ABBEC7A63}" type="presOf" srcId="{BB18DDA3-637A-C943-B234-3587F5BA1A45}" destId="{4A77EA7E-D2D0-3140-9786-3BE2F82A4FFC}" srcOrd="0" destOrd="0" presId="urn:microsoft.com/office/officeart/2008/layout/VerticalCurvedList"/>
    <dgm:cxn modelId="{481926C9-4578-A949-932C-D357EDB80119}" type="presOf" srcId="{8B7360F5-C96C-1247-BCFB-8461E722E74B}" destId="{71161EE4-5455-4541-B3E0-45A73D587064}" srcOrd="0" destOrd="0" presId="urn:microsoft.com/office/officeart/2008/layout/VerticalCurvedList"/>
    <dgm:cxn modelId="{4C2A8F21-2773-414F-872B-8A5049051E5F}" srcId="{2C2242B0-A622-0543-BA29-117B17751F5D}" destId="{BB18DDA3-637A-C943-B234-3587F5BA1A45}" srcOrd="3" destOrd="0" parTransId="{618EE569-A7B5-404A-A62A-8347E1824334}" sibTransId="{CFB702A2-DF37-884C-BF10-C0D12E0713CD}"/>
    <dgm:cxn modelId="{691ADC60-41BE-C44B-A59A-4282D1992799}" type="presOf" srcId="{D062AA0F-8B83-4247-99D0-5BD66C5AC4AE}" destId="{B1A5ECA1-6D05-6348-AA8F-B5DB8ABC66C5}" srcOrd="0" destOrd="0" presId="urn:microsoft.com/office/officeart/2008/layout/VerticalCurvedList"/>
    <dgm:cxn modelId="{E0FAC7C8-868A-5147-8F5F-1A851FBFDE14}" type="presOf" srcId="{2C2242B0-A622-0543-BA29-117B17751F5D}" destId="{A495EC70-90B2-1F40-8BE2-62E41A259D72}" srcOrd="0" destOrd="0" presId="urn:microsoft.com/office/officeart/2008/layout/VerticalCurvedList"/>
    <dgm:cxn modelId="{D4798022-269F-F543-85F3-8445B89DBE28}" type="presParOf" srcId="{A495EC70-90B2-1F40-8BE2-62E41A259D72}" destId="{7D4CA619-196B-2D49-9247-7F56218038EA}" srcOrd="0" destOrd="0" presId="urn:microsoft.com/office/officeart/2008/layout/VerticalCurvedList"/>
    <dgm:cxn modelId="{800A353C-F3DD-F940-B99D-DD1A174FA562}" type="presParOf" srcId="{7D4CA619-196B-2D49-9247-7F56218038EA}" destId="{7DCA4C33-9A8C-114A-A388-4DE71F769A85}" srcOrd="0" destOrd="0" presId="urn:microsoft.com/office/officeart/2008/layout/VerticalCurvedList"/>
    <dgm:cxn modelId="{10FB1170-F489-3641-B10D-F3B0798333E3}" type="presParOf" srcId="{7DCA4C33-9A8C-114A-A388-4DE71F769A85}" destId="{8E59D7C2-3302-C045-98CF-D5FFB17D58EA}" srcOrd="0" destOrd="0" presId="urn:microsoft.com/office/officeart/2008/layout/VerticalCurvedList"/>
    <dgm:cxn modelId="{E8DF6BCB-5F5E-2C43-AA42-73D62A7904B4}" type="presParOf" srcId="{7DCA4C33-9A8C-114A-A388-4DE71F769A85}" destId="{155E709B-E4AF-5748-9A60-5F0D57E6D856}" srcOrd="1" destOrd="0" presId="urn:microsoft.com/office/officeart/2008/layout/VerticalCurvedList"/>
    <dgm:cxn modelId="{721657C9-04F7-E94A-AA3E-A8A662F46793}" type="presParOf" srcId="{7DCA4C33-9A8C-114A-A388-4DE71F769A85}" destId="{DBB847E2-ABD8-824F-9564-10E73CAF566D}" srcOrd="2" destOrd="0" presId="urn:microsoft.com/office/officeart/2008/layout/VerticalCurvedList"/>
    <dgm:cxn modelId="{14189810-74E5-6C44-9891-F30B474733A0}" type="presParOf" srcId="{7DCA4C33-9A8C-114A-A388-4DE71F769A85}" destId="{6A7FC862-5EF1-6B4F-AA72-3D0324D27EF2}" srcOrd="3" destOrd="0" presId="urn:microsoft.com/office/officeart/2008/layout/VerticalCurvedList"/>
    <dgm:cxn modelId="{C19570F4-604B-BE4F-8008-EB4A34148B04}" type="presParOf" srcId="{7D4CA619-196B-2D49-9247-7F56218038EA}" destId="{B1A5ECA1-6D05-6348-AA8F-B5DB8ABC66C5}" srcOrd="1" destOrd="0" presId="urn:microsoft.com/office/officeart/2008/layout/VerticalCurvedList"/>
    <dgm:cxn modelId="{9D5BB325-3AEF-604A-ABD7-626F6D1C788B}" type="presParOf" srcId="{7D4CA619-196B-2D49-9247-7F56218038EA}" destId="{7287E54F-D909-AA4E-904F-6A1764B3C03B}" srcOrd="2" destOrd="0" presId="urn:microsoft.com/office/officeart/2008/layout/VerticalCurvedList"/>
    <dgm:cxn modelId="{3CF1FB4E-C562-0E4E-A23C-2FE850E691D9}" type="presParOf" srcId="{7287E54F-D909-AA4E-904F-6A1764B3C03B}" destId="{B11A9B34-67EB-824D-8936-AE5D5FA5BCBE}" srcOrd="0" destOrd="0" presId="urn:microsoft.com/office/officeart/2008/layout/VerticalCurvedList"/>
    <dgm:cxn modelId="{F4CD6C8D-21C9-BB47-9D42-E10F5FAB49DA}" type="presParOf" srcId="{7D4CA619-196B-2D49-9247-7F56218038EA}" destId="{71161EE4-5455-4541-B3E0-45A73D587064}" srcOrd="3" destOrd="0" presId="urn:microsoft.com/office/officeart/2008/layout/VerticalCurvedList"/>
    <dgm:cxn modelId="{BAE6A29E-B215-594E-AA71-F6A69832CB78}" type="presParOf" srcId="{7D4CA619-196B-2D49-9247-7F56218038EA}" destId="{993E85BC-3A73-3641-8869-9F53872EDB81}" srcOrd="4" destOrd="0" presId="urn:microsoft.com/office/officeart/2008/layout/VerticalCurvedList"/>
    <dgm:cxn modelId="{8B27920F-919C-C743-9F9B-6BBBFE22A24E}" type="presParOf" srcId="{993E85BC-3A73-3641-8869-9F53872EDB81}" destId="{4671FCAE-AA3F-FC44-BDBE-96021D9AE0D2}" srcOrd="0" destOrd="0" presId="urn:microsoft.com/office/officeart/2008/layout/VerticalCurvedList"/>
    <dgm:cxn modelId="{A4720EAA-3983-A942-82A6-4AE6691CD8E5}" type="presParOf" srcId="{7D4CA619-196B-2D49-9247-7F56218038EA}" destId="{CD194E56-47F1-654D-91E3-CF007FC807E8}" srcOrd="5" destOrd="0" presId="urn:microsoft.com/office/officeart/2008/layout/VerticalCurvedList"/>
    <dgm:cxn modelId="{F3635EA1-BA0A-724A-B574-9BD53C6A328D}" type="presParOf" srcId="{7D4CA619-196B-2D49-9247-7F56218038EA}" destId="{58F3E9DF-21B3-E448-8A32-5667743CAFCE}" srcOrd="6" destOrd="0" presId="urn:microsoft.com/office/officeart/2008/layout/VerticalCurvedList"/>
    <dgm:cxn modelId="{99CBEAAD-2A4D-234B-A170-3AC8BC49731E}" type="presParOf" srcId="{58F3E9DF-21B3-E448-8A32-5667743CAFCE}" destId="{8737E74D-464E-5447-94E4-02E380666B73}" srcOrd="0" destOrd="0" presId="urn:microsoft.com/office/officeart/2008/layout/VerticalCurvedList"/>
    <dgm:cxn modelId="{A559BE25-972D-314F-9BC7-727CD02CC105}" type="presParOf" srcId="{7D4CA619-196B-2D49-9247-7F56218038EA}" destId="{4A77EA7E-D2D0-3140-9786-3BE2F82A4FFC}" srcOrd="7" destOrd="0" presId="urn:microsoft.com/office/officeart/2008/layout/VerticalCurvedList"/>
    <dgm:cxn modelId="{A6A82635-CFD5-2D47-8E65-62E03F5BE36C}" type="presParOf" srcId="{7D4CA619-196B-2D49-9247-7F56218038EA}" destId="{1DEEB921-38DF-454E-89E6-7766DFD5C90D}" srcOrd="8" destOrd="0" presId="urn:microsoft.com/office/officeart/2008/layout/VerticalCurvedList"/>
    <dgm:cxn modelId="{83559597-EB72-C74E-AE7D-DC47DA68D3E8}" type="presParOf" srcId="{1DEEB921-38DF-454E-89E6-7766DFD5C90D}" destId="{B38716A5-5263-374B-9B29-EE919AA487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D099D6D-D76A-104F-B694-A8A5C1F4E7BE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8D3ED5-1444-784D-BAC7-DC72D7CE61EC}">
      <dgm:prSet phldrT="[文本]"/>
      <dgm:spPr/>
      <dgm:t>
        <a:bodyPr/>
        <a:lstStyle/>
        <a:p>
          <a:r>
            <a:rPr lang="zh-CN" altLang="en-US" dirty="0" smtClean="0"/>
            <a:t>公有用户角色（项目组角色）</a:t>
          </a:r>
          <a:endParaRPr lang="zh-CN" altLang="en-US" dirty="0"/>
        </a:p>
      </dgm:t>
    </dgm:pt>
    <dgm:pt modelId="{B7E1A28A-C5E2-364F-900F-8C26322BCC4E}" type="parTrans" cxnId="{0A4B993E-D6B3-EB44-A399-53469F22C623}">
      <dgm:prSet/>
      <dgm:spPr/>
      <dgm:t>
        <a:bodyPr/>
        <a:lstStyle/>
        <a:p>
          <a:endParaRPr lang="zh-CN" altLang="en-US"/>
        </a:p>
      </dgm:t>
    </dgm:pt>
    <dgm:pt modelId="{0ACB5993-2FBF-C941-BF03-F0F797D8A53E}" type="sibTrans" cxnId="{0A4B993E-D6B3-EB44-A399-53469F22C623}">
      <dgm:prSet/>
      <dgm:spPr/>
      <dgm:t>
        <a:bodyPr/>
        <a:lstStyle/>
        <a:p>
          <a:endParaRPr lang="zh-CN" altLang="en-US"/>
        </a:p>
      </dgm:t>
    </dgm:pt>
    <dgm:pt modelId="{9F29F7CC-576E-0849-9B71-B1B8E2B538D3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E36F428F-9FD8-E144-8A6B-EDC684CF2129}" type="parTrans" cxnId="{4693E437-F8E9-DF43-A3C5-4CF21059D574}">
      <dgm:prSet/>
      <dgm:spPr/>
      <dgm:t>
        <a:bodyPr/>
        <a:lstStyle/>
        <a:p>
          <a:endParaRPr lang="zh-CN" altLang="en-US"/>
        </a:p>
      </dgm:t>
    </dgm:pt>
    <dgm:pt modelId="{F3F190A7-C408-4449-A816-E4003BC6FF78}" type="sibTrans" cxnId="{4693E437-F8E9-DF43-A3C5-4CF21059D574}">
      <dgm:prSet/>
      <dgm:spPr/>
      <dgm:t>
        <a:bodyPr/>
        <a:lstStyle/>
        <a:p>
          <a:endParaRPr lang="zh-CN" altLang="en-US"/>
        </a:p>
      </dgm:t>
    </dgm:pt>
    <dgm:pt modelId="{8E40FB73-0164-4A4E-83FD-939FE1370697}">
      <dgm:prSet phldrT="[文本]"/>
      <dgm:spPr/>
      <dgm:t>
        <a:bodyPr/>
        <a:lstStyle/>
        <a:p>
          <a:r>
            <a:rPr lang="zh-CN" altLang="en-US" dirty="0" smtClean="0"/>
            <a:t>业务专家角色（需求分析师角色）</a:t>
          </a:r>
          <a:endParaRPr lang="zh-CN" altLang="en-US" dirty="0"/>
        </a:p>
      </dgm:t>
    </dgm:pt>
    <dgm:pt modelId="{F4C24D93-D397-CF4D-ABAC-EA1A32861B0E}" type="parTrans" cxnId="{C20F73F5-DDFE-6044-BB37-07CB7D9230CA}">
      <dgm:prSet/>
      <dgm:spPr/>
      <dgm:t>
        <a:bodyPr/>
        <a:lstStyle/>
        <a:p>
          <a:endParaRPr lang="zh-CN" altLang="en-US"/>
        </a:p>
      </dgm:t>
    </dgm:pt>
    <dgm:pt modelId="{9E40D293-66D3-B04C-AC14-0E67479949A9}" type="sibTrans" cxnId="{C20F73F5-DDFE-6044-BB37-07CB7D9230CA}">
      <dgm:prSet/>
      <dgm:spPr/>
      <dgm:t>
        <a:bodyPr/>
        <a:lstStyle/>
        <a:p>
          <a:endParaRPr lang="zh-CN" altLang="en-US"/>
        </a:p>
      </dgm:t>
    </dgm:pt>
    <dgm:pt modelId="{2D0F52CC-6C3B-2849-8BF7-CDEACDDDD8D9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  <a:endParaRPr lang="zh-CN" altLang="en-US" dirty="0"/>
        </a:p>
      </dgm:t>
    </dgm:pt>
    <dgm:pt modelId="{CA7275AA-3FD4-5B4E-8993-D127F00A0097}" type="parTrans" cxnId="{2029F559-F904-C64B-8965-79B1898D0D67}">
      <dgm:prSet/>
      <dgm:spPr/>
      <dgm:t>
        <a:bodyPr/>
        <a:lstStyle/>
        <a:p>
          <a:endParaRPr lang="zh-CN" altLang="en-US"/>
        </a:p>
      </dgm:t>
    </dgm:pt>
    <dgm:pt modelId="{B8005381-7D96-154C-9DBA-8DEAA91D98D1}" type="sibTrans" cxnId="{2029F559-F904-C64B-8965-79B1898D0D67}">
      <dgm:prSet/>
      <dgm:spPr/>
      <dgm:t>
        <a:bodyPr/>
        <a:lstStyle/>
        <a:p>
          <a:endParaRPr lang="zh-CN" altLang="en-US"/>
        </a:p>
      </dgm:t>
    </dgm:pt>
    <dgm:pt modelId="{C574B537-FBB6-3B49-9886-D2FFC123E643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1AE347A7-1BE9-764A-92B1-6A4AC571C049}" type="parTrans" cxnId="{215487B1-0A42-5D41-87E3-1F726B9F026D}">
      <dgm:prSet/>
      <dgm:spPr/>
      <dgm:t>
        <a:bodyPr/>
        <a:lstStyle/>
        <a:p>
          <a:endParaRPr lang="zh-CN" altLang="en-US"/>
        </a:p>
      </dgm:t>
    </dgm:pt>
    <dgm:pt modelId="{799C02DB-58D4-1E4E-BCDE-77B9240AD0BE}" type="sibTrans" cxnId="{215487B1-0A42-5D41-87E3-1F726B9F026D}">
      <dgm:prSet/>
      <dgm:spPr/>
      <dgm:t>
        <a:bodyPr/>
        <a:lstStyle/>
        <a:p>
          <a:endParaRPr lang="zh-CN" altLang="en-US"/>
        </a:p>
      </dgm:t>
    </dgm:pt>
    <dgm:pt modelId="{1715339F-E8A1-1B43-9CF3-B3FE2B33AC3B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endParaRPr lang="zh-CN" altLang="en-US" dirty="0"/>
        </a:p>
      </dgm:t>
    </dgm:pt>
    <dgm:pt modelId="{D23979D2-EC10-D24B-914B-545B682B802A}" type="parTrans" cxnId="{DE3EEF2B-7DB7-8F40-A7F8-C3289B9DBEF7}">
      <dgm:prSet/>
      <dgm:spPr/>
      <dgm:t>
        <a:bodyPr/>
        <a:lstStyle/>
        <a:p>
          <a:endParaRPr lang="zh-CN" altLang="en-US"/>
        </a:p>
      </dgm:t>
    </dgm:pt>
    <dgm:pt modelId="{7B8847EC-CBF9-4646-AC1E-4B16894255F6}" type="sibTrans" cxnId="{DE3EEF2B-7DB7-8F40-A7F8-C3289B9DBEF7}">
      <dgm:prSet/>
      <dgm:spPr/>
      <dgm:t>
        <a:bodyPr/>
        <a:lstStyle/>
        <a:p>
          <a:endParaRPr lang="zh-CN" altLang="en-US"/>
        </a:p>
      </dgm:t>
    </dgm:pt>
    <dgm:pt modelId="{80E5C857-9A40-4D48-8E37-392844D63EB1}">
      <dgm:prSet phldrT="[文本]"/>
      <dgm:spPr/>
      <dgm:t>
        <a:bodyPr/>
        <a:lstStyle/>
        <a:p>
          <a:r>
            <a:rPr lang="zh-CN" altLang="en-US" dirty="0" smtClean="0"/>
            <a:t>开发集成平台配置管理员角色</a:t>
          </a:r>
          <a:endParaRPr lang="zh-CN" altLang="en-US" dirty="0"/>
        </a:p>
      </dgm:t>
    </dgm:pt>
    <dgm:pt modelId="{41543E91-32D1-6346-811C-119EBC127CD7}" type="parTrans" cxnId="{88676DFC-A874-4043-A1B3-698836768003}">
      <dgm:prSet/>
      <dgm:spPr/>
      <dgm:t>
        <a:bodyPr/>
        <a:lstStyle/>
        <a:p>
          <a:endParaRPr lang="zh-CN" altLang="en-US"/>
        </a:p>
      </dgm:t>
    </dgm:pt>
    <dgm:pt modelId="{A6DD3744-775F-1446-BF2A-9D092720694B}" type="sibTrans" cxnId="{88676DFC-A874-4043-A1B3-698836768003}">
      <dgm:prSet/>
      <dgm:spPr/>
      <dgm:t>
        <a:bodyPr/>
        <a:lstStyle/>
        <a:p>
          <a:endParaRPr lang="zh-CN" altLang="en-US"/>
        </a:p>
      </dgm:t>
    </dgm:pt>
    <dgm:pt modelId="{00A284DF-4167-0549-A707-7BA23EDC3FB5}">
      <dgm:prSet phldrT="[文本]"/>
      <dgm:spPr/>
      <dgm:t>
        <a:bodyPr/>
        <a:lstStyle/>
        <a:p>
          <a:r>
            <a:rPr lang="zh-CN" altLang="en-US" dirty="0" smtClean="0"/>
            <a:t>表现层</a:t>
          </a:r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41828E0C-5FA4-C44D-B7AB-835EE8B98901}" type="parTrans" cxnId="{5093E6AD-1639-E54F-A161-712541A65458}">
      <dgm:prSet/>
      <dgm:spPr/>
      <dgm:t>
        <a:bodyPr/>
        <a:lstStyle/>
        <a:p>
          <a:endParaRPr lang="zh-CN" altLang="en-US"/>
        </a:p>
      </dgm:t>
    </dgm:pt>
    <dgm:pt modelId="{53CBD1A2-1F48-8E44-9FF0-AD8E4C5E1FFA}" type="sibTrans" cxnId="{5093E6AD-1639-E54F-A161-712541A65458}">
      <dgm:prSet/>
      <dgm:spPr/>
      <dgm:t>
        <a:bodyPr/>
        <a:lstStyle/>
        <a:p>
          <a:endParaRPr lang="zh-CN" altLang="en-US"/>
        </a:p>
      </dgm:t>
    </dgm:pt>
    <dgm:pt modelId="{DA2DF7C6-38AB-3D48-A9A5-BBAB25976999}">
      <dgm:prSet phldrT="[文本]"/>
      <dgm:spPr/>
      <dgm:t>
        <a:bodyPr/>
        <a:lstStyle/>
        <a:p>
          <a:r>
            <a:rPr lang="zh-CN" altLang="en-US" dirty="0" smtClean="0"/>
            <a:t>业务逻辑层</a:t>
          </a:r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AF5AE151-B20B-B046-AE67-7532824A610E}" type="parTrans" cxnId="{49C5C1E6-4926-FD42-B702-132BDF4FB28E}">
      <dgm:prSet/>
      <dgm:spPr/>
      <dgm:t>
        <a:bodyPr/>
        <a:lstStyle/>
        <a:p>
          <a:endParaRPr lang="zh-CN" altLang="en-US"/>
        </a:p>
      </dgm:t>
    </dgm:pt>
    <dgm:pt modelId="{CDC057A8-3C96-394F-893D-174FCB131A12}" type="sibTrans" cxnId="{49C5C1E6-4926-FD42-B702-132BDF4FB28E}">
      <dgm:prSet/>
      <dgm:spPr/>
      <dgm:t>
        <a:bodyPr/>
        <a:lstStyle/>
        <a:p>
          <a:endParaRPr lang="zh-CN" altLang="en-US"/>
        </a:p>
      </dgm:t>
    </dgm:pt>
    <dgm:pt modelId="{73A19E0F-17A0-CB40-8632-3F2FBD35B4E4}">
      <dgm:prSet phldrT="[文本]"/>
      <dgm:spPr/>
      <dgm:t>
        <a:bodyPr/>
        <a:lstStyle/>
        <a:p>
          <a:r>
            <a:rPr lang="zh-CN" altLang="en-US" dirty="0" smtClean="0"/>
            <a:t>数据访问层</a:t>
          </a:r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B9D3D80A-A419-9943-A855-D4471E4D5252}" type="parTrans" cxnId="{9F6AF36D-B9ED-1E4C-BA43-A7031711512D}">
      <dgm:prSet/>
      <dgm:spPr/>
      <dgm:t>
        <a:bodyPr/>
        <a:lstStyle/>
        <a:p>
          <a:endParaRPr lang="zh-CN" altLang="en-US"/>
        </a:p>
      </dgm:t>
    </dgm:pt>
    <dgm:pt modelId="{A85F12F8-0DAA-5546-A149-16D2857B5C72}" type="sibTrans" cxnId="{9F6AF36D-B9ED-1E4C-BA43-A7031711512D}">
      <dgm:prSet/>
      <dgm:spPr/>
      <dgm:t>
        <a:bodyPr/>
        <a:lstStyle/>
        <a:p>
          <a:endParaRPr lang="zh-CN" altLang="en-US"/>
        </a:p>
      </dgm:t>
    </dgm:pt>
    <dgm:pt modelId="{58380CA7-5496-1947-BD63-AABD9D29CB8C}">
      <dgm:prSet phldrT="[文本]"/>
      <dgm:spPr/>
      <dgm:t>
        <a:bodyPr/>
        <a:lstStyle/>
        <a:p>
          <a:r>
            <a:rPr lang="en-US" altLang="zh-CN" dirty="0" smtClean="0"/>
            <a:t>Scrum</a:t>
          </a:r>
          <a:r>
            <a:rPr lang="zh-CN" altLang="en-US" dirty="0" smtClean="0"/>
            <a:t>教练角色</a:t>
          </a:r>
          <a:endParaRPr lang="zh-CN" altLang="en-US" dirty="0"/>
        </a:p>
      </dgm:t>
    </dgm:pt>
    <dgm:pt modelId="{4A8A4727-6938-AD4F-978C-C2FAE0BF04AA}" type="parTrans" cxnId="{0ECA8753-469E-6A4E-AE83-39910C11F9F4}">
      <dgm:prSet/>
      <dgm:spPr/>
      <dgm:t>
        <a:bodyPr/>
        <a:lstStyle/>
        <a:p>
          <a:endParaRPr lang="zh-CN" altLang="en-US"/>
        </a:p>
      </dgm:t>
    </dgm:pt>
    <dgm:pt modelId="{61D03899-CE15-DA47-A758-31B4872C3A16}" type="sibTrans" cxnId="{0ECA8753-469E-6A4E-AE83-39910C11F9F4}">
      <dgm:prSet/>
      <dgm:spPr/>
      <dgm:t>
        <a:bodyPr/>
        <a:lstStyle/>
        <a:p>
          <a:endParaRPr lang="zh-CN" altLang="en-US"/>
        </a:p>
      </dgm:t>
    </dgm:pt>
    <dgm:pt modelId="{0F14EF6E-8040-E548-B261-D35E9C624C26}" type="pres">
      <dgm:prSet presAssocID="{9D099D6D-D76A-104F-B694-A8A5C1F4E7B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1DF1966-E3E6-D64F-861A-1BC0734BB2C9}" type="pres">
      <dgm:prSet presAssocID="{448D3ED5-1444-784D-BAC7-DC72D7CE61EC}" presName="hierRoot1" presStyleCnt="0"/>
      <dgm:spPr/>
    </dgm:pt>
    <dgm:pt modelId="{C0260D71-F713-2248-B2D1-58DC56DFD1CA}" type="pres">
      <dgm:prSet presAssocID="{448D3ED5-1444-784D-BAC7-DC72D7CE61EC}" presName="composite" presStyleCnt="0"/>
      <dgm:spPr/>
    </dgm:pt>
    <dgm:pt modelId="{92623DE1-96FE-9A4E-9C4A-9B1754B7F8B3}" type="pres">
      <dgm:prSet presAssocID="{448D3ED5-1444-784D-BAC7-DC72D7CE61EC}" presName="background" presStyleLbl="node0" presStyleIdx="0" presStyleCnt="1"/>
      <dgm:spPr/>
    </dgm:pt>
    <dgm:pt modelId="{0797BFBE-EEAC-F84A-871B-07FF12BDA12B}" type="pres">
      <dgm:prSet presAssocID="{448D3ED5-1444-784D-BAC7-DC72D7CE61E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42E599-C483-2342-87BC-6E1370F02FDC}" type="pres">
      <dgm:prSet presAssocID="{448D3ED5-1444-784D-BAC7-DC72D7CE61EC}" presName="hierChild2" presStyleCnt="0"/>
      <dgm:spPr/>
    </dgm:pt>
    <dgm:pt modelId="{0FFA94EF-5429-D346-A2E9-9BE840FE991D}" type="pres">
      <dgm:prSet presAssocID="{E36F428F-9FD8-E144-8A6B-EDC684CF2129}" presName="Name10" presStyleLbl="parChTrans1D2" presStyleIdx="0" presStyleCnt="7"/>
      <dgm:spPr/>
      <dgm:t>
        <a:bodyPr/>
        <a:lstStyle/>
        <a:p>
          <a:endParaRPr lang="zh-CN" altLang="en-US"/>
        </a:p>
      </dgm:t>
    </dgm:pt>
    <dgm:pt modelId="{C6AFCBA4-B6D9-DF47-824D-1AACCE358DF6}" type="pres">
      <dgm:prSet presAssocID="{9F29F7CC-576E-0849-9B71-B1B8E2B538D3}" presName="hierRoot2" presStyleCnt="0"/>
      <dgm:spPr/>
    </dgm:pt>
    <dgm:pt modelId="{633C589B-B9A7-5340-BE39-DB4E36FF5027}" type="pres">
      <dgm:prSet presAssocID="{9F29F7CC-576E-0849-9B71-B1B8E2B538D3}" presName="composite2" presStyleCnt="0"/>
      <dgm:spPr/>
    </dgm:pt>
    <dgm:pt modelId="{7B59E72B-2EFB-8447-A357-2927E2CF538B}" type="pres">
      <dgm:prSet presAssocID="{9F29F7CC-576E-0849-9B71-B1B8E2B538D3}" presName="background2" presStyleLbl="node2" presStyleIdx="0" presStyleCnt="7"/>
      <dgm:spPr/>
    </dgm:pt>
    <dgm:pt modelId="{142E41EB-863B-D643-92B5-7AFDD4CAB3C3}" type="pres">
      <dgm:prSet presAssocID="{9F29F7CC-576E-0849-9B71-B1B8E2B538D3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3BC5FC-DE48-504E-A274-462B7560F6C0}" type="pres">
      <dgm:prSet presAssocID="{9F29F7CC-576E-0849-9B71-B1B8E2B538D3}" presName="hierChild3" presStyleCnt="0"/>
      <dgm:spPr/>
    </dgm:pt>
    <dgm:pt modelId="{87EAFCCE-D7A3-0042-9ECA-EA4765E73916}" type="pres">
      <dgm:prSet presAssocID="{F4C24D93-D397-CF4D-ABAC-EA1A32861B0E}" presName="Name10" presStyleLbl="parChTrans1D2" presStyleIdx="1" presStyleCnt="7"/>
      <dgm:spPr/>
      <dgm:t>
        <a:bodyPr/>
        <a:lstStyle/>
        <a:p>
          <a:endParaRPr lang="zh-CN" altLang="en-US"/>
        </a:p>
      </dgm:t>
    </dgm:pt>
    <dgm:pt modelId="{E34CF3A2-98A8-6940-9821-D9BD0B48C16C}" type="pres">
      <dgm:prSet presAssocID="{8E40FB73-0164-4A4E-83FD-939FE1370697}" presName="hierRoot2" presStyleCnt="0"/>
      <dgm:spPr/>
    </dgm:pt>
    <dgm:pt modelId="{0C5A9C61-C49F-3A45-9206-E126E281E613}" type="pres">
      <dgm:prSet presAssocID="{8E40FB73-0164-4A4E-83FD-939FE1370697}" presName="composite2" presStyleCnt="0"/>
      <dgm:spPr/>
    </dgm:pt>
    <dgm:pt modelId="{1E038B96-4718-6D45-8170-48AD266C607A}" type="pres">
      <dgm:prSet presAssocID="{8E40FB73-0164-4A4E-83FD-939FE1370697}" presName="background2" presStyleLbl="node2" presStyleIdx="1" presStyleCnt="7"/>
      <dgm:spPr/>
    </dgm:pt>
    <dgm:pt modelId="{B778BC73-523E-E241-B3D9-794E25CB3D76}" type="pres">
      <dgm:prSet presAssocID="{8E40FB73-0164-4A4E-83FD-939FE1370697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D88FDF-45C3-DC4A-9844-B501B3400EC9}" type="pres">
      <dgm:prSet presAssocID="{8E40FB73-0164-4A4E-83FD-939FE1370697}" presName="hierChild3" presStyleCnt="0"/>
      <dgm:spPr/>
    </dgm:pt>
    <dgm:pt modelId="{E571FDD9-3F4D-024E-931C-3524E602CAEB}" type="pres">
      <dgm:prSet presAssocID="{CA7275AA-3FD4-5B4E-8993-D127F00A0097}" presName="Name10" presStyleLbl="parChTrans1D2" presStyleIdx="2" presStyleCnt="7"/>
      <dgm:spPr/>
      <dgm:t>
        <a:bodyPr/>
        <a:lstStyle/>
        <a:p>
          <a:endParaRPr lang="zh-CN" altLang="en-US"/>
        </a:p>
      </dgm:t>
    </dgm:pt>
    <dgm:pt modelId="{8B5185D2-8CA8-6E4D-9FA8-90223161CDB6}" type="pres">
      <dgm:prSet presAssocID="{2D0F52CC-6C3B-2849-8BF7-CDEACDDDD8D9}" presName="hierRoot2" presStyleCnt="0"/>
      <dgm:spPr/>
    </dgm:pt>
    <dgm:pt modelId="{9CC1652E-FF25-AA44-BECD-BE8E4F867F2E}" type="pres">
      <dgm:prSet presAssocID="{2D0F52CC-6C3B-2849-8BF7-CDEACDDDD8D9}" presName="composite2" presStyleCnt="0"/>
      <dgm:spPr/>
    </dgm:pt>
    <dgm:pt modelId="{A09302B0-C377-E148-960E-275B56E81689}" type="pres">
      <dgm:prSet presAssocID="{2D0F52CC-6C3B-2849-8BF7-CDEACDDDD8D9}" presName="background2" presStyleLbl="node2" presStyleIdx="2" presStyleCnt="7"/>
      <dgm:spPr/>
    </dgm:pt>
    <dgm:pt modelId="{3EA999C7-2998-8941-B1D8-BECBCD7416BA}" type="pres">
      <dgm:prSet presAssocID="{2D0F52CC-6C3B-2849-8BF7-CDEACDDDD8D9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41C77E-25AD-B94F-B114-D151D94A8883}" type="pres">
      <dgm:prSet presAssocID="{2D0F52CC-6C3B-2849-8BF7-CDEACDDDD8D9}" presName="hierChild3" presStyleCnt="0"/>
      <dgm:spPr/>
    </dgm:pt>
    <dgm:pt modelId="{497D637A-A239-D348-A196-B4185F1CCF3A}" type="pres">
      <dgm:prSet presAssocID="{1AE347A7-1BE9-764A-92B1-6A4AC571C049}" presName="Name10" presStyleLbl="parChTrans1D2" presStyleIdx="3" presStyleCnt="7"/>
      <dgm:spPr/>
      <dgm:t>
        <a:bodyPr/>
        <a:lstStyle/>
        <a:p>
          <a:endParaRPr lang="zh-CN" altLang="en-US"/>
        </a:p>
      </dgm:t>
    </dgm:pt>
    <dgm:pt modelId="{1FD4C559-6BD3-2B4A-A103-98D7CFF67A09}" type="pres">
      <dgm:prSet presAssocID="{C574B537-FBB6-3B49-9886-D2FFC123E643}" presName="hierRoot2" presStyleCnt="0"/>
      <dgm:spPr/>
    </dgm:pt>
    <dgm:pt modelId="{E728ECC3-DD26-5844-AA82-EB63160FB5F9}" type="pres">
      <dgm:prSet presAssocID="{C574B537-FBB6-3B49-9886-D2FFC123E643}" presName="composite2" presStyleCnt="0"/>
      <dgm:spPr/>
    </dgm:pt>
    <dgm:pt modelId="{BCA3AB77-F912-D043-844F-033EE74CC91C}" type="pres">
      <dgm:prSet presAssocID="{C574B537-FBB6-3B49-9886-D2FFC123E643}" presName="background2" presStyleLbl="node2" presStyleIdx="3" presStyleCnt="7"/>
      <dgm:spPr/>
    </dgm:pt>
    <dgm:pt modelId="{60D0A4B4-8843-AA4E-964A-852C81336E8B}" type="pres">
      <dgm:prSet presAssocID="{C574B537-FBB6-3B49-9886-D2FFC123E643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C3AFFD-9CF0-3D42-BB31-67691F206F4C}" type="pres">
      <dgm:prSet presAssocID="{C574B537-FBB6-3B49-9886-D2FFC123E643}" presName="hierChild3" presStyleCnt="0"/>
      <dgm:spPr/>
    </dgm:pt>
    <dgm:pt modelId="{91062BFF-BDEF-D24D-8FAE-A6393B44F2C4}" type="pres">
      <dgm:prSet presAssocID="{41828E0C-5FA4-C44D-B7AB-835EE8B98901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6B82794E-3935-7046-A536-5D5877309A5B}" type="pres">
      <dgm:prSet presAssocID="{00A284DF-4167-0549-A707-7BA23EDC3FB5}" presName="hierRoot3" presStyleCnt="0"/>
      <dgm:spPr/>
    </dgm:pt>
    <dgm:pt modelId="{9349780F-5950-7D42-A10C-69CB18683966}" type="pres">
      <dgm:prSet presAssocID="{00A284DF-4167-0549-A707-7BA23EDC3FB5}" presName="composite3" presStyleCnt="0"/>
      <dgm:spPr/>
    </dgm:pt>
    <dgm:pt modelId="{2897E847-7A58-6347-9E92-FFAEA5E6740E}" type="pres">
      <dgm:prSet presAssocID="{00A284DF-4167-0549-A707-7BA23EDC3FB5}" presName="background3" presStyleLbl="node3" presStyleIdx="0" presStyleCnt="3"/>
      <dgm:spPr/>
    </dgm:pt>
    <dgm:pt modelId="{842C022C-D9F2-E747-88C4-A8FCE01E50FE}" type="pres">
      <dgm:prSet presAssocID="{00A284DF-4167-0549-A707-7BA23EDC3FB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C4974D-B2A0-1E42-8B2B-8B11DECED2A1}" type="pres">
      <dgm:prSet presAssocID="{00A284DF-4167-0549-A707-7BA23EDC3FB5}" presName="hierChild4" presStyleCnt="0"/>
      <dgm:spPr/>
    </dgm:pt>
    <dgm:pt modelId="{99153AA7-F63B-2046-AC1D-B4555F40E656}" type="pres">
      <dgm:prSet presAssocID="{AF5AE151-B20B-B046-AE67-7532824A610E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0E5E6413-8D47-3E4E-8A2F-E1C195A49E13}" type="pres">
      <dgm:prSet presAssocID="{DA2DF7C6-38AB-3D48-A9A5-BBAB25976999}" presName="hierRoot3" presStyleCnt="0"/>
      <dgm:spPr/>
    </dgm:pt>
    <dgm:pt modelId="{B39B1B31-829C-F442-A6E6-E507CAD9FD8E}" type="pres">
      <dgm:prSet presAssocID="{DA2DF7C6-38AB-3D48-A9A5-BBAB25976999}" presName="composite3" presStyleCnt="0"/>
      <dgm:spPr/>
    </dgm:pt>
    <dgm:pt modelId="{9F734C8C-FE4E-7D4E-BC5C-A0B4D789C6E7}" type="pres">
      <dgm:prSet presAssocID="{DA2DF7C6-38AB-3D48-A9A5-BBAB25976999}" presName="background3" presStyleLbl="node3" presStyleIdx="1" presStyleCnt="3"/>
      <dgm:spPr/>
    </dgm:pt>
    <dgm:pt modelId="{A91AA907-DFEE-6042-A709-BC201200960A}" type="pres">
      <dgm:prSet presAssocID="{DA2DF7C6-38AB-3D48-A9A5-BBAB25976999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C198A6-C2C1-3A41-9763-7B7CEEADF203}" type="pres">
      <dgm:prSet presAssocID="{DA2DF7C6-38AB-3D48-A9A5-BBAB25976999}" presName="hierChild4" presStyleCnt="0"/>
      <dgm:spPr/>
    </dgm:pt>
    <dgm:pt modelId="{7FA45818-9A77-114F-BBA1-EF28513D6402}" type="pres">
      <dgm:prSet presAssocID="{B9D3D80A-A419-9943-A855-D4471E4D5252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6FDD6815-139F-A044-9F09-68694E61D216}" type="pres">
      <dgm:prSet presAssocID="{73A19E0F-17A0-CB40-8632-3F2FBD35B4E4}" presName="hierRoot3" presStyleCnt="0"/>
      <dgm:spPr/>
    </dgm:pt>
    <dgm:pt modelId="{0E181AA5-0320-A249-B815-197529EE2B26}" type="pres">
      <dgm:prSet presAssocID="{73A19E0F-17A0-CB40-8632-3F2FBD35B4E4}" presName="composite3" presStyleCnt="0"/>
      <dgm:spPr/>
    </dgm:pt>
    <dgm:pt modelId="{C0D3DC33-BB6C-5548-8EFC-A4F333E5955F}" type="pres">
      <dgm:prSet presAssocID="{73A19E0F-17A0-CB40-8632-3F2FBD35B4E4}" presName="background3" presStyleLbl="node3" presStyleIdx="2" presStyleCnt="3"/>
      <dgm:spPr/>
    </dgm:pt>
    <dgm:pt modelId="{BBB408EF-B490-A447-BE0D-C0DF53658FEA}" type="pres">
      <dgm:prSet presAssocID="{73A19E0F-17A0-CB40-8632-3F2FBD35B4E4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C3F814-CD34-5942-876A-6C44FDC6F285}" type="pres">
      <dgm:prSet presAssocID="{73A19E0F-17A0-CB40-8632-3F2FBD35B4E4}" presName="hierChild4" presStyleCnt="0"/>
      <dgm:spPr/>
    </dgm:pt>
    <dgm:pt modelId="{A7A911BB-6A27-F941-8D67-95D52C908649}" type="pres">
      <dgm:prSet presAssocID="{D23979D2-EC10-D24B-914B-545B682B802A}" presName="Name10" presStyleLbl="parChTrans1D2" presStyleIdx="4" presStyleCnt="7"/>
      <dgm:spPr/>
      <dgm:t>
        <a:bodyPr/>
        <a:lstStyle/>
        <a:p>
          <a:endParaRPr lang="zh-CN" altLang="en-US"/>
        </a:p>
      </dgm:t>
    </dgm:pt>
    <dgm:pt modelId="{130CD646-6E97-444C-BC17-9E82134D7F2F}" type="pres">
      <dgm:prSet presAssocID="{1715339F-E8A1-1B43-9CF3-B3FE2B33AC3B}" presName="hierRoot2" presStyleCnt="0"/>
      <dgm:spPr/>
    </dgm:pt>
    <dgm:pt modelId="{822D19C0-2951-394F-8A4C-E36002B5162F}" type="pres">
      <dgm:prSet presAssocID="{1715339F-E8A1-1B43-9CF3-B3FE2B33AC3B}" presName="composite2" presStyleCnt="0"/>
      <dgm:spPr/>
    </dgm:pt>
    <dgm:pt modelId="{E96E3B85-85E5-9441-A1DF-39E78449C811}" type="pres">
      <dgm:prSet presAssocID="{1715339F-E8A1-1B43-9CF3-B3FE2B33AC3B}" presName="background2" presStyleLbl="node2" presStyleIdx="4" presStyleCnt="7"/>
      <dgm:spPr/>
    </dgm:pt>
    <dgm:pt modelId="{8AF3530A-CD08-1248-BE72-FCF36F07CA6C}" type="pres">
      <dgm:prSet presAssocID="{1715339F-E8A1-1B43-9CF3-B3FE2B33AC3B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792CA2-3B77-7947-B69D-521E73233641}" type="pres">
      <dgm:prSet presAssocID="{1715339F-E8A1-1B43-9CF3-B3FE2B33AC3B}" presName="hierChild3" presStyleCnt="0"/>
      <dgm:spPr/>
    </dgm:pt>
    <dgm:pt modelId="{9C166B12-BE13-F54C-8223-DB0FF29ABCAD}" type="pres">
      <dgm:prSet presAssocID="{41543E91-32D1-6346-811C-119EBC127CD7}" presName="Name10" presStyleLbl="parChTrans1D2" presStyleIdx="5" presStyleCnt="7"/>
      <dgm:spPr/>
      <dgm:t>
        <a:bodyPr/>
        <a:lstStyle/>
        <a:p>
          <a:endParaRPr lang="zh-CN" altLang="en-US"/>
        </a:p>
      </dgm:t>
    </dgm:pt>
    <dgm:pt modelId="{7A228F6B-F3A2-FF44-9ACD-1E1AE2441BC0}" type="pres">
      <dgm:prSet presAssocID="{80E5C857-9A40-4D48-8E37-392844D63EB1}" presName="hierRoot2" presStyleCnt="0"/>
      <dgm:spPr/>
    </dgm:pt>
    <dgm:pt modelId="{F5D7538C-A99E-B641-9B39-4C17B96261B4}" type="pres">
      <dgm:prSet presAssocID="{80E5C857-9A40-4D48-8E37-392844D63EB1}" presName="composite2" presStyleCnt="0"/>
      <dgm:spPr/>
    </dgm:pt>
    <dgm:pt modelId="{2B6ECFD8-A3EC-4744-BAD6-F2B9FC1B9564}" type="pres">
      <dgm:prSet presAssocID="{80E5C857-9A40-4D48-8E37-392844D63EB1}" presName="background2" presStyleLbl="node2" presStyleIdx="5" presStyleCnt="7"/>
      <dgm:spPr/>
    </dgm:pt>
    <dgm:pt modelId="{53BC6C5B-A252-094B-8EB4-B7C716D94247}" type="pres">
      <dgm:prSet presAssocID="{80E5C857-9A40-4D48-8E37-392844D63EB1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35F065-197E-714F-A6AD-04FBD20E179A}" type="pres">
      <dgm:prSet presAssocID="{80E5C857-9A40-4D48-8E37-392844D63EB1}" presName="hierChild3" presStyleCnt="0"/>
      <dgm:spPr/>
    </dgm:pt>
    <dgm:pt modelId="{6CF8EC05-7282-F047-B016-C1EA574F8FBF}" type="pres">
      <dgm:prSet presAssocID="{4A8A4727-6938-AD4F-978C-C2FAE0BF04AA}" presName="Name10" presStyleLbl="parChTrans1D2" presStyleIdx="6" presStyleCnt="7"/>
      <dgm:spPr/>
      <dgm:t>
        <a:bodyPr/>
        <a:lstStyle/>
        <a:p>
          <a:endParaRPr lang="zh-CN" altLang="en-US"/>
        </a:p>
      </dgm:t>
    </dgm:pt>
    <dgm:pt modelId="{0DD796A0-EFEB-D24A-8098-2EB0A5C4EACE}" type="pres">
      <dgm:prSet presAssocID="{58380CA7-5496-1947-BD63-AABD9D29CB8C}" presName="hierRoot2" presStyleCnt="0"/>
      <dgm:spPr/>
    </dgm:pt>
    <dgm:pt modelId="{E8AA2643-F627-AA46-8C3B-20A77983F1C9}" type="pres">
      <dgm:prSet presAssocID="{58380CA7-5496-1947-BD63-AABD9D29CB8C}" presName="composite2" presStyleCnt="0"/>
      <dgm:spPr/>
    </dgm:pt>
    <dgm:pt modelId="{E7D493BA-6BEE-E043-98F2-E7FEFB3162B8}" type="pres">
      <dgm:prSet presAssocID="{58380CA7-5496-1947-BD63-AABD9D29CB8C}" presName="background2" presStyleLbl="node2" presStyleIdx="6" presStyleCnt="7"/>
      <dgm:spPr/>
    </dgm:pt>
    <dgm:pt modelId="{B21ABB07-C9FA-AF4B-B8E3-EEC8C713A5CF}" type="pres">
      <dgm:prSet presAssocID="{58380CA7-5496-1947-BD63-AABD9D29CB8C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7A058-2EE6-3F41-82C1-6E2659063241}" type="pres">
      <dgm:prSet presAssocID="{58380CA7-5496-1947-BD63-AABD9D29CB8C}" presName="hierChild3" presStyleCnt="0"/>
      <dgm:spPr/>
    </dgm:pt>
  </dgm:ptLst>
  <dgm:cxnLst>
    <dgm:cxn modelId="{A7F9D6F9-E034-2742-A8FA-34C1D22FAC51}" type="presOf" srcId="{D23979D2-EC10-D24B-914B-545B682B802A}" destId="{A7A911BB-6A27-F941-8D67-95D52C908649}" srcOrd="0" destOrd="0" presId="urn:microsoft.com/office/officeart/2005/8/layout/hierarchy1"/>
    <dgm:cxn modelId="{215487B1-0A42-5D41-87E3-1F726B9F026D}" srcId="{448D3ED5-1444-784D-BAC7-DC72D7CE61EC}" destId="{C574B537-FBB6-3B49-9886-D2FFC123E643}" srcOrd="3" destOrd="0" parTransId="{1AE347A7-1BE9-764A-92B1-6A4AC571C049}" sibTransId="{799C02DB-58D4-1E4E-BCDE-77B9240AD0BE}"/>
    <dgm:cxn modelId="{9AE0839C-BEFA-8B48-93DA-3484F606ADDF}" type="presOf" srcId="{F4C24D93-D397-CF4D-ABAC-EA1A32861B0E}" destId="{87EAFCCE-D7A3-0042-9ECA-EA4765E73916}" srcOrd="0" destOrd="0" presId="urn:microsoft.com/office/officeart/2005/8/layout/hierarchy1"/>
    <dgm:cxn modelId="{3BEB7A4E-F653-6E4D-8AD7-D20EEC1F9CD8}" type="presOf" srcId="{DA2DF7C6-38AB-3D48-A9A5-BBAB25976999}" destId="{A91AA907-DFEE-6042-A709-BC201200960A}" srcOrd="0" destOrd="0" presId="urn:microsoft.com/office/officeart/2005/8/layout/hierarchy1"/>
    <dgm:cxn modelId="{2029F559-F904-C64B-8965-79B1898D0D67}" srcId="{448D3ED5-1444-784D-BAC7-DC72D7CE61EC}" destId="{2D0F52CC-6C3B-2849-8BF7-CDEACDDDD8D9}" srcOrd="2" destOrd="0" parTransId="{CA7275AA-3FD4-5B4E-8993-D127F00A0097}" sibTransId="{B8005381-7D96-154C-9DBA-8DEAA91D98D1}"/>
    <dgm:cxn modelId="{3E500768-8C49-BB4A-AD79-60BC3E6DA0FF}" type="presOf" srcId="{58380CA7-5496-1947-BD63-AABD9D29CB8C}" destId="{B21ABB07-C9FA-AF4B-B8E3-EEC8C713A5CF}" srcOrd="0" destOrd="0" presId="urn:microsoft.com/office/officeart/2005/8/layout/hierarchy1"/>
    <dgm:cxn modelId="{AAB0D49C-673F-A344-B526-EC8B89658B80}" type="presOf" srcId="{80E5C857-9A40-4D48-8E37-392844D63EB1}" destId="{53BC6C5B-A252-094B-8EB4-B7C716D94247}" srcOrd="0" destOrd="0" presId="urn:microsoft.com/office/officeart/2005/8/layout/hierarchy1"/>
    <dgm:cxn modelId="{88676DFC-A874-4043-A1B3-698836768003}" srcId="{448D3ED5-1444-784D-BAC7-DC72D7CE61EC}" destId="{80E5C857-9A40-4D48-8E37-392844D63EB1}" srcOrd="5" destOrd="0" parTransId="{41543E91-32D1-6346-811C-119EBC127CD7}" sibTransId="{A6DD3744-775F-1446-BF2A-9D092720694B}"/>
    <dgm:cxn modelId="{7EEFCCE1-6917-E540-B8E1-803390E331FA}" type="presOf" srcId="{AF5AE151-B20B-B046-AE67-7532824A610E}" destId="{99153AA7-F63B-2046-AC1D-B4555F40E656}" srcOrd="0" destOrd="0" presId="urn:microsoft.com/office/officeart/2005/8/layout/hierarchy1"/>
    <dgm:cxn modelId="{3190035C-3F08-7C47-B3BB-F79D8555CEFC}" type="presOf" srcId="{1715339F-E8A1-1B43-9CF3-B3FE2B33AC3B}" destId="{8AF3530A-CD08-1248-BE72-FCF36F07CA6C}" srcOrd="0" destOrd="0" presId="urn:microsoft.com/office/officeart/2005/8/layout/hierarchy1"/>
    <dgm:cxn modelId="{0A4B993E-D6B3-EB44-A399-53469F22C623}" srcId="{9D099D6D-D76A-104F-B694-A8A5C1F4E7BE}" destId="{448D3ED5-1444-784D-BAC7-DC72D7CE61EC}" srcOrd="0" destOrd="0" parTransId="{B7E1A28A-C5E2-364F-900F-8C26322BCC4E}" sibTransId="{0ACB5993-2FBF-C941-BF03-F0F797D8A53E}"/>
    <dgm:cxn modelId="{8099D17E-D90C-6D4A-A1EE-FA6DA5AC4565}" type="presOf" srcId="{E36F428F-9FD8-E144-8A6B-EDC684CF2129}" destId="{0FFA94EF-5429-D346-A2E9-9BE840FE991D}" srcOrd="0" destOrd="0" presId="urn:microsoft.com/office/officeart/2005/8/layout/hierarchy1"/>
    <dgm:cxn modelId="{54623298-2DC4-8B49-87D9-28EF728A79F9}" type="presOf" srcId="{9D099D6D-D76A-104F-B694-A8A5C1F4E7BE}" destId="{0F14EF6E-8040-E548-B261-D35E9C624C26}" srcOrd="0" destOrd="0" presId="urn:microsoft.com/office/officeart/2005/8/layout/hierarchy1"/>
    <dgm:cxn modelId="{39E143E4-5E70-184C-B3A1-934D40B090C5}" type="presOf" srcId="{41828E0C-5FA4-C44D-B7AB-835EE8B98901}" destId="{91062BFF-BDEF-D24D-8FAE-A6393B44F2C4}" srcOrd="0" destOrd="0" presId="urn:microsoft.com/office/officeart/2005/8/layout/hierarchy1"/>
    <dgm:cxn modelId="{1A9694A4-6088-794C-AAAF-625D26AA8155}" type="presOf" srcId="{448D3ED5-1444-784D-BAC7-DC72D7CE61EC}" destId="{0797BFBE-EEAC-F84A-871B-07FF12BDA12B}" srcOrd="0" destOrd="0" presId="urn:microsoft.com/office/officeart/2005/8/layout/hierarchy1"/>
    <dgm:cxn modelId="{4693E437-F8E9-DF43-A3C5-4CF21059D574}" srcId="{448D3ED5-1444-784D-BAC7-DC72D7CE61EC}" destId="{9F29F7CC-576E-0849-9B71-B1B8E2B538D3}" srcOrd="0" destOrd="0" parTransId="{E36F428F-9FD8-E144-8A6B-EDC684CF2129}" sibTransId="{F3F190A7-C408-4449-A816-E4003BC6FF78}"/>
    <dgm:cxn modelId="{5093E6AD-1639-E54F-A161-712541A65458}" srcId="{C574B537-FBB6-3B49-9886-D2FFC123E643}" destId="{00A284DF-4167-0549-A707-7BA23EDC3FB5}" srcOrd="0" destOrd="0" parTransId="{41828E0C-5FA4-C44D-B7AB-835EE8B98901}" sibTransId="{53CBD1A2-1F48-8E44-9FF0-AD8E4C5E1FFA}"/>
    <dgm:cxn modelId="{5451CA08-FCA7-D242-AA05-8047B0376A5F}" type="presOf" srcId="{9F29F7CC-576E-0849-9B71-B1B8E2B538D3}" destId="{142E41EB-863B-D643-92B5-7AFDD4CAB3C3}" srcOrd="0" destOrd="0" presId="urn:microsoft.com/office/officeart/2005/8/layout/hierarchy1"/>
    <dgm:cxn modelId="{9F6AF36D-B9ED-1E4C-BA43-A7031711512D}" srcId="{C574B537-FBB6-3B49-9886-D2FFC123E643}" destId="{73A19E0F-17A0-CB40-8632-3F2FBD35B4E4}" srcOrd="2" destOrd="0" parTransId="{B9D3D80A-A419-9943-A855-D4471E4D5252}" sibTransId="{A85F12F8-0DAA-5546-A149-16D2857B5C72}"/>
    <dgm:cxn modelId="{D0A96505-890F-4743-9755-90E62FFD71E4}" type="presOf" srcId="{4A8A4727-6938-AD4F-978C-C2FAE0BF04AA}" destId="{6CF8EC05-7282-F047-B016-C1EA574F8FBF}" srcOrd="0" destOrd="0" presId="urn:microsoft.com/office/officeart/2005/8/layout/hierarchy1"/>
    <dgm:cxn modelId="{40BD036E-6479-A14D-A558-F1AF701F576D}" type="presOf" srcId="{B9D3D80A-A419-9943-A855-D4471E4D5252}" destId="{7FA45818-9A77-114F-BBA1-EF28513D6402}" srcOrd="0" destOrd="0" presId="urn:microsoft.com/office/officeart/2005/8/layout/hierarchy1"/>
    <dgm:cxn modelId="{9DD8F9E2-3CEB-5A4F-88D5-4AE340E991B5}" type="presOf" srcId="{2D0F52CC-6C3B-2849-8BF7-CDEACDDDD8D9}" destId="{3EA999C7-2998-8941-B1D8-BECBCD7416BA}" srcOrd="0" destOrd="0" presId="urn:microsoft.com/office/officeart/2005/8/layout/hierarchy1"/>
    <dgm:cxn modelId="{764F3471-9655-684F-A901-E1CDD28E5AB2}" type="presOf" srcId="{41543E91-32D1-6346-811C-119EBC127CD7}" destId="{9C166B12-BE13-F54C-8223-DB0FF29ABCAD}" srcOrd="0" destOrd="0" presId="urn:microsoft.com/office/officeart/2005/8/layout/hierarchy1"/>
    <dgm:cxn modelId="{45FDEC2F-D761-E24D-958F-809FCC4E4116}" type="presOf" srcId="{00A284DF-4167-0549-A707-7BA23EDC3FB5}" destId="{842C022C-D9F2-E747-88C4-A8FCE01E50FE}" srcOrd="0" destOrd="0" presId="urn:microsoft.com/office/officeart/2005/8/layout/hierarchy1"/>
    <dgm:cxn modelId="{C20F73F5-DDFE-6044-BB37-07CB7D9230CA}" srcId="{448D3ED5-1444-784D-BAC7-DC72D7CE61EC}" destId="{8E40FB73-0164-4A4E-83FD-939FE1370697}" srcOrd="1" destOrd="0" parTransId="{F4C24D93-D397-CF4D-ABAC-EA1A32861B0E}" sibTransId="{9E40D293-66D3-B04C-AC14-0E67479949A9}"/>
    <dgm:cxn modelId="{DE3EEF2B-7DB7-8F40-A7F8-C3289B9DBEF7}" srcId="{448D3ED5-1444-784D-BAC7-DC72D7CE61EC}" destId="{1715339F-E8A1-1B43-9CF3-B3FE2B33AC3B}" srcOrd="4" destOrd="0" parTransId="{D23979D2-EC10-D24B-914B-545B682B802A}" sibTransId="{7B8847EC-CBF9-4646-AC1E-4B16894255F6}"/>
    <dgm:cxn modelId="{49C5C1E6-4926-FD42-B702-132BDF4FB28E}" srcId="{C574B537-FBB6-3B49-9886-D2FFC123E643}" destId="{DA2DF7C6-38AB-3D48-A9A5-BBAB25976999}" srcOrd="1" destOrd="0" parTransId="{AF5AE151-B20B-B046-AE67-7532824A610E}" sibTransId="{CDC057A8-3C96-394F-893D-174FCB131A12}"/>
    <dgm:cxn modelId="{1732161D-B3AF-4A47-9815-055A1CD725F0}" type="presOf" srcId="{73A19E0F-17A0-CB40-8632-3F2FBD35B4E4}" destId="{BBB408EF-B490-A447-BE0D-C0DF53658FEA}" srcOrd="0" destOrd="0" presId="urn:microsoft.com/office/officeart/2005/8/layout/hierarchy1"/>
    <dgm:cxn modelId="{0ECA8753-469E-6A4E-AE83-39910C11F9F4}" srcId="{448D3ED5-1444-784D-BAC7-DC72D7CE61EC}" destId="{58380CA7-5496-1947-BD63-AABD9D29CB8C}" srcOrd="6" destOrd="0" parTransId="{4A8A4727-6938-AD4F-978C-C2FAE0BF04AA}" sibTransId="{61D03899-CE15-DA47-A758-31B4872C3A16}"/>
    <dgm:cxn modelId="{DC64138C-C760-534A-920E-CCAA4B8A32AD}" type="presOf" srcId="{8E40FB73-0164-4A4E-83FD-939FE1370697}" destId="{B778BC73-523E-E241-B3D9-794E25CB3D76}" srcOrd="0" destOrd="0" presId="urn:microsoft.com/office/officeart/2005/8/layout/hierarchy1"/>
    <dgm:cxn modelId="{CACAC15B-4183-6645-9CB5-D083076784C3}" type="presOf" srcId="{CA7275AA-3FD4-5B4E-8993-D127F00A0097}" destId="{E571FDD9-3F4D-024E-931C-3524E602CAEB}" srcOrd="0" destOrd="0" presId="urn:microsoft.com/office/officeart/2005/8/layout/hierarchy1"/>
    <dgm:cxn modelId="{7A1AAF97-26F5-2643-AD13-62C5BA68F39E}" type="presOf" srcId="{1AE347A7-1BE9-764A-92B1-6A4AC571C049}" destId="{497D637A-A239-D348-A196-B4185F1CCF3A}" srcOrd="0" destOrd="0" presId="urn:microsoft.com/office/officeart/2005/8/layout/hierarchy1"/>
    <dgm:cxn modelId="{4919EC11-4647-0D45-BFD5-6AA28C7F3ADA}" type="presOf" srcId="{C574B537-FBB6-3B49-9886-D2FFC123E643}" destId="{60D0A4B4-8843-AA4E-964A-852C81336E8B}" srcOrd="0" destOrd="0" presId="urn:microsoft.com/office/officeart/2005/8/layout/hierarchy1"/>
    <dgm:cxn modelId="{272F9402-03CD-BA46-B12D-4ABD93D7C817}" type="presParOf" srcId="{0F14EF6E-8040-E548-B261-D35E9C624C26}" destId="{41DF1966-E3E6-D64F-861A-1BC0734BB2C9}" srcOrd="0" destOrd="0" presId="urn:microsoft.com/office/officeart/2005/8/layout/hierarchy1"/>
    <dgm:cxn modelId="{694CC92E-D5A1-E24C-8B47-171DC23665FE}" type="presParOf" srcId="{41DF1966-E3E6-D64F-861A-1BC0734BB2C9}" destId="{C0260D71-F713-2248-B2D1-58DC56DFD1CA}" srcOrd="0" destOrd="0" presId="urn:microsoft.com/office/officeart/2005/8/layout/hierarchy1"/>
    <dgm:cxn modelId="{4B9ACB95-26BE-4242-A918-1818E8F924E9}" type="presParOf" srcId="{C0260D71-F713-2248-B2D1-58DC56DFD1CA}" destId="{92623DE1-96FE-9A4E-9C4A-9B1754B7F8B3}" srcOrd="0" destOrd="0" presId="urn:microsoft.com/office/officeart/2005/8/layout/hierarchy1"/>
    <dgm:cxn modelId="{267275D3-DA82-2342-BE98-EC2EB4F5BC00}" type="presParOf" srcId="{C0260D71-F713-2248-B2D1-58DC56DFD1CA}" destId="{0797BFBE-EEAC-F84A-871B-07FF12BDA12B}" srcOrd="1" destOrd="0" presId="urn:microsoft.com/office/officeart/2005/8/layout/hierarchy1"/>
    <dgm:cxn modelId="{3420F532-509E-1141-9E8C-1C5E44121699}" type="presParOf" srcId="{41DF1966-E3E6-D64F-861A-1BC0734BB2C9}" destId="{D242E599-C483-2342-87BC-6E1370F02FDC}" srcOrd="1" destOrd="0" presId="urn:microsoft.com/office/officeart/2005/8/layout/hierarchy1"/>
    <dgm:cxn modelId="{DE21AC35-E760-324A-896B-E6606429FC9D}" type="presParOf" srcId="{D242E599-C483-2342-87BC-6E1370F02FDC}" destId="{0FFA94EF-5429-D346-A2E9-9BE840FE991D}" srcOrd="0" destOrd="0" presId="urn:microsoft.com/office/officeart/2005/8/layout/hierarchy1"/>
    <dgm:cxn modelId="{DA9A9072-E9FF-2D4D-8309-4CDA4460C83E}" type="presParOf" srcId="{D242E599-C483-2342-87BC-6E1370F02FDC}" destId="{C6AFCBA4-B6D9-DF47-824D-1AACCE358DF6}" srcOrd="1" destOrd="0" presId="urn:microsoft.com/office/officeart/2005/8/layout/hierarchy1"/>
    <dgm:cxn modelId="{5F889A17-7028-DB40-B9B3-355042DF0A24}" type="presParOf" srcId="{C6AFCBA4-B6D9-DF47-824D-1AACCE358DF6}" destId="{633C589B-B9A7-5340-BE39-DB4E36FF5027}" srcOrd="0" destOrd="0" presId="urn:microsoft.com/office/officeart/2005/8/layout/hierarchy1"/>
    <dgm:cxn modelId="{F66002B5-9B9F-F941-8FD6-254B295F2082}" type="presParOf" srcId="{633C589B-B9A7-5340-BE39-DB4E36FF5027}" destId="{7B59E72B-2EFB-8447-A357-2927E2CF538B}" srcOrd="0" destOrd="0" presId="urn:microsoft.com/office/officeart/2005/8/layout/hierarchy1"/>
    <dgm:cxn modelId="{D2CBABD1-359F-D949-A13B-2AAA0D157E53}" type="presParOf" srcId="{633C589B-B9A7-5340-BE39-DB4E36FF5027}" destId="{142E41EB-863B-D643-92B5-7AFDD4CAB3C3}" srcOrd="1" destOrd="0" presId="urn:microsoft.com/office/officeart/2005/8/layout/hierarchy1"/>
    <dgm:cxn modelId="{07561936-D55D-D14F-9843-57C6E02E6BFD}" type="presParOf" srcId="{C6AFCBA4-B6D9-DF47-824D-1AACCE358DF6}" destId="{DF3BC5FC-DE48-504E-A274-462B7560F6C0}" srcOrd="1" destOrd="0" presId="urn:microsoft.com/office/officeart/2005/8/layout/hierarchy1"/>
    <dgm:cxn modelId="{491BBBDA-C701-3F4A-AF3A-FD89DABFD829}" type="presParOf" srcId="{D242E599-C483-2342-87BC-6E1370F02FDC}" destId="{87EAFCCE-D7A3-0042-9ECA-EA4765E73916}" srcOrd="2" destOrd="0" presId="urn:microsoft.com/office/officeart/2005/8/layout/hierarchy1"/>
    <dgm:cxn modelId="{F086348F-9EC7-BE4C-878A-DECDC8414020}" type="presParOf" srcId="{D242E599-C483-2342-87BC-6E1370F02FDC}" destId="{E34CF3A2-98A8-6940-9821-D9BD0B48C16C}" srcOrd="3" destOrd="0" presId="urn:microsoft.com/office/officeart/2005/8/layout/hierarchy1"/>
    <dgm:cxn modelId="{4B4147FB-9A12-754B-AB1C-407BDBFC4966}" type="presParOf" srcId="{E34CF3A2-98A8-6940-9821-D9BD0B48C16C}" destId="{0C5A9C61-C49F-3A45-9206-E126E281E613}" srcOrd="0" destOrd="0" presId="urn:microsoft.com/office/officeart/2005/8/layout/hierarchy1"/>
    <dgm:cxn modelId="{58AC7075-AF0F-194F-87B0-D2C66EB1ED94}" type="presParOf" srcId="{0C5A9C61-C49F-3A45-9206-E126E281E613}" destId="{1E038B96-4718-6D45-8170-48AD266C607A}" srcOrd="0" destOrd="0" presId="urn:microsoft.com/office/officeart/2005/8/layout/hierarchy1"/>
    <dgm:cxn modelId="{F78E33B6-44E6-F849-9195-3733A1F498D4}" type="presParOf" srcId="{0C5A9C61-C49F-3A45-9206-E126E281E613}" destId="{B778BC73-523E-E241-B3D9-794E25CB3D76}" srcOrd="1" destOrd="0" presId="urn:microsoft.com/office/officeart/2005/8/layout/hierarchy1"/>
    <dgm:cxn modelId="{D6808EF5-3FE9-3F44-B8E2-54379BFB1D5B}" type="presParOf" srcId="{E34CF3A2-98A8-6940-9821-D9BD0B48C16C}" destId="{A4D88FDF-45C3-DC4A-9844-B501B3400EC9}" srcOrd="1" destOrd="0" presId="urn:microsoft.com/office/officeart/2005/8/layout/hierarchy1"/>
    <dgm:cxn modelId="{BB328B19-37F6-4240-8082-0B686BB41074}" type="presParOf" srcId="{D242E599-C483-2342-87BC-6E1370F02FDC}" destId="{E571FDD9-3F4D-024E-931C-3524E602CAEB}" srcOrd="4" destOrd="0" presId="urn:microsoft.com/office/officeart/2005/8/layout/hierarchy1"/>
    <dgm:cxn modelId="{F1ABB87C-B22B-3A4C-9862-6080E69393B8}" type="presParOf" srcId="{D242E599-C483-2342-87BC-6E1370F02FDC}" destId="{8B5185D2-8CA8-6E4D-9FA8-90223161CDB6}" srcOrd="5" destOrd="0" presId="urn:microsoft.com/office/officeart/2005/8/layout/hierarchy1"/>
    <dgm:cxn modelId="{EE9DFD56-44F1-5F46-8ABB-E874A9EEAECD}" type="presParOf" srcId="{8B5185D2-8CA8-6E4D-9FA8-90223161CDB6}" destId="{9CC1652E-FF25-AA44-BECD-BE8E4F867F2E}" srcOrd="0" destOrd="0" presId="urn:microsoft.com/office/officeart/2005/8/layout/hierarchy1"/>
    <dgm:cxn modelId="{489336B0-BFE0-FF41-AD8A-6A1DBCDCA44E}" type="presParOf" srcId="{9CC1652E-FF25-AA44-BECD-BE8E4F867F2E}" destId="{A09302B0-C377-E148-960E-275B56E81689}" srcOrd="0" destOrd="0" presId="urn:microsoft.com/office/officeart/2005/8/layout/hierarchy1"/>
    <dgm:cxn modelId="{A78D2F69-EC50-B443-B86F-5E0FC2888B14}" type="presParOf" srcId="{9CC1652E-FF25-AA44-BECD-BE8E4F867F2E}" destId="{3EA999C7-2998-8941-B1D8-BECBCD7416BA}" srcOrd="1" destOrd="0" presId="urn:microsoft.com/office/officeart/2005/8/layout/hierarchy1"/>
    <dgm:cxn modelId="{450ED098-E2E4-EF43-9538-B5361B2FC326}" type="presParOf" srcId="{8B5185D2-8CA8-6E4D-9FA8-90223161CDB6}" destId="{3041C77E-25AD-B94F-B114-D151D94A8883}" srcOrd="1" destOrd="0" presId="urn:microsoft.com/office/officeart/2005/8/layout/hierarchy1"/>
    <dgm:cxn modelId="{0AB2203A-4E2E-D149-AAA1-4DD2271BF9B5}" type="presParOf" srcId="{D242E599-C483-2342-87BC-6E1370F02FDC}" destId="{497D637A-A239-D348-A196-B4185F1CCF3A}" srcOrd="6" destOrd="0" presId="urn:microsoft.com/office/officeart/2005/8/layout/hierarchy1"/>
    <dgm:cxn modelId="{D5FC5838-004B-D94B-A128-721D64BDF023}" type="presParOf" srcId="{D242E599-C483-2342-87BC-6E1370F02FDC}" destId="{1FD4C559-6BD3-2B4A-A103-98D7CFF67A09}" srcOrd="7" destOrd="0" presId="urn:microsoft.com/office/officeart/2005/8/layout/hierarchy1"/>
    <dgm:cxn modelId="{CC664D8E-BA12-5C45-983C-A1BA505A6669}" type="presParOf" srcId="{1FD4C559-6BD3-2B4A-A103-98D7CFF67A09}" destId="{E728ECC3-DD26-5844-AA82-EB63160FB5F9}" srcOrd="0" destOrd="0" presId="urn:microsoft.com/office/officeart/2005/8/layout/hierarchy1"/>
    <dgm:cxn modelId="{CE77BB19-3D28-BD45-9C2A-0A4439C2C278}" type="presParOf" srcId="{E728ECC3-DD26-5844-AA82-EB63160FB5F9}" destId="{BCA3AB77-F912-D043-844F-033EE74CC91C}" srcOrd="0" destOrd="0" presId="urn:microsoft.com/office/officeart/2005/8/layout/hierarchy1"/>
    <dgm:cxn modelId="{372D02F4-E2D3-A945-A0FF-ED2811F75BE3}" type="presParOf" srcId="{E728ECC3-DD26-5844-AA82-EB63160FB5F9}" destId="{60D0A4B4-8843-AA4E-964A-852C81336E8B}" srcOrd="1" destOrd="0" presId="urn:microsoft.com/office/officeart/2005/8/layout/hierarchy1"/>
    <dgm:cxn modelId="{897691CD-323D-4040-A300-425C46957CBB}" type="presParOf" srcId="{1FD4C559-6BD3-2B4A-A103-98D7CFF67A09}" destId="{5EC3AFFD-9CF0-3D42-BB31-67691F206F4C}" srcOrd="1" destOrd="0" presId="urn:microsoft.com/office/officeart/2005/8/layout/hierarchy1"/>
    <dgm:cxn modelId="{D7AD06DA-4E9B-7D45-8723-3C7EB7C5BC61}" type="presParOf" srcId="{5EC3AFFD-9CF0-3D42-BB31-67691F206F4C}" destId="{91062BFF-BDEF-D24D-8FAE-A6393B44F2C4}" srcOrd="0" destOrd="0" presId="urn:microsoft.com/office/officeart/2005/8/layout/hierarchy1"/>
    <dgm:cxn modelId="{4AC2FCC2-55E8-EA42-8BED-EFD5B0071562}" type="presParOf" srcId="{5EC3AFFD-9CF0-3D42-BB31-67691F206F4C}" destId="{6B82794E-3935-7046-A536-5D5877309A5B}" srcOrd="1" destOrd="0" presId="urn:microsoft.com/office/officeart/2005/8/layout/hierarchy1"/>
    <dgm:cxn modelId="{80147AE4-AC4C-E646-86E0-B1871FAAC038}" type="presParOf" srcId="{6B82794E-3935-7046-A536-5D5877309A5B}" destId="{9349780F-5950-7D42-A10C-69CB18683966}" srcOrd="0" destOrd="0" presId="urn:microsoft.com/office/officeart/2005/8/layout/hierarchy1"/>
    <dgm:cxn modelId="{99998A95-EB20-6F4D-A78E-C5AE4D02BCA8}" type="presParOf" srcId="{9349780F-5950-7D42-A10C-69CB18683966}" destId="{2897E847-7A58-6347-9E92-FFAEA5E6740E}" srcOrd="0" destOrd="0" presId="urn:microsoft.com/office/officeart/2005/8/layout/hierarchy1"/>
    <dgm:cxn modelId="{DDE362E4-9DD4-D54C-A663-0C7CD7ECD47A}" type="presParOf" srcId="{9349780F-5950-7D42-A10C-69CB18683966}" destId="{842C022C-D9F2-E747-88C4-A8FCE01E50FE}" srcOrd="1" destOrd="0" presId="urn:microsoft.com/office/officeart/2005/8/layout/hierarchy1"/>
    <dgm:cxn modelId="{ED902EC4-BF06-FE49-ACC9-9D95C5AC4A48}" type="presParOf" srcId="{6B82794E-3935-7046-A536-5D5877309A5B}" destId="{1FC4974D-B2A0-1E42-8B2B-8B11DECED2A1}" srcOrd="1" destOrd="0" presId="urn:microsoft.com/office/officeart/2005/8/layout/hierarchy1"/>
    <dgm:cxn modelId="{1EC52226-CAD8-814B-BA3C-DD98103D4850}" type="presParOf" srcId="{5EC3AFFD-9CF0-3D42-BB31-67691F206F4C}" destId="{99153AA7-F63B-2046-AC1D-B4555F40E656}" srcOrd="2" destOrd="0" presId="urn:microsoft.com/office/officeart/2005/8/layout/hierarchy1"/>
    <dgm:cxn modelId="{B1D6C173-F7F8-BD48-9A34-1754A1096A04}" type="presParOf" srcId="{5EC3AFFD-9CF0-3D42-BB31-67691F206F4C}" destId="{0E5E6413-8D47-3E4E-8A2F-E1C195A49E13}" srcOrd="3" destOrd="0" presId="urn:microsoft.com/office/officeart/2005/8/layout/hierarchy1"/>
    <dgm:cxn modelId="{810AC295-C944-9E4F-B036-B7B8410E6B92}" type="presParOf" srcId="{0E5E6413-8D47-3E4E-8A2F-E1C195A49E13}" destId="{B39B1B31-829C-F442-A6E6-E507CAD9FD8E}" srcOrd="0" destOrd="0" presId="urn:microsoft.com/office/officeart/2005/8/layout/hierarchy1"/>
    <dgm:cxn modelId="{01B68B29-6954-F54E-846E-281284ED1F30}" type="presParOf" srcId="{B39B1B31-829C-F442-A6E6-E507CAD9FD8E}" destId="{9F734C8C-FE4E-7D4E-BC5C-A0B4D789C6E7}" srcOrd="0" destOrd="0" presId="urn:microsoft.com/office/officeart/2005/8/layout/hierarchy1"/>
    <dgm:cxn modelId="{D608D557-66C3-9F47-B46E-9B5A5E0F5B43}" type="presParOf" srcId="{B39B1B31-829C-F442-A6E6-E507CAD9FD8E}" destId="{A91AA907-DFEE-6042-A709-BC201200960A}" srcOrd="1" destOrd="0" presId="urn:microsoft.com/office/officeart/2005/8/layout/hierarchy1"/>
    <dgm:cxn modelId="{E2C6DB54-C7ED-7A4B-AEDF-BCFA389D6203}" type="presParOf" srcId="{0E5E6413-8D47-3E4E-8A2F-E1C195A49E13}" destId="{D2C198A6-C2C1-3A41-9763-7B7CEEADF203}" srcOrd="1" destOrd="0" presId="urn:microsoft.com/office/officeart/2005/8/layout/hierarchy1"/>
    <dgm:cxn modelId="{1765987F-9D85-354F-AC7F-3DFB91AA6FEE}" type="presParOf" srcId="{5EC3AFFD-9CF0-3D42-BB31-67691F206F4C}" destId="{7FA45818-9A77-114F-BBA1-EF28513D6402}" srcOrd="4" destOrd="0" presId="urn:microsoft.com/office/officeart/2005/8/layout/hierarchy1"/>
    <dgm:cxn modelId="{BE48CAFF-6E9B-6643-8B03-7A709DB85CDD}" type="presParOf" srcId="{5EC3AFFD-9CF0-3D42-BB31-67691F206F4C}" destId="{6FDD6815-139F-A044-9F09-68694E61D216}" srcOrd="5" destOrd="0" presId="urn:microsoft.com/office/officeart/2005/8/layout/hierarchy1"/>
    <dgm:cxn modelId="{F5FB8748-2778-AE47-9E36-19E705B93DE2}" type="presParOf" srcId="{6FDD6815-139F-A044-9F09-68694E61D216}" destId="{0E181AA5-0320-A249-B815-197529EE2B26}" srcOrd="0" destOrd="0" presId="urn:microsoft.com/office/officeart/2005/8/layout/hierarchy1"/>
    <dgm:cxn modelId="{C4764F9D-5E05-B44D-A652-3B8ADB4DE5DF}" type="presParOf" srcId="{0E181AA5-0320-A249-B815-197529EE2B26}" destId="{C0D3DC33-BB6C-5548-8EFC-A4F333E5955F}" srcOrd="0" destOrd="0" presId="urn:microsoft.com/office/officeart/2005/8/layout/hierarchy1"/>
    <dgm:cxn modelId="{037C74AB-4AF3-4D47-BE7A-9708E97E918C}" type="presParOf" srcId="{0E181AA5-0320-A249-B815-197529EE2B26}" destId="{BBB408EF-B490-A447-BE0D-C0DF53658FEA}" srcOrd="1" destOrd="0" presId="urn:microsoft.com/office/officeart/2005/8/layout/hierarchy1"/>
    <dgm:cxn modelId="{38D432B7-530F-4C48-995D-CB9ADE2C7A86}" type="presParOf" srcId="{6FDD6815-139F-A044-9F09-68694E61D216}" destId="{98C3F814-CD34-5942-876A-6C44FDC6F285}" srcOrd="1" destOrd="0" presId="urn:microsoft.com/office/officeart/2005/8/layout/hierarchy1"/>
    <dgm:cxn modelId="{4948127D-BBBA-8848-ADCE-AF482814D12D}" type="presParOf" srcId="{D242E599-C483-2342-87BC-6E1370F02FDC}" destId="{A7A911BB-6A27-F941-8D67-95D52C908649}" srcOrd="8" destOrd="0" presId="urn:microsoft.com/office/officeart/2005/8/layout/hierarchy1"/>
    <dgm:cxn modelId="{EFC2C8BF-9E53-2542-B1A3-BC87506E79B6}" type="presParOf" srcId="{D242E599-C483-2342-87BC-6E1370F02FDC}" destId="{130CD646-6E97-444C-BC17-9E82134D7F2F}" srcOrd="9" destOrd="0" presId="urn:microsoft.com/office/officeart/2005/8/layout/hierarchy1"/>
    <dgm:cxn modelId="{F0FBBB33-F420-654D-9522-D5AE3BA03589}" type="presParOf" srcId="{130CD646-6E97-444C-BC17-9E82134D7F2F}" destId="{822D19C0-2951-394F-8A4C-E36002B5162F}" srcOrd="0" destOrd="0" presId="urn:microsoft.com/office/officeart/2005/8/layout/hierarchy1"/>
    <dgm:cxn modelId="{D6DEACB0-8AC2-BC49-9EBE-495506DE0700}" type="presParOf" srcId="{822D19C0-2951-394F-8A4C-E36002B5162F}" destId="{E96E3B85-85E5-9441-A1DF-39E78449C811}" srcOrd="0" destOrd="0" presId="urn:microsoft.com/office/officeart/2005/8/layout/hierarchy1"/>
    <dgm:cxn modelId="{4F3FCBF9-97F3-2441-9DE6-21A51168CAFE}" type="presParOf" srcId="{822D19C0-2951-394F-8A4C-E36002B5162F}" destId="{8AF3530A-CD08-1248-BE72-FCF36F07CA6C}" srcOrd="1" destOrd="0" presId="urn:microsoft.com/office/officeart/2005/8/layout/hierarchy1"/>
    <dgm:cxn modelId="{CCE35E18-6C86-034F-BD39-0109D9446AE4}" type="presParOf" srcId="{130CD646-6E97-444C-BC17-9E82134D7F2F}" destId="{F9792CA2-3B77-7947-B69D-521E73233641}" srcOrd="1" destOrd="0" presId="urn:microsoft.com/office/officeart/2005/8/layout/hierarchy1"/>
    <dgm:cxn modelId="{D7A7DC68-6791-C04C-A5B1-6689BB877562}" type="presParOf" srcId="{D242E599-C483-2342-87BC-6E1370F02FDC}" destId="{9C166B12-BE13-F54C-8223-DB0FF29ABCAD}" srcOrd="10" destOrd="0" presId="urn:microsoft.com/office/officeart/2005/8/layout/hierarchy1"/>
    <dgm:cxn modelId="{923B4E39-8A0B-8C4A-9702-71A9F96BC70B}" type="presParOf" srcId="{D242E599-C483-2342-87BC-6E1370F02FDC}" destId="{7A228F6B-F3A2-FF44-9ACD-1E1AE2441BC0}" srcOrd="11" destOrd="0" presId="urn:microsoft.com/office/officeart/2005/8/layout/hierarchy1"/>
    <dgm:cxn modelId="{3FEA6549-36ED-3F48-8167-99F6A1CAAC09}" type="presParOf" srcId="{7A228F6B-F3A2-FF44-9ACD-1E1AE2441BC0}" destId="{F5D7538C-A99E-B641-9B39-4C17B96261B4}" srcOrd="0" destOrd="0" presId="urn:microsoft.com/office/officeart/2005/8/layout/hierarchy1"/>
    <dgm:cxn modelId="{80D8538C-1DBE-F34A-A909-BFB7C46CFA49}" type="presParOf" srcId="{F5D7538C-A99E-B641-9B39-4C17B96261B4}" destId="{2B6ECFD8-A3EC-4744-BAD6-F2B9FC1B9564}" srcOrd="0" destOrd="0" presId="urn:microsoft.com/office/officeart/2005/8/layout/hierarchy1"/>
    <dgm:cxn modelId="{6770C8B9-2A0B-704D-BB05-38F58724B3E8}" type="presParOf" srcId="{F5D7538C-A99E-B641-9B39-4C17B96261B4}" destId="{53BC6C5B-A252-094B-8EB4-B7C716D94247}" srcOrd="1" destOrd="0" presId="urn:microsoft.com/office/officeart/2005/8/layout/hierarchy1"/>
    <dgm:cxn modelId="{A7681F56-8529-2D40-BBF6-3B45E737EAD2}" type="presParOf" srcId="{7A228F6B-F3A2-FF44-9ACD-1E1AE2441BC0}" destId="{C035F065-197E-714F-A6AD-04FBD20E179A}" srcOrd="1" destOrd="0" presId="urn:microsoft.com/office/officeart/2005/8/layout/hierarchy1"/>
    <dgm:cxn modelId="{90E9335B-7EE5-FA4D-B896-1796AEEF3538}" type="presParOf" srcId="{D242E599-C483-2342-87BC-6E1370F02FDC}" destId="{6CF8EC05-7282-F047-B016-C1EA574F8FBF}" srcOrd="12" destOrd="0" presId="urn:microsoft.com/office/officeart/2005/8/layout/hierarchy1"/>
    <dgm:cxn modelId="{D58C5D6E-4404-8F4B-9DB1-745C777AEB5E}" type="presParOf" srcId="{D242E599-C483-2342-87BC-6E1370F02FDC}" destId="{0DD796A0-EFEB-D24A-8098-2EB0A5C4EACE}" srcOrd="13" destOrd="0" presId="urn:microsoft.com/office/officeart/2005/8/layout/hierarchy1"/>
    <dgm:cxn modelId="{55EEE27B-91E3-1B47-A91B-73426C514BD7}" type="presParOf" srcId="{0DD796A0-EFEB-D24A-8098-2EB0A5C4EACE}" destId="{E8AA2643-F627-AA46-8C3B-20A77983F1C9}" srcOrd="0" destOrd="0" presId="urn:microsoft.com/office/officeart/2005/8/layout/hierarchy1"/>
    <dgm:cxn modelId="{0FF60FDC-C475-9B4A-A8FE-9D22B9B47530}" type="presParOf" srcId="{E8AA2643-F627-AA46-8C3B-20A77983F1C9}" destId="{E7D493BA-6BEE-E043-98F2-E7FEFB3162B8}" srcOrd="0" destOrd="0" presId="urn:microsoft.com/office/officeart/2005/8/layout/hierarchy1"/>
    <dgm:cxn modelId="{3027657E-9D50-9140-92BB-68C0621C13A8}" type="presParOf" srcId="{E8AA2643-F627-AA46-8C3B-20A77983F1C9}" destId="{B21ABB07-C9FA-AF4B-B8E3-EEC8C713A5CF}" srcOrd="1" destOrd="0" presId="urn:microsoft.com/office/officeart/2005/8/layout/hierarchy1"/>
    <dgm:cxn modelId="{724237E6-8677-7B4C-9B46-5363C1DC958C}" type="presParOf" srcId="{0DD796A0-EFEB-D24A-8098-2EB0A5C4EACE}" destId="{8927A058-2EE6-3F41-82C1-6E26590632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790F573-D4F5-2040-897D-9875C68D152C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C4DE1E-1CB0-A448-91B5-EC5E4CA9804D}">
      <dgm:prSet phldrT="[文本]"/>
      <dgm:spPr/>
      <dgm:t>
        <a:bodyPr/>
        <a:lstStyle/>
        <a:p>
          <a:r>
            <a:rPr lang="zh-CN" altLang="en-US" dirty="0" smtClean="0"/>
            <a:t>私有用户角色（产品组角色）</a:t>
          </a:r>
          <a:endParaRPr lang="zh-CN" altLang="en-US" dirty="0"/>
        </a:p>
      </dgm:t>
    </dgm:pt>
    <dgm:pt modelId="{4E43D983-48B1-404A-A3A5-581D9D0F57B9}" type="parTrans" cxnId="{61BC59F9-11F1-6E4C-8B4A-67F06450F82A}">
      <dgm:prSet/>
      <dgm:spPr/>
      <dgm:t>
        <a:bodyPr/>
        <a:lstStyle/>
        <a:p>
          <a:endParaRPr lang="zh-CN" altLang="en-US"/>
        </a:p>
      </dgm:t>
    </dgm:pt>
    <dgm:pt modelId="{8279A4FA-CF7A-204B-8D38-5CCCC2F1AACA}" type="sibTrans" cxnId="{61BC59F9-11F1-6E4C-8B4A-67F06450F82A}">
      <dgm:prSet/>
      <dgm:spPr/>
      <dgm:t>
        <a:bodyPr/>
        <a:lstStyle/>
        <a:p>
          <a:endParaRPr lang="zh-CN" altLang="en-US"/>
        </a:p>
      </dgm:t>
    </dgm:pt>
    <dgm:pt modelId="{BDD751CD-FEBF-E540-A5C6-103383EA0478}">
      <dgm:prSet phldrT="[文本]"/>
      <dgm:spPr/>
      <dgm:t>
        <a:bodyPr/>
        <a:lstStyle/>
        <a:p>
          <a:r>
            <a:rPr lang="zh-CN" altLang="en-US" dirty="0" smtClean="0"/>
            <a:t>产品服务组</a:t>
          </a:r>
          <a:endParaRPr lang="zh-CN" altLang="en-US" dirty="0"/>
        </a:p>
      </dgm:t>
    </dgm:pt>
    <dgm:pt modelId="{A1B060F3-0667-2A43-98CE-AB6CF70C6666}" type="parTrans" cxnId="{E4F69314-72B4-194C-AF16-7B8C70A340A5}">
      <dgm:prSet/>
      <dgm:spPr/>
      <dgm:t>
        <a:bodyPr/>
        <a:lstStyle/>
        <a:p>
          <a:endParaRPr lang="zh-CN" altLang="en-US"/>
        </a:p>
      </dgm:t>
    </dgm:pt>
    <dgm:pt modelId="{DBB2B4A9-30A5-5549-9DD7-CA376834F8AD}" type="sibTrans" cxnId="{E4F69314-72B4-194C-AF16-7B8C70A340A5}">
      <dgm:prSet/>
      <dgm:spPr/>
      <dgm:t>
        <a:bodyPr/>
        <a:lstStyle/>
        <a:p>
          <a:endParaRPr lang="zh-CN" altLang="en-US"/>
        </a:p>
      </dgm:t>
    </dgm:pt>
    <dgm:pt modelId="{6D5B45B4-BEB4-7D47-B5D0-C58B6733B05C}">
      <dgm:prSet phldrT="[文本]"/>
      <dgm:spPr/>
      <dgm:t>
        <a:bodyPr/>
        <a:lstStyle/>
        <a:p>
          <a:r>
            <a:rPr lang="zh-CN" altLang="en-US" dirty="0" smtClean="0"/>
            <a:t>过程改进组</a:t>
          </a:r>
          <a:endParaRPr lang="zh-CN" altLang="en-US" dirty="0"/>
        </a:p>
      </dgm:t>
    </dgm:pt>
    <dgm:pt modelId="{D6BB4BBB-DEA3-404B-9071-D1E504507793}" type="parTrans" cxnId="{847DA2E3-2A39-074B-8891-65B36547366F}">
      <dgm:prSet/>
      <dgm:spPr/>
      <dgm:t>
        <a:bodyPr/>
        <a:lstStyle/>
        <a:p>
          <a:endParaRPr lang="zh-CN" altLang="en-US"/>
        </a:p>
      </dgm:t>
    </dgm:pt>
    <dgm:pt modelId="{FFCE592C-9095-7646-BA81-5F348FE947AD}" type="sibTrans" cxnId="{847DA2E3-2A39-074B-8891-65B36547366F}">
      <dgm:prSet/>
      <dgm:spPr/>
      <dgm:t>
        <a:bodyPr/>
        <a:lstStyle/>
        <a:p>
          <a:endParaRPr lang="zh-CN" altLang="en-US"/>
        </a:p>
      </dgm:t>
    </dgm:pt>
    <dgm:pt modelId="{23757D20-A6A1-F544-B1A2-F5479DC8B358}">
      <dgm:prSet phldrT="[文本]"/>
      <dgm:spPr/>
      <dgm:t>
        <a:bodyPr/>
        <a:lstStyle/>
        <a:p>
          <a:r>
            <a:rPr lang="zh-CN" altLang="en-US" dirty="0" smtClean="0"/>
            <a:t>产品开发组</a:t>
          </a:r>
          <a:endParaRPr lang="zh-CN" altLang="en-US" dirty="0"/>
        </a:p>
      </dgm:t>
    </dgm:pt>
    <dgm:pt modelId="{AD0CFC5F-B596-0C48-846C-8E2B897E6DF0}" type="parTrans" cxnId="{5078C63F-CAA3-D94D-8030-CF643B437DD8}">
      <dgm:prSet/>
      <dgm:spPr/>
      <dgm:t>
        <a:bodyPr/>
        <a:lstStyle/>
        <a:p>
          <a:endParaRPr lang="zh-CN" altLang="en-US"/>
        </a:p>
      </dgm:t>
    </dgm:pt>
    <dgm:pt modelId="{B94F99DA-E1D3-1F48-82A4-A522927F917C}" type="sibTrans" cxnId="{5078C63F-CAA3-D94D-8030-CF643B437DD8}">
      <dgm:prSet/>
      <dgm:spPr/>
      <dgm:t>
        <a:bodyPr/>
        <a:lstStyle/>
        <a:p>
          <a:endParaRPr lang="zh-CN" altLang="en-US"/>
        </a:p>
      </dgm:t>
    </dgm:pt>
    <dgm:pt modelId="{F51AD1A7-974F-F348-8C4A-706271758633}">
      <dgm:prSet phldrT="[文本]"/>
      <dgm:spPr/>
      <dgm:t>
        <a:bodyPr/>
        <a:lstStyle/>
        <a:p>
          <a:r>
            <a:rPr lang="zh-CN" altLang="en-US" dirty="0" smtClean="0"/>
            <a:t>项目评估人员角色</a:t>
          </a:r>
          <a:endParaRPr lang="zh-CN" altLang="en-US" dirty="0"/>
        </a:p>
      </dgm:t>
    </dgm:pt>
    <dgm:pt modelId="{9379854C-8F0A-0C4B-B812-0C1570BA1D11}" type="parTrans" cxnId="{65EA564D-900F-8A4E-B220-EF6C0690C60E}">
      <dgm:prSet/>
      <dgm:spPr/>
      <dgm:t>
        <a:bodyPr/>
        <a:lstStyle/>
        <a:p>
          <a:endParaRPr lang="zh-CN" altLang="en-US"/>
        </a:p>
      </dgm:t>
    </dgm:pt>
    <dgm:pt modelId="{9FAE3630-4610-114C-8996-490BBC10711E}" type="sibTrans" cxnId="{65EA564D-900F-8A4E-B220-EF6C0690C60E}">
      <dgm:prSet/>
      <dgm:spPr/>
      <dgm:t>
        <a:bodyPr/>
        <a:lstStyle/>
        <a:p>
          <a:endParaRPr lang="zh-CN" altLang="en-US"/>
        </a:p>
      </dgm:t>
    </dgm:pt>
    <dgm:pt modelId="{A1CFF0F6-6E14-FD48-9A66-F5EB8B2228D6}">
      <dgm:prSet phldrT="[文本]"/>
      <dgm:spPr/>
      <dgm:t>
        <a:bodyPr/>
        <a:lstStyle/>
        <a:p>
          <a:r>
            <a:rPr lang="zh-CN" altLang="en-US" dirty="0" smtClean="0"/>
            <a:t>项目配置人员角色</a:t>
          </a:r>
          <a:endParaRPr lang="zh-CN" altLang="en-US" dirty="0"/>
        </a:p>
      </dgm:t>
    </dgm:pt>
    <dgm:pt modelId="{BD1EA41D-7CE7-9C4D-985A-015DA42EEAFC}" type="parTrans" cxnId="{7AC45BC1-D6FE-154A-8DA6-52EED260003F}">
      <dgm:prSet/>
      <dgm:spPr/>
      <dgm:t>
        <a:bodyPr/>
        <a:lstStyle/>
        <a:p>
          <a:endParaRPr lang="zh-CN" altLang="en-US"/>
        </a:p>
      </dgm:t>
    </dgm:pt>
    <dgm:pt modelId="{EB86A6C5-9323-E947-B5E9-001650FB8DEE}" type="sibTrans" cxnId="{7AC45BC1-D6FE-154A-8DA6-52EED260003F}">
      <dgm:prSet/>
      <dgm:spPr/>
      <dgm:t>
        <a:bodyPr/>
        <a:lstStyle/>
        <a:p>
          <a:endParaRPr lang="zh-CN" altLang="en-US"/>
        </a:p>
      </dgm:t>
    </dgm:pt>
    <dgm:pt modelId="{82582942-09D5-7C4A-AD42-2AF4393BDA2E}">
      <dgm:prSet phldrT="[文本]"/>
      <dgm:spPr/>
      <dgm:t>
        <a:bodyPr/>
        <a:lstStyle/>
        <a:p>
          <a:r>
            <a:rPr lang="en-US" altLang="zh-CN" dirty="0" smtClean="0"/>
            <a:t>Jenkins</a:t>
          </a:r>
          <a:r>
            <a:rPr lang="zh-CN" altLang="en-US" dirty="0" smtClean="0"/>
            <a:t>管理员</a:t>
          </a:r>
          <a:endParaRPr lang="zh-CN" altLang="en-US" dirty="0"/>
        </a:p>
      </dgm:t>
    </dgm:pt>
    <dgm:pt modelId="{3BD9C895-77BD-3346-AB7E-C03434E38158}" type="parTrans" cxnId="{4ABAE6D0-9E0D-694E-8490-E83FD9C03D73}">
      <dgm:prSet/>
      <dgm:spPr/>
      <dgm:t>
        <a:bodyPr/>
        <a:lstStyle/>
        <a:p>
          <a:endParaRPr lang="zh-CN" altLang="en-US"/>
        </a:p>
      </dgm:t>
    </dgm:pt>
    <dgm:pt modelId="{820A10A8-6CDA-6B4A-9914-FC0FF12627B4}" type="sibTrans" cxnId="{4ABAE6D0-9E0D-694E-8490-E83FD9C03D73}">
      <dgm:prSet/>
      <dgm:spPr/>
      <dgm:t>
        <a:bodyPr/>
        <a:lstStyle/>
        <a:p>
          <a:endParaRPr lang="zh-CN" altLang="en-US"/>
        </a:p>
      </dgm:t>
    </dgm:pt>
    <dgm:pt modelId="{B1168479-C83F-0044-A049-43EEE40F4B6A}">
      <dgm:prSet phldrT="[文本]"/>
      <dgm:spPr/>
      <dgm:t>
        <a:bodyPr/>
        <a:lstStyle/>
        <a:p>
          <a:r>
            <a:rPr lang="zh-CN" altLang="en-US" dirty="0" smtClean="0"/>
            <a:t>过程改进人员角色</a:t>
          </a:r>
          <a:endParaRPr lang="zh-CN" altLang="en-US" dirty="0"/>
        </a:p>
      </dgm:t>
    </dgm:pt>
    <dgm:pt modelId="{C0D09C78-DF07-074A-A43B-4F3F8AE180A8}" type="parTrans" cxnId="{49BD9BA7-8F9E-3B4E-B92B-E0F3D9F3E48B}">
      <dgm:prSet/>
      <dgm:spPr/>
      <dgm:t>
        <a:bodyPr/>
        <a:lstStyle/>
        <a:p>
          <a:endParaRPr lang="zh-CN" altLang="en-US"/>
        </a:p>
      </dgm:t>
    </dgm:pt>
    <dgm:pt modelId="{D0A93CDA-2CC0-7D4D-82C2-B9EFD5632F5C}" type="sibTrans" cxnId="{49BD9BA7-8F9E-3B4E-B92B-E0F3D9F3E48B}">
      <dgm:prSet/>
      <dgm:spPr/>
      <dgm:t>
        <a:bodyPr/>
        <a:lstStyle/>
        <a:p>
          <a:endParaRPr lang="zh-CN" altLang="en-US"/>
        </a:p>
      </dgm:t>
    </dgm:pt>
    <dgm:pt modelId="{00E4DA73-4793-3441-812B-A0BB5F5484EF}" type="pres">
      <dgm:prSet presAssocID="{F790F573-D4F5-2040-897D-9875C68D15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378A39F-A1F2-7D4B-8825-6405B4E58DD2}" type="pres">
      <dgm:prSet presAssocID="{DFC4DE1E-1CB0-A448-91B5-EC5E4CA9804D}" presName="hierRoot1" presStyleCnt="0"/>
      <dgm:spPr/>
    </dgm:pt>
    <dgm:pt modelId="{43047196-479A-9042-A2FF-732F84F65A58}" type="pres">
      <dgm:prSet presAssocID="{DFC4DE1E-1CB0-A448-91B5-EC5E4CA9804D}" presName="composite" presStyleCnt="0"/>
      <dgm:spPr/>
    </dgm:pt>
    <dgm:pt modelId="{EDFEC0AB-4CA0-4941-9035-0B11D886A9A8}" type="pres">
      <dgm:prSet presAssocID="{DFC4DE1E-1CB0-A448-91B5-EC5E4CA9804D}" presName="background" presStyleLbl="node0" presStyleIdx="0" presStyleCnt="1"/>
      <dgm:spPr/>
    </dgm:pt>
    <dgm:pt modelId="{44174920-AAC9-B24A-BBD6-68EEBEC61AFD}" type="pres">
      <dgm:prSet presAssocID="{DFC4DE1E-1CB0-A448-91B5-EC5E4CA9804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7031B6-FB60-764D-B4B0-29976816E9DF}" type="pres">
      <dgm:prSet presAssocID="{DFC4DE1E-1CB0-A448-91B5-EC5E4CA9804D}" presName="hierChild2" presStyleCnt="0"/>
      <dgm:spPr/>
    </dgm:pt>
    <dgm:pt modelId="{C1E2C1E7-D0AB-9C43-B9D4-65996F8B0573}" type="pres">
      <dgm:prSet presAssocID="{A1B060F3-0667-2A43-98CE-AB6CF70C6666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A1E1DF44-D5F7-B441-84C9-4C1A23138E1E}" type="pres">
      <dgm:prSet presAssocID="{BDD751CD-FEBF-E540-A5C6-103383EA0478}" presName="hierRoot2" presStyleCnt="0"/>
      <dgm:spPr/>
    </dgm:pt>
    <dgm:pt modelId="{5FEB2CF6-74BB-3D48-AD71-443F1041A9FA}" type="pres">
      <dgm:prSet presAssocID="{BDD751CD-FEBF-E540-A5C6-103383EA0478}" presName="composite2" presStyleCnt="0"/>
      <dgm:spPr/>
    </dgm:pt>
    <dgm:pt modelId="{0938BD1D-C9B7-364A-9BC4-1745B930DA57}" type="pres">
      <dgm:prSet presAssocID="{BDD751CD-FEBF-E540-A5C6-103383EA0478}" presName="background2" presStyleLbl="node2" presStyleIdx="0" presStyleCnt="3"/>
      <dgm:spPr/>
    </dgm:pt>
    <dgm:pt modelId="{3DBE2F71-7FAB-734B-B645-5E0431AD4196}" type="pres">
      <dgm:prSet presAssocID="{BDD751CD-FEBF-E540-A5C6-103383EA047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6BB01C-54B6-EE47-A37A-11B2E11E86AE}" type="pres">
      <dgm:prSet presAssocID="{BDD751CD-FEBF-E540-A5C6-103383EA0478}" presName="hierChild3" presStyleCnt="0"/>
      <dgm:spPr/>
    </dgm:pt>
    <dgm:pt modelId="{8AFA5498-4F39-504F-8B6C-F7C2304C78F2}" type="pres">
      <dgm:prSet presAssocID="{9379854C-8F0A-0C4B-B812-0C1570BA1D11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C3D1122C-23BC-E94C-B941-516779EBB651}" type="pres">
      <dgm:prSet presAssocID="{F51AD1A7-974F-F348-8C4A-706271758633}" presName="hierRoot3" presStyleCnt="0"/>
      <dgm:spPr/>
    </dgm:pt>
    <dgm:pt modelId="{0D1DF49F-44C4-8747-BFA5-291149A2C7C0}" type="pres">
      <dgm:prSet presAssocID="{F51AD1A7-974F-F348-8C4A-706271758633}" presName="composite3" presStyleCnt="0"/>
      <dgm:spPr/>
    </dgm:pt>
    <dgm:pt modelId="{EA0367DD-3E7D-FD48-BFA4-56D01C70076D}" type="pres">
      <dgm:prSet presAssocID="{F51AD1A7-974F-F348-8C4A-706271758633}" presName="background3" presStyleLbl="node3" presStyleIdx="0" presStyleCnt="4"/>
      <dgm:spPr/>
    </dgm:pt>
    <dgm:pt modelId="{E1ED65DA-BBF8-8C4D-99F8-49DBE9FB5BCF}" type="pres">
      <dgm:prSet presAssocID="{F51AD1A7-974F-F348-8C4A-706271758633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CA1DD0-635B-F449-A83D-EC7E3E9B1DE9}" type="pres">
      <dgm:prSet presAssocID="{F51AD1A7-974F-F348-8C4A-706271758633}" presName="hierChild4" presStyleCnt="0"/>
      <dgm:spPr/>
    </dgm:pt>
    <dgm:pt modelId="{6837374E-3BD7-5B4C-9336-4913F80CD19D}" type="pres">
      <dgm:prSet presAssocID="{BD1EA41D-7CE7-9C4D-985A-015DA42EEAFC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84B3C410-D56B-3D48-B2E3-95A408487E73}" type="pres">
      <dgm:prSet presAssocID="{A1CFF0F6-6E14-FD48-9A66-F5EB8B2228D6}" presName="hierRoot3" presStyleCnt="0"/>
      <dgm:spPr/>
    </dgm:pt>
    <dgm:pt modelId="{2476EBC6-1B6E-2342-A92A-7B5C57031C54}" type="pres">
      <dgm:prSet presAssocID="{A1CFF0F6-6E14-FD48-9A66-F5EB8B2228D6}" presName="composite3" presStyleCnt="0"/>
      <dgm:spPr/>
    </dgm:pt>
    <dgm:pt modelId="{8384B1AB-7B9B-EC43-B5AD-8DDCE3FD3736}" type="pres">
      <dgm:prSet presAssocID="{A1CFF0F6-6E14-FD48-9A66-F5EB8B2228D6}" presName="background3" presStyleLbl="node3" presStyleIdx="1" presStyleCnt="4"/>
      <dgm:spPr/>
    </dgm:pt>
    <dgm:pt modelId="{4093D17A-ECEF-8B4E-9EFA-0441C729098E}" type="pres">
      <dgm:prSet presAssocID="{A1CFF0F6-6E14-FD48-9A66-F5EB8B2228D6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864813-4175-6F4D-A68E-B2EABFCD3FAA}" type="pres">
      <dgm:prSet presAssocID="{A1CFF0F6-6E14-FD48-9A66-F5EB8B2228D6}" presName="hierChild4" presStyleCnt="0"/>
      <dgm:spPr/>
    </dgm:pt>
    <dgm:pt modelId="{4EFED8B5-4C0E-3648-A567-B1FD3C232619}" type="pres">
      <dgm:prSet presAssocID="{3BD9C895-77BD-3346-AB7E-C03434E38158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F6D49C76-71F1-B24E-A0C2-5C4EB07943EF}" type="pres">
      <dgm:prSet presAssocID="{82582942-09D5-7C4A-AD42-2AF4393BDA2E}" presName="hierRoot3" presStyleCnt="0"/>
      <dgm:spPr/>
    </dgm:pt>
    <dgm:pt modelId="{8190FA04-2F6A-484B-95FE-CC18085F80DB}" type="pres">
      <dgm:prSet presAssocID="{82582942-09D5-7C4A-AD42-2AF4393BDA2E}" presName="composite3" presStyleCnt="0"/>
      <dgm:spPr/>
    </dgm:pt>
    <dgm:pt modelId="{A0BBD0D1-A459-4E41-B41E-47451FE0E4E2}" type="pres">
      <dgm:prSet presAssocID="{82582942-09D5-7C4A-AD42-2AF4393BDA2E}" presName="background3" presStyleLbl="node3" presStyleIdx="2" presStyleCnt="4"/>
      <dgm:spPr/>
    </dgm:pt>
    <dgm:pt modelId="{212599AA-255F-544F-A262-2E29AECA3B32}" type="pres">
      <dgm:prSet presAssocID="{82582942-09D5-7C4A-AD42-2AF4393BDA2E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2E2236-DB76-3545-8CFE-D49A6E1227FA}" type="pres">
      <dgm:prSet presAssocID="{82582942-09D5-7C4A-AD42-2AF4393BDA2E}" presName="hierChild4" presStyleCnt="0"/>
      <dgm:spPr/>
    </dgm:pt>
    <dgm:pt modelId="{0EE1A090-DFF3-3A41-8F0B-F2929A0E88B9}" type="pres">
      <dgm:prSet presAssocID="{D6BB4BBB-DEA3-404B-9071-D1E504507793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2F7BB42C-F126-2740-92BE-B7A40238164D}" type="pres">
      <dgm:prSet presAssocID="{6D5B45B4-BEB4-7D47-B5D0-C58B6733B05C}" presName="hierRoot2" presStyleCnt="0"/>
      <dgm:spPr/>
    </dgm:pt>
    <dgm:pt modelId="{334C806C-9466-A546-9BD0-A6DD6EEF38A2}" type="pres">
      <dgm:prSet presAssocID="{6D5B45B4-BEB4-7D47-B5D0-C58B6733B05C}" presName="composite2" presStyleCnt="0"/>
      <dgm:spPr/>
    </dgm:pt>
    <dgm:pt modelId="{EA658497-B994-4149-8BAB-0BE9D08206A2}" type="pres">
      <dgm:prSet presAssocID="{6D5B45B4-BEB4-7D47-B5D0-C58B6733B05C}" presName="background2" presStyleLbl="node2" presStyleIdx="1" presStyleCnt="3"/>
      <dgm:spPr/>
    </dgm:pt>
    <dgm:pt modelId="{DB316BB8-F11C-9C4D-A9CF-1393B1B664E4}" type="pres">
      <dgm:prSet presAssocID="{6D5B45B4-BEB4-7D47-B5D0-C58B6733B05C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098109-55CD-E748-9572-AC65F352B98C}" type="pres">
      <dgm:prSet presAssocID="{6D5B45B4-BEB4-7D47-B5D0-C58B6733B05C}" presName="hierChild3" presStyleCnt="0"/>
      <dgm:spPr/>
    </dgm:pt>
    <dgm:pt modelId="{54CB64F1-D792-8645-A405-CE78A85A6490}" type="pres">
      <dgm:prSet presAssocID="{C0D09C78-DF07-074A-A43B-4F3F8AE180A8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D1914910-AA0B-4D43-AD0A-E2A4BBDBFF50}" type="pres">
      <dgm:prSet presAssocID="{B1168479-C83F-0044-A049-43EEE40F4B6A}" presName="hierRoot3" presStyleCnt="0"/>
      <dgm:spPr/>
    </dgm:pt>
    <dgm:pt modelId="{6E8692FC-1317-944D-ABAB-2F290EA2C7E5}" type="pres">
      <dgm:prSet presAssocID="{B1168479-C83F-0044-A049-43EEE40F4B6A}" presName="composite3" presStyleCnt="0"/>
      <dgm:spPr/>
    </dgm:pt>
    <dgm:pt modelId="{F39928DF-5705-604B-ADCE-BA5484A60498}" type="pres">
      <dgm:prSet presAssocID="{B1168479-C83F-0044-A049-43EEE40F4B6A}" presName="background3" presStyleLbl="node3" presStyleIdx="3" presStyleCnt="4"/>
      <dgm:spPr/>
    </dgm:pt>
    <dgm:pt modelId="{A42CC22E-8471-054E-A15C-36E45D492C13}" type="pres">
      <dgm:prSet presAssocID="{B1168479-C83F-0044-A049-43EEE40F4B6A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F8D6C0-130C-BB45-96A3-5B9121A83178}" type="pres">
      <dgm:prSet presAssocID="{B1168479-C83F-0044-A049-43EEE40F4B6A}" presName="hierChild4" presStyleCnt="0"/>
      <dgm:spPr/>
    </dgm:pt>
    <dgm:pt modelId="{4A86E7DC-9E8D-704A-9BA9-6FEA40EF7D19}" type="pres">
      <dgm:prSet presAssocID="{AD0CFC5F-B596-0C48-846C-8E2B897E6DF0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BECE4622-0EF1-A448-94CA-D33B6D65D351}" type="pres">
      <dgm:prSet presAssocID="{23757D20-A6A1-F544-B1A2-F5479DC8B358}" presName="hierRoot2" presStyleCnt="0"/>
      <dgm:spPr/>
    </dgm:pt>
    <dgm:pt modelId="{9DF6E100-CCB4-4941-B8E6-707F53CA287F}" type="pres">
      <dgm:prSet presAssocID="{23757D20-A6A1-F544-B1A2-F5479DC8B358}" presName="composite2" presStyleCnt="0"/>
      <dgm:spPr/>
    </dgm:pt>
    <dgm:pt modelId="{97D05A09-DC12-0C49-B58C-0CD4875DE525}" type="pres">
      <dgm:prSet presAssocID="{23757D20-A6A1-F544-B1A2-F5479DC8B358}" presName="background2" presStyleLbl="node2" presStyleIdx="2" presStyleCnt="3"/>
      <dgm:spPr/>
    </dgm:pt>
    <dgm:pt modelId="{76E65E12-0AAE-1C4D-9ADE-25303E2FECEF}" type="pres">
      <dgm:prSet presAssocID="{23757D20-A6A1-F544-B1A2-F5479DC8B35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003D52-1A51-A94C-8A07-3BE3202E61C3}" type="pres">
      <dgm:prSet presAssocID="{23757D20-A6A1-F544-B1A2-F5479DC8B358}" presName="hierChild3" presStyleCnt="0"/>
      <dgm:spPr/>
    </dgm:pt>
  </dgm:ptLst>
  <dgm:cxnLst>
    <dgm:cxn modelId="{4ABAE6D0-9E0D-694E-8490-E83FD9C03D73}" srcId="{BDD751CD-FEBF-E540-A5C6-103383EA0478}" destId="{82582942-09D5-7C4A-AD42-2AF4393BDA2E}" srcOrd="2" destOrd="0" parTransId="{3BD9C895-77BD-3346-AB7E-C03434E38158}" sibTransId="{820A10A8-6CDA-6B4A-9914-FC0FF12627B4}"/>
    <dgm:cxn modelId="{E37CE90D-D834-0C47-8B20-5A8B9CDC013D}" type="presOf" srcId="{BDD751CD-FEBF-E540-A5C6-103383EA0478}" destId="{3DBE2F71-7FAB-734B-B645-5E0431AD4196}" srcOrd="0" destOrd="0" presId="urn:microsoft.com/office/officeart/2005/8/layout/hierarchy1"/>
    <dgm:cxn modelId="{E4F69314-72B4-194C-AF16-7B8C70A340A5}" srcId="{DFC4DE1E-1CB0-A448-91B5-EC5E4CA9804D}" destId="{BDD751CD-FEBF-E540-A5C6-103383EA0478}" srcOrd="0" destOrd="0" parTransId="{A1B060F3-0667-2A43-98CE-AB6CF70C6666}" sibTransId="{DBB2B4A9-30A5-5549-9DD7-CA376834F8AD}"/>
    <dgm:cxn modelId="{504467C5-9D3F-CC40-9635-1B0E8EDC927A}" type="presOf" srcId="{F790F573-D4F5-2040-897D-9875C68D152C}" destId="{00E4DA73-4793-3441-812B-A0BB5F5484EF}" srcOrd="0" destOrd="0" presId="urn:microsoft.com/office/officeart/2005/8/layout/hierarchy1"/>
    <dgm:cxn modelId="{1EAA36DD-7251-D240-8A82-5CB8FEF2DD27}" type="presOf" srcId="{6D5B45B4-BEB4-7D47-B5D0-C58B6733B05C}" destId="{DB316BB8-F11C-9C4D-A9CF-1393B1B664E4}" srcOrd="0" destOrd="0" presId="urn:microsoft.com/office/officeart/2005/8/layout/hierarchy1"/>
    <dgm:cxn modelId="{AF8A8FE2-F815-5D45-AEEF-2348C438E540}" type="presOf" srcId="{23757D20-A6A1-F544-B1A2-F5479DC8B358}" destId="{76E65E12-0AAE-1C4D-9ADE-25303E2FECEF}" srcOrd="0" destOrd="0" presId="urn:microsoft.com/office/officeart/2005/8/layout/hierarchy1"/>
    <dgm:cxn modelId="{49BD9BA7-8F9E-3B4E-B92B-E0F3D9F3E48B}" srcId="{6D5B45B4-BEB4-7D47-B5D0-C58B6733B05C}" destId="{B1168479-C83F-0044-A049-43EEE40F4B6A}" srcOrd="0" destOrd="0" parTransId="{C0D09C78-DF07-074A-A43B-4F3F8AE180A8}" sibTransId="{D0A93CDA-2CC0-7D4D-82C2-B9EFD5632F5C}"/>
    <dgm:cxn modelId="{78322AEA-AE9F-4149-B401-D80D9D755DC3}" type="presOf" srcId="{A1B060F3-0667-2A43-98CE-AB6CF70C6666}" destId="{C1E2C1E7-D0AB-9C43-B9D4-65996F8B0573}" srcOrd="0" destOrd="0" presId="urn:microsoft.com/office/officeart/2005/8/layout/hierarchy1"/>
    <dgm:cxn modelId="{FEFD7DC8-CF1E-CD4C-BB6B-A6E7B9DA1134}" type="presOf" srcId="{C0D09C78-DF07-074A-A43B-4F3F8AE180A8}" destId="{54CB64F1-D792-8645-A405-CE78A85A6490}" srcOrd="0" destOrd="0" presId="urn:microsoft.com/office/officeart/2005/8/layout/hierarchy1"/>
    <dgm:cxn modelId="{0DAA1AFB-554B-244F-91C1-BC6684C88BF7}" type="presOf" srcId="{AD0CFC5F-B596-0C48-846C-8E2B897E6DF0}" destId="{4A86E7DC-9E8D-704A-9BA9-6FEA40EF7D19}" srcOrd="0" destOrd="0" presId="urn:microsoft.com/office/officeart/2005/8/layout/hierarchy1"/>
    <dgm:cxn modelId="{61BC59F9-11F1-6E4C-8B4A-67F06450F82A}" srcId="{F790F573-D4F5-2040-897D-9875C68D152C}" destId="{DFC4DE1E-1CB0-A448-91B5-EC5E4CA9804D}" srcOrd="0" destOrd="0" parTransId="{4E43D983-48B1-404A-A3A5-581D9D0F57B9}" sibTransId="{8279A4FA-CF7A-204B-8D38-5CCCC2F1AACA}"/>
    <dgm:cxn modelId="{5078C63F-CAA3-D94D-8030-CF643B437DD8}" srcId="{DFC4DE1E-1CB0-A448-91B5-EC5E4CA9804D}" destId="{23757D20-A6A1-F544-B1A2-F5479DC8B358}" srcOrd="2" destOrd="0" parTransId="{AD0CFC5F-B596-0C48-846C-8E2B897E6DF0}" sibTransId="{B94F99DA-E1D3-1F48-82A4-A522927F917C}"/>
    <dgm:cxn modelId="{5F229962-3F10-844C-AE11-23B0C5FEC4CB}" type="presOf" srcId="{D6BB4BBB-DEA3-404B-9071-D1E504507793}" destId="{0EE1A090-DFF3-3A41-8F0B-F2929A0E88B9}" srcOrd="0" destOrd="0" presId="urn:microsoft.com/office/officeart/2005/8/layout/hierarchy1"/>
    <dgm:cxn modelId="{DA23393A-EE2C-FA4E-A275-C6AE2B525603}" type="presOf" srcId="{9379854C-8F0A-0C4B-B812-0C1570BA1D11}" destId="{8AFA5498-4F39-504F-8B6C-F7C2304C78F2}" srcOrd="0" destOrd="0" presId="urn:microsoft.com/office/officeart/2005/8/layout/hierarchy1"/>
    <dgm:cxn modelId="{B982D336-4DE1-6C44-8D29-D3A0CC573999}" type="presOf" srcId="{DFC4DE1E-1CB0-A448-91B5-EC5E4CA9804D}" destId="{44174920-AAC9-B24A-BBD6-68EEBEC61AFD}" srcOrd="0" destOrd="0" presId="urn:microsoft.com/office/officeart/2005/8/layout/hierarchy1"/>
    <dgm:cxn modelId="{91973054-4A90-0C4D-B2D6-1DFACC0A3F27}" type="presOf" srcId="{F51AD1A7-974F-F348-8C4A-706271758633}" destId="{E1ED65DA-BBF8-8C4D-99F8-49DBE9FB5BCF}" srcOrd="0" destOrd="0" presId="urn:microsoft.com/office/officeart/2005/8/layout/hierarchy1"/>
    <dgm:cxn modelId="{94471357-0065-2941-961A-4571A476C544}" type="presOf" srcId="{BD1EA41D-7CE7-9C4D-985A-015DA42EEAFC}" destId="{6837374E-3BD7-5B4C-9336-4913F80CD19D}" srcOrd="0" destOrd="0" presId="urn:microsoft.com/office/officeart/2005/8/layout/hierarchy1"/>
    <dgm:cxn modelId="{389A23DE-5DE3-654A-A8AD-A3B3C8EB5286}" type="presOf" srcId="{3BD9C895-77BD-3346-AB7E-C03434E38158}" destId="{4EFED8B5-4C0E-3648-A567-B1FD3C232619}" srcOrd="0" destOrd="0" presId="urn:microsoft.com/office/officeart/2005/8/layout/hierarchy1"/>
    <dgm:cxn modelId="{B79B9A47-14CC-F840-99A2-685D1B74F56D}" type="presOf" srcId="{82582942-09D5-7C4A-AD42-2AF4393BDA2E}" destId="{212599AA-255F-544F-A262-2E29AECA3B32}" srcOrd="0" destOrd="0" presId="urn:microsoft.com/office/officeart/2005/8/layout/hierarchy1"/>
    <dgm:cxn modelId="{5F574A8F-064C-F244-83FA-E9523085A6DD}" type="presOf" srcId="{B1168479-C83F-0044-A049-43EEE40F4B6A}" destId="{A42CC22E-8471-054E-A15C-36E45D492C13}" srcOrd="0" destOrd="0" presId="urn:microsoft.com/office/officeart/2005/8/layout/hierarchy1"/>
    <dgm:cxn modelId="{65EA564D-900F-8A4E-B220-EF6C0690C60E}" srcId="{BDD751CD-FEBF-E540-A5C6-103383EA0478}" destId="{F51AD1A7-974F-F348-8C4A-706271758633}" srcOrd="0" destOrd="0" parTransId="{9379854C-8F0A-0C4B-B812-0C1570BA1D11}" sibTransId="{9FAE3630-4610-114C-8996-490BBC10711E}"/>
    <dgm:cxn modelId="{847DA2E3-2A39-074B-8891-65B36547366F}" srcId="{DFC4DE1E-1CB0-A448-91B5-EC5E4CA9804D}" destId="{6D5B45B4-BEB4-7D47-B5D0-C58B6733B05C}" srcOrd="1" destOrd="0" parTransId="{D6BB4BBB-DEA3-404B-9071-D1E504507793}" sibTransId="{FFCE592C-9095-7646-BA81-5F348FE947AD}"/>
    <dgm:cxn modelId="{7AC45BC1-D6FE-154A-8DA6-52EED260003F}" srcId="{BDD751CD-FEBF-E540-A5C6-103383EA0478}" destId="{A1CFF0F6-6E14-FD48-9A66-F5EB8B2228D6}" srcOrd="1" destOrd="0" parTransId="{BD1EA41D-7CE7-9C4D-985A-015DA42EEAFC}" sibTransId="{EB86A6C5-9323-E947-B5E9-001650FB8DEE}"/>
    <dgm:cxn modelId="{82E6BF51-62ED-7E4F-AF94-2AEAEF212AEF}" type="presOf" srcId="{A1CFF0F6-6E14-FD48-9A66-F5EB8B2228D6}" destId="{4093D17A-ECEF-8B4E-9EFA-0441C729098E}" srcOrd="0" destOrd="0" presId="urn:microsoft.com/office/officeart/2005/8/layout/hierarchy1"/>
    <dgm:cxn modelId="{B9DC3243-17F9-7948-A3F5-FEB2A8045AFD}" type="presParOf" srcId="{00E4DA73-4793-3441-812B-A0BB5F5484EF}" destId="{A378A39F-A1F2-7D4B-8825-6405B4E58DD2}" srcOrd="0" destOrd="0" presId="urn:microsoft.com/office/officeart/2005/8/layout/hierarchy1"/>
    <dgm:cxn modelId="{78371783-7C3C-1842-826A-E9BEF67F9675}" type="presParOf" srcId="{A378A39F-A1F2-7D4B-8825-6405B4E58DD2}" destId="{43047196-479A-9042-A2FF-732F84F65A58}" srcOrd="0" destOrd="0" presId="urn:microsoft.com/office/officeart/2005/8/layout/hierarchy1"/>
    <dgm:cxn modelId="{C12E994F-DCA9-0545-A2B3-1DEFA17EE56E}" type="presParOf" srcId="{43047196-479A-9042-A2FF-732F84F65A58}" destId="{EDFEC0AB-4CA0-4941-9035-0B11D886A9A8}" srcOrd="0" destOrd="0" presId="urn:microsoft.com/office/officeart/2005/8/layout/hierarchy1"/>
    <dgm:cxn modelId="{348E385B-73F5-244A-BD03-DA3A51CB8E19}" type="presParOf" srcId="{43047196-479A-9042-A2FF-732F84F65A58}" destId="{44174920-AAC9-B24A-BBD6-68EEBEC61AFD}" srcOrd="1" destOrd="0" presId="urn:microsoft.com/office/officeart/2005/8/layout/hierarchy1"/>
    <dgm:cxn modelId="{781E0BE8-AF07-8B43-858D-0A21DE8953B8}" type="presParOf" srcId="{A378A39F-A1F2-7D4B-8825-6405B4E58DD2}" destId="{057031B6-FB60-764D-B4B0-29976816E9DF}" srcOrd="1" destOrd="0" presId="urn:microsoft.com/office/officeart/2005/8/layout/hierarchy1"/>
    <dgm:cxn modelId="{192FE985-BA62-644F-AA5B-ACBBA41D0F4E}" type="presParOf" srcId="{057031B6-FB60-764D-B4B0-29976816E9DF}" destId="{C1E2C1E7-D0AB-9C43-B9D4-65996F8B0573}" srcOrd="0" destOrd="0" presId="urn:microsoft.com/office/officeart/2005/8/layout/hierarchy1"/>
    <dgm:cxn modelId="{632B97A3-1EF0-3F43-9225-E1A10CCABA61}" type="presParOf" srcId="{057031B6-FB60-764D-B4B0-29976816E9DF}" destId="{A1E1DF44-D5F7-B441-84C9-4C1A23138E1E}" srcOrd="1" destOrd="0" presId="urn:microsoft.com/office/officeart/2005/8/layout/hierarchy1"/>
    <dgm:cxn modelId="{E60E7FB3-B27B-2D41-A681-3F022F5B02A7}" type="presParOf" srcId="{A1E1DF44-D5F7-B441-84C9-4C1A23138E1E}" destId="{5FEB2CF6-74BB-3D48-AD71-443F1041A9FA}" srcOrd="0" destOrd="0" presId="urn:microsoft.com/office/officeart/2005/8/layout/hierarchy1"/>
    <dgm:cxn modelId="{1D22D747-3B12-B04B-A90D-EB05738A6981}" type="presParOf" srcId="{5FEB2CF6-74BB-3D48-AD71-443F1041A9FA}" destId="{0938BD1D-C9B7-364A-9BC4-1745B930DA57}" srcOrd="0" destOrd="0" presId="urn:microsoft.com/office/officeart/2005/8/layout/hierarchy1"/>
    <dgm:cxn modelId="{CC3339B2-6FB7-674E-83AF-56AC270B0F72}" type="presParOf" srcId="{5FEB2CF6-74BB-3D48-AD71-443F1041A9FA}" destId="{3DBE2F71-7FAB-734B-B645-5E0431AD4196}" srcOrd="1" destOrd="0" presId="urn:microsoft.com/office/officeart/2005/8/layout/hierarchy1"/>
    <dgm:cxn modelId="{EF937DB0-76C4-1742-9E74-013CF6CD131F}" type="presParOf" srcId="{A1E1DF44-D5F7-B441-84C9-4C1A23138E1E}" destId="{D56BB01C-54B6-EE47-A37A-11B2E11E86AE}" srcOrd="1" destOrd="0" presId="urn:microsoft.com/office/officeart/2005/8/layout/hierarchy1"/>
    <dgm:cxn modelId="{2C284078-4D10-4449-8091-E15B14B4CBD8}" type="presParOf" srcId="{D56BB01C-54B6-EE47-A37A-11B2E11E86AE}" destId="{8AFA5498-4F39-504F-8B6C-F7C2304C78F2}" srcOrd="0" destOrd="0" presId="urn:microsoft.com/office/officeart/2005/8/layout/hierarchy1"/>
    <dgm:cxn modelId="{6D64A59B-FB9E-5E45-8D3A-6A834D1E199F}" type="presParOf" srcId="{D56BB01C-54B6-EE47-A37A-11B2E11E86AE}" destId="{C3D1122C-23BC-E94C-B941-516779EBB651}" srcOrd="1" destOrd="0" presId="urn:microsoft.com/office/officeart/2005/8/layout/hierarchy1"/>
    <dgm:cxn modelId="{8E169B91-4E10-4D49-84DF-0CE23D5D157B}" type="presParOf" srcId="{C3D1122C-23BC-E94C-B941-516779EBB651}" destId="{0D1DF49F-44C4-8747-BFA5-291149A2C7C0}" srcOrd="0" destOrd="0" presId="urn:microsoft.com/office/officeart/2005/8/layout/hierarchy1"/>
    <dgm:cxn modelId="{3D1DB14A-0201-0E4D-BDF6-60AD136740F5}" type="presParOf" srcId="{0D1DF49F-44C4-8747-BFA5-291149A2C7C0}" destId="{EA0367DD-3E7D-FD48-BFA4-56D01C70076D}" srcOrd="0" destOrd="0" presId="urn:microsoft.com/office/officeart/2005/8/layout/hierarchy1"/>
    <dgm:cxn modelId="{263CB381-A291-1545-AEE6-21B41DC38283}" type="presParOf" srcId="{0D1DF49F-44C4-8747-BFA5-291149A2C7C0}" destId="{E1ED65DA-BBF8-8C4D-99F8-49DBE9FB5BCF}" srcOrd="1" destOrd="0" presId="urn:microsoft.com/office/officeart/2005/8/layout/hierarchy1"/>
    <dgm:cxn modelId="{C787FECE-4327-DB4E-977D-EC522EB78086}" type="presParOf" srcId="{C3D1122C-23BC-E94C-B941-516779EBB651}" destId="{42CA1DD0-635B-F449-A83D-EC7E3E9B1DE9}" srcOrd="1" destOrd="0" presId="urn:microsoft.com/office/officeart/2005/8/layout/hierarchy1"/>
    <dgm:cxn modelId="{4A8E7473-A712-004C-B462-6080C53B6CC6}" type="presParOf" srcId="{D56BB01C-54B6-EE47-A37A-11B2E11E86AE}" destId="{6837374E-3BD7-5B4C-9336-4913F80CD19D}" srcOrd="2" destOrd="0" presId="urn:microsoft.com/office/officeart/2005/8/layout/hierarchy1"/>
    <dgm:cxn modelId="{72C0A751-B2FA-894B-93E4-F88E65493A0A}" type="presParOf" srcId="{D56BB01C-54B6-EE47-A37A-11B2E11E86AE}" destId="{84B3C410-D56B-3D48-B2E3-95A408487E73}" srcOrd="3" destOrd="0" presId="urn:microsoft.com/office/officeart/2005/8/layout/hierarchy1"/>
    <dgm:cxn modelId="{EA87371C-29DA-E54B-9DC6-C14C0004ED75}" type="presParOf" srcId="{84B3C410-D56B-3D48-B2E3-95A408487E73}" destId="{2476EBC6-1B6E-2342-A92A-7B5C57031C54}" srcOrd="0" destOrd="0" presId="urn:microsoft.com/office/officeart/2005/8/layout/hierarchy1"/>
    <dgm:cxn modelId="{D17410D7-88F5-FD4D-9560-FA7234E8956E}" type="presParOf" srcId="{2476EBC6-1B6E-2342-A92A-7B5C57031C54}" destId="{8384B1AB-7B9B-EC43-B5AD-8DDCE3FD3736}" srcOrd="0" destOrd="0" presId="urn:microsoft.com/office/officeart/2005/8/layout/hierarchy1"/>
    <dgm:cxn modelId="{FF3D59CE-44BF-7748-B8CB-AABA9DAA7555}" type="presParOf" srcId="{2476EBC6-1B6E-2342-A92A-7B5C57031C54}" destId="{4093D17A-ECEF-8B4E-9EFA-0441C729098E}" srcOrd="1" destOrd="0" presId="urn:microsoft.com/office/officeart/2005/8/layout/hierarchy1"/>
    <dgm:cxn modelId="{3F7688E9-5513-CC45-8E1C-44F0C9E1CF6E}" type="presParOf" srcId="{84B3C410-D56B-3D48-B2E3-95A408487E73}" destId="{27864813-4175-6F4D-A68E-B2EABFCD3FAA}" srcOrd="1" destOrd="0" presId="urn:microsoft.com/office/officeart/2005/8/layout/hierarchy1"/>
    <dgm:cxn modelId="{1E841BA0-15A8-F548-ABAB-304E4DE0D80E}" type="presParOf" srcId="{D56BB01C-54B6-EE47-A37A-11B2E11E86AE}" destId="{4EFED8B5-4C0E-3648-A567-B1FD3C232619}" srcOrd="4" destOrd="0" presId="urn:microsoft.com/office/officeart/2005/8/layout/hierarchy1"/>
    <dgm:cxn modelId="{1308FCA8-B417-FE41-96D7-740CC6C9BD4A}" type="presParOf" srcId="{D56BB01C-54B6-EE47-A37A-11B2E11E86AE}" destId="{F6D49C76-71F1-B24E-A0C2-5C4EB07943EF}" srcOrd="5" destOrd="0" presId="urn:microsoft.com/office/officeart/2005/8/layout/hierarchy1"/>
    <dgm:cxn modelId="{50B63135-A618-1342-BC2E-A094521964B7}" type="presParOf" srcId="{F6D49C76-71F1-B24E-A0C2-5C4EB07943EF}" destId="{8190FA04-2F6A-484B-95FE-CC18085F80DB}" srcOrd="0" destOrd="0" presId="urn:microsoft.com/office/officeart/2005/8/layout/hierarchy1"/>
    <dgm:cxn modelId="{220B8B0F-20B3-404A-876D-6A4A5121AF88}" type="presParOf" srcId="{8190FA04-2F6A-484B-95FE-CC18085F80DB}" destId="{A0BBD0D1-A459-4E41-B41E-47451FE0E4E2}" srcOrd="0" destOrd="0" presId="urn:microsoft.com/office/officeart/2005/8/layout/hierarchy1"/>
    <dgm:cxn modelId="{BDF067BE-2B5B-9842-BC70-311003B77A73}" type="presParOf" srcId="{8190FA04-2F6A-484B-95FE-CC18085F80DB}" destId="{212599AA-255F-544F-A262-2E29AECA3B32}" srcOrd="1" destOrd="0" presId="urn:microsoft.com/office/officeart/2005/8/layout/hierarchy1"/>
    <dgm:cxn modelId="{FDD54220-123A-C34D-BBB9-86C3BE8966A8}" type="presParOf" srcId="{F6D49C76-71F1-B24E-A0C2-5C4EB07943EF}" destId="{8A2E2236-DB76-3545-8CFE-D49A6E1227FA}" srcOrd="1" destOrd="0" presId="urn:microsoft.com/office/officeart/2005/8/layout/hierarchy1"/>
    <dgm:cxn modelId="{26D5A385-312F-B247-A72D-2B0E66F545DE}" type="presParOf" srcId="{057031B6-FB60-764D-B4B0-29976816E9DF}" destId="{0EE1A090-DFF3-3A41-8F0B-F2929A0E88B9}" srcOrd="2" destOrd="0" presId="urn:microsoft.com/office/officeart/2005/8/layout/hierarchy1"/>
    <dgm:cxn modelId="{4617BD50-8A28-4447-8567-01F5E212C131}" type="presParOf" srcId="{057031B6-FB60-764D-B4B0-29976816E9DF}" destId="{2F7BB42C-F126-2740-92BE-B7A40238164D}" srcOrd="3" destOrd="0" presId="urn:microsoft.com/office/officeart/2005/8/layout/hierarchy1"/>
    <dgm:cxn modelId="{21D181F3-D4D3-4541-B0B0-866C7E6A6849}" type="presParOf" srcId="{2F7BB42C-F126-2740-92BE-B7A40238164D}" destId="{334C806C-9466-A546-9BD0-A6DD6EEF38A2}" srcOrd="0" destOrd="0" presId="urn:microsoft.com/office/officeart/2005/8/layout/hierarchy1"/>
    <dgm:cxn modelId="{2C13E73C-5206-8C40-9CAF-6D28E5BBC0CD}" type="presParOf" srcId="{334C806C-9466-A546-9BD0-A6DD6EEF38A2}" destId="{EA658497-B994-4149-8BAB-0BE9D08206A2}" srcOrd="0" destOrd="0" presId="urn:microsoft.com/office/officeart/2005/8/layout/hierarchy1"/>
    <dgm:cxn modelId="{166841A6-627E-6042-B69F-E344D03A0DE2}" type="presParOf" srcId="{334C806C-9466-A546-9BD0-A6DD6EEF38A2}" destId="{DB316BB8-F11C-9C4D-A9CF-1393B1B664E4}" srcOrd="1" destOrd="0" presId="urn:microsoft.com/office/officeart/2005/8/layout/hierarchy1"/>
    <dgm:cxn modelId="{6BC7D081-23F9-3146-B5B2-0616D939806E}" type="presParOf" srcId="{2F7BB42C-F126-2740-92BE-B7A40238164D}" destId="{57098109-55CD-E748-9572-AC65F352B98C}" srcOrd="1" destOrd="0" presId="urn:microsoft.com/office/officeart/2005/8/layout/hierarchy1"/>
    <dgm:cxn modelId="{C0AD138D-E96C-3A41-9D98-8275FDE312CB}" type="presParOf" srcId="{57098109-55CD-E748-9572-AC65F352B98C}" destId="{54CB64F1-D792-8645-A405-CE78A85A6490}" srcOrd="0" destOrd="0" presId="urn:microsoft.com/office/officeart/2005/8/layout/hierarchy1"/>
    <dgm:cxn modelId="{9E48E4BF-E892-7844-A1F4-1A9841CA2D41}" type="presParOf" srcId="{57098109-55CD-E748-9572-AC65F352B98C}" destId="{D1914910-AA0B-4D43-AD0A-E2A4BBDBFF50}" srcOrd="1" destOrd="0" presId="urn:microsoft.com/office/officeart/2005/8/layout/hierarchy1"/>
    <dgm:cxn modelId="{B00E6C9C-04A0-BB43-95A5-3191897AA0DB}" type="presParOf" srcId="{D1914910-AA0B-4D43-AD0A-E2A4BBDBFF50}" destId="{6E8692FC-1317-944D-ABAB-2F290EA2C7E5}" srcOrd="0" destOrd="0" presId="urn:microsoft.com/office/officeart/2005/8/layout/hierarchy1"/>
    <dgm:cxn modelId="{27E7FDE7-2F56-7A4D-979A-33903626500D}" type="presParOf" srcId="{6E8692FC-1317-944D-ABAB-2F290EA2C7E5}" destId="{F39928DF-5705-604B-ADCE-BA5484A60498}" srcOrd="0" destOrd="0" presId="urn:microsoft.com/office/officeart/2005/8/layout/hierarchy1"/>
    <dgm:cxn modelId="{D7B236CB-A2A9-CB49-959F-7E3C4FEECCDE}" type="presParOf" srcId="{6E8692FC-1317-944D-ABAB-2F290EA2C7E5}" destId="{A42CC22E-8471-054E-A15C-36E45D492C13}" srcOrd="1" destOrd="0" presId="urn:microsoft.com/office/officeart/2005/8/layout/hierarchy1"/>
    <dgm:cxn modelId="{456A6570-7E0D-7842-8AE4-CC93FB23BC85}" type="presParOf" srcId="{D1914910-AA0B-4D43-AD0A-E2A4BBDBFF50}" destId="{E6F8D6C0-130C-BB45-96A3-5B9121A83178}" srcOrd="1" destOrd="0" presId="urn:microsoft.com/office/officeart/2005/8/layout/hierarchy1"/>
    <dgm:cxn modelId="{026B0AD8-B33D-1046-AF7B-143E3B9A4B66}" type="presParOf" srcId="{057031B6-FB60-764D-B4B0-29976816E9DF}" destId="{4A86E7DC-9E8D-704A-9BA9-6FEA40EF7D19}" srcOrd="4" destOrd="0" presId="urn:microsoft.com/office/officeart/2005/8/layout/hierarchy1"/>
    <dgm:cxn modelId="{7C31FE48-8110-7F45-9B31-69118EFECDA4}" type="presParOf" srcId="{057031B6-FB60-764D-B4B0-29976816E9DF}" destId="{BECE4622-0EF1-A448-94CA-D33B6D65D351}" srcOrd="5" destOrd="0" presId="urn:microsoft.com/office/officeart/2005/8/layout/hierarchy1"/>
    <dgm:cxn modelId="{AF3C988C-D5A1-1C4E-A2D7-B86E2EF89BD7}" type="presParOf" srcId="{BECE4622-0EF1-A448-94CA-D33B6D65D351}" destId="{9DF6E100-CCB4-4941-B8E6-707F53CA287F}" srcOrd="0" destOrd="0" presId="urn:microsoft.com/office/officeart/2005/8/layout/hierarchy1"/>
    <dgm:cxn modelId="{58FE3D0A-E6DB-6B41-9853-06325A55B853}" type="presParOf" srcId="{9DF6E100-CCB4-4941-B8E6-707F53CA287F}" destId="{97D05A09-DC12-0C49-B58C-0CD4875DE525}" srcOrd="0" destOrd="0" presId="urn:microsoft.com/office/officeart/2005/8/layout/hierarchy1"/>
    <dgm:cxn modelId="{C45B29E2-1A0E-4743-A80D-4FB7B621F95A}" type="presParOf" srcId="{9DF6E100-CCB4-4941-B8E6-707F53CA287F}" destId="{76E65E12-0AAE-1C4D-9ADE-25303E2FECEF}" srcOrd="1" destOrd="0" presId="urn:microsoft.com/office/officeart/2005/8/layout/hierarchy1"/>
    <dgm:cxn modelId="{528123DB-5F4F-F443-9E9D-7056682DC2D3}" type="presParOf" srcId="{BECE4622-0EF1-A448-94CA-D33B6D65D351}" destId="{CF003D52-1A51-A94C-8A07-3BE3202E61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790F573-D4F5-2040-897D-9875C68D152C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757D20-A6A1-F544-B1A2-F5479DC8B358}">
      <dgm:prSet phldrT="[文本]"/>
      <dgm:spPr/>
      <dgm:t>
        <a:bodyPr/>
        <a:lstStyle/>
        <a:p>
          <a:r>
            <a:rPr lang="zh-CN" altLang="en-US" dirty="0" smtClean="0"/>
            <a:t>产品开发组</a:t>
          </a:r>
          <a:endParaRPr lang="zh-CN" altLang="en-US" dirty="0"/>
        </a:p>
      </dgm:t>
    </dgm:pt>
    <dgm:pt modelId="{AD0CFC5F-B596-0C48-846C-8E2B897E6DF0}" type="parTrans" cxnId="{5078C63F-CAA3-D94D-8030-CF643B437DD8}">
      <dgm:prSet/>
      <dgm:spPr/>
      <dgm:t>
        <a:bodyPr/>
        <a:lstStyle/>
        <a:p>
          <a:endParaRPr lang="zh-CN" altLang="en-US"/>
        </a:p>
      </dgm:t>
    </dgm:pt>
    <dgm:pt modelId="{B94F99DA-E1D3-1F48-82A4-A522927F917C}" type="sibTrans" cxnId="{5078C63F-CAA3-D94D-8030-CF643B437DD8}">
      <dgm:prSet/>
      <dgm:spPr/>
      <dgm:t>
        <a:bodyPr/>
        <a:lstStyle/>
        <a:p>
          <a:endParaRPr lang="zh-CN" altLang="en-US"/>
        </a:p>
      </dgm:t>
    </dgm:pt>
    <dgm:pt modelId="{F0556FEC-AEC4-A54F-AA2E-AEEE7DE72FE7}">
      <dgm:prSet phldrT="[文本]"/>
      <dgm:spPr/>
      <dgm:t>
        <a:bodyPr/>
        <a:lstStyle/>
        <a:p>
          <a:r>
            <a:rPr lang="zh-CN" altLang="en-US" dirty="0" smtClean="0"/>
            <a:t>产品经理角色</a:t>
          </a:r>
          <a:endParaRPr lang="zh-CN" altLang="en-US" dirty="0"/>
        </a:p>
      </dgm:t>
    </dgm:pt>
    <dgm:pt modelId="{8A749D13-4DBE-EF4F-AF18-1CC91B7F3F0F}" type="parTrans" cxnId="{F91DB038-E05F-6448-8830-B7D436528AE6}">
      <dgm:prSet/>
      <dgm:spPr/>
      <dgm:t>
        <a:bodyPr/>
        <a:lstStyle/>
        <a:p>
          <a:endParaRPr lang="zh-CN" altLang="en-US"/>
        </a:p>
      </dgm:t>
    </dgm:pt>
    <dgm:pt modelId="{BE124846-C64A-AB48-89F5-79FAF4480CF1}" type="sibTrans" cxnId="{F91DB038-E05F-6448-8830-B7D436528AE6}">
      <dgm:prSet/>
      <dgm:spPr/>
      <dgm:t>
        <a:bodyPr/>
        <a:lstStyle/>
        <a:p>
          <a:endParaRPr lang="zh-CN" altLang="en-US"/>
        </a:p>
      </dgm:t>
    </dgm:pt>
    <dgm:pt modelId="{5EFA2C9E-A3E4-AC4E-8382-8DD54ED88DA0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  <a:endParaRPr lang="zh-CN" altLang="en-US" dirty="0"/>
        </a:p>
      </dgm:t>
    </dgm:pt>
    <dgm:pt modelId="{7733D6CE-4F13-DC47-8664-EB9D51A87F49}" type="parTrans" cxnId="{59ECBF9A-539A-4E4B-B199-25D45F42B5D4}">
      <dgm:prSet/>
      <dgm:spPr/>
      <dgm:t>
        <a:bodyPr/>
        <a:lstStyle/>
        <a:p>
          <a:endParaRPr lang="zh-CN" altLang="en-US"/>
        </a:p>
      </dgm:t>
    </dgm:pt>
    <dgm:pt modelId="{931FDFE4-E4AC-B64C-A915-84E00E67CC1E}" type="sibTrans" cxnId="{59ECBF9A-539A-4E4B-B199-25D45F42B5D4}">
      <dgm:prSet/>
      <dgm:spPr/>
      <dgm:t>
        <a:bodyPr/>
        <a:lstStyle/>
        <a:p>
          <a:endParaRPr lang="zh-CN" altLang="en-US"/>
        </a:p>
      </dgm:t>
    </dgm:pt>
    <dgm:pt modelId="{981D9C10-2277-824C-B0F2-8732035F0D0B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3E81751C-AB18-F94D-9D2A-904C35F923C8}" type="parTrans" cxnId="{C4FA959D-FDBB-714F-8C3D-07CC57BD017B}">
      <dgm:prSet/>
      <dgm:spPr/>
      <dgm:t>
        <a:bodyPr/>
        <a:lstStyle/>
        <a:p>
          <a:endParaRPr lang="zh-CN" altLang="en-US"/>
        </a:p>
      </dgm:t>
    </dgm:pt>
    <dgm:pt modelId="{3A52976F-D77E-F548-A456-166974259FA7}" type="sibTrans" cxnId="{C4FA959D-FDBB-714F-8C3D-07CC57BD017B}">
      <dgm:prSet/>
      <dgm:spPr/>
      <dgm:t>
        <a:bodyPr/>
        <a:lstStyle/>
        <a:p>
          <a:endParaRPr lang="zh-CN" altLang="en-US"/>
        </a:p>
      </dgm:t>
    </dgm:pt>
    <dgm:pt modelId="{99180719-DE19-C84E-9A2C-0A6788247614}">
      <dgm:prSet phldrT="[文本]"/>
      <dgm:spPr/>
      <dgm:t>
        <a:bodyPr/>
        <a:lstStyle/>
        <a:p>
          <a:r>
            <a:rPr lang="en-US" altLang="zh-CN" dirty="0" err="1" smtClean="0"/>
            <a:t>NodeJS</a:t>
          </a:r>
          <a:r>
            <a:rPr lang="zh-CN" altLang="en-US" dirty="0" smtClean="0"/>
            <a:t>高级工程师角色</a:t>
          </a:r>
          <a:endParaRPr lang="zh-CN" altLang="en-US" dirty="0"/>
        </a:p>
      </dgm:t>
    </dgm:pt>
    <dgm:pt modelId="{95F16FD1-29ED-B24F-8F61-C6505672C189}" type="parTrans" cxnId="{163D29A9-E171-4B49-AC81-45DD55C6ECD5}">
      <dgm:prSet/>
      <dgm:spPr/>
      <dgm:t>
        <a:bodyPr/>
        <a:lstStyle/>
        <a:p>
          <a:endParaRPr lang="zh-CN" altLang="en-US"/>
        </a:p>
      </dgm:t>
    </dgm:pt>
    <dgm:pt modelId="{ED96DD39-725B-E14B-BF3E-20BA776345A5}" type="sibTrans" cxnId="{163D29A9-E171-4B49-AC81-45DD55C6ECD5}">
      <dgm:prSet/>
      <dgm:spPr/>
      <dgm:t>
        <a:bodyPr/>
        <a:lstStyle/>
        <a:p>
          <a:endParaRPr lang="zh-CN" altLang="en-US"/>
        </a:p>
      </dgm:t>
    </dgm:pt>
    <dgm:pt modelId="{27114501-75E4-5D4E-9CE1-D0E61F81D3D2}">
      <dgm:prSet phldrT="[文本]"/>
      <dgm:spPr/>
      <dgm:t>
        <a:bodyPr/>
        <a:lstStyle/>
        <a:p>
          <a:r>
            <a:rPr lang="en-US" altLang="zh-CN" dirty="0" smtClean="0"/>
            <a:t>iOS</a:t>
          </a:r>
          <a:r>
            <a:rPr lang="zh-CN" altLang="en-US" dirty="0" smtClean="0"/>
            <a:t>高级工程师角色</a:t>
          </a:r>
          <a:endParaRPr lang="zh-CN" altLang="en-US" dirty="0"/>
        </a:p>
      </dgm:t>
    </dgm:pt>
    <dgm:pt modelId="{76B7FBBD-B736-674C-AF3E-CFB89F9A51C6}" type="parTrans" cxnId="{9FBD97FE-F955-3945-9320-940C90804A6B}">
      <dgm:prSet/>
      <dgm:spPr/>
      <dgm:t>
        <a:bodyPr/>
        <a:lstStyle/>
        <a:p>
          <a:endParaRPr lang="zh-CN" altLang="en-US"/>
        </a:p>
      </dgm:t>
    </dgm:pt>
    <dgm:pt modelId="{FA91B7A4-5BC8-6649-B16F-74DFE8EED20A}" type="sibTrans" cxnId="{9FBD97FE-F955-3945-9320-940C90804A6B}">
      <dgm:prSet/>
      <dgm:spPr/>
      <dgm:t>
        <a:bodyPr/>
        <a:lstStyle/>
        <a:p>
          <a:endParaRPr lang="zh-CN" altLang="en-US"/>
        </a:p>
      </dgm:t>
    </dgm:pt>
    <dgm:pt modelId="{F606BE77-81F4-E448-B339-8A56F0405081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高级工程师角色</a:t>
          </a:r>
          <a:endParaRPr lang="zh-CN" altLang="en-US" dirty="0"/>
        </a:p>
      </dgm:t>
    </dgm:pt>
    <dgm:pt modelId="{31974B41-B7CF-8F49-A551-18320DFD9969}" type="parTrans" cxnId="{44EF8C85-2375-9A47-B00D-985DB64EF304}">
      <dgm:prSet/>
      <dgm:spPr/>
      <dgm:t>
        <a:bodyPr/>
        <a:lstStyle/>
        <a:p>
          <a:endParaRPr lang="zh-CN" altLang="en-US"/>
        </a:p>
      </dgm:t>
    </dgm:pt>
    <dgm:pt modelId="{AEAA0B56-9957-1645-A737-20F2C36D61AD}" type="sibTrans" cxnId="{44EF8C85-2375-9A47-B00D-985DB64EF304}">
      <dgm:prSet/>
      <dgm:spPr/>
      <dgm:t>
        <a:bodyPr/>
        <a:lstStyle/>
        <a:p>
          <a:endParaRPr lang="zh-CN" altLang="en-US"/>
        </a:p>
      </dgm:t>
    </dgm:pt>
    <dgm:pt modelId="{3AF41295-0642-3240-B83A-C8C54A3ECC56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高级工程师角色</a:t>
          </a:r>
          <a:endParaRPr lang="zh-CN" altLang="en-US" dirty="0"/>
        </a:p>
      </dgm:t>
    </dgm:pt>
    <dgm:pt modelId="{BD1A2CAB-C9C7-0346-8910-3DF5C9CD4B33}" type="parTrans" cxnId="{43458FB4-AF8F-CD4C-8965-C27EF83C42EA}">
      <dgm:prSet/>
      <dgm:spPr/>
      <dgm:t>
        <a:bodyPr/>
        <a:lstStyle/>
        <a:p>
          <a:endParaRPr lang="zh-CN" altLang="en-US"/>
        </a:p>
      </dgm:t>
    </dgm:pt>
    <dgm:pt modelId="{9D3ECE5A-38E8-D34E-AF4A-33DFB53F900C}" type="sibTrans" cxnId="{43458FB4-AF8F-CD4C-8965-C27EF83C42EA}">
      <dgm:prSet/>
      <dgm:spPr/>
      <dgm:t>
        <a:bodyPr/>
        <a:lstStyle/>
        <a:p>
          <a:endParaRPr lang="zh-CN" altLang="en-US"/>
        </a:p>
      </dgm:t>
    </dgm:pt>
    <dgm:pt modelId="{84C29AC2-E236-5E40-91D4-7ABCA75DBC5C}">
      <dgm:prSet phldrT="[文本]"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smtClean="0"/>
            <a:t>高级工程师角色</a:t>
          </a:r>
          <a:endParaRPr lang="zh-CN" altLang="en-US" dirty="0"/>
        </a:p>
      </dgm:t>
    </dgm:pt>
    <dgm:pt modelId="{423B1CB4-EC36-B842-B9DA-CB9E18946F1E}" type="parTrans" cxnId="{C55726F3-62B3-6B4A-A3FC-2B9814B6ED9C}">
      <dgm:prSet/>
      <dgm:spPr/>
      <dgm:t>
        <a:bodyPr/>
        <a:lstStyle/>
        <a:p>
          <a:endParaRPr lang="zh-CN" altLang="en-US"/>
        </a:p>
      </dgm:t>
    </dgm:pt>
    <dgm:pt modelId="{B70FDF4B-E3FC-9041-9F4D-E8538CCBF6F8}" type="sibTrans" cxnId="{C55726F3-62B3-6B4A-A3FC-2B9814B6ED9C}">
      <dgm:prSet/>
      <dgm:spPr/>
      <dgm:t>
        <a:bodyPr/>
        <a:lstStyle/>
        <a:p>
          <a:endParaRPr lang="zh-CN" altLang="en-US"/>
        </a:p>
      </dgm:t>
    </dgm:pt>
    <dgm:pt modelId="{00E4DA73-4793-3441-812B-A0BB5F5484EF}" type="pres">
      <dgm:prSet presAssocID="{F790F573-D4F5-2040-897D-9875C68D15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EDBEF65-B5DE-EE49-9C5F-F2A80EC6305A}" type="pres">
      <dgm:prSet presAssocID="{23757D20-A6A1-F544-B1A2-F5479DC8B358}" presName="hierRoot1" presStyleCnt="0"/>
      <dgm:spPr/>
    </dgm:pt>
    <dgm:pt modelId="{3088E169-6590-7C45-A5EA-946F2AE188C9}" type="pres">
      <dgm:prSet presAssocID="{23757D20-A6A1-F544-B1A2-F5479DC8B358}" presName="composite" presStyleCnt="0"/>
      <dgm:spPr/>
    </dgm:pt>
    <dgm:pt modelId="{95DC5119-D2D1-0540-827C-A6A4BE9B3F3F}" type="pres">
      <dgm:prSet presAssocID="{23757D20-A6A1-F544-B1A2-F5479DC8B358}" presName="background" presStyleLbl="node0" presStyleIdx="0" presStyleCnt="1"/>
      <dgm:spPr/>
    </dgm:pt>
    <dgm:pt modelId="{2AFAC237-F768-0E4A-8D32-EE024531E901}" type="pres">
      <dgm:prSet presAssocID="{23757D20-A6A1-F544-B1A2-F5479DC8B35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C4408A-F3E8-794B-8B5B-5D86B2D6018B}" type="pres">
      <dgm:prSet presAssocID="{23757D20-A6A1-F544-B1A2-F5479DC8B358}" presName="hierChild2" presStyleCnt="0"/>
      <dgm:spPr/>
    </dgm:pt>
    <dgm:pt modelId="{16A6F422-7626-CD4B-9890-995D93742E15}" type="pres">
      <dgm:prSet presAssocID="{8A749D13-4DBE-EF4F-AF18-1CC91B7F3F0F}" presName="Name10" presStyleLbl="parChTrans1D2" presStyleIdx="0" presStyleCnt="8"/>
      <dgm:spPr/>
      <dgm:t>
        <a:bodyPr/>
        <a:lstStyle/>
        <a:p>
          <a:endParaRPr lang="zh-CN" altLang="en-US"/>
        </a:p>
      </dgm:t>
    </dgm:pt>
    <dgm:pt modelId="{B564A90F-4957-8346-95A6-8CFDDF632972}" type="pres">
      <dgm:prSet presAssocID="{F0556FEC-AEC4-A54F-AA2E-AEEE7DE72FE7}" presName="hierRoot2" presStyleCnt="0"/>
      <dgm:spPr/>
    </dgm:pt>
    <dgm:pt modelId="{D49590CF-89CE-8B4C-AF06-02CDE577CBA0}" type="pres">
      <dgm:prSet presAssocID="{F0556FEC-AEC4-A54F-AA2E-AEEE7DE72FE7}" presName="composite2" presStyleCnt="0"/>
      <dgm:spPr/>
    </dgm:pt>
    <dgm:pt modelId="{E0A8593C-39D0-8242-9F88-C80E73A0C7F3}" type="pres">
      <dgm:prSet presAssocID="{F0556FEC-AEC4-A54F-AA2E-AEEE7DE72FE7}" presName="background2" presStyleLbl="node2" presStyleIdx="0" presStyleCnt="8"/>
      <dgm:spPr/>
    </dgm:pt>
    <dgm:pt modelId="{ED67E83C-E19D-8D47-974F-B63DB3C7CFF2}" type="pres">
      <dgm:prSet presAssocID="{F0556FEC-AEC4-A54F-AA2E-AEEE7DE72FE7}" presName="text2" presStyleLbl="fgAcc2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CE8D6F-CF22-8C4C-BFD8-BD920D7186A9}" type="pres">
      <dgm:prSet presAssocID="{F0556FEC-AEC4-A54F-AA2E-AEEE7DE72FE7}" presName="hierChild3" presStyleCnt="0"/>
      <dgm:spPr/>
    </dgm:pt>
    <dgm:pt modelId="{BC021C40-9586-694E-8BF4-E8B149FDCECF}" type="pres">
      <dgm:prSet presAssocID="{7733D6CE-4F13-DC47-8664-EB9D51A87F49}" presName="Name10" presStyleLbl="parChTrans1D2" presStyleIdx="1" presStyleCnt="8"/>
      <dgm:spPr/>
      <dgm:t>
        <a:bodyPr/>
        <a:lstStyle/>
        <a:p>
          <a:endParaRPr lang="zh-CN" altLang="en-US"/>
        </a:p>
      </dgm:t>
    </dgm:pt>
    <dgm:pt modelId="{8249E5C9-577E-C046-BCD1-0CB0BF6F7315}" type="pres">
      <dgm:prSet presAssocID="{5EFA2C9E-A3E4-AC4E-8382-8DD54ED88DA0}" presName="hierRoot2" presStyleCnt="0"/>
      <dgm:spPr/>
    </dgm:pt>
    <dgm:pt modelId="{24D3E298-E54A-DD4F-B855-C43B15740BA2}" type="pres">
      <dgm:prSet presAssocID="{5EFA2C9E-A3E4-AC4E-8382-8DD54ED88DA0}" presName="composite2" presStyleCnt="0"/>
      <dgm:spPr/>
    </dgm:pt>
    <dgm:pt modelId="{6C49642C-C867-F249-8200-61C33FBE2119}" type="pres">
      <dgm:prSet presAssocID="{5EFA2C9E-A3E4-AC4E-8382-8DD54ED88DA0}" presName="background2" presStyleLbl="node2" presStyleIdx="1" presStyleCnt="8"/>
      <dgm:spPr/>
    </dgm:pt>
    <dgm:pt modelId="{3E32FD59-8513-9144-8129-3986F21E5DA6}" type="pres">
      <dgm:prSet presAssocID="{5EFA2C9E-A3E4-AC4E-8382-8DD54ED88DA0}" presName="text2" presStyleLbl="fgAcc2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6F1298-B631-B149-9567-DC59A7CE983E}" type="pres">
      <dgm:prSet presAssocID="{5EFA2C9E-A3E4-AC4E-8382-8DD54ED88DA0}" presName="hierChild3" presStyleCnt="0"/>
      <dgm:spPr/>
    </dgm:pt>
    <dgm:pt modelId="{D55FB4DE-9B58-CB48-87EB-85F5EFCA4941}" type="pres">
      <dgm:prSet presAssocID="{3E81751C-AB18-F94D-9D2A-904C35F923C8}" presName="Name10" presStyleLbl="parChTrans1D2" presStyleIdx="2" presStyleCnt="8"/>
      <dgm:spPr/>
      <dgm:t>
        <a:bodyPr/>
        <a:lstStyle/>
        <a:p>
          <a:endParaRPr lang="zh-CN" altLang="en-US"/>
        </a:p>
      </dgm:t>
    </dgm:pt>
    <dgm:pt modelId="{54738EBF-7126-2645-9193-4C3D652F984B}" type="pres">
      <dgm:prSet presAssocID="{981D9C10-2277-824C-B0F2-8732035F0D0B}" presName="hierRoot2" presStyleCnt="0"/>
      <dgm:spPr/>
    </dgm:pt>
    <dgm:pt modelId="{7BCEE622-C04C-D244-B090-68492606B1F9}" type="pres">
      <dgm:prSet presAssocID="{981D9C10-2277-824C-B0F2-8732035F0D0B}" presName="composite2" presStyleCnt="0"/>
      <dgm:spPr/>
    </dgm:pt>
    <dgm:pt modelId="{C2E7C6A7-3436-0E4A-BB7C-47C92D576375}" type="pres">
      <dgm:prSet presAssocID="{981D9C10-2277-824C-B0F2-8732035F0D0B}" presName="background2" presStyleLbl="node2" presStyleIdx="2" presStyleCnt="8"/>
      <dgm:spPr/>
    </dgm:pt>
    <dgm:pt modelId="{F046E2EB-E5C1-734B-B4F1-F8B4B3F27DF3}" type="pres">
      <dgm:prSet presAssocID="{981D9C10-2277-824C-B0F2-8732035F0D0B}" presName="text2" presStyleLbl="fgAcc2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8F2372-548A-4842-86B3-41FBEE2E71BC}" type="pres">
      <dgm:prSet presAssocID="{981D9C10-2277-824C-B0F2-8732035F0D0B}" presName="hierChild3" presStyleCnt="0"/>
      <dgm:spPr/>
    </dgm:pt>
    <dgm:pt modelId="{528A9C2A-1A24-7C4B-9B28-79EC828F5872}" type="pres">
      <dgm:prSet presAssocID="{95F16FD1-29ED-B24F-8F61-C6505672C189}" presName="Name10" presStyleLbl="parChTrans1D2" presStyleIdx="3" presStyleCnt="8"/>
      <dgm:spPr/>
      <dgm:t>
        <a:bodyPr/>
        <a:lstStyle/>
        <a:p>
          <a:endParaRPr lang="zh-CN" altLang="en-US"/>
        </a:p>
      </dgm:t>
    </dgm:pt>
    <dgm:pt modelId="{F18E68A3-73EE-374D-97EF-016F6F4D928F}" type="pres">
      <dgm:prSet presAssocID="{99180719-DE19-C84E-9A2C-0A6788247614}" presName="hierRoot2" presStyleCnt="0"/>
      <dgm:spPr/>
    </dgm:pt>
    <dgm:pt modelId="{55040C2F-B455-7543-842F-9E3223E7E0FD}" type="pres">
      <dgm:prSet presAssocID="{99180719-DE19-C84E-9A2C-0A6788247614}" presName="composite2" presStyleCnt="0"/>
      <dgm:spPr/>
    </dgm:pt>
    <dgm:pt modelId="{66DE2ABF-82A9-0145-B6E5-06033E4636BF}" type="pres">
      <dgm:prSet presAssocID="{99180719-DE19-C84E-9A2C-0A6788247614}" presName="background2" presStyleLbl="node2" presStyleIdx="3" presStyleCnt="8"/>
      <dgm:spPr/>
    </dgm:pt>
    <dgm:pt modelId="{CA1934BB-F7D6-2549-B5BE-675F2CF56C17}" type="pres">
      <dgm:prSet presAssocID="{99180719-DE19-C84E-9A2C-0A6788247614}" presName="text2" presStyleLbl="fgAcc2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4D2050-02E5-504F-9988-97DE2BFAA045}" type="pres">
      <dgm:prSet presAssocID="{99180719-DE19-C84E-9A2C-0A6788247614}" presName="hierChild3" presStyleCnt="0"/>
      <dgm:spPr/>
    </dgm:pt>
    <dgm:pt modelId="{24D500BD-D2C4-AB4A-84D6-9CA5CA4FCDD6}" type="pres">
      <dgm:prSet presAssocID="{31974B41-B7CF-8F49-A551-18320DFD9969}" presName="Name10" presStyleLbl="parChTrans1D2" presStyleIdx="4" presStyleCnt="8"/>
      <dgm:spPr/>
      <dgm:t>
        <a:bodyPr/>
        <a:lstStyle/>
        <a:p>
          <a:endParaRPr lang="zh-CN" altLang="en-US"/>
        </a:p>
      </dgm:t>
    </dgm:pt>
    <dgm:pt modelId="{02408C19-E2F9-EC42-87D9-2AB3D6C6E090}" type="pres">
      <dgm:prSet presAssocID="{F606BE77-81F4-E448-B339-8A56F0405081}" presName="hierRoot2" presStyleCnt="0"/>
      <dgm:spPr/>
    </dgm:pt>
    <dgm:pt modelId="{275FC774-B4D9-D345-9EF4-F8B6CF108488}" type="pres">
      <dgm:prSet presAssocID="{F606BE77-81F4-E448-B339-8A56F0405081}" presName="composite2" presStyleCnt="0"/>
      <dgm:spPr/>
    </dgm:pt>
    <dgm:pt modelId="{E8EBC2A7-1BA6-5C40-962E-115C2B3A0834}" type="pres">
      <dgm:prSet presAssocID="{F606BE77-81F4-E448-B339-8A56F0405081}" presName="background2" presStyleLbl="node2" presStyleIdx="4" presStyleCnt="8"/>
      <dgm:spPr/>
    </dgm:pt>
    <dgm:pt modelId="{2C118EC4-BD40-0047-A323-2437715970F9}" type="pres">
      <dgm:prSet presAssocID="{F606BE77-81F4-E448-B339-8A56F0405081}" presName="text2" presStyleLbl="fgAcc2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7DC2B1-A3B3-C147-B3F3-4EE28310DB1C}" type="pres">
      <dgm:prSet presAssocID="{F606BE77-81F4-E448-B339-8A56F0405081}" presName="hierChild3" presStyleCnt="0"/>
      <dgm:spPr/>
    </dgm:pt>
    <dgm:pt modelId="{047294DD-76B3-B440-8AD8-224DE39639EB}" type="pres">
      <dgm:prSet presAssocID="{76B7FBBD-B736-674C-AF3E-CFB89F9A51C6}" presName="Name10" presStyleLbl="parChTrans1D2" presStyleIdx="5" presStyleCnt="8"/>
      <dgm:spPr/>
      <dgm:t>
        <a:bodyPr/>
        <a:lstStyle/>
        <a:p>
          <a:endParaRPr lang="zh-CN" altLang="en-US"/>
        </a:p>
      </dgm:t>
    </dgm:pt>
    <dgm:pt modelId="{9D750993-F478-9644-8E4D-6E969AEEB36F}" type="pres">
      <dgm:prSet presAssocID="{27114501-75E4-5D4E-9CE1-D0E61F81D3D2}" presName="hierRoot2" presStyleCnt="0"/>
      <dgm:spPr/>
    </dgm:pt>
    <dgm:pt modelId="{0EFA736C-175E-1D42-BC75-C7921BDA14D1}" type="pres">
      <dgm:prSet presAssocID="{27114501-75E4-5D4E-9CE1-D0E61F81D3D2}" presName="composite2" presStyleCnt="0"/>
      <dgm:spPr/>
    </dgm:pt>
    <dgm:pt modelId="{ED048AB3-F394-7D42-A5A7-85931E2ED4BB}" type="pres">
      <dgm:prSet presAssocID="{27114501-75E4-5D4E-9CE1-D0E61F81D3D2}" presName="background2" presStyleLbl="node2" presStyleIdx="5" presStyleCnt="8"/>
      <dgm:spPr/>
    </dgm:pt>
    <dgm:pt modelId="{C70DDE78-E7AA-2B4D-9119-BBD40EB3545E}" type="pres">
      <dgm:prSet presAssocID="{27114501-75E4-5D4E-9CE1-D0E61F81D3D2}" presName="text2" presStyleLbl="fgAcc2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CF9C59-A2C5-D54A-B741-BD7D97AFD3D8}" type="pres">
      <dgm:prSet presAssocID="{27114501-75E4-5D4E-9CE1-D0E61F81D3D2}" presName="hierChild3" presStyleCnt="0"/>
      <dgm:spPr/>
    </dgm:pt>
    <dgm:pt modelId="{76C14EB9-6DB3-E145-ACEF-4C4B809D1CE5}" type="pres">
      <dgm:prSet presAssocID="{BD1A2CAB-C9C7-0346-8910-3DF5C9CD4B33}" presName="Name10" presStyleLbl="parChTrans1D2" presStyleIdx="6" presStyleCnt="8"/>
      <dgm:spPr/>
      <dgm:t>
        <a:bodyPr/>
        <a:lstStyle/>
        <a:p>
          <a:endParaRPr lang="zh-CN" altLang="en-US"/>
        </a:p>
      </dgm:t>
    </dgm:pt>
    <dgm:pt modelId="{4A6E9FDB-9D89-7340-A510-955D11003EEF}" type="pres">
      <dgm:prSet presAssocID="{3AF41295-0642-3240-B83A-C8C54A3ECC56}" presName="hierRoot2" presStyleCnt="0"/>
      <dgm:spPr/>
    </dgm:pt>
    <dgm:pt modelId="{F90C4CB2-E7C5-9247-A83C-EA55AD5446A0}" type="pres">
      <dgm:prSet presAssocID="{3AF41295-0642-3240-B83A-C8C54A3ECC56}" presName="composite2" presStyleCnt="0"/>
      <dgm:spPr/>
    </dgm:pt>
    <dgm:pt modelId="{FB4362CA-6B11-0B4A-885B-98ED7BE3348D}" type="pres">
      <dgm:prSet presAssocID="{3AF41295-0642-3240-B83A-C8C54A3ECC56}" presName="background2" presStyleLbl="node2" presStyleIdx="6" presStyleCnt="8"/>
      <dgm:spPr/>
    </dgm:pt>
    <dgm:pt modelId="{0F6A5B88-DB31-E54D-B81A-A02CF356B275}" type="pres">
      <dgm:prSet presAssocID="{3AF41295-0642-3240-B83A-C8C54A3ECC56}" presName="text2" presStyleLbl="fgAcc2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796B47-7E75-9549-89CD-306A9E327ECA}" type="pres">
      <dgm:prSet presAssocID="{3AF41295-0642-3240-B83A-C8C54A3ECC56}" presName="hierChild3" presStyleCnt="0"/>
      <dgm:spPr/>
    </dgm:pt>
    <dgm:pt modelId="{795BE5DC-BAAB-1C4B-B315-F1D562FED69F}" type="pres">
      <dgm:prSet presAssocID="{423B1CB4-EC36-B842-B9DA-CB9E18946F1E}" presName="Name10" presStyleLbl="parChTrans1D2" presStyleIdx="7" presStyleCnt="8"/>
      <dgm:spPr/>
      <dgm:t>
        <a:bodyPr/>
        <a:lstStyle/>
        <a:p>
          <a:endParaRPr lang="zh-CN" altLang="en-US"/>
        </a:p>
      </dgm:t>
    </dgm:pt>
    <dgm:pt modelId="{6F247E6C-6B5F-EB4E-8D99-A99361687787}" type="pres">
      <dgm:prSet presAssocID="{84C29AC2-E236-5E40-91D4-7ABCA75DBC5C}" presName="hierRoot2" presStyleCnt="0"/>
      <dgm:spPr/>
    </dgm:pt>
    <dgm:pt modelId="{F99736FF-BF08-C241-BED0-412A96CCB9AC}" type="pres">
      <dgm:prSet presAssocID="{84C29AC2-E236-5E40-91D4-7ABCA75DBC5C}" presName="composite2" presStyleCnt="0"/>
      <dgm:spPr/>
    </dgm:pt>
    <dgm:pt modelId="{D7C369E1-A349-7E4C-B3E6-A019ACA317FF}" type="pres">
      <dgm:prSet presAssocID="{84C29AC2-E236-5E40-91D4-7ABCA75DBC5C}" presName="background2" presStyleLbl="node2" presStyleIdx="7" presStyleCnt="8"/>
      <dgm:spPr/>
    </dgm:pt>
    <dgm:pt modelId="{A6F2ADE7-1723-D74F-B485-952C4D88BE80}" type="pres">
      <dgm:prSet presAssocID="{84C29AC2-E236-5E40-91D4-7ABCA75DBC5C}" presName="text2" presStyleLbl="fgAcc2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5BF5D7-C72A-A346-A2C9-10B61EB7E0AF}" type="pres">
      <dgm:prSet presAssocID="{84C29AC2-E236-5E40-91D4-7ABCA75DBC5C}" presName="hierChild3" presStyleCnt="0"/>
      <dgm:spPr/>
    </dgm:pt>
  </dgm:ptLst>
  <dgm:cxnLst>
    <dgm:cxn modelId="{04B82A30-359E-8D49-8CF9-5C31A3C47446}" type="presOf" srcId="{23757D20-A6A1-F544-B1A2-F5479DC8B358}" destId="{2AFAC237-F768-0E4A-8D32-EE024531E901}" srcOrd="0" destOrd="0" presId="urn:microsoft.com/office/officeart/2005/8/layout/hierarchy1"/>
    <dgm:cxn modelId="{913B9805-CBA4-FC4B-A374-99C4E9D9327D}" type="presOf" srcId="{F606BE77-81F4-E448-B339-8A56F0405081}" destId="{2C118EC4-BD40-0047-A323-2437715970F9}" srcOrd="0" destOrd="0" presId="urn:microsoft.com/office/officeart/2005/8/layout/hierarchy1"/>
    <dgm:cxn modelId="{C4FA959D-FDBB-714F-8C3D-07CC57BD017B}" srcId="{23757D20-A6A1-F544-B1A2-F5479DC8B358}" destId="{981D9C10-2277-824C-B0F2-8732035F0D0B}" srcOrd="2" destOrd="0" parTransId="{3E81751C-AB18-F94D-9D2A-904C35F923C8}" sibTransId="{3A52976F-D77E-F548-A456-166974259FA7}"/>
    <dgm:cxn modelId="{F91DB038-E05F-6448-8830-B7D436528AE6}" srcId="{23757D20-A6A1-F544-B1A2-F5479DC8B358}" destId="{F0556FEC-AEC4-A54F-AA2E-AEEE7DE72FE7}" srcOrd="0" destOrd="0" parTransId="{8A749D13-4DBE-EF4F-AF18-1CC91B7F3F0F}" sibTransId="{BE124846-C64A-AB48-89F5-79FAF4480CF1}"/>
    <dgm:cxn modelId="{953874E2-1A34-B54E-8004-BE4F11B08183}" type="presOf" srcId="{76B7FBBD-B736-674C-AF3E-CFB89F9A51C6}" destId="{047294DD-76B3-B440-8AD8-224DE39639EB}" srcOrd="0" destOrd="0" presId="urn:microsoft.com/office/officeart/2005/8/layout/hierarchy1"/>
    <dgm:cxn modelId="{E34DD55B-AE15-6340-A15F-8EAAC7FA0A4F}" type="presOf" srcId="{BD1A2CAB-C9C7-0346-8910-3DF5C9CD4B33}" destId="{76C14EB9-6DB3-E145-ACEF-4C4B809D1CE5}" srcOrd="0" destOrd="0" presId="urn:microsoft.com/office/officeart/2005/8/layout/hierarchy1"/>
    <dgm:cxn modelId="{44EF8C85-2375-9A47-B00D-985DB64EF304}" srcId="{23757D20-A6A1-F544-B1A2-F5479DC8B358}" destId="{F606BE77-81F4-E448-B339-8A56F0405081}" srcOrd="4" destOrd="0" parTransId="{31974B41-B7CF-8F49-A551-18320DFD9969}" sibTransId="{AEAA0B56-9957-1645-A737-20F2C36D61AD}"/>
    <dgm:cxn modelId="{163D29A9-E171-4B49-AC81-45DD55C6ECD5}" srcId="{23757D20-A6A1-F544-B1A2-F5479DC8B358}" destId="{99180719-DE19-C84E-9A2C-0A6788247614}" srcOrd="3" destOrd="0" parTransId="{95F16FD1-29ED-B24F-8F61-C6505672C189}" sibTransId="{ED96DD39-725B-E14B-BF3E-20BA776345A5}"/>
    <dgm:cxn modelId="{08CE0068-16AE-3B40-A97E-45CD2224080E}" type="presOf" srcId="{981D9C10-2277-824C-B0F2-8732035F0D0B}" destId="{F046E2EB-E5C1-734B-B4F1-F8B4B3F27DF3}" srcOrd="0" destOrd="0" presId="urn:microsoft.com/office/officeart/2005/8/layout/hierarchy1"/>
    <dgm:cxn modelId="{CA87AAD6-13BC-9C48-A30B-9436B92C30E9}" type="presOf" srcId="{7733D6CE-4F13-DC47-8664-EB9D51A87F49}" destId="{BC021C40-9586-694E-8BF4-E8B149FDCECF}" srcOrd="0" destOrd="0" presId="urn:microsoft.com/office/officeart/2005/8/layout/hierarchy1"/>
    <dgm:cxn modelId="{79537BD9-DC98-664E-92AF-FED229574EF0}" type="presOf" srcId="{8A749D13-4DBE-EF4F-AF18-1CC91B7F3F0F}" destId="{16A6F422-7626-CD4B-9890-995D93742E15}" srcOrd="0" destOrd="0" presId="urn:microsoft.com/office/officeart/2005/8/layout/hierarchy1"/>
    <dgm:cxn modelId="{76407848-D134-0B4E-A4E6-6AAAA416EDC9}" type="presOf" srcId="{3E81751C-AB18-F94D-9D2A-904C35F923C8}" destId="{D55FB4DE-9B58-CB48-87EB-85F5EFCA4941}" srcOrd="0" destOrd="0" presId="urn:microsoft.com/office/officeart/2005/8/layout/hierarchy1"/>
    <dgm:cxn modelId="{A7ACC3B0-A817-7E40-96ED-CF3EA4B99175}" type="presOf" srcId="{95F16FD1-29ED-B24F-8F61-C6505672C189}" destId="{528A9C2A-1A24-7C4B-9B28-79EC828F5872}" srcOrd="0" destOrd="0" presId="urn:microsoft.com/office/officeart/2005/8/layout/hierarchy1"/>
    <dgm:cxn modelId="{C55726F3-62B3-6B4A-A3FC-2B9814B6ED9C}" srcId="{23757D20-A6A1-F544-B1A2-F5479DC8B358}" destId="{84C29AC2-E236-5E40-91D4-7ABCA75DBC5C}" srcOrd="7" destOrd="0" parTransId="{423B1CB4-EC36-B842-B9DA-CB9E18946F1E}" sibTransId="{B70FDF4B-E3FC-9041-9F4D-E8538CCBF6F8}"/>
    <dgm:cxn modelId="{5078C63F-CAA3-D94D-8030-CF643B437DD8}" srcId="{F790F573-D4F5-2040-897D-9875C68D152C}" destId="{23757D20-A6A1-F544-B1A2-F5479DC8B358}" srcOrd="0" destOrd="0" parTransId="{AD0CFC5F-B596-0C48-846C-8E2B897E6DF0}" sibTransId="{B94F99DA-E1D3-1F48-82A4-A522927F917C}"/>
    <dgm:cxn modelId="{C4A0BD7B-B5ED-F14B-BF7D-3CB78645A8B7}" type="presOf" srcId="{423B1CB4-EC36-B842-B9DA-CB9E18946F1E}" destId="{795BE5DC-BAAB-1C4B-B315-F1D562FED69F}" srcOrd="0" destOrd="0" presId="urn:microsoft.com/office/officeart/2005/8/layout/hierarchy1"/>
    <dgm:cxn modelId="{59ECBF9A-539A-4E4B-B199-25D45F42B5D4}" srcId="{23757D20-A6A1-F544-B1A2-F5479DC8B358}" destId="{5EFA2C9E-A3E4-AC4E-8382-8DD54ED88DA0}" srcOrd="1" destOrd="0" parTransId="{7733D6CE-4F13-DC47-8664-EB9D51A87F49}" sibTransId="{931FDFE4-E4AC-B64C-A915-84E00E67CC1E}"/>
    <dgm:cxn modelId="{1E03C25B-9933-7C45-850F-EFD99375BC62}" type="presOf" srcId="{84C29AC2-E236-5E40-91D4-7ABCA75DBC5C}" destId="{A6F2ADE7-1723-D74F-B485-952C4D88BE80}" srcOrd="0" destOrd="0" presId="urn:microsoft.com/office/officeart/2005/8/layout/hierarchy1"/>
    <dgm:cxn modelId="{E1138C0A-256F-EE4D-BA57-5FD20A082B36}" type="presOf" srcId="{31974B41-B7CF-8F49-A551-18320DFD9969}" destId="{24D500BD-D2C4-AB4A-84D6-9CA5CA4FCDD6}" srcOrd="0" destOrd="0" presId="urn:microsoft.com/office/officeart/2005/8/layout/hierarchy1"/>
    <dgm:cxn modelId="{DD8C9D1F-36BB-0641-A381-E5150B409FE2}" type="presOf" srcId="{99180719-DE19-C84E-9A2C-0A6788247614}" destId="{CA1934BB-F7D6-2549-B5BE-675F2CF56C17}" srcOrd="0" destOrd="0" presId="urn:microsoft.com/office/officeart/2005/8/layout/hierarchy1"/>
    <dgm:cxn modelId="{F0498BE3-6760-0140-BDD1-09205EF4653F}" type="presOf" srcId="{5EFA2C9E-A3E4-AC4E-8382-8DD54ED88DA0}" destId="{3E32FD59-8513-9144-8129-3986F21E5DA6}" srcOrd="0" destOrd="0" presId="urn:microsoft.com/office/officeart/2005/8/layout/hierarchy1"/>
    <dgm:cxn modelId="{AD184F05-070A-F043-AF6A-FD9023B94824}" type="presOf" srcId="{3AF41295-0642-3240-B83A-C8C54A3ECC56}" destId="{0F6A5B88-DB31-E54D-B81A-A02CF356B275}" srcOrd="0" destOrd="0" presId="urn:microsoft.com/office/officeart/2005/8/layout/hierarchy1"/>
    <dgm:cxn modelId="{9FBD97FE-F955-3945-9320-940C90804A6B}" srcId="{23757D20-A6A1-F544-B1A2-F5479DC8B358}" destId="{27114501-75E4-5D4E-9CE1-D0E61F81D3D2}" srcOrd="5" destOrd="0" parTransId="{76B7FBBD-B736-674C-AF3E-CFB89F9A51C6}" sibTransId="{FA91B7A4-5BC8-6649-B16F-74DFE8EED20A}"/>
    <dgm:cxn modelId="{C4523831-A24E-E543-A906-028F10970FE9}" type="presOf" srcId="{F790F573-D4F5-2040-897D-9875C68D152C}" destId="{00E4DA73-4793-3441-812B-A0BB5F5484EF}" srcOrd="0" destOrd="0" presId="urn:microsoft.com/office/officeart/2005/8/layout/hierarchy1"/>
    <dgm:cxn modelId="{92B87ED3-F23C-D049-8984-324710865434}" type="presOf" srcId="{F0556FEC-AEC4-A54F-AA2E-AEEE7DE72FE7}" destId="{ED67E83C-E19D-8D47-974F-B63DB3C7CFF2}" srcOrd="0" destOrd="0" presId="urn:microsoft.com/office/officeart/2005/8/layout/hierarchy1"/>
    <dgm:cxn modelId="{43458FB4-AF8F-CD4C-8965-C27EF83C42EA}" srcId="{23757D20-A6A1-F544-B1A2-F5479DC8B358}" destId="{3AF41295-0642-3240-B83A-C8C54A3ECC56}" srcOrd="6" destOrd="0" parTransId="{BD1A2CAB-C9C7-0346-8910-3DF5C9CD4B33}" sibTransId="{9D3ECE5A-38E8-D34E-AF4A-33DFB53F900C}"/>
    <dgm:cxn modelId="{2FC336B0-A406-6541-A6A9-A935AB7FC757}" type="presOf" srcId="{27114501-75E4-5D4E-9CE1-D0E61F81D3D2}" destId="{C70DDE78-E7AA-2B4D-9119-BBD40EB3545E}" srcOrd="0" destOrd="0" presId="urn:microsoft.com/office/officeart/2005/8/layout/hierarchy1"/>
    <dgm:cxn modelId="{2D1AABA2-B53C-6D40-88B0-38DE55796870}" type="presParOf" srcId="{00E4DA73-4793-3441-812B-A0BB5F5484EF}" destId="{EEDBEF65-B5DE-EE49-9C5F-F2A80EC6305A}" srcOrd="0" destOrd="0" presId="urn:microsoft.com/office/officeart/2005/8/layout/hierarchy1"/>
    <dgm:cxn modelId="{9B0CC480-FA29-8A49-B744-A40B90E93BA5}" type="presParOf" srcId="{EEDBEF65-B5DE-EE49-9C5F-F2A80EC6305A}" destId="{3088E169-6590-7C45-A5EA-946F2AE188C9}" srcOrd="0" destOrd="0" presId="urn:microsoft.com/office/officeart/2005/8/layout/hierarchy1"/>
    <dgm:cxn modelId="{54702F15-ECBD-054F-9356-D336F76F2752}" type="presParOf" srcId="{3088E169-6590-7C45-A5EA-946F2AE188C9}" destId="{95DC5119-D2D1-0540-827C-A6A4BE9B3F3F}" srcOrd="0" destOrd="0" presId="urn:microsoft.com/office/officeart/2005/8/layout/hierarchy1"/>
    <dgm:cxn modelId="{1A3DD16A-B085-A642-B1FB-3A32C99CEC7D}" type="presParOf" srcId="{3088E169-6590-7C45-A5EA-946F2AE188C9}" destId="{2AFAC237-F768-0E4A-8D32-EE024531E901}" srcOrd="1" destOrd="0" presId="urn:microsoft.com/office/officeart/2005/8/layout/hierarchy1"/>
    <dgm:cxn modelId="{CD3F8740-4A6E-B94C-8C4C-CB8AF17648E3}" type="presParOf" srcId="{EEDBEF65-B5DE-EE49-9C5F-F2A80EC6305A}" destId="{F2C4408A-F3E8-794B-8B5B-5D86B2D6018B}" srcOrd="1" destOrd="0" presId="urn:microsoft.com/office/officeart/2005/8/layout/hierarchy1"/>
    <dgm:cxn modelId="{A7054A35-58BA-2841-8347-D3FEA72EDBD4}" type="presParOf" srcId="{F2C4408A-F3E8-794B-8B5B-5D86B2D6018B}" destId="{16A6F422-7626-CD4B-9890-995D93742E15}" srcOrd="0" destOrd="0" presId="urn:microsoft.com/office/officeart/2005/8/layout/hierarchy1"/>
    <dgm:cxn modelId="{844E8B7B-0239-2E4F-B348-8531AA643BE5}" type="presParOf" srcId="{F2C4408A-F3E8-794B-8B5B-5D86B2D6018B}" destId="{B564A90F-4957-8346-95A6-8CFDDF632972}" srcOrd="1" destOrd="0" presId="urn:microsoft.com/office/officeart/2005/8/layout/hierarchy1"/>
    <dgm:cxn modelId="{1BB8658A-BA88-4E42-84AB-415AEA209C6E}" type="presParOf" srcId="{B564A90F-4957-8346-95A6-8CFDDF632972}" destId="{D49590CF-89CE-8B4C-AF06-02CDE577CBA0}" srcOrd="0" destOrd="0" presId="urn:microsoft.com/office/officeart/2005/8/layout/hierarchy1"/>
    <dgm:cxn modelId="{4173FD04-C532-FB49-8909-256ADFFEE9D7}" type="presParOf" srcId="{D49590CF-89CE-8B4C-AF06-02CDE577CBA0}" destId="{E0A8593C-39D0-8242-9F88-C80E73A0C7F3}" srcOrd="0" destOrd="0" presId="urn:microsoft.com/office/officeart/2005/8/layout/hierarchy1"/>
    <dgm:cxn modelId="{D63928A1-8DF7-BC44-A454-33303AC5CDD0}" type="presParOf" srcId="{D49590CF-89CE-8B4C-AF06-02CDE577CBA0}" destId="{ED67E83C-E19D-8D47-974F-B63DB3C7CFF2}" srcOrd="1" destOrd="0" presId="urn:microsoft.com/office/officeart/2005/8/layout/hierarchy1"/>
    <dgm:cxn modelId="{1338D276-71BC-B64E-B120-F0002E2585BA}" type="presParOf" srcId="{B564A90F-4957-8346-95A6-8CFDDF632972}" destId="{39CE8D6F-CF22-8C4C-BFD8-BD920D7186A9}" srcOrd="1" destOrd="0" presId="urn:microsoft.com/office/officeart/2005/8/layout/hierarchy1"/>
    <dgm:cxn modelId="{AF0EB0AB-C8F9-9E4D-8F3B-F7D4F8FDC015}" type="presParOf" srcId="{F2C4408A-F3E8-794B-8B5B-5D86B2D6018B}" destId="{BC021C40-9586-694E-8BF4-E8B149FDCECF}" srcOrd="2" destOrd="0" presId="urn:microsoft.com/office/officeart/2005/8/layout/hierarchy1"/>
    <dgm:cxn modelId="{8F496A93-2B08-504D-A729-7C2ADEAD2798}" type="presParOf" srcId="{F2C4408A-F3E8-794B-8B5B-5D86B2D6018B}" destId="{8249E5C9-577E-C046-BCD1-0CB0BF6F7315}" srcOrd="3" destOrd="0" presId="urn:microsoft.com/office/officeart/2005/8/layout/hierarchy1"/>
    <dgm:cxn modelId="{CFEE594E-DED7-1745-9AD7-0EEE2AD315FC}" type="presParOf" srcId="{8249E5C9-577E-C046-BCD1-0CB0BF6F7315}" destId="{24D3E298-E54A-DD4F-B855-C43B15740BA2}" srcOrd="0" destOrd="0" presId="urn:microsoft.com/office/officeart/2005/8/layout/hierarchy1"/>
    <dgm:cxn modelId="{0F28E175-A911-9446-A7A4-AB4874CA1F79}" type="presParOf" srcId="{24D3E298-E54A-DD4F-B855-C43B15740BA2}" destId="{6C49642C-C867-F249-8200-61C33FBE2119}" srcOrd="0" destOrd="0" presId="urn:microsoft.com/office/officeart/2005/8/layout/hierarchy1"/>
    <dgm:cxn modelId="{2EEB9998-2409-784D-A405-3A9142DE2E3C}" type="presParOf" srcId="{24D3E298-E54A-DD4F-B855-C43B15740BA2}" destId="{3E32FD59-8513-9144-8129-3986F21E5DA6}" srcOrd="1" destOrd="0" presId="urn:microsoft.com/office/officeart/2005/8/layout/hierarchy1"/>
    <dgm:cxn modelId="{CBF99702-F88D-FB4D-B967-CBFA5D71163C}" type="presParOf" srcId="{8249E5C9-577E-C046-BCD1-0CB0BF6F7315}" destId="{226F1298-B631-B149-9567-DC59A7CE983E}" srcOrd="1" destOrd="0" presId="urn:microsoft.com/office/officeart/2005/8/layout/hierarchy1"/>
    <dgm:cxn modelId="{3A025C7C-E3A1-0B4B-B16D-460FD7C91261}" type="presParOf" srcId="{F2C4408A-F3E8-794B-8B5B-5D86B2D6018B}" destId="{D55FB4DE-9B58-CB48-87EB-85F5EFCA4941}" srcOrd="4" destOrd="0" presId="urn:microsoft.com/office/officeart/2005/8/layout/hierarchy1"/>
    <dgm:cxn modelId="{AE464A2B-CD1C-7B46-A59B-F8641A8B181D}" type="presParOf" srcId="{F2C4408A-F3E8-794B-8B5B-5D86B2D6018B}" destId="{54738EBF-7126-2645-9193-4C3D652F984B}" srcOrd="5" destOrd="0" presId="urn:microsoft.com/office/officeart/2005/8/layout/hierarchy1"/>
    <dgm:cxn modelId="{FB9B970A-B9E6-3049-A1CF-C21EC5A1E0A1}" type="presParOf" srcId="{54738EBF-7126-2645-9193-4C3D652F984B}" destId="{7BCEE622-C04C-D244-B090-68492606B1F9}" srcOrd="0" destOrd="0" presId="urn:microsoft.com/office/officeart/2005/8/layout/hierarchy1"/>
    <dgm:cxn modelId="{EE994020-CA77-B647-A4B2-AD9792D9EA8E}" type="presParOf" srcId="{7BCEE622-C04C-D244-B090-68492606B1F9}" destId="{C2E7C6A7-3436-0E4A-BB7C-47C92D576375}" srcOrd="0" destOrd="0" presId="urn:microsoft.com/office/officeart/2005/8/layout/hierarchy1"/>
    <dgm:cxn modelId="{F27A36EC-566C-B143-AEF5-4F7640F4A35C}" type="presParOf" srcId="{7BCEE622-C04C-D244-B090-68492606B1F9}" destId="{F046E2EB-E5C1-734B-B4F1-F8B4B3F27DF3}" srcOrd="1" destOrd="0" presId="urn:microsoft.com/office/officeart/2005/8/layout/hierarchy1"/>
    <dgm:cxn modelId="{5F971CB9-10EE-7F4C-B03A-859037876F7E}" type="presParOf" srcId="{54738EBF-7126-2645-9193-4C3D652F984B}" destId="{5E8F2372-548A-4842-86B3-41FBEE2E71BC}" srcOrd="1" destOrd="0" presId="urn:microsoft.com/office/officeart/2005/8/layout/hierarchy1"/>
    <dgm:cxn modelId="{5BCC04FE-F815-764E-A0DC-6C51C264FDC6}" type="presParOf" srcId="{F2C4408A-F3E8-794B-8B5B-5D86B2D6018B}" destId="{528A9C2A-1A24-7C4B-9B28-79EC828F5872}" srcOrd="6" destOrd="0" presId="urn:microsoft.com/office/officeart/2005/8/layout/hierarchy1"/>
    <dgm:cxn modelId="{35AD4510-025D-E24F-97B6-E90359126526}" type="presParOf" srcId="{F2C4408A-F3E8-794B-8B5B-5D86B2D6018B}" destId="{F18E68A3-73EE-374D-97EF-016F6F4D928F}" srcOrd="7" destOrd="0" presId="urn:microsoft.com/office/officeart/2005/8/layout/hierarchy1"/>
    <dgm:cxn modelId="{239D9BBB-8F50-3545-AE49-8ADC0FFAF5F1}" type="presParOf" srcId="{F18E68A3-73EE-374D-97EF-016F6F4D928F}" destId="{55040C2F-B455-7543-842F-9E3223E7E0FD}" srcOrd="0" destOrd="0" presId="urn:microsoft.com/office/officeart/2005/8/layout/hierarchy1"/>
    <dgm:cxn modelId="{A6DD465A-95F8-5043-AA2B-B6F3EBC0EB4B}" type="presParOf" srcId="{55040C2F-B455-7543-842F-9E3223E7E0FD}" destId="{66DE2ABF-82A9-0145-B6E5-06033E4636BF}" srcOrd="0" destOrd="0" presId="urn:microsoft.com/office/officeart/2005/8/layout/hierarchy1"/>
    <dgm:cxn modelId="{8DB7DCCC-85FE-8042-ABED-9F85623B6C69}" type="presParOf" srcId="{55040C2F-B455-7543-842F-9E3223E7E0FD}" destId="{CA1934BB-F7D6-2549-B5BE-675F2CF56C17}" srcOrd="1" destOrd="0" presId="urn:microsoft.com/office/officeart/2005/8/layout/hierarchy1"/>
    <dgm:cxn modelId="{69FFE678-A80E-F24A-8A01-B77717690AF8}" type="presParOf" srcId="{F18E68A3-73EE-374D-97EF-016F6F4D928F}" destId="{F74D2050-02E5-504F-9988-97DE2BFAA045}" srcOrd="1" destOrd="0" presId="urn:microsoft.com/office/officeart/2005/8/layout/hierarchy1"/>
    <dgm:cxn modelId="{8F1F8015-D206-E24A-8461-682E7A75A33D}" type="presParOf" srcId="{F2C4408A-F3E8-794B-8B5B-5D86B2D6018B}" destId="{24D500BD-D2C4-AB4A-84D6-9CA5CA4FCDD6}" srcOrd="8" destOrd="0" presId="urn:microsoft.com/office/officeart/2005/8/layout/hierarchy1"/>
    <dgm:cxn modelId="{ED270BEF-C33D-E248-A3A5-8F305D669018}" type="presParOf" srcId="{F2C4408A-F3E8-794B-8B5B-5D86B2D6018B}" destId="{02408C19-E2F9-EC42-87D9-2AB3D6C6E090}" srcOrd="9" destOrd="0" presId="urn:microsoft.com/office/officeart/2005/8/layout/hierarchy1"/>
    <dgm:cxn modelId="{84B0D1FD-C7B3-5240-BB95-8365F9889960}" type="presParOf" srcId="{02408C19-E2F9-EC42-87D9-2AB3D6C6E090}" destId="{275FC774-B4D9-D345-9EF4-F8B6CF108488}" srcOrd="0" destOrd="0" presId="urn:microsoft.com/office/officeart/2005/8/layout/hierarchy1"/>
    <dgm:cxn modelId="{9D1ADD52-E3D8-7044-BFCA-B36E40759EF0}" type="presParOf" srcId="{275FC774-B4D9-D345-9EF4-F8B6CF108488}" destId="{E8EBC2A7-1BA6-5C40-962E-115C2B3A0834}" srcOrd="0" destOrd="0" presId="urn:microsoft.com/office/officeart/2005/8/layout/hierarchy1"/>
    <dgm:cxn modelId="{442060B0-0237-3B40-AA64-D23873ED5952}" type="presParOf" srcId="{275FC774-B4D9-D345-9EF4-F8B6CF108488}" destId="{2C118EC4-BD40-0047-A323-2437715970F9}" srcOrd="1" destOrd="0" presId="urn:microsoft.com/office/officeart/2005/8/layout/hierarchy1"/>
    <dgm:cxn modelId="{C279BAF0-DA9F-EF4F-82A4-F03F65EE08A4}" type="presParOf" srcId="{02408C19-E2F9-EC42-87D9-2AB3D6C6E090}" destId="{597DC2B1-A3B3-C147-B3F3-4EE28310DB1C}" srcOrd="1" destOrd="0" presId="urn:microsoft.com/office/officeart/2005/8/layout/hierarchy1"/>
    <dgm:cxn modelId="{1BB26A6F-9256-DF46-800F-E1BFF82338B2}" type="presParOf" srcId="{F2C4408A-F3E8-794B-8B5B-5D86B2D6018B}" destId="{047294DD-76B3-B440-8AD8-224DE39639EB}" srcOrd="10" destOrd="0" presId="urn:microsoft.com/office/officeart/2005/8/layout/hierarchy1"/>
    <dgm:cxn modelId="{C5F2FA27-5532-F14B-92F8-A558D985D636}" type="presParOf" srcId="{F2C4408A-F3E8-794B-8B5B-5D86B2D6018B}" destId="{9D750993-F478-9644-8E4D-6E969AEEB36F}" srcOrd="11" destOrd="0" presId="urn:microsoft.com/office/officeart/2005/8/layout/hierarchy1"/>
    <dgm:cxn modelId="{750050CF-3B34-804F-BECB-9FF8F8824D1D}" type="presParOf" srcId="{9D750993-F478-9644-8E4D-6E969AEEB36F}" destId="{0EFA736C-175E-1D42-BC75-C7921BDA14D1}" srcOrd="0" destOrd="0" presId="urn:microsoft.com/office/officeart/2005/8/layout/hierarchy1"/>
    <dgm:cxn modelId="{1574B420-A436-F94C-971A-371DA01ED027}" type="presParOf" srcId="{0EFA736C-175E-1D42-BC75-C7921BDA14D1}" destId="{ED048AB3-F394-7D42-A5A7-85931E2ED4BB}" srcOrd="0" destOrd="0" presId="urn:microsoft.com/office/officeart/2005/8/layout/hierarchy1"/>
    <dgm:cxn modelId="{F8CF947E-B948-734C-AD55-BBE05373F8CF}" type="presParOf" srcId="{0EFA736C-175E-1D42-BC75-C7921BDA14D1}" destId="{C70DDE78-E7AA-2B4D-9119-BBD40EB3545E}" srcOrd="1" destOrd="0" presId="urn:microsoft.com/office/officeart/2005/8/layout/hierarchy1"/>
    <dgm:cxn modelId="{D6B53AB9-D66E-B849-B3A1-2B9D4958FE97}" type="presParOf" srcId="{9D750993-F478-9644-8E4D-6E969AEEB36F}" destId="{E8CF9C59-A2C5-D54A-B741-BD7D97AFD3D8}" srcOrd="1" destOrd="0" presId="urn:microsoft.com/office/officeart/2005/8/layout/hierarchy1"/>
    <dgm:cxn modelId="{95BBE07B-B0FA-4E48-8013-8865738B4988}" type="presParOf" srcId="{F2C4408A-F3E8-794B-8B5B-5D86B2D6018B}" destId="{76C14EB9-6DB3-E145-ACEF-4C4B809D1CE5}" srcOrd="12" destOrd="0" presId="urn:microsoft.com/office/officeart/2005/8/layout/hierarchy1"/>
    <dgm:cxn modelId="{80A10137-41CD-F44B-8A75-0C28B0E5F8DA}" type="presParOf" srcId="{F2C4408A-F3E8-794B-8B5B-5D86B2D6018B}" destId="{4A6E9FDB-9D89-7340-A510-955D11003EEF}" srcOrd="13" destOrd="0" presId="urn:microsoft.com/office/officeart/2005/8/layout/hierarchy1"/>
    <dgm:cxn modelId="{62EE24A4-9E65-4943-B323-23ECEF9A43B5}" type="presParOf" srcId="{4A6E9FDB-9D89-7340-A510-955D11003EEF}" destId="{F90C4CB2-E7C5-9247-A83C-EA55AD5446A0}" srcOrd="0" destOrd="0" presId="urn:microsoft.com/office/officeart/2005/8/layout/hierarchy1"/>
    <dgm:cxn modelId="{7AA0137F-AFEF-8D4F-98A6-A80E2FBEE4AB}" type="presParOf" srcId="{F90C4CB2-E7C5-9247-A83C-EA55AD5446A0}" destId="{FB4362CA-6B11-0B4A-885B-98ED7BE3348D}" srcOrd="0" destOrd="0" presId="urn:microsoft.com/office/officeart/2005/8/layout/hierarchy1"/>
    <dgm:cxn modelId="{88642CD3-EC42-684C-BD4C-C86C987570A7}" type="presParOf" srcId="{F90C4CB2-E7C5-9247-A83C-EA55AD5446A0}" destId="{0F6A5B88-DB31-E54D-B81A-A02CF356B275}" srcOrd="1" destOrd="0" presId="urn:microsoft.com/office/officeart/2005/8/layout/hierarchy1"/>
    <dgm:cxn modelId="{327CB73D-C1DD-6A4A-90D3-35CFD4EA5456}" type="presParOf" srcId="{4A6E9FDB-9D89-7340-A510-955D11003EEF}" destId="{26796B47-7E75-9549-89CD-306A9E327ECA}" srcOrd="1" destOrd="0" presId="urn:microsoft.com/office/officeart/2005/8/layout/hierarchy1"/>
    <dgm:cxn modelId="{5FF6BB9C-F603-7349-A4AD-68CCE9744265}" type="presParOf" srcId="{F2C4408A-F3E8-794B-8B5B-5D86B2D6018B}" destId="{795BE5DC-BAAB-1C4B-B315-F1D562FED69F}" srcOrd="14" destOrd="0" presId="urn:microsoft.com/office/officeart/2005/8/layout/hierarchy1"/>
    <dgm:cxn modelId="{B5F771BB-F82C-F641-B9C5-609C840AC35C}" type="presParOf" srcId="{F2C4408A-F3E8-794B-8B5B-5D86B2D6018B}" destId="{6F247E6C-6B5F-EB4E-8D99-A99361687787}" srcOrd="15" destOrd="0" presId="urn:microsoft.com/office/officeart/2005/8/layout/hierarchy1"/>
    <dgm:cxn modelId="{D22E95B3-DA94-A44B-A20C-DFE9D5998695}" type="presParOf" srcId="{6F247E6C-6B5F-EB4E-8D99-A99361687787}" destId="{F99736FF-BF08-C241-BED0-412A96CCB9AC}" srcOrd="0" destOrd="0" presId="urn:microsoft.com/office/officeart/2005/8/layout/hierarchy1"/>
    <dgm:cxn modelId="{6EDA95D3-9A72-4D4A-BB75-88EC35F9A6BD}" type="presParOf" srcId="{F99736FF-BF08-C241-BED0-412A96CCB9AC}" destId="{D7C369E1-A349-7E4C-B3E6-A019ACA317FF}" srcOrd="0" destOrd="0" presId="urn:microsoft.com/office/officeart/2005/8/layout/hierarchy1"/>
    <dgm:cxn modelId="{B73DD271-08B7-0543-867C-C08D66C314E5}" type="presParOf" srcId="{F99736FF-BF08-C241-BED0-412A96CCB9AC}" destId="{A6F2ADE7-1723-D74F-B485-952C4D88BE80}" srcOrd="1" destOrd="0" presId="urn:microsoft.com/office/officeart/2005/8/layout/hierarchy1"/>
    <dgm:cxn modelId="{6E649AEB-2E32-D945-9BD5-3751A3E7B383}" type="presParOf" srcId="{6F247E6C-6B5F-EB4E-8D99-A99361687787}" destId="{765BF5D7-C72A-A346-A2C9-10B61EB7E0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4B3CC14-E52C-6646-9886-B5C176AFC1CD}" type="doc">
      <dgm:prSet loTypeId="urn:microsoft.com/office/officeart/2009/3/layout/StepUpProcess" loCatId="" qsTypeId="urn:microsoft.com/office/officeart/2005/8/quickstyle/simple4" qsCatId="simple" csTypeId="urn:microsoft.com/office/officeart/2005/8/colors/accent1_2" csCatId="accent1" phldr="1"/>
      <dgm:spPr/>
    </dgm:pt>
    <dgm:pt modelId="{225B6CB0-0DB0-9740-8C97-DE4D4D7071CE}">
      <dgm:prSet phldrT="[文本]"/>
      <dgm:spPr/>
      <dgm:t>
        <a:bodyPr/>
        <a:lstStyle/>
        <a:p>
          <a:r>
            <a:rPr lang="zh-CN" altLang="en-US" dirty="0" smtClean="0"/>
            <a:t>表现层</a:t>
          </a:r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r>
            <a:rPr lang="en-US" altLang="zh-CN" dirty="0" smtClean="0"/>
            <a:t> |</a:t>
          </a:r>
        </a:p>
        <a:p>
          <a:r>
            <a:rPr lang="zh-CN" altLang="en-US" dirty="0" smtClean="0"/>
            <a:t>业务逻辑层</a:t>
          </a:r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r>
            <a:rPr lang="en-US" altLang="zh-CN" dirty="0" smtClean="0"/>
            <a:t> |</a:t>
          </a:r>
        </a:p>
        <a:p>
          <a:r>
            <a:rPr lang="zh-CN" altLang="en-US" dirty="0" smtClean="0"/>
            <a:t>数据访问层</a:t>
          </a:r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6F18BD5E-8921-F448-B57C-24F7E5094977}" type="parTrans" cxnId="{DA02A6E3-7A6B-8E40-9925-ED39FDDABAA3}">
      <dgm:prSet/>
      <dgm:spPr/>
      <dgm:t>
        <a:bodyPr/>
        <a:lstStyle/>
        <a:p>
          <a:endParaRPr lang="zh-CN" altLang="en-US"/>
        </a:p>
      </dgm:t>
    </dgm:pt>
    <dgm:pt modelId="{A14D0DDF-0EF7-1245-B126-4DC5609791B4}" type="sibTrans" cxnId="{DA02A6E3-7A6B-8E40-9925-ED39FDDABAA3}">
      <dgm:prSet/>
      <dgm:spPr/>
      <dgm:t>
        <a:bodyPr/>
        <a:lstStyle/>
        <a:p>
          <a:endParaRPr lang="zh-CN" altLang="en-US"/>
        </a:p>
      </dgm:t>
    </dgm:pt>
    <dgm:pt modelId="{EA77EBF8-790E-EE4B-B883-C2A5B36E5F76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r>
            <a:rPr lang="en-US" altLang="zh-CN" dirty="0" smtClean="0"/>
            <a:t> |</a:t>
          </a:r>
        </a:p>
        <a:p>
          <a:r>
            <a:rPr lang="zh-CN" altLang="en-US" dirty="0" smtClean="0"/>
            <a:t>开发集成平台配置管理员角色</a:t>
          </a:r>
        </a:p>
      </dgm:t>
    </dgm:pt>
    <dgm:pt modelId="{27486208-92FB-B149-B22F-7E9850CA0181}" type="parTrans" cxnId="{DC4D00FB-2372-0846-8870-841EBC1BCC12}">
      <dgm:prSet/>
      <dgm:spPr/>
      <dgm:t>
        <a:bodyPr/>
        <a:lstStyle/>
        <a:p>
          <a:endParaRPr lang="zh-CN" altLang="en-US"/>
        </a:p>
      </dgm:t>
    </dgm:pt>
    <dgm:pt modelId="{964BAF27-5295-544D-8453-65DE82553255}" type="sibTrans" cxnId="{DC4D00FB-2372-0846-8870-841EBC1BCC12}">
      <dgm:prSet/>
      <dgm:spPr/>
      <dgm:t>
        <a:bodyPr/>
        <a:lstStyle/>
        <a:p>
          <a:endParaRPr lang="zh-CN" altLang="en-US"/>
        </a:p>
      </dgm:t>
    </dgm:pt>
    <dgm:pt modelId="{4A3F00A2-7482-7A46-8A33-F5E16B85B397}">
      <dgm:prSet phldrT="[文本]"/>
      <dgm:spPr/>
      <dgm:t>
        <a:bodyPr/>
        <a:lstStyle/>
        <a:p>
          <a:r>
            <a:rPr lang="zh-CN" altLang="en-US" dirty="0" smtClean="0"/>
            <a:t>业务专家角色</a:t>
          </a:r>
        </a:p>
      </dgm:t>
    </dgm:pt>
    <dgm:pt modelId="{E09EDA15-B105-714F-8703-A6DC7525904C}" type="parTrans" cxnId="{12557A0E-47C6-5F4C-B7CF-7264BF052150}">
      <dgm:prSet/>
      <dgm:spPr/>
      <dgm:t>
        <a:bodyPr/>
        <a:lstStyle/>
        <a:p>
          <a:endParaRPr lang="zh-CN" altLang="en-US"/>
        </a:p>
      </dgm:t>
    </dgm:pt>
    <dgm:pt modelId="{F5793B2B-A0CF-814E-AFBA-4036DB160429}" type="sibTrans" cxnId="{12557A0E-47C6-5F4C-B7CF-7264BF052150}">
      <dgm:prSet/>
      <dgm:spPr/>
      <dgm:t>
        <a:bodyPr/>
        <a:lstStyle/>
        <a:p>
          <a:endParaRPr lang="zh-CN" altLang="en-US"/>
        </a:p>
      </dgm:t>
    </dgm:pt>
    <dgm:pt modelId="{E59C0518-7AD4-2E4B-8E66-9950D65354FB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  <a:r>
            <a:rPr lang="en-US" altLang="zh-CN" dirty="0" smtClean="0"/>
            <a:t> |</a:t>
          </a:r>
        </a:p>
        <a:p>
          <a:r>
            <a:rPr lang="zh-CN" altLang="en-US" dirty="0" smtClean="0"/>
            <a:t>项目经理角色</a:t>
          </a:r>
        </a:p>
      </dgm:t>
    </dgm:pt>
    <dgm:pt modelId="{8E9FB7F3-F487-7345-A035-BFE5A55D0689}" type="parTrans" cxnId="{AB3B6CE5-3C08-1D42-8E44-89C56E87768D}">
      <dgm:prSet/>
      <dgm:spPr/>
      <dgm:t>
        <a:bodyPr/>
        <a:lstStyle/>
        <a:p>
          <a:endParaRPr lang="zh-CN" altLang="en-US"/>
        </a:p>
      </dgm:t>
    </dgm:pt>
    <dgm:pt modelId="{2489E701-F20B-6649-AF48-F1273CC7F4F0}" type="sibTrans" cxnId="{AB3B6CE5-3C08-1D42-8E44-89C56E87768D}">
      <dgm:prSet/>
      <dgm:spPr/>
      <dgm:t>
        <a:bodyPr/>
        <a:lstStyle/>
        <a:p>
          <a:endParaRPr lang="zh-CN" altLang="en-US"/>
        </a:p>
      </dgm:t>
    </dgm:pt>
    <dgm:pt modelId="{034B9D22-B9B5-FF40-AB36-E90A795DCAC4}">
      <dgm:prSet phldrT="[文本]"/>
      <dgm:spPr/>
      <dgm:t>
        <a:bodyPr/>
        <a:lstStyle/>
        <a:p>
          <a:r>
            <a:rPr lang="en-US" altLang="zh-CN" dirty="0" smtClean="0"/>
            <a:t>Scrum</a:t>
          </a:r>
          <a:r>
            <a:rPr lang="zh-CN" altLang="en-US" dirty="0" smtClean="0"/>
            <a:t>教练角色</a:t>
          </a:r>
        </a:p>
      </dgm:t>
    </dgm:pt>
    <dgm:pt modelId="{218038F1-919A-D248-8833-19E8310639F8}" type="parTrans" cxnId="{9AF6A577-1496-2B46-933F-3486A25941E3}">
      <dgm:prSet/>
      <dgm:spPr/>
      <dgm:t>
        <a:bodyPr/>
        <a:lstStyle/>
        <a:p>
          <a:endParaRPr lang="zh-CN" altLang="en-US"/>
        </a:p>
      </dgm:t>
    </dgm:pt>
    <dgm:pt modelId="{13268050-7656-1445-96D7-F21CB56163C4}" type="sibTrans" cxnId="{9AF6A577-1496-2B46-933F-3486A25941E3}">
      <dgm:prSet/>
      <dgm:spPr/>
      <dgm:t>
        <a:bodyPr/>
        <a:lstStyle/>
        <a:p>
          <a:endParaRPr lang="zh-CN" altLang="en-US"/>
        </a:p>
      </dgm:t>
    </dgm:pt>
    <dgm:pt modelId="{A33E7113-1ABE-0B4A-BAA0-8BB655A071C4}" type="pres">
      <dgm:prSet presAssocID="{44B3CC14-E52C-6646-9886-B5C176AFC1CD}" presName="rootnode" presStyleCnt="0">
        <dgm:presLayoutVars>
          <dgm:chMax/>
          <dgm:chPref/>
          <dgm:dir/>
          <dgm:animLvl val="lvl"/>
        </dgm:presLayoutVars>
      </dgm:prSet>
      <dgm:spPr/>
    </dgm:pt>
    <dgm:pt modelId="{501C9505-8230-0F4C-99B0-059BDC74705A}" type="pres">
      <dgm:prSet presAssocID="{225B6CB0-0DB0-9740-8C97-DE4D4D7071CE}" presName="composite" presStyleCnt="0"/>
      <dgm:spPr/>
    </dgm:pt>
    <dgm:pt modelId="{371FC4CE-02A4-FB42-A80C-D500DF4E2F8D}" type="pres">
      <dgm:prSet presAssocID="{225B6CB0-0DB0-9740-8C97-DE4D4D7071CE}" presName="LShape" presStyleLbl="alignNode1" presStyleIdx="0" presStyleCnt="9"/>
      <dgm:spPr/>
    </dgm:pt>
    <dgm:pt modelId="{DB3C8421-8B28-B246-9B57-EEF94A8FAB01}" type="pres">
      <dgm:prSet presAssocID="{225B6CB0-0DB0-9740-8C97-DE4D4D7071CE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CD23F5-FADD-D34B-BCF0-DAD927C01C8C}" type="pres">
      <dgm:prSet presAssocID="{225B6CB0-0DB0-9740-8C97-DE4D4D7071CE}" presName="Triangle" presStyleLbl="alignNode1" presStyleIdx="1" presStyleCnt="9"/>
      <dgm:spPr/>
    </dgm:pt>
    <dgm:pt modelId="{DDE910FC-DE46-3E4B-BD83-F4F7993B45C3}" type="pres">
      <dgm:prSet presAssocID="{A14D0DDF-0EF7-1245-B126-4DC5609791B4}" presName="sibTrans" presStyleCnt="0"/>
      <dgm:spPr/>
    </dgm:pt>
    <dgm:pt modelId="{17CD6791-7450-B645-B1D7-76748265082E}" type="pres">
      <dgm:prSet presAssocID="{A14D0DDF-0EF7-1245-B126-4DC5609791B4}" presName="space" presStyleCnt="0"/>
      <dgm:spPr/>
    </dgm:pt>
    <dgm:pt modelId="{72524AEA-B5F1-8546-B5AE-0BF1E9A5CFD2}" type="pres">
      <dgm:prSet presAssocID="{EA77EBF8-790E-EE4B-B883-C2A5B36E5F76}" presName="composite" presStyleCnt="0"/>
      <dgm:spPr/>
    </dgm:pt>
    <dgm:pt modelId="{CD3A0138-81E8-974E-B8C0-E999D6D22C07}" type="pres">
      <dgm:prSet presAssocID="{EA77EBF8-790E-EE4B-B883-C2A5B36E5F76}" presName="LShape" presStyleLbl="alignNode1" presStyleIdx="2" presStyleCnt="9"/>
      <dgm:spPr/>
    </dgm:pt>
    <dgm:pt modelId="{BAE03468-2CFC-8244-9C32-AE97E74CCB31}" type="pres">
      <dgm:prSet presAssocID="{EA77EBF8-790E-EE4B-B883-C2A5B36E5F7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183B33-6241-414F-9A3B-9A96F865DFE7}" type="pres">
      <dgm:prSet presAssocID="{EA77EBF8-790E-EE4B-B883-C2A5B36E5F76}" presName="Triangle" presStyleLbl="alignNode1" presStyleIdx="3" presStyleCnt="9"/>
      <dgm:spPr/>
    </dgm:pt>
    <dgm:pt modelId="{B6F85F37-54B9-8040-BBE2-4D71A36970C2}" type="pres">
      <dgm:prSet presAssocID="{964BAF27-5295-544D-8453-65DE82553255}" presName="sibTrans" presStyleCnt="0"/>
      <dgm:spPr/>
    </dgm:pt>
    <dgm:pt modelId="{1BD7AF27-D8B5-E541-925C-2BDF261E8EF3}" type="pres">
      <dgm:prSet presAssocID="{964BAF27-5295-544D-8453-65DE82553255}" presName="space" presStyleCnt="0"/>
      <dgm:spPr/>
    </dgm:pt>
    <dgm:pt modelId="{57D931F4-5985-5C4E-88F8-FAD9D2855383}" type="pres">
      <dgm:prSet presAssocID="{4A3F00A2-7482-7A46-8A33-F5E16B85B397}" presName="composite" presStyleCnt="0"/>
      <dgm:spPr/>
    </dgm:pt>
    <dgm:pt modelId="{0E4B4279-13D7-424D-87B7-60AE7C71BE9D}" type="pres">
      <dgm:prSet presAssocID="{4A3F00A2-7482-7A46-8A33-F5E16B85B397}" presName="LShape" presStyleLbl="alignNode1" presStyleIdx="4" presStyleCnt="9"/>
      <dgm:spPr/>
    </dgm:pt>
    <dgm:pt modelId="{0FA86A96-3561-994F-B27D-7E09B8B7AD36}" type="pres">
      <dgm:prSet presAssocID="{4A3F00A2-7482-7A46-8A33-F5E16B85B39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61FDD-BB0D-8A41-8D09-A42C9F42F1E0}" type="pres">
      <dgm:prSet presAssocID="{4A3F00A2-7482-7A46-8A33-F5E16B85B397}" presName="Triangle" presStyleLbl="alignNode1" presStyleIdx="5" presStyleCnt="9"/>
      <dgm:spPr/>
    </dgm:pt>
    <dgm:pt modelId="{822A3BC2-5F63-5245-B480-5DE783EF9D49}" type="pres">
      <dgm:prSet presAssocID="{F5793B2B-A0CF-814E-AFBA-4036DB160429}" presName="sibTrans" presStyleCnt="0"/>
      <dgm:spPr/>
    </dgm:pt>
    <dgm:pt modelId="{0F4DEF38-6F89-EA41-930D-B3606181E436}" type="pres">
      <dgm:prSet presAssocID="{F5793B2B-A0CF-814E-AFBA-4036DB160429}" presName="space" presStyleCnt="0"/>
      <dgm:spPr/>
    </dgm:pt>
    <dgm:pt modelId="{74099D81-A59A-8F40-91DE-BD36087BE120}" type="pres">
      <dgm:prSet presAssocID="{E59C0518-7AD4-2E4B-8E66-9950D65354FB}" presName="composite" presStyleCnt="0"/>
      <dgm:spPr/>
    </dgm:pt>
    <dgm:pt modelId="{24812511-5846-4049-8070-97D01A2EDF29}" type="pres">
      <dgm:prSet presAssocID="{E59C0518-7AD4-2E4B-8E66-9950D65354FB}" presName="LShape" presStyleLbl="alignNode1" presStyleIdx="6" presStyleCnt="9"/>
      <dgm:spPr/>
    </dgm:pt>
    <dgm:pt modelId="{A191DF66-A2C7-B841-906A-833E6625AABF}" type="pres">
      <dgm:prSet presAssocID="{E59C0518-7AD4-2E4B-8E66-9950D65354FB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5514F8-B9DA-D64C-BDD4-653C3B5F1657}" type="pres">
      <dgm:prSet presAssocID="{E59C0518-7AD4-2E4B-8E66-9950D65354FB}" presName="Triangle" presStyleLbl="alignNode1" presStyleIdx="7" presStyleCnt="9"/>
      <dgm:spPr/>
    </dgm:pt>
    <dgm:pt modelId="{2DD0C5AC-E329-BC49-9CFC-ACA71634FC98}" type="pres">
      <dgm:prSet presAssocID="{2489E701-F20B-6649-AF48-F1273CC7F4F0}" presName="sibTrans" presStyleCnt="0"/>
      <dgm:spPr/>
    </dgm:pt>
    <dgm:pt modelId="{160CCEDA-28CB-C34A-BC4F-385004FF951D}" type="pres">
      <dgm:prSet presAssocID="{2489E701-F20B-6649-AF48-F1273CC7F4F0}" presName="space" presStyleCnt="0"/>
      <dgm:spPr/>
    </dgm:pt>
    <dgm:pt modelId="{4E5351B7-FDCC-244B-87EF-42056056F5AB}" type="pres">
      <dgm:prSet presAssocID="{034B9D22-B9B5-FF40-AB36-E90A795DCAC4}" presName="composite" presStyleCnt="0"/>
      <dgm:spPr/>
    </dgm:pt>
    <dgm:pt modelId="{EB31764C-8045-D847-8FB3-C4BFDC867400}" type="pres">
      <dgm:prSet presAssocID="{034B9D22-B9B5-FF40-AB36-E90A795DCAC4}" presName="LShape" presStyleLbl="alignNode1" presStyleIdx="8" presStyleCnt="9"/>
      <dgm:spPr/>
    </dgm:pt>
    <dgm:pt modelId="{8D12A126-F9A9-B442-8D76-E2E14C05D5E7}" type="pres">
      <dgm:prSet presAssocID="{034B9D22-B9B5-FF40-AB36-E90A795DCAC4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F6A577-1496-2B46-933F-3486A25941E3}" srcId="{44B3CC14-E52C-6646-9886-B5C176AFC1CD}" destId="{034B9D22-B9B5-FF40-AB36-E90A795DCAC4}" srcOrd="4" destOrd="0" parTransId="{218038F1-919A-D248-8833-19E8310639F8}" sibTransId="{13268050-7656-1445-96D7-F21CB56163C4}"/>
    <dgm:cxn modelId="{3739CD51-C92F-4647-A0E1-947910641F07}" type="presOf" srcId="{225B6CB0-0DB0-9740-8C97-DE4D4D7071CE}" destId="{DB3C8421-8B28-B246-9B57-EEF94A8FAB01}" srcOrd="0" destOrd="0" presId="urn:microsoft.com/office/officeart/2009/3/layout/StepUpProcess"/>
    <dgm:cxn modelId="{DC4D00FB-2372-0846-8870-841EBC1BCC12}" srcId="{44B3CC14-E52C-6646-9886-B5C176AFC1CD}" destId="{EA77EBF8-790E-EE4B-B883-C2A5B36E5F76}" srcOrd="1" destOrd="0" parTransId="{27486208-92FB-B149-B22F-7E9850CA0181}" sibTransId="{964BAF27-5295-544D-8453-65DE82553255}"/>
    <dgm:cxn modelId="{AB3B6CE5-3C08-1D42-8E44-89C56E87768D}" srcId="{44B3CC14-E52C-6646-9886-B5C176AFC1CD}" destId="{E59C0518-7AD4-2E4B-8E66-9950D65354FB}" srcOrd="3" destOrd="0" parTransId="{8E9FB7F3-F487-7345-A035-BFE5A55D0689}" sibTransId="{2489E701-F20B-6649-AF48-F1273CC7F4F0}"/>
    <dgm:cxn modelId="{DA02A6E3-7A6B-8E40-9925-ED39FDDABAA3}" srcId="{44B3CC14-E52C-6646-9886-B5C176AFC1CD}" destId="{225B6CB0-0DB0-9740-8C97-DE4D4D7071CE}" srcOrd="0" destOrd="0" parTransId="{6F18BD5E-8921-F448-B57C-24F7E5094977}" sibTransId="{A14D0DDF-0EF7-1245-B126-4DC5609791B4}"/>
    <dgm:cxn modelId="{17208D1D-ADE6-1549-B384-D3733CDF4F20}" type="presOf" srcId="{4A3F00A2-7482-7A46-8A33-F5E16B85B397}" destId="{0FA86A96-3561-994F-B27D-7E09B8B7AD36}" srcOrd="0" destOrd="0" presId="urn:microsoft.com/office/officeart/2009/3/layout/StepUpProcess"/>
    <dgm:cxn modelId="{186E119A-1F20-D84E-80BA-28BC50B7B7A8}" type="presOf" srcId="{E59C0518-7AD4-2E4B-8E66-9950D65354FB}" destId="{A191DF66-A2C7-B841-906A-833E6625AABF}" srcOrd="0" destOrd="0" presId="urn:microsoft.com/office/officeart/2009/3/layout/StepUpProcess"/>
    <dgm:cxn modelId="{6FCCEE4B-FEF8-9149-AE48-BCD10442244E}" type="presOf" srcId="{44B3CC14-E52C-6646-9886-B5C176AFC1CD}" destId="{A33E7113-1ABE-0B4A-BAA0-8BB655A071C4}" srcOrd="0" destOrd="0" presId="urn:microsoft.com/office/officeart/2009/3/layout/StepUpProcess"/>
    <dgm:cxn modelId="{12557A0E-47C6-5F4C-B7CF-7264BF052150}" srcId="{44B3CC14-E52C-6646-9886-B5C176AFC1CD}" destId="{4A3F00A2-7482-7A46-8A33-F5E16B85B397}" srcOrd="2" destOrd="0" parTransId="{E09EDA15-B105-714F-8703-A6DC7525904C}" sibTransId="{F5793B2B-A0CF-814E-AFBA-4036DB160429}"/>
    <dgm:cxn modelId="{890A8035-8B9C-AD48-B0DE-D28BAE25FF99}" type="presOf" srcId="{EA77EBF8-790E-EE4B-B883-C2A5B36E5F76}" destId="{BAE03468-2CFC-8244-9C32-AE97E74CCB31}" srcOrd="0" destOrd="0" presId="urn:microsoft.com/office/officeart/2009/3/layout/StepUpProcess"/>
    <dgm:cxn modelId="{75C2D5EA-7B14-0046-AB2D-0B8CB1DC81C3}" type="presOf" srcId="{034B9D22-B9B5-FF40-AB36-E90A795DCAC4}" destId="{8D12A126-F9A9-B442-8D76-E2E14C05D5E7}" srcOrd="0" destOrd="0" presId="urn:microsoft.com/office/officeart/2009/3/layout/StepUpProcess"/>
    <dgm:cxn modelId="{7E148286-95BE-AE4F-AD92-AE8203357AC8}" type="presParOf" srcId="{A33E7113-1ABE-0B4A-BAA0-8BB655A071C4}" destId="{501C9505-8230-0F4C-99B0-059BDC74705A}" srcOrd="0" destOrd="0" presId="urn:microsoft.com/office/officeart/2009/3/layout/StepUpProcess"/>
    <dgm:cxn modelId="{629CB008-9752-F44C-8F88-46BE14A3355B}" type="presParOf" srcId="{501C9505-8230-0F4C-99B0-059BDC74705A}" destId="{371FC4CE-02A4-FB42-A80C-D500DF4E2F8D}" srcOrd="0" destOrd="0" presId="urn:microsoft.com/office/officeart/2009/3/layout/StepUpProcess"/>
    <dgm:cxn modelId="{5A1C56D0-D3A5-0E49-B95E-911E6579F9F8}" type="presParOf" srcId="{501C9505-8230-0F4C-99B0-059BDC74705A}" destId="{DB3C8421-8B28-B246-9B57-EEF94A8FAB01}" srcOrd="1" destOrd="0" presId="urn:microsoft.com/office/officeart/2009/3/layout/StepUpProcess"/>
    <dgm:cxn modelId="{AD43426B-404B-4F46-BB09-3E0319C5C985}" type="presParOf" srcId="{501C9505-8230-0F4C-99B0-059BDC74705A}" destId="{28CD23F5-FADD-D34B-BCF0-DAD927C01C8C}" srcOrd="2" destOrd="0" presId="urn:microsoft.com/office/officeart/2009/3/layout/StepUpProcess"/>
    <dgm:cxn modelId="{30EC82FE-895B-2543-9309-EC324F683886}" type="presParOf" srcId="{A33E7113-1ABE-0B4A-BAA0-8BB655A071C4}" destId="{DDE910FC-DE46-3E4B-BD83-F4F7993B45C3}" srcOrd="1" destOrd="0" presId="urn:microsoft.com/office/officeart/2009/3/layout/StepUpProcess"/>
    <dgm:cxn modelId="{F8BC1F8B-F26A-5642-9992-454327307662}" type="presParOf" srcId="{DDE910FC-DE46-3E4B-BD83-F4F7993B45C3}" destId="{17CD6791-7450-B645-B1D7-76748265082E}" srcOrd="0" destOrd="0" presId="urn:microsoft.com/office/officeart/2009/3/layout/StepUpProcess"/>
    <dgm:cxn modelId="{787DEAE7-D77E-6E46-BE61-201D759EAB1B}" type="presParOf" srcId="{A33E7113-1ABE-0B4A-BAA0-8BB655A071C4}" destId="{72524AEA-B5F1-8546-B5AE-0BF1E9A5CFD2}" srcOrd="2" destOrd="0" presId="urn:microsoft.com/office/officeart/2009/3/layout/StepUpProcess"/>
    <dgm:cxn modelId="{B8A6A35E-4308-B94A-915E-CA222A3DECFF}" type="presParOf" srcId="{72524AEA-B5F1-8546-B5AE-0BF1E9A5CFD2}" destId="{CD3A0138-81E8-974E-B8C0-E999D6D22C07}" srcOrd="0" destOrd="0" presId="urn:microsoft.com/office/officeart/2009/3/layout/StepUpProcess"/>
    <dgm:cxn modelId="{93781BDD-8D84-6F47-9D1E-361BD33D5D75}" type="presParOf" srcId="{72524AEA-B5F1-8546-B5AE-0BF1E9A5CFD2}" destId="{BAE03468-2CFC-8244-9C32-AE97E74CCB31}" srcOrd="1" destOrd="0" presId="urn:microsoft.com/office/officeart/2009/3/layout/StepUpProcess"/>
    <dgm:cxn modelId="{9998D097-1AFC-2E4D-A822-686CB7793405}" type="presParOf" srcId="{72524AEA-B5F1-8546-B5AE-0BF1E9A5CFD2}" destId="{64183B33-6241-414F-9A3B-9A96F865DFE7}" srcOrd="2" destOrd="0" presId="urn:microsoft.com/office/officeart/2009/3/layout/StepUpProcess"/>
    <dgm:cxn modelId="{7A27DEE4-95D5-D44A-95C3-CD118EB62F61}" type="presParOf" srcId="{A33E7113-1ABE-0B4A-BAA0-8BB655A071C4}" destId="{B6F85F37-54B9-8040-BBE2-4D71A36970C2}" srcOrd="3" destOrd="0" presId="urn:microsoft.com/office/officeart/2009/3/layout/StepUpProcess"/>
    <dgm:cxn modelId="{FBCA55F2-443B-2B48-8AE3-4B80290A22E7}" type="presParOf" srcId="{B6F85F37-54B9-8040-BBE2-4D71A36970C2}" destId="{1BD7AF27-D8B5-E541-925C-2BDF261E8EF3}" srcOrd="0" destOrd="0" presId="urn:microsoft.com/office/officeart/2009/3/layout/StepUpProcess"/>
    <dgm:cxn modelId="{072D1A1C-C54A-1045-BB5A-41396260114A}" type="presParOf" srcId="{A33E7113-1ABE-0B4A-BAA0-8BB655A071C4}" destId="{57D931F4-5985-5C4E-88F8-FAD9D2855383}" srcOrd="4" destOrd="0" presId="urn:microsoft.com/office/officeart/2009/3/layout/StepUpProcess"/>
    <dgm:cxn modelId="{BCC485A5-8BCB-034A-8122-AB3061AB29A0}" type="presParOf" srcId="{57D931F4-5985-5C4E-88F8-FAD9D2855383}" destId="{0E4B4279-13D7-424D-87B7-60AE7C71BE9D}" srcOrd="0" destOrd="0" presId="urn:microsoft.com/office/officeart/2009/3/layout/StepUpProcess"/>
    <dgm:cxn modelId="{3AEB7304-162E-064D-B45D-7B66DBE515D7}" type="presParOf" srcId="{57D931F4-5985-5C4E-88F8-FAD9D2855383}" destId="{0FA86A96-3561-994F-B27D-7E09B8B7AD36}" srcOrd="1" destOrd="0" presId="urn:microsoft.com/office/officeart/2009/3/layout/StepUpProcess"/>
    <dgm:cxn modelId="{7638D81E-6712-7641-9656-673FDC8959DC}" type="presParOf" srcId="{57D931F4-5985-5C4E-88F8-FAD9D2855383}" destId="{D1C61FDD-BB0D-8A41-8D09-A42C9F42F1E0}" srcOrd="2" destOrd="0" presId="urn:microsoft.com/office/officeart/2009/3/layout/StepUpProcess"/>
    <dgm:cxn modelId="{A55E1A5F-053A-8B43-9C00-67275A033050}" type="presParOf" srcId="{A33E7113-1ABE-0B4A-BAA0-8BB655A071C4}" destId="{822A3BC2-5F63-5245-B480-5DE783EF9D49}" srcOrd="5" destOrd="0" presId="urn:microsoft.com/office/officeart/2009/3/layout/StepUpProcess"/>
    <dgm:cxn modelId="{76A5453B-8DF6-5A47-9EC7-49313E745428}" type="presParOf" srcId="{822A3BC2-5F63-5245-B480-5DE783EF9D49}" destId="{0F4DEF38-6F89-EA41-930D-B3606181E436}" srcOrd="0" destOrd="0" presId="urn:microsoft.com/office/officeart/2009/3/layout/StepUpProcess"/>
    <dgm:cxn modelId="{E7CB3506-25A3-F445-883E-9888B19C40E6}" type="presParOf" srcId="{A33E7113-1ABE-0B4A-BAA0-8BB655A071C4}" destId="{74099D81-A59A-8F40-91DE-BD36087BE120}" srcOrd="6" destOrd="0" presId="urn:microsoft.com/office/officeart/2009/3/layout/StepUpProcess"/>
    <dgm:cxn modelId="{86645ED9-E43C-9C4B-BFEB-58EF4127750E}" type="presParOf" srcId="{74099D81-A59A-8F40-91DE-BD36087BE120}" destId="{24812511-5846-4049-8070-97D01A2EDF29}" srcOrd="0" destOrd="0" presId="urn:microsoft.com/office/officeart/2009/3/layout/StepUpProcess"/>
    <dgm:cxn modelId="{F6A2A507-5614-4943-8AD7-68721F8E3EB6}" type="presParOf" srcId="{74099D81-A59A-8F40-91DE-BD36087BE120}" destId="{A191DF66-A2C7-B841-906A-833E6625AABF}" srcOrd="1" destOrd="0" presId="urn:microsoft.com/office/officeart/2009/3/layout/StepUpProcess"/>
    <dgm:cxn modelId="{9CE6E797-9493-1345-8789-8985E4D0F9E7}" type="presParOf" srcId="{74099D81-A59A-8F40-91DE-BD36087BE120}" destId="{255514F8-B9DA-D64C-BDD4-653C3B5F1657}" srcOrd="2" destOrd="0" presId="urn:microsoft.com/office/officeart/2009/3/layout/StepUpProcess"/>
    <dgm:cxn modelId="{68552EA5-AC4B-C644-A0F5-80286CD3B107}" type="presParOf" srcId="{A33E7113-1ABE-0B4A-BAA0-8BB655A071C4}" destId="{2DD0C5AC-E329-BC49-9CFC-ACA71634FC98}" srcOrd="7" destOrd="0" presId="urn:microsoft.com/office/officeart/2009/3/layout/StepUpProcess"/>
    <dgm:cxn modelId="{0463E0F3-AA23-AB4F-AD4E-EDF08C46262A}" type="presParOf" srcId="{2DD0C5AC-E329-BC49-9CFC-ACA71634FC98}" destId="{160CCEDA-28CB-C34A-BC4F-385004FF951D}" srcOrd="0" destOrd="0" presId="urn:microsoft.com/office/officeart/2009/3/layout/StepUpProcess"/>
    <dgm:cxn modelId="{EE757B21-5671-FD47-B9AE-CCE988F660BE}" type="presParOf" srcId="{A33E7113-1ABE-0B4A-BAA0-8BB655A071C4}" destId="{4E5351B7-FDCC-244B-87EF-42056056F5AB}" srcOrd="8" destOrd="0" presId="urn:microsoft.com/office/officeart/2009/3/layout/StepUpProcess"/>
    <dgm:cxn modelId="{A7A90A0B-E656-E047-A193-93BDF1539652}" type="presParOf" srcId="{4E5351B7-FDCC-244B-87EF-42056056F5AB}" destId="{EB31764C-8045-D847-8FB3-C4BFDC867400}" srcOrd="0" destOrd="0" presId="urn:microsoft.com/office/officeart/2009/3/layout/StepUpProcess"/>
    <dgm:cxn modelId="{330AFEE1-5B14-E54E-A03D-2EE3828EEC79}" type="presParOf" srcId="{4E5351B7-FDCC-244B-87EF-42056056F5AB}" destId="{8D12A126-F9A9-B442-8D76-E2E14C05D5E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5D64801-16A4-C443-AED1-EF11D72CD0A5}" type="doc">
      <dgm:prSet loTypeId="urn:microsoft.com/office/officeart/2009/3/layout/StepUp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B98BC5-7488-F040-AD1E-D5D86EF44C06}">
      <dgm:prSet phldrT="[文本]"/>
      <dgm:spPr/>
      <dgm:t>
        <a:bodyPr/>
        <a:lstStyle/>
        <a:p>
          <a:r>
            <a:rPr lang="en-US" altLang="zh-CN" dirty="0" smtClean="0"/>
            <a:t>iOS</a:t>
          </a:r>
          <a:r>
            <a:rPr lang="zh-CN" altLang="en-US" dirty="0" smtClean="0"/>
            <a:t>高级工程师角色 </a:t>
          </a:r>
          <a:r>
            <a:rPr lang="en-US" altLang="zh-CN" dirty="0" smtClean="0"/>
            <a:t>|</a:t>
          </a:r>
          <a:endParaRPr lang="zh-CN" altLang="en-US" dirty="0" smtClean="0"/>
        </a:p>
        <a:p>
          <a:r>
            <a:rPr lang="en-US" altLang="zh-CN" dirty="0" smtClean="0"/>
            <a:t>Android</a:t>
          </a:r>
          <a:r>
            <a:rPr lang="zh-CN" altLang="en-US" dirty="0" smtClean="0"/>
            <a:t>高级工程师角色</a:t>
          </a:r>
          <a:r>
            <a:rPr lang="en-US" altLang="zh-CN" dirty="0" smtClean="0"/>
            <a:t> |</a:t>
          </a:r>
          <a:endParaRPr lang="zh-CN" altLang="en-US" dirty="0" smtClean="0"/>
        </a:p>
        <a:p>
          <a:r>
            <a:rPr lang="en-US" altLang="zh-CN" dirty="0" smtClean="0"/>
            <a:t>JS</a:t>
          </a:r>
          <a:r>
            <a:rPr lang="zh-CN" altLang="en-US" dirty="0" smtClean="0"/>
            <a:t>高级工程师角色</a:t>
          </a:r>
          <a:r>
            <a:rPr lang="en-US" altLang="zh-CN" dirty="0" smtClean="0"/>
            <a:t> |</a:t>
          </a:r>
        </a:p>
        <a:p>
          <a:r>
            <a:rPr lang="en-US" altLang="zh-CN" dirty="0" smtClean="0"/>
            <a:t>Java</a:t>
          </a:r>
          <a:r>
            <a:rPr lang="zh-CN" altLang="en-US" dirty="0" smtClean="0"/>
            <a:t>高级工程师角色 </a:t>
          </a:r>
          <a:r>
            <a:rPr lang="en-US" altLang="zh-CN" dirty="0" smtClean="0"/>
            <a:t>| </a:t>
          </a:r>
          <a:r>
            <a:rPr lang="en-US" altLang="zh-CN" dirty="0" err="1" smtClean="0"/>
            <a:t>NodeJS</a:t>
          </a:r>
          <a:r>
            <a:rPr lang="zh-CN" altLang="en-US" dirty="0" smtClean="0"/>
            <a:t>高级工程师角色</a:t>
          </a:r>
          <a:endParaRPr lang="en-US" altLang="zh-CN" dirty="0" smtClean="0"/>
        </a:p>
      </dgm:t>
    </dgm:pt>
    <dgm:pt modelId="{2C827488-18E5-0242-8A83-210DD38FC869}" type="parTrans" cxnId="{C4188AE8-CB2E-3241-9C75-828D29AC0412}">
      <dgm:prSet/>
      <dgm:spPr/>
      <dgm:t>
        <a:bodyPr/>
        <a:lstStyle/>
        <a:p>
          <a:endParaRPr lang="zh-CN" altLang="en-US"/>
        </a:p>
      </dgm:t>
    </dgm:pt>
    <dgm:pt modelId="{E30E9717-455E-AA41-AE03-08F3A7910314}" type="sibTrans" cxnId="{C4188AE8-CB2E-3241-9C75-828D29AC0412}">
      <dgm:prSet/>
      <dgm:spPr/>
      <dgm:t>
        <a:bodyPr/>
        <a:lstStyle/>
        <a:p>
          <a:endParaRPr lang="zh-CN" altLang="en-US"/>
        </a:p>
      </dgm:t>
    </dgm:pt>
    <dgm:pt modelId="{DBE6221F-5E7A-2541-AC63-EDC6B556A9D6}">
      <dgm:prSet phldrT="[文本]"/>
      <dgm:spPr/>
      <dgm:t>
        <a:bodyPr/>
        <a:lstStyle/>
        <a:p>
          <a:r>
            <a:rPr lang="zh-CN" altLang="en-US" dirty="0" smtClean="0"/>
            <a:t>项目评估人员角色</a:t>
          </a:r>
          <a:r>
            <a:rPr lang="en-US" altLang="zh-CN" dirty="0" smtClean="0"/>
            <a:t> |</a:t>
          </a:r>
        </a:p>
        <a:p>
          <a:r>
            <a:rPr lang="zh-CN" altLang="en-US" dirty="0" smtClean="0"/>
            <a:t>项目配置人员角色</a:t>
          </a:r>
          <a:r>
            <a:rPr lang="en-US" altLang="zh-CN" dirty="0" smtClean="0"/>
            <a:t> |</a:t>
          </a:r>
        </a:p>
        <a:p>
          <a:r>
            <a:rPr lang="en-US" altLang="zh-CN" dirty="0" smtClean="0"/>
            <a:t>Jenkins</a:t>
          </a:r>
          <a:r>
            <a:rPr lang="zh-CN" altLang="en-US" dirty="0" smtClean="0"/>
            <a:t>管理员角色</a:t>
          </a:r>
          <a:endParaRPr lang="zh-CN" altLang="en-US" dirty="0"/>
        </a:p>
      </dgm:t>
    </dgm:pt>
    <dgm:pt modelId="{40512825-F745-6B41-A31C-8DCF4B3BF8BF}" type="parTrans" cxnId="{C825CFA6-52BF-3E40-9747-299BAB0E45AC}">
      <dgm:prSet/>
      <dgm:spPr/>
      <dgm:t>
        <a:bodyPr/>
        <a:lstStyle/>
        <a:p>
          <a:endParaRPr lang="zh-CN" altLang="en-US"/>
        </a:p>
      </dgm:t>
    </dgm:pt>
    <dgm:pt modelId="{08A0FB1A-335F-9441-B656-55FC7C887D09}" type="sibTrans" cxnId="{C825CFA6-52BF-3E40-9747-299BAB0E45AC}">
      <dgm:prSet/>
      <dgm:spPr/>
      <dgm:t>
        <a:bodyPr/>
        <a:lstStyle/>
        <a:p>
          <a:endParaRPr lang="zh-CN" altLang="en-US"/>
        </a:p>
      </dgm:t>
    </dgm:pt>
    <dgm:pt modelId="{26786D65-6695-BA4A-A2D2-8C9675A42DD2}">
      <dgm:prSet phldrT="[文本]"/>
      <dgm:spPr/>
      <dgm:t>
        <a:bodyPr/>
        <a:lstStyle/>
        <a:p>
          <a:r>
            <a:rPr lang="zh-CN" altLang="en-US" dirty="0" smtClean="0"/>
            <a:t>过程改进人员角色</a:t>
          </a:r>
          <a:endParaRPr lang="zh-CN" altLang="en-US" dirty="0"/>
        </a:p>
      </dgm:t>
    </dgm:pt>
    <dgm:pt modelId="{C2AF12A0-A562-5C44-8A84-F1034B5FC3AF}" type="parTrans" cxnId="{E2EBAAF1-596F-8847-838D-9C22C1817E9E}">
      <dgm:prSet/>
      <dgm:spPr/>
      <dgm:t>
        <a:bodyPr/>
        <a:lstStyle/>
        <a:p>
          <a:endParaRPr lang="zh-CN" altLang="en-US"/>
        </a:p>
      </dgm:t>
    </dgm:pt>
    <dgm:pt modelId="{C19BF69D-555F-9947-9A4F-DA21B208C1A7}" type="sibTrans" cxnId="{E2EBAAF1-596F-8847-838D-9C22C1817E9E}">
      <dgm:prSet/>
      <dgm:spPr/>
      <dgm:t>
        <a:bodyPr/>
        <a:lstStyle/>
        <a:p>
          <a:endParaRPr lang="zh-CN" altLang="en-US"/>
        </a:p>
      </dgm:t>
    </dgm:pt>
    <dgm:pt modelId="{5627F431-693D-DF47-82CE-3764269CF20F}">
      <dgm:prSet phldrT="[文本]"/>
      <dgm:spPr/>
      <dgm:t>
        <a:bodyPr/>
        <a:lstStyle/>
        <a:p>
          <a:r>
            <a:rPr lang="zh-CN" altLang="en-US" dirty="0" smtClean="0"/>
            <a:t>架构师角色 </a:t>
          </a:r>
          <a:r>
            <a:rPr lang="en-US" altLang="zh-CN" dirty="0" smtClean="0"/>
            <a:t>|</a:t>
          </a:r>
        </a:p>
        <a:p>
          <a:r>
            <a:rPr lang="zh-CN" altLang="en-US" dirty="0" smtClean="0"/>
            <a:t>项目经理角色 </a:t>
          </a:r>
          <a:r>
            <a:rPr lang="en-US" altLang="zh-CN" dirty="0" smtClean="0"/>
            <a:t>|</a:t>
          </a:r>
        </a:p>
        <a:p>
          <a:r>
            <a:rPr lang="zh-CN" altLang="en-US" dirty="0" smtClean="0"/>
            <a:t>产品经理角色</a:t>
          </a:r>
          <a:endParaRPr lang="zh-CN" altLang="en-US" dirty="0"/>
        </a:p>
      </dgm:t>
    </dgm:pt>
    <dgm:pt modelId="{6508F213-58B3-2946-B5FD-BBBED2ACF1C0}" type="parTrans" cxnId="{31093740-87A2-B946-88C1-CF48A21CEE07}">
      <dgm:prSet/>
      <dgm:spPr/>
      <dgm:t>
        <a:bodyPr/>
        <a:lstStyle/>
        <a:p>
          <a:endParaRPr lang="zh-CN" altLang="en-US"/>
        </a:p>
      </dgm:t>
    </dgm:pt>
    <dgm:pt modelId="{8603A837-9FF8-9E4A-A8D9-647538759579}" type="sibTrans" cxnId="{31093740-87A2-B946-88C1-CF48A21CEE07}">
      <dgm:prSet/>
      <dgm:spPr/>
      <dgm:t>
        <a:bodyPr/>
        <a:lstStyle/>
        <a:p>
          <a:endParaRPr lang="zh-CN" altLang="en-US"/>
        </a:p>
      </dgm:t>
    </dgm:pt>
    <dgm:pt modelId="{ACBA9877-CBD8-054F-BFDA-FD4CDA411B42}">
      <dgm:prSet phldrT="[文本]"/>
      <dgm:spPr/>
      <dgm:t>
        <a:bodyPr/>
        <a:lstStyle/>
        <a:p>
          <a:r>
            <a:rPr lang="zh-CN" altLang="en-US" dirty="0" smtClean="0"/>
            <a:t>熟悉关联岗位的工作职责</a:t>
          </a:r>
          <a:endParaRPr lang="en-US" altLang="zh-CN" dirty="0" smtClean="0"/>
        </a:p>
      </dgm:t>
    </dgm:pt>
    <dgm:pt modelId="{7699902C-F02F-9D42-87B5-4D4187892988}" type="parTrans" cxnId="{F39E0633-4ABB-BD46-A500-E67818CB0EF9}">
      <dgm:prSet/>
      <dgm:spPr/>
      <dgm:t>
        <a:bodyPr/>
        <a:lstStyle/>
        <a:p>
          <a:endParaRPr lang="zh-CN" altLang="en-US"/>
        </a:p>
      </dgm:t>
    </dgm:pt>
    <dgm:pt modelId="{150B45FE-BE9B-BC44-BF83-30278A0C16C9}" type="sibTrans" cxnId="{F39E0633-4ABB-BD46-A500-E67818CB0EF9}">
      <dgm:prSet/>
      <dgm:spPr/>
      <dgm:t>
        <a:bodyPr/>
        <a:lstStyle/>
        <a:p>
          <a:endParaRPr lang="zh-CN" altLang="en-US"/>
        </a:p>
      </dgm:t>
    </dgm:pt>
    <dgm:pt modelId="{9C44DBD2-240E-A544-8C34-6B8C15CAABAD}" type="pres">
      <dgm:prSet presAssocID="{45D64801-16A4-C443-AED1-EF11D72CD0A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4996688-3F7D-A946-BEBC-3D8483229BE6}" type="pres">
      <dgm:prSet presAssocID="{6AB98BC5-7488-F040-AD1E-D5D86EF44C06}" presName="composite" presStyleCnt="0"/>
      <dgm:spPr/>
    </dgm:pt>
    <dgm:pt modelId="{6FE6E3C6-731F-A845-8B3E-90A89E013C27}" type="pres">
      <dgm:prSet presAssocID="{6AB98BC5-7488-F040-AD1E-D5D86EF44C06}" presName="LShape" presStyleLbl="alignNode1" presStyleIdx="0" presStyleCnt="9"/>
      <dgm:spPr/>
    </dgm:pt>
    <dgm:pt modelId="{E7CD80A1-FDEE-2A48-BB76-70A6263BB866}" type="pres">
      <dgm:prSet presAssocID="{6AB98BC5-7488-F040-AD1E-D5D86EF44C06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EF039-14F4-9A48-AFD9-0468F924B70D}" type="pres">
      <dgm:prSet presAssocID="{6AB98BC5-7488-F040-AD1E-D5D86EF44C06}" presName="Triangle" presStyleLbl="alignNode1" presStyleIdx="1" presStyleCnt="9"/>
      <dgm:spPr/>
    </dgm:pt>
    <dgm:pt modelId="{0E1567F5-1AAE-BF4E-8458-89379758C16E}" type="pres">
      <dgm:prSet presAssocID="{E30E9717-455E-AA41-AE03-08F3A7910314}" presName="sibTrans" presStyleCnt="0"/>
      <dgm:spPr/>
    </dgm:pt>
    <dgm:pt modelId="{90D30225-8E9D-1347-BFB0-7392F707373D}" type="pres">
      <dgm:prSet presAssocID="{E30E9717-455E-AA41-AE03-08F3A7910314}" presName="space" presStyleCnt="0"/>
      <dgm:spPr/>
    </dgm:pt>
    <dgm:pt modelId="{EE0383B5-F662-B44E-B786-09C128076583}" type="pres">
      <dgm:prSet presAssocID="{ACBA9877-CBD8-054F-BFDA-FD4CDA411B42}" presName="composite" presStyleCnt="0"/>
      <dgm:spPr/>
    </dgm:pt>
    <dgm:pt modelId="{DAADC026-895C-024F-9244-860DC5379A33}" type="pres">
      <dgm:prSet presAssocID="{ACBA9877-CBD8-054F-BFDA-FD4CDA411B42}" presName="LShape" presStyleLbl="alignNode1" presStyleIdx="2" presStyleCnt="9"/>
      <dgm:spPr/>
    </dgm:pt>
    <dgm:pt modelId="{239A350B-FF30-A447-BB89-E9A9A9609DDA}" type="pres">
      <dgm:prSet presAssocID="{ACBA9877-CBD8-054F-BFDA-FD4CDA411B42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BA809A-EB93-1348-90FA-1748D1B47AF7}" type="pres">
      <dgm:prSet presAssocID="{ACBA9877-CBD8-054F-BFDA-FD4CDA411B42}" presName="Triangle" presStyleLbl="alignNode1" presStyleIdx="3" presStyleCnt="9"/>
      <dgm:spPr/>
    </dgm:pt>
    <dgm:pt modelId="{E1606DBE-8F0B-5F43-97DF-BCB096809878}" type="pres">
      <dgm:prSet presAssocID="{150B45FE-BE9B-BC44-BF83-30278A0C16C9}" presName="sibTrans" presStyleCnt="0"/>
      <dgm:spPr/>
    </dgm:pt>
    <dgm:pt modelId="{69FD2EA6-2D71-A643-A203-00276B678016}" type="pres">
      <dgm:prSet presAssocID="{150B45FE-BE9B-BC44-BF83-30278A0C16C9}" presName="space" presStyleCnt="0"/>
      <dgm:spPr/>
    </dgm:pt>
    <dgm:pt modelId="{C6021140-93BA-7B44-9216-66A52726F840}" type="pres">
      <dgm:prSet presAssocID="{DBE6221F-5E7A-2541-AC63-EDC6B556A9D6}" presName="composite" presStyleCnt="0"/>
      <dgm:spPr/>
    </dgm:pt>
    <dgm:pt modelId="{4300C36D-7064-3949-B549-488761CDA53B}" type="pres">
      <dgm:prSet presAssocID="{DBE6221F-5E7A-2541-AC63-EDC6B556A9D6}" presName="LShape" presStyleLbl="alignNode1" presStyleIdx="4" presStyleCnt="9"/>
      <dgm:spPr/>
    </dgm:pt>
    <dgm:pt modelId="{3191C021-25CD-064E-BBDE-C2F965943DCE}" type="pres">
      <dgm:prSet presAssocID="{DBE6221F-5E7A-2541-AC63-EDC6B556A9D6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5FE2FE-1461-5548-9D7E-C01DA7E3D72F}" type="pres">
      <dgm:prSet presAssocID="{DBE6221F-5E7A-2541-AC63-EDC6B556A9D6}" presName="Triangle" presStyleLbl="alignNode1" presStyleIdx="5" presStyleCnt="9"/>
      <dgm:spPr/>
    </dgm:pt>
    <dgm:pt modelId="{825BD284-30BC-564F-B70C-DA0EC1F234C5}" type="pres">
      <dgm:prSet presAssocID="{08A0FB1A-335F-9441-B656-55FC7C887D09}" presName="sibTrans" presStyleCnt="0"/>
      <dgm:spPr/>
    </dgm:pt>
    <dgm:pt modelId="{C4771280-5B8D-8549-A68C-92CD1DE54ECB}" type="pres">
      <dgm:prSet presAssocID="{08A0FB1A-335F-9441-B656-55FC7C887D09}" presName="space" presStyleCnt="0"/>
      <dgm:spPr/>
    </dgm:pt>
    <dgm:pt modelId="{15D668F4-BBF6-7D46-B0D5-F6ABA7D58A59}" type="pres">
      <dgm:prSet presAssocID="{26786D65-6695-BA4A-A2D2-8C9675A42DD2}" presName="composite" presStyleCnt="0"/>
      <dgm:spPr/>
    </dgm:pt>
    <dgm:pt modelId="{3B92F942-BE48-8D42-B077-DDF9B4133782}" type="pres">
      <dgm:prSet presAssocID="{26786D65-6695-BA4A-A2D2-8C9675A42DD2}" presName="LShape" presStyleLbl="alignNode1" presStyleIdx="6" presStyleCnt="9"/>
      <dgm:spPr/>
    </dgm:pt>
    <dgm:pt modelId="{7FF9732D-DB5A-6F48-A359-C9677CD73220}" type="pres">
      <dgm:prSet presAssocID="{26786D65-6695-BA4A-A2D2-8C9675A42DD2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C9EE7E-50BF-5D42-AE74-6A356A6B43E2}" type="pres">
      <dgm:prSet presAssocID="{26786D65-6695-BA4A-A2D2-8C9675A42DD2}" presName="Triangle" presStyleLbl="alignNode1" presStyleIdx="7" presStyleCnt="9"/>
      <dgm:spPr/>
    </dgm:pt>
    <dgm:pt modelId="{0EE3412F-0EDD-644C-8491-B316993C3CB5}" type="pres">
      <dgm:prSet presAssocID="{C19BF69D-555F-9947-9A4F-DA21B208C1A7}" presName="sibTrans" presStyleCnt="0"/>
      <dgm:spPr/>
    </dgm:pt>
    <dgm:pt modelId="{448A61EB-270F-F74C-B47A-5A9ED374A200}" type="pres">
      <dgm:prSet presAssocID="{C19BF69D-555F-9947-9A4F-DA21B208C1A7}" presName="space" presStyleCnt="0"/>
      <dgm:spPr/>
    </dgm:pt>
    <dgm:pt modelId="{D9F40F6F-C9E5-8A46-8657-750F99E5CB29}" type="pres">
      <dgm:prSet presAssocID="{5627F431-693D-DF47-82CE-3764269CF20F}" presName="composite" presStyleCnt="0"/>
      <dgm:spPr/>
    </dgm:pt>
    <dgm:pt modelId="{B3349A45-02C5-A74C-9D97-3CE530229EBF}" type="pres">
      <dgm:prSet presAssocID="{5627F431-693D-DF47-82CE-3764269CF20F}" presName="LShape" presStyleLbl="alignNode1" presStyleIdx="8" presStyleCnt="9"/>
      <dgm:spPr/>
    </dgm:pt>
    <dgm:pt modelId="{22C32312-9EF8-3B4F-8CCF-4A3616C95F33}" type="pres">
      <dgm:prSet presAssocID="{5627F431-693D-DF47-82CE-3764269CF20F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3585733-4A4B-A54F-BFB3-25B61751ECF8}" type="presOf" srcId="{26786D65-6695-BA4A-A2D2-8C9675A42DD2}" destId="{7FF9732D-DB5A-6F48-A359-C9677CD73220}" srcOrd="0" destOrd="0" presId="urn:microsoft.com/office/officeart/2009/3/layout/StepUpProcess"/>
    <dgm:cxn modelId="{DE0946F7-23A3-B74F-B7DB-B9363E342C27}" type="presOf" srcId="{ACBA9877-CBD8-054F-BFDA-FD4CDA411B42}" destId="{239A350B-FF30-A447-BB89-E9A9A9609DDA}" srcOrd="0" destOrd="0" presId="urn:microsoft.com/office/officeart/2009/3/layout/StepUpProcess"/>
    <dgm:cxn modelId="{4E00F24F-EE0E-BD4A-AD00-A953B3DB86DD}" type="presOf" srcId="{DBE6221F-5E7A-2541-AC63-EDC6B556A9D6}" destId="{3191C021-25CD-064E-BBDE-C2F965943DCE}" srcOrd="0" destOrd="0" presId="urn:microsoft.com/office/officeart/2009/3/layout/StepUpProcess"/>
    <dgm:cxn modelId="{86E81923-7314-8D40-8EE6-653E99E42767}" type="presOf" srcId="{6AB98BC5-7488-F040-AD1E-D5D86EF44C06}" destId="{E7CD80A1-FDEE-2A48-BB76-70A6263BB866}" srcOrd="0" destOrd="0" presId="urn:microsoft.com/office/officeart/2009/3/layout/StepUpProcess"/>
    <dgm:cxn modelId="{F39E0633-4ABB-BD46-A500-E67818CB0EF9}" srcId="{45D64801-16A4-C443-AED1-EF11D72CD0A5}" destId="{ACBA9877-CBD8-054F-BFDA-FD4CDA411B42}" srcOrd="1" destOrd="0" parTransId="{7699902C-F02F-9D42-87B5-4D4187892988}" sibTransId="{150B45FE-BE9B-BC44-BF83-30278A0C16C9}"/>
    <dgm:cxn modelId="{C825CFA6-52BF-3E40-9747-299BAB0E45AC}" srcId="{45D64801-16A4-C443-AED1-EF11D72CD0A5}" destId="{DBE6221F-5E7A-2541-AC63-EDC6B556A9D6}" srcOrd="2" destOrd="0" parTransId="{40512825-F745-6B41-A31C-8DCF4B3BF8BF}" sibTransId="{08A0FB1A-335F-9441-B656-55FC7C887D09}"/>
    <dgm:cxn modelId="{E2EBAAF1-596F-8847-838D-9C22C1817E9E}" srcId="{45D64801-16A4-C443-AED1-EF11D72CD0A5}" destId="{26786D65-6695-BA4A-A2D2-8C9675A42DD2}" srcOrd="3" destOrd="0" parTransId="{C2AF12A0-A562-5C44-8A84-F1034B5FC3AF}" sibTransId="{C19BF69D-555F-9947-9A4F-DA21B208C1A7}"/>
    <dgm:cxn modelId="{31093740-87A2-B946-88C1-CF48A21CEE07}" srcId="{45D64801-16A4-C443-AED1-EF11D72CD0A5}" destId="{5627F431-693D-DF47-82CE-3764269CF20F}" srcOrd="4" destOrd="0" parTransId="{6508F213-58B3-2946-B5FD-BBBED2ACF1C0}" sibTransId="{8603A837-9FF8-9E4A-A8D9-647538759579}"/>
    <dgm:cxn modelId="{C4188AE8-CB2E-3241-9C75-828D29AC0412}" srcId="{45D64801-16A4-C443-AED1-EF11D72CD0A5}" destId="{6AB98BC5-7488-F040-AD1E-D5D86EF44C06}" srcOrd="0" destOrd="0" parTransId="{2C827488-18E5-0242-8A83-210DD38FC869}" sibTransId="{E30E9717-455E-AA41-AE03-08F3A7910314}"/>
    <dgm:cxn modelId="{2BB1A250-02EA-DC4D-A28B-76BA36A2580D}" type="presOf" srcId="{5627F431-693D-DF47-82CE-3764269CF20F}" destId="{22C32312-9EF8-3B4F-8CCF-4A3616C95F33}" srcOrd="0" destOrd="0" presId="urn:microsoft.com/office/officeart/2009/3/layout/StepUpProcess"/>
    <dgm:cxn modelId="{B1F28944-810B-C64A-948D-9A47CC56D277}" type="presOf" srcId="{45D64801-16A4-C443-AED1-EF11D72CD0A5}" destId="{9C44DBD2-240E-A544-8C34-6B8C15CAABAD}" srcOrd="0" destOrd="0" presId="urn:microsoft.com/office/officeart/2009/3/layout/StepUpProcess"/>
    <dgm:cxn modelId="{8482D24C-DAE5-B345-83B6-F0040750C492}" type="presParOf" srcId="{9C44DBD2-240E-A544-8C34-6B8C15CAABAD}" destId="{64996688-3F7D-A946-BEBC-3D8483229BE6}" srcOrd="0" destOrd="0" presId="urn:microsoft.com/office/officeart/2009/3/layout/StepUpProcess"/>
    <dgm:cxn modelId="{7B682E63-7ED4-5041-89C1-B18B954347AB}" type="presParOf" srcId="{64996688-3F7D-A946-BEBC-3D8483229BE6}" destId="{6FE6E3C6-731F-A845-8B3E-90A89E013C27}" srcOrd="0" destOrd="0" presId="urn:microsoft.com/office/officeart/2009/3/layout/StepUpProcess"/>
    <dgm:cxn modelId="{3C2B8CD4-278D-6948-A119-87683143837F}" type="presParOf" srcId="{64996688-3F7D-A946-BEBC-3D8483229BE6}" destId="{E7CD80A1-FDEE-2A48-BB76-70A6263BB866}" srcOrd="1" destOrd="0" presId="urn:microsoft.com/office/officeart/2009/3/layout/StepUpProcess"/>
    <dgm:cxn modelId="{D7496259-F732-C746-8547-CD29CC134F68}" type="presParOf" srcId="{64996688-3F7D-A946-BEBC-3D8483229BE6}" destId="{D4AEF039-14F4-9A48-AFD9-0468F924B70D}" srcOrd="2" destOrd="0" presId="urn:microsoft.com/office/officeart/2009/3/layout/StepUpProcess"/>
    <dgm:cxn modelId="{9661A67A-31D7-1E41-9878-E54CF842E7AE}" type="presParOf" srcId="{9C44DBD2-240E-A544-8C34-6B8C15CAABAD}" destId="{0E1567F5-1AAE-BF4E-8458-89379758C16E}" srcOrd="1" destOrd="0" presId="urn:microsoft.com/office/officeart/2009/3/layout/StepUpProcess"/>
    <dgm:cxn modelId="{9416A9E2-7947-2F4D-8CD2-19A405BB7262}" type="presParOf" srcId="{0E1567F5-1AAE-BF4E-8458-89379758C16E}" destId="{90D30225-8E9D-1347-BFB0-7392F707373D}" srcOrd="0" destOrd="0" presId="urn:microsoft.com/office/officeart/2009/3/layout/StepUpProcess"/>
    <dgm:cxn modelId="{A1E4777D-8148-F742-BCB3-59A3733F8B22}" type="presParOf" srcId="{9C44DBD2-240E-A544-8C34-6B8C15CAABAD}" destId="{EE0383B5-F662-B44E-B786-09C128076583}" srcOrd="2" destOrd="0" presId="urn:microsoft.com/office/officeart/2009/3/layout/StepUpProcess"/>
    <dgm:cxn modelId="{661BDD85-1137-434D-BB8F-FD7061E1FB73}" type="presParOf" srcId="{EE0383B5-F662-B44E-B786-09C128076583}" destId="{DAADC026-895C-024F-9244-860DC5379A33}" srcOrd="0" destOrd="0" presId="urn:microsoft.com/office/officeart/2009/3/layout/StepUpProcess"/>
    <dgm:cxn modelId="{0A044002-A684-AE40-B70C-54805EE57C27}" type="presParOf" srcId="{EE0383B5-F662-B44E-B786-09C128076583}" destId="{239A350B-FF30-A447-BB89-E9A9A9609DDA}" srcOrd="1" destOrd="0" presId="urn:microsoft.com/office/officeart/2009/3/layout/StepUpProcess"/>
    <dgm:cxn modelId="{4B4DBD8A-EA47-A341-80A5-F3EE799FBC74}" type="presParOf" srcId="{EE0383B5-F662-B44E-B786-09C128076583}" destId="{A4BA809A-EB93-1348-90FA-1748D1B47AF7}" srcOrd="2" destOrd="0" presId="urn:microsoft.com/office/officeart/2009/3/layout/StepUpProcess"/>
    <dgm:cxn modelId="{0D8ACC35-7384-AB40-B49F-43B5EA0687B8}" type="presParOf" srcId="{9C44DBD2-240E-A544-8C34-6B8C15CAABAD}" destId="{E1606DBE-8F0B-5F43-97DF-BCB096809878}" srcOrd="3" destOrd="0" presId="urn:microsoft.com/office/officeart/2009/3/layout/StepUpProcess"/>
    <dgm:cxn modelId="{C9B1CD6D-8C9A-8D4E-9441-453E1DFEBC90}" type="presParOf" srcId="{E1606DBE-8F0B-5F43-97DF-BCB096809878}" destId="{69FD2EA6-2D71-A643-A203-00276B678016}" srcOrd="0" destOrd="0" presId="urn:microsoft.com/office/officeart/2009/3/layout/StepUpProcess"/>
    <dgm:cxn modelId="{22F2AC61-5B4D-BB4D-AC56-D67BE536ABEB}" type="presParOf" srcId="{9C44DBD2-240E-A544-8C34-6B8C15CAABAD}" destId="{C6021140-93BA-7B44-9216-66A52726F840}" srcOrd="4" destOrd="0" presId="urn:microsoft.com/office/officeart/2009/3/layout/StepUpProcess"/>
    <dgm:cxn modelId="{52000B4B-B3FB-294F-921D-A079B668C3CE}" type="presParOf" srcId="{C6021140-93BA-7B44-9216-66A52726F840}" destId="{4300C36D-7064-3949-B549-488761CDA53B}" srcOrd="0" destOrd="0" presId="urn:microsoft.com/office/officeart/2009/3/layout/StepUpProcess"/>
    <dgm:cxn modelId="{BF9B15D3-1B0E-7E49-97D3-D9DF29A63119}" type="presParOf" srcId="{C6021140-93BA-7B44-9216-66A52726F840}" destId="{3191C021-25CD-064E-BBDE-C2F965943DCE}" srcOrd="1" destOrd="0" presId="urn:microsoft.com/office/officeart/2009/3/layout/StepUpProcess"/>
    <dgm:cxn modelId="{FA5BB642-4B6A-D642-BD6A-0A894131EA53}" type="presParOf" srcId="{C6021140-93BA-7B44-9216-66A52726F840}" destId="{AA5FE2FE-1461-5548-9D7E-C01DA7E3D72F}" srcOrd="2" destOrd="0" presId="urn:microsoft.com/office/officeart/2009/3/layout/StepUpProcess"/>
    <dgm:cxn modelId="{C2355468-311B-B34A-B278-2CF31ADAB590}" type="presParOf" srcId="{9C44DBD2-240E-A544-8C34-6B8C15CAABAD}" destId="{825BD284-30BC-564F-B70C-DA0EC1F234C5}" srcOrd="5" destOrd="0" presId="urn:microsoft.com/office/officeart/2009/3/layout/StepUpProcess"/>
    <dgm:cxn modelId="{A0F2F427-99F8-9F48-816D-23312E6681C7}" type="presParOf" srcId="{825BD284-30BC-564F-B70C-DA0EC1F234C5}" destId="{C4771280-5B8D-8549-A68C-92CD1DE54ECB}" srcOrd="0" destOrd="0" presId="urn:microsoft.com/office/officeart/2009/3/layout/StepUpProcess"/>
    <dgm:cxn modelId="{3E5CEBC7-EA4B-5442-BD19-9B6572929341}" type="presParOf" srcId="{9C44DBD2-240E-A544-8C34-6B8C15CAABAD}" destId="{15D668F4-BBF6-7D46-B0D5-F6ABA7D58A59}" srcOrd="6" destOrd="0" presId="urn:microsoft.com/office/officeart/2009/3/layout/StepUpProcess"/>
    <dgm:cxn modelId="{CC93B286-7070-7D4A-9837-7EE6679374AA}" type="presParOf" srcId="{15D668F4-BBF6-7D46-B0D5-F6ABA7D58A59}" destId="{3B92F942-BE48-8D42-B077-DDF9B4133782}" srcOrd="0" destOrd="0" presId="urn:microsoft.com/office/officeart/2009/3/layout/StepUpProcess"/>
    <dgm:cxn modelId="{580F5E72-8A0C-5B4D-AD4A-E73F6F2F2BC1}" type="presParOf" srcId="{15D668F4-BBF6-7D46-B0D5-F6ABA7D58A59}" destId="{7FF9732D-DB5A-6F48-A359-C9677CD73220}" srcOrd="1" destOrd="0" presId="urn:microsoft.com/office/officeart/2009/3/layout/StepUpProcess"/>
    <dgm:cxn modelId="{C820E647-9BDC-D842-A37E-2DE5B8DBE4C6}" type="presParOf" srcId="{15D668F4-BBF6-7D46-B0D5-F6ABA7D58A59}" destId="{F1C9EE7E-50BF-5D42-AE74-6A356A6B43E2}" srcOrd="2" destOrd="0" presId="urn:microsoft.com/office/officeart/2009/3/layout/StepUpProcess"/>
    <dgm:cxn modelId="{0994103B-2243-C64B-9DA4-A18FCBA01D9A}" type="presParOf" srcId="{9C44DBD2-240E-A544-8C34-6B8C15CAABAD}" destId="{0EE3412F-0EDD-644C-8491-B316993C3CB5}" srcOrd="7" destOrd="0" presId="urn:microsoft.com/office/officeart/2009/3/layout/StepUpProcess"/>
    <dgm:cxn modelId="{1BAF4573-ADE4-694C-B405-9C685620ED09}" type="presParOf" srcId="{0EE3412F-0EDD-644C-8491-B316993C3CB5}" destId="{448A61EB-270F-F74C-B47A-5A9ED374A200}" srcOrd="0" destOrd="0" presId="urn:microsoft.com/office/officeart/2009/3/layout/StepUpProcess"/>
    <dgm:cxn modelId="{05E0823E-35C9-604A-9003-7952EFE73743}" type="presParOf" srcId="{9C44DBD2-240E-A544-8C34-6B8C15CAABAD}" destId="{D9F40F6F-C9E5-8A46-8657-750F99E5CB29}" srcOrd="8" destOrd="0" presId="urn:microsoft.com/office/officeart/2009/3/layout/StepUpProcess"/>
    <dgm:cxn modelId="{9D35ED5B-7921-4847-8FB9-60AB1FA617C6}" type="presParOf" srcId="{D9F40F6F-C9E5-8A46-8657-750F99E5CB29}" destId="{B3349A45-02C5-A74C-9D97-3CE530229EBF}" srcOrd="0" destOrd="0" presId="urn:microsoft.com/office/officeart/2009/3/layout/StepUpProcess"/>
    <dgm:cxn modelId="{B48C0FA3-DD82-8745-AC3B-673EF36AD49A}" type="presParOf" srcId="{D9F40F6F-C9E5-8A46-8657-750F99E5CB29}" destId="{22C32312-9EF8-3B4F-8CCF-4A3616C95F3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7B93FE4-37CB-FD4C-AFA8-3B5E035E690B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39FF70-6BAD-DC4E-ADB0-68F6C20411C8}">
      <dgm:prSet phldrT="[文本]"/>
      <dgm:spPr/>
      <dgm:t>
        <a:bodyPr/>
        <a:lstStyle/>
        <a:p>
          <a:r>
            <a:rPr lang="zh-CN" altLang="en-US" dirty="0" smtClean="0"/>
            <a:t>流程制作过程示例</a:t>
          </a:r>
          <a:endParaRPr lang="zh-CN" altLang="en-US" dirty="0"/>
        </a:p>
      </dgm:t>
    </dgm:pt>
    <dgm:pt modelId="{F3083B9C-99C8-E749-93E3-BD10AE84EFCC}" type="parTrans" cxnId="{B9A7B0FF-1FBA-CE4E-914B-2446D6A5E74C}">
      <dgm:prSet/>
      <dgm:spPr/>
      <dgm:t>
        <a:bodyPr/>
        <a:lstStyle/>
        <a:p>
          <a:endParaRPr lang="zh-CN" altLang="en-US"/>
        </a:p>
      </dgm:t>
    </dgm:pt>
    <dgm:pt modelId="{32A4E7DD-6B43-2347-8810-A44A14DC80E7}" type="sibTrans" cxnId="{B9A7B0FF-1FBA-CE4E-914B-2446D6A5E74C}">
      <dgm:prSet/>
      <dgm:spPr/>
      <dgm:t>
        <a:bodyPr/>
        <a:lstStyle/>
        <a:p>
          <a:endParaRPr lang="zh-CN" altLang="en-US"/>
        </a:p>
      </dgm:t>
    </dgm:pt>
    <dgm:pt modelId="{CC885A8C-6B61-2445-8632-22EFEC3B4560}">
      <dgm:prSet phldrT="[文本]"/>
      <dgm:spPr/>
      <dgm:t>
        <a:bodyPr/>
        <a:lstStyle/>
        <a:p>
          <a:r>
            <a:rPr lang="zh-CN" altLang="en-US" dirty="0" smtClean="0"/>
            <a:t>流程组件属性标准</a:t>
          </a:r>
          <a:endParaRPr lang="zh-CN" altLang="en-US" dirty="0"/>
        </a:p>
      </dgm:t>
    </dgm:pt>
    <dgm:pt modelId="{DC1AA233-516E-DB42-8C82-827DEA6B40E3}" type="parTrans" cxnId="{B8642546-F021-4442-815B-15D2D89F799D}">
      <dgm:prSet/>
      <dgm:spPr/>
      <dgm:t>
        <a:bodyPr/>
        <a:lstStyle/>
        <a:p>
          <a:endParaRPr lang="zh-CN" altLang="en-US"/>
        </a:p>
      </dgm:t>
    </dgm:pt>
    <dgm:pt modelId="{F0EDDBAA-AC5A-4F48-86A1-E2884CFF42B0}" type="sibTrans" cxnId="{B8642546-F021-4442-815B-15D2D89F799D}">
      <dgm:prSet/>
      <dgm:spPr/>
      <dgm:t>
        <a:bodyPr/>
        <a:lstStyle/>
        <a:p>
          <a:endParaRPr lang="zh-CN" altLang="en-US"/>
        </a:p>
      </dgm:t>
    </dgm:pt>
    <dgm:pt modelId="{7990A81C-DD76-BC45-A4D1-AA810E83BDFE}">
      <dgm:prSet phldrT="[文本]"/>
      <dgm:spPr/>
      <dgm:t>
        <a:bodyPr/>
        <a:lstStyle/>
        <a:p>
          <a:r>
            <a:rPr lang="zh-CN" altLang="en-US" dirty="0" smtClean="0"/>
            <a:t>平台工作流程</a:t>
          </a:r>
          <a:endParaRPr lang="zh-CN" altLang="en-US" dirty="0"/>
        </a:p>
      </dgm:t>
    </dgm:pt>
    <dgm:pt modelId="{D24237A9-61C5-5640-BF49-EC58CE592944}" type="parTrans" cxnId="{58410E3F-A3A2-0340-9E62-4AA380C141F7}">
      <dgm:prSet/>
      <dgm:spPr/>
      <dgm:t>
        <a:bodyPr/>
        <a:lstStyle/>
        <a:p>
          <a:endParaRPr lang="zh-CN" altLang="en-US"/>
        </a:p>
      </dgm:t>
    </dgm:pt>
    <dgm:pt modelId="{E6C97C2F-8A7F-C24D-B77E-940D7BC8FBA2}" type="sibTrans" cxnId="{58410E3F-A3A2-0340-9E62-4AA380C141F7}">
      <dgm:prSet/>
      <dgm:spPr/>
      <dgm:t>
        <a:bodyPr/>
        <a:lstStyle/>
        <a:p>
          <a:endParaRPr lang="zh-CN" altLang="en-US"/>
        </a:p>
      </dgm:t>
    </dgm:pt>
    <dgm:pt modelId="{ECE1FB4D-4EAF-E349-9D00-F342BAD5F203}">
      <dgm:prSet phldrT="[文本]"/>
      <dgm:spPr/>
      <dgm:t>
        <a:bodyPr/>
        <a:lstStyle/>
        <a:p>
          <a:r>
            <a:rPr lang="zh-CN" altLang="en-US" dirty="0" smtClean="0"/>
            <a:t>平台标准流程概览</a:t>
          </a:r>
          <a:endParaRPr lang="zh-CN" altLang="en-US" dirty="0"/>
        </a:p>
      </dgm:t>
    </dgm:pt>
    <dgm:pt modelId="{9F1839AD-734B-1141-A7EC-36295F65BF32}" type="parTrans" cxnId="{BD69EAD2-BE80-6146-ADDE-0DF37D9881A1}">
      <dgm:prSet/>
      <dgm:spPr/>
      <dgm:t>
        <a:bodyPr/>
        <a:lstStyle/>
        <a:p>
          <a:endParaRPr lang="zh-CN" altLang="en-US"/>
        </a:p>
      </dgm:t>
    </dgm:pt>
    <dgm:pt modelId="{A98C2F96-5077-9747-A33C-34BD022CA82A}" type="sibTrans" cxnId="{BD69EAD2-BE80-6146-ADDE-0DF37D9881A1}">
      <dgm:prSet/>
      <dgm:spPr/>
      <dgm:t>
        <a:bodyPr/>
        <a:lstStyle/>
        <a:p>
          <a:endParaRPr lang="zh-CN" altLang="en-US"/>
        </a:p>
      </dgm:t>
    </dgm:pt>
    <dgm:pt modelId="{207B39A2-4ACA-CB4C-961F-2893DFDE8104}">
      <dgm:prSet phldrT="[文本]"/>
      <dgm:spPr/>
      <dgm:t>
        <a:bodyPr/>
        <a:lstStyle/>
        <a:p>
          <a:r>
            <a:rPr lang="zh-CN" altLang="en-US" dirty="0" smtClean="0"/>
            <a:t>项目管理工作流程、开发管理工作流程、日常工作流程、通用工作流程、选拔工作流程、培训工作流程、考核工作流程</a:t>
          </a:r>
          <a:endParaRPr lang="zh-CN" altLang="en-US" dirty="0"/>
        </a:p>
      </dgm:t>
    </dgm:pt>
    <dgm:pt modelId="{8C3C0C43-303B-2D43-9D87-F05D30D6701C}" type="parTrans" cxnId="{C518BE1F-7E68-4840-B770-D9CA6BC49B21}">
      <dgm:prSet/>
      <dgm:spPr/>
      <dgm:t>
        <a:bodyPr/>
        <a:lstStyle/>
        <a:p>
          <a:endParaRPr lang="zh-CN" altLang="en-US"/>
        </a:p>
      </dgm:t>
    </dgm:pt>
    <dgm:pt modelId="{47B621E0-D37A-254C-B3FC-005D6DB78D91}" type="sibTrans" cxnId="{C518BE1F-7E68-4840-B770-D9CA6BC49B21}">
      <dgm:prSet/>
      <dgm:spPr/>
      <dgm:t>
        <a:bodyPr/>
        <a:lstStyle/>
        <a:p>
          <a:endParaRPr lang="zh-CN" altLang="en-US"/>
        </a:p>
      </dgm:t>
    </dgm:pt>
    <dgm:pt modelId="{834CB021-3C66-1F4C-9244-39869B7E256F}">
      <dgm:prSet phldrT="[文本]"/>
      <dgm:spPr/>
      <dgm:t>
        <a:bodyPr/>
        <a:lstStyle/>
        <a:p>
          <a:r>
            <a:rPr lang="zh-CN" altLang="en-US" dirty="0" smtClean="0"/>
            <a:t>流程类型分类标准</a:t>
          </a:r>
          <a:endParaRPr lang="zh-CN" altLang="en-US" dirty="0"/>
        </a:p>
      </dgm:t>
    </dgm:pt>
    <dgm:pt modelId="{D4E468C7-1113-9240-8BB8-0114DB812DD7}" type="parTrans" cxnId="{F9672F87-7001-5E44-BD61-D61FC09FF2AB}">
      <dgm:prSet/>
      <dgm:spPr/>
      <dgm:t>
        <a:bodyPr/>
        <a:lstStyle/>
        <a:p>
          <a:endParaRPr lang="zh-CN" altLang="en-US"/>
        </a:p>
      </dgm:t>
    </dgm:pt>
    <dgm:pt modelId="{9142033F-D290-D242-ACF9-497BAC5B1787}" type="sibTrans" cxnId="{F9672F87-7001-5E44-BD61-D61FC09FF2AB}">
      <dgm:prSet/>
      <dgm:spPr/>
      <dgm:t>
        <a:bodyPr/>
        <a:lstStyle/>
        <a:p>
          <a:endParaRPr lang="zh-CN" altLang="en-US"/>
        </a:p>
      </dgm:t>
    </dgm:pt>
    <dgm:pt modelId="{4958C291-798E-BE4F-A555-309416DA1A95}" type="pres">
      <dgm:prSet presAssocID="{77B93FE4-37CB-FD4C-AFA8-3B5E035E690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DEB7ED3-CC59-7644-94FB-8082D2767284}" type="pres">
      <dgm:prSet presAssocID="{77B93FE4-37CB-FD4C-AFA8-3B5E035E690B}" presName="Name1" presStyleCnt="0"/>
      <dgm:spPr/>
    </dgm:pt>
    <dgm:pt modelId="{CC1CEACB-CA9A-8A4F-AA1D-10CFF82849A8}" type="pres">
      <dgm:prSet presAssocID="{77B93FE4-37CB-FD4C-AFA8-3B5E035E690B}" presName="cycle" presStyleCnt="0"/>
      <dgm:spPr/>
    </dgm:pt>
    <dgm:pt modelId="{2D8BE040-573B-FA4F-8665-7B246C3CB229}" type="pres">
      <dgm:prSet presAssocID="{77B93FE4-37CB-FD4C-AFA8-3B5E035E690B}" presName="srcNode" presStyleLbl="node1" presStyleIdx="0" presStyleCnt="5"/>
      <dgm:spPr/>
    </dgm:pt>
    <dgm:pt modelId="{F865CA66-72A4-3843-AA6A-E94E26ADF933}" type="pres">
      <dgm:prSet presAssocID="{77B93FE4-37CB-FD4C-AFA8-3B5E035E690B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1DCB9F8-37D6-AF4B-B7CD-9D0FD3B32FBB}" type="pres">
      <dgm:prSet presAssocID="{77B93FE4-37CB-FD4C-AFA8-3B5E035E690B}" presName="extraNode" presStyleLbl="node1" presStyleIdx="0" presStyleCnt="5"/>
      <dgm:spPr/>
    </dgm:pt>
    <dgm:pt modelId="{D7FAE41F-8A73-A04B-A9D2-BA205C92A44C}" type="pres">
      <dgm:prSet presAssocID="{77B93FE4-37CB-FD4C-AFA8-3B5E035E690B}" presName="dstNode" presStyleLbl="node1" presStyleIdx="0" presStyleCnt="5"/>
      <dgm:spPr/>
    </dgm:pt>
    <dgm:pt modelId="{6B3443D4-1C6E-1A4F-9276-41EC687D8100}" type="pres">
      <dgm:prSet presAssocID="{CC885A8C-6B61-2445-8632-22EFEC3B4560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BA809-09CD-784F-88F6-2B39979CCA19}" type="pres">
      <dgm:prSet presAssocID="{CC885A8C-6B61-2445-8632-22EFEC3B4560}" presName="accent_1" presStyleCnt="0"/>
      <dgm:spPr/>
    </dgm:pt>
    <dgm:pt modelId="{F55804E5-432B-7342-B572-541892237190}" type="pres">
      <dgm:prSet presAssocID="{CC885A8C-6B61-2445-8632-22EFEC3B4560}" presName="accentRepeatNode" presStyleLbl="solidFgAcc1" presStyleIdx="0" presStyleCnt="5"/>
      <dgm:spPr/>
    </dgm:pt>
    <dgm:pt modelId="{BA17A75A-6D99-F840-ACD7-32E15DBA2C33}" type="pres">
      <dgm:prSet presAssocID="{834CB021-3C66-1F4C-9244-39869B7E256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657417-DDFA-F24C-8DCB-1434E0C3F796}" type="pres">
      <dgm:prSet presAssocID="{834CB021-3C66-1F4C-9244-39869B7E256F}" presName="accent_2" presStyleCnt="0"/>
      <dgm:spPr/>
    </dgm:pt>
    <dgm:pt modelId="{571D5826-6A44-2343-9E5E-800C8E2E137B}" type="pres">
      <dgm:prSet presAssocID="{834CB021-3C66-1F4C-9244-39869B7E256F}" presName="accentRepeatNode" presStyleLbl="solidFgAcc1" presStyleIdx="1" presStyleCnt="5"/>
      <dgm:spPr/>
    </dgm:pt>
    <dgm:pt modelId="{1AF63A3D-1799-7846-998F-C5794BD16600}" type="pres">
      <dgm:prSet presAssocID="{AF39FF70-6BAD-DC4E-ADB0-68F6C20411C8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4C53A5-6A39-3A43-9186-4262286AFCB0}" type="pres">
      <dgm:prSet presAssocID="{AF39FF70-6BAD-DC4E-ADB0-68F6C20411C8}" presName="accent_3" presStyleCnt="0"/>
      <dgm:spPr/>
    </dgm:pt>
    <dgm:pt modelId="{DDEFE3C6-F977-7743-8A6D-79EAB21D7CD4}" type="pres">
      <dgm:prSet presAssocID="{AF39FF70-6BAD-DC4E-ADB0-68F6C20411C8}" presName="accentRepeatNode" presStyleLbl="solidFgAcc1" presStyleIdx="2" presStyleCnt="5"/>
      <dgm:spPr/>
    </dgm:pt>
    <dgm:pt modelId="{826ED4C9-4CCC-834B-8147-65737ED2742B}" type="pres">
      <dgm:prSet presAssocID="{ECE1FB4D-4EAF-E349-9D00-F342BAD5F20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8CB5FC-6A67-A840-9873-995CC5C5CC0C}" type="pres">
      <dgm:prSet presAssocID="{ECE1FB4D-4EAF-E349-9D00-F342BAD5F203}" presName="accent_4" presStyleCnt="0"/>
      <dgm:spPr/>
    </dgm:pt>
    <dgm:pt modelId="{2DCE5727-D7F5-3D49-A331-BDDF60386540}" type="pres">
      <dgm:prSet presAssocID="{ECE1FB4D-4EAF-E349-9D00-F342BAD5F203}" presName="accentRepeatNode" presStyleLbl="solidFgAcc1" presStyleIdx="3" presStyleCnt="5"/>
      <dgm:spPr/>
    </dgm:pt>
    <dgm:pt modelId="{E5F68932-6FAD-3C41-8EF7-DEF957B797E5}" type="pres">
      <dgm:prSet presAssocID="{7990A81C-DD76-BC45-A4D1-AA810E83BDFE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F51136-07EE-1342-92F3-F61EBE660BE9}" type="pres">
      <dgm:prSet presAssocID="{7990A81C-DD76-BC45-A4D1-AA810E83BDFE}" presName="accent_5" presStyleCnt="0"/>
      <dgm:spPr/>
    </dgm:pt>
    <dgm:pt modelId="{FD23DA22-1701-8D40-A4B4-9CE325345F8D}" type="pres">
      <dgm:prSet presAssocID="{7990A81C-DD76-BC45-A4D1-AA810E83BDFE}" presName="accentRepeatNode" presStyleLbl="solidFgAcc1" presStyleIdx="4" presStyleCnt="5"/>
      <dgm:spPr/>
    </dgm:pt>
  </dgm:ptLst>
  <dgm:cxnLst>
    <dgm:cxn modelId="{9DE40ECE-5D1D-5640-89DE-D2FF5999DA0E}" type="presOf" srcId="{ECE1FB4D-4EAF-E349-9D00-F342BAD5F203}" destId="{826ED4C9-4CCC-834B-8147-65737ED2742B}" srcOrd="0" destOrd="0" presId="urn:microsoft.com/office/officeart/2008/layout/VerticalCurvedList"/>
    <dgm:cxn modelId="{02609699-7411-724D-A35D-F8FE6C39D165}" type="presOf" srcId="{AF39FF70-6BAD-DC4E-ADB0-68F6C20411C8}" destId="{1AF63A3D-1799-7846-998F-C5794BD16600}" srcOrd="0" destOrd="0" presId="urn:microsoft.com/office/officeart/2008/layout/VerticalCurvedList"/>
    <dgm:cxn modelId="{F9672F87-7001-5E44-BD61-D61FC09FF2AB}" srcId="{77B93FE4-37CB-FD4C-AFA8-3B5E035E690B}" destId="{834CB021-3C66-1F4C-9244-39869B7E256F}" srcOrd="1" destOrd="0" parTransId="{D4E468C7-1113-9240-8BB8-0114DB812DD7}" sibTransId="{9142033F-D290-D242-ACF9-497BAC5B1787}"/>
    <dgm:cxn modelId="{0C5DCCE6-6939-0040-85A5-5F4FB738E904}" type="presOf" srcId="{CC885A8C-6B61-2445-8632-22EFEC3B4560}" destId="{6B3443D4-1C6E-1A4F-9276-41EC687D8100}" srcOrd="0" destOrd="0" presId="urn:microsoft.com/office/officeart/2008/layout/VerticalCurvedList"/>
    <dgm:cxn modelId="{0F04F128-8AA1-5243-8EAA-F20453D5400D}" type="presOf" srcId="{834CB021-3C66-1F4C-9244-39869B7E256F}" destId="{BA17A75A-6D99-F840-ACD7-32E15DBA2C33}" srcOrd="0" destOrd="0" presId="urn:microsoft.com/office/officeart/2008/layout/VerticalCurvedList"/>
    <dgm:cxn modelId="{C518BE1F-7E68-4840-B770-D9CA6BC49B21}" srcId="{7990A81C-DD76-BC45-A4D1-AA810E83BDFE}" destId="{207B39A2-4ACA-CB4C-961F-2893DFDE8104}" srcOrd="0" destOrd="0" parTransId="{8C3C0C43-303B-2D43-9D87-F05D30D6701C}" sibTransId="{47B621E0-D37A-254C-B3FC-005D6DB78D91}"/>
    <dgm:cxn modelId="{58410E3F-A3A2-0340-9E62-4AA380C141F7}" srcId="{77B93FE4-37CB-FD4C-AFA8-3B5E035E690B}" destId="{7990A81C-DD76-BC45-A4D1-AA810E83BDFE}" srcOrd="4" destOrd="0" parTransId="{D24237A9-61C5-5640-BF49-EC58CE592944}" sibTransId="{E6C97C2F-8A7F-C24D-B77E-940D7BC8FBA2}"/>
    <dgm:cxn modelId="{D54ABB80-6696-9E42-A2E0-F9F0BFDC905E}" type="presOf" srcId="{77B93FE4-37CB-FD4C-AFA8-3B5E035E690B}" destId="{4958C291-798E-BE4F-A555-309416DA1A95}" srcOrd="0" destOrd="0" presId="urn:microsoft.com/office/officeart/2008/layout/VerticalCurvedList"/>
    <dgm:cxn modelId="{EA807F5C-5B11-A040-A065-2214EE060206}" type="presOf" srcId="{F0EDDBAA-AC5A-4F48-86A1-E2884CFF42B0}" destId="{F865CA66-72A4-3843-AA6A-E94E26ADF933}" srcOrd="0" destOrd="0" presId="urn:microsoft.com/office/officeart/2008/layout/VerticalCurvedList"/>
    <dgm:cxn modelId="{BD69EAD2-BE80-6146-ADDE-0DF37D9881A1}" srcId="{77B93FE4-37CB-FD4C-AFA8-3B5E035E690B}" destId="{ECE1FB4D-4EAF-E349-9D00-F342BAD5F203}" srcOrd="3" destOrd="0" parTransId="{9F1839AD-734B-1141-A7EC-36295F65BF32}" sibTransId="{A98C2F96-5077-9747-A33C-34BD022CA82A}"/>
    <dgm:cxn modelId="{3C17C807-26D7-EA40-BFD3-A58B22586E48}" type="presOf" srcId="{7990A81C-DD76-BC45-A4D1-AA810E83BDFE}" destId="{E5F68932-6FAD-3C41-8EF7-DEF957B797E5}" srcOrd="0" destOrd="0" presId="urn:microsoft.com/office/officeart/2008/layout/VerticalCurvedList"/>
    <dgm:cxn modelId="{B9A7B0FF-1FBA-CE4E-914B-2446D6A5E74C}" srcId="{77B93FE4-37CB-FD4C-AFA8-3B5E035E690B}" destId="{AF39FF70-6BAD-DC4E-ADB0-68F6C20411C8}" srcOrd="2" destOrd="0" parTransId="{F3083B9C-99C8-E749-93E3-BD10AE84EFCC}" sibTransId="{32A4E7DD-6B43-2347-8810-A44A14DC80E7}"/>
    <dgm:cxn modelId="{65102907-E161-5943-B7C7-79EFFA92571E}" type="presOf" srcId="{207B39A2-4ACA-CB4C-961F-2893DFDE8104}" destId="{E5F68932-6FAD-3C41-8EF7-DEF957B797E5}" srcOrd="0" destOrd="1" presId="urn:microsoft.com/office/officeart/2008/layout/VerticalCurvedList"/>
    <dgm:cxn modelId="{B8642546-F021-4442-815B-15D2D89F799D}" srcId="{77B93FE4-37CB-FD4C-AFA8-3B5E035E690B}" destId="{CC885A8C-6B61-2445-8632-22EFEC3B4560}" srcOrd="0" destOrd="0" parTransId="{DC1AA233-516E-DB42-8C82-827DEA6B40E3}" sibTransId="{F0EDDBAA-AC5A-4F48-86A1-E2884CFF42B0}"/>
    <dgm:cxn modelId="{DADCE147-935C-D145-8223-CDF5DF95FD65}" type="presParOf" srcId="{4958C291-798E-BE4F-A555-309416DA1A95}" destId="{3DEB7ED3-CC59-7644-94FB-8082D2767284}" srcOrd="0" destOrd="0" presId="urn:microsoft.com/office/officeart/2008/layout/VerticalCurvedList"/>
    <dgm:cxn modelId="{28ADB85A-BAD9-314A-B6C4-ABC416D12660}" type="presParOf" srcId="{3DEB7ED3-CC59-7644-94FB-8082D2767284}" destId="{CC1CEACB-CA9A-8A4F-AA1D-10CFF82849A8}" srcOrd="0" destOrd="0" presId="urn:microsoft.com/office/officeart/2008/layout/VerticalCurvedList"/>
    <dgm:cxn modelId="{CBAFAF1A-F6AA-D14A-B5CB-56BDD0BBAE55}" type="presParOf" srcId="{CC1CEACB-CA9A-8A4F-AA1D-10CFF82849A8}" destId="{2D8BE040-573B-FA4F-8665-7B246C3CB229}" srcOrd="0" destOrd="0" presId="urn:microsoft.com/office/officeart/2008/layout/VerticalCurvedList"/>
    <dgm:cxn modelId="{A558FF65-C273-7140-A731-02F803AFB947}" type="presParOf" srcId="{CC1CEACB-CA9A-8A4F-AA1D-10CFF82849A8}" destId="{F865CA66-72A4-3843-AA6A-E94E26ADF933}" srcOrd="1" destOrd="0" presId="urn:microsoft.com/office/officeart/2008/layout/VerticalCurvedList"/>
    <dgm:cxn modelId="{4E4405BB-D9F1-D34C-9B81-2859EBC570AE}" type="presParOf" srcId="{CC1CEACB-CA9A-8A4F-AA1D-10CFF82849A8}" destId="{11DCB9F8-37D6-AF4B-B7CD-9D0FD3B32FBB}" srcOrd="2" destOrd="0" presId="urn:microsoft.com/office/officeart/2008/layout/VerticalCurvedList"/>
    <dgm:cxn modelId="{3968F828-1182-9741-9717-16D62E9CC519}" type="presParOf" srcId="{CC1CEACB-CA9A-8A4F-AA1D-10CFF82849A8}" destId="{D7FAE41F-8A73-A04B-A9D2-BA205C92A44C}" srcOrd="3" destOrd="0" presId="urn:microsoft.com/office/officeart/2008/layout/VerticalCurvedList"/>
    <dgm:cxn modelId="{4A6BD4B3-2C5E-8C41-840A-D8A1DE7AE1A6}" type="presParOf" srcId="{3DEB7ED3-CC59-7644-94FB-8082D2767284}" destId="{6B3443D4-1C6E-1A4F-9276-41EC687D8100}" srcOrd="1" destOrd="0" presId="urn:microsoft.com/office/officeart/2008/layout/VerticalCurvedList"/>
    <dgm:cxn modelId="{8942DC41-C9FA-0A4B-A6B8-BB0D251E2F04}" type="presParOf" srcId="{3DEB7ED3-CC59-7644-94FB-8082D2767284}" destId="{244BA809-09CD-784F-88F6-2B39979CCA19}" srcOrd="2" destOrd="0" presId="urn:microsoft.com/office/officeart/2008/layout/VerticalCurvedList"/>
    <dgm:cxn modelId="{A6FC9E9A-2CDD-0E49-94ED-5426E6774802}" type="presParOf" srcId="{244BA809-09CD-784F-88F6-2B39979CCA19}" destId="{F55804E5-432B-7342-B572-541892237190}" srcOrd="0" destOrd="0" presId="urn:microsoft.com/office/officeart/2008/layout/VerticalCurvedList"/>
    <dgm:cxn modelId="{11E23797-A419-954B-9A30-FBCA54CD2584}" type="presParOf" srcId="{3DEB7ED3-CC59-7644-94FB-8082D2767284}" destId="{BA17A75A-6D99-F840-ACD7-32E15DBA2C33}" srcOrd="3" destOrd="0" presId="urn:microsoft.com/office/officeart/2008/layout/VerticalCurvedList"/>
    <dgm:cxn modelId="{6CC46951-494C-5441-953D-1D442B4DD540}" type="presParOf" srcId="{3DEB7ED3-CC59-7644-94FB-8082D2767284}" destId="{EC657417-DDFA-F24C-8DCB-1434E0C3F796}" srcOrd="4" destOrd="0" presId="urn:microsoft.com/office/officeart/2008/layout/VerticalCurvedList"/>
    <dgm:cxn modelId="{70339C9A-7BC6-B449-A89E-C19ADBC84BD8}" type="presParOf" srcId="{EC657417-DDFA-F24C-8DCB-1434E0C3F796}" destId="{571D5826-6A44-2343-9E5E-800C8E2E137B}" srcOrd="0" destOrd="0" presId="urn:microsoft.com/office/officeart/2008/layout/VerticalCurvedList"/>
    <dgm:cxn modelId="{13B9C381-D3A4-974A-A6A5-6837889D8B71}" type="presParOf" srcId="{3DEB7ED3-CC59-7644-94FB-8082D2767284}" destId="{1AF63A3D-1799-7846-998F-C5794BD16600}" srcOrd="5" destOrd="0" presId="urn:microsoft.com/office/officeart/2008/layout/VerticalCurvedList"/>
    <dgm:cxn modelId="{B4F1868A-94CB-B546-A58B-BFA53B82FBD4}" type="presParOf" srcId="{3DEB7ED3-CC59-7644-94FB-8082D2767284}" destId="{284C53A5-6A39-3A43-9186-4262286AFCB0}" srcOrd="6" destOrd="0" presId="urn:microsoft.com/office/officeart/2008/layout/VerticalCurvedList"/>
    <dgm:cxn modelId="{324B4A77-A22D-4842-80FB-7891668ECC45}" type="presParOf" srcId="{284C53A5-6A39-3A43-9186-4262286AFCB0}" destId="{DDEFE3C6-F977-7743-8A6D-79EAB21D7CD4}" srcOrd="0" destOrd="0" presId="urn:microsoft.com/office/officeart/2008/layout/VerticalCurvedList"/>
    <dgm:cxn modelId="{24E68ED9-4177-4341-8452-AAB137941556}" type="presParOf" srcId="{3DEB7ED3-CC59-7644-94FB-8082D2767284}" destId="{826ED4C9-4CCC-834B-8147-65737ED2742B}" srcOrd="7" destOrd="0" presId="urn:microsoft.com/office/officeart/2008/layout/VerticalCurvedList"/>
    <dgm:cxn modelId="{5EF589B6-4D27-774D-988D-14945ACDBCF1}" type="presParOf" srcId="{3DEB7ED3-CC59-7644-94FB-8082D2767284}" destId="{AE8CB5FC-6A67-A840-9873-995CC5C5CC0C}" srcOrd="8" destOrd="0" presId="urn:microsoft.com/office/officeart/2008/layout/VerticalCurvedList"/>
    <dgm:cxn modelId="{6EBEA00B-D9E6-314B-AB3E-05CB55132AFE}" type="presParOf" srcId="{AE8CB5FC-6A67-A840-9873-995CC5C5CC0C}" destId="{2DCE5727-D7F5-3D49-A331-BDDF60386540}" srcOrd="0" destOrd="0" presId="urn:microsoft.com/office/officeart/2008/layout/VerticalCurvedList"/>
    <dgm:cxn modelId="{A551B50D-333B-9D43-BF3E-171BD813B73C}" type="presParOf" srcId="{3DEB7ED3-CC59-7644-94FB-8082D2767284}" destId="{E5F68932-6FAD-3C41-8EF7-DEF957B797E5}" srcOrd="9" destOrd="0" presId="urn:microsoft.com/office/officeart/2008/layout/VerticalCurvedList"/>
    <dgm:cxn modelId="{47F6869A-5FEE-A34F-8B29-0124FC6A4326}" type="presParOf" srcId="{3DEB7ED3-CC59-7644-94FB-8082D2767284}" destId="{ABF51136-07EE-1342-92F3-F61EBE660BE9}" srcOrd="10" destOrd="0" presId="urn:microsoft.com/office/officeart/2008/layout/VerticalCurvedList"/>
    <dgm:cxn modelId="{B7FCBE85-70EF-9147-A883-28CEAB478B1A}" type="presParOf" srcId="{ABF51136-07EE-1342-92F3-F61EBE660BE9}" destId="{FD23DA22-1701-8D40-A4B4-9CE325345F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76BB638-E205-4441-8C93-AFBDA3035F4F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2C125B-186A-544B-ACEB-3E7AA123DF8F}">
      <dgm:prSet phldrT="[文本]"/>
      <dgm:spPr/>
      <dgm:t>
        <a:bodyPr/>
        <a:lstStyle/>
        <a:p>
          <a:r>
            <a:rPr lang="zh-CN" altLang="en-US" dirty="0" smtClean="0"/>
            <a:t>流程类型分类</a:t>
          </a:r>
        </a:p>
      </dgm:t>
    </dgm:pt>
    <dgm:pt modelId="{85F89F32-5378-DE44-BC18-BA1C76624AA2}" type="parTrans" cxnId="{DD1B2D37-3EFB-A249-B2DE-1755B372A276}">
      <dgm:prSet/>
      <dgm:spPr/>
      <dgm:t>
        <a:bodyPr/>
        <a:lstStyle/>
        <a:p>
          <a:endParaRPr lang="zh-CN" altLang="en-US"/>
        </a:p>
      </dgm:t>
    </dgm:pt>
    <dgm:pt modelId="{1966928F-AC3B-034B-A043-850977439B27}" type="sibTrans" cxnId="{DD1B2D37-3EFB-A249-B2DE-1755B372A276}">
      <dgm:prSet/>
      <dgm:spPr/>
      <dgm:t>
        <a:bodyPr/>
        <a:lstStyle/>
        <a:p>
          <a:endParaRPr lang="zh-CN" altLang="en-US"/>
        </a:p>
      </dgm:t>
    </dgm:pt>
    <dgm:pt modelId="{A5B2429F-96A7-C343-AB7C-1E3F91746E98}">
      <dgm:prSet phldrT="[文本]"/>
      <dgm:spPr/>
      <dgm:t>
        <a:bodyPr/>
        <a:lstStyle/>
        <a:p>
          <a:r>
            <a:rPr kumimoji="1" lang="zh-CN" altLang="en-US" dirty="0" smtClean="0"/>
            <a:t>项目管理工作流程类型</a:t>
          </a:r>
          <a:endParaRPr lang="zh-CN" altLang="en-US" dirty="0"/>
        </a:p>
      </dgm:t>
    </dgm:pt>
    <dgm:pt modelId="{74634CA3-4CB5-DE4E-8DBD-CD3F4574D52C}" type="parTrans" cxnId="{99EC966B-5E48-9C4B-96EB-A3B364F35F02}">
      <dgm:prSet/>
      <dgm:spPr/>
      <dgm:t>
        <a:bodyPr/>
        <a:lstStyle/>
        <a:p>
          <a:endParaRPr lang="zh-CN" altLang="en-US"/>
        </a:p>
      </dgm:t>
    </dgm:pt>
    <dgm:pt modelId="{EEE1454F-5327-1943-BF5E-6F1279C4CF10}" type="sibTrans" cxnId="{99EC966B-5E48-9C4B-96EB-A3B364F35F02}">
      <dgm:prSet/>
      <dgm:spPr/>
      <dgm:t>
        <a:bodyPr/>
        <a:lstStyle/>
        <a:p>
          <a:endParaRPr lang="zh-CN" altLang="en-US"/>
        </a:p>
      </dgm:t>
    </dgm:pt>
    <dgm:pt modelId="{5DAE4D02-5F72-A64D-BFD0-78FEE11B6699}">
      <dgm:prSet phldrT="[文本]"/>
      <dgm:spPr/>
      <dgm:t>
        <a:bodyPr/>
        <a:lstStyle/>
        <a:p>
          <a:r>
            <a:rPr kumimoji="1" lang="zh-CN" altLang="en-US" dirty="0" smtClean="0"/>
            <a:t>开发管理工作流程类型</a:t>
          </a:r>
          <a:endParaRPr lang="zh-CN" altLang="en-US" dirty="0"/>
        </a:p>
      </dgm:t>
    </dgm:pt>
    <dgm:pt modelId="{D53CFDEF-92BE-2E42-AD2A-10884F026A1E}" type="parTrans" cxnId="{6527BCA3-CF43-4C4D-B6D5-18E328A0D25A}">
      <dgm:prSet/>
      <dgm:spPr/>
      <dgm:t>
        <a:bodyPr/>
        <a:lstStyle/>
        <a:p>
          <a:endParaRPr lang="zh-CN" altLang="en-US"/>
        </a:p>
      </dgm:t>
    </dgm:pt>
    <dgm:pt modelId="{1561D630-C788-FE4E-BC78-5E3EAB121AB0}" type="sibTrans" cxnId="{6527BCA3-CF43-4C4D-B6D5-18E328A0D25A}">
      <dgm:prSet/>
      <dgm:spPr/>
      <dgm:t>
        <a:bodyPr/>
        <a:lstStyle/>
        <a:p>
          <a:endParaRPr lang="zh-CN" altLang="en-US"/>
        </a:p>
      </dgm:t>
    </dgm:pt>
    <dgm:pt modelId="{9F5BF2B0-6E66-1543-A440-21674494286F}">
      <dgm:prSet phldrT="[文本]"/>
      <dgm:spPr/>
      <dgm:t>
        <a:bodyPr/>
        <a:lstStyle/>
        <a:p>
          <a:r>
            <a:rPr kumimoji="1" lang="zh-CN" altLang="en-US" dirty="0" smtClean="0"/>
            <a:t>日常工作流程类型</a:t>
          </a:r>
          <a:endParaRPr lang="zh-CN" altLang="en-US" dirty="0"/>
        </a:p>
      </dgm:t>
    </dgm:pt>
    <dgm:pt modelId="{BD1BE04E-252B-1746-8FFE-C230BEFE8648}" type="parTrans" cxnId="{3B0D8F54-EFA5-FE4B-8951-CB451C24D848}">
      <dgm:prSet/>
      <dgm:spPr/>
      <dgm:t>
        <a:bodyPr/>
        <a:lstStyle/>
        <a:p>
          <a:endParaRPr lang="zh-CN" altLang="en-US"/>
        </a:p>
      </dgm:t>
    </dgm:pt>
    <dgm:pt modelId="{D3C95278-CB34-DE43-8547-DDD601EE1665}" type="sibTrans" cxnId="{3B0D8F54-EFA5-FE4B-8951-CB451C24D848}">
      <dgm:prSet/>
      <dgm:spPr/>
      <dgm:t>
        <a:bodyPr/>
        <a:lstStyle/>
        <a:p>
          <a:endParaRPr lang="zh-CN" altLang="en-US"/>
        </a:p>
      </dgm:t>
    </dgm:pt>
    <dgm:pt modelId="{98563654-767B-3F4C-BFE4-3C60318AE76D}">
      <dgm:prSet phldrT="[文本]"/>
      <dgm:spPr/>
      <dgm:t>
        <a:bodyPr/>
        <a:lstStyle/>
        <a:p>
          <a:r>
            <a:rPr kumimoji="1" lang="zh-CN" altLang="en-US" dirty="0" smtClean="0"/>
            <a:t>培训工作流程类型</a:t>
          </a:r>
          <a:endParaRPr lang="zh-CN" altLang="en-US" dirty="0"/>
        </a:p>
      </dgm:t>
    </dgm:pt>
    <dgm:pt modelId="{4963FAC8-F27B-7F45-871A-00D1DB81C14E}" type="parTrans" cxnId="{21CD2AFA-60F8-7643-880F-081FE23ADB19}">
      <dgm:prSet/>
      <dgm:spPr/>
      <dgm:t>
        <a:bodyPr/>
        <a:lstStyle/>
        <a:p>
          <a:endParaRPr lang="zh-CN" altLang="en-US"/>
        </a:p>
      </dgm:t>
    </dgm:pt>
    <dgm:pt modelId="{F65A2D6E-7967-E345-88C3-ED4B12EE2294}" type="sibTrans" cxnId="{21CD2AFA-60F8-7643-880F-081FE23ADB19}">
      <dgm:prSet/>
      <dgm:spPr/>
      <dgm:t>
        <a:bodyPr/>
        <a:lstStyle/>
        <a:p>
          <a:endParaRPr lang="zh-CN" altLang="en-US"/>
        </a:p>
      </dgm:t>
    </dgm:pt>
    <dgm:pt modelId="{85728EF1-205E-C943-B629-DDC465CE6C38}">
      <dgm:prSet phldrT="[文本]"/>
      <dgm:spPr/>
      <dgm:t>
        <a:bodyPr/>
        <a:lstStyle/>
        <a:p>
          <a:r>
            <a:rPr kumimoji="1" lang="zh-CN" altLang="en-US" dirty="0" smtClean="0"/>
            <a:t>通用工作流程类型</a:t>
          </a:r>
          <a:endParaRPr lang="zh-CN" altLang="en-US" dirty="0"/>
        </a:p>
      </dgm:t>
    </dgm:pt>
    <dgm:pt modelId="{DD6862F1-F646-0247-B314-9D909FBC3554}" type="parTrans" cxnId="{81BE0B9D-84BC-9C41-BB86-A88C0A244038}">
      <dgm:prSet/>
      <dgm:spPr/>
      <dgm:t>
        <a:bodyPr/>
        <a:lstStyle/>
        <a:p>
          <a:endParaRPr lang="zh-CN" altLang="en-US"/>
        </a:p>
      </dgm:t>
    </dgm:pt>
    <dgm:pt modelId="{664494EA-68B1-1E4C-8DEA-9EDD69E10532}" type="sibTrans" cxnId="{81BE0B9D-84BC-9C41-BB86-A88C0A244038}">
      <dgm:prSet/>
      <dgm:spPr/>
      <dgm:t>
        <a:bodyPr/>
        <a:lstStyle/>
        <a:p>
          <a:endParaRPr lang="zh-CN" altLang="en-US"/>
        </a:p>
      </dgm:t>
    </dgm:pt>
    <dgm:pt modelId="{9A9D77E0-D065-5248-932B-423EC36B1EFA}">
      <dgm:prSet phldrT="[文本]"/>
      <dgm:spPr/>
      <dgm:t>
        <a:bodyPr/>
        <a:lstStyle/>
        <a:p>
          <a:r>
            <a:rPr kumimoji="1" lang="zh-CN" altLang="en-US" dirty="0" smtClean="0"/>
            <a:t>选拔工作流程类型</a:t>
          </a:r>
          <a:endParaRPr lang="zh-CN" altLang="en-US" dirty="0"/>
        </a:p>
      </dgm:t>
    </dgm:pt>
    <dgm:pt modelId="{1395FFFE-B677-3541-874B-B23088B67E26}" type="parTrans" cxnId="{11DC7DBD-F0A0-B449-8CC2-487F5C9A3CEF}">
      <dgm:prSet/>
      <dgm:spPr/>
      <dgm:t>
        <a:bodyPr/>
        <a:lstStyle/>
        <a:p>
          <a:endParaRPr lang="zh-CN" altLang="en-US"/>
        </a:p>
      </dgm:t>
    </dgm:pt>
    <dgm:pt modelId="{FF5BA4AB-9C0E-7144-89E5-F3DF9610F19C}" type="sibTrans" cxnId="{11DC7DBD-F0A0-B449-8CC2-487F5C9A3CEF}">
      <dgm:prSet/>
      <dgm:spPr/>
      <dgm:t>
        <a:bodyPr/>
        <a:lstStyle/>
        <a:p>
          <a:endParaRPr lang="zh-CN" altLang="en-US"/>
        </a:p>
      </dgm:t>
    </dgm:pt>
    <dgm:pt modelId="{58A72B5D-6A84-BA4D-8C56-DE6CFE8F6378}">
      <dgm:prSet phldrT="[文本]"/>
      <dgm:spPr/>
      <dgm:t>
        <a:bodyPr/>
        <a:lstStyle/>
        <a:p>
          <a:r>
            <a:rPr lang="zh-CN" altLang="en-US" dirty="0" smtClean="0"/>
            <a:t>考核工作流程类型</a:t>
          </a:r>
          <a:endParaRPr lang="zh-CN" altLang="en-US" dirty="0"/>
        </a:p>
      </dgm:t>
    </dgm:pt>
    <dgm:pt modelId="{1819C942-914E-3F4E-A7BE-503EB42F0D10}" type="parTrans" cxnId="{22F90D2B-5A07-2C42-9826-24FD59344916}">
      <dgm:prSet/>
      <dgm:spPr/>
      <dgm:t>
        <a:bodyPr/>
        <a:lstStyle/>
        <a:p>
          <a:endParaRPr lang="zh-CN" altLang="en-US"/>
        </a:p>
      </dgm:t>
    </dgm:pt>
    <dgm:pt modelId="{B8A3C4FE-223E-A349-8710-057DF06A3E06}" type="sibTrans" cxnId="{22F90D2B-5A07-2C42-9826-24FD59344916}">
      <dgm:prSet/>
      <dgm:spPr/>
    </dgm:pt>
    <dgm:pt modelId="{75EB2AEA-DC6F-794F-8535-CDCE8FD1311A}" type="pres">
      <dgm:prSet presAssocID="{576BB638-E205-4441-8C93-AFBDA3035F4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F7988D-9998-9E4F-909E-256910809D95}" type="pres">
      <dgm:prSet presAssocID="{4F2C125B-186A-544B-ACEB-3E7AA123DF8F}" presName="root1" presStyleCnt="0"/>
      <dgm:spPr/>
    </dgm:pt>
    <dgm:pt modelId="{093891C8-EE42-134D-B3CA-F9BE3D1B618B}" type="pres">
      <dgm:prSet presAssocID="{4F2C125B-186A-544B-ACEB-3E7AA123DF8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149477-D5EF-BE47-9235-4D98B2634C55}" type="pres">
      <dgm:prSet presAssocID="{4F2C125B-186A-544B-ACEB-3E7AA123DF8F}" presName="level2hierChild" presStyleCnt="0"/>
      <dgm:spPr/>
    </dgm:pt>
    <dgm:pt modelId="{092605E5-4665-0B46-B243-A8271FF5031E}" type="pres">
      <dgm:prSet presAssocID="{74634CA3-4CB5-DE4E-8DBD-CD3F4574D52C}" presName="conn2-1" presStyleLbl="parChTrans1D2" presStyleIdx="0" presStyleCnt="7"/>
      <dgm:spPr/>
      <dgm:t>
        <a:bodyPr/>
        <a:lstStyle/>
        <a:p>
          <a:endParaRPr lang="zh-CN" altLang="en-US"/>
        </a:p>
      </dgm:t>
    </dgm:pt>
    <dgm:pt modelId="{B6927900-7B2D-F742-A784-0F538A4F560B}" type="pres">
      <dgm:prSet presAssocID="{74634CA3-4CB5-DE4E-8DBD-CD3F4574D52C}" presName="connTx" presStyleLbl="parChTrans1D2" presStyleIdx="0" presStyleCnt="7"/>
      <dgm:spPr/>
      <dgm:t>
        <a:bodyPr/>
        <a:lstStyle/>
        <a:p>
          <a:endParaRPr lang="zh-CN" altLang="en-US"/>
        </a:p>
      </dgm:t>
    </dgm:pt>
    <dgm:pt modelId="{14BE91C1-4AAD-BD4E-BC0B-66C77FD3D3B2}" type="pres">
      <dgm:prSet presAssocID="{A5B2429F-96A7-C343-AB7C-1E3F91746E98}" presName="root2" presStyleCnt="0"/>
      <dgm:spPr/>
    </dgm:pt>
    <dgm:pt modelId="{DD055AEA-4E56-5847-BABB-37F1B0837D02}" type="pres">
      <dgm:prSet presAssocID="{A5B2429F-96A7-C343-AB7C-1E3F91746E98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E87A76-CFD2-5A4E-81A2-504225444B7E}" type="pres">
      <dgm:prSet presAssocID="{A5B2429F-96A7-C343-AB7C-1E3F91746E98}" presName="level3hierChild" presStyleCnt="0"/>
      <dgm:spPr/>
    </dgm:pt>
    <dgm:pt modelId="{373946DF-2C46-0148-84C9-680D994831FE}" type="pres">
      <dgm:prSet presAssocID="{D53CFDEF-92BE-2E42-AD2A-10884F026A1E}" presName="conn2-1" presStyleLbl="parChTrans1D2" presStyleIdx="1" presStyleCnt="7"/>
      <dgm:spPr/>
      <dgm:t>
        <a:bodyPr/>
        <a:lstStyle/>
        <a:p>
          <a:endParaRPr lang="zh-CN" altLang="en-US"/>
        </a:p>
      </dgm:t>
    </dgm:pt>
    <dgm:pt modelId="{9EE755A3-0E7C-B640-81B5-2BB445C2796C}" type="pres">
      <dgm:prSet presAssocID="{D53CFDEF-92BE-2E42-AD2A-10884F026A1E}" presName="connTx" presStyleLbl="parChTrans1D2" presStyleIdx="1" presStyleCnt="7"/>
      <dgm:spPr/>
      <dgm:t>
        <a:bodyPr/>
        <a:lstStyle/>
        <a:p>
          <a:endParaRPr lang="zh-CN" altLang="en-US"/>
        </a:p>
      </dgm:t>
    </dgm:pt>
    <dgm:pt modelId="{EF8A1FBF-F690-574B-9ACC-7B7D28321577}" type="pres">
      <dgm:prSet presAssocID="{5DAE4D02-5F72-A64D-BFD0-78FEE11B6699}" presName="root2" presStyleCnt="0"/>
      <dgm:spPr/>
    </dgm:pt>
    <dgm:pt modelId="{3F6C7951-254E-B24C-A12F-48A0187781FF}" type="pres">
      <dgm:prSet presAssocID="{5DAE4D02-5F72-A64D-BFD0-78FEE11B6699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B5AE19-AA7B-784A-BA71-31275ACA4296}" type="pres">
      <dgm:prSet presAssocID="{5DAE4D02-5F72-A64D-BFD0-78FEE11B6699}" presName="level3hierChild" presStyleCnt="0"/>
      <dgm:spPr/>
    </dgm:pt>
    <dgm:pt modelId="{5E92B3FC-58B3-2646-B19C-22A53786B736}" type="pres">
      <dgm:prSet presAssocID="{BD1BE04E-252B-1746-8FFE-C230BEFE8648}" presName="conn2-1" presStyleLbl="parChTrans1D2" presStyleIdx="2" presStyleCnt="7"/>
      <dgm:spPr/>
      <dgm:t>
        <a:bodyPr/>
        <a:lstStyle/>
        <a:p>
          <a:endParaRPr lang="zh-CN" altLang="en-US"/>
        </a:p>
      </dgm:t>
    </dgm:pt>
    <dgm:pt modelId="{063007A2-E254-7B42-B298-EC28CE5CC91A}" type="pres">
      <dgm:prSet presAssocID="{BD1BE04E-252B-1746-8FFE-C230BEFE8648}" presName="connTx" presStyleLbl="parChTrans1D2" presStyleIdx="2" presStyleCnt="7"/>
      <dgm:spPr/>
      <dgm:t>
        <a:bodyPr/>
        <a:lstStyle/>
        <a:p>
          <a:endParaRPr lang="zh-CN" altLang="en-US"/>
        </a:p>
      </dgm:t>
    </dgm:pt>
    <dgm:pt modelId="{39F68D59-34A4-D442-843E-A275C06BC901}" type="pres">
      <dgm:prSet presAssocID="{9F5BF2B0-6E66-1543-A440-21674494286F}" presName="root2" presStyleCnt="0"/>
      <dgm:spPr/>
    </dgm:pt>
    <dgm:pt modelId="{84A900E2-5164-714D-A5BA-0FFBABCD1E0A}" type="pres">
      <dgm:prSet presAssocID="{9F5BF2B0-6E66-1543-A440-21674494286F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B5E3A9-89F0-BB46-AD49-65D630329766}" type="pres">
      <dgm:prSet presAssocID="{9F5BF2B0-6E66-1543-A440-21674494286F}" presName="level3hierChild" presStyleCnt="0"/>
      <dgm:spPr/>
    </dgm:pt>
    <dgm:pt modelId="{473D93E8-3DBA-5145-8D92-09C78B8F3D98}" type="pres">
      <dgm:prSet presAssocID="{DD6862F1-F646-0247-B314-9D909FBC3554}" presName="conn2-1" presStyleLbl="parChTrans1D2" presStyleIdx="3" presStyleCnt="7"/>
      <dgm:spPr/>
      <dgm:t>
        <a:bodyPr/>
        <a:lstStyle/>
        <a:p>
          <a:endParaRPr lang="zh-CN" altLang="en-US"/>
        </a:p>
      </dgm:t>
    </dgm:pt>
    <dgm:pt modelId="{865931B2-1865-7541-BAFE-13D797921E53}" type="pres">
      <dgm:prSet presAssocID="{DD6862F1-F646-0247-B314-9D909FBC3554}" presName="connTx" presStyleLbl="parChTrans1D2" presStyleIdx="3" presStyleCnt="7"/>
      <dgm:spPr/>
      <dgm:t>
        <a:bodyPr/>
        <a:lstStyle/>
        <a:p>
          <a:endParaRPr lang="zh-CN" altLang="en-US"/>
        </a:p>
      </dgm:t>
    </dgm:pt>
    <dgm:pt modelId="{ECC7C8B8-2FF3-B242-BE22-D9CB96E83CCB}" type="pres">
      <dgm:prSet presAssocID="{85728EF1-205E-C943-B629-DDC465CE6C38}" presName="root2" presStyleCnt="0"/>
      <dgm:spPr/>
    </dgm:pt>
    <dgm:pt modelId="{E8309F11-DC20-1848-9AC0-0E8E34C2B997}" type="pres">
      <dgm:prSet presAssocID="{85728EF1-205E-C943-B629-DDC465CE6C38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B6FB3B-3D1C-0C48-AA5E-7E3B7EC6555D}" type="pres">
      <dgm:prSet presAssocID="{85728EF1-205E-C943-B629-DDC465CE6C38}" presName="level3hierChild" presStyleCnt="0"/>
      <dgm:spPr/>
    </dgm:pt>
    <dgm:pt modelId="{DAA849C3-CC3A-EE4B-8815-8590E9865613}" type="pres">
      <dgm:prSet presAssocID="{1395FFFE-B677-3541-874B-B23088B67E26}" presName="conn2-1" presStyleLbl="parChTrans1D2" presStyleIdx="4" presStyleCnt="7"/>
      <dgm:spPr/>
      <dgm:t>
        <a:bodyPr/>
        <a:lstStyle/>
        <a:p>
          <a:endParaRPr lang="zh-CN" altLang="en-US"/>
        </a:p>
      </dgm:t>
    </dgm:pt>
    <dgm:pt modelId="{5D90C3D5-3126-EB40-AA49-3C5898482AF6}" type="pres">
      <dgm:prSet presAssocID="{1395FFFE-B677-3541-874B-B23088B67E26}" presName="connTx" presStyleLbl="parChTrans1D2" presStyleIdx="4" presStyleCnt="7"/>
      <dgm:spPr/>
      <dgm:t>
        <a:bodyPr/>
        <a:lstStyle/>
        <a:p>
          <a:endParaRPr lang="zh-CN" altLang="en-US"/>
        </a:p>
      </dgm:t>
    </dgm:pt>
    <dgm:pt modelId="{6C13DA87-4D46-2B49-9281-688E6B9F5103}" type="pres">
      <dgm:prSet presAssocID="{9A9D77E0-D065-5248-932B-423EC36B1EFA}" presName="root2" presStyleCnt="0"/>
      <dgm:spPr/>
    </dgm:pt>
    <dgm:pt modelId="{4D93E616-1F10-1F41-A28D-A28733B14B69}" type="pres">
      <dgm:prSet presAssocID="{9A9D77E0-D065-5248-932B-423EC36B1EFA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4DFC46-9BA1-A349-B2E2-76DEAC9C9557}" type="pres">
      <dgm:prSet presAssocID="{9A9D77E0-D065-5248-932B-423EC36B1EFA}" presName="level3hierChild" presStyleCnt="0"/>
      <dgm:spPr/>
    </dgm:pt>
    <dgm:pt modelId="{2841B8AE-BD1A-074C-8CC9-B627095F6039}" type="pres">
      <dgm:prSet presAssocID="{4963FAC8-F27B-7F45-871A-00D1DB81C14E}" presName="conn2-1" presStyleLbl="parChTrans1D2" presStyleIdx="5" presStyleCnt="7"/>
      <dgm:spPr/>
      <dgm:t>
        <a:bodyPr/>
        <a:lstStyle/>
        <a:p>
          <a:endParaRPr lang="zh-CN" altLang="en-US"/>
        </a:p>
      </dgm:t>
    </dgm:pt>
    <dgm:pt modelId="{44066CA2-93EB-EE45-B75D-5AD4718072B2}" type="pres">
      <dgm:prSet presAssocID="{4963FAC8-F27B-7F45-871A-00D1DB81C14E}" presName="connTx" presStyleLbl="parChTrans1D2" presStyleIdx="5" presStyleCnt="7"/>
      <dgm:spPr/>
      <dgm:t>
        <a:bodyPr/>
        <a:lstStyle/>
        <a:p>
          <a:endParaRPr lang="zh-CN" altLang="en-US"/>
        </a:p>
      </dgm:t>
    </dgm:pt>
    <dgm:pt modelId="{EFF51426-A1D7-B449-A389-02AA57978556}" type="pres">
      <dgm:prSet presAssocID="{98563654-767B-3F4C-BFE4-3C60318AE76D}" presName="root2" presStyleCnt="0"/>
      <dgm:spPr/>
    </dgm:pt>
    <dgm:pt modelId="{2FC1BD60-A6E9-C045-80A1-A7D3192235D0}" type="pres">
      <dgm:prSet presAssocID="{98563654-767B-3F4C-BFE4-3C60318AE76D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79B584-BD02-FD46-861E-FAA0EF39CB9C}" type="pres">
      <dgm:prSet presAssocID="{98563654-767B-3F4C-BFE4-3C60318AE76D}" presName="level3hierChild" presStyleCnt="0"/>
      <dgm:spPr/>
    </dgm:pt>
    <dgm:pt modelId="{96441CD0-C8DC-7E4D-9161-111817E9F8A0}" type="pres">
      <dgm:prSet presAssocID="{1819C942-914E-3F4E-A7BE-503EB42F0D10}" presName="conn2-1" presStyleLbl="parChTrans1D2" presStyleIdx="6" presStyleCnt="7"/>
      <dgm:spPr/>
      <dgm:t>
        <a:bodyPr/>
        <a:lstStyle/>
        <a:p>
          <a:endParaRPr lang="zh-CN" altLang="en-US"/>
        </a:p>
      </dgm:t>
    </dgm:pt>
    <dgm:pt modelId="{0436A6D4-4167-D44F-A0AC-235F0938CBDE}" type="pres">
      <dgm:prSet presAssocID="{1819C942-914E-3F4E-A7BE-503EB42F0D10}" presName="connTx" presStyleLbl="parChTrans1D2" presStyleIdx="6" presStyleCnt="7"/>
      <dgm:spPr/>
      <dgm:t>
        <a:bodyPr/>
        <a:lstStyle/>
        <a:p>
          <a:endParaRPr lang="zh-CN" altLang="en-US"/>
        </a:p>
      </dgm:t>
    </dgm:pt>
    <dgm:pt modelId="{2074832F-C20A-1C48-B71F-282D66A64D9D}" type="pres">
      <dgm:prSet presAssocID="{58A72B5D-6A84-BA4D-8C56-DE6CFE8F6378}" presName="root2" presStyleCnt="0"/>
      <dgm:spPr/>
    </dgm:pt>
    <dgm:pt modelId="{AB23B63B-2C2A-884D-8B26-208429C3342A}" type="pres">
      <dgm:prSet presAssocID="{58A72B5D-6A84-BA4D-8C56-DE6CFE8F6378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EC22FC-5BD3-D845-8EF7-8F12655ECE0D}" type="pres">
      <dgm:prSet presAssocID="{58A72B5D-6A84-BA4D-8C56-DE6CFE8F6378}" presName="level3hierChild" presStyleCnt="0"/>
      <dgm:spPr/>
    </dgm:pt>
  </dgm:ptLst>
  <dgm:cxnLst>
    <dgm:cxn modelId="{21CD2AFA-60F8-7643-880F-081FE23ADB19}" srcId="{4F2C125B-186A-544B-ACEB-3E7AA123DF8F}" destId="{98563654-767B-3F4C-BFE4-3C60318AE76D}" srcOrd="5" destOrd="0" parTransId="{4963FAC8-F27B-7F45-871A-00D1DB81C14E}" sibTransId="{F65A2D6E-7967-E345-88C3-ED4B12EE2294}"/>
    <dgm:cxn modelId="{8E0A12BB-00E5-2346-8793-6D81F40924AC}" type="presOf" srcId="{85728EF1-205E-C943-B629-DDC465CE6C38}" destId="{E8309F11-DC20-1848-9AC0-0E8E34C2B997}" srcOrd="0" destOrd="0" presId="urn:microsoft.com/office/officeart/2008/layout/HorizontalMultiLevelHierarchy"/>
    <dgm:cxn modelId="{8772BD6A-0D46-0F4E-91C4-345BE647BD2E}" type="presOf" srcId="{A5B2429F-96A7-C343-AB7C-1E3F91746E98}" destId="{DD055AEA-4E56-5847-BABB-37F1B0837D02}" srcOrd="0" destOrd="0" presId="urn:microsoft.com/office/officeart/2008/layout/HorizontalMultiLevelHierarchy"/>
    <dgm:cxn modelId="{513EEFC7-38BD-AA4B-9272-E755F686A50A}" type="presOf" srcId="{D53CFDEF-92BE-2E42-AD2A-10884F026A1E}" destId="{9EE755A3-0E7C-B640-81B5-2BB445C2796C}" srcOrd="1" destOrd="0" presId="urn:microsoft.com/office/officeart/2008/layout/HorizontalMultiLevelHierarchy"/>
    <dgm:cxn modelId="{E4B69104-66CD-C740-ABDE-6C7C0D9C4E0A}" type="presOf" srcId="{1395FFFE-B677-3541-874B-B23088B67E26}" destId="{DAA849C3-CC3A-EE4B-8815-8590E9865613}" srcOrd="0" destOrd="0" presId="urn:microsoft.com/office/officeart/2008/layout/HorizontalMultiLevelHierarchy"/>
    <dgm:cxn modelId="{81BE0B9D-84BC-9C41-BB86-A88C0A244038}" srcId="{4F2C125B-186A-544B-ACEB-3E7AA123DF8F}" destId="{85728EF1-205E-C943-B629-DDC465CE6C38}" srcOrd="3" destOrd="0" parTransId="{DD6862F1-F646-0247-B314-9D909FBC3554}" sibTransId="{664494EA-68B1-1E4C-8DEA-9EDD69E10532}"/>
    <dgm:cxn modelId="{D7BBAFEA-490C-C24B-8AE9-458131CEAE82}" type="presOf" srcId="{4963FAC8-F27B-7F45-871A-00D1DB81C14E}" destId="{2841B8AE-BD1A-074C-8CC9-B627095F6039}" srcOrd="0" destOrd="0" presId="urn:microsoft.com/office/officeart/2008/layout/HorizontalMultiLevelHierarchy"/>
    <dgm:cxn modelId="{DD1B2D37-3EFB-A249-B2DE-1755B372A276}" srcId="{576BB638-E205-4441-8C93-AFBDA3035F4F}" destId="{4F2C125B-186A-544B-ACEB-3E7AA123DF8F}" srcOrd="0" destOrd="0" parTransId="{85F89F32-5378-DE44-BC18-BA1C76624AA2}" sibTransId="{1966928F-AC3B-034B-A043-850977439B27}"/>
    <dgm:cxn modelId="{EE8B9BCE-5D42-B24D-8426-12B57CF09624}" type="presOf" srcId="{1819C942-914E-3F4E-A7BE-503EB42F0D10}" destId="{0436A6D4-4167-D44F-A0AC-235F0938CBDE}" srcOrd="1" destOrd="0" presId="urn:microsoft.com/office/officeart/2008/layout/HorizontalMultiLevelHierarchy"/>
    <dgm:cxn modelId="{CB474C28-8AD9-CE45-B2CD-D227F17B05E5}" type="presOf" srcId="{98563654-767B-3F4C-BFE4-3C60318AE76D}" destId="{2FC1BD60-A6E9-C045-80A1-A7D3192235D0}" srcOrd="0" destOrd="0" presId="urn:microsoft.com/office/officeart/2008/layout/HorizontalMultiLevelHierarchy"/>
    <dgm:cxn modelId="{D1BFE38F-275B-134F-9D5B-13384EF68CCD}" type="presOf" srcId="{1819C942-914E-3F4E-A7BE-503EB42F0D10}" destId="{96441CD0-C8DC-7E4D-9161-111817E9F8A0}" srcOrd="0" destOrd="0" presId="urn:microsoft.com/office/officeart/2008/layout/HorizontalMultiLevelHierarchy"/>
    <dgm:cxn modelId="{229F118C-9B13-2E43-873F-B7A01D0095FE}" type="presOf" srcId="{576BB638-E205-4441-8C93-AFBDA3035F4F}" destId="{75EB2AEA-DC6F-794F-8535-CDCE8FD1311A}" srcOrd="0" destOrd="0" presId="urn:microsoft.com/office/officeart/2008/layout/HorizontalMultiLevelHierarchy"/>
    <dgm:cxn modelId="{8D83B53F-B542-184B-8289-5F94BDE3427F}" type="presOf" srcId="{BD1BE04E-252B-1746-8FFE-C230BEFE8648}" destId="{063007A2-E254-7B42-B298-EC28CE5CC91A}" srcOrd="1" destOrd="0" presId="urn:microsoft.com/office/officeart/2008/layout/HorizontalMultiLevelHierarchy"/>
    <dgm:cxn modelId="{609F1877-5747-5D45-A077-ECD995B7A68F}" type="presOf" srcId="{DD6862F1-F646-0247-B314-9D909FBC3554}" destId="{865931B2-1865-7541-BAFE-13D797921E53}" srcOrd="1" destOrd="0" presId="urn:microsoft.com/office/officeart/2008/layout/HorizontalMultiLevelHierarchy"/>
    <dgm:cxn modelId="{FF9360FA-6541-B14C-803C-A14F8D8AC1FD}" type="presOf" srcId="{9A9D77E0-D065-5248-932B-423EC36B1EFA}" destId="{4D93E616-1F10-1F41-A28D-A28733B14B69}" srcOrd="0" destOrd="0" presId="urn:microsoft.com/office/officeart/2008/layout/HorizontalMultiLevelHierarchy"/>
    <dgm:cxn modelId="{54BB295B-F498-184B-991D-D7886D331205}" type="presOf" srcId="{9F5BF2B0-6E66-1543-A440-21674494286F}" destId="{84A900E2-5164-714D-A5BA-0FFBABCD1E0A}" srcOrd="0" destOrd="0" presId="urn:microsoft.com/office/officeart/2008/layout/HorizontalMultiLevelHierarchy"/>
    <dgm:cxn modelId="{9E23BAFF-4593-EA41-AA4A-BF556B90596A}" type="presOf" srcId="{74634CA3-4CB5-DE4E-8DBD-CD3F4574D52C}" destId="{B6927900-7B2D-F742-A784-0F538A4F560B}" srcOrd="1" destOrd="0" presId="urn:microsoft.com/office/officeart/2008/layout/HorizontalMultiLevelHierarchy"/>
    <dgm:cxn modelId="{9CA4F0F9-D9C2-314A-8006-09C5394AF281}" type="presOf" srcId="{1395FFFE-B677-3541-874B-B23088B67E26}" destId="{5D90C3D5-3126-EB40-AA49-3C5898482AF6}" srcOrd="1" destOrd="0" presId="urn:microsoft.com/office/officeart/2008/layout/HorizontalMultiLevelHierarchy"/>
    <dgm:cxn modelId="{1B1D9769-DBA4-9345-8A84-7AC8B0BBEA1E}" type="presOf" srcId="{5DAE4D02-5F72-A64D-BFD0-78FEE11B6699}" destId="{3F6C7951-254E-B24C-A12F-48A0187781FF}" srcOrd="0" destOrd="0" presId="urn:microsoft.com/office/officeart/2008/layout/HorizontalMultiLevelHierarchy"/>
    <dgm:cxn modelId="{99EC966B-5E48-9C4B-96EB-A3B364F35F02}" srcId="{4F2C125B-186A-544B-ACEB-3E7AA123DF8F}" destId="{A5B2429F-96A7-C343-AB7C-1E3F91746E98}" srcOrd="0" destOrd="0" parTransId="{74634CA3-4CB5-DE4E-8DBD-CD3F4574D52C}" sibTransId="{EEE1454F-5327-1943-BF5E-6F1279C4CF10}"/>
    <dgm:cxn modelId="{3B0D8F54-EFA5-FE4B-8951-CB451C24D848}" srcId="{4F2C125B-186A-544B-ACEB-3E7AA123DF8F}" destId="{9F5BF2B0-6E66-1543-A440-21674494286F}" srcOrd="2" destOrd="0" parTransId="{BD1BE04E-252B-1746-8FFE-C230BEFE8648}" sibTransId="{D3C95278-CB34-DE43-8547-DDD601EE1665}"/>
    <dgm:cxn modelId="{22F90D2B-5A07-2C42-9826-24FD59344916}" srcId="{4F2C125B-186A-544B-ACEB-3E7AA123DF8F}" destId="{58A72B5D-6A84-BA4D-8C56-DE6CFE8F6378}" srcOrd="6" destOrd="0" parTransId="{1819C942-914E-3F4E-A7BE-503EB42F0D10}" sibTransId="{B8A3C4FE-223E-A349-8710-057DF06A3E06}"/>
    <dgm:cxn modelId="{774CF8FA-BACD-F244-888D-604384EA3E5F}" type="presOf" srcId="{74634CA3-4CB5-DE4E-8DBD-CD3F4574D52C}" destId="{092605E5-4665-0B46-B243-A8271FF5031E}" srcOrd="0" destOrd="0" presId="urn:microsoft.com/office/officeart/2008/layout/HorizontalMultiLevelHierarchy"/>
    <dgm:cxn modelId="{AFC75C5A-F344-584A-BD00-B513C9E3FD3B}" type="presOf" srcId="{D53CFDEF-92BE-2E42-AD2A-10884F026A1E}" destId="{373946DF-2C46-0148-84C9-680D994831FE}" srcOrd="0" destOrd="0" presId="urn:microsoft.com/office/officeart/2008/layout/HorizontalMultiLevelHierarchy"/>
    <dgm:cxn modelId="{5CC01808-C008-2848-95F3-86A32E26A089}" type="presOf" srcId="{58A72B5D-6A84-BA4D-8C56-DE6CFE8F6378}" destId="{AB23B63B-2C2A-884D-8B26-208429C3342A}" srcOrd="0" destOrd="0" presId="urn:microsoft.com/office/officeart/2008/layout/HorizontalMultiLevelHierarchy"/>
    <dgm:cxn modelId="{AEC92925-3BAD-1F4E-98E1-F05253D75FC8}" type="presOf" srcId="{DD6862F1-F646-0247-B314-9D909FBC3554}" destId="{473D93E8-3DBA-5145-8D92-09C78B8F3D98}" srcOrd="0" destOrd="0" presId="urn:microsoft.com/office/officeart/2008/layout/HorizontalMultiLevelHierarchy"/>
    <dgm:cxn modelId="{0E855E96-C9B2-5B4F-9BD7-2EC798DC1A6E}" type="presOf" srcId="{BD1BE04E-252B-1746-8FFE-C230BEFE8648}" destId="{5E92B3FC-58B3-2646-B19C-22A53786B736}" srcOrd="0" destOrd="0" presId="urn:microsoft.com/office/officeart/2008/layout/HorizontalMultiLevelHierarchy"/>
    <dgm:cxn modelId="{C1CCCB36-D45A-8343-990F-E4DADF56001C}" type="presOf" srcId="{4963FAC8-F27B-7F45-871A-00D1DB81C14E}" destId="{44066CA2-93EB-EE45-B75D-5AD4718072B2}" srcOrd="1" destOrd="0" presId="urn:microsoft.com/office/officeart/2008/layout/HorizontalMultiLevelHierarchy"/>
    <dgm:cxn modelId="{11DC7DBD-F0A0-B449-8CC2-487F5C9A3CEF}" srcId="{4F2C125B-186A-544B-ACEB-3E7AA123DF8F}" destId="{9A9D77E0-D065-5248-932B-423EC36B1EFA}" srcOrd="4" destOrd="0" parTransId="{1395FFFE-B677-3541-874B-B23088B67E26}" sibTransId="{FF5BA4AB-9C0E-7144-89E5-F3DF9610F19C}"/>
    <dgm:cxn modelId="{244954A2-6225-6B44-9FAE-62E94BBF7533}" type="presOf" srcId="{4F2C125B-186A-544B-ACEB-3E7AA123DF8F}" destId="{093891C8-EE42-134D-B3CA-F9BE3D1B618B}" srcOrd="0" destOrd="0" presId="urn:microsoft.com/office/officeart/2008/layout/HorizontalMultiLevelHierarchy"/>
    <dgm:cxn modelId="{6527BCA3-CF43-4C4D-B6D5-18E328A0D25A}" srcId="{4F2C125B-186A-544B-ACEB-3E7AA123DF8F}" destId="{5DAE4D02-5F72-A64D-BFD0-78FEE11B6699}" srcOrd="1" destOrd="0" parTransId="{D53CFDEF-92BE-2E42-AD2A-10884F026A1E}" sibTransId="{1561D630-C788-FE4E-BC78-5E3EAB121AB0}"/>
    <dgm:cxn modelId="{ADE63DA6-166A-2A44-94AD-BA0CFFA36635}" type="presParOf" srcId="{75EB2AEA-DC6F-794F-8535-CDCE8FD1311A}" destId="{90F7988D-9998-9E4F-909E-256910809D95}" srcOrd="0" destOrd="0" presId="urn:microsoft.com/office/officeart/2008/layout/HorizontalMultiLevelHierarchy"/>
    <dgm:cxn modelId="{93C428FA-861F-9543-96B3-DC3A3CDF8462}" type="presParOf" srcId="{90F7988D-9998-9E4F-909E-256910809D95}" destId="{093891C8-EE42-134D-B3CA-F9BE3D1B618B}" srcOrd="0" destOrd="0" presId="urn:microsoft.com/office/officeart/2008/layout/HorizontalMultiLevelHierarchy"/>
    <dgm:cxn modelId="{DB6877DB-A7AF-EC46-945D-49F227AA2D8C}" type="presParOf" srcId="{90F7988D-9998-9E4F-909E-256910809D95}" destId="{B5149477-D5EF-BE47-9235-4D98B2634C55}" srcOrd="1" destOrd="0" presId="urn:microsoft.com/office/officeart/2008/layout/HorizontalMultiLevelHierarchy"/>
    <dgm:cxn modelId="{B5B0FD5E-2BE0-D14D-BFAD-0DEB990B45B5}" type="presParOf" srcId="{B5149477-D5EF-BE47-9235-4D98B2634C55}" destId="{092605E5-4665-0B46-B243-A8271FF5031E}" srcOrd="0" destOrd="0" presId="urn:microsoft.com/office/officeart/2008/layout/HorizontalMultiLevelHierarchy"/>
    <dgm:cxn modelId="{EDB88629-733C-644B-9EEC-4EF67C3BF70C}" type="presParOf" srcId="{092605E5-4665-0B46-B243-A8271FF5031E}" destId="{B6927900-7B2D-F742-A784-0F538A4F560B}" srcOrd="0" destOrd="0" presId="urn:microsoft.com/office/officeart/2008/layout/HorizontalMultiLevelHierarchy"/>
    <dgm:cxn modelId="{90002DE4-7A3E-8144-A669-AA5A805CE0DE}" type="presParOf" srcId="{B5149477-D5EF-BE47-9235-4D98B2634C55}" destId="{14BE91C1-4AAD-BD4E-BC0B-66C77FD3D3B2}" srcOrd="1" destOrd="0" presId="urn:microsoft.com/office/officeart/2008/layout/HorizontalMultiLevelHierarchy"/>
    <dgm:cxn modelId="{53A74268-D0C9-F943-A0D4-C1B04435A008}" type="presParOf" srcId="{14BE91C1-4AAD-BD4E-BC0B-66C77FD3D3B2}" destId="{DD055AEA-4E56-5847-BABB-37F1B0837D02}" srcOrd="0" destOrd="0" presId="urn:microsoft.com/office/officeart/2008/layout/HorizontalMultiLevelHierarchy"/>
    <dgm:cxn modelId="{915729FB-6E64-7641-A627-3EFDFADF75CA}" type="presParOf" srcId="{14BE91C1-4AAD-BD4E-BC0B-66C77FD3D3B2}" destId="{AEE87A76-CFD2-5A4E-81A2-504225444B7E}" srcOrd="1" destOrd="0" presId="urn:microsoft.com/office/officeart/2008/layout/HorizontalMultiLevelHierarchy"/>
    <dgm:cxn modelId="{C38EE54A-C259-7B4B-8795-C8D4DC306E7A}" type="presParOf" srcId="{B5149477-D5EF-BE47-9235-4D98B2634C55}" destId="{373946DF-2C46-0148-84C9-680D994831FE}" srcOrd="2" destOrd="0" presId="urn:microsoft.com/office/officeart/2008/layout/HorizontalMultiLevelHierarchy"/>
    <dgm:cxn modelId="{248971DA-BFA0-F143-B44A-639A12F229D2}" type="presParOf" srcId="{373946DF-2C46-0148-84C9-680D994831FE}" destId="{9EE755A3-0E7C-B640-81B5-2BB445C2796C}" srcOrd="0" destOrd="0" presId="urn:microsoft.com/office/officeart/2008/layout/HorizontalMultiLevelHierarchy"/>
    <dgm:cxn modelId="{17D358A1-71E2-934B-AE5C-15AA422BBFF7}" type="presParOf" srcId="{B5149477-D5EF-BE47-9235-4D98B2634C55}" destId="{EF8A1FBF-F690-574B-9ACC-7B7D28321577}" srcOrd="3" destOrd="0" presId="urn:microsoft.com/office/officeart/2008/layout/HorizontalMultiLevelHierarchy"/>
    <dgm:cxn modelId="{2A232E97-BAEC-D541-8B3D-3505D7B5971D}" type="presParOf" srcId="{EF8A1FBF-F690-574B-9ACC-7B7D28321577}" destId="{3F6C7951-254E-B24C-A12F-48A0187781FF}" srcOrd="0" destOrd="0" presId="urn:microsoft.com/office/officeart/2008/layout/HorizontalMultiLevelHierarchy"/>
    <dgm:cxn modelId="{6ADF808B-3756-134B-B80B-FB896D0E5BD2}" type="presParOf" srcId="{EF8A1FBF-F690-574B-9ACC-7B7D28321577}" destId="{59B5AE19-AA7B-784A-BA71-31275ACA4296}" srcOrd="1" destOrd="0" presId="urn:microsoft.com/office/officeart/2008/layout/HorizontalMultiLevelHierarchy"/>
    <dgm:cxn modelId="{4C9E1AF8-88F7-BA44-BC35-F6B2E0A667AB}" type="presParOf" srcId="{B5149477-D5EF-BE47-9235-4D98B2634C55}" destId="{5E92B3FC-58B3-2646-B19C-22A53786B736}" srcOrd="4" destOrd="0" presId="urn:microsoft.com/office/officeart/2008/layout/HorizontalMultiLevelHierarchy"/>
    <dgm:cxn modelId="{BE3C9AF7-BD1F-1642-B1DA-2890B5A5B69D}" type="presParOf" srcId="{5E92B3FC-58B3-2646-B19C-22A53786B736}" destId="{063007A2-E254-7B42-B298-EC28CE5CC91A}" srcOrd="0" destOrd="0" presId="urn:microsoft.com/office/officeart/2008/layout/HorizontalMultiLevelHierarchy"/>
    <dgm:cxn modelId="{3195DD67-F551-C445-BC6C-692303285621}" type="presParOf" srcId="{B5149477-D5EF-BE47-9235-4D98B2634C55}" destId="{39F68D59-34A4-D442-843E-A275C06BC901}" srcOrd="5" destOrd="0" presId="urn:microsoft.com/office/officeart/2008/layout/HorizontalMultiLevelHierarchy"/>
    <dgm:cxn modelId="{1FC47A7B-1665-E544-B6C8-2F7972E66B4A}" type="presParOf" srcId="{39F68D59-34A4-D442-843E-A275C06BC901}" destId="{84A900E2-5164-714D-A5BA-0FFBABCD1E0A}" srcOrd="0" destOrd="0" presId="urn:microsoft.com/office/officeart/2008/layout/HorizontalMultiLevelHierarchy"/>
    <dgm:cxn modelId="{63B8B516-4EB7-9241-A3F4-2993278E30F5}" type="presParOf" srcId="{39F68D59-34A4-D442-843E-A275C06BC901}" destId="{EAB5E3A9-89F0-BB46-AD49-65D630329766}" srcOrd="1" destOrd="0" presId="urn:microsoft.com/office/officeart/2008/layout/HorizontalMultiLevelHierarchy"/>
    <dgm:cxn modelId="{6FFF35FE-B221-D945-A38B-C4292FF98193}" type="presParOf" srcId="{B5149477-D5EF-BE47-9235-4D98B2634C55}" destId="{473D93E8-3DBA-5145-8D92-09C78B8F3D98}" srcOrd="6" destOrd="0" presId="urn:microsoft.com/office/officeart/2008/layout/HorizontalMultiLevelHierarchy"/>
    <dgm:cxn modelId="{CF0C33E5-D3D4-2D42-97E7-03370D3FB0DB}" type="presParOf" srcId="{473D93E8-3DBA-5145-8D92-09C78B8F3D98}" destId="{865931B2-1865-7541-BAFE-13D797921E53}" srcOrd="0" destOrd="0" presId="urn:microsoft.com/office/officeart/2008/layout/HorizontalMultiLevelHierarchy"/>
    <dgm:cxn modelId="{BAD98826-8A7E-B44C-9D5E-8602C7A4C39A}" type="presParOf" srcId="{B5149477-D5EF-BE47-9235-4D98B2634C55}" destId="{ECC7C8B8-2FF3-B242-BE22-D9CB96E83CCB}" srcOrd="7" destOrd="0" presId="urn:microsoft.com/office/officeart/2008/layout/HorizontalMultiLevelHierarchy"/>
    <dgm:cxn modelId="{91B60427-564C-674E-840A-E56E4F0F06C8}" type="presParOf" srcId="{ECC7C8B8-2FF3-B242-BE22-D9CB96E83CCB}" destId="{E8309F11-DC20-1848-9AC0-0E8E34C2B997}" srcOrd="0" destOrd="0" presId="urn:microsoft.com/office/officeart/2008/layout/HorizontalMultiLevelHierarchy"/>
    <dgm:cxn modelId="{7F8A046D-3620-4945-875F-83E060BD3C94}" type="presParOf" srcId="{ECC7C8B8-2FF3-B242-BE22-D9CB96E83CCB}" destId="{C9B6FB3B-3D1C-0C48-AA5E-7E3B7EC6555D}" srcOrd="1" destOrd="0" presId="urn:microsoft.com/office/officeart/2008/layout/HorizontalMultiLevelHierarchy"/>
    <dgm:cxn modelId="{90BA7AF6-9FF8-3F49-99CB-1A8D4C4CA95E}" type="presParOf" srcId="{B5149477-D5EF-BE47-9235-4D98B2634C55}" destId="{DAA849C3-CC3A-EE4B-8815-8590E9865613}" srcOrd="8" destOrd="0" presId="urn:microsoft.com/office/officeart/2008/layout/HorizontalMultiLevelHierarchy"/>
    <dgm:cxn modelId="{7ED39ECD-D534-A74F-B181-C41034727265}" type="presParOf" srcId="{DAA849C3-CC3A-EE4B-8815-8590E9865613}" destId="{5D90C3D5-3126-EB40-AA49-3C5898482AF6}" srcOrd="0" destOrd="0" presId="urn:microsoft.com/office/officeart/2008/layout/HorizontalMultiLevelHierarchy"/>
    <dgm:cxn modelId="{2B896834-BE8C-B14C-AAC1-BFDC67B09C42}" type="presParOf" srcId="{B5149477-D5EF-BE47-9235-4D98B2634C55}" destId="{6C13DA87-4D46-2B49-9281-688E6B9F5103}" srcOrd="9" destOrd="0" presId="urn:microsoft.com/office/officeart/2008/layout/HorizontalMultiLevelHierarchy"/>
    <dgm:cxn modelId="{06812D3A-8579-0841-9FB5-601209DC2B49}" type="presParOf" srcId="{6C13DA87-4D46-2B49-9281-688E6B9F5103}" destId="{4D93E616-1F10-1F41-A28D-A28733B14B69}" srcOrd="0" destOrd="0" presId="urn:microsoft.com/office/officeart/2008/layout/HorizontalMultiLevelHierarchy"/>
    <dgm:cxn modelId="{F930BBB1-D3FF-3B48-8C38-562F87E33365}" type="presParOf" srcId="{6C13DA87-4D46-2B49-9281-688E6B9F5103}" destId="{0E4DFC46-9BA1-A349-B2E2-76DEAC9C9557}" srcOrd="1" destOrd="0" presId="urn:microsoft.com/office/officeart/2008/layout/HorizontalMultiLevelHierarchy"/>
    <dgm:cxn modelId="{851D9C32-15C9-424C-A3C8-38BE99D02DD8}" type="presParOf" srcId="{B5149477-D5EF-BE47-9235-4D98B2634C55}" destId="{2841B8AE-BD1A-074C-8CC9-B627095F6039}" srcOrd="10" destOrd="0" presId="urn:microsoft.com/office/officeart/2008/layout/HorizontalMultiLevelHierarchy"/>
    <dgm:cxn modelId="{FC6408DC-2D41-8441-B50F-303D7391CBE7}" type="presParOf" srcId="{2841B8AE-BD1A-074C-8CC9-B627095F6039}" destId="{44066CA2-93EB-EE45-B75D-5AD4718072B2}" srcOrd="0" destOrd="0" presId="urn:microsoft.com/office/officeart/2008/layout/HorizontalMultiLevelHierarchy"/>
    <dgm:cxn modelId="{38EF5813-37B1-8E4F-B9C5-4EBEF52953ED}" type="presParOf" srcId="{B5149477-D5EF-BE47-9235-4D98B2634C55}" destId="{EFF51426-A1D7-B449-A389-02AA57978556}" srcOrd="11" destOrd="0" presId="urn:microsoft.com/office/officeart/2008/layout/HorizontalMultiLevelHierarchy"/>
    <dgm:cxn modelId="{B8B5E0F9-BFA2-CE46-963C-9C29E2702DB9}" type="presParOf" srcId="{EFF51426-A1D7-B449-A389-02AA57978556}" destId="{2FC1BD60-A6E9-C045-80A1-A7D3192235D0}" srcOrd="0" destOrd="0" presId="urn:microsoft.com/office/officeart/2008/layout/HorizontalMultiLevelHierarchy"/>
    <dgm:cxn modelId="{E8EDF26A-8FCA-314B-B674-B99E4398FB97}" type="presParOf" srcId="{EFF51426-A1D7-B449-A389-02AA57978556}" destId="{CD79B584-BD02-FD46-861E-FAA0EF39CB9C}" srcOrd="1" destOrd="0" presId="urn:microsoft.com/office/officeart/2008/layout/HorizontalMultiLevelHierarchy"/>
    <dgm:cxn modelId="{BF0BC970-F17E-C24C-88A4-291F6DAE104D}" type="presParOf" srcId="{B5149477-D5EF-BE47-9235-4D98B2634C55}" destId="{96441CD0-C8DC-7E4D-9161-111817E9F8A0}" srcOrd="12" destOrd="0" presId="urn:microsoft.com/office/officeart/2008/layout/HorizontalMultiLevelHierarchy"/>
    <dgm:cxn modelId="{7FBE7FD8-FE76-D64A-97EF-4D5A912EB86A}" type="presParOf" srcId="{96441CD0-C8DC-7E4D-9161-111817E9F8A0}" destId="{0436A6D4-4167-D44F-A0AC-235F0938CBDE}" srcOrd="0" destOrd="0" presId="urn:microsoft.com/office/officeart/2008/layout/HorizontalMultiLevelHierarchy"/>
    <dgm:cxn modelId="{6D6F769C-BF2F-D248-B55F-0B4EDDE07FFB}" type="presParOf" srcId="{B5149477-D5EF-BE47-9235-4D98B2634C55}" destId="{2074832F-C20A-1C48-B71F-282D66A64D9D}" srcOrd="13" destOrd="0" presId="urn:microsoft.com/office/officeart/2008/layout/HorizontalMultiLevelHierarchy"/>
    <dgm:cxn modelId="{1255F938-9F5F-1B40-9575-78507488618D}" type="presParOf" srcId="{2074832F-C20A-1C48-B71F-282D66A64D9D}" destId="{AB23B63B-2C2A-884D-8B26-208429C3342A}" srcOrd="0" destOrd="0" presId="urn:microsoft.com/office/officeart/2008/layout/HorizontalMultiLevelHierarchy"/>
    <dgm:cxn modelId="{FB2DB0FD-1413-204C-A706-B83B717D3534}" type="presParOf" srcId="{2074832F-C20A-1C48-B71F-282D66A64D9D}" destId="{21EC22FC-5BD3-D845-8EF7-8F12655ECE0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670B4E0-DB06-A542-A379-3A08F294E426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3BE7DB-CC13-F540-A16B-43BEDBD8F07B}">
      <dgm:prSet phldrT="[文本]"/>
      <dgm:spPr/>
      <dgm:t>
        <a:bodyPr/>
        <a:lstStyle/>
        <a:p>
          <a:r>
            <a:rPr lang="zh-CN" altLang="en-US" dirty="0" smtClean="0"/>
            <a:t>岗位组件属性标准</a:t>
          </a:r>
          <a:endParaRPr lang="zh-CN" altLang="en-US" dirty="0"/>
        </a:p>
      </dgm:t>
    </dgm:pt>
    <dgm:pt modelId="{B1F7E53F-F863-7044-A4DF-0C9DBD387E3C}" type="parTrans" cxnId="{C54B98B5-BD35-C14E-98B5-F16E96BF563C}">
      <dgm:prSet/>
      <dgm:spPr/>
      <dgm:t>
        <a:bodyPr/>
        <a:lstStyle/>
        <a:p>
          <a:endParaRPr lang="zh-CN" altLang="en-US"/>
        </a:p>
      </dgm:t>
    </dgm:pt>
    <dgm:pt modelId="{8F961590-D031-514E-AF9B-C4AE12376345}" type="sibTrans" cxnId="{C54B98B5-BD35-C14E-98B5-F16E96BF563C}">
      <dgm:prSet/>
      <dgm:spPr/>
      <dgm:t>
        <a:bodyPr/>
        <a:lstStyle/>
        <a:p>
          <a:endParaRPr lang="zh-CN" altLang="en-US"/>
        </a:p>
      </dgm:t>
    </dgm:pt>
    <dgm:pt modelId="{0098CB6F-B93D-8842-A9FA-A3710EBAE1AB}">
      <dgm:prSet phldrT="[文本]"/>
      <dgm:spPr/>
      <dgm:t>
        <a:bodyPr/>
        <a:lstStyle/>
        <a:p>
          <a:r>
            <a:rPr lang="zh-CN" altLang="en-US" dirty="0" smtClean="0"/>
            <a:t>岗位组件示例</a:t>
          </a:r>
          <a:endParaRPr lang="zh-CN" altLang="en-US" dirty="0"/>
        </a:p>
      </dgm:t>
    </dgm:pt>
    <dgm:pt modelId="{7CF5503B-D0AC-1B4A-A5AA-3F8139C84EF3}" type="parTrans" cxnId="{1703BEEF-6113-6C44-9593-2B4A97F777F0}">
      <dgm:prSet/>
      <dgm:spPr/>
      <dgm:t>
        <a:bodyPr/>
        <a:lstStyle/>
        <a:p>
          <a:endParaRPr lang="zh-CN" altLang="en-US"/>
        </a:p>
      </dgm:t>
    </dgm:pt>
    <dgm:pt modelId="{4A4EF4FA-45F8-8B48-B3E5-6B0077F36E82}" type="sibTrans" cxnId="{1703BEEF-6113-6C44-9593-2B4A97F777F0}">
      <dgm:prSet/>
      <dgm:spPr/>
      <dgm:t>
        <a:bodyPr/>
        <a:lstStyle/>
        <a:p>
          <a:endParaRPr lang="zh-CN" altLang="en-US"/>
        </a:p>
      </dgm:t>
    </dgm:pt>
    <dgm:pt modelId="{5536F4D6-2B5F-2741-90EB-F3864030AE78}">
      <dgm:prSet phldrT="[文本]"/>
      <dgm:spPr/>
      <dgm:t>
        <a:bodyPr/>
        <a:lstStyle/>
        <a:p>
          <a:r>
            <a:rPr lang="zh-CN" altLang="en-US" dirty="0" smtClean="0"/>
            <a:t>岗位组件制作过程示例</a:t>
          </a:r>
          <a:endParaRPr lang="zh-CN" altLang="en-US" dirty="0"/>
        </a:p>
      </dgm:t>
    </dgm:pt>
    <dgm:pt modelId="{723A0F9D-57CF-DF45-B901-180B84FA1673}" type="parTrans" cxnId="{27B53F68-1C66-F341-B7DB-ADEE5D2DEE3E}">
      <dgm:prSet/>
      <dgm:spPr/>
      <dgm:t>
        <a:bodyPr/>
        <a:lstStyle/>
        <a:p>
          <a:endParaRPr lang="zh-CN" altLang="en-US"/>
        </a:p>
      </dgm:t>
    </dgm:pt>
    <dgm:pt modelId="{A9F5DDCE-965E-7347-B1DD-503CD15890BC}" type="sibTrans" cxnId="{27B53F68-1C66-F341-B7DB-ADEE5D2DEE3E}">
      <dgm:prSet/>
      <dgm:spPr/>
      <dgm:t>
        <a:bodyPr/>
        <a:lstStyle/>
        <a:p>
          <a:endParaRPr lang="zh-CN" altLang="en-US"/>
        </a:p>
      </dgm:t>
    </dgm:pt>
    <dgm:pt modelId="{EFDB69A8-1B12-434F-892D-68CF57559276}">
      <dgm:prSet phldrT="[文本]"/>
      <dgm:spPr/>
      <dgm:t>
        <a:bodyPr/>
        <a:lstStyle/>
        <a:p>
          <a:r>
            <a:rPr lang="zh-CN" altLang="en-US" dirty="0" smtClean="0"/>
            <a:t>各角色岗位职责说明书集合</a:t>
          </a:r>
          <a:endParaRPr lang="zh-CN" altLang="en-US" dirty="0"/>
        </a:p>
      </dgm:t>
    </dgm:pt>
    <dgm:pt modelId="{3F15E1D0-85AE-A54D-AE34-42018C21E106}" type="parTrans" cxnId="{F35C3B29-A9C6-FC49-A063-3C4F40BC4368}">
      <dgm:prSet/>
      <dgm:spPr/>
      <dgm:t>
        <a:bodyPr/>
        <a:lstStyle/>
        <a:p>
          <a:endParaRPr lang="zh-CN" altLang="en-US"/>
        </a:p>
      </dgm:t>
    </dgm:pt>
    <dgm:pt modelId="{515A4860-7046-5042-BB31-B8B1DE5AEBDA}" type="sibTrans" cxnId="{F35C3B29-A9C6-FC49-A063-3C4F40BC4368}">
      <dgm:prSet/>
      <dgm:spPr/>
      <dgm:t>
        <a:bodyPr/>
        <a:lstStyle/>
        <a:p>
          <a:endParaRPr lang="zh-CN" altLang="en-US"/>
        </a:p>
      </dgm:t>
    </dgm:pt>
    <dgm:pt modelId="{B4795E3A-539F-944E-83E3-A20D1942A264}" type="pres">
      <dgm:prSet presAssocID="{D670B4E0-DB06-A542-A379-3A08F294E42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CB66AB5A-D4D9-0144-B7F0-6D9F16EFDECB}" type="pres">
      <dgm:prSet presAssocID="{D670B4E0-DB06-A542-A379-3A08F294E426}" presName="Name1" presStyleCnt="0"/>
      <dgm:spPr/>
    </dgm:pt>
    <dgm:pt modelId="{8E02B8EF-66E8-DD4B-A693-7A6B123BE9C3}" type="pres">
      <dgm:prSet presAssocID="{D670B4E0-DB06-A542-A379-3A08F294E426}" presName="cycle" presStyleCnt="0"/>
      <dgm:spPr/>
    </dgm:pt>
    <dgm:pt modelId="{AE1F0A85-776F-EC49-857B-DE4A3A31239F}" type="pres">
      <dgm:prSet presAssocID="{D670B4E0-DB06-A542-A379-3A08F294E426}" presName="srcNode" presStyleLbl="node1" presStyleIdx="0" presStyleCnt="4"/>
      <dgm:spPr/>
    </dgm:pt>
    <dgm:pt modelId="{1EF27C0B-2DCF-CC44-ABEB-C3B471FA5AD9}" type="pres">
      <dgm:prSet presAssocID="{D670B4E0-DB06-A542-A379-3A08F294E426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3ED8481-0DDC-F642-B78A-711F3811E837}" type="pres">
      <dgm:prSet presAssocID="{D670B4E0-DB06-A542-A379-3A08F294E426}" presName="extraNode" presStyleLbl="node1" presStyleIdx="0" presStyleCnt="4"/>
      <dgm:spPr/>
    </dgm:pt>
    <dgm:pt modelId="{A3610B6B-1865-EC4B-8196-8C3DB8FA3D2D}" type="pres">
      <dgm:prSet presAssocID="{D670B4E0-DB06-A542-A379-3A08F294E426}" presName="dstNode" presStyleLbl="node1" presStyleIdx="0" presStyleCnt="4"/>
      <dgm:spPr/>
    </dgm:pt>
    <dgm:pt modelId="{38A7F9C1-8296-E642-A387-8AF2D8D24E2B}" type="pres">
      <dgm:prSet presAssocID="{773BE7DB-CC13-F540-A16B-43BEDBD8F07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1EE03A-A8A7-604C-9A12-73DEB88EEC11}" type="pres">
      <dgm:prSet presAssocID="{773BE7DB-CC13-F540-A16B-43BEDBD8F07B}" presName="accent_1" presStyleCnt="0"/>
      <dgm:spPr/>
    </dgm:pt>
    <dgm:pt modelId="{65947B93-4E0B-F546-BBD6-DB4664D86B1B}" type="pres">
      <dgm:prSet presAssocID="{773BE7DB-CC13-F540-A16B-43BEDBD8F07B}" presName="accentRepeatNode" presStyleLbl="solidFgAcc1" presStyleIdx="0" presStyleCnt="4"/>
      <dgm:spPr/>
    </dgm:pt>
    <dgm:pt modelId="{AF47DFAB-0636-EA4E-9A1E-B4A67DBA870E}" type="pres">
      <dgm:prSet presAssocID="{0098CB6F-B93D-8842-A9FA-A3710EBAE1A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3DFF63-3380-F447-AD88-C463D4ED638B}" type="pres">
      <dgm:prSet presAssocID="{0098CB6F-B93D-8842-A9FA-A3710EBAE1AB}" presName="accent_2" presStyleCnt="0"/>
      <dgm:spPr/>
    </dgm:pt>
    <dgm:pt modelId="{72D18F7F-4F78-C74F-9142-98E706F0B75C}" type="pres">
      <dgm:prSet presAssocID="{0098CB6F-B93D-8842-A9FA-A3710EBAE1AB}" presName="accentRepeatNode" presStyleLbl="solidFgAcc1" presStyleIdx="1" presStyleCnt="4"/>
      <dgm:spPr/>
    </dgm:pt>
    <dgm:pt modelId="{4795BEAE-72D4-BD40-AEC5-29ADF82CE969}" type="pres">
      <dgm:prSet presAssocID="{5536F4D6-2B5F-2741-90EB-F3864030AE7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885E9-5D09-CC4E-84C6-AC2693E18EE4}" type="pres">
      <dgm:prSet presAssocID="{5536F4D6-2B5F-2741-90EB-F3864030AE78}" presName="accent_3" presStyleCnt="0"/>
      <dgm:spPr/>
    </dgm:pt>
    <dgm:pt modelId="{A5786E2D-409E-BB49-AB24-B137AEBC21EB}" type="pres">
      <dgm:prSet presAssocID="{5536F4D6-2B5F-2741-90EB-F3864030AE78}" presName="accentRepeatNode" presStyleLbl="solidFgAcc1" presStyleIdx="2" presStyleCnt="4"/>
      <dgm:spPr/>
    </dgm:pt>
    <dgm:pt modelId="{181246A6-D68B-9E43-ACEB-89A212B85306}" type="pres">
      <dgm:prSet presAssocID="{EFDB69A8-1B12-434F-892D-68CF57559276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2E4EE0-91CB-8943-8756-AD00CF5BF21C}" type="pres">
      <dgm:prSet presAssocID="{EFDB69A8-1B12-434F-892D-68CF57559276}" presName="accent_4" presStyleCnt="0"/>
      <dgm:spPr/>
    </dgm:pt>
    <dgm:pt modelId="{075D66F5-E8F1-4D4E-8ECB-2E10741298AC}" type="pres">
      <dgm:prSet presAssocID="{EFDB69A8-1B12-434F-892D-68CF57559276}" presName="accentRepeatNode" presStyleLbl="solidFgAcc1" presStyleIdx="3" presStyleCnt="4"/>
      <dgm:spPr/>
    </dgm:pt>
  </dgm:ptLst>
  <dgm:cxnLst>
    <dgm:cxn modelId="{70E6410A-D2A3-B04A-A0DD-47C53446C15F}" type="presOf" srcId="{D670B4E0-DB06-A542-A379-3A08F294E426}" destId="{B4795E3A-539F-944E-83E3-A20D1942A264}" srcOrd="0" destOrd="0" presId="urn:microsoft.com/office/officeart/2008/layout/VerticalCurvedList"/>
    <dgm:cxn modelId="{DF86A099-146F-DA49-B600-36776BE6FFDD}" type="presOf" srcId="{0098CB6F-B93D-8842-A9FA-A3710EBAE1AB}" destId="{AF47DFAB-0636-EA4E-9A1E-B4A67DBA870E}" srcOrd="0" destOrd="0" presId="urn:microsoft.com/office/officeart/2008/layout/VerticalCurvedList"/>
    <dgm:cxn modelId="{CDAEC8D9-7EE5-B448-B551-0BC90C6F9D34}" type="presOf" srcId="{5536F4D6-2B5F-2741-90EB-F3864030AE78}" destId="{4795BEAE-72D4-BD40-AEC5-29ADF82CE969}" srcOrd="0" destOrd="0" presId="urn:microsoft.com/office/officeart/2008/layout/VerticalCurvedList"/>
    <dgm:cxn modelId="{AE8ADA5F-A2A3-6244-8270-262AA9A934D9}" type="presOf" srcId="{EFDB69A8-1B12-434F-892D-68CF57559276}" destId="{181246A6-D68B-9E43-ACEB-89A212B85306}" srcOrd="0" destOrd="0" presId="urn:microsoft.com/office/officeart/2008/layout/VerticalCurvedList"/>
    <dgm:cxn modelId="{27B53F68-1C66-F341-B7DB-ADEE5D2DEE3E}" srcId="{D670B4E0-DB06-A542-A379-3A08F294E426}" destId="{5536F4D6-2B5F-2741-90EB-F3864030AE78}" srcOrd="2" destOrd="0" parTransId="{723A0F9D-57CF-DF45-B901-180B84FA1673}" sibTransId="{A9F5DDCE-965E-7347-B1DD-503CD15890BC}"/>
    <dgm:cxn modelId="{1703BEEF-6113-6C44-9593-2B4A97F777F0}" srcId="{D670B4E0-DB06-A542-A379-3A08F294E426}" destId="{0098CB6F-B93D-8842-A9FA-A3710EBAE1AB}" srcOrd="1" destOrd="0" parTransId="{7CF5503B-D0AC-1B4A-A5AA-3F8139C84EF3}" sibTransId="{4A4EF4FA-45F8-8B48-B3E5-6B0077F36E82}"/>
    <dgm:cxn modelId="{C54B98B5-BD35-C14E-98B5-F16E96BF563C}" srcId="{D670B4E0-DB06-A542-A379-3A08F294E426}" destId="{773BE7DB-CC13-F540-A16B-43BEDBD8F07B}" srcOrd="0" destOrd="0" parTransId="{B1F7E53F-F863-7044-A4DF-0C9DBD387E3C}" sibTransId="{8F961590-D031-514E-AF9B-C4AE12376345}"/>
    <dgm:cxn modelId="{CF12B264-6C79-D944-8992-8D68AC791873}" type="presOf" srcId="{773BE7DB-CC13-F540-A16B-43BEDBD8F07B}" destId="{38A7F9C1-8296-E642-A387-8AF2D8D24E2B}" srcOrd="0" destOrd="0" presId="urn:microsoft.com/office/officeart/2008/layout/VerticalCurvedList"/>
    <dgm:cxn modelId="{F35C3B29-A9C6-FC49-A063-3C4F40BC4368}" srcId="{D670B4E0-DB06-A542-A379-3A08F294E426}" destId="{EFDB69A8-1B12-434F-892D-68CF57559276}" srcOrd="3" destOrd="0" parTransId="{3F15E1D0-85AE-A54D-AE34-42018C21E106}" sibTransId="{515A4860-7046-5042-BB31-B8B1DE5AEBDA}"/>
    <dgm:cxn modelId="{82CCA4DC-CBA2-C145-95B4-253F1541D217}" type="presOf" srcId="{8F961590-D031-514E-AF9B-C4AE12376345}" destId="{1EF27C0B-2DCF-CC44-ABEB-C3B471FA5AD9}" srcOrd="0" destOrd="0" presId="urn:microsoft.com/office/officeart/2008/layout/VerticalCurvedList"/>
    <dgm:cxn modelId="{DE47D27C-DD8F-514F-9B9E-E610F511A4D8}" type="presParOf" srcId="{B4795E3A-539F-944E-83E3-A20D1942A264}" destId="{CB66AB5A-D4D9-0144-B7F0-6D9F16EFDECB}" srcOrd="0" destOrd="0" presId="urn:microsoft.com/office/officeart/2008/layout/VerticalCurvedList"/>
    <dgm:cxn modelId="{3CE9BC43-3A75-C342-8144-AE7BFBA9BDC7}" type="presParOf" srcId="{CB66AB5A-D4D9-0144-B7F0-6D9F16EFDECB}" destId="{8E02B8EF-66E8-DD4B-A693-7A6B123BE9C3}" srcOrd="0" destOrd="0" presId="urn:microsoft.com/office/officeart/2008/layout/VerticalCurvedList"/>
    <dgm:cxn modelId="{3A170EB2-BAD5-F144-8A0F-F36C972FD155}" type="presParOf" srcId="{8E02B8EF-66E8-DD4B-A693-7A6B123BE9C3}" destId="{AE1F0A85-776F-EC49-857B-DE4A3A31239F}" srcOrd="0" destOrd="0" presId="urn:microsoft.com/office/officeart/2008/layout/VerticalCurvedList"/>
    <dgm:cxn modelId="{77B9C204-86FC-8C43-872D-60223DCD6C0D}" type="presParOf" srcId="{8E02B8EF-66E8-DD4B-A693-7A6B123BE9C3}" destId="{1EF27C0B-2DCF-CC44-ABEB-C3B471FA5AD9}" srcOrd="1" destOrd="0" presId="urn:microsoft.com/office/officeart/2008/layout/VerticalCurvedList"/>
    <dgm:cxn modelId="{0F1A357C-EF25-7549-A454-3CA406CD94B5}" type="presParOf" srcId="{8E02B8EF-66E8-DD4B-A693-7A6B123BE9C3}" destId="{73ED8481-0DDC-F642-B78A-711F3811E837}" srcOrd="2" destOrd="0" presId="urn:microsoft.com/office/officeart/2008/layout/VerticalCurvedList"/>
    <dgm:cxn modelId="{9754AF5F-1C60-194A-BF76-E0B5BCDDBE18}" type="presParOf" srcId="{8E02B8EF-66E8-DD4B-A693-7A6B123BE9C3}" destId="{A3610B6B-1865-EC4B-8196-8C3DB8FA3D2D}" srcOrd="3" destOrd="0" presId="urn:microsoft.com/office/officeart/2008/layout/VerticalCurvedList"/>
    <dgm:cxn modelId="{6A204C9B-80E7-994E-8B51-2D3DF5E26BBB}" type="presParOf" srcId="{CB66AB5A-D4D9-0144-B7F0-6D9F16EFDECB}" destId="{38A7F9C1-8296-E642-A387-8AF2D8D24E2B}" srcOrd="1" destOrd="0" presId="urn:microsoft.com/office/officeart/2008/layout/VerticalCurvedList"/>
    <dgm:cxn modelId="{DF83B0BC-F6EE-4B40-8DD3-B32FD9B00E41}" type="presParOf" srcId="{CB66AB5A-D4D9-0144-B7F0-6D9F16EFDECB}" destId="{621EE03A-A8A7-604C-9A12-73DEB88EEC11}" srcOrd="2" destOrd="0" presId="urn:microsoft.com/office/officeart/2008/layout/VerticalCurvedList"/>
    <dgm:cxn modelId="{CF19DFBD-29F2-4148-95B0-8C06932BEBBB}" type="presParOf" srcId="{621EE03A-A8A7-604C-9A12-73DEB88EEC11}" destId="{65947B93-4E0B-F546-BBD6-DB4664D86B1B}" srcOrd="0" destOrd="0" presId="urn:microsoft.com/office/officeart/2008/layout/VerticalCurvedList"/>
    <dgm:cxn modelId="{588231C7-F2C3-0C4E-B8A7-DF3C53DA0CF0}" type="presParOf" srcId="{CB66AB5A-D4D9-0144-B7F0-6D9F16EFDECB}" destId="{AF47DFAB-0636-EA4E-9A1E-B4A67DBA870E}" srcOrd="3" destOrd="0" presId="urn:microsoft.com/office/officeart/2008/layout/VerticalCurvedList"/>
    <dgm:cxn modelId="{1E6B2104-2450-0446-A9FC-EBE7D2FE3344}" type="presParOf" srcId="{CB66AB5A-D4D9-0144-B7F0-6D9F16EFDECB}" destId="{F23DFF63-3380-F447-AD88-C463D4ED638B}" srcOrd="4" destOrd="0" presId="urn:microsoft.com/office/officeart/2008/layout/VerticalCurvedList"/>
    <dgm:cxn modelId="{E31FF4C8-8F3E-724B-BD2F-8EBF3E7557CE}" type="presParOf" srcId="{F23DFF63-3380-F447-AD88-C463D4ED638B}" destId="{72D18F7F-4F78-C74F-9142-98E706F0B75C}" srcOrd="0" destOrd="0" presId="urn:microsoft.com/office/officeart/2008/layout/VerticalCurvedList"/>
    <dgm:cxn modelId="{B2674662-00E5-BD4F-A835-3C45265D4973}" type="presParOf" srcId="{CB66AB5A-D4D9-0144-B7F0-6D9F16EFDECB}" destId="{4795BEAE-72D4-BD40-AEC5-29ADF82CE969}" srcOrd="5" destOrd="0" presId="urn:microsoft.com/office/officeart/2008/layout/VerticalCurvedList"/>
    <dgm:cxn modelId="{7D7F58D4-8D40-824F-B274-DFFD7EB27E23}" type="presParOf" srcId="{CB66AB5A-D4D9-0144-B7F0-6D9F16EFDECB}" destId="{8B1885E9-5D09-CC4E-84C6-AC2693E18EE4}" srcOrd="6" destOrd="0" presId="urn:microsoft.com/office/officeart/2008/layout/VerticalCurvedList"/>
    <dgm:cxn modelId="{F71486E2-F9B4-F74A-87CD-249511266321}" type="presParOf" srcId="{8B1885E9-5D09-CC4E-84C6-AC2693E18EE4}" destId="{A5786E2D-409E-BB49-AB24-B137AEBC21EB}" srcOrd="0" destOrd="0" presId="urn:microsoft.com/office/officeart/2008/layout/VerticalCurvedList"/>
    <dgm:cxn modelId="{0CFE4161-5B26-6B41-8F7B-A069CACF5710}" type="presParOf" srcId="{CB66AB5A-D4D9-0144-B7F0-6D9F16EFDECB}" destId="{181246A6-D68B-9E43-ACEB-89A212B85306}" srcOrd="7" destOrd="0" presId="urn:microsoft.com/office/officeart/2008/layout/VerticalCurvedList"/>
    <dgm:cxn modelId="{1DECA62A-7180-3641-911A-18C258676343}" type="presParOf" srcId="{CB66AB5A-D4D9-0144-B7F0-6D9F16EFDECB}" destId="{CE2E4EE0-91CB-8943-8756-AD00CF5BF21C}" srcOrd="8" destOrd="0" presId="urn:microsoft.com/office/officeart/2008/layout/VerticalCurvedList"/>
    <dgm:cxn modelId="{06B2F382-A7C0-EB4B-90D3-07437F95EFB6}" type="presParOf" srcId="{CE2E4EE0-91CB-8943-8756-AD00CF5BF21C}" destId="{075D66F5-E8F1-4D4E-8ECB-2E10741298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en-US" altLang="zh-CN" dirty="0" smtClean="0"/>
            <a:t>Pastry</a:t>
          </a:r>
          <a:endParaRPr lang="zh-CN" altLang="en-US" dirty="0" smtClean="0"/>
        </a:p>
        <a:p>
          <a:r>
            <a:rPr lang="en-US" altLang="zh-CN" dirty="0" smtClean="0"/>
            <a:t>WFICS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自动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D6A9A6-F645-8640-AB6A-B4D3A158B89C}" type="presOf" srcId="{EC4DCB9D-DF6A-584D-9434-DCCB19E9C654}" destId="{CB9861D9-647A-9545-AF56-5BE6C020C0BC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3EF1E8B3-70D5-0741-9689-C0E88B5D3B39}" type="presOf" srcId="{35527806-825D-1547-9B23-92F8C7DAC6F4}" destId="{A869993F-94CE-D741-8AE8-537495BEFC87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D4561750-F0C5-2D40-B6D3-D4458F14B1BC}" type="presOf" srcId="{555B72CA-75A6-2348-A067-37D6ADEA50A3}" destId="{D3C091A9-611F-9F40-B65D-CA5A528FFE01}" srcOrd="0" destOrd="0" presId="urn:microsoft.com/office/officeart/2005/8/layout/equation1"/>
    <dgm:cxn modelId="{9C674B62-B7A3-F546-B399-C1E156E76BA5}" type="presOf" srcId="{963AEE24-599D-5E4A-9DFC-58D321676BDE}" destId="{EF2DF7AB-253E-0040-AF39-1EFF03C5412D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DED20745-218E-284A-BF82-83DD5A5075F7}" type="presOf" srcId="{70755541-4BDB-4845-A7F9-2B69BA72E61E}" destId="{B8622DEF-A6E5-E848-8411-35A4A739A7C9}" srcOrd="0" destOrd="0" presId="urn:microsoft.com/office/officeart/2005/8/layout/equation1"/>
    <dgm:cxn modelId="{8BCA286C-9C94-364A-BA38-B43C2532B8BB}" type="presOf" srcId="{3FCDBBF1-1B70-A641-A0EE-DC0B6E3E7ACA}" destId="{5B7AAF29-F308-534A-87DF-9ACEB5E627F2}" srcOrd="0" destOrd="0" presId="urn:microsoft.com/office/officeart/2005/8/layout/equation1"/>
    <dgm:cxn modelId="{1086F1E4-FDDE-0B4B-8FD1-F3626A59338A}" type="presOf" srcId="{66465762-CD5F-1840-A784-2C2A9EEDF7F4}" destId="{3713940A-6A6A-E642-9564-18E25C0A12EE}" srcOrd="0" destOrd="0" presId="urn:microsoft.com/office/officeart/2005/8/layout/equation1"/>
    <dgm:cxn modelId="{070EA6C3-5C65-CB4D-BD3C-EA7FFA137D86}" type="presOf" srcId="{A6AF84EE-57BB-F449-ABF8-6F15A82E499C}" destId="{8F408E65-BD26-B94D-AC9A-DF900512B8A1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A81E232C-C727-9145-BF6E-C7A56245905C}" type="presOf" srcId="{BD64F9F1-CDC4-EB49-B46A-C9F1384767E0}" destId="{99741E28-03FD-C340-8F2C-3D39D8822863}" srcOrd="0" destOrd="0" presId="urn:microsoft.com/office/officeart/2005/8/layout/equation1"/>
    <dgm:cxn modelId="{C316C691-B9ED-8E44-868B-66400721DDD3}" type="presOf" srcId="{656E3F8F-DEA8-3F4C-BDFF-3D96D4CA9040}" destId="{971DA4D7-9B43-2D45-B251-CC4EB191CB65}" srcOrd="0" destOrd="0" presId="urn:microsoft.com/office/officeart/2005/8/layout/equation1"/>
    <dgm:cxn modelId="{048619DB-3165-FB4D-A0DB-A5B2B9315F76}" type="presParOf" srcId="{8F408E65-BD26-B94D-AC9A-DF900512B8A1}" destId="{D3C091A9-611F-9F40-B65D-CA5A528FFE01}" srcOrd="0" destOrd="0" presId="urn:microsoft.com/office/officeart/2005/8/layout/equation1"/>
    <dgm:cxn modelId="{36897E9C-9EFB-ED4D-B6F5-0E96A7C2CA07}" type="presParOf" srcId="{8F408E65-BD26-B94D-AC9A-DF900512B8A1}" destId="{E9C3E050-30B2-E44E-848D-7BDFC94BD58F}" srcOrd="1" destOrd="0" presId="urn:microsoft.com/office/officeart/2005/8/layout/equation1"/>
    <dgm:cxn modelId="{1442B967-E7EA-DC42-8225-ED87BA4DABAA}" type="presParOf" srcId="{8F408E65-BD26-B94D-AC9A-DF900512B8A1}" destId="{CB9861D9-647A-9545-AF56-5BE6C020C0BC}" srcOrd="2" destOrd="0" presId="urn:microsoft.com/office/officeart/2005/8/layout/equation1"/>
    <dgm:cxn modelId="{96F5F1B0-1FDD-DC47-BA00-FBF55497EAFB}" type="presParOf" srcId="{8F408E65-BD26-B94D-AC9A-DF900512B8A1}" destId="{D222CA45-C3FF-9641-9363-1FE880CB4FB4}" srcOrd="3" destOrd="0" presId="urn:microsoft.com/office/officeart/2005/8/layout/equation1"/>
    <dgm:cxn modelId="{4DF3D620-6100-FC42-89AD-93400AD2A528}" type="presParOf" srcId="{8F408E65-BD26-B94D-AC9A-DF900512B8A1}" destId="{B8622DEF-A6E5-E848-8411-35A4A739A7C9}" srcOrd="4" destOrd="0" presId="urn:microsoft.com/office/officeart/2005/8/layout/equation1"/>
    <dgm:cxn modelId="{07A7367B-D877-0140-A804-B2C90E03988A}" type="presParOf" srcId="{8F408E65-BD26-B94D-AC9A-DF900512B8A1}" destId="{8B1BEB36-FE2A-9A4F-91B2-F1F74A22534F}" srcOrd="5" destOrd="0" presId="urn:microsoft.com/office/officeart/2005/8/layout/equation1"/>
    <dgm:cxn modelId="{D563988B-F3C8-E547-83D5-A76F7F738E55}" type="presParOf" srcId="{8F408E65-BD26-B94D-AC9A-DF900512B8A1}" destId="{EF2DF7AB-253E-0040-AF39-1EFF03C5412D}" srcOrd="6" destOrd="0" presId="urn:microsoft.com/office/officeart/2005/8/layout/equation1"/>
    <dgm:cxn modelId="{702D3C0E-C406-7443-8CED-FD8D6527041F}" type="presParOf" srcId="{8F408E65-BD26-B94D-AC9A-DF900512B8A1}" destId="{9083AC97-24C9-C847-BE6A-B4A43BFBB23C}" srcOrd="7" destOrd="0" presId="urn:microsoft.com/office/officeart/2005/8/layout/equation1"/>
    <dgm:cxn modelId="{33847E3B-63A1-B049-B5C0-0EE70699B735}" type="presParOf" srcId="{8F408E65-BD26-B94D-AC9A-DF900512B8A1}" destId="{99741E28-03FD-C340-8F2C-3D39D8822863}" srcOrd="8" destOrd="0" presId="urn:microsoft.com/office/officeart/2005/8/layout/equation1"/>
    <dgm:cxn modelId="{5BF00E20-F172-B741-9E9C-932582681303}" type="presParOf" srcId="{8F408E65-BD26-B94D-AC9A-DF900512B8A1}" destId="{4CA5918E-6609-8643-A10A-53CA8B07C6BA}" srcOrd="9" destOrd="0" presId="urn:microsoft.com/office/officeart/2005/8/layout/equation1"/>
    <dgm:cxn modelId="{2D315DBA-8C48-7145-9B4A-61D913F04AF4}" type="presParOf" srcId="{8F408E65-BD26-B94D-AC9A-DF900512B8A1}" destId="{971DA4D7-9B43-2D45-B251-CC4EB191CB65}" srcOrd="10" destOrd="0" presId="urn:microsoft.com/office/officeart/2005/8/layout/equation1"/>
    <dgm:cxn modelId="{180094D2-3860-1940-905A-23A706A2B2C4}" type="presParOf" srcId="{8F408E65-BD26-B94D-AC9A-DF900512B8A1}" destId="{A2FA6623-3934-4D47-927F-AA4FAE102106}" srcOrd="11" destOrd="0" presId="urn:microsoft.com/office/officeart/2005/8/layout/equation1"/>
    <dgm:cxn modelId="{D3884583-9C95-9445-A203-D5571825CA87}" type="presParOf" srcId="{8F408E65-BD26-B94D-AC9A-DF900512B8A1}" destId="{3713940A-6A6A-E642-9564-18E25C0A12EE}" srcOrd="12" destOrd="0" presId="urn:microsoft.com/office/officeart/2005/8/layout/equation1"/>
    <dgm:cxn modelId="{28A9F815-C399-0843-AA4F-D244F97A0707}" type="presParOf" srcId="{8F408E65-BD26-B94D-AC9A-DF900512B8A1}" destId="{D1F575D0-FA7A-994E-8A0E-CFF894148151}" srcOrd="13" destOrd="0" presId="urn:microsoft.com/office/officeart/2005/8/layout/equation1"/>
    <dgm:cxn modelId="{BFDF83AE-9D27-AD4B-A7C6-B2D74E16EDD4}" type="presParOf" srcId="{8F408E65-BD26-B94D-AC9A-DF900512B8A1}" destId="{5B7AAF29-F308-534A-87DF-9ACEB5E627F2}" srcOrd="14" destOrd="0" presId="urn:microsoft.com/office/officeart/2005/8/layout/equation1"/>
    <dgm:cxn modelId="{F92E19EC-B338-2F4B-A6FB-9C3222773CC1}" type="presParOf" srcId="{8F408E65-BD26-B94D-AC9A-DF900512B8A1}" destId="{2CF50FE7-2AE0-0942-88CB-DB0244933660}" srcOrd="15" destOrd="0" presId="urn:microsoft.com/office/officeart/2005/8/layout/equation1"/>
    <dgm:cxn modelId="{0B78CBF0-5C01-3549-8F93-6D730AA4A72D}" type="presParOf" srcId="{8F408E65-BD26-B94D-AC9A-DF900512B8A1}" destId="{A869993F-94CE-D741-8AE8-537495BEFC87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7643DCB-B231-8F45-BECB-3D0882F3AEC7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2055F6-A7B4-084D-93D8-4EA792E54F95}">
      <dgm:prSet phldrT="[文本]"/>
      <dgm:spPr/>
      <dgm:t>
        <a:bodyPr/>
        <a:lstStyle/>
        <a:p>
          <a:r>
            <a:rPr lang="zh-CN" altLang="en-US" dirty="0" smtClean="0"/>
            <a:t>描述基本信息</a:t>
          </a:r>
          <a:endParaRPr lang="zh-CN" altLang="en-US" dirty="0"/>
        </a:p>
      </dgm:t>
    </dgm:pt>
    <dgm:pt modelId="{CC7ED76E-2FE7-FC41-8110-77391DAE981A}" type="parTrans" cxnId="{A9EFD113-4AB1-9041-8FD6-5FB06B212025}">
      <dgm:prSet/>
      <dgm:spPr/>
      <dgm:t>
        <a:bodyPr/>
        <a:lstStyle/>
        <a:p>
          <a:endParaRPr lang="zh-CN" altLang="en-US"/>
        </a:p>
      </dgm:t>
    </dgm:pt>
    <dgm:pt modelId="{0EED5233-EABD-0D4E-B090-21BDE43BEF8D}" type="sibTrans" cxnId="{A9EFD113-4AB1-9041-8FD6-5FB06B212025}">
      <dgm:prSet/>
      <dgm:spPr/>
      <dgm:t>
        <a:bodyPr/>
        <a:lstStyle/>
        <a:p>
          <a:endParaRPr lang="zh-CN" altLang="en-US"/>
        </a:p>
      </dgm:t>
    </dgm:pt>
    <dgm:pt modelId="{4CCE686B-06E6-3C44-87F6-30965C9C5CC1}">
      <dgm:prSet phldrT="[文本]" phldr="1"/>
      <dgm:spPr/>
      <dgm:t>
        <a:bodyPr/>
        <a:lstStyle/>
        <a:p>
          <a:endParaRPr lang="zh-CN" altLang="en-US"/>
        </a:p>
      </dgm:t>
    </dgm:pt>
    <dgm:pt modelId="{009AE233-FC53-7F46-8806-D9C0EE14DF1E}" type="parTrans" cxnId="{4D969777-5BC0-5640-81A8-A3FA6EB6BCF0}">
      <dgm:prSet/>
      <dgm:spPr/>
      <dgm:t>
        <a:bodyPr/>
        <a:lstStyle/>
        <a:p>
          <a:endParaRPr lang="zh-CN" altLang="en-US"/>
        </a:p>
      </dgm:t>
    </dgm:pt>
    <dgm:pt modelId="{0B2B6377-8188-DA4F-B2F7-1B0B738CFA32}" type="sibTrans" cxnId="{4D969777-5BC0-5640-81A8-A3FA6EB6BCF0}">
      <dgm:prSet/>
      <dgm:spPr/>
      <dgm:t>
        <a:bodyPr/>
        <a:lstStyle/>
        <a:p>
          <a:endParaRPr lang="zh-CN" altLang="en-US"/>
        </a:p>
      </dgm:t>
    </dgm:pt>
    <dgm:pt modelId="{228F23CC-B375-364E-8C57-976F68907BD5}">
      <dgm:prSet phldrT="[文本]"/>
      <dgm:spPr/>
      <dgm:t>
        <a:bodyPr/>
        <a:lstStyle/>
        <a:p>
          <a:r>
            <a:rPr lang="zh-CN" altLang="en-US" dirty="0" smtClean="0"/>
            <a:t>描述素质信息</a:t>
          </a:r>
          <a:endParaRPr lang="zh-CN" altLang="en-US" dirty="0"/>
        </a:p>
      </dgm:t>
    </dgm:pt>
    <dgm:pt modelId="{867A215C-077E-DA44-AB5D-5DC3D16D713F}" type="parTrans" cxnId="{3B65403F-41C8-EC42-BBD0-95E3F535D9B8}">
      <dgm:prSet/>
      <dgm:spPr/>
      <dgm:t>
        <a:bodyPr/>
        <a:lstStyle/>
        <a:p>
          <a:endParaRPr lang="zh-CN" altLang="en-US"/>
        </a:p>
      </dgm:t>
    </dgm:pt>
    <dgm:pt modelId="{529528B8-F819-B748-80D5-5812042C7595}" type="sibTrans" cxnId="{3B65403F-41C8-EC42-BBD0-95E3F535D9B8}">
      <dgm:prSet/>
      <dgm:spPr/>
      <dgm:t>
        <a:bodyPr/>
        <a:lstStyle/>
        <a:p>
          <a:endParaRPr lang="zh-CN" altLang="en-US"/>
        </a:p>
      </dgm:t>
    </dgm:pt>
    <dgm:pt modelId="{E43DFAFD-F6DF-454B-BA6C-B696A9976260}">
      <dgm:prSet phldrT="[文本]"/>
      <dgm:spPr/>
      <dgm:t>
        <a:bodyPr/>
        <a:lstStyle/>
        <a:p>
          <a:r>
            <a:rPr lang="zh-CN" altLang="en-US" dirty="0" smtClean="0"/>
            <a:t>建立素质模型数据库</a:t>
          </a:r>
          <a:endParaRPr lang="zh-CN" altLang="en-US" dirty="0"/>
        </a:p>
      </dgm:t>
    </dgm:pt>
    <dgm:pt modelId="{1D47EC7F-49BE-144D-93C8-E266BF95208A}" type="parTrans" cxnId="{0CEB0C61-2972-8640-AFFA-552DB78F138E}">
      <dgm:prSet/>
      <dgm:spPr/>
      <dgm:t>
        <a:bodyPr/>
        <a:lstStyle/>
        <a:p>
          <a:endParaRPr lang="zh-CN" altLang="en-US"/>
        </a:p>
      </dgm:t>
    </dgm:pt>
    <dgm:pt modelId="{D3A71EE3-5BE5-3B45-8F3A-0ECE4234D7C8}" type="sibTrans" cxnId="{0CEB0C61-2972-8640-AFFA-552DB78F138E}">
      <dgm:prSet/>
      <dgm:spPr/>
      <dgm:t>
        <a:bodyPr/>
        <a:lstStyle/>
        <a:p>
          <a:endParaRPr lang="zh-CN" altLang="en-US"/>
        </a:p>
      </dgm:t>
    </dgm:pt>
    <dgm:pt modelId="{3791A9D5-013B-A845-B596-3FE3E7792D2D}">
      <dgm:prSet phldrT="[文本]"/>
      <dgm:spPr/>
      <dgm:t>
        <a:bodyPr/>
        <a:lstStyle/>
        <a:p>
          <a:r>
            <a:rPr lang="zh-CN" altLang="en-US" dirty="0" smtClean="0"/>
            <a:t>描述工作职责</a:t>
          </a:r>
          <a:endParaRPr lang="zh-CN" altLang="en-US" dirty="0"/>
        </a:p>
      </dgm:t>
    </dgm:pt>
    <dgm:pt modelId="{BEF9BCA8-57CB-0342-9D49-247DB430D5A2}" type="parTrans" cxnId="{B9D9C0DC-36F9-5242-AB8B-0BDD517E0BCE}">
      <dgm:prSet/>
      <dgm:spPr/>
      <dgm:t>
        <a:bodyPr/>
        <a:lstStyle/>
        <a:p>
          <a:endParaRPr lang="zh-CN" altLang="en-US"/>
        </a:p>
      </dgm:t>
    </dgm:pt>
    <dgm:pt modelId="{439F7978-3E95-8548-9818-ED5791C31B26}" type="sibTrans" cxnId="{B9D9C0DC-36F9-5242-AB8B-0BDD517E0BCE}">
      <dgm:prSet/>
      <dgm:spPr/>
      <dgm:t>
        <a:bodyPr/>
        <a:lstStyle/>
        <a:p>
          <a:endParaRPr lang="zh-CN" altLang="en-US"/>
        </a:p>
      </dgm:t>
    </dgm:pt>
    <dgm:pt modelId="{264F6C56-C6C5-B248-8948-1E608640CA4D}">
      <dgm:prSet phldrT="[文本]" phldr="1"/>
      <dgm:spPr/>
      <dgm:t>
        <a:bodyPr/>
        <a:lstStyle/>
        <a:p>
          <a:endParaRPr lang="zh-CN" altLang="en-US" dirty="0"/>
        </a:p>
      </dgm:t>
    </dgm:pt>
    <dgm:pt modelId="{5CEB4AD6-3689-EA4C-A8C2-735238CC5D31}" type="parTrans" cxnId="{B17908DB-BDE9-5D40-8FBB-5ECD480F524D}">
      <dgm:prSet/>
      <dgm:spPr/>
      <dgm:t>
        <a:bodyPr/>
        <a:lstStyle/>
        <a:p>
          <a:endParaRPr lang="zh-CN" altLang="en-US"/>
        </a:p>
      </dgm:t>
    </dgm:pt>
    <dgm:pt modelId="{CA8ECEEA-2112-7942-9A74-9BD04F627623}" type="sibTrans" cxnId="{B17908DB-BDE9-5D40-8FBB-5ECD480F524D}">
      <dgm:prSet/>
      <dgm:spPr/>
      <dgm:t>
        <a:bodyPr/>
        <a:lstStyle/>
        <a:p>
          <a:endParaRPr lang="zh-CN" altLang="en-US"/>
        </a:p>
      </dgm:t>
    </dgm:pt>
    <dgm:pt modelId="{1941EA1A-743A-D54A-8E2E-220EDC694BBD}">
      <dgm:prSet phldrT="[文本]"/>
      <dgm:spPr/>
      <dgm:t>
        <a:bodyPr/>
        <a:lstStyle/>
        <a:p>
          <a:r>
            <a:rPr lang="zh-CN" altLang="en-US" dirty="0" smtClean="0"/>
            <a:t>描述日常工作流程图</a:t>
          </a:r>
          <a:endParaRPr lang="zh-CN" altLang="en-US" dirty="0"/>
        </a:p>
      </dgm:t>
    </dgm:pt>
    <dgm:pt modelId="{2C3FDFDC-8471-7D4D-ADB9-29D1F8BA8C5A}" type="parTrans" cxnId="{C913C7BF-7127-5645-A95A-BFBC8CF15C1C}">
      <dgm:prSet/>
      <dgm:spPr/>
      <dgm:t>
        <a:bodyPr/>
        <a:lstStyle/>
        <a:p>
          <a:endParaRPr lang="zh-CN" altLang="en-US"/>
        </a:p>
      </dgm:t>
    </dgm:pt>
    <dgm:pt modelId="{7083F377-EA8F-814C-B15F-228E0E389DE4}" type="sibTrans" cxnId="{C913C7BF-7127-5645-A95A-BFBC8CF15C1C}">
      <dgm:prSet/>
      <dgm:spPr/>
      <dgm:t>
        <a:bodyPr/>
        <a:lstStyle/>
        <a:p>
          <a:endParaRPr lang="zh-CN" altLang="en-US"/>
        </a:p>
      </dgm:t>
    </dgm:pt>
    <dgm:pt modelId="{9E5F9BF7-E80F-9044-B9B9-E2B2732E89B7}">
      <dgm:prSet phldrT="[文本]"/>
      <dgm:spPr/>
      <dgm:t>
        <a:bodyPr/>
        <a:lstStyle/>
        <a:p>
          <a:r>
            <a:rPr lang="zh-CN" altLang="en-US" dirty="0" smtClean="0"/>
            <a:t>描述岗位变迁图解</a:t>
          </a:r>
          <a:endParaRPr lang="zh-CN" altLang="en-US" dirty="0"/>
        </a:p>
      </dgm:t>
    </dgm:pt>
    <dgm:pt modelId="{5FE70637-593D-6E49-BA01-D7907A8C05C3}" type="parTrans" cxnId="{7F45D366-55C3-304E-82AE-A33972E6211A}">
      <dgm:prSet/>
      <dgm:spPr/>
      <dgm:t>
        <a:bodyPr/>
        <a:lstStyle/>
        <a:p>
          <a:endParaRPr lang="zh-CN" altLang="en-US"/>
        </a:p>
      </dgm:t>
    </dgm:pt>
    <dgm:pt modelId="{2E6A604D-D7A7-264D-9F4E-DD23F0981F5B}" type="sibTrans" cxnId="{7F45D366-55C3-304E-82AE-A33972E6211A}">
      <dgm:prSet/>
      <dgm:spPr/>
      <dgm:t>
        <a:bodyPr/>
        <a:lstStyle/>
        <a:p>
          <a:endParaRPr lang="zh-CN" altLang="en-US"/>
        </a:p>
      </dgm:t>
    </dgm:pt>
    <dgm:pt modelId="{829A9CAC-03E0-3041-B709-5CCAC86B4C96}">
      <dgm:prSet phldrT="[文本]"/>
      <dgm:spPr/>
      <dgm:t>
        <a:bodyPr/>
        <a:lstStyle/>
        <a:p>
          <a:r>
            <a:rPr lang="zh-CN" altLang="en-US" dirty="0" smtClean="0"/>
            <a:t>描述考核量表</a:t>
          </a:r>
          <a:endParaRPr lang="zh-CN" altLang="en-US" dirty="0"/>
        </a:p>
      </dgm:t>
    </dgm:pt>
    <dgm:pt modelId="{27914AE1-57DA-E041-93D0-B282BE94EBDE}" type="parTrans" cxnId="{6E3D0A6C-DA55-FA46-952A-8A404FD06FDA}">
      <dgm:prSet/>
      <dgm:spPr/>
      <dgm:t>
        <a:bodyPr/>
        <a:lstStyle/>
        <a:p>
          <a:endParaRPr lang="zh-CN" altLang="en-US"/>
        </a:p>
      </dgm:t>
    </dgm:pt>
    <dgm:pt modelId="{E23643F0-B76F-8746-AE29-BAC0A22E698E}" type="sibTrans" cxnId="{6E3D0A6C-DA55-FA46-952A-8A404FD06FDA}">
      <dgm:prSet/>
      <dgm:spPr/>
      <dgm:t>
        <a:bodyPr/>
        <a:lstStyle/>
        <a:p>
          <a:endParaRPr lang="zh-CN" altLang="en-US"/>
        </a:p>
      </dgm:t>
    </dgm:pt>
    <dgm:pt modelId="{FEE94D44-77FD-144B-955A-5703C522639E}">
      <dgm:prSet phldrT="[文本]"/>
      <dgm:spPr/>
      <dgm:t>
        <a:bodyPr/>
        <a:lstStyle/>
        <a:p>
          <a:endParaRPr lang="zh-CN" altLang="en-US" dirty="0"/>
        </a:p>
      </dgm:t>
    </dgm:pt>
    <dgm:pt modelId="{6D910863-7A6B-AD43-949E-0B0A061E6377}" type="parTrans" cxnId="{92A02593-E26D-7D41-A853-ECDACBB4E31E}">
      <dgm:prSet/>
      <dgm:spPr/>
      <dgm:t>
        <a:bodyPr/>
        <a:lstStyle/>
        <a:p>
          <a:endParaRPr lang="zh-CN" altLang="en-US"/>
        </a:p>
      </dgm:t>
    </dgm:pt>
    <dgm:pt modelId="{1CE44723-5805-9F44-8FA3-CC5F07DD1480}" type="sibTrans" cxnId="{92A02593-E26D-7D41-A853-ECDACBB4E31E}">
      <dgm:prSet/>
      <dgm:spPr/>
      <dgm:t>
        <a:bodyPr/>
        <a:lstStyle/>
        <a:p>
          <a:endParaRPr lang="zh-CN" altLang="en-US"/>
        </a:p>
      </dgm:t>
    </dgm:pt>
    <dgm:pt modelId="{53D0E810-D8AD-7945-97F1-B1D988967A47}" type="pres">
      <dgm:prSet presAssocID="{57643DCB-B231-8F45-BECB-3D0882F3AEC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D8EBA3-EA72-C640-AAFA-A53024C60187}" type="pres">
      <dgm:prSet presAssocID="{912055F6-A7B4-084D-93D8-4EA792E54F95}" presName="composite" presStyleCnt="0"/>
      <dgm:spPr/>
    </dgm:pt>
    <dgm:pt modelId="{A497388C-4982-D840-8E0D-1244EBFA885E}" type="pres">
      <dgm:prSet presAssocID="{912055F6-A7B4-084D-93D8-4EA792E54F95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5BC57-8982-FF4F-84C9-717C3916E17C}" type="pres">
      <dgm:prSet presAssocID="{912055F6-A7B4-084D-93D8-4EA792E54F95}" presName="parSh" presStyleLbl="node1" presStyleIdx="0" presStyleCnt="6"/>
      <dgm:spPr/>
      <dgm:t>
        <a:bodyPr/>
        <a:lstStyle/>
        <a:p>
          <a:endParaRPr lang="zh-CN" altLang="en-US"/>
        </a:p>
      </dgm:t>
    </dgm:pt>
    <dgm:pt modelId="{798C243D-9B6B-C54F-9FB8-8BB041FEE1E9}" type="pres">
      <dgm:prSet presAssocID="{912055F6-A7B4-084D-93D8-4EA792E54F95}" presName="desTx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6CB2C-10E8-FA49-9060-DCF88346DD48}" type="pres">
      <dgm:prSet presAssocID="{0EED5233-EABD-0D4E-B090-21BDE43BEF8D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F4160CB1-5715-F942-9FE1-DD974CE3F048}" type="pres">
      <dgm:prSet presAssocID="{0EED5233-EABD-0D4E-B090-21BDE43BEF8D}" presName="connTx" presStyleLbl="sibTrans2D1" presStyleIdx="0" presStyleCnt="5"/>
      <dgm:spPr/>
      <dgm:t>
        <a:bodyPr/>
        <a:lstStyle/>
        <a:p>
          <a:endParaRPr lang="zh-CN" altLang="en-US"/>
        </a:p>
      </dgm:t>
    </dgm:pt>
    <dgm:pt modelId="{1E61A34A-87A6-2B44-B1E5-062E6547CE45}" type="pres">
      <dgm:prSet presAssocID="{228F23CC-B375-364E-8C57-976F68907BD5}" presName="composite" presStyleCnt="0"/>
      <dgm:spPr/>
    </dgm:pt>
    <dgm:pt modelId="{34232EDA-578A-B440-A6CE-1B0C90B150E7}" type="pres">
      <dgm:prSet presAssocID="{228F23CC-B375-364E-8C57-976F68907BD5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34B23C-F15E-DC40-B971-BAD0D246D199}" type="pres">
      <dgm:prSet presAssocID="{228F23CC-B375-364E-8C57-976F68907BD5}" presName="parSh" presStyleLbl="node1" presStyleIdx="1" presStyleCnt="6"/>
      <dgm:spPr/>
      <dgm:t>
        <a:bodyPr/>
        <a:lstStyle/>
        <a:p>
          <a:endParaRPr lang="zh-CN" altLang="en-US"/>
        </a:p>
      </dgm:t>
    </dgm:pt>
    <dgm:pt modelId="{45246B5E-B458-8D40-8663-D023BA797C2F}" type="pres">
      <dgm:prSet presAssocID="{228F23CC-B375-364E-8C57-976F68907BD5}" presName="desTx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C69BFD-E95F-E548-8C4D-94747F19FB3B}" type="pres">
      <dgm:prSet presAssocID="{529528B8-F819-B748-80D5-5812042C7595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192B0690-85B7-B740-8924-9DAE21B5C757}" type="pres">
      <dgm:prSet presAssocID="{529528B8-F819-B748-80D5-5812042C7595}" presName="connTx" presStyleLbl="sibTrans2D1" presStyleIdx="1" presStyleCnt="5"/>
      <dgm:spPr/>
      <dgm:t>
        <a:bodyPr/>
        <a:lstStyle/>
        <a:p>
          <a:endParaRPr lang="zh-CN" altLang="en-US"/>
        </a:p>
      </dgm:t>
    </dgm:pt>
    <dgm:pt modelId="{82E000DD-B8F5-7E49-B8CC-090D21399062}" type="pres">
      <dgm:prSet presAssocID="{3791A9D5-013B-A845-B596-3FE3E7792D2D}" presName="composite" presStyleCnt="0"/>
      <dgm:spPr/>
    </dgm:pt>
    <dgm:pt modelId="{DB523C38-68FC-A644-84B5-1B5A0BFC26D8}" type="pres">
      <dgm:prSet presAssocID="{3791A9D5-013B-A845-B596-3FE3E7792D2D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7C9B24-F714-FF49-B6A1-B984655BA7AB}" type="pres">
      <dgm:prSet presAssocID="{3791A9D5-013B-A845-B596-3FE3E7792D2D}" presName="parSh" presStyleLbl="node1" presStyleIdx="2" presStyleCnt="6"/>
      <dgm:spPr/>
      <dgm:t>
        <a:bodyPr/>
        <a:lstStyle/>
        <a:p>
          <a:endParaRPr lang="zh-CN" altLang="en-US"/>
        </a:p>
      </dgm:t>
    </dgm:pt>
    <dgm:pt modelId="{1AB15708-3444-D848-BF1F-A5787F47FD54}" type="pres">
      <dgm:prSet presAssocID="{3791A9D5-013B-A845-B596-3FE3E7792D2D}" presName="desTx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C7A069-4995-8E47-B9D9-B95DD7B9BA0C}" type="pres">
      <dgm:prSet presAssocID="{439F7978-3E95-8548-9818-ED5791C31B26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E0C2726C-D7BD-DB46-897A-940C64F6E269}" type="pres">
      <dgm:prSet presAssocID="{439F7978-3E95-8548-9818-ED5791C31B26}" presName="connTx" presStyleLbl="sibTrans2D1" presStyleIdx="2" presStyleCnt="5"/>
      <dgm:spPr/>
      <dgm:t>
        <a:bodyPr/>
        <a:lstStyle/>
        <a:p>
          <a:endParaRPr lang="zh-CN" altLang="en-US"/>
        </a:p>
      </dgm:t>
    </dgm:pt>
    <dgm:pt modelId="{5F2D2269-ACDD-544A-9B9D-CAF48084E7F7}" type="pres">
      <dgm:prSet presAssocID="{1941EA1A-743A-D54A-8E2E-220EDC694BBD}" presName="composite" presStyleCnt="0"/>
      <dgm:spPr/>
    </dgm:pt>
    <dgm:pt modelId="{0FC4D71B-0A3D-6A40-B295-AF6013C53819}" type="pres">
      <dgm:prSet presAssocID="{1941EA1A-743A-D54A-8E2E-220EDC694BBD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04E5D-61FE-F841-ABBE-164592894B93}" type="pres">
      <dgm:prSet presAssocID="{1941EA1A-743A-D54A-8E2E-220EDC694BBD}" presName="parSh" presStyleLbl="node1" presStyleIdx="3" presStyleCnt="6"/>
      <dgm:spPr/>
      <dgm:t>
        <a:bodyPr/>
        <a:lstStyle/>
        <a:p>
          <a:endParaRPr lang="zh-CN" altLang="en-US"/>
        </a:p>
      </dgm:t>
    </dgm:pt>
    <dgm:pt modelId="{130DB4EF-B34B-E146-8868-5285B8CB13A5}" type="pres">
      <dgm:prSet presAssocID="{1941EA1A-743A-D54A-8E2E-220EDC694BBD}" presName="desTx" presStyleLbl="fgAcc1" presStyleIdx="3" presStyleCnt="6">
        <dgm:presLayoutVars>
          <dgm:bulletEnabled val="1"/>
        </dgm:presLayoutVars>
      </dgm:prSet>
      <dgm:spPr/>
    </dgm:pt>
    <dgm:pt modelId="{98EAE5F5-6DDA-F448-B033-7B44DDA410D4}" type="pres">
      <dgm:prSet presAssocID="{7083F377-EA8F-814C-B15F-228E0E389DE4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4CFEDF91-8C6A-124A-AF41-7E1AF56D8B9D}" type="pres">
      <dgm:prSet presAssocID="{7083F377-EA8F-814C-B15F-228E0E389DE4}" presName="connTx" presStyleLbl="sibTrans2D1" presStyleIdx="3" presStyleCnt="5"/>
      <dgm:spPr/>
      <dgm:t>
        <a:bodyPr/>
        <a:lstStyle/>
        <a:p>
          <a:endParaRPr lang="zh-CN" altLang="en-US"/>
        </a:p>
      </dgm:t>
    </dgm:pt>
    <dgm:pt modelId="{E6AB6BE9-73F8-4F4F-A5A6-EE46276BCEE1}" type="pres">
      <dgm:prSet presAssocID="{9E5F9BF7-E80F-9044-B9B9-E2B2732E89B7}" presName="composite" presStyleCnt="0"/>
      <dgm:spPr/>
    </dgm:pt>
    <dgm:pt modelId="{C2697297-DF22-7444-A2FA-5ADA872E448B}" type="pres">
      <dgm:prSet presAssocID="{9E5F9BF7-E80F-9044-B9B9-E2B2732E89B7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119B5-973B-A846-BC01-8F297F37FEFC}" type="pres">
      <dgm:prSet presAssocID="{9E5F9BF7-E80F-9044-B9B9-E2B2732E89B7}" presName="parSh" presStyleLbl="node1" presStyleIdx="4" presStyleCnt="6"/>
      <dgm:spPr/>
      <dgm:t>
        <a:bodyPr/>
        <a:lstStyle/>
        <a:p>
          <a:endParaRPr lang="zh-CN" altLang="en-US"/>
        </a:p>
      </dgm:t>
    </dgm:pt>
    <dgm:pt modelId="{A80D2366-9AF0-C549-B63F-D559499C15BF}" type="pres">
      <dgm:prSet presAssocID="{9E5F9BF7-E80F-9044-B9B9-E2B2732E89B7}" presName="desTx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9C700-1875-124D-9351-0BD8DC29EEB1}" type="pres">
      <dgm:prSet presAssocID="{2E6A604D-D7A7-264D-9F4E-DD23F0981F5B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830C942-61E5-DC49-BF68-7512E74DF9EC}" type="pres">
      <dgm:prSet presAssocID="{2E6A604D-D7A7-264D-9F4E-DD23F0981F5B}" presName="connTx" presStyleLbl="sibTrans2D1" presStyleIdx="4" presStyleCnt="5"/>
      <dgm:spPr/>
      <dgm:t>
        <a:bodyPr/>
        <a:lstStyle/>
        <a:p>
          <a:endParaRPr lang="zh-CN" altLang="en-US"/>
        </a:p>
      </dgm:t>
    </dgm:pt>
    <dgm:pt modelId="{B5171FF0-ED57-9742-9ABB-E13BE77B08A0}" type="pres">
      <dgm:prSet presAssocID="{829A9CAC-03E0-3041-B709-5CCAC86B4C96}" presName="composite" presStyleCnt="0"/>
      <dgm:spPr/>
    </dgm:pt>
    <dgm:pt modelId="{2DA1CA3B-A231-ED4C-B0C6-B6E793D4737B}" type="pres">
      <dgm:prSet presAssocID="{829A9CAC-03E0-3041-B709-5CCAC86B4C96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0DC0A4-2DFF-F04F-A820-4CCB744CCCE8}" type="pres">
      <dgm:prSet presAssocID="{829A9CAC-03E0-3041-B709-5CCAC86B4C96}" presName="parSh" presStyleLbl="node1" presStyleIdx="5" presStyleCnt="6"/>
      <dgm:spPr/>
      <dgm:t>
        <a:bodyPr/>
        <a:lstStyle/>
        <a:p>
          <a:endParaRPr lang="zh-CN" altLang="en-US"/>
        </a:p>
      </dgm:t>
    </dgm:pt>
    <dgm:pt modelId="{661C74D5-DC71-414E-8380-CD6ACA073593}" type="pres">
      <dgm:prSet presAssocID="{829A9CAC-03E0-3041-B709-5CCAC86B4C96}" presName="desTx" presStyleLbl="fgAcc1" presStyleIdx="5" presStyleCnt="6">
        <dgm:presLayoutVars>
          <dgm:bulletEnabled val="1"/>
        </dgm:presLayoutVars>
      </dgm:prSet>
      <dgm:spPr/>
    </dgm:pt>
  </dgm:ptLst>
  <dgm:cxnLst>
    <dgm:cxn modelId="{23E4F404-D420-414E-9DD2-5F0ADDCA2677}" type="presOf" srcId="{1941EA1A-743A-D54A-8E2E-220EDC694BBD}" destId="{0FC4D71B-0A3D-6A40-B295-AF6013C53819}" srcOrd="0" destOrd="0" presId="urn:microsoft.com/office/officeart/2005/8/layout/process3"/>
    <dgm:cxn modelId="{3B65403F-41C8-EC42-BBD0-95E3F535D9B8}" srcId="{57643DCB-B231-8F45-BECB-3D0882F3AEC7}" destId="{228F23CC-B375-364E-8C57-976F68907BD5}" srcOrd="1" destOrd="0" parTransId="{867A215C-077E-DA44-AB5D-5DC3D16D713F}" sibTransId="{529528B8-F819-B748-80D5-5812042C7595}"/>
    <dgm:cxn modelId="{7FDF35B2-850D-F344-8048-CEDC2EE6CCDE}" type="presOf" srcId="{228F23CC-B375-364E-8C57-976F68907BD5}" destId="{0E34B23C-F15E-DC40-B971-BAD0D246D199}" srcOrd="1" destOrd="0" presId="urn:microsoft.com/office/officeart/2005/8/layout/process3"/>
    <dgm:cxn modelId="{B566616B-C4CA-D044-A4CA-7637E2F7D3AE}" type="presOf" srcId="{529528B8-F819-B748-80D5-5812042C7595}" destId="{5CC69BFD-E95F-E548-8C4D-94747F19FB3B}" srcOrd="0" destOrd="0" presId="urn:microsoft.com/office/officeart/2005/8/layout/process3"/>
    <dgm:cxn modelId="{5EFCBB3B-C4F8-944F-B5D0-3800F767B0A6}" type="presOf" srcId="{7083F377-EA8F-814C-B15F-228E0E389DE4}" destId="{98EAE5F5-6DDA-F448-B033-7B44DDA410D4}" srcOrd="0" destOrd="0" presId="urn:microsoft.com/office/officeart/2005/8/layout/process3"/>
    <dgm:cxn modelId="{FD9387B0-64F5-AC46-83C0-052749D7DE30}" type="presOf" srcId="{2E6A604D-D7A7-264D-9F4E-DD23F0981F5B}" destId="{A830C942-61E5-DC49-BF68-7512E74DF9EC}" srcOrd="1" destOrd="0" presId="urn:microsoft.com/office/officeart/2005/8/layout/process3"/>
    <dgm:cxn modelId="{2926EAD1-85A9-844D-8AAE-A394174EA91C}" type="presOf" srcId="{2E6A604D-D7A7-264D-9F4E-DD23F0981F5B}" destId="{37D9C700-1875-124D-9351-0BD8DC29EEB1}" srcOrd="0" destOrd="0" presId="urn:microsoft.com/office/officeart/2005/8/layout/process3"/>
    <dgm:cxn modelId="{8BF07ED2-8841-404F-AFD6-7D20AC004C3A}" type="presOf" srcId="{439F7978-3E95-8548-9818-ED5791C31B26}" destId="{0AC7A069-4995-8E47-B9D9-B95DD7B9BA0C}" srcOrd="0" destOrd="0" presId="urn:microsoft.com/office/officeart/2005/8/layout/process3"/>
    <dgm:cxn modelId="{17B5E34B-4215-6F43-BA55-A88480BB86BF}" type="presOf" srcId="{529528B8-F819-B748-80D5-5812042C7595}" destId="{192B0690-85B7-B740-8924-9DAE21B5C757}" srcOrd="1" destOrd="0" presId="urn:microsoft.com/office/officeart/2005/8/layout/process3"/>
    <dgm:cxn modelId="{8E979B47-F2BC-EB4A-8C46-7BFEB837883A}" type="presOf" srcId="{9E5F9BF7-E80F-9044-B9B9-E2B2732E89B7}" destId="{075119B5-973B-A846-BC01-8F297F37FEFC}" srcOrd="1" destOrd="0" presId="urn:microsoft.com/office/officeart/2005/8/layout/process3"/>
    <dgm:cxn modelId="{905FEADE-0015-894C-9D32-702B33B19563}" type="presOf" srcId="{912055F6-A7B4-084D-93D8-4EA792E54F95}" destId="{6235BC57-8982-FF4F-84C9-717C3916E17C}" srcOrd="1" destOrd="0" presId="urn:microsoft.com/office/officeart/2005/8/layout/process3"/>
    <dgm:cxn modelId="{88E91D55-8158-A84B-B586-26786C9BE590}" type="presOf" srcId="{0EED5233-EABD-0D4E-B090-21BDE43BEF8D}" destId="{65E6CB2C-10E8-FA49-9060-DCF88346DD48}" srcOrd="0" destOrd="0" presId="urn:microsoft.com/office/officeart/2005/8/layout/process3"/>
    <dgm:cxn modelId="{27CA0B58-8D72-9C44-A5E1-71869F53BAD2}" type="presOf" srcId="{829A9CAC-03E0-3041-B709-5CCAC86B4C96}" destId="{2DA1CA3B-A231-ED4C-B0C6-B6E793D4737B}" srcOrd="0" destOrd="0" presId="urn:microsoft.com/office/officeart/2005/8/layout/process3"/>
    <dgm:cxn modelId="{E317916A-64AD-414A-8AFD-97F455B8B7FB}" type="presOf" srcId="{912055F6-A7B4-084D-93D8-4EA792E54F95}" destId="{A497388C-4982-D840-8E0D-1244EBFA885E}" srcOrd="0" destOrd="0" presId="urn:microsoft.com/office/officeart/2005/8/layout/process3"/>
    <dgm:cxn modelId="{29717C6A-4478-544E-8EF0-7F15B2ACF9A2}" type="presOf" srcId="{57643DCB-B231-8F45-BECB-3D0882F3AEC7}" destId="{53D0E810-D8AD-7945-97F1-B1D988967A47}" srcOrd="0" destOrd="0" presId="urn:microsoft.com/office/officeart/2005/8/layout/process3"/>
    <dgm:cxn modelId="{87F6D983-AEDA-D743-8D3C-84824FE8AFF7}" type="presOf" srcId="{1941EA1A-743A-D54A-8E2E-220EDC694BBD}" destId="{95204E5D-61FE-F841-ABBE-164592894B93}" srcOrd="1" destOrd="0" presId="urn:microsoft.com/office/officeart/2005/8/layout/process3"/>
    <dgm:cxn modelId="{EDD77180-2F16-0847-A270-1771C4D60326}" type="presOf" srcId="{439F7978-3E95-8548-9818-ED5791C31B26}" destId="{E0C2726C-D7BD-DB46-897A-940C64F6E269}" srcOrd="1" destOrd="0" presId="urn:microsoft.com/office/officeart/2005/8/layout/process3"/>
    <dgm:cxn modelId="{7F45D366-55C3-304E-82AE-A33972E6211A}" srcId="{57643DCB-B231-8F45-BECB-3D0882F3AEC7}" destId="{9E5F9BF7-E80F-9044-B9B9-E2B2732E89B7}" srcOrd="4" destOrd="0" parTransId="{5FE70637-593D-6E49-BA01-D7907A8C05C3}" sibTransId="{2E6A604D-D7A7-264D-9F4E-DD23F0981F5B}"/>
    <dgm:cxn modelId="{CB3DD7D9-DB9F-4448-A992-34C1235FC2D7}" type="presOf" srcId="{7083F377-EA8F-814C-B15F-228E0E389DE4}" destId="{4CFEDF91-8C6A-124A-AF41-7E1AF56D8B9D}" srcOrd="1" destOrd="0" presId="urn:microsoft.com/office/officeart/2005/8/layout/process3"/>
    <dgm:cxn modelId="{7CEBED24-1BEF-A242-9C5B-AAF5FD84D52D}" type="presOf" srcId="{3791A9D5-013B-A845-B596-3FE3E7792D2D}" destId="{477C9B24-F714-FF49-B6A1-B984655BA7AB}" srcOrd="1" destOrd="0" presId="urn:microsoft.com/office/officeart/2005/8/layout/process3"/>
    <dgm:cxn modelId="{29263530-E8E6-3243-BE0A-3A3743D4A473}" type="presOf" srcId="{228F23CC-B375-364E-8C57-976F68907BD5}" destId="{34232EDA-578A-B440-A6CE-1B0C90B150E7}" srcOrd="0" destOrd="0" presId="urn:microsoft.com/office/officeart/2005/8/layout/process3"/>
    <dgm:cxn modelId="{52C7302A-2F81-8549-9C1A-57C9ED774B8F}" type="presOf" srcId="{264F6C56-C6C5-B248-8948-1E608640CA4D}" destId="{1AB15708-3444-D848-BF1F-A5787F47FD54}" srcOrd="0" destOrd="0" presId="urn:microsoft.com/office/officeart/2005/8/layout/process3"/>
    <dgm:cxn modelId="{808CD092-F9C1-0648-AABC-431D4601DF39}" type="presOf" srcId="{829A9CAC-03E0-3041-B709-5CCAC86B4C96}" destId="{480DC0A4-2DFF-F04F-A820-4CCB744CCCE8}" srcOrd="1" destOrd="0" presId="urn:microsoft.com/office/officeart/2005/8/layout/process3"/>
    <dgm:cxn modelId="{92A02593-E26D-7D41-A853-ECDACBB4E31E}" srcId="{9E5F9BF7-E80F-9044-B9B9-E2B2732E89B7}" destId="{FEE94D44-77FD-144B-955A-5703C522639E}" srcOrd="0" destOrd="0" parTransId="{6D910863-7A6B-AD43-949E-0B0A061E6377}" sibTransId="{1CE44723-5805-9F44-8FA3-CC5F07DD1480}"/>
    <dgm:cxn modelId="{0832F429-0C49-D44A-A02F-EDEF6B65B7C8}" type="presOf" srcId="{E43DFAFD-F6DF-454B-BA6C-B696A9976260}" destId="{45246B5E-B458-8D40-8663-D023BA797C2F}" srcOrd="0" destOrd="0" presId="urn:microsoft.com/office/officeart/2005/8/layout/process3"/>
    <dgm:cxn modelId="{0CEB0C61-2972-8640-AFFA-552DB78F138E}" srcId="{228F23CC-B375-364E-8C57-976F68907BD5}" destId="{E43DFAFD-F6DF-454B-BA6C-B696A9976260}" srcOrd="0" destOrd="0" parTransId="{1D47EC7F-49BE-144D-93C8-E266BF95208A}" sibTransId="{D3A71EE3-5BE5-3B45-8F3A-0ECE4234D7C8}"/>
    <dgm:cxn modelId="{05C11406-40E3-0B4A-83E1-57F2552AFCA3}" type="presOf" srcId="{9E5F9BF7-E80F-9044-B9B9-E2B2732E89B7}" destId="{C2697297-DF22-7444-A2FA-5ADA872E448B}" srcOrd="0" destOrd="0" presId="urn:microsoft.com/office/officeart/2005/8/layout/process3"/>
    <dgm:cxn modelId="{B17908DB-BDE9-5D40-8FBB-5ECD480F524D}" srcId="{3791A9D5-013B-A845-B596-3FE3E7792D2D}" destId="{264F6C56-C6C5-B248-8948-1E608640CA4D}" srcOrd="0" destOrd="0" parTransId="{5CEB4AD6-3689-EA4C-A8C2-735238CC5D31}" sibTransId="{CA8ECEEA-2112-7942-9A74-9BD04F627623}"/>
    <dgm:cxn modelId="{EAD93877-6D88-2949-A49E-F00AC8459E8E}" type="presOf" srcId="{FEE94D44-77FD-144B-955A-5703C522639E}" destId="{A80D2366-9AF0-C549-B63F-D559499C15BF}" srcOrd="0" destOrd="0" presId="urn:microsoft.com/office/officeart/2005/8/layout/process3"/>
    <dgm:cxn modelId="{C913C7BF-7127-5645-A95A-BFBC8CF15C1C}" srcId="{57643DCB-B231-8F45-BECB-3D0882F3AEC7}" destId="{1941EA1A-743A-D54A-8E2E-220EDC694BBD}" srcOrd="3" destOrd="0" parTransId="{2C3FDFDC-8471-7D4D-ADB9-29D1F8BA8C5A}" sibTransId="{7083F377-EA8F-814C-B15F-228E0E389DE4}"/>
    <dgm:cxn modelId="{6E3D0A6C-DA55-FA46-952A-8A404FD06FDA}" srcId="{57643DCB-B231-8F45-BECB-3D0882F3AEC7}" destId="{829A9CAC-03E0-3041-B709-5CCAC86B4C96}" srcOrd="5" destOrd="0" parTransId="{27914AE1-57DA-E041-93D0-B282BE94EBDE}" sibTransId="{E23643F0-B76F-8746-AE29-BAC0A22E698E}"/>
    <dgm:cxn modelId="{A9EFD113-4AB1-9041-8FD6-5FB06B212025}" srcId="{57643DCB-B231-8F45-BECB-3D0882F3AEC7}" destId="{912055F6-A7B4-084D-93D8-4EA792E54F95}" srcOrd="0" destOrd="0" parTransId="{CC7ED76E-2FE7-FC41-8110-77391DAE981A}" sibTransId="{0EED5233-EABD-0D4E-B090-21BDE43BEF8D}"/>
    <dgm:cxn modelId="{D0B12F5C-B2C4-9F4A-A31C-E32C5CBD3405}" type="presOf" srcId="{3791A9D5-013B-A845-B596-3FE3E7792D2D}" destId="{DB523C38-68FC-A644-84B5-1B5A0BFC26D8}" srcOrd="0" destOrd="0" presId="urn:microsoft.com/office/officeart/2005/8/layout/process3"/>
    <dgm:cxn modelId="{4D969777-5BC0-5640-81A8-A3FA6EB6BCF0}" srcId="{912055F6-A7B4-084D-93D8-4EA792E54F95}" destId="{4CCE686B-06E6-3C44-87F6-30965C9C5CC1}" srcOrd="0" destOrd="0" parTransId="{009AE233-FC53-7F46-8806-D9C0EE14DF1E}" sibTransId="{0B2B6377-8188-DA4F-B2F7-1B0B738CFA32}"/>
    <dgm:cxn modelId="{936B51B7-63BE-BB43-8A3D-27F9F1D06993}" type="presOf" srcId="{0EED5233-EABD-0D4E-B090-21BDE43BEF8D}" destId="{F4160CB1-5715-F942-9FE1-DD974CE3F048}" srcOrd="1" destOrd="0" presId="urn:microsoft.com/office/officeart/2005/8/layout/process3"/>
    <dgm:cxn modelId="{B9D9C0DC-36F9-5242-AB8B-0BDD517E0BCE}" srcId="{57643DCB-B231-8F45-BECB-3D0882F3AEC7}" destId="{3791A9D5-013B-A845-B596-3FE3E7792D2D}" srcOrd="2" destOrd="0" parTransId="{BEF9BCA8-57CB-0342-9D49-247DB430D5A2}" sibTransId="{439F7978-3E95-8548-9818-ED5791C31B26}"/>
    <dgm:cxn modelId="{C9F9B15A-4FA6-F940-9A35-6D760537DD03}" type="presOf" srcId="{4CCE686B-06E6-3C44-87F6-30965C9C5CC1}" destId="{798C243D-9B6B-C54F-9FB8-8BB041FEE1E9}" srcOrd="0" destOrd="0" presId="urn:microsoft.com/office/officeart/2005/8/layout/process3"/>
    <dgm:cxn modelId="{20B966B4-9259-2648-938B-1309BD5D6CE6}" type="presParOf" srcId="{53D0E810-D8AD-7945-97F1-B1D988967A47}" destId="{8BD8EBA3-EA72-C640-AAFA-A53024C60187}" srcOrd="0" destOrd="0" presId="urn:microsoft.com/office/officeart/2005/8/layout/process3"/>
    <dgm:cxn modelId="{A11CCE2A-7C7E-694E-9400-5D4ADAD2E777}" type="presParOf" srcId="{8BD8EBA3-EA72-C640-AAFA-A53024C60187}" destId="{A497388C-4982-D840-8E0D-1244EBFA885E}" srcOrd="0" destOrd="0" presId="urn:microsoft.com/office/officeart/2005/8/layout/process3"/>
    <dgm:cxn modelId="{DDBF26AF-D726-1946-A621-01ACEE04C403}" type="presParOf" srcId="{8BD8EBA3-EA72-C640-AAFA-A53024C60187}" destId="{6235BC57-8982-FF4F-84C9-717C3916E17C}" srcOrd="1" destOrd="0" presId="urn:microsoft.com/office/officeart/2005/8/layout/process3"/>
    <dgm:cxn modelId="{D02C6FC9-49EA-234C-BE8A-BE5384A6B11E}" type="presParOf" srcId="{8BD8EBA3-EA72-C640-AAFA-A53024C60187}" destId="{798C243D-9B6B-C54F-9FB8-8BB041FEE1E9}" srcOrd="2" destOrd="0" presId="urn:microsoft.com/office/officeart/2005/8/layout/process3"/>
    <dgm:cxn modelId="{F395042F-7286-C246-9786-98F33BFCC1A7}" type="presParOf" srcId="{53D0E810-D8AD-7945-97F1-B1D988967A47}" destId="{65E6CB2C-10E8-FA49-9060-DCF88346DD48}" srcOrd="1" destOrd="0" presId="urn:microsoft.com/office/officeart/2005/8/layout/process3"/>
    <dgm:cxn modelId="{B64B3CE7-AF75-4B43-9BE1-E488AE7B6D99}" type="presParOf" srcId="{65E6CB2C-10E8-FA49-9060-DCF88346DD48}" destId="{F4160CB1-5715-F942-9FE1-DD974CE3F048}" srcOrd="0" destOrd="0" presId="urn:microsoft.com/office/officeart/2005/8/layout/process3"/>
    <dgm:cxn modelId="{297E0466-1003-2240-838E-911DF4FD92A5}" type="presParOf" srcId="{53D0E810-D8AD-7945-97F1-B1D988967A47}" destId="{1E61A34A-87A6-2B44-B1E5-062E6547CE45}" srcOrd="2" destOrd="0" presId="urn:microsoft.com/office/officeart/2005/8/layout/process3"/>
    <dgm:cxn modelId="{169FA2AD-A09D-F643-9AA7-6AB6BD8F6CA2}" type="presParOf" srcId="{1E61A34A-87A6-2B44-B1E5-062E6547CE45}" destId="{34232EDA-578A-B440-A6CE-1B0C90B150E7}" srcOrd="0" destOrd="0" presId="urn:microsoft.com/office/officeart/2005/8/layout/process3"/>
    <dgm:cxn modelId="{89C8C57A-4F5A-DF42-B0A2-D583BF5397CB}" type="presParOf" srcId="{1E61A34A-87A6-2B44-B1E5-062E6547CE45}" destId="{0E34B23C-F15E-DC40-B971-BAD0D246D199}" srcOrd="1" destOrd="0" presId="urn:microsoft.com/office/officeart/2005/8/layout/process3"/>
    <dgm:cxn modelId="{3FD96C2D-8C6E-8D41-B5C9-D431CB51130F}" type="presParOf" srcId="{1E61A34A-87A6-2B44-B1E5-062E6547CE45}" destId="{45246B5E-B458-8D40-8663-D023BA797C2F}" srcOrd="2" destOrd="0" presId="urn:microsoft.com/office/officeart/2005/8/layout/process3"/>
    <dgm:cxn modelId="{504E6408-92B6-DF4A-AB61-A27BB5BBF2C9}" type="presParOf" srcId="{53D0E810-D8AD-7945-97F1-B1D988967A47}" destId="{5CC69BFD-E95F-E548-8C4D-94747F19FB3B}" srcOrd="3" destOrd="0" presId="urn:microsoft.com/office/officeart/2005/8/layout/process3"/>
    <dgm:cxn modelId="{562068D2-FEFA-5742-99C3-A2BA32836E73}" type="presParOf" srcId="{5CC69BFD-E95F-E548-8C4D-94747F19FB3B}" destId="{192B0690-85B7-B740-8924-9DAE21B5C757}" srcOrd="0" destOrd="0" presId="urn:microsoft.com/office/officeart/2005/8/layout/process3"/>
    <dgm:cxn modelId="{5CD24FF2-9713-3443-ABEA-83F1B537BA05}" type="presParOf" srcId="{53D0E810-D8AD-7945-97F1-B1D988967A47}" destId="{82E000DD-B8F5-7E49-B8CC-090D21399062}" srcOrd="4" destOrd="0" presId="urn:microsoft.com/office/officeart/2005/8/layout/process3"/>
    <dgm:cxn modelId="{BD634FD4-F1CB-8B46-A14D-5F22F431C915}" type="presParOf" srcId="{82E000DD-B8F5-7E49-B8CC-090D21399062}" destId="{DB523C38-68FC-A644-84B5-1B5A0BFC26D8}" srcOrd="0" destOrd="0" presId="urn:microsoft.com/office/officeart/2005/8/layout/process3"/>
    <dgm:cxn modelId="{7D95E06E-625C-AE4B-B877-E5650EE7BB6B}" type="presParOf" srcId="{82E000DD-B8F5-7E49-B8CC-090D21399062}" destId="{477C9B24-F714-FF49-B6A1-B984655BA7AB}" srcOrd="1" destOrd="0" presId="urn:microsoft.com/office/officeart/2005/8/layout/process3"/>
    <dgm:cxn modelId="{D49EB632-D190-4242-AAE3-CB8F2C22666F}" type="presParOf" srcId="{82E000DD-B8F5-7E49-B8CC-090D21399062}" destId="{1AB15708-3444-D848-BF1F-A5787F47FD54}" srcOrd="2" destOrd="0" presId="urn:microsoft.com/office/officeart/2005/8/layout/process3"/>
    <dgm:cxn modelId="{11004008-93C0-AE41-A491-021BB8C1E972}" type="presParOf" srcId="{53D0E810-D8AD-7945-97F1-B1D988967A47}" destId="{0AC7A069-4995-8E47-B9D9-B95DD7B9BA0C}" srcOrd="5" destOrd="0" presId="urn:microsoft.com/office/officeart/2005/8/layout/process3"/>
    <dgm:cxn modelId="{8A52CE6F-99C8-A04E-B8BD-1445BDCE563A}" type="presParOf" srcId="{0AC7A069-4995-8E47-B9D9-B95DD7B9BA0C}" destId="{E0C2726C-D7BD-DB46-897A-940C64F6E269}" srcOrd="0" destOrd="0" presId="urn:microsoft.com/office/officeart/2005/8/layout/process3"/>
    <dgm:cxn modelId="{0FD3B655-F6BA-1C4B-B699-F8C69A6109CD}" type="presParOf" srcId="{53D0E810-D8AD-7945-97F1-B1D988967A47}" destId="{5F2D2269-ACDD-544A-9B9D-CAF48084E7F7}" srcOrd="6" destOrd="0" presId="urn:microsoft.com/office/officeart/2005/8/layout/process3"/>
    <dgm:cxn modelId="{6D1BA506-8E50-9C4A-B7D2-CD576E4B3DBF}" type="presParOf" srcId="{5F2D2269-ACDD-544A-9B9D-CAF48084E7F7}" destId="{0FC4D71B-0A3D-6A40-B295-AF6013C53819}" srcOrd="0" destOrd="0" presId="urn:microsoft.com/office/officeart/2005/8/layout/process3"/>
    <dgm:cxn modelId="{10FA9EAD-B76F-C344-9D57-751312B8669F}" type="presParOf" srcId="{5F2D2269-ACDD-544A-9B9D-CAF48084E7F7}" destId="{95204E5D-61FE-F841-ABBE-164592894B93}" srcOrd="1" destOrd="0" presId="urn:microsoft.com/office/officeart/2005/8/layout/process3"/>
    <dgm:cxn modelId="{3644840A-0F74-C142-88F8-1E82CA5E2616}" type="presParOf" srcId="{5F2D2269-ACDD-544A-9B9D-CAF48084E7F7}" destId="{130DB4EF-B34B-E146-8868-5285B8CB13A5}" srcOrd="2" destOrd="0" presId="urn:microsoft.com/office/officeart/2005/8/layout/process3"/>
    <dgm:cxn modelId="{C600B745-857A-B442-B4C3-97E7479DB11C}" type="presParOf" srcId="{53D0E810-D8AD-7945-97F1-B1D988967A47}" destId="{98EAE5F5-6DDA-F448-B033-7B44DDA410D4}" srcOrd="7" destOrd="0" presId="urn:microsoft.com/office/officeart/2005/8/layout/process3"/>
    <dgm:cxn modelId="{87134CE6-0AD3-C148-BD99-E7677C87F018}" type="presParOf" srcId="{98EAE5F5-6DDA-F448-B033-7B44DDA410D4}" destId="{4CFEDF91-8C6A-124A-AF41-7E1AF56D8B9D}" srcOrd="0" destOrd="0" presId="urn:microsoft.com/office/officeart/2005/8/layout/process3"/>
    <dgm:cxn modelId="{4A124B13-C3AD-5D4A-8C75-AE779DEEB118}" type="presParOf" srcId="{53D0E810-D8AD-7945-97F1-B1D988967A47}" destId="{E6AB6BE9-73F8-4F4F-A5A6-EE46276BCEE1}" srcOrd="8" destOrd="0" presId="urn:microsoft.com/office/officeart/2005/8/layout/process3"/>
    <dgm:cxn modelId="{7F068DE8-EFD4-A64A-8BBD-4D6B5AE9D54C}" type="presParOf" srcId="{E6AB6BE9-73F8-4F4F-A5A6-EE46276BCEE1}" destId="{C2697297-DF22-7444-A2FA-5ADA872E448B}" srcOrd="0" destOrd="0" presId="urn:microsoft.com/office/officeart/2005/8/layout/process3"/>
    <dgm:cxn modelId="{A8FC56A4-2658-6F47-B239-F280C9DA8E1B}" type="presParOf" srcId="{E6AB6BE9-73F8-4F4F-A5A6-EE46276BCEE1}" destId="{075119B5-973B-A846-BC01-8F297F37FEFC}" srcOrd="1" destOrd="0" presId="urn:microsoft.com/office/officeart/2005/8/layout/process3"/>
    <dgm:cxn modelId="{28224FD0-3C7E-AF4F-A99B-AAC305C3125D}" type="presParOf" srcId="{E6AB6BE9-73F8-4F4F-A5A6-EE46276BCEE1}" destId="{A80D2366-9AF0-C549-B63F-D559499C15BF}" srcOrd="2" destOrd="0" presId="urn:microsoft.com/office/officeart/2005/8/layout/process3"/>
    <dgm:cxn modelId="{DB5E6CCF-BA47-1945-805E-538F97DDEB4F}" type="presParOf" srcId="{53D0E810-D8AD-7945-97F1-B1D988967A47}" destId="{37D9C700-1875-124D-9351-0BD8DC29EEB1}" srcOrd="9" destOrd="0" presId="urn:microsoft.com/office/officeart/2005/8/layout/process3"/>
    <dgm:cxn modelId="{56276EBB-9B10-5B48-BA9C-B54AA4732D9E}" type="presParOf" srcId="{37D9C700-1875-124D-9351-0BD8DC29EEB1}" destId="{A830C942-61E5-DC49-BF68-7512E74DF9EC}" srcOrd="0" destOrd="0" presId="urn:microsoft.com/office/officeart/2005/8/layout/process3"/>
    <dgm:cxn modelId="{D5A06ECE-4B88-6B48-9EAC-9D2F6119B254}" type="presParOf" srcId="{53D0E810-D8AD-7945-97F1-B1D988967A47}" destId="{B5171FF0-ED57-9742-9ABB-E13BE77B08A0}" srcOrd="10" destOrd="0" presId="urn:microsoft.com/office/officeart/2005/8/layout/process3"/>
    <dgm:cxn modelId="{0C1A91B5-E1F1-2B42-BE08-34C017294708}" type="presParOf" srcId="{B5171FF0-ED57-9742-9ABB-E13BE77B08A0}" destId="{2DA1CA3B-A231-ED4C-B0C6-B6E793D4737B}" srcOrd="0" destOrd="0" presId="urn:microsoft.com/office/officeart/2005/8/layout/process3"/>
    <dgm:cxn modelId="{9C6D99F8-4808-1D4B-BC90-0FD846EC0BCD}" type="presParOf" srcId="{B5171FF0-ED57-9742-9ABB-E13BE77B08A0}" destId="{480DC0A4-2DFF-F04F-A820-4CCB744CCCE8}" srcOrd="1" destOrd="0" presId="urn:microsoft.com/office/officeart/2005/8/layout/process3"/>
    <dgm:cxn modelId="{A0D9437A-E423-EB43-9F13-9C5DA59F9AEB}" type="presParOf" srcId="{B5171FF0-ED57-9742-9ABB-E13BE77B08A0}" destId="{661C74D5-DC71-414E-8380-CD6ACA07359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en-US" altLang="zh-CN" dirty="0" smtClean="0"/>
            <a:t>ionic</a:t>
          </a:r>
          <a:endParaRPr lang="zh-CN" altLang="en-US" dirty="0" smtClean="0"/>
        </a:p>
        <a:p>
          <a:r>
            <a:rPr lang="en-US" altLang="zh-CN" dirty="0" err="1" smtClean="0"/>
            <a:t>weex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目录</a:t>
          </a:r>
        </a:p>
        <a:p>
          <a:r>
            <a:rPr lang="zh-CN" altLang="en-US" dirty="0" smtClean="0"/>
            <a:t>标准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管理</a:t>
          </a:r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开发</a:t>
          </a:r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428DF9-9535-054C-BFA7-45EF411119A6}" type="presOf" srcId="{BD64F9F1-CDC4-EB49-B46A-C9F1384767E0}" destId="{99741E28-03FD-C340-8F2C-3D39D8822863}" srcOrd="0" destOrd="0" presId="urn:microsoft.com/office/officeart/2005/8/layout/equation1"/>
    <dgm:cxn modelId="{8AD76DFA-1755-EB43-A4D9-4E17B881A5F6}" type="presOf" srcId="{A6AF84EE-57BB-F449-ABF8-6F15A82E499C}" destId="{8F408E65-BD26-B94D-AC9A-DF900512B8A1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8EE912CD-3920-0844-832F-C34567B61291}" type="presOf" srcId="{963AEE24-599D-5E4A-9DFC-58D321676BDE}" destId="{EF2DF7AB-253E-0040-AF39-1EFF03C5412D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9CE196ED-45B9-234A-839B-125CBF161671}" type="presOf" srcId="{555B72CA-75A6-2348-A067-37D6ADEA50A3}" destId="{D3C091A9-611F-9F40-B65D-CA5A528FFE01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BAAF5EDF-C8CE-6E4C-9D43-76A760B55BA8}" type="presOf" srcId="{66465762-CD5F-1840-A784-2C2A9EEDF7F4}" destId="{3713940A-6A6A-E642-9564-18E25C0A12EE}" srcOrd="0" destOrd="0" presId="urn:microsoft.com/office/officeart/2005/8/layout/equation1"/>
    <dgm:cxn modelId="{2FE79BAE-C221-4641-B4DB-D94CF8E01E89}" type="presOf" srcId="{35527806-825D-1547-9B23-92F8C7DAC6F4}" destId="{A869993F-94CE-D741-8AE8-537495BEFC87}" srcOrd="0" destOrd="0" presId="urn:microsoft.com/office/officeart/2005/8/layout/equation1"/>
    <dgm:cxn modelId="{D7400277-AD75-014D-B16C-F092913C050B}" type="presOf" srcId="{70755541-4BDB-4845-A7F9-2B69BA72E61E}" destId="{B8622DEF-A6E5-E848-8411-35A4A739A7C9}" srcOrd="0" destOrd="0" presId="urn:microsoft.com/office/officeart/2005/8/layout/equation1"/>
    <dgm:cxn modelId="{808621C4-0075-F647-BBFE-63CB56FFB49C}" type="presOf" srcId="{EC4DCB9D-DF6A-584D-9434-DCCB19E9C654}" destId="{CB9861D9-647A-9545-AF56-5BE6C020C0BC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FE20B0BB-46F0-7D43-98A5-8FB83AA9D702}" type="presOf" srcId="{3FCDBBF1-1B70-A641-A0EE-DC0B6E3E7ACA}" destId="{5B7AAF29-F308-534A-87DF-9ACEB5E627F2}" srcOrd="0" destOrd="0" presId="urn:microsoft.com/office/officeart/2005/8/layout/equation1"/>
    <dgm:cxn modelId="{E0C58DD0-D298-FB49-BE6C-3292F6A513D3}" type="presOf" srcId="{656E3F8F-DEA8-3F4C-BDFF-3D96D4CA9040}" destId="{971DA4D7-9B43-2D45-B251-CC4EB191CB65}" srcOrd="0" destOrd="0" presId="urn:microsoft.com/office/officeart/2005/8/layout/equation1"/>
    <dgm:cxn modelId="{035DB784-D5DB-D347-848E-0A56A14FB94C}" type="presParOf" srcId="{8F408E65-BD26-B94D-AC9A-DF900512B8A1}" destId="{D3C091A9-611F-9F40-B65D-CA5A528FFE01}" srcOrd="0" destOrd="0" presId="urn:microsoft.com/office/officeart/2005/8/layout/equation1"/>
    <dgm:cxn modelId="{AF413F6B-1FE2-7A4B-8CB5-215D1C91CE70}" type="presParOf" srcId="{8F408E65-BD26-B94D-AC9A-DF900512B8A1}" destId="{E9C3E050-30B2-E44E-848D-7BDFC94BD58F}" srcOrd="1" destOrd="0" presId="urn:microsoft.com/office/officeart/2005/8/layout/equation1"/>
    <dgm:cxn modelId="{38476059-8D02-6C4D-9728-130CE952F2C4}" type="presParOf" srcId="{8F408E65-BD26-B94D-AC9A-DF900512B8A1}" destId="{CB9861D9-647A-9545-AF56-5BE6C020C0BC}" srcOrd="2" destOrd="0" presId="urn:microsoft.com/office/officeart/2005/8/layout/equation1"/>
    <dgm:cxn modelId="{965E1090-DCFB-3646-ACB4-9F5A78FFDC7D}" type="presParOf" srcId="{8F408E65-BD26-B94D-AC9A-DF900512B8A1}" destId="{D222CA45-C3FF-9641-9363-1FE880CB4FB4}" srcOrd="3" destOrd="0" presId="urn:microsoft.com/office/officeart/2005/8/layout/equation1"/>
    <dgm:cxn modelId="{EEC65EF6-9EB6-CE4D-B5E5-65782AD5796B}" type="presParOf" srcId="{8F408E65-BD26-B94D-AC9A-DF900512B8A1}" destId="{B8622DEF-A6E5-E848-8411-35A4A739A7C9}" srcOrd="4" destOrd="0" presId="urn:microsoft.com/office/officeart/2005/8/layout/equation1"/>
    <dgm:cxn modelId="{FCB50362-FC01-B94A-B212-EB831CAC43E8}" type="presParOf" srcId="{8F408E65-BD26-B94D-AC9A-DF900512B8A1}" destId="{8B1BEB36-FE2A-9A4F-91B2-F1F74A22534F}" srcOrd="5" destOrd="0" presId="urn:microsoft.com/office/officeart/2005/8/layout/equation1"/>
    <dgm:cxn modelId="{C3BCCDE0-4388-C645-A40B-4D5CC2603177}" type="presParOf" srcId="{8F408E65-BD26-B94D-AC9A-DF900512B8A1}" destId="{EF2DF7AB-253E-0040-AF39-1EFF03C5412D}" srcOrd="6" destOrd="0" presId="urn:microsoft.com/office/officeart/2005/8/layout/equation1"/>
    <dgm:cxn modelId="{928CF772-0B0A-6B46-AE79-87B62A9477FF}" type="presParOf" srcId="{8F408E65-BD26-B94D-AC9A-DF900512B8A1}" destId="{9083AC97-24C9-C847-BE6A-B4A43BFBB23C}" srcOrd="7" destOrd="0" presId="urn:microsoft.com/office/officeart/2005/8/layout/equation1"/>
    <dgm:cxn modelId="{1ABF84A6-C28D-4744-A480-3898AA83822A}" type="presParOf" srcId="{8F408E65-BD26-B94D-AC9A-DF900512B8A1}" destId="{99741E28-03FD-C340-8F2C-3D39D8822863}" srcOrd="8" destOrd="0" presId="urn:microsoft.com/office/officeart/2005/8/layout/equation1"/>
    <dgm:cxn modelId="{1D872FED-7ECF-9543-AF94-69C3EDE66211}" type="presParOf" srcId="{8F408E65-BD26-B94D-AC9A-DF900512B8A1}" destId="{4CA5918E-6609-8643-A10A-53CA8B07C6BA}" srcOrd="9" destOrd="0" presId="urn:microsoft.com/office/officeart/2005/8/layout/equation1"/>
    <dgm:cxn modelId="{223F2169-4804-1F47-B6D5-2E1C2274E619}" type="presParOf" srcId="{8F408E65-BD26-B94D-AC9A-DF900512B8A1}" destId="{971DA4D7-9B43-2D45-B251-CC4EB191CB65}" srcOrd="10" destOrd="0" presId="urn:microsoft.com/office/officeart/2005/8/layout/equation1"/>
    <dgm:cxn modelId="{E46FCB0A-0653-F84D-BD1C-5E90DBC51D19}" type="presParOf" srcId="{8F408E65-BD26-B94D-AC9A-DF900512B8A1}" destId="{A2FA6623-3934-4D47-927F-AA4FAE102106}" srcOrd="11" destOrd="0" presId="urn:microsoft.com/office/officeart/2005/8/layout/equation1"/>
    <dgm:cxn modelId="{F6566470-B664-7648-970D-026379E2B4E0}" type="presParOf" srcId="{8F408E65-BD26-B94D-AC9A-DF900512B8A1}" destId="{3713940A-6A6A-E642-9564-18E25C0A12EE}" srcOrd="12" destOrd="0" presId="urn:microsoft.com/office/officeart/2005/8/layout/equation1"/>
    <dgm:cxn modelId="{438D8251-1B8D-5142-84E6-5C22AD6A8FE1}" type="presParOf" srcId="{8F408E65-BD26-B94D-AC9A-DF900512B8A1}" destId="{D1F575D0-FA7A-994E-8A0E-CFF894148151}" srcOrd="13" destOrd="0" presId="urn:microsoft.com/office/officeart/2005/8/layout/equation1"/>
    <dgm:cxn modelId="{5D53BCD4-7DBB-3E40-9709-F73D5E2CF9BD}" type="presParOf" srcId="{8F408E65-BD26-B94D-AC9A-DF900512B8A1}" destId="{5B7AAF29-F308-534A-87DF-9ACEB5E627F2}" srcOrd="14" destOrd="0" presId="urn:microsoft.com/office/officeart/2005/8/layout/equation1"/>
    <dgm:cxn modelId="{05DF8A7F-9592-3C4E-8AC3-9D48D9F4BCDF}" type="presParOf" srcId="{8F408E65-BD26-B94D-AC9A-DF900512B8A1}" destId="{2CF50FE7-2AE0-0942-88CB-DB0244933660}" srcOrd="15" destOrd="0" presId="urn:microsoft.com/office/officeart/2005/8/layout/equation1"/>
    <dgm:cxn modelId="{1BAE1322-6015-D94C-87B2-025B64925847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项目生命周期</a:t>
          </a:r>
          <a:r>
            <a:rPr lang="en-US" altLang="zh-CN" dirty="0" smtClean="0"/>
            <a:t>(Scrum)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业务流程重组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特性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435690-7B24-8F47-8CD7-6F88551730A2}" type="presOf" srcId="{555B72CA-75A6-2348-A067-37D6ADEA50A3}" destId="{D3C091A9-611F-9F40-B65D-CA5A528FFE01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C78CFB70-1366-D64B-9216-BC25E454FFAD}" type="presOf" srcId="{35527806-825D-1547-9B23-92F8C7DAC6F4}" destId="{A869993F-94CE-D741-8AE8-537495BEFC87}" srcOrd="0" destOrd="0" presId="urn:microsoft.com/office/officeart/2005/8/layout/equation1"/>
    <dgm:cxn modelId="{446C8A34-8C8F-5745-BC01-726BE36728A9}" type="presOf" srcId="{A6AF84EE-57BB-F449-ABF8-6F15A82E499C}" destId="{8F408E65-BD26-B94D-AC9A-DF900512B8A1}" srcOrd="0" destOrd="0" presId="urn:microsoft.com/office/officeart/2005/8/layout/equation1"/>
    <dgm:cxn modelId="{32919981-4377-CB4B-A83B-307974107710}" type="presOf" srcId="{656E3F8F-DEA8-3F4C-BDFF-3D96D4CA9040}" destId="{971DA4D7-9B43-2D45-B251-CC4EB191CB65}" srcOrd="0" destOrd="0" presId="urn:microsoft.com/office/officeart/2005/8/layout/equation1"/>
    <dgm:cxn modelId="{A3C0890C-7C3C-1047-95EE-E86DA1FE2D21}" type="presOf" srcId="{EC4DCB9D-DF6A-584D-9434-DCCB19E9C654}" destId="{CB9861D9-647A-9545-AF56-5BE6C020C0BC}" srcOrd="0" destOrd="0" presId="urn:microsoft.com/office/officeart/2005/8/layout/equation1"/>
    <dgm:cxn modelId="{AE69A618-E073-4C4F-8ACF-8B2AF42A1376}" type="presOf" srcId="{963AEE24-599D-5E4A-9DFC-58D321676BDE}" destId="{EF2DF7AB-253E-0040-AF39-1EFF03C5412D}" srcOrd="0" destOrd="0" presId="urn:microsoft.com/office/officeart/2005/8/layout/equation1"/>
    <dgm:cxn modelId="{0B569417-F93B-B945-9BD6-1AEED0DEDE4C}" type="presOf" srcId="{BD64F9F1-CDC4-EB49-B46A-C9F1384767E0}" destId="{99741E28-03FD-C340-8F2C-3D39D8822863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F7431A6F-334C-B945-ACDA-01F5B96290F7}" type="presOf" srcId="{3FCDBBF1-1B70-A641-A0EE-DC0B6E3E7ACA}" destId="{5B7AAF29-F308-534A-87DF-9ACEB5E627F2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887119D0-8D24-6A4D-A4AB-8DD8A17F382D}" type="presOf" srcId="{66465762-CD5F-1840-A784-2C2A9EEDF7F4}" destId="{3713940A-6A6A-E642-9564-18E25C0A12EE}" srcOrd="0" destOrd="0" presId="urn:microsoft.com/office/officeart/2005/8/layout/equation1"/>
    <dgm:cxn modelId="{79A8C55F-277C-C144-BF82-9A67006D9AD8}" type="presOf" srcId="{70755541-4BDB-4845-A7F9-2B69BA72E61E}" destId="{B8622DEF-A6E5-E848-8411-35A4A739A7C9}" srcOrd="0" destOrd="0" presId="urn:microsoft.com/office/officeart/2005/8/layout/equation1"/>
    <dgm:cxn modelId="{772BAA96-8CC1-A041-A2B7-A75A5D596888}" type="presParOf" srcId="{8F408E65-BD26-B94D-AC9A-DF900512B8A1}" destId="{D3C091A9-611F-9F40-B65D-CA5A528FFE01}" srcOrd="0" destOrd="0" presId="urn:microsoft.com/office/officeart/2005/8/layout/equation1"/>
    <dgm:cxn modelId="{5B7DDF01-3BB9-CB49-B252-0119CE392102}" type="presParOf" srcId="{8F408E65-BD26-B94D-AC9A-DF900512B8A1}" destId="{E9C3E050-30B2-E44E-848D-7BDFC94BD58F}" srcOrd="1" destOrd="0" presId="urn:microsoft.com/office/officeart/2005/8/layout/equation1"/>
    <dgm:cxn modelId="{61AA97D3-5064-424C-8C23-BFB95976AEAD}" type="presParOf" srcId="{8F408E65-BD26-B94D-AC9A-DF900512B8A1}" destId="{CB9861D9-647A-9545-AF56-5BE6C020C0BC}" srcOrd="2" destOrd="0" presId="urn:microsoft.com/office/officeart/2005/8/layout/equation1"/>
    <dgm:cxn modelId="{76FE043F-C6F7-7241-A1EE-417B97854A9D}" type="presParOf" srcId="{8F408E65-BD26-B94D-AC9A-DF900512B8A1}" destId="{D222CA45-C3FF-9641-9363-1FE880CB4FB4}" srcOrd="3" destOrd="0" presId="urn:microsoft.com/office/officeart/2005/8/layout/equation1"/>
    <dgm:cxn modelId="{5ABB9FCF-9A8A-D941-A01E-04BFC7BDFA2D}" type="presParOf" srcId="{8F408E65-BD26-B94D-AC9A-DF900512B8A1}" destId="{B8622DEF-A6E5-E848-8411-35A4A739A7C9}" srcOrd="4" destOrd="0" presId="urn:microsoft.com/office/officeart/2005/8/layout/equation1"/>
    <dgm:cxn modelId="{B520CB75-8C4E-0446-B5C9-7185E25F6FF4}" type="presParOf" srcId="{8F408E65-BD26-B94D-AC9A-DF900512B8A1}" destId="{8B1BEB36-FE2A-9A4F-91B2-F1F74A22534F}" srcOrd="5" destOrd="0" presId="urn:microsoft.com/office/officeart/2005/8/layout/equation1"/>
    <dgm:cxn modelId="{8368D3DA-A93B-4D44-81AE-B9AEB24A1751}" type="presParOf" srcId="{8F408E65-BD26-B94D-AC9A-DF900512B8A1}" destId="{EF2DF7AB-253E-0040-AF39-1EFF03C5412D}" srcOrd="6" destOrd="0" presId="urn:microsoft.com/office/officeart/2005/8/layout/equation1"/>
    <dgm:cxn modelId="{D4C853B7-3F59-CC46-A286-5B76A5843445}" type="presParOf" srcId="{8F408E65-BD26-B94D-AC9A-DF900512B8A1}" destId="{9083AC97-24C9-C847-BE6A-B4A43BFBB23C}" srcOrd="7" destOrd="0" presId="urn:microsoft.com/office/officeart/2005/8/layout/equation1"/>
    <dgm:cxn modelId="{57B9E885-03E0-974F-98DE-3F6C7E18C2E5}" type="presParOf" srcId="{8F408E65-BD26-B94D-AC9A-DF900512B8A1}" destId="{99741E28-03FD-C340-8F2C-3D39D8822863}" srcOrd="8" destOrd="0" presId="urn:microsoft.com/office/officeart/2005/8/layout/equation1"/>
    <dgm:cxn modelId="{B2AA03A6-6CC1-6940-99EB-9B895D09A44B}" type="presParOf" srcId="{8F408E65-BD26-B94D-AC9A-DF900512B8A1}" destId="{4CA5918E-6609-8643-A10A-53CA8B07C6BA}" srcOrd="9" destOrd="0" presId="urn:microsoft.com/office/officeart/2005/8/layout/equation1"/>
    <dgm:cxn modelId="{BC8057DA-07EC-264E-A20D-8AD8B6842938}" type="presParOf" srcId="{8F408E65-BD26-B94D-AC9A-DF900512B8A1}" destId="{971DA4D7-9B43-2D45-B251-CC4EB191CB65}" srcOrd="10" destOrd="0" presId="urn:microsoft.com/office/officeart/2005/8/layout/equation1"/>
    <dgm:cxn modelId="{64584D80-848B-CC44-8ADE-78D9045B5A5A}" type="presParOf" srcId="{8F408E65-BD26-B94D-AC9A-DF900512B8A1}" destId="{A2FA6623-3934-4D47-927F-AA4FAE102106}" srcOrd="11" destOrd="0" presId="urn:microsoft.com/office/officeart/2005/8/layout/equation1"/>
    <dgm:cxn modelId="{2D1E0576-CB62-4A44-AE06-A72575FC5200}" type="presParOf" srcId="{8F408E65-BD26-B94D-AC9A-DF900512B8A1}" destId="{3713940A-6A6A-E642-9564-18E25C0A12EE}" srcOrd="12" destOrd="0" presId="urn:microsoft.com/office/officeart/2005/8/layout/equation1"/>
    <dgm:cxn modelId="{E4BB6D0C-3068-124F-84C7-1033C9841A15}" type="presParOf" srcId="{8F408E65-BD26-B94D-AC9A-DF900512B8A1}" destId="{D1F575D0-FA7A-994E-8A0E-CFF894148151}" srcOrd="13" destOrd="0" presId="urn:microsoft.com/office/officeart/2005/8/layout/equation1"/>
    <dgm:cxn modelId="{1350BE9B-738D-AE42-B9FC-A2EEAE27E2D7}" type="presParOf" srcId="{8F408E65-BD26-B94D-AC9A-DF900512B8A1}" destId="{5B7AAF29-F308-534A-87DF-9ACEB5E627F2}" srcOrd="14" destOrd="0" presId="urn:microsoft.com/office/officeart/2005/8/layout/equation1"/>
    <dgm:cxn modelId="{3B7A46DF-F5C0-8947-88EE-5EE33B170425}" type="presParOf" srcId="{8F408E65-BD26-B94D-AC9A-DF900512B8A1}" destId="{2CF50FE7-2AE0-0942-88CB-DB0244933660}" srcOrd="15" destOrd="0" presId="urn:microsoft.com/office/officeart/2005/8/layout/equation1"/>
    <dgm:cxn modelId="{928E5A2A-006D-484B-9257-1A641F08A047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solidFill>
        <a:schemeClr val="accent4"/>
      </a:solidFill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人员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具备</a:t>
          </a:r>
        </a:p>
        <a:p>
          <a:r>
            <a:rPr lang="zh-CN" altLang="en-US" dirty="0" smtClean="0"/>
            <a:t>技能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受到</a:t>
          </a:r>
        </a:p>
        <a:p>
          <a:r>
            <a:rPr lang="zh-CN" altLang="en-US" dirty="0" smtClean="0"/>
            <a:t>培训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拥有</a:t>
          </a:r>
        </a:p>
        <a:p>
          <a:r>
            <a:rPr lang="zh-CN" altLang="en-US" dirty="0" smtClean="0"/>
            <a:t>干劲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D32D52-DE43-8B49-9E06-73782F50442E}" type="presOf" srcId="{70755541-4BDB-4845-A7F9-2B69BA72E61E}" destId="{B8622DEF-A6E5-E848-8411-35A4A739A7C9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24509F7B-97E3-114D-864C-68432A6C3F0B}" type="presOf" srcId="{3FCDBBF1-1B70-A641-A0EE-DC0B6E3E7ACA}" destId="{5B7AAF29-F308-534A-87DF-9ACEB5E627F2}" srcOrd="0" destOrd="0" presId="urn:microsoft.com/office/officeart/2005/8/layout/equation1"/>
    <dgm:cxn modelId="{BDC03584-80EA-1144-ABA8-8093CFD690C8}" type="presOf" srcId="{EC4DCB9D-DF6A-584D-9434-DCCB19E9C654}" destId="{CB9861D9-647A-9545-AF56-5BE6C020C0BC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74D9027-0382-7C4F-8AC7-3E9DBAC92560}" type="presOf" srcId="{963AEE24-599D-5E4A-9DFC-58D321676BDE}" destId="{EF2DF7AB-253E-0040-AF39-1EFF03C5412D}" srcOrd="0" destOrd="0" presId="urn:microsoft.com/office/officeart/2005/8/layout/equation1"/>
    <dgm:cxn modelId="{A45DA551-8BF2-1B4A-B86B-07BA9BB42C6D}" type="presOf" srcId="{555B72CA-75A6-2348-A067-37D6ADEA50A3}" destId="{D3C091A9-611F-9F40-B65D-CA5A528FFE01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BD4CC8AD-F4FA-D244-B537-4CFD070F02BC}" type="presOf" srcId="{66465762-CD5F-1840-A784-2C2A9EEDF7F4}" destId="{3713940A-6A6A-E642-9564-18E25C0A12EE}" srcOrd="0" destOrd="0" presId="urn:microsoft.com/office/officeart/2005/8/layout/equation1"/>
    <dgm:cxn modelId="{885CF21C-7C43-DC4D-A6BE-5B51D01E1A4B}" type="presOf" srcId="{A6AF84EE-57BB-F449-ABF8-6F15A82E499C}" destId="{8F408E65-BD26-B94D-AC9A-DF900512B8A1}" srcOrd="0" destOrd="0" presId="urn:microsoft.com/office/officeart/2005/8/layout/equation1"/>
    <dgm:cxn modelId="{40092FFE-42F3-8146-9E47-A01B9B092D86}" type="presOf" srcId="{656E3F8F-DEA8-3F4C-BDFF-3D96D4CA9040}" destId="{971DA4D7-9B43-2D45-B251-CC4EB191CB65}" srcOrd="0" destOrd="0" presId="urn:microsoft.com/office/officeart/2005/8/layout/equation1"/>
    <dgm:cxn modelId="{4F4986D0-31B8-7E41-96BD-CDF9B1D156A8}" type="presOf" srcId="{BD64F9F1-CDC4-EB49-B46A-C9F1384767E0}" destId="{99741E28-03FD-C340-8F2C-3D39D8822863}" srcOrd="0" destOrd="0" presId="urn:microsoft.com/office/officeart/2005/8/layout/equation1"/>
    <dgm:cxn modelId="{1213D335-4D9F-2E42-83F2-4FD53E9A9564}" type="presOf" srcId="{35527806-825D-1547-9B23-92F8C7DAC6F4}" destId="{A869993F-94CE-D741-8AE8-537495BEFC87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B401E8DF-CC96-ED4D-9A89-EAE69AFBCEE6}" type="presParOf" srcId="{8F408E65-BD26-B94D-AC9A-DF900512B8A1}" destId="{D3C091A9-611F-9F40-B65D-CA5A528FFE01}" srcOrd="0" destOrd="0" presId="urn:microsoft.com/office/officeart/2005/8/layout/equation1"/>
    <dgm:cxn modelId="{DD1E9D02-EF4A-6448-92BC-BB0BDCE67668}" type="presParOf" srcId="{8F408E65-BD26-B94D-AC9A-DF900512B8A1}" destId="{E9C3E050-30B2-E44E-848D-7BDFC94BD58F}" srcOrd="1" destOrd="0" presId="urn:microsoft.com/office/officeart/2005/8/layout/equation1"/>
    <dgm:cxn modelId="{03ACDEAA-F299-5D41-8573-65D08BDE51EC}" type="presParOf" srcId="{8F408E65-BD26-B94D-AC9A-DF900512B8A1}" destId="{CB9861D9-647A-9545-AF56-5BE6C020C0BC}" srcOrd="2" destOrd="0" presId="urn:microsoft.com/office/officeart/2005/8/layout/equation1"/>
    <dgm:cxn modelId="{2AE36331-44FC-A545-9C5B-42D4BEF8EFB3}" type="presParOf" srcId="{8F408E65-BD26-B94D-AC9A-DF900512B8A1}" destId="{D222CA45-C3FF-9641-9363-1FE880CB4FB4}" srcOrd="3" destOrd="0" presId="urn:microsoft.com/office/officeart/2005/8/layout/equation1"/>
    <dgm:cxn modelId="{DEDA4A73-4508-AD44-BC52-7347064D0F88}" type="presParOf" srcId="{8F408E65-BD26-B94D-AC9A-DF900512B8A1}" destId="{B8622DEF-A6E5-E848-8411-35A4A739A7C9}" srcOrd="4" destOrd="0" presId="urn:microsoft.com/office/officeart/2005/8/layout/equation1"/>
    <dgm:cxn modelId="{3C3B4361-0CD6-0F42-885E-76B58F204C67}" type="presParOf" srcId="{8F408E65-BD26-B94D-AC9A-DF900512B8A1}" destId="{8B1BEB36-FE2A-9A4F-91B2-F1F74A22534F}" srcOrd="5" destOrd="0" presId="urn:microsoft.com/office/officeart/2005/8/layout/equation1"/>
    <dgm:cxn modelId="{E6E4A490-B8F4-2942-B01D-B8D89947DFFF}" type="presParOf" srcId="{8F408E65-BD26-B94D-AC9A-DF900512B8A1}" destId="{EF2DF7AB-253E-0040-AF39-1EFF03C5412D}" srcOrd="6" destOrd="0" presId="urn:microsoft.com/office/officeart/2005/8/layout/equation1"/>
    <dgm:cxn modelId="{B0ECB4CF-A893-2F4B-83F6-28B3AA3B57FE}" type="presParOf" srcId="{8F408E65-BD26-B94D-AC9A-DF900512B8A1}" destId="{9083AC97-24C9-C847-BE6A-B4A43BFBB23C}" srcOrd="7" destOrd="0" presId="urn:microsoft.com/office/officeart/2005/8/layout/equation1"/>
    <dgm:cxn modelId="{08364CAE-CC79-FE40-8BDA-2CAFC622D03F}" type="presParOf" srcId="{8F408E65-BD26-B94D-AC9A-DF900512B8A1}" destId="{99741E28-03FD-C340-8F2C-3D39D8822863}" srcOrd="8" destOrd="0" presId="urn:microsoft.com/office/officeart/2005/8/layout/equation1"/>
    <dgm:cxn modelId="{B79BEE86-ED13-5846-84DD-AEFE2E30BE3B}" type="presParOf" srcId="{8F408E65-BD26-B94D-AC9A-DF900512B8A1}" destId="{4CA5918E-6609-8643-A10A-53CA8B07C6BA}" srcOrd="9" destOrd="0" presId="urn:microsoft.com/office/officeart/2005/8/layout/equation1"/>
    <dgm:cxn modelId="{9C607D7A-9C7C-C44A-91D4-62C9A5BF7C36}" type="presParOf" srcId="{8F408E65-BD26-B94D-AC9A-DF900512B8A1}" destId="{971DA4D7-9B43-2D45-B251-CC4EB191CB65}" srcOrd="10" destOrd="0" presId="urn:microsoft.com/office/officeart/2005/8/layout/equation1"/>
    <dgm:cxn modelId="{87D3D688-E8DA-8C4D-9D9B-2CB446C0F2EC}" type="presParOf" srcId="{8F408E65-BD26-B94D-AC9A-DF900512B8A1}" destId="{A2FA6623-3934-4D47-927F-AA4FAE102106}" srcOrd="11" destOrd="0" presId="urn:microsoft.com/office/officeart/2005/8/layout/equation1"/>
    <dgm:cxn modelId="{070FE31E-4183-2846-AE68-371EC8549A22}" type="presParOf" srcId="{8F408E65-BD26-B94D-AC9A-DF900512B8A1}" destId="{3713940A-6A6A-E642-9564-18E25C0A12EE}" srcOrd="12" destOrd="0" presId="urn:microsoft.com/office/officeart/2005/8/layout/equation1"/>
    <dgm:cxn modelId="{A6ED58BA-3FE6-3444-9D4F-99387A88A886}" type="presParOf" srcId="{8F408E65-BD26-B94D-AC9A-DF900512B8A1}" destId="{D1F575D0-FA7A-994E-8A0E-CFF894148151}" srcOrd="13" destOrd="0" presId="urn:microsoft.com/office/officeart/2005/8/layout/equation1"/>
    <dgm:cxn modelId="{F1ACFF56-8515-2949-BFAF-6A77EF03CB82}" type="presParOf" srcId="{8F408E65-BD26-B94D-AC9A-DF900512B8A1}" destId="{5B7AAF29-F308-534A-87DF-9ACEB5E627F2}" srcOrd="14" destOrd="0" presId="urn:microsoft.com/office/officeart/2005/8/layout/equation1"/>
    <dgm:cxn modelId="{B1E4BC9E-09A4-9D4C-9783-9E78EEF85669}" type="presParOf" srcId="{8F408E65-BD26-B94D-AC9A-DF900512B8A1}" destId="{2CF50FE7-2AE0-0942-88CB-DB0244933660}" srcOrd="15" destOrd="0" presId="urn:microsoft.com/office/officeart/2005/8/layout/equation1"/>
    <dgm:cxn modelId="{55182D94-60C1-1242-8D5C-50D943781D28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标准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自动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编码</a:t>
          </a:r>
        </a:p>
        <a:p>
          <a:r>
            <a:rPr lang="zh-CN" altLang="en-US" dirty="0" smtClean="0"/>
            <a:t>实现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is-IS" altLang="zh-CN" dirty="0" smtClean="0"/>
            <a:t>…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2CEB61-0599-0D40-A0FD-13D2686FAC7A}" type="presOf" srcId="{35527806-825D-1547-9B23-92F8C7DAC6F4}" destId="{A869993F-94CE-D741-8AE8-537495BEFC87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35E9F9D8-91D0-D144-A3AF-FB6191CB9568}" type="presOf" srcId="{3FCDBBF1-1B70-A641-A0EE-DC0B6E3E7ACA}" destId="{5B7AAF29-F308-534A-87DF-9ACEB5E627F2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8C16B31E-82FE-5749-B114-9065793BFBD7}" type="presOf" srcId="{A6AF84EE-57BB-F449-ABF8-6F15A82E499C}" destId="{8F408E65-BD26-B94D-AC9A-DF900512B8A1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680901D7-512D-A44B-BB24-70E9B2BAF4E2}" type="presOf" srcId="{555B72CA-75A6-2348-A067-37D6ADEA50A3}" destId="{D3C091A9-611F-9F40-B65D-CA5A528FFE01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89DC1F86-1A83-694C-B0DD-DCAA580939F5}" type="presOf" srcId="{70755541-4BDB-4845-A7F9-2B69BA72E61E}" destId="{B8622DEF-A6E5-E848-8411-35A4A739A7C9}" srcOrd="0" destOrd="0" presId="urn:microsoft.com/office/officeart/2005/8/layout/equation1"/>
    <dgm:cxn modelId="{78AB08ED-EF87-8148-87C1-7E69FB9A2640}" type="presOf" srcId="{963AEE24-599D-5E4A-9DFC-58D321676BDE}" destId="{EF2DF7AB-253E-0040-AF39-1EFF03C5412D}" srcOrd="0" destOrd="0" presId="urn:microsoft.com/office/officeart/2005/8/layout/equation1"/>
    <dgm:cxn modelId="{CADB781B-803B-7345-84A0-A46407A6CB59}" type="presOf" srcId="{BD64F9F1-CDC4-EB49-B46A-C9F1384767E0}" destId="{99741E28-03FD-C340-8F2C-3D39D8822863}" srcOrd="0" destOrd="0" presId="urn:microsoft.com/office/officeart/2005/8/layout/equation1"/>
    <dgm:cxn modelId="{B254D52E-7ADD-7544-BE5F-3769801AEDFA}" type="presOf" srcId="{EC4DCB9D-DF6A-584D-9434-DCCB19E9C654}" destId="{CB9861D9-647A-9545-AF56-5BE6C020C0BC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9BA68B4D-3CA0-C345-A23F-05BBD95F83D6}" type="presOf" srcId="{656E3F8F-DEA8-3F4C-BDFF-3D96D4CA9040}" destId="{971DA4D7-9B43-2D45-B251-CC4EB191CB65}" srcOrd="0" destOrd="0" presId="urn:microsoft.com/office/officeart/2005/8/layout/equation1"/>
    <dgm:cxn modelId="{A9A28164-9068-5C4E-8DAE-DFBDDF1B4CD9}" type="presOf" srcId="{66465762-CD5F-1840-A784-2C2A9EEDF7F4}" destId="{3713940A-6A6A-E642-9564-18E25C0A12EE}" srcOrd="0" destOrd="0" presId="urn:microsoft.com/office/officeart/2005/8/layout/equation1"/>
    <dgm:cxn modelId="{A11D70FC-80D5-8D4B-ABB4-AF42D63F5490}" type="presParOf" srcId="{8F408E65-BD26-B94D-AC9A-DF900512B8A1}" destId="{D3C091A9-611F-9F40-B65D-CA5A528FFE01}" srcOrd="0" destOrd="0" presId="urn:microsoft.com/office/officeart/2005/8/layout/equation1"/>
    <dgm:cxn modelId="{48C51574-910E-664A-A2EE-2DABFE18390A}" type="presParOf" srcId="{8F408E65-BD26-B94D-AC9A-DF900512B8A1}" destId="{E9C3E050-30B2-E44E-848D-7BDFC94BD58F}" srcOrd="1" destOrd="0" presId="urn:microsoft.com/office/officeart/2005/8/layout/equation1"/>
    <dgm:cxn modelId="{0078D24F-7103-B44E-9B9D-9F2727AD7437}" type="presParOf" srcId="{8F408E65-BD26-B94D-AC9A-DF900512B8A1}" destId="{CB9861D9-647A-9545-AF56-5BE6C020C0BC}" srcOrd="2" destOrd="0" presId="urn:microsoft.com/office/officeart/2005/8/layout/equation1"/>
    <dgm:cxn modelId="{CEDB1C3A-211E-234E-80EE-8A303D296EA1}" type="presParOf" srcId="{8F408E65-BD26-B94D-AC9A-DF900512B8A1}" destId="{D222CA45-C3FF-9641-9363-1FE880CB4FB4}" srcOrd="3" destOrd="0" presId="urn:microsoft.com/office/officeart/2005/8/layout/equation1"/>
    <dgm:cxn modelId="{E859619A-469E-0248-AEFA-CFCEC728970F}" type="presParOf" srcId="{8F408E65-BD26-B94D-AC9A-DF900512B8A1}" destId="{B8622DEF-A6E5-E848-8411-35A4A739A7C9}" srcOrd="4" destOrd="0" presId="urn:microsoft.com/office/officeart/2005/8/layout/equation1"/>
    <dgm:cxn modelId="{1DC2F115-F2CF-7543-9852-C629742AD71B}" type="presParOf" srcId="{8F408E65-BD26-B94D-AC9A-DF900512B8A1}" destId="{8B1BEB36-FE2A-9A4F-91B2-F1F74A22534F}" srcOrd="5" destOrd="0" presId="urn:microsoft.com/office/officeart/2005/8/layout/equation1"/>
    <dgm:cxn modelId="{2A60D3A1-6432-CD40-8612-99AC8F5BE713}" type="presParOf" srcId="{8F408E65-BD26-B94D-AC9A-DF900512B8A1}" destId="{EF2DF7AB-253E-0040-AF39-1EFF03C5412D}" srcOrd="6" destOrd="0" presId="urn:microsoft.com/office/officeart/2005/8/layout/equation1"/>
    <dgm:cxn modelId="{B2E6E9F6-6801-0348-A47A-9CCDA31517D8}" type="presParOf" srcId="{8F408E65-BD26-B94D-AC9A-DF900512B8A1}" destId="{9083AC97-24C9-C847-BE6A-B4A43BFBB23C}" srcOrd="7" destOrd="0" presId="urn:microsoft.com/office/officeart/2005/8/layout/equation1"/>
    <dgm:cxn modelId="{373A6F52-83E8-B74B-AF34-4B04096CF9DC}" type="presParOf" srcId="{8F408E65-BD26-B94D-AC9A-DF900512B8A1}" destId="{99741E28-03FD-C340-8F2C-3D39D8822863}" srcOrd="8" destOrd="0" presId="urn:microsoft.com/office/officeart/2005/8/layout/equation1"/>
    <dgm:cxn modelId="{A98558DB-8D5A-A948-849C-FD4E86C9C019}" type="presParOf" srcId="{8F408E65-BD26-B94D-AC9A-DF900512B8A1}" destId="{4CA5918E-6609-8643-A10A-53CA8B07C6BA}" srcOrd="9" destOrd="0" presId="urn:microsoft.com/office/officeart/2005/8/layout/equation1"/>
    <dgm:cxn modelId="{F9FFF87E-B45C-4C4E-8339-98592D38F0F3}" type="presParOf" srcId="{8F408E65-BD26-B94D-AC9A-DF900512B8A1}" destId="{971DA4D7-9B43-2D45-B251-CC4EB191CB65}" srcOrd="10" destOrd="0" presId="urn:microsoft.com/office/officeart/2005/8/layout/equation1"/>
    <dgm:cxn modelId="{2EE8B4CA-6884-D74F-B07A-1ACD0595A637}" type="presParOf" srcId="{8F408E65-BD26-B94D-AC9A-DF900512B8A1}" destId="{A2FA6623-3934-4D47-927F-AA4FAE102106}" srcOrd="11" destOrd="0" presId="urn:microsoft.com/office/officeart/2005/8/layout/equation1"/>
    <dgm:cxn modelId="{C07743FC-F932-7E41-A22B-49A4C414A180}" type="presParOf" srcId="{8F408E65-BD26-B94D-AC9A-DF900512B8A1}" destId="{3713940A-6A6A-E642-9564-18E25C0A12EE}" srcOrd="12" destOrd="0" presId="urn:microsoft.com/office/officeart/2005/8/layout/equation1"/>
    <dgm:cxn modelId="{251DDB6F-07B3-884B-9CB4-9EFEDD4A8575}" type="presParOf" srcId="{8F408E65-BD26-B94D-AC9A-DF900512B8A1}" destId="{D1F575D0-FA7A-994E-8A0E-CFF894148151}" srcOrd="13" destOrd="0" presId="urn:microsoft.com/office/officeart/2005/8/layout/equation1"/>
    <dgm:cxn modelId="{F039C355-AA44-2640-90BE-00DC5D2F9EA6}" type="presParOf" srcId="{8F408E65-BD26-B94D-AC9A-DF900512B8A1}" destId="{5B7AAF29-F308-534A-87DF-9ACEB5E627F2}" srcOrd="14" destOrd="0" presId="urn:microsoft.com/office/officeart/2005/8/layout/equation1"/>
    <dgm:cxn modelId="{106579F5-78C3-454D-BBB6-90BE15B3EE77}" type="presParOf" srcId="{8F408E65-BD26-B94D-AC9A-DF900512B8A1}" destId="{2CF50FE7-2AE0-0942-88CB-DB0244933660}" srcOrd="15" destOrd="0" presId="urn:microsoft.com/office/officeart/2005/8/layout/equation1"/>
    <dgm:cxn modelId="{5C200FAB-E2AC-344C-8138-D75C749DBD14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E3571E-EB78-E743-A961-8806A86233C6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B2B4F7-7551-164D-9DEF-243588CBB4C0}">
      <dgm:prSet phldrT="[文本]"/>
      <dgm:spPr/>
      <dgm:t>
        <a:bodyPr/>
        <a:lstStyle/>
        <a:p>
          <a:r>
            <a:rPr lang="zh-CN" altLang="en-US" dirty="0" smtClean="0"/>
            <a:t>程序员素质良莠不齐</a:t>
          </a:r>
        </a:p>
      </dgm:t>
    </dgm:pt>
    <dgm:pt modelId="{A6C55223-0593-2340-B357-85377067BAD9}" type="parTrans" cxnId="{7B0C3091-8757-D345-BDBA-9BC483567F3C}">
      <dgm:prSet/>
      <dgm:spPr/>
      <dgm:t>
        <a:bodyPr/>
        <a:lstStyle/>
        <a:p>
          <a:endParaRPr lang="zh-CN" altLang="en-US"/>
        </a:p>
      </dgm:t>
    </dgm:pt>
    <dgm:pt modelId="{292B4FA1-45BB-7C44-B103-73C62C316FF2}" type="sibTrans" cxnId="{7B0C3091-8757-D345-BDBA-9BC483567F3C}">
      <dgm:prSet/>
      <dgm:spPr/>
      <dgm:t>
        <a:bodyPr/>
        <a:lstStyle/>
        <a:p>
          <a:endParaRPr lang="zh-CN" altLang="en-US"/>
        </a:p>
      </dgm:t>
    </dgm:pt>
    <dgm:pt modelId="{E519338E-4B45-8E40-80E5-86EA33A6510C}">
      <dgm:prSet phldrT="[文本]"/>
      <dgm:spPr/>
      <dgm:t>
        <a:bodyPr/>
        <a:lstStyle/>
        <a:p>
          <a:r>
            <a:rPr lang="zh-CN" altLang="en-US" dirty="0" smtClean="0"/>
            <a:t>软件行业的高速发展，非计算机专业人员纷纷学习基本编程知识进入软件行业。</a:t>
          </a:r>
          <a:endParaRPr lang="zh-CN" altLang="en-US" dirty="0"/>
        </a:p>
      </dgm:t>
    </dgm:pt>
    <dgm:pt modelId="{BE83EEB0-2BD7-C94F-B567-2868FE84A8B1}" type="parTrans" cxnId="{520C2664-6A1C-944D-BEF8-221942CC054C}">
      <dgm:prSet/>
      <dgm:spPr/>
      <dgm:t>
        <a:bodyPr/>
        <a:lstStyle/>
        <a:p>
          <a:endParaRPr lang="zh-CN" altLang="en-US"/>
        </a:p>
      </dgm:t>
    </dgm:pt>
    <dgm:pt modelId="{D6EB13BE-FDE3-634A-94E3-90FABE7E9F96}" type="sibTrans" cxnId="{520C2664-6A1C-944D-BEF8-221942CC054C}">
      <dgm:prSet/>
      <dgm:spPr/>
      <dgm:t>
        <a:bodyPr/>
        <a:lstStyle/>
        <a:p>
          <a:endParaRPr lang="zh-CN" altLang="en-US"/>
        </a:p>
      </dgm:t>
    </dgm:pt>
    <dgm:pt modelId="{814BCF1F-2E8A-014F-96FE-9E430517B190}">
      <dgm:prSet phldrT="[文本]"/>
      <dgm:spPr/>
      <dgm:t>
        <a:bodyPr/>
        <a:lstStyle/>
        <a:p>
          <a:r>
            <a:rPr lang="zh-CN" altLang="en-US" dirty="0" smtClean="0"/>
            <a:t>混合开发技术栈复杂</a:t>
          </a:r>
          <a:endParaRPr lang="zh-CN" altLang="en-US" dirty="0"/>
        </a:p>
      </dgm:t>
    </dgm:pt>
    <dgm:pt modelId="{3726CB26-5EAE-6544-AF6E-3016201ACA8B}" type="parTrans" cxnId="{5467DDE3-CD0F-8B45-894C-ABF225925367}">
      <dgm:prSet/>
      <dgm:spPr/>
      <dgm:t>
        <a:bodyPr/>
        <a:lstStyle/>
        <a:p>
          <a:endParaRPr lang="zh-CN" altLang="en-US"/>
        </a:p>
      </dgm:t>
    </dgm:pt>
    <dgm:pt modelId="{184063F5-D5A8-4845-B366-486DFB65E347}" type="sibTrans" cxnId="{5467DDE3-CD0F-8B45-894C-ABF225925367}">
      <dgm:prSet/>
      <dgm:spPr/>
      <dgm:t>
        <a:bodyPr/>
        <a:lstStyle/>
        <a:p>
          <a:endParaRPr lang="zh-CN" altLang="en-US"/>
        </a:p>
      </dgm:t>
    </dgm:pt>
    <dgm:pt modelId="{B6B6F069-91A7-E44C-BAF1-3A3DAAFBF07D}">
      <dgm:prSet phldrT="[文本]"/>
      <dgm:spPr/>
      <dgm:t>
        <a:bodyPr/>
        <a:lstStyle/>
        <a:p>
          <a:r>
            <a:rPr lang="zh-CN" altLang="en-US" dirty="0" smtClean="0"/>
            <a:t>混合开发技术栈复杂，包含 </a:t>
          </a:r>
          <a:r>
            <a:rPr lang="en-US" altLang="zh-CN" dirty="0" smtClean="0"/>
            <a:t>iOS</a:t>
          </a:r>
          <a:r>
            <a:rPr lang="zh-CN" altLang="en-US" dirty="0" smtClean="0"/>
            <a:t>、</a:t>
          </a:r>
          <a:r>
            <a:rPr lang="en-US" altLang="zh-CN" dirty="0" smtClean="0"/>
            <a:t>Android</a:t>
          </a:r>
          <a:r>
            <a:rPr lang="zh-CN" altLang="en-US" dirty="0" smtClean="0"/>
            <a:t>、</a:t>
          </a:r>
          <a:r>
            <a:rPr lang="en-US" altLang="zh-CN" dirty="0" err="1" smtClean="0"/>
            <a:t>NodeJS</a:t>
          </a:r>
          <a:r>
            <a:rPr lang="zh-CN" altLang="en-US" dirty="0" smtClean="0"/>
            <a:t>、</a:t>
          </a:r>
          <a:r>
            <a:rPr lang="en-US" altLang="zh-CN" dirty="0" smtClean="0"/>
            <a:t>JS</a:t>
          </a:r>
          <a:r>
            <a:rPr lang="zh-CN" altLang="en-US" dirty="0" smtClean="0"/>
            <a:t>等。</a:t>
          </a:r>
          <a:endParaRPr lang="zh-CN" altLang="en-US" dirty="0"/>
        </a:p>
      </dgm:t>
    </dgm:pt>
    <dgm:pt modelId="{306D9753-93F0-B846-939C-D6A3951DE2B5}" type="parTrans" cxnId="{C65711A7-4D43-A946-B84E-7FE7440D924C}">
      <dgm:prSet/>
      <dgm:spPr/>
      <dgm:t>
        <a:bodyPr/>
        <a:lstStyle/>
        <a:p>
          <a:endParaRPr lang="zh-CN" altLang="en-US"/>
        </a:p>
      </dgm:t>
    </dgm:pt>
    <dgm:pt modelId="{F20C75C8-5268-2744-9763-80E7C4CF606D}" type="sibTrans" cxnId="{C65711A7-4D43-A946-B84E-7FE7440D924C}">
      <dgm:prSet/>
      <dgm:spPr/>
      <dgm:t>
        <a:bodyPr/>
        <a:lstStyle/>
        <a:p>
          <a:endParaRPr lang="zh-CN" altLang="en-US"/>
        </a:p>
      </dgm:t>
    </dgm:pt>
    <dgm:pt modelId="{832B3216-23C9-874A-9E35-0D6F483E29F2}">
      <dgm:prSet phldrT="[文本]"/>
      <dgm:spPr/>
      <dgm:t>
        <a:bodyPr/>
        <a:lstStyle/>
        <a:p>
          <a:r>
            <a:rPr lang="zh-CN" altLang="en-US" dirty="0" smtClean="0"/>
            <a:t>项目团队管理问题</a:t>
          </a:r>
          <a:endParaRPr lang="zh-CN" altLang="en-US" dirty="0"/>
        </a:p>
      </dgm:t>
    </dgm:pt>
    <dgm:pt modelId="{0D6AC84C-BE48-F144-8025-06E5ECD457BC}" type="parTrans" cxnId="{D1837959-9C3D-AA41-BA82-2CB5BD3BC23E}">
      <dgm:prSet/>
      <dgm:spPr/>
      <dgm:t>
        <a:bodyPr/>
        <a:lstStyle/>
        <a:p>
          <a:endParaRPr lang="zh-CN" altLang="en-US"/>
        </a:p>
      </dgm:t>
    </dgm:pt>
    <dgm:pt modelId="{1422CB7A-8307-7F45-AF0E-376F2785161E}" type="sibTrans" cxnId="{D1837959-9C3D-AA41-BA82-2CB5BD3BC23E}">
      <dgm:prSet/>
      <dgm:spPr/>
      <dgm:t>
        <a:bodyPr/>
        <a:lstStyle/>
        <a:p>
          <a:endParaRPr lang="zh-CN" altLang="en-US"/>
        </a:p>
      </dgm:t>
    </dgm:pt>
    <dgm:pt modelId="{F2B509EB-C990-DD4F-871D-31B76C419D7B}">
      <dgm:prSet phldrT="[文本]"/>
      <dgm:spPr/>
      <dgm:t>
        <a:bodyPr/>
        <a:lstStyle/>
        <a:p>
          <a:r>
            <a:rPr lang="zh-CN" altLang="en-US" dirty="0" smtClean="0"/>
            <a:t>随着以上三个问题的出现，项目团队开发的产品质量值得思考。</a:t>
          </a:r>
          <a:endParaRPr lang="zh-CN" altLang="en-US" dirty="0"/>
        </a:p>
      </dgm:t>
    </dgm:pt>
    <dgm:pt modelId="{BFE2B06A-17D9-6E4B-B33F-C8BF9675C681}" type="parTrans" cxnId="{3FC6747E-0CE0-3148-9CFB-1CC54605CA78}">
      <dgm:prSet/>
      <dgm:spPr/>
      <dgm:t>
        <a:bodyPr/>
        <a:lstStyle/>
        <a:p>
          <a:endParaRPr lang="zh-CN" altLang="en-US"/>
        </a:p>
      </dgm:t>
    </dgm:pt>
    <dgm:pt modelId="{184381D9-14A9-3346-B135-2DF17F64DD97}" type="sibTrans" cxnId="{3FC6747E-0CE0-3148-9CFB-1CC54605CA78}">
      <dgm:prSet/>
      <dgm:spPr/>
      <dgm:t>
        <a:bodyPr/>
        <a:lstStyle/>
        <a:p>
          <a:endParaRPr lang="zh-CN" altLang="en-US"/>
        </a:p>
      </dgm:t>
    </dgm:pt>
    <dgm:pt modelId="{46FD9CF8-445B-1A45-A237-990AF986FCDA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4A7A722A-5F91-624B-9AD5-A543E1751D00}" type="parTrans" cxnId="{9253B1A6-1B01-A048-B5CF-DF5E76EA776A}">
      <dgm:prSet/>
      <dgm:spPr/>
      <dgm:t>
        <a:bodyPr/>
        <a:lstStyle/>
        <a:p>
          <a:endParaRPr lang="zh-CN" altLang="en-US"/>
        </a:p>
      </dgm:t>
    </dgm:pt>
    <dgm:pt modelId="{1ADD5576-94B7-F04A-B7AF-1D44FE173EB9}" type="sibTrans" cxnId="{9253B1A6-1B01-A048-B5CF-DF5E76EA776A}">
      <dgm:prSet/>
      <dgm:spPr/>
      <dgm:t>
        <a:bodyPr/>
        <a:lstStyle/>
        <a:p>
          <a:endParaRPr lang="zh-CN" altLang="en-US"/>
        </a:p>
      </dgm:t>
    </dgm:pt>
    <dgm:pt modelId="{4A6CF95C-7575-DD48-9C12-3D6AEE003253}">
      <dgm:prSet phldrT="[文本]"/>
      <dgm:spPr/>
      <dgm:t>
        <a:bodyPr/>
        <a:lstStyle/>
        <a:p>
          <a:r>
            <a:rPr lang="zh-CN" altLang="en-US" dirty="0" smtClean="0"/>
            <a:t>项目质量存在问题</a:t>
          </a:r>
          <a:endParaRPr lang="zh-CN" altLang="en-US" dirty="0"/>
        </a:p>
      </dgm:t>
    </dgm:pt>
    <dgm:pt modelId="{C891B2AA-6428-CE47-B3B2-034CD88A6912}" type="parTrans" cxnId="{B6BE9D2F-F7F0-2C43-8E40-6984C5EC437B}">
      <dgm:prSet/>
      <dgm:spPr/>
      <dgm:t>
        <a:bodyPr/>
        <a:lstStyle/>
        <a:p>
          <a:endParaRPr lang="zh-CN" altLang="en-US"/>
        </a:p>
      </dgm:t>
    </dgm:pt>
    <dgm:pt modelId="{BCF18ABF-48EE-E547-B648-93C2382894F6}" type="sibTrans" cxnId="{B6BE9D2F-F7F0-2C43-8E40-6984C5EC437B}">
      <dgm:prSet/>
      <dgm:spPr/>
      <dgm:t>
        <a:bodyPr/>
        <a:lstStyle/>
        <a:p>
          <a:endParaRPr lang="zh-CN" altLang="en-US"/>
        </a:p>
      </dgm:t>
    </dgm:pt>
    <dgm:pt modelId="{31730A3A-BE1E-7942-9B23-345EBB8366FA}">
      <dgm:prSet phldrT="[文本]"/>
      <dgm:spPr/>
      <dgm:t>
        <a:bodyPr/>
        <a:lstStyle/>
        <a:p>
          <a:r>
            <a:rPr lang="zh-CN" altLang="en-US" dirty="0" smtClean="0"/>
            <a:t>大多数项目团队实施</a:t>
          </a:r>
          <a:r>
            <a:rPr lang="en-US" altLang="zh-CN" dirty="0" smtClean="0"/>
            <a:t>Scrum</a:t>
          </a:r>
          <a:r>
            <a:rPr lang="zh-CN" altLang="en-US" dirty="0" smtClean="0"/>
            <a:t>敏捷管理，只是加快日常工作节奏。</a:t>
          </a:r>
          <a:endParaRPr lang="zh-CN" altLang="en-US" dirty="0"/>
        </a:p>
      </dgm:t>
    </dgm:pt>
    <dgm:pt modelId="{73A1FE92-9D05-AD45-A427-4D9B55C949E9}" type="parTrans" cxnId="{C4586CDA-D8F4-2C4E-AE86-4D36F61948C1}">
      <dgm:prSet/>
      <dgm:spPr/>
      <dgm:t>
        <a:bodyPr/>
        <a:lstStyle/>
        <a:p>
          <a:endParaRPr lang="zh-CN" altLang="en-US"/>
        </a:p>
      </dgm:t>
    </dgm:pt>
    <dgm:pt modelId="{0E16DBE5-9E45-CE46-8005-3F413680A527}" type="sibTrans" cxnId="{C4586CDA-D8F4-2C4E-AE86-4D36F61948C1}">
      <dgm:prSet/>
      <dgm:spPr/>
      <dgm:t>
        <a:bodyPr/>
        <a:lstStyle/>
        <a:p>
          <a:endParaRPr lang="zh-CN" altLang="en-US"/>
        </a:p>
      </dgm:t>
    </dgm:pt>
    <dgm:pt modelId="{4DB0725D-63D1-0646-BA9F-854A7B840F89}">
      <dgm:prSet phldrT="[文本]"/>
      <dgm:spPr/>
      <dgm:t>
        <a:bodyPr/>
        <a:lstStyle/>
        <a:p>
          <a:r>
            <a:rPr lang="zh-CN" altLang="en-US" dirty="0" smtClean="0"/>
            <a:t>大多数软件开发者对程序员的理解有很大偏差，认为程序员就是写写逻辑代码。</a:t>
          </a:r>
          <a:endParaRPr lang="zh-CN" altLang="en-US" dirty="0"/>
        </a:p>
      </dgm:t>
    </dgm:pt>
    <dgm:pt modelId="{A9800B7F-1F48-854D-9845-FFE4A09EBCCE}" type="parTrans" cxnId="{33E59F96-88D2-8744-A74C-D421457E411C}">
      <dgm:prSet/>
      <dgm:spPr/>
      <dgm:t>
        <a:bodyPr/>
        <a:lstStyle/>
        <a:p>
          <a:endParaRPr lang="zh-CN" altLang="en-US"/>
        </a:p>
      </dgm:t>
    </dgm:pt>
    <dgm:pt modelId="{8369CA41-AF9D-6045-96C8-FEA5CB4838AA}" type="sibTrans" cxnId="{33E59F96-88D2-8744-A74C-D421457E411C}">
      <dgm:prSet/>
      <dgm:spPr/>
      <dgm:t>
        <a:bodyPr/>
        <a:lstStyle/>
        <a:p>
          <a:endParaRPr lang="zh-CN" altLang="en-US"/>
        </a:p>
      </dgm:t>
    </dgm:pt>
    <dgm:pt modelId="{4610D1DB-5D34-9A4C-9390-67AA134BD19E}">
      <dgm:prSet/>
      <dgm:spPr/>
      <dgm:t>
        <a:bodyPr/>
        <a:lstStyle/>
        <a:p>
          <a:r>
            <a:rPr lang="zh-CN" altLang="en-US" dirty="0" smtClean="0"/>
            <a:t>没有</a:t>
          </a:r>
          <a:r>
            <a:rPr lang="en-US" altLang="zh-CN" dirty="0" smtClean="0"/>
            <a:t>Scrum</a:t>
          </a:r>
          <a:r>
            <a:rPr lang="zh-CN" altLang="en-US" dirty="0" smtClean="0"/>
            <a:t>教练管理并监督</a:t>
          </a:r>
          <a:r>
            <a:rPr lang="en-US" altLang="zh-CN" dirty="0" smtClean="0"/>
            <a:t>Scrum</a:t>
          </a:r>
          <a:r>
            <a:rPr lang="zh-CN" altLang="en-US" dirty="0" smtClean="0"/>
            <a:t>在项目团队中的培训与维护。</a:t>
          </a:r>
          <a:endParaRPr lang="zh-CN" altLang="en-US" dirty="0"/>
        </a:p>
      </dgm:t>
    </dgm:pt>
    <dgm:pt modelId="{EFA09547-4161-814A-8242-9A4CD99F9258}" type="parTrans" cxnId="{7FAEDAE0-9974-7F4A-8F4F-DB966C6A4A30}">
      <dgm:prSet/>
      <dgm:spPr/>
      <dgm:t>
        <a:bodyPr/>
        <a:lstStyle/>
        <a:p>
          <a:endParaRPr lang="zh-CN" altLang="en-US"/>
        </a:p>
      </dgm:t>
    </dgm:pt>
    <dgm:pt modelId="{A42784EE-E2BE-0A44-B61B-95EF4CFCBC1A}" type="sibTrans" cxnId="{7FAEDAE0-9974-7F4A-8F4F-DB966C6A4A30}">
      <dgm:prSet/>
      <dgm:spPr/>
      <dgm:t>
        <a:bodyPr/>
        <a:lstStyle/>
        <a:p>
          <a:endParaRPr lang="zh-CN" altLang="en-US"/>
        </a:p>
      </dgm:t>
    </dgm:pt>
    <dgm:pt modelId="{1A471F1E-EFAE-4E4B-A883-6EF9045F8151}">
      <dgm:prSet phldrT="[文本]"/>
      <dgm:spPr/>
      <dgm:t>
        <a:bodyPr/>
        <a:lstStyle/>
        <a:p>
          <a:r>
            <a:rPr lang="zh-CN" altLang="en-US" dirty="0" smtClean="0"/>
            <a:t>依靠个人能力难以保证技术栈的完整性。</a:t>
          </a:r>
          <a:endParaRPr lang="zh-CN" altLang="en-US" dirty="0"/>
        </a:p>
      </dgm:t>
    </dgm:pt>
    <dgm:pt modelId="{E5AD5ED0-B7FA-D64D-B95C-5E28B234E77B}" type="parTrans" cxnId="{F200A115-CE1E-C14F-A15B-F437C5383071}">
      <dgm:prSet/>
      <dgm:spPr/>
      <dgm:t>
        <a:bodyPr/>
        <a:lstStyle/>
        <a:p>
          <a:endParaRPr lang="zh-CN" altLang="en-US"/>
        </a:p>
      </dgm:t>
    </dgm:pt>
    <dgm:pt modelId="{FF76C423-4086-6448-9A12-99AF5F2AC75A}" type="sibTrans" cxnId="{F200A115-CE1E-C14F-A15B-F437C5383071}">
      <dgm:prSet/>
      <dgm:spPr/>
      <dgm:t>
        <a:bodyPr/>
        <a:lstStyle/>
        <a:p>
          <a:endParaRPr lang="zh-CN" altLang="en-US"/>
        </a:p>
      </dgm:t>
    </dgm:pt>
    <dgm:pt modelId="{6863F686-4664-3A40-9753-B5ED92B6AA6B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080E3515-5707-FB4E-BABC-B93B7D98E86E}" type="parTrans" cxnId="{A02635F0-5B74-CC47-89F8-9ACECF6531A9}">
      <dgm:prSet/>
      <dgm:spPr/>
      <dgm:t>
        <a:bodyPr/>
        <a:lstStyle/>
        <a:p>
          <a:endParaRPr lang="zh-CN" altLang="en-US"/>
        </a:p>
      </dgm:t>
    </dgm:pt>
    <dgm:pt modelId="{2B8D9C40-B376-8847-AA7C-DF2FDE40926F}" type="sibTrans" cxnId="{A02635F0-5B74-CC47-89F8-9ACECF6531A9}">
      <dgm:prSet/>
      <dgm:spPr/>
      <dgm:t>
        <a:bodyPr/>
        <a:lstStyle/>
        <a:p>
          <a:endParaRPr lang="zh-CN" altLang="en-US"/>
        </a:p>
      </dgm:t>
    </dgm:pt>
    <dgm:pt modelId="{A5AF1DD0-28B3-6745-B1CF-569DB61AF784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0B730C75-258C-1440-8309-AAC32A62BE93}" type="parTrans" cxnId="{3118B2AB-6CF6-FA48-A0A5-4C1E94175705}">
      <dgm:prSet/>
      <dgm:spPr/>
      <dgm:t>
        <a:bodyPr/>
        <a:lstStyle/>
        <a:p>
          <a:endParaRPr lang="zh-CN" altLang="en-US"/>
        </a:p>
      </dgm:t>
    </dgm:pt>
    <dgm:pt modelId="{933CF5AC-D1FB-DA4C-BEC1-518ADCC7DE79}" type="sibTrans" cxnId="{3118B2AB-6CF6-FA48-A0A5-4C1E94175705}">
      <dgm:prSet/>
      <dgm:spPr/>
      <dgm:t>
        <a:bodyPr/>
        <a:lstStyle/>
        <a:p>
          <a:endParaRPr lang="zh-CN" altLang="en-US"/>
        </a:p>
      </dgm:t>
    </dgm:pt>
    <dgm:pt modelId="{E16B7CAA-F9C6-B04A-9B6C-00786C9CD8BC}">
      <dgm:prSet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E23FE6AE-E0A6-C442-9550-B968C18DD407}" type="parTrans" cxnId="{4BF87D99-840B-8A44-B75C-3496B027F013}">
      <dgm:prSet/>
      <dgm:spPr/>
      <dgm:t>
        <a:bodyPr/>
        <a:lstStyle/>
        <a:p>
          <a:endParaRPr lang="zh-CN" altLang="en-US"/>
        </a:p>
      </dgm:t>
    </dgm:pt>
    <dgm:pt modelId="{D5751677-CE17-4242-B7A7-0246F8FB1371}" type="sibTrans" cxnId="{4BF87D99-840B-8A44-B75C-3496B027F013}">
      <dgm:prSet/>
      <dgm:spPr/>
      <dgm:t>
        <a:bodyPr/>
        <a:lstStyle/>
        <a:p>
          <a:endParaRPr lang="zh-CN" altLang="en-US"/>
        </a:p>
      </dgm:t>
    </dgm:pt>
    <dgm:pt modelId="{CCACD139-AA23-4C46-A921-CF190EBA33E4}" type="pres">
      <dgm:prSet presAssocID="{B5E3571E-EB78-E743-A961-8806A86233C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32478C-53FC-8649-848E-E2F65CAD92EB}" type="pres">
      <dgm:prSet presAssocID="{9CB2B4F7-7551-164D-9DEF-243588CBB4C0}" presName="composite" presStyleCnt="0"/>
      <dgm:spPr/>
    </dgm:pt>
    <dgm:pt modelId="{3F2EED55-FE3D-484D-855D-6ADA415E12F5}" type="pres">
      <dgm:prSet presAssocID="{9CB2B4F7-7551-164D-9DEF-243588CBB4C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36126-CCE4-4446-8864-EF8394998CA9}" type="pres">
      <dgm:prSet presAssocID="{9CB2B4F7-7551-164D-9DEF-243588CBB4C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1F6DB-54DE-224E-9F6B-5D1C53C42CFE}" type="pres">
      <dgm:prSet presAssocID="{292B4FA1-45BB-7C44-B103-73C62C316FF2}" presName="sp" presStyleCnt="0"/>
      <dgm:spPr/>
    </dgm:pt>
    <dgm:pt modelId="{69B3F187-878F-E949-B62E-916DCD1252BE}" type="pres">
      <dgm:prSet presAssocID="{814BCF1F-2E8A-014F-96FE-9E430517B190}" presName="composite" presStyleCnt="0"/>
      <dgm:spPr/>
    </dgm:pt>
    <dgm:pt modelId="{182350A1-1BEB-6C46-B16C-BCA4B9E163F5}" type="pres">
      <dgm:prSet presAssocID="{814BCF1F-2E8A-014F-96FE-9E430517B19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44416C-88C4-C246-B19C-5733EA3CF898}" type="pres">
      <dgm:prSet presAssocID="{814BCF1F-2E8A-014F-96FE-9E430517B19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B210B7-FD6B-D64D-8862-8801D13EB228}" type="pres">
      <dgm:prSet presAssocID="{184063F5-D5A8-4845-B366-486DFB65E347}" presName="sp" presStyleCnt="0"/>
      <dgm:spPr/>
    </dgm:pt>
    <dgm:pt modelId="{7DC1EAAE-AC66-704A-B3B2-10C48ABE22D1}" type="pres">
      <dgm:prSet presAssocID="{832B3216-23C9-874A-9E35-0D6F483E29F2}" presName="composite" presStyleCnt="0"/>
      <dgm:spPr/>
    </dgm:pt>
    <dgm:pt modelId="{CB8EFE3D-7BBC-464C-BA94-23A3C8887447}" type="pres">
      <dgm:prSet presAssocID="{832B3216-23C9-874A-9E35-0D6F483E29F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BD8301-7B8B-1C43-8417-B4EF85B96C41}" type="pres">
      <dgm:prSet presAssocID="{832B3216-23C9-874A-9E35-0D6F483E29F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B8A084-B563-354E-BB0D-AE74B5BE68C1}" type="pres">
      <dgm:prSet presAssocID="{1422CB7A-8307-7F45-AF0E-376F2785161E}" presName="sp" presStyleCnt="0"/>
      <dgm:spPr/>
    </dgm:pt>
    <dgm:pt modelId="{8E279E03-7B7B-014A-9C57-1719572A5459}" type="pres">
      <dgm:prSet presAssocID="{4A6CF95C-7575-DD48-9C12-3D6AEE003253}" presName="composite" presStyleCnt="0"/>
      <dgm:spPr/>
    </dgm:pt>
    <dgm:pt modelId="{CD40B4C8-A9B2-B44A-A9C6-6A5701D8D69E}" type="pres">
      <dgm:prSet presAssocID="{4A6CF95C-7575-DD48-9C12-3D6AEE00325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A69E0-D89D-AB49-B53B-C6B8CDB18F1B}" type="pres">
      <dgm:prSet presAssocID="{4A6CF95C-7575-DD48-9C12-3D6AEE00325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67DDE3-CD0F-8B45-894C-ABF225925367}" srcId="{B5E3571E-EB78-E743-A961-8806A86233C6}" destId="{814BCF1F-2E8A-014F-96FE-9E430517B190}" srcOrd="1" destOrd="0" parTransId="{3726CB26-5EAE-6544-AF6E-3016201ACA8B}" sibTransId="{184063F5-D5A8-4845-B366-486DFB65E347}"/>
    <dgm:cxn modelId="{6FEF8E12-A659-0C46-8A1A-5FE7163F052C}" type="presOf" srcId="{B6B6F069-91A7-E44C-BAF1-3A3DAAFBF07D}" destId="{5544416C-88C4-C246-B19C-5733EA3CF898}" srcOrd="0" destOrd="0" presId="urn:microsoft.com/office/officeart/2005/8/layout/chevron2"/>
    <dgm:cxn modelId="{C65711A7-4D43-A946-B84E-7FE7440D924C}" srcId="{814BCF1F-2E8A-014F-96FE-9E430517B190}" destId="{B6B6F069-91A7-E44C-BAF1-3A3DAAFBF07D}" srcOrd="0" destOrd="0" parTransId="{306D9753-93F0-B846-939C-D6A3951DE2B5}" sibTransId="{F20C75C8-5268-2744-9763-80E7C4CF606D}"/>
    <dgm:cxn modelId="{7B0C3091-8757-D345-BDBA-9BC483567F3C}" srcId="{B5E3571E-EB78-E743-A961-8806A86233C6}" destId="{9CB2B4F7-7551-164D-9DEF-243588CBB4C0}" srcOrd="0" destOrd="0" parTransId="{A6C55223-0593-2340-B357-85377067BAD9}" sibTransId="{292B4FA1-45BB-7C44-B103-73C62C316FF2}"/>
    <dgm:cxn modelId="{6FC7E448-5C64-3849-958F-CD51DE317F0A}" type="presOf" srcId="{4DB0725D-63D1-0646-BA9F-854A7B840F89}" destId="{86336126-CCE4-4446-8864-EF8394998CA9}" srcOrd="0" destOrd="1" presId="urn:microsoft.com/office/officeart/2005/8/layout/chevron2"/>
    <dgm:cxn modelId="{2EFF2DB8-19D1-F049-A92D-E92B218B7231}" type="presOf" srcId="{814BCF1F-2E8A-014F-96FE-9E430517B190}" destId="{182350A1-1BEB-6C46-B16C-BCA4B9E163F5}" srcOrd="0" destOrd="0" presId="urn:microsoft.com/office/officeart/2005/8/layout/chevron2"/>
    <dgm:cxn modelId="{3118B2AB-6CF6-FA48-A0A5-4C1E94175705}" srcId="{814BCF1F-2E8A-014F-96FE-9E430517B190}" destId="{A5AF1DD0-28B3-6745-B1CF-569DB61AF784}" srcOrd="2" destOrd="0" parTransId="{0B730C75-258C-1440-8309-AAC32A62BE93}" sibTransId="{933CF5AC-D1FB-DA4C-BEC1-518ADCC7DE79}"/>
    <dgm:cxn modelId="{CCEC1CC0-1A35-5547-B81B-9B87B246318B}" type="presOf" srcId="{1A471F1E-EFAE-4E4B-A883-6EF9045F8151}" destId="{5544416C-88C4-C246-B19C-5733EA3CF898}" srcOrd="0" destOrd="1" presId="urn:microsoft.com/office/officeart/2005/8/layout/chevron2"/>
    <dgm:cxn modelId="{7FAEDAE0-9974-7F4A-8F4F-DB966C6A4A30}" srcId="{832B3216-23C9-874A-9E35-0D6F483E29F2}" destId="{4610D1DB-5D34-9A4C-9390-67AA134BD19E}" srcOrd="1" destOrd="0" parTransId="{EFA09547-4161-814A-8242-9A4CD99F9258}" sibTransId="{A42784EE-E2BE-0A44-B61B-95EF4CFCBC1A}"/>
    <dgm:cxn modelId="{55885B00-CC37-6349-895B-333532D429C4}" type="presOf" srcId="{B5E3571E-EB78-E743-A961-8806A86233C6}" destId="{CCACD139-AA23-4C46-A921-CF190EBA33E4}" srcOrd="0" destOrd="0" presId="urn:microsoft.com/office/officeart/2005/8/layout/chevron2"/>
    <dgm:cxn modelId="{9253B1A6-1B01-A048-B5CF-DF5E76EA776A}" srcId="{4A6CF95C-7575-DD48-9C12-3D6AEE003253}" destId="{46FD9CF8-445B-1A45-A237-990AF986FCDA}" srcOrd="1" destOrd="0" parTransId="{4A7A722A-5F91-624B-9AD5-A543E1751D00}" sibTransId="{1ADD5576-94B7-F04A-B7AF-1D44FE173EB9}"/>
    <dgm:cxn modelId="{C4586CDA-D8F4-2C4E-AE86-4D36F61948C1}" srcId="{832B3216-23C9-874A-9E35-0D6F483E29F2}" destId="{31730A3A-BE1E-7942-9B23-345EBB8366FA}" srcOrd="0" destOrd="0" parTransId="{73A1FE92-9D05-AD45-A427-4D9B55C949E9}" sibTransId="{0E16DBE5-9E45-CE46-8005-3F413680A527}"/>
    <dgm:cxn modelId="{9D4A7C84-C9D9-8C4E-ACFC-1CB510E191DF}" type="presOf" srcId="{31730A3A-BE1E-7942-9B23-345EBB8366FA}" destId="{FFBD8301-7B8B-1C43-8417-B4EF85B96C41}" srcOrd="0" destOrd="0" presId="urn:microsoft.com/office/officeart/2005/8/layout/chevron2"/>
    <dgm:cxn modelId="{B6BE9D2F-F7F0-2C43-8E40-6984C5EC437B}" srcId="{B5E3571E-EB78-E743-A961-8806A86233C6}" destId="{4A6CF95C-7575-DD48-9C12-3D6AEE003253}" srcOrd="3" destOrd="0" parTransId="{C891B2AA-6428-CE47-B3B2-034CD88A6912}" sibTransId="{BCF18ABF-48EE-E547-B648-93C2382894F6}"/>
    <dgm:cxn modelId="{018E7081-2229-924D-A9A8-1B7FBF4E2180}" type="presOf" srcId="{4A6CF95C-7575-DD48-9C12-3D6AEE003253}" destId="{CD40B4C8-A9B2-B44A-A9C6-6A5701D8D69E}" srcOrd="0" destOrd="0" presId="urn:microsoft.com/office/officeart/2005/8/layout/chevron2"/>
    <dgm:cxn modelId="{F200A115-CE1E-C14F-A15B-F437C5383071}" srcId="{814BCF1F-2E8A-014F-96FE-9E430517B190}" destId="{1A471F1E-EFAE-4E4B-A883-6EF9045F8151}" srcOrd="1" destOrd="0" parTransId="{E5AD5ED0-B7FA-D64D-B95C-5E28B234E77B}" sibTransId="{FF76C423-4086-6448-9A12-99AF5F2AC75A}"/>
    <dgm:cxn modelId="{4F8BE2E5-44A0-9449-A9AB-D26B5FE83FBE}" type="presOf" srcId="{E16B7CAA-F9C6-B04A-9B6C-00786C9CD8BC}" destId="{FFBD8301-7B8B-1C43-8417-B4EF85B96C41}" srcOrd="0" destOrd="2" presId="urn:microsoft.com/office/officeart/2005/8/layout/chevron2"/>
    <dgm:cxn modelId="{301E0BAA-2033-F34A-86EE-AB8F2FE7E70F}" type="presOf" srcId="{9CB2B4F7-7551-164D-9DEF-243588CBB4C0}" destId="{3F2EED55-FE3D-484D-855D-6ADA415E12F5}" srcOrd="0" destOrd="0" presId="urn:microsoft.com/office/officeart/2005/8/layout/chevron2"/>
    <dgm:cxn modelId="{E087A6EC-C884-DD4B-B4B4-D67FD2378AEB}" type="presOf" srcId="{A5AF1DD0-28B3-6745-B1CF-569DB61AF784}" destId="{5544416C-88C4-C246-B19C-5733EA3CF898}" srcOrd="0" destOrd="2" presId="urn:microsoft.com/office/officeart/2005/8/layout/chevron2"/>
    <dgm:cxn modelId="{674A4714-1399-F14D-8FBA-6EDB99070D15}" type="presOf" srcId="{4610D1DB-5D34-9A4C-9390-67AA134BD19E}" destId="{FFBD8301-7B8B-1C43-8417-B4EF85B96C41}" srcOrd="0" destOrd="1" presId="urn:microsoft.com/office/officeart/2005/8/layout/chevron2"/>
    <dgm:cxn modelId="{4BF87D99-840B-8A44-B75C-3496B027F013}" srcId="{832B3216-23C9-874A-9E35-0D6F483E29F2}" destId="{E16B7CAA-F9C6-B04A-9B6C-00786C9CD8BC}" srcOrd="2" destOrd="0" parTransId="{E23FE6AE-E0A6-C442-9550-B968C18DD407}" sibTransId="{D5751677-CE17-4242-B7A7-0246F8FB1371}"/>
    <dgm:cxn modelId="{7022EDE2-DFE1-FF4C-BD53-EDAAD74B7D28}" type="presOf" srcId="{6863F686-4664-3A40-9753-B5ED92B6AA6B}" destId="{86336126-CCE4-4446-8864-EF8394998CA9}" srcOrd="0" destOrd="2" presId="urn:microsoft.com/office/officeart/2005/8/layout/chevron2"/>
    <dgm:cxn modelId="{01EB435F-1EE5-6B4F-A506-CD2CA250FD57}" type="presOf" srcId="{E519338E-4B45-8E40-80E5-86EA33A6510C}" destId="{86336126-CCE4-4446-8864-EF8394998CA9}" srcOrd="0" destOrd="0" presId="urn:microsoft.com/office/officeart/2005/8/layout/chevron2"/>
    <dgm:cxn modelId="{33E59F96-88D2-8744-A74C-D421457E411C}" srcId="{9CB2B4F7-7551-164D-9DEF-243588CBB4C0}" destId="{4DB0725D-63D1-0646-BA9F-854A7B840F89}" srcOrd="1" destOrd="0" parTransId="{A9800B7F-1F48-854D-9845-FFE4A09EBCCE}" sibTransId="{8369CA41-AF9D-6045-96C8-FEA5CB4838AA}"/>
    <dgm:cxn modelId="{A02635F0-5B74-CC47-89F8-9ACECF6531A9}" srcId="{9CB2B4F7-7551-164D-9DEF-243588CBB4C0}" destId="{6863F686-4664-3A40-9753-B5ED92B6AA6B}" srcOrd="2" destOrd="0" parTransId="{080E3515-5707-FB4E-BABC-B93B7D98E86E}" sibTransId="{2B8D9C40-B376-8847-AA7C-DF2FDE40926F}"/>
    <dgm:cxn modelId="{D1837959-9C3D-AA41-BA82-2CB5BD3BC23E}" srcId="{B5E3571E-EB78-E743-A961-8806A86233C6}" destId="{832B3216-23C9-874A-9E35-0D6F483E29F2}" srcOrd="2" destOrd="0" parTransId="{0D6AC84C-BE48-F144-8025-06E5ECD457BC}" sibTransId="{1422CB7A-8307-7F45-AF0E-376F2785161E}"/>
    <dgm:cxn modelId="{8E6656F4-9AFB-6A47-9AC6-5EE911A82165}" type="presOf" srcId="{832B3216-23C9-874A-9E35-0D6F483E29F2}" destId="{CB8EFE3D-7BBC-464C-BA94-23A3C8887447}" srcOrd="0" destOrd="0" presId="urn:microsoft.com/office/officeart/2005/8/layout/chevron2"/>
    <dgm:cxn modelId="{6F91728D-98D4-2348-A48F-2621D1502C21}" type="presOf" srcId="{F2B509EB-C990-DD4F-871D-31B76C419D7B}" destId="{8D5A69E0-D89D-AB49-B53B-C6B8CDB18F1B}" srcOrd="0" destOrd="0" presId="urn:microsoft.com/office/officeart/2005/8/layout/chevron2"/>
    <dgm:cxn modelId="{1F55D9F9-FA3C-5142-8669-8233431B3045}" type="presOf" srcId="{46FD9CF8-445B-1A45-A237-990AF986FCDA}" destId="{8D5A69E0-D89D-AB49-B53B-C6B8CDB18F1B}" srcOrd="0" destOrd="1" presId="urn:microsoft.com/office/officeart/2005/8/layout/chevron2"/>
    <dgm:cxn modelId="{3FC6747E-0CE0-3148-9CFB-1CC54605CA78}" srcId="{4A6CF95C-7575-DD48-9C12-3D6AEE003253}" destId="{F2B509EB-C990-DD4F-871D-31B76C419D7B}" srcOrd="0" destOrd="0" parTransId="{BFE2B06A-17D9-6E4B-B33F-C8BF9675C681}" sibTransId="{184381D9-14A9-3346-B135-2DF17F64DD97}"/>
    <dgm:cxn modelId="{520C2664-6A1C-944D-BEF8-221942CC054C}" srcId="{9CB2B4F7-7551-164D-9DEF-243588CBB4C0}" destId="{E519338E-4B45-8E40-80E5-86EA33A6510C}" srcOrd="0" destOrd="0" parTransId="{BE83EEB0-2BD7-C94F-B567-2868FE84A8B1}" sibTransId="{D6EB13BE-FDE3-634A-94E3-90FABE7E9F96}"/>
    <dgm:cxn modelId="{38DF9C6B-BD2B-0D4F-9763-3F55D73BC8F8}" type="presParOf" srcId="{CCACD139-AA23-4C46-A921-CF190EBA33E4}" destId="{D332478C-53FC-8649-848E-E2F65CAD92EB}" srcOrd="0" destOrd="0" presId="urn:microsoft.com/office/officeart/2005/8/layout/chevron2"/>
    <dgm:cxn modelId="{7A2EA3AA-9AFC-2242-85EA-B96844F16A0D}" type="presParOf" srcId="{D332478C-53FC-8649-848E-E2F65CAD92EB}" destId="{3F2EED55-FE3D-484D-855D-6ADA415E12F5}" srcOrd="0" destOrd="0" presId="urn:microsoft.com/office/officeart/2005/8/layout/chevron2"/>
    <dgm:cxn modelId="{045C3F04-0BD2-5D4F-997A-54F1D2169FAF}" type="presParOf" srcId="{D332478C-53FC-8649-848E-E2F65CAD92EB}" destId="{86336126-CCE4-4446-8864-EF8394998CA9}" srcOrd="1" destOrd="0" presId="urn:microsoft.com/office/officeart/2005/8/layout/chevron2"/>
    <dgm:cxn modelId="{8774F0A5-AACF-C24B-B9D6-6C47176503CC}" type="presParOf" srcId="{CCACD139-AA23-4C46-A921-CF190EBA33E4}" destId="{9DC1F6DB-54DE-224E-9F6B-5D1C53C42CFE}" srcOrd="1" destOrd="0" presId="urn:microsoft.com/office/officeart/2005/8/layout/chevron2"/>
    <dgm:cxn modelId="{BB1D4C11-7119-9C48-8163-CAB91C4DBAA4}" type="presParOf" srcId="{CCACD139-AA23-4C46-A921-CF190EBA33E4}" destId="{69B3F187-878F-E949-B62E-916DCD1252BE}" srcOrd="2" destOrd="0" presId="urn:microsoft.com/office/officeart/2005/8/layout/chevron2"/>
    <dgm:cxn modelId="{8C021198-DF8C-444A-8F4B-0E1919A57E43}" type="presParOf" srcId="{69B3F187-878F-E949-B62E-916DCD1252BE}" destId="{182350A1-1BEB-6C46-B16C-BCA4B9E163F5}" srcOrd="0" destOrd="0" presId="urn:microsoft.com/office/officeart/2005/8/layout/chevron2"/>
    <dgm:cxn modelId="{B2AFDA9B-212A-7F42-B0F5-CA3D1AF7960C}" type="presParOf" srcId="{69B3F187-878F-E949-B62E-916DCD1252BE}" destId="{5544416C-88C4-C246-B19C-5733EA3CF898}" srcOrd="1" destOrd="0" presId="urn:microsoft.com/office/officeart/2005/8/layout/chevron2"/>
    <dgm:cxn modelId="{A10D93B3-CF94-3C43-B165-0863A46B2A3F}" type="presParOf" srcId="{CCACD139-AA23-4C46-A921-CF190EBA33E4}" destId="{00B210B7-FD6B-D64D-8862-8801D13EB228}" srcOrd="3" destOrd="0" presId="urn:microsoft.com/office/officeart/2005/8/layout/chevron2"/>
    <dgm:cxn modelId="{73A79452-E6DE-4943-B80C-EC477D534F03}" type="presParOf" srcId="{CCACD139-AA23-4C46-A921-CF190EBA33E4}" destId="{7DC1EAAE-AC66-704A-B3B2-10C48ABE22D1}" srcOrd="4" destOrd="0" presId="urn:microsoft.com/office/officeart/2005/8/layout/chevron2"/>
    <dgm:cxn modelId="{C557C962-435D-6547-893C-3406D946E458}" type="presParOf" srcId="{7DC1EAAE-AC66-704A-B3B2-10C48ABE22D1}" destId="{CB8EFE3D-7BBC-464C-BA94-23A3C8887447}" srcOrd="0" destOrd="0" presId="urn:microsoft.com/office/officeart/2005/8/layout/chevron2"/>
    <dgm:cxn modelId="{4732635F-BE95-AA40-82A8-B8A79668D644}" type="presParOf" srcId="{7DC1EAAE-AC66-704A-B3B2-10C48ABE22D1}" destId="{FFBD8301-7B8B-1C43-8417-B4EF85B96C41}" srcOrd="1" destOrd="0" presId="urn:microsoft.com/office/officeart/2005/8/layout/chevron2"/>
    <dgm:cxn modelId="{D60B8909-3AAF-C348-A308-CE2BFFCF0C04}" type="presParOf" srcId="{CCACD139-AA23-4C46-A921-CF190EBA33E4}" destId="{64B8A084-B563-354E-BB0D-AE74B5BE68C1}" srcOrd="5" destOrd="0" presId="urn:microsoft.com/office/officeart/2005/8/layout/chevron2"/>
    <dgm:cxn modelId="{4BE22587-FA47-7B44-80FA-19032E79FD0E}" type="presParOf" srcId="{CCACD139-AA23-4C46-A921-CF190EBA33E4}" destId="{8E279E03-7B7B-014A-9C57-1719572A5459}" srcOrd="6" destOrd="0" presId="urn:microsoft.com/office/officeart/2005/8/layout/chevron2"/>
    <dgm:cxn modelId="{194CBFAC-B85A-A64D-B675-5F114F14D094}" type="presParOf" srcId="{8E279E03-7B7B-014A-9C57-1719572A5459}" destId="{CD40B4C8-A9B2-B44A-A9C6-6A5701D8D69E}" srcOrd="0" destOrd="0" presId="urn:microsoft.com/office/officeart/2005/8/layout/chevron2"/>
    <dgm:cxn modelId="{3BAC9D78-F527-B643-9752-68B1D31A6360}" type="presParOf" srcId="{8E279E03-7B7B-014A-9C57-1719572A5459}" destId="{8D5A69E0-D89D-AB49-B53B-C6B8CDB18F1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B465BB-4664-C945-8D8B-3145408DCCB2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4D0231-8655-574D-8DE3-19388E5250C5}">
      <dgm:prSet phldrT="[文本]"/>
      <dgm:spPr/>
      <dgm:t>
        <a:bodyPr/>
        <a:lstStyle/>
        <a:p>
          <a:r>
            <a:rPr lang="zh-CN" altLang="en-US" dirty="0" smtClean="0"/>
            <a:t>平台标准生命周期展示</a:t>
          </a:r>
          <a:endParaRPr lang="zh-CN" altLang="en-US" dirty="0"/>
        </a:p>
      </dgm:t>
    </dgm:pt>
    <dgm:pt modelId="{9CAB087B-3289-DC41-A2AF-559E6844EECB}" type="parTrans" cxnId="{9D1DCE28-383A-1D40-A935-47471DA11030}">
      <dgm:prSet/>
      <dgm:spPr/>
      <dgm:t>
        <a:bodyPr/>
        <a:lstStyle/>
        <a:p>
          <a:endParaRPr lang="zh-CN" altLang="en-US"/>
        </a:p>
      </dgm:t>
    </dgm:pt>
    <dgm:pt modelId="{512A2D5B-AB51-A147-9609-462A51D840CE}" type="sibTrans" cxnId="{9D1DCE28-383A-1D40-A935-47471DA11030}">
      <dgm:prSet/>
      <dgm:spPr/>
      <dgm:t>
        <a:bodyPr/>
        <a:lstStyle/>
        <a:p>
          <a:endParaRPr lang="zh-CN" altLang="en-US"/>
        </a:p>
      </dgm:t>
    </dgm:pt>
    <dgm:pt modelId="{233FD375-CF63-5E4D-9C22-3B9190F08797}">
      <dgm:prSet phldrT="[文本]"/>
      <dgm:spPr/>
      <dgm:t>
        <a:bodyPr/>
        <a:lstStyle/>
        <a:p>
          <a:r>
            <a:rPr lang="zh-CN" altLang="en-US" dirty="0" smtClean="0"/>
            <a:t>生命周期组件属性标准</a:t>
          </a:r>
          <a:endParaRPr lang="zh-CN" altLang="en-US" dirty="0"/>
        </a:p>
      </dgm:t>
    </dgm:pt>
    <dgm:pt modelId="{13562750-BEB1-2E45-B498-0B932822524A}" type="parTrans" cxnId="{65253E8C-8072-834D-96A9-740B7246FFFC}">
      <dgm:prSet/>
      <dgm:spPr/>
    </dgm:pt>
    <dgm:pt modelId="{FCA9E2FE-7158-A446-A4C5-3461690098C4}" type="sibTrans" cxnId="{65253E8C-8072-834D-96A9-740B7246FFFC}">
      <dgm:prSet/>
      <dgm:spPr/>
    </dgm:pt>
    <dgm:pt modelId="{F5C151C6-915C-9B4F-B8AD-41ADC04DBCAC}" type="pres">
      <dgm:prSet presAssocID="{12B465BB-4664-C945-8D8B-3145408DCCB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B88EE6E-C9FF-2042-A756-34E8CB36ACC2}" type="pres">
      <dgm:prSet presAssocID="{12B465BB-4664-C945-8D8B-3145408DCCB2}" presName="Name1" presStyleCnt="0"/>
      <dgm:spPr/>
    </dgm:pt>
    <dgm:pt modelId="{95ECF907-570C-9B48-99D6-51BFC5F82668}" type="pres">
      <dgm:prSet presAssocID="{12B465BB-4664-C945-8D8B-3145408DCCB2}" presName="cycle" presStyleCnt="0"/>
      <dgm:spPr/>
    </dgm:pt>
    <dgm:pt modelId="{EF94CEF4-C1ED-E640-92C8-E7046F6C26F0}" type="pres">
      <dgm:prSet presAssocID="{12B465BB-4664-C945-8D8B-3145408DCCB2}" presName="srcNode" presStyleLbl="node1" presStyleIdx="0" presStyleCnt="2"/>
      <dgm:spPr/>
    </dgm:pt>
    <dgm:pt modelId="{157EAF3E-EADE-B64B-9B7F-CF2F44AA46DF}" type="pres">
      <dgm:prSet presAssocID="{12B465BB-4664-C945-8D8B-3145408DCCB2}" presName="conn" presStyleLbl="parChTrans1D2" presStyleIdx="0" presStyleCnt="1"/>
      <dgm:spPr/>
    </dgm:pt>
    <dgm:pt modelId="{D3CBA734-69D0-B845-83AF-D8DEED28F421}" type="pres">
      <dgm:prSet presAssocID="{12B465BB-4664-C945-8D8B-3145408DCCB2}" presName="extraNode" presStyleLbl="node1" presStyleIdx="0" presStyleCnt="2"/>
      <dgm:spPr/>
    </dgm:pt>
    <dgm:pt modelId="{3DC8080F-AA18-554B-BE77-80B6B1926FB9}" type="pres">
      <dgm:prSet presAssocID="{12B465BB-4664-C945-8D8B-3145408DCCB2}" presName="dstNode" presStyleLbl="node1" presStyleIdx="0" presStyleCnt="2"/>
      <dgm:spPr/>
    </dgm:pt>
    <dgm:pt modelId="{A75F07A8-65E8-8448-A186-201690BF9041}" type="pres">
      <dgm:prSet presAssocID="{233FD375-CF63-5E4D-9C22-3B9190F08797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E26954-8AC7-D140-B18D-EDA91E2BE46B}" type="pres">
      <dgm:prSet presAssocID="{233FD375-CF63-5E4D-9C22-3B9190F08797}" presName="accent_1" presStyleCnt="0"/>
      <dgm:spPr/>
    </dgm:pt>
    <dgm:pt modelId="{D5EE730A-1D1E-EC4F-BFE1-D5D95B1F4E3D}" type="pres">
      <dgm:prSet presAssocID="{233FD375-CF63-5E4D-9C22-3B9190F08797}" presName="accentRepeatNode" presStyleLbl="solidFgAcc1" presStyleIdx="0" presStyleCnt="2"/>
      <dgm:spPr/>
    </dgm:pt>
    <dgm:pt modelId="{7F1AFD8B-39D4-5B4B-9BD6-353E7562AC2E}" type="pres">
      <dgm:prSet presAssocID="{D84D0231-8655-574D-8DE3-19388E5250C5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3A6D30-0FD7-FE4B-81A3-4091CD75A263}" type="pres">
      <dgm:prSet presAssocID="{D84D0231-8655-574D-8DE3-19388E5250C5}" presName="accent_2" presStyleCnt="0"/>
      <dgm:spPr/>
    </dgm:pt>
    <dgm:pt modelId="{E18DE065-8F5D-E74D-85C9-645C3316B133}" type="pres">
      <dgm:prSet presAssocID="{D84D0231-8655-574D-8DE3-19388E5250C5}" presName="accentRepeatNode" presStyleLbl="solidFgAcc1" presStyleIdx="1" presStyleCnt="2"/>
      <dgm:spPr/>
    </dgm:pt>
  </dgm:ptLst>
  <dgm:cxnLst>
    <dgm:cxn modelId="{9D1DCE28-383A-1D40-A935-47471DA11030}" srcId="{12B465BB-4664-C945-8D8B-3145408DCCB2}" destId="{D84D0231-8655-574D-8DE3-19388E5250C5}" srcOrd="1" destOrd="0" parTransId="{9CAB087B-3289-DC41-A2AF-559E6844EECB}" sibTransId="{512A2D5B-AB51-A147-9609-462A51D840CE}"/>
    <dgm:cxn modelId="{1265664E-45B8-E840-A17A-210FA45E6CB9}" type="presOf" srcId="{D84D0231-8655-574D-8DE3-19388E5250C5}" destId="{7F1AFD8B-39D4-5B4B-9BD6-353E7562AC2E}" srcOrd="0" destOrd="0" presId="urn:microsoft.com/office/officeart/2008/layout/VerticalCurvedList"/>
    <dgm:cxn modelId="{7C1C2A07-8B94-F746-A2A5-68B464F8E292}" type="presOf" srcId="{233FD375-CF63-5E4D-9C22-3B9190F08797}" destId="{A75F07A8-65E8-8448-A186-201690BF9041}" srcOrd="0" destOrd="0" presId="urn:microsoft.com/office/officeart/2008/layout/VerticalCurvedList"/>
    <dgm:cxn modelId="{65253E8C-8072-834D-96A9-740B7246FFFC}" srcId="{12B465BB-4664-C945-8D8B-3145408DCCB2}" destId="{233FD375-CF63-5E4D-9C22-3B9190F08797}" srcOrd="0" destOrd="0" parTransId="{13562750-BEB1-2E45-B498-0B932822524A}" sibTransId="{FCA9E2FE-7158-A446-A4C5-3461690098C4}"/>
    <dgm:cxn modelId="{B2CFD1A1-A47A-5D47-BCA3-42CDC3F388B6}" type="presOf" srcId="{12B465BB-4664-C945-8D8B-3145408DCCB2}" destId="{F5C151C6-915C-9B4F-B8AD-41ADC04DBCAC}" srcOrd="0" destOrd="0" presId="urn:microsoft.com/office/officeart/2008/layout/VerticalCurvedList"/>
    <dgm:cxn modelId="{A9D7F046-FC08-BD49-B6D6-EC07A1975ECC}" type="presOf" srcId="{FCA9E2FE-7158-A446-A4C5-3461690098C4}" destId="{157EAF3E-EADE-B64B-9B7F-CF2F44AA46DF}" srcOrd="0" destOrd="0" presId="urn:microsoft.com/office/officeart/2008/layout/VerticalCurvedList"/>
    <dgm:cxn modelId="{F1B6F298-9227-8A4B-BDB0-80557E292828}" type="presParOf" srcId="{F5C151C6-915C-9B4F-B8AD-41ADC04DBCAC}" destId="{8B88EE6E-C9FF-2042-A756-34E8CB36ACC2}" srcOrd="0" destOrd="0" presId="urn:microsoft.com/office/officeart/2008/layout/VerticalCurvedList"/>
    <dgm:cxn modelId="{54FD1857-7D2E-FE40-AFA3-E905F21BDACF}" type="presParOf" srcId="{8B88EE6E-C9FF-2042-A756-34E8CB36ACC2}" destId="{95ECF907-570C-9B48-99D6-51BFC5F82668}" srcOrd="0" destOrd="0" presId="urn:microsoft.com/office/officeart/2008/layout/VerticalCurvedList"/>
    <dgm:cxn modelId="{08C47EA2-9E31-2944-BAD1-9C1D785CB1DD}" type="presParOf" srcId="{95ECF907-570C-9B48-99D6-51BFC5F82668}" destId="{EF94CEF4-C1ED-E640-92C8-E7046F6C26F0}" srcOrd="0" destOrd="0" presId="urn:microsoft.com/office/officeart/2008/layout/VerticalCurvedList"/>
    <dgm:cxn modelId="{B6F9C0F2-F5C4-9341-9A5A-A6547979595E}" type="presParOf" srcId="{95ECF907-570C-9B48-99D6-51BFC5F82668}" destId="{157EAF3E-EADE-B64B-9B7F-CF2F44AA46DF}" srcOrd="1" destOrd="0" presId="urn:microsoft.com/office/officeart/2008/layout/VerticalCurvedList"/>
    <dgm:cxn modelId="{88467F90-16B8-3647-BA39-238A1BB44F73}" type="presParOf" srcId="{95ECF907-570C-9B48-99D6-51BFC5F82668}" destId="{D3CBA734-69D0-B845-83AF-D8DEED28F421}" srcOrd="2" destOrd="0" presId="urn:microsoft.com/office/officeart/2008/layout/VerticalCurvedList"/>
    <dgm:cxn modelId="{D18EEA12-C9E8-DE49-A877-1CCAA19119CD}" type="presParOf" srcId="{95ECF907-570C-9B48-99D6-51BFC5F82668}" destId="{3DC8080F-AA18-554B-BE77-80B6B1926FB9}" srcOrd="3" destOrd="0" presId="urn:microsoft.com/office/officeart/2008/layout/VerticalCurvedList"/>
    <dgm:cxn modelId="{67A29424-9696-E846-8F3D-531E8598641D}" type="presParOf" srcId="{8B88EE6E-C9FF-2042-A756-34E8CB36ACC2}" destId="{A75F07A8-65E8-8448-A186-201690BF9041}" srcOrd="1" destOrd="0" presId="urn:microsoft.com/office/officeart/2008/layout/VerticalCurvedList"/>
    <dgm:cxn modelId="{187BF095-142E-364D-A14D-395A4FC227BB}" type="presParOf" srcId="{8B88EE6E-C9FF-2042-A756-34E8CB36ACC2}" destId="{CFE26954-8AC7-D140-B18D-EDA91E2BE46B}" srcOrd="2" destOrd="0" presId="urn:microsoft.com/office/officeart/2008/layout/VerticalCurvedList"/>
    <dgm:cxn modelId="{79B9D738-00AB-E348-9A77-08303DF4661E}" type="presParOf" srcId="{CFE26954-8AC7-D140-B18D-EDA91E2BE46B}" destId="{D5EE730A-1D1E-EC4F-BFE1-D5D95B1F4E3D}" srcOrd="0" destOrd="0" presId="urn:microsoft.com/office/officeart/2008/layout/VerticalCurvedList"/>
    <dgm:cxn modelId="{1D7EC46B-7EF5-A446-9D1F-3A35469BAB0B}" type="presParOf" srcId="{8B88EE6E-C9FF-2042-A756-34E8CB36ACC2}" destId="{7F1AFD8B-39D4-5B4B-9BD6-353E7562AC2E}" srcOrd="3" destOrd="0" presId="urn:microsoft.com/office/officeart/2008/layout/VerticalCurvedList"/>
    <dgm:cxn modelId="{828177A5-6E4D-284A-83DF-E31FD9321A51}" type="presParOf" srcId="{8B88EE6E-C9FF-2042-A756-34E8CB36ACC2}" destId="{D33A6D30-0FD7-FE4B-81A3-4091CD75A263}" srcOrd="4" destOrd="0" presId="urn:microsoft.com/office/officeart/2008/layout/VerticalCurvedList"/>
    <dgm:cxn modelId="{0EC1F099-F37E-444A-B4BE-05F22D088143}" type="presParOf" srcId="{D33A6D30-0FD7-FE4B-81A3-4091CD75A263}" destId="{E18DE065-8F5D-E74D-85C9-645C3316B1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20504B-590F-AA4D-A741-C3382E2ADA95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8A7769-D59F-4C4B-B7B4-4629D65D1B29}">
      <dgm:prSet phldrT="[文本]"/>
      <dgm:spPr/>
      <dgm:t>
        <a:bodyPr/>
        <a:lstStyle/>
        <a:p>
          <a:r>
            <a:rPr lang="zh-CN" altLang="en-US" dirty="0" smtClean="0"/>
            <a:t>项目生命周期</a:t>
          </a:r>
          <a:endParaRPr lang="zh-CN" altLang="en-US" dirty="0"/>
        </a:p>
      </dgm:t>
    </dgm:pt>
    <dgm:pt modelId="{1B3294F8-6FF0-CE4A-9BDF-4AFDF579E473}" type="parTrans" cxnId="{CC468395-4615-9340-A4FE-81A6AC7DC0C1}">
      <dgm:prSet/>
      <dgm:spPr/>
      <dgm:t>
        <a:bodyPr/>
        <a:lstStyle/>
        <a:p>
          <a:endParaRPr lang="zh-CN" altLang="en-US"/>
        </a:p>
      </dgm:t>
    </dgm:pt>
    <dgm:pt modelId="{3473E8FB-A168-CD4C-8312-B9020EA4A51C}" type="sibTrans" cxnId="{CC468395-4615-9340-A4FE-81A6AC7DC0C1}">
      <dgm:prSet/>
      <dgm:spPr/>
      <dgm:t>
        <a:bodyPr/>
        <a:lstStyle/>
        <a:p>
          <a:endParaRPr lang="zh-CN" altLang="en-US"/>
        </a:p>
      </dgm:t>
    </dgm:pt>
    <dgm:pt modelId="{2090F25A-8418-904B-9CDF-4C2401BFAC0C}">
      <dgm:prSet phldrT="[文本]"/>
      <dgm:spPr/>
      <dgm:t>
        <a:bodyPr/>
        <a:lstStyle/>
        <a:p>
          <a:r>
            <a:rPr lang="zh-CN" altLang="en-US" dirty="0" smtClean="0"/>
            <a:t>项目管理阶段</a:t>
          </a:r>
          <a:endParaRPr lang="zh-CN" altLang="en-US" dirty="0"/>
        </a:p>
      </dgm:t>
    </dgm:pt>
    <dgm:pt modelId="{4E341DE3-F20A-9045-9D4E-ECB872C1FA10}" type="parTrans" cxnId="{F0FBFA8D-A2A2-7145-BB18-66D9276A7590}">
      <dgm:prSet/>
      <dgm:spPr/>
      <dgm:t>
        <a:bodyPr/>
        <a:lstStyle/>
        <a:p>
          <a:endParaRPr lang="zh-CN" altLang="en-US"/>
        </a:p>
      </dgm:t>
    </dgm:pt>
    <dgm:pt modelId="{40FBEDA6-8618-EF48-A1E5-78B436B6F057}" type="sibTrans" cxnId="{F0FBFA8D-A2A2-7145-BB18-66D9276A7590}">
      <dgm:prSet/>
      <dgm:spPr/>
      <dgm:t>
        <a:bodyPr/>
        <a:lstStyle/>
        <a:p>
          <a:endParaRPr lang="zh-CN" altLang="en-US"/>
        </a:p>
      </dgm:t>
    </dgm:pt>
    <dgm:pt modelId="{090652F2-3E2C-814D-A84D-221A87CD9A8F}">
      <dgm:prSet phldrT="[文本]"/>
      <dgm:spPr/>
      <dgm:t>
        <a:bodyPr/>
        <a:lstStyle/>
        <a:p>
          <a:r>
            <a:rPr lang="zh-CN" altLang="en-US" dirty="0" smtClean="0"/>
            <a:t>项目评估步骤</a:t>
          </a:r>
          <a:endParaRPr lang="zh-CN" altLang="en-US" dirty="0"/>
        </a:p>
      </dgm:t>
    </dgm:pt>
    <dgm:pt modelId="{92DDB0EB-3626-EF40-A9DA-78288F2637A6}" type="parTrans" cxnId="{DEB4F10D-AFFB-B145-B468-72B5B8752AA8}">
      <dgm:prSet/>
      <dgm:spPr/>
      <dgm:t>
        <a:bodyPr/>
        <a:lstStyle/>
        <a:p>
          <a:endParaRPr lang="zh-CN" altLang="en-US"/>
        </a:p>
      </dgm:t>
    </dgm:pt>
    <dgm:pt modelId="{856DA633-FB5C-E940-AEA6-33B03154FB3B}" type="sibTrans" cxnId="{DEB4F10D-AFFB-B145-B468-72B5B8752AA8}">
      <dgm:prSet/>
      <dgm:spPr/>
      <dgm:t>
        <a:bodyPr/>
        <a:lstStyle/>
        <a:p>
          <a:endParaRPr lang="zh-CN" altLang="en-US"/>
        </a:p>
      </dgm:t>
    </dgm:pt>
    <dgm:pt modelId="{3F568285-69A5-9943-8486-7E7BBBB49C29}">
      <dgm:prSet phldrT="[文本]"/>
      <dgm:spPr/>
      <dgm:t>
        <a:bodyPr/>
        <a:lstStyle/>
        <a:p>
          <a:r>
            <a:rPr lang="zh-CN" altLang="en-US" dirty="0" smtClean="0"/>
            <a:t>项目管理步骤</a:t>
          </a:r>
          <a:endParaRPr lang="zh-CN" altLang="en-US" dirty="0"/>
        </a:p>
      </dgm:t>
    </dgm:pt>
    <dgm:pt modelId="{AF18C785-DD4B-C74B-B934-873E95627461}" type="parTrans" cxnId="{1971394F-3091-2946-A65F-97F48EF561FC}">
      <dgm:prSet/>
      <dgm:spPr/>
      <dgm:t>
        <a:bodyPr/>
        <a:lstStyle/>
        <a:p>
          <a:endParaRPr lang="zh-CN" altLang="en-US"/>
        </a:p>
      </dgm:t>
    </dgm:pt>
    <dgm:pt modelId="{31801763-0AB0-A145-A1AC-B5AABEDC1FD8}" type="sibTrans" cxnId="{1971394F-3091-2946-A65F-97F48EF561FC}">
      <dgm:prSet/>
      <dgm:spPr/>
      <dgm:t>
        <a:bodyPr/>
        <a:lstStyle/>
        <a:p>
          <a:endParaRPr lang="zh-CN" altLang="en-US"/>
        </a:p>
      </dgm:t>
    </dgm:pt>
    <dgm:pt modelId="{BCA6448F-BC4D-324F-97EA-E4C268594439}">
      <dgm:prSet phldrT="[文本]"/>
      <dgm:spPr/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设计阶段</a:t>
          </a:r>
          <a:endParaRPr lang="zh-CN" altLang="en-US" dirty="0"/>
        </a:p>
      </dgm:t>
    </dgm:pt>
    <dgm:pt modelId="{C015B9B2-3ADE-2C47-AF2E-AE6498BDAAF1}" type="parTrans" cxnId="{C46E3D5A-5E35-A242-AE4F-3598929B8E05}">
      <dgm:prSet/>
      <dgm:spPr/>
      <dgm:t>
        <a:bodyPr/>
        <a:lstStyle/>
        <a:p>
          <a:endParaRPr lang="zh-CN" altLang="en-US"/>
        </a:p>
      </dgm:t>
    </dgm:pt>
    <dgm:pt modelId="{8A8B20F0-882C-544F-BE57-F1EE1F1EAFFA}" type="sibTrans" cxnId="{C46E3D5A-5E35-A242-AE4F-3598929B8E05}">
      <dgm:prSet/>
      <dgm:spPr/>
      <dgm:t>
        <a:bodyPr/>
        <a:lstStyle/>
        <a:p>
          <a:endParaRPr lang="zh-CN" altLang="en-US"/>
        </a:p>
      </dgm:t>
    </dgm:pt>
    <dgm:pt modelId="{3C459089-6D50-FA4F-B011-64885D60356B}">
      <dgm:prSet phldrT="[文本]"/>
      <dgm:spPr/>
      <dgm:t>
        <a:bodyPr/>
        <a:lstStyle/>
        <a:p>
          <a:r>
            <a:rPr lang="zh-CN" altLang="en-US" dirty="0" smtClean="0"/>
            <a:t>产品原型设计步骤</a:t>
          </a:r>
          <a:endParaRPr lang="zh-CN" altLang="en-US" dirty="0"/>
        </a:p>
      </dgm:t>
    </dgm:pt>
    <dgm:pt modelId="{E8607EEB-DD41-1740-AD2F-F1812FD338C8}" type="parTrans" cxnId="{14B2E8AA-8D36-3F46-A155-5C589C77D229}">
      <dgm:prSet/>
      <dgm:spPr/>
      <dgm:t>
        <a:bodyPr/>
        <a:lstStyle/>
        <a:p>
          <a:endParaRPr lang="zh-CN" altLang="en-US"/>
        </a:p>
      </dgm:t>
    </dgm:pt>
    <dgm:pt modelId="{51D238F2-DB95-CC4A-B66F-2993728919C9}" type="sibTrans" cxnId="{14B2E8AA-8D36-3F46-A155-5C589C77D229}">
      <dgm:prSet/>
      <dgm:spPr/>
      <dgm:t>
        <a:bodyPr/>
        <a:lstStyle/>
        <a:p>
          <a:endParaRPr lang="zh-CN" altLang="en-US"/>
        </a:p>
      </dgm:t>
    </dgm:pt>
    <dgm:pt modelId="{6B93FB81-FAE4-B94E-92FD-0A3DAF355E6B}">
      <dgm:prSet phldrT="[文本]"/>
      <dgm:spPr/>
      <dgm:t>
        <a:bodyPr/>
        <a:lstStyle/>
        <a:p>
          <a:r>
            <a:rPr lang="zh-CN" altLang="en-US" dirty="0" smtClean="0"/>
            <a:t>交互设计步骤</a:t>
          </a:r>
          <a:endParaRPr lang="zh-CN" altLang="en-US" dirty="0"/>
        </a:p>
      </dgm:t>
    </dgm:pt>
    <dgm:pt modelId="{8F5C824D-5A9A-914E-B669-6CD8C62279D4}" type="parTrans" cxnId="{0352D2B2-283B-104D-B6F3-631122B0E54B}">
      <dgm:prSet/>
      <dgm:spPr/>
      <dgm:t>
        <a:bodyPr/>
        <a:lstStyle/>
        <a:p>
          <a:endParaRPr lang="zh-CN" altLang="en-US"/>
        </a:p>
      </dgm:t>
    </dgm:pt>
    <dgm:pt modelId="{FA9A1135-B5E3-2841-9C1B-D22FFEBE2E01}" type="sibTrans" cxnId="{0352D2B2-283B-104D-B6F3-631122B0E54B}">
      <dgm:prSet/>
      <dgm:spPr/>
      <dgm:t>
        <a:bodyPr/>
        <a:lstStyle/>
        <a:p>
          <a:endParaRPr lang="zh-CN" altLang="en-US"/>
        </a:p>
      </dgm:t>
    </dgm:pt>
    <dgm:pt modelId="{F445A95C-D38C-3649-8E1C-8C248D19D4CB}">
      <dgm:prSet phldrT="[文本]"/>
      <dgm:spPr/>
      <dgm:t>
        <a:bodyPr/>
        <a:lstStyle/>
        <a:p>
          <a:r>
            <a:rPr lang="en-US" altLang="en-US" dirty="0" smtClean="0"/>
            <a:t>UI</a:t>
          </a:r>
          <a:r>
            <a:rPr lang="zh-CN" altLang="en-US" dirty="0" smtClean="0"/>
            <a:t>设计步骤</a:t>
          </a:r>
          <a:endParaRPr lang="zh-CN" altLang="en-US" dirty="0"/>
        </a:p>
      </dgm:t>
    </dgm:pt>
    <dgm:pt modelId="{137B5572-AAC3-804E-AC87-E205BC50E23B}" type="parTrans" cxnId="{96DD5F59-38C0-E546-8354-A58EF9E71718}">
      <dgm:prSet/>
      <dgm:spPr/>
      <dgm:t>
        <a:bodyPr/>
        <a:lstStyle/>
        <a:p>
          <a:endParaRPr lang="zh-CN" altLang="en-US"/>
        </a:p>
      </dgm:t>
    </dgm:pt>
    <dgm:pt modelId="{E92E46A6-E754-0747-A27B-B8009E345D2B}" type="sibTrans" cxnId="{96DD5F59-38C0-E546-8354-A58EF9E71718}">
      <dgm:prSet/>
      <dgm:spPr/>
      <dgm:t>
        <a:bodyPr/>
        <a:lstStyle/>
        <a:p>
          <a:endParaRPr lang="zh-CN" altLang="en-US"/>
        </a:p>
      </dgm:t>
    </dgm:pt>
    <dgm:pt modelId="{C28608CD-FCD8-EA4A-B15D-5FB06D4803AA}">
      <dgm:prSet phldrT="[文本]"/>
      <dgm:spPr/>
      <dgm:t>
        <a:bodyPr/>
        <a:lstStyle/>
        <a:p>
          <a:r>
            <a:rPr lang="zh-CN" altLang="en-US" dirty="0" smtClean="0"/>
            <a:t>项目实施阶段</a:t>
          </a:r>
          <a:endParaRPr lang="zh-CN" altLang="en-US" dirty="0"/>
        </a:p>
      </dgm:t>
    </dgm:pt>
    <dgm:pt modelId="{97E29B60-5F21-834F-BAAA-F433E0A33FF9}" type="parTrans" cxnId="{76D9C69F-B9D0-B848-89EA-1D71B68FC20A}">
      <dgm:prSet/>
      <dgm:spPr/>
      <dgm:t>
        <a:bodyPr/>
        <a:lstStyle/>
        <a:p>
          <a:endParaRPr lang="zh-CN" altLang="en-US"/>
        </a:p>
      </dgm:t>
    </dgm:pt>
    <dgm:pt modelId="{857F231D-8822-E24A-B89D-7B6A33B45B0E}" type="sibTrans" cxnId="{76D9C69F-B9D0-B848-89EA-1D71B68FC20A}">
      <dgm:prSet/>
      <dgm:spPr/>
      <dgm:t>
        <a:bodyPr/>
        <a:lstStyle/>
        <a:p>
          <a:endParaRPr lang="zh-CN" altLang="en-US"/>
        </a:p>
      </dgm:t>
    </dgm:pt>
    <dgm:pt modelId="{296609B8-9E5C-3F40-91A2-3BBE8D8A9020}">
      <dgm:prSet phldrT="[文本]"/>
      <dgm:spPr/>
      <dgm:t>
        <a:bodyPr/>
        <a:lstStyle/>
        <a:p>
          <a:r>
            <a:rPr lang="zh-CN" altLang="en-US" dirty="0" smtClean="0"/>
            <a:t>见下文</a:t>
          </a:r>
          <a:endParaRPr lang="zh-CN" altLang="en-US" dirty="0"/>
        </a:p>
      </dgm:t>
    </dgm:pt>
    <dgm:pt modelId="{99666BFD-7B90-2D4D-A6F0-C27CF1AFA5A2}" type="parTrans" cxnId="{7384B124-BB2C-0C4F-8F3B-74CB15AA7004}">
      <dgm:prSet/>
      <dgm:spPr/>
      <dgm:t>
        <a:bodyPr/>
        <a:lstStyle/>
        <a:p>
          <a:endParaRPr lang="zh-CN" altLang="en-US"/>
        </a:p>
      </dgm:t>
    </dgm:pt>
    <dgm:pt modelId="{1B46AD1A-7B4B-D147-97E3-06D74915144D}" type="sibTrans" cxnId="{7384B124-BB2C-0C4F-8F3B-74CB15AA7004}">
      <dgm:prSet/>
      <dgm:spPr/>
      <dgm:t>
        <a:bodyPr/>
        <a:lstStyle/>
        <a:p>
          <a:endParaRPr lang="zh-CN" altLang="en-US"/>
        </a:p>
      </dgm:t>
    </dgm:pt>
    <dgm:pt modelId="{5CD19C76-7ABE-554B-AB68-8813C24CC4F6}">
      <dgm:prSet phldrT="[文本]"/>
      <dgm:spPr/>
      <dgm:t>
        <a:bodyPr/>
        <a:lstStyle/>
        <a:p>
          <a:r>
            <a:rPr lang="zh-CN" altLang="en-US" dirty="0" smtClean="0"/>
            <a:t>测试阶段</a:t>
          </a:r>
          <a:endParaRPr lang="zh-CN" altLang="en-US" dirty="0"/>
        </a:p>
      </dgm:t>
    </dgm:pt>
    <dgm:pt modelId="{C88588F7-4A10-604F-BCA5-0C8EC86FD4C9}" type="parTrans" cxnId="{B3D95E59-C140-8648-8191-6E2226362C23}">
      <dgm:prSet/>
      <dgm:spPr/>
      <dgm:t>
        <a:bodyPr/>
        <a:lstStyle/>
        <a:p>
          <a:endParaRPr lang="zh-CN" altLang="en-US"/>
        </a:p>
      </dgm:t>
    </dgm:pt>
    <dgm:pt modelId="{BAA67C1D-64E4-7F48-9174-B6754578C8B3}" type="sibTrans" cxnId="{B3D95E59-C140-8648-8191-6E2226362C23}">
      <dgm:prSet/>
      <dgm:spPr/>
      <dgm:t>
        <a:bodyPr/>
        <a:lstStyle/>
        <a:p>
          <a:endParaRPr lang="zh-CN" altLang="en-US"/>
        </a:p>
      </dgm:t>
    </dgm:pt>
    <dgm:pt modelId="{0C57B2A4-9124-2A43-A545-A7D410D33256}">
      <dgm:prSet phldrT="[文本]"/>
      <dgm:spPr/>
      <dgm:t>
        <a:bodyPr/>
        <a:lstStyle/>
        <a:p>
          <a:r>
            <a:rPr lang="zh-CN" altLang="en-US" dirty="0" smtClean="0"/>
            <a:t>项目收尾阶段</a:t>
          </a:r>
          <a:endParaRPr lang="zh-CN" altLang="en-US" dirty="0"/>
        </a:p>
      </dgm:t>
    </dgm:pt>
    <dgm:pt modelId="{ADDCD5D4-8EAF-3644-B4DC-C973DD333EDB}" type="parTrans" cxnId="{A7F8FB08-F21B-5C48-9E8D-DEA4A3F919E8}">
      <dgm:prSet/>
      <dgm:spPr/>
      <dgm:t>
        <a:bodyPr/>
        <a:lstStyle/>
        <a:p>
          <a:endParaRPr lang="zh-CN" altLang="en-US"/>
        </a:p>
      </dgm:t>
    </dgm:pt>
    <dgm:pt modelId="{8BF49B82-511A-1841-9A6E-E8C06A230C55}" type="sibTrans" cxnId="{A7F8FB08-F21B-5C48-9E8D-DEA4A3F919E8}">
      <dgm:prSet/>
      <dgm:spPr/>
      <dgm:t>
        <a:bodyPr/>
        <a:lstStyle/>
        <a:p>
          <a:endParaRPr lang="zh-CN" altLang="en-US"/>
        </a:p>
      </dgm:t>
    </dgm:pt>
    <dgm:pt modelId="{AD910E73-D7EB-F64B-A061-0BFFD861C4BA}">
      <dgm:prSet phldrT="[文本]"/>
      <dgm:spPr/>
      <dgm:t>
        <a:bodyPr/>
        <a:lstStyle/>
        <a:p>
          <a:r>
            <a:rPr lang="zh-CN" altLang="en-US" dirty="0" smtClean="0"/>
            <a:t>产品运营阶段</a:t>
          </a:r>
          <a:endParaRPr lang="zh-CN" altLang="en-US" dirty="0"/>
        </a:p>
      </dgm:t>
    </dgm:pt>
    <dgm:pt modelId="{B449F30E-3DAA-564F-A604-A0A08E50C0D9}" type="parTrans" cxnId="{F7D43FAF-962E-C64B-8B3C-DA6F37134857}">
      <dgm:prSet/>
      <dgm:spPr/>
      <dgm:t>
        <a:bodyPr/>
        <a:lstStyle/>
        <a:p>
          <a:endParaRPr lang="zh-CN" altLang="en-US"/>
        </a:p>
      </dgm:t>
    </dgm:pt>
    <dgm:pt modelId="{7FF756EA-D63C-6D46-83A0-D38EEA98F0F6}" type="sibTrans" cxnId="{F7D43FAF-962E-C64B-8B3C-DA6F37134857}">
      <dgm:prSet/>
      <dgm:spPr/>
      <dgm:t>
        <a:bodyPr/>
        <a:lstStyle/>
        <a:p>
          <a:endParaRPr lang="zh-CN" altLang="en-US"/>
        </a:p>
      </dgm:t>
    </dgm:pt>
    <dgm:pt modelId="{BA2F9FB1-4E4F-8447-A80D-18897D06263B}">
      <dgm:prSet phldrT="[文本]"/>
      <dgm:spPr/>
      <dgm:t>
        <a:bodyPr/>
        <a:lstStyle/>
        <a:p>
          <a:r>
            <a:rPr lang="zh-CN" altLang="en-US" dirty="0" smtClean="0"/>
            <a:t>项目维护阶段</a:t>
          </a:r>
          <a:endParaRPr lang="zh-CN" altLang="en-US" dirty="0"/>
        </a:p>
      </dgm:t>
    </dgm:pt>
    <dgm:pt modelId="{B578B07B-C80B-414B-99FB-D4280E389032}" type="parTrans" cxnId="{42B32AC7-C4DB-8141-B02B-61E6751F5350}">
      <dgm:prSet/>
      <dgm:spPr/>
      <dgm:t>
        <a:bodyPr/>
        <a:lstStyle/>
        <a:p>
          <a:endParaRPr lang="zh-CN" altLang="en-US"/>
        </a:p>
      </dgm:t>
    </dgm:pt>
    <dgm:pt modelId="{9E272713-89E5-784D-8318-9E60010E1F88}" type="sibTrans" cxnId="{42B32AC7-C4DB-8141-B02B-61E6751F5350}">
      <dgm:prSet/>
      <dgm:spPr/>
      <dgm:t>
        <a:bodyPr/>
        <a:lstStyle/>
        <a:p>
          <a:endParaRPr lang="zh-CN" altLang="en-US"/>
        </a:p>
      </dgm:t>
    </dgm:pt>
    <dgm:pt modelId="{D29C4008-7078-6C40-B282-B9E6AD0CF340}" type="pres">
      <dgm:prSet presAssocID="{0F20504B-590F-AA4D-A741-C3382E2ADA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0B12F3B-82F6-5549-AB87-AB3AC7DEDEFF}" type="pres">
      <dgm:prSet presAssocID="{F98A7769-D59F-4C4B-B7B4-4629D65D1B29}" presName="hierRoot1" presStyleCnt="0"/>
      <dgm:spPr/>
    </dgm:pt>
    <dgm:pt modelId="{370E192B-C6CC-FA4F-A9A3-0FF8D88F8786}" type="pres">
      <dgm:prSet presAssocID="{F98A7769-D59F-4C4B-B7B4-4629D65D1B29}" presName="composite" presStyleCnt="0"/>
      <dgm:spPr/>
    </dgm:pt>
    <dgm:pt modelId="{85A7EF77-63A8-5841-8934-1B5DC1534CB9}" type="pres">
      <dgm:prSet presAssocID="{F98A7769-D59F-4C4B-B7B4-4629D65D1B29}" presName="background" presStyleLbl="node0" presStyleIdx="0" presStyleCnt="1"/>
      <dgm:spPr/>
    </dgm:pt>
    <dgm:pt modelId="{B35310BF-835F-804E-8314-6ED88D8695DC}" type="pres">
      <dgm:prSet presAssocID="{F98A7769-D59F-4C4B-B7B4-4629D65D1B2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9AD33D-05EA-F94E-9450-BBFB5741A9E0}" type="pres">
      <dgm:prSet presAssocID="{F98A7769-D59F-4C4B-B7B4-4629D65D1B29}" presName="hierChild2" presStyleCnt="0"/>
      <dgm:spPr/>
    </dgm:pt>
    <dgm:pt modelId="{FE2C68BE-F9E5-6341-8C90-4F6D057DF24A}" type="pres">
      <dgm:prSet presAssocID="{4E341DE3-F20A-9045-9D4E-ECB872C1FA10}" presName="Name10" presStyleLbl="parChTrans1D2" presStyleIdx="0" presStyleCnt="7"/>
      <dgm:spPr/>
      <dgm:t>
        <a:bodyPr/>
        <a:lstStyle/>
        <a:p>
          <a:endParaRPr lang="zh-CN" altLang="en-US"/>
        </a:p>
      </dgm:t>
    </dgm:pt>
    <dgm:pt modelId="{48B280F6-7D5B-2742-9A26-E286507F5953}" type="pres">
      <dgm:prSet presAssocID="{2090F25A-8418-904B-9CDF-4C2401BFAC0C}" presName="hierRoot2" presStyleCnt="0"/>
      <dgm:spPr/>
    </dgm:pt>
    <dgm:pt modelId="{3A882FD2-9B33-5341-A525-73281F9C4E91}" type="pres">
      <dgm:prSet presAssocID="{2090F25A-8418-904B-9CDF-4C2401BFAC0C}" presName="composite2" presStyleCnt="0"/>
      <dgm:spPr/>
    </dgm:pt>
    <dgm:pt modelId="{22511096-BCFF-AF4E-87CA-09E3ED42C8FC}" type="pres">
      <dgm:prSet presAssocID="{2090F25A-8418-904B-9CDF-4C2401BFAC0C}" presName="background2" presStyleLbl="node2" presStyleIdx="0" presStyleCnt="7"/>
      <dgm:spPr/>
    </dgm:pt>
    <dgm:pt modelId="{319BB426-4395-8240-BF7F-7B152D18FFA2}" type="pres">
      <dgm:prSet presAssocID="{2090F25A-8418-904B-9CDF-4C2401BFAC0C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3F0EBD-BD8D-6944-88F4-AA3FC7CB3F40}" type="pres">
      <dgm:prSet presAssocID="{2090F25A-8418-904B-9CDF-4C2401BFAC0C}" presName="hierChild3" presStyleCnt="0"/>
      <dgm:spPr/>
    </dgm:pt>
    <dgm:pt modelId="{26F0305C-37CA-E844-A9C8-C043EE378466}" type="pres">
      <dgm:prSet presAssocID="{92DDB0EB-3626-EF40-A9DA-78288F2637A6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DCCC9766-D875-0C46-91D5-A9A468020ED0}" type="pres">
      <dgm:prSet presAssocID="{090652F2-3E2C-814D-A84D-221A87CD9A8F}" presName="hierRoot3" presStyleCnt="0"/>
      <dgm:spPr/>
    </dgm:pt>
    <dgm:pt modelId="{E5FF4E12-2EE7-D044-9372-2DFF9E47F30C}" type="pres">
      <dgm:prSet presAssocID="{090652F2-3E2C-814D-A84D-221A87CD9A8F}" presName="composite3" presStyleCnt="0"/>
      <dgm:spPr/>
    </dgm:pt>
    <dgm:pt modelId="{074163AE-FA25-3A43-9652-6D08266BC1D9}" type="pres">
      <dgm:prSet presAssocID="{090652F2-3E2C-814D-A84D-221A87CD9A8F}" presName="background3" presStyleLbl="node3" presStyleIdx="0" presStyleCnt="6"/>
      <dgm:spPr/>
    </dgm:pt>
    <dgm:pt modelId="{75D4E2E0-065E-E142-9AFB-89A10B7C8CDB}" type="pres">
      <dgm:prSet presAssocID="{090652F2-3E2C-814D-A84D-221A87CD9A8F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20B38C-8826-8B4B-B8C3-B628AF8C80AA}" type="pres">
      <dgm:prSet presAssocID="{090652F2-3E2C-814D-A84D-221A87CD9A8F}" presName="hierChild4" presStyleCnt="0"/>
      <dgm:spPr/>
    </dgm:pt>
    <dgm:pt modelId="{8E7BE571-1BC7-0647-9AA8-877CC57CF52E}" type="pres">
      <dgm:prSet presAssocID="{AF18C785-DD4B-C74B-B934-873E95627461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5212C0F3-3091-9044-9782-E58569B20897}" type="pres">
      <dgm:prSet presAssocID="{3F568285-69A5-9943-8486-7E7BBBB49C29}" presName="hierRoot3" presStyleCnt="0"/>
      <dgm:spPr/>
    </dgm:pt>
    <dgm:pt modelId="{B4520BDC-2BBD-374C-BCFE-1CFE2E2201D0}" type="pres">
      <dgm:prSet presAssocID="{3F568285-69A5-9943-8486-7E7BBBB49C29}" presName="composite3" presStyleCnt="0"/>
      <dgm:spPr/>
    </dgm:pt>
    <dgm:pt modelId="{D841E019-E608-2F4F-8110-E46F28861E38}" type="pres">
      <dgm:prSet presAssocID="{3F568285-69A5-9943-8486-7E7BBBB49C29}" presName="background3" presStyleLbl="node3" presStyleIdx="1" presStyleCnt="6"/>
      <dgm:spPr/>
    </dgm:pt>
    <dgm:pt modelId="{2EB4488A-7E61-D744-AC8A-EACD95972A10}" type="pres">
      <dgm:prSet presAssocID="{3F568285-69A5-9943-8486-7E7BBBB49C29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2D70D7-D3FF-D343-A59F-EF1507E0C4C9}" type="pres">
      <dgm:prSet presAssocID="{3F568285-69A5-9943-8486-7E7BBBB49C29}" presName="hierChild4" presStyleCnt="0"/>
      <dgm:spPr/>
    </dgm:pt>
    <dgm:pt modelId="{8E73CA4D-FC51-DB4A-876A-6B37C97EFC04}" type="pres">
      <dgm:prSet presAssocID="{C015B9B2-3ADE-2C47-AF2E-AE6498BDAAF1}" presName="Name10" presStyleLbl="parChTrans1D2" presStyleIdx="1" presStyleCnt="7"/>
      <dgm:spPr/>
      <dgm:t>
        <a:bodyPr/>
        <a:lstStyle/>
        <a:p>
          <a:endParaRPr lang="zh-CN" altLang="en-US"/>
        </a:p>
      </dgm:t>
    </dgm:pt>
    <dgm:pt modelId="{3AE11D88-8CAD-174B-B57C-CC719AF26A4C}" type="pres">
      <dgm:prSet presAssocID="{BCA6448F-BC4D-324F-97EA-E4C268594439}" presName="hierRoot2" presStyleCnt="0"/>
      <dgm:spPr/>
    </dgm:pt>
    <dgm:pt modelId="{3F3A226C-F3BB-0E4C-9EFB-7478AC4695BD}" type="pres">
      <dgm:prSet presAssocID="{BCA6448F-BC4D-324F-97EA-E4C268594439}" presName="composite2" presStyleCnt="0"/>
      <dgm:spPr/>
    </dgm:pt>
    <dgm:pt modelId="{DB271F73-B766-AE4A-B5E3-63929A07D29B}" type="pres">
      <dgm:prSet presAssocID="{BCA6448F-BC4D-324F-97EA-E4C268594439}" presName="background2" presStyleLbl="node2" presStyleIdx="1" presStyleCnt="7"/>
      <dgm:spPr/>
    </dgm:pt>
    <dgm:pt modelId="{D633BF31-4B48-CF45-8A71-6C3E82EAADB1}" type="pres">
      <dgm:prSet presAssocID="{BCA6448F-BC4D-324F-97EA-E4C268594439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E05C42-D299-F546-BEA6-89C15A7B0DDC}" type="pres">
      <dgm:prSet presAssocID="{BCA6448F-BC4D-324F-97EA-E4C268594439}" presName="hierChild3" presStyleCnt="0"/>
      <dgm:spPr/>
    </dgm:pt>
    <dgm:pt modelId="{97CE461B-E50F-984C-8AA6-120AFC06A0D0}" type="pres">
      <dgm:prSet presAssocID="{E8607EEB-DD41-1740-AD2F-F1812FD338C8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9F8D91C7-17B9-4545-8D35-48EDADB340C6}" type="pres">
      <dgm:prSet presAssocID="{3C459089-6D50-FA4F-B011-64885D60356B}" presName="hierRoot3" presStyleCnt="0"/>
      <dgm:spPr/>
    </dgm:pt>
    <dgm:pt modelId="{B55D0FF2-8732-4F4B-80B0-F2330849187A}" type="pres">
      <dgm:prSet presAssocID="{3C459089-6D50-FA4F-B011-64885D60356B}" presName="composite3" presStyleCnt="0"/>
      <dgm:spPr/>
    </dgm:pt>
    <dgm:pt modelId="{B38B065A-E912-244B-9225-61F37BF01C29}" type="pres">
      <dgm:prSet presAssocID="{3C459089-6D50-FA4F-B011-64885D60356B}" presName="background3" presStyleLbl="node3" presStyleIdx="2" presStyleCnt="6"/>
      <dgm:spPr/>
    </dgm:pt>
    <dgm:pt modelId="{51FB7DEE-6226-2E45-BF1F-727539F67416}" type="pres">
      <dgm:prSet presAssocID="{3C459089-6D50-FA4F-B011-64885D60356B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0EB140-502F-8940-9785-8A01BE5710B4}" type="pres">
      <dgm:prSet presAssocID="{3C459089-6D50-FA4F-B011-64885D60356B}" presName="hierChild4" presStyleCnt="0"/>
      <dgm:spPr/>
    </dgm:pt>
    <dgm:pt modelId="{F6F0A8B5-9D84-224D-AE87-2B90A24A9195}" type="pres">
      <dgm:prSet presAssocID="{8F5C824D-5A9A-914E-B669-6CD8C62279D4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2671919-2FDF-2042-9644-FF3EEEABAE22}" type="pres">
      <dgm:prSet presAssocID="{6B93FB81-FAE4-B94E-92FD-0A3DAF355E6B}" presName="hierRoot3" presStyleCnt="0"/>
      <dgm:spPr/>
    </dgm:pt>
    <dgm:pt modelId="{C791713D-18AB-2C44-973D-607193C78DAF}" type="pres">
      <dgm:prSet presAssocID="{6B93FB81-FAE4-B94E-92FD-0A3DAF355E6B}" presName="composite3" presStyleCnt="0"/>
      <dgm:spPr/>
    </dgm:pt>
    <dgm:pt modelId="{F8063169-E3D6-1E42-AD69-E538BDAC5137}" type="pres">
      <dgm:prSet presAssocID="{6B93FB81-FAE4-B94E-92FD-0A3DAF355E6B}" presName="background3" presStyleLbl="node3" presStyleIdx="3" presStyleCnt="6"/>
      <dgm:spPr/>
    </dgm:pt>
    <dgm:pt modelId="{2617A22F-7722-2847-AB5E-92D0EDBF0C8E}" type="pres">
      <dgm:prSet presAssocID="{6B93FB81-FAE4-B94E-92FD-0A3DAF355E6B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1BCBF5-1765-D942-88C1-79418A842036}" type="pres">
      <dgm:prSet presAssocID="{6B93FB81-FAE4-B94E-92FD-0A3DAF355E6B}" presName="hierChild4" presStyleCnt="0"/>
      <dgm:spPr/>
    </dgm:pt>
    <dgm:pt modelId="{CA6CE72B-06F7-1F45-834A-026A931D53B4}" type="pres">
      <dgm:prSet presAssocID="{137B5572-AAC3-804E-AC87-E205BC50E23B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EDA05278-0687-A84A-B3A8-0D7A726325A4}" type="pres">
      <dgm:prSet presAssocID="{F445A95C-D38C-3649-8E1C-8C248D19D4CB}" presName="hierRoot3" presStyleCnt="0"/>
      <dgm:spPr/>
    </dgm:pt>
    <dgm:pt modelId="{84E26384-75D4-304C-85F6-161705BDDDEF}" type="pres">
      <dgm:prSet presAssocID="{F445A95C-D38C-3649-8E1C-8C248D19D4CB}" presName="composite3" presStyleCnt="0"/>
      <dgm:spPr/>
    </dgm:pt>
    <dgm:pt modelId="{34B0F13D-6FDE-7D40-934F-B94155B57747}" type="pres">
      <dgm:prSet presAssocID="{F445A95C-D38C-3649-8E1C-8C248D19D4CB}" presName="background3" presStyleLbl="node3" presStyleIdx="4" presStyleCnt="6"/>
      <dgm:spPr/>
    </dgm:pt>
    <dgm:pt modelId="{88FE5185-0C00-E241-B688-E41F08F7A992}" type="pres">
      <dgm:prSet presAssocID="{F445A95C-D38C-3649-8E1C-8C248D19D4CB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1436D6-5AD4-9449-9644-7975CF0D1CBB}" type="pres">
      <dgm:prSet presAssocID="{F445A95C-D38C-3649-8E1C-8C248D19D4CB}" presName="hierChild4" presStyleCnt="0"/>
      <dgm:spPr/>
    </dgm:pt>
    <dgm:pt modelId="{55A3CA60-AD11-D447-98DC-63E261342323}" type="pres">
      <dgm:prSet presAssocID="{97E29B60-5F21-834F-BAAA-F433E0A33FF9}" presName="Name10" presStyleLbl="parChTrans1D2" presStyleIdx="2" presStyleCnt="7"/>
      <dgm:spPr/>
      <dgm:t>
        <a:bodyPr/>
        <a:lstStyle/>
        <a:p>
          <a:endParaRPr lang="zh-CN" altLang="en-US"/>
        </a:p>
      </dgm:t>
    </dgm:pt>
    <dgm:pt modelId="{DCB5071B-126E-444D-8B54-78F5B8AA3B72}" type="pres">
      <dgm:prSet presAssocID="{C28608CD-FCD8-EA4A-B15D-5FB06D4803AA}" presName="hierRoot2" presStyleCnt="0"/>
      <dgm:spPr/>
    </dgm:pt>
    <dgm:pt modelId="{B66BF781-6DEC-304D-AB1C-4B69FEDE3C3E}" type="pres">
      <dgm:prSet presAssocID="{C28608CD-FCD8-EA4A-B15D-5FB06D4803AA}" presName="composite2" presStyleCnt="0"/>
      <dgm:spPr/>
    </dgm:pt>
    <dgm:pt modelId="{1A416138-2C8F-334A-94B3-B7DD93C88B37}" type="pres">
      <dgm:prSet presAssocID="{C28608CD-FCD8-EA4A-B15D-5FB06D4803AA}" presName="background2" presStyleLbl="node2" presStyleIdx="2" presStyleCnt="7"/>
      <dgm:spPr/>
    </dgm:pt>
    <dgm:pt modelId="{5E63DCA0-2A3B-1A4E-949C-02215CFD98FD}" type="pres">
      <dgm:prSet presAssocID="{C28608CD-FCD8-EA4A-B15D-5FB06D4803AA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221F43-9226-F446-9CD4-D02018775403}" type="pres">
      <dgm:prSet presAssocID="{C28608CD-FCD8-EA4A-B15D-5FB06D4803AA}" presName="hierChild3" presStyleCnt="0"/>
      <dgm:spPr/>
    </dgm:pt>
    <dgm:pt modelId="{32FEA755-1FD4-9A4F-A360-62215930A688}" type="pres">
      <dgm:prSet presAssocID="{99666BFD-7B90-2D4D-A6F0-C27CF1AFA5A2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80714DA2-083F-4845-852B-DC53347A2528}" type="pres">
      <dgm:prSet presAssocID="{296609B8-9E5C-3F40-91A2-3BBE8D8A9020}" presName="hierRoot3" presStyleCnt="0"/>
      <dgm:spPr/>
    </dgm:pt>
    <dgm:pt modelId="{3955F3A0-2C39-0340-B2F6-A1573441778E}" type="pres">
      <dgm:prSet presAssocID="{296609B8-9E5C-3F40-91A2-3BBE8D8A9020}" presName="composite3" presStyleCnt="0"/>
      <dgm:spPr/>
    </dgm:pt>
    <dgm:pt modelId="{DC83E2C8-DF65-7F48-93F9-9023C9E8B320}" type="pres">
      <dgm:prSet presAssocID="{296609B8-9E5C-3F40-91A2-3BBE8D8A9020}" presName="background3" presStyleLbl="node3" presStyleIdx="5" presStyleCnt="6"/>
      <dgm:spPr/>
    </dgm:pt>
    <dgm:pt modelId="{26555EDB-9B26-B546-9034-4E03356245C1}" type="pres">
      <dgm:prSet presAssocID="{296609B8-9E5C-3F40-91A2-3BBE8D8A9020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FEB520-5040-1C43-891B-797BD3637AC6}" type="pres">
      <dgm:prSet presAssocID="{296609B8-9E5C-3F40-91A2-3BBE8D8A9020}" presName="hierChild4" presStyleCnt="0"/>
      <dgm:spPr/>
    </dgm:pt>
    <dgm:pt modelId="{E065BAF7-BD00-F741-8CE6-3465610C28FF}" type="pres">
      <dgm:prSet presAssocID="{C88588F7-4A10-604F-BCA5-0C8EC86FD4C9}" presName="Name10" presStyleLbl="parChTrans1D2" presStyleIdx="3" presStyleCnt="7"/>
      <dgm:spPr/>
      <dgm:t>
        <a:bodyPr/>
        <a:lstStyle/>
        <a:p>
          <a:endParaRPr lang="zh-CN" altLang="en-US"/>
        </a:p>
      </dgm:t>
    </dgm:pt>
    <dgm:pt modelId="{ABFD5B95-6ABD-9B4E-9795-89306BB8B15A}" type="pres">
      <dgm:prSet presAssocID="{5CD19C76-7ABE-554B-AB68-8813C24CC4F6}" presName="hierRoot2" presStyleCnt="0"/>
      <dgm:spPr/>
    </dgm:pt>
    <dgm:pt modelId="{D6585D93-254D-574B-BFF5-BF4749A0E502}" type="pres">
      <dgm:prSet presAssocID="{5CD19C76-7ABE-554B-AB68-8813C24CC4F6}" presName="composite2" presStyleCnt="0"/>
      <dgm:spPr/>
    </dgm:pt>
    <dgm:pt modelId="{BED673EC-AF36-4F41-8A01-55B63EA5A676}" type="pres">
      <dgm:prSet presAssocID="{5CD19C76-7ABE-554B-AB68-8813C24CC4F6}" presName="background2" presStyleLbl="node2" presStyleIdx="3" presStyleCnt="7"/>
      <dgm:spPr/>
    </dgm:pt>
    <dgm:pt modelId="{A36371A0-6DD6-BA4F-B54C-E343C4488D5D}" type="pres">
      <dgm:prSet presAssocID="{5CD19C76-7ABE-554B-AB68-8813C24CC4F6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83BB89-3DAD-9743-9190-C98BE0F90519}" type="pres">
      <dgm:prSet presAssocID="{5CD19C76-7ABE-554B-AB68-8813C24CC4F6}" presName="hierChild3" presStyleCnt="0"/>
      <dgm:spPr/>
    </dgm:pt>
    <dgm:pt modelId="{6D4407EA-3B71-D64C-8F1D-E2FFB59A2AAB}" type="pres">
      <dgm:prSet presAssocID="{ADDCD5D4-8EAF-3644-B4DC-C973DD333EDB}" presName="Name10" presStyleLbl="parChTrans1D2" presStyleIdx="4" presStyleCnt="7"/>
      <dgm:spPr/>
      <dgm:t>
        <a:bodyPr/>
        <a:lstStyle/>
        <a:p>
          <a:endParaRPr lang="zh-CN" altLang="en-US"/>
        </a:p>
      </dgm:t>
    </dgm:pt>
    <dgm:pt modelId="{9BBF8572-C56F-5041-8174-5F3D01398835}" type="pres">
      <dgm:prSet presAssocID="{0C57B2A4-9124-2A43-A545-A7D410D33256}" presName="hierRoot2" presStyleCnt="0"/>
      <dgm:spPr/>
    </dgm:pt>
    <dgm:pt modelId="{9C4600C0-68A2-644A-8F0F-F1698FEC81E9}" type="pres">
      <dgm:prSet presAssocID="{0C57B2A4-9124-2A43-A545-A7D410D33256}" presName="composite2" presStyleCnt="0"/>
      <dgm:spPr/>
    </dgm:pt>
    <dgm:pt modelId="{14475A97-1BFF-D34D-A1EA-0C474E1266F3}" type="pres">
      <dgm:prSet presAssocID="{0C57B2A4-9124-2A43-A545-A7D410D33256}" presName="background2" presStyleLbl="node2" presStyleIdx="4" presStyleCnt="7"/>
      <dgm:spPr/>
    </dgm:pt>
    <dgm:pt modelId="{A288E767-CF7F-9B45-A47C-3100AD43A502}" type="pres">
      <dgm:prSet presAssocID="{0C57B2A4-9124-2A43-A545-A7D410D33256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2B34A-333E-5745-9996-C912CB3A2FA3}" type="pres">
      <dgm:prSet presAssocID="{0C57B2A4-9124-2A43-A545-A7D410D33256}" presName="hierChild3" presStyleCnt="0"/>
      <dgm:spPr/>
    </dgm:pt>
    <dgm:pt modelId="{DC36CE35-2C20-2045-842F-A9ACAE1AFB0B}" type="pres">
      <dgm:prSet presAssocID="{B449F30E-3DAA-564F-A604-A0A08E50C0D9}" presName="Name10" presStyleLbl="parChTrans1D2" presStyleIdx="5" presStyleCnt="7"/>
      <dgm:spPr/>
      <dgm:t>
        <a:bodyPr/>
        <a:lstStyle/>
        <a:p>
          <a:endParaRPr lang="zh-CN" altLang="en-US"/>
        </a:p>
      </dgm:t>
    </dgm:pt>
    <dgm:pt modelId="{100A6D93-EB00-6F47-819B-CD1F5AFDD84B}" type="pres">
      <dgm:prSet presAssocID="{AD910E73-D7EB-F64B-A061-0BFFD861C4BA}" presName="hierRoot2" presStyleCnt="0"/>
      <dgm:spPr/>
    </dgm:pt>
    <dgm:pt modelId="{0DD780A8-121C-8A41-B43A-EDA3B9CA9F0C}" type="pres">
      <dgm:prSet presAssocID="{AD910E73-D7EB-F64B-A061-0BFFD861C4BA}" presName="composite2" presStyleCnt="0"/>
      <dgm:spPr/>
    </dgm:pt>
    <dgm:pt modelId="{1141B441-1E24-9E4E-904D-2F0D6B3D316E}" type="pres">
      <dgm:prSet presAssocID="{AD910E73-D7EB-F64B-A061-0BFFD861C4BA}" presName="background2" presStyleLbl="node2" presStyleIdx="5" presStyleCnt="7"/>
      <dgm:spPr/>
    </dgm:pt>
    <dgm:pt modelId="{84BB658F-5903-944D-B03F-2E52E13607A4}" type="pres">
      <dgm:prSet presAssocID="{AD910E73-D7EB-F64B-A061-0BFFD861C4BA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1DF498-5DFF-8741-B4B5-D58D681AA68C}" type="pres">
      <dgm:prSet presAssocID="{AD910E73-D7EB-F64B-A061-0BFFD861C4BA}" presName="hierChild3" presStyleCnt="0"/>
      <dgm:spPr/>
    </dgm:pt>
    <dgm:pt modelId="{81B89616-30F1-B94A-9E8E-AFEC9F4109FE}" type="pres">
      <dgm:prSet presAssocID="{B578B07B-C80B-414B-99FB-D4280E389032}" presName="Name10" presStyleLbl="parChTrans1D2" presStyleIdx="6" presStyleCnt="7"/>
      <dgm:spPr/>
      <dgm:t>
        <a:bodyPr/>
        <a:lstStyle/>
        <a:p>
          <a:endParaRPr lang="zh-CN" altLang="en-US"/>
        </a:p>
      </dgm:t>
    </dgm:pt>
    <dgm:pt modelId="{BF68DE97-CC09-2C42-83D3-D990EB1131AE}" type="pres">
      <dgm:prSet presAssocID="{BA2F9FB1-4E4F-8447-A80D-18897D06263B}" presName="hierRoot2" presStyleCnt="0"/>
      <dgm:spPr/>
    </dgm:pt>
    <dgm:pt modelId="{6E1E4FBC-DF92-6941-A54C-3B3F6839CEA0}" type="pres">
      <dgm:prSet presAssocID="{BA2F9FB1-4E4F-8447-A80D-18897D06263B}" presName="composite2" presStyleCnt="0"/>
      <dgm:spPr/>
    </dgm:pt>
    <dgm:pt modelId="{A4DE8419-D990-BE4C-9EC6-B643794CAE89}" type="pres">
      <dgm:prSet presAssocID="{BA2F9FB1-4E4F-8447-A80D-18897D06263B}" presName="background2" presStyleLbl="node2" presStyleIdx="6" presStyleCnt="7"/>
      <dgm:spPr/>
    </dgm:pt>
    <dgm:pt modelId="{1F475880-1E33-3B41-8EBB-0C9ED2A01737}" type="pres">
      <dgm:prSet presAssocID="{BA2F9FB1-4E4F-8447-A80D-18897D06263B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682AED-DBC7-AA49-BEC7-E6F0ECA6051E}" type="pres">
      <dgm:prSet presAssocID="{BA2F9FB1-4E4F-8447-A80D-18897D06263B}" presName="hierChild3" presStyleCnt="0"/>
      <dgm:spPr/>
    </dgm:pt>
  </dgm:ptLst>
  <dgm:cxnLst>
    <dgm:cxn modelId="{7384B124-BB2C-0C4F-8F3B-74CB15AA7004}" srcId="{C28608CD-FCD8-EA4A-B15D-5FB06D4803AA}" destId="{296609B8-9E5C-3F40-91A2-3BBE8D8A9020}" srcOrd="0" destOrd="0" parTransId="{99666BFD-7B90-2D4D-A6F0-C27CF1AFA5A2}" sibTransId="{1B46AD1A-7B4B-D147-97E3-06D74915144D}"/>
    <dgm:cxn modelId="{6F5B4416-ABA2-3849-A68F-00B5053C5402}" type="presOf" srcId="{F445A95C-D38C-3649-8E1C-8C248D19D4CB}" destId="{88FE5185-0C00-E241-B688-E41F08F7A992}" srcOrd="0" destOrd="0" presId="urn:microsoft.com/office/officeart/2005/8/layout/hierarchy1"/>
    <dgm:cxn modelId="{2ACF60A7-0034-A341-B530-C3181BD17BD7}" type="presOf" srcId="{AD910E73-D7EB-F64B-A061-0BFFD861C4BA}" destId="{84BB658F-5903-944D-B03F-2E52E13607A4}" srcOrd="0" destOrd="0" presId="urn:microsoft.com/office/officeart/2005/8/layout/hierarchy1"/>
    <dgm:cxn modelId="{ED537DD5-2D12-8940-A978-721F3E79B8E8}" type="presOf" srcId="{4E341DE3-F20A-9045-9D4E-ECB872C1FA10}" destId="{FE2C68BE-F9E5-6341-8C90-4F6D057DF24A}" srcOrd="0" destOrd="0" presId="urn:microsoft.com/office/officeart/2005/8/layout/hierarchy1"/>
    <dgm:cxn modelId="{AB35F18E-9C14-A749-BBE1-4B20C7FA9699}" type="presOf" srcId="{0F20504B-590F-AA4D-A741-C3382E2ADA95}" destId="{D29C4008-7078-6C40-B282-B9E6AD0CF340}" srcOrd="0" destOrd="0" presId="urn:microsoft.com/office/officeart/2005/8/layout/hierarchy1"/>
    <dgm:cxn modelId="{DBF2873C-11C1-9F4F-A994-FF80187FF787}" type="presOf" srcId="{BA2F9FB1-4E4F-8447-A80D-18897D06263B}" destId="{1F475880-1E33-3B41-8EBB-0C9ED2A01737}" srcOrd="0" destOrd="0" presId="urn:microsoft.com/office/officeart/2005/8/layout/hierarchy1"/>
    <dgm:cxn modelId="{CDF66D87-16F4-E948-994F-9E909E9475C2}" type="presOf" srcId="{C28608CD-FCD8-EA4A-B15D-5FB06D4803AA}" destId="{5E63DCA0-2A3B-1A4E-949C-02215CFD98FD}" srcOrd="0" destOrd="0" presId="urn:microsoft.com/office/officeart/2005/8/layout/hierarchy1"/>
    <dgm:cxn modelId="{BF5CA08F-0FD3-4446-AD0F-224C5EF23986}" type="presOf" srcId="{3F568285-69A5-9943-8486-7E7BBBB49C29}" destId="{2EB4488A-7E61-D744-AC8A-EACD95972A10}" srcOrd="0" destOrd="0" presId="urn:microsoft.com/office/officeart/2005/8/layout/hierarchy1"/>
    <dgm:cxn modelId="{C46E3D5A-5E35-A242-AE4F-3598929B8E05}" srcId="{F98A7769-D59F-4C4B-B7B4-4629D65D1B29}" destId="{BCA6448F-BC4D-324F-97EA-E4C268594439}" srcOrd="1" destOrd="0" parTransId="{C015B9B2-3ADE-2C47-AF2E-AE6498BDAAF1}" sibTransId="{8A8B20F0-882C-544F-BE57-F1EE1F1EAFFA}"/>
    <dgm:cxn modelId="{B90DA458-AE25-8949-ACC6-DE5048F56C80}" type="presOf" srcId="{C88588F7-4A10-604F-BCA5-0C8EC86FD4C9}" destId="{E065BAF7-BD00-F741-8CE6-3465610C28FF}" srcOrd="0" destOrd="0" presId="urn:microsoft.com/office/officeart/2005/8/layout/hierarchy1"/>
    <dgm:cxn modelId="{B70BF218-24BC-454E-8522-26CCFFC0B907}" type="presOf" srcId="{6B93FB81-FAE4-B94E-92FD-0A3DAF355E6B}" destId="{2617A22F-7722-2847-AB5E-92D0EDBF0C8E}" srcOrd="0" destOrd="0" presId="urn:microsoft.com/office/officeart/2005/8/layout/hierarchy1"/>
    <dgm:cxn modelId="{A7F8FB08-F21B-5C48-9E8D-DEA4A3F919E8}" srcId="{F98A7769-D59F-4C4B-B7B4-4629D65D1B29}" destId="{0C57B2A4-9124-2A43-A545-A7D410D33256}" srcOrd="4" destOrd="0" parTransId="{ADDCD5D4-8EAF-3644-B4DC-C973DD333EDB}" sibTransId="{8BF49B82-511A-1841-9A6E-E8C06A230C55}"/>
    <dgm:cxn modelId="{96DD5F59-38C0-E546-8354-A58EF9E71718}" srcId="{BCA6448F-BC4D-324F-97EA-E4C268594439}" destId="{F445A95C-D38C-3649-8E1C-8C248D19D4CB}" srcOrd="2" destOrd="0" parTransId="{137B5572-AAC3-804E-AC87-E205BC50E23B}" sibTransId="{E92E46A6-E754-0747-A27B-B8009E345D2B}"/>
    <dgm:cxn modelId="{13126956-1B73-5E49-90E4-ED00A8A5218D}" type="presOf" srcId="{137B5572-AAC3-804E-AC87-E205BC50E23B}" destId="{CA6CE72B-06F7-1F45-834A-026A931D53B4}" srcOrd="0" destOrd="0" presId="urn:microsoft.com/office/officeart/2005/8/layout/hierarchy1"/>
    <dgm:cxn modelId="{2F660C1D-7A05-B640-98B4-E8D8F69C5693}" type="presOf" srcId="{F98A7769-D59F-4C4B-B7B4-4629D65D1B29}" destId="{B35310BF-835F-804E-8314-6ED88D8695DC}" srcOrd="0" destOrd="0" presId="urn:microsoft.com/office/officeart/2005/8/layout/hierarchy1"/>
    <dgm:cxn modelId="{F7D43FAF-962E-C64B-8B3C-DA6F37134857}" srcId="{F98A7769-D59F-4C4B-B7B4-4629D65D1B29}" destId="{AD910E73-D7EB-F64B-A061-0BFFD861C4BA}" srcOrd="5" destOrd="0" parTransId="{B449F30E-3DAA-564F-A604-A0A08E50C0D9}" sibTransId="{7FF756EA-D63C-6D46-83A0-D38EEA98F0F6}"/>
    <dgm:cxn modelId="{1971394F-3091-2946-A65F-97F48EF561FC}" srcId="{2090F25A-8418-904B-9CDF-4C2401BFAC0C}" destId="{3F568285-69A5-9943-8486-7E7BBBB49C29}" srcOrd="1" destOrd="0" parTransId="{AF18C785-DD4B-C74B-B934-873E95627461}" sibTransId="{31801763-0AB0-A145-A1AC-B5AABEDC1FD8}"/>
    <dgm:cxn modelId="{7A9C27ED-75D1-1145-ABE8-C659D0FDD9B8}" type="presOf" srcId="{E8607EEB-DD41-1740-AD2F-F1812FD338C8}" destId="{97CE461B-E50F-984C-8AA6-120AFC06A0D0}" srcOrd="0" destOrd="0" presId="urn:microsoft.com/office/officeart/2005/8/layout/hierarchy1"/>
    <dgm:cxn modelId="{0352D2B2-283B-104D-B6F3-631122B0E54B}" srcId="{BCA6448F-BC4D-324F-97EA-E4C268594439}" destId="{6B93FB81-FAE4-B94E-92FD-0A3DAF355E6B}" srcOrd="1" destOrd="0" parTransId="{8F5C824D-5A9A-914E-B669-6CD8C62279D4}" sibTransId="{FA9A1135-B5E3-2841-9C1B-D22FFEBE2E01}"/>
    <dgm:cxn modelId="{4A50D9FB-934F-0B44-9CDC-79B65128A139}" type="presOf" srcId="{3C459089-6D50-FA4F-B011-64885D60356B}" destId="{51FB7DEE-6226-2E45-BF1F-727539F67416}" srcOrd="0" destOrd="0" presId="urn:microsoft.com/office/officeart/2005/8/layout/hierarchy1"/>
    <dgm:cxn modelId="{A3B9A149-3BF8-614D-9C9D-AE29FFECDD22}" type="presOf" srcId="{ADDCD5D4-8EAF-3644-B4DC-C973DD333EDB}" destId="{6D4407EA-3B71-D64C-8F1D-E2FFB59A2AAB}" srcOrd="0" destOrd="0" presId="urn:microsoft.com/office/officeart/2005/8/layout/hierarchy1"/>
    <dgm:cxn modelId="{564D6F76-EE84-F443-B44C-2532FBC5D1E3}" type="presOf" srcId="{99666BFD-7B90-2D4D-A6F0-C27CF1AFA5A2}" destId="{32FEA755-1FD4-9A4F-A360-62215930A688}" srcOrd="0" destOrd="0" presId="urn:microsoft.com/office/officeart/2005/8/layout/hierarchy1"/>
    <dgm:cxn modelId="{40041A45-D4F3-264D-8E47-7ED788E30D49}" type="presOf" srcId="{2090F25A-8418-904B-9CDF-4C2401BFAC0C}" destId="{319BB426-4395-8240-BF7F-7B152D18FFA2}" srcOrd="0" destOrd="0" presId="urn:microsoft.com/office/officeart/2005/8/layout/hierarchy1"/>
    <dgm:cxn modelId="{49799582-3535-0449-831B-43341614DFDC}" type="presOf" srcId="{92DDB0EB-3626-EF40-A9DA-78288F2637A6}" destId="{26F0305C-37CA-E844-A9C8-C043EE378466}" srcOrd="0" destOrd="0" presId="urn:microsoft.com/office/officeart/2005/8/layout/hierarchy1"/>
    <dgm:cxn modelId="{073360DB-A7BE-4142-9371-FCCC1F0DF3FD}" type="presOf" srcId="{C015B9B2-3ADE-2C47-AF2E-AE6498BDAAF1}" destId="{8E73CA4D-FC51-DB4A-876A-6B37C97EFC04}" srcOrd="0" destOrd="0" presId="urn:microsoft.com/office/officeart/2005/8/layout/hierarchy1"/>
    <dgm:cxn modelId="{14B2E8AA-8D36-3F46-A155-5C589C77D229}" srcId="{BCA6448F-BC4D-324F-97EA-E4C268594439}" destId="{3C459089-6D50-FA4F-B011-64885D60356B}" srcOrd="0" destOrd="0" parTransId="{E8607EEB-DD41-1740-AD2F-F1812FD338C8}" sibTransId="{51D238F2-DB95-CC4A-B66F-2993728919C9}"/>
    <dgm:cxn modelId="{F58532CF-F0EF-E048-B511-800282FA2311}" type="presOf" srcId="{B578B07B-C80B-414B-99FB-D4280E389032}" destId="{81B89616-30F1-B94A-9E8E-AFEC9F4109FE}" srcOrd="0" destOrd="0" presId="urn:microsoft.com/office/officeart/2005/8/layout/hierarchy1"/>
    <dgm:cxn modelId="{44320EFD-870A-8247-916C-C1E47F77474B}" type="presOf" srcId="{8F5C824D-5A9A-914E-B669-6CD8C62279D4}" destId="{F6F0A8B5-9D84-224D-AE87-2B90A24A9195}" srcOrd="0" destOrd="0" presId="urn:microsoft.com/office/officeart/2005/8/layout/hierarchy1"/>
    <dgm:cxn modelId="{42B32AC7-C4DB-8141-B02B-61E6751F5350}" srcId="{F98A7769-D59F-4C4B-B7B4-4629D65D1B29}" destId="{BA2F9FB1-4E4F-8447-A80D-18897D06263B}" srcOrd="6" destOrd="0" parTransId="{B578B07B-C80B-414B-99FB-D4280E389032}" sibTransId="{9E272713-89E5-784D-8318-9E60010E1F88}"/>
    <dgm:cxn modelId="{76D9C69F-B9D0-B848-89EA-1D71B68FC20A}" srcId="{F98A7769-D59F-4C4B-B7B4-4629D65D1B29}" destId="{C28608CD-FCD8-EA4A-B15D-5FB06D4803AA}" srcOrd="2" destOrd="0" parTransId="{97E29B60-5F21-834F-BAAA-F433E0A33FF9}" sibTransId="{857F231D-8822-E24A-B89D-7B6A33B45B0E}"/>
    <dgm:cxn modelId="{CC468395-4615-9340-A4FE-81A6AC7DC0C1}" srcId="{0F20504B-590F-AA4D-A741-C3382E2ADA95}" destId="{F98A7769-D59F-4C4B-B7B4-4629D65D1B29}" srcOrd="0" destOrd="0" parTransId="{1B3294F8-6FF0-CE4A-9BDF-4AFDF579E473}" sibTransId="{3473E8FB-A168-CD4C-8312-B9020EA4A51C}"/>
    <dgm:cxn modelId="{BF4F3FBA-6049-6246-81B6-C710A4971AFF}" type="presOf" srcId="{090652F2-3E2C-814D-A84D-221A87CD9A8F}" destId="{75D4E2E0-065E-E142-9AFB-89A10B7C8CDB}" srcOrd="0" destOrd="0" presId="urn:microsoft.com/office/officeart/2005/8/layout/hierarchy1"/>
    <dgm:cxn modelId="{B3D95E59-C140-8648-8191-6E2226362C23}" srcId="{F98A7769-D59F-4C4B-B7B4-4629D65D1B29}" destId="{5CD19C76-7ABE-554B-AB68-8813C24CC4F6}" srcOrd="3" destOrd="0" parTransId="{C88588F7-4A10-604F-BCA5-0C8EC86FD4C9}" sibTransId="{BAA67C1D-64E4-7F48-9174-B6754578C8B3}"/>
    <dgm:cxn modelId="{DEB4F10D-AFFB-B145-B468-72B5B8752AA8}" srcId="{2090F25A-8418-904B-9CDF-4C2401BFAC0C}" destId="{090652F2-3E2C-814D-A84D-221A87CD9A8F}" srcOrd="0" destOrd="0" parTransId="{92DDB0EB-3626-EF40-A9DA-78288F2637A6}" sibTransId="{856DA633-FB5C-E940-AEA6-33B03154FB3B}"/>
    <dgm:cxn modelId="{536A3932-D45B-754D-B626-C75E96C1D361}" type="presOf" srcId="{BCA6448F-BC4D-324F-97EA-E4C268594439}" destId="{D633BF31-4B48-CF45-8A71-6C3E82EAADB1}" srcOrd="0" destOrd="0" presId="urn:microsoft.com/office/officeart/2005/8/layout/hierarchy1"/>
    <dgm:cxn modelId="{D0420940-46EF-2740-9CCB-7609D1321F6C}" type="presOf" srcId="{97E29B60-5F21-834F-BAAA-F433E0A33FF9}" destId="{55A3CA60-AD11-D447-98DC-63E261342323}" srcOrd="0" destOrd="0" presId="urn:microsoft.com/office/officeart/2005/8/layout/hierarchy1"/>
    <dgm:cxn modelId="{A71BF293-29DE-DB4A-B688-4F7A6C458FD0}" type="presOf" srcId="{B449F30E-3DAA-564F-A604-A0A08E50C0D9}" destId="{DC36CE35-2C20-2045-842F-A9ACAE1AFB0B}" srcOrd="0" destOrd="0" presId="urn:microsoft.com/office/officeart/2005/8/layout/hierarchy1"/>
    <dgm:cxn modelId="{F0FBFA8D-A2A2-7145-BB18-66D9276A7590}" srcId="{F98A7769-D59F-4C4B-B7B4-4629D65D1B29}" destId="{2090F25A-8418-904B-9CDF-4C2401BFAC0C}" srcOrd="0" destOrd="0" parTransId="{4E341DE3-F20A-9045-9D4E-ECB872C1FA10}" sibTransId="{40FBEDA6-8618-EF48-A1E5-78B436B6F057}"/>
    <dgm:cxn modelId="{979A05D0-9964-F545-AE1D-54BD73C9D85C}" type="presOf" srcId="{0C57B2A4-9124-2A43-A545-A7D410D33256}" destId="{A288E767-CF7F-9B45-A47C-3100AD43A502}" srcOrd="0" destOrd="0" presId="urn:microsoft.com/office/officeart/2005/8/layout/hierarchy1"/>
    <dgm:cxn modelId="{3ADF14D4-D6BD-6446-8C07-68ECB1830C96}" type="presOf" srcId="{5CD19C76-7ABE-554B-AB68-8813C24CC4F6}" destId="{A36371A0-6DD6-BA4F-B54C-E343C4488D5D}" srcOrd="0" destOrd="0" presId="urn:microsoft.com/office/officeart/2005/8/layout/hierarchy1"/>
    <dgm:cxn modelId="{BABEAA54-B211-484F-9DFC-AE481B91B463}" type="presOf" srcId="{296609B8-9E5C-3F40-91A2-3BBE8D8A9020}" destId="{26555EDB-9B26-B546-9034-4E03356245C1}" srcOrd="0" destOrd="0" presId="urn:microsoft.com/office/officeart/2005/8/layout/hierarchy1"/>
    <dgm:cxn modelId="{2C3AF7BD-2FD0-BF4B-BA86-504C9287E336}" type="presOf" srcId="{AF18C785-DD4B-C74B-B934-873E95627461}" destId="{8E7BE571-1BC7-0647-9AA8-877CC57CF52E}" srcOrd="0" destOrd="0" presId="urn:microsoft.com/office/officeart/2005/8/layout/hierarchy1"/>
    <dgm:cxn modelId="{0C378C60-E3A0-5A4A-9B8B-DDCE9195C50A}" type="presParOf" srcId="{D29C4008-7078-6C40-B282-B9E6AD0CF340}" destId="{50B12F3B-82F6-5549-AB87-AB3AC7DEDEFF}" srcOrd="0" destOrd="0" presId="urn:microsoft.com/office/officeart/2005/8/layout/hierarchy1"/>
    <dgm:cxn modelId="{5DF17EEB-DE25-EA41-BB40-1E2490507130}" type="presParOf" srcId="{50B12F3B-82F6-5549-AB87-AB3AC7DEDEFF}" destId="{370E192B-C6CC-FA4F-A9A3-0FF8D88F8786}" srcOrd="0" destOrd="0" presId="urn:microsoft.com/office/officeart/2005/8/layout/hierarchy1"/>
    <dgm:cxn modelId="{563B3B6B-5A85-354D-AE24-C223961A262E}" type="presParOf" srcId="{370E192B-C6CC-FA4F-A9A3-0FF8D88F8786}" destId="{85A7EF77-63A8-5841-8934-1B5DC1534CB9}" srcOrd="0" destOrd="0" presId="urn:microsoft.com/office/officeart/2005/8/layout/hierarchy1"/>
    <dgm:cxn modelId="{A64EFBCF-6689-514A-9056-C7896225410D}" type="presParOf" srcId="{370E192B-C6CC-FA4F-A9A3-0FF8D88F8786}" destId="{B35310BF-835F-804E-8314-6ED88D8695DC}" srcOrd="1" destOrd="0" presId="urn:microsoft.com/office/officeart/2005/8/layout/hierarchy1"/>
    <dgm:cxn modelId="{6FC78367-287E-7A4A-9958-F20A1D36E7B4}" type="presParOf" srcId="{50B12F3B-82F6-5549-AB87-AB3AC7DEDEFF}" destId="{9F9AD33D-05EA-F94E-9450-BBFB5741A9E0}" srcOrd="1" destOrd="0" presId="urn:microsoft.com/office/officeart/2005/8/layout/hierarchy1"/>
    <dgm:cxn modelId="{139096A9-121C-D34F-A97F-7F24EDF23800}" type="presParOf" srcId="{9F9AD33D-05EA-F94E-9450-BBFB5741A9E0}" destId="{FE2C68BE-F9E5-6341-8C90-4F6D057DF24A}" srcOrd="0" destOrd="0" presId="urn:microsoft.com/office/officeart/2005/8/layout/hierarchy1"/>
    <dgm:cxn modelId="{1BBD6CA3-CE96-744A-8287-4961B56A608B}" type="presParOf" srcId="{9F9AD33D-05EA-F94E-9450-BBFB5741A9E0}" destId="{48B280F6-7D5B-2742-9A26-E286507F5953}" srcOrd="1" destOrd="0" presId="urn:microsoft.com/office/officeart/2005/8/layout/hierarchy1"/>
    <dgm:cxn modelId="{62E890E9-1C79-4942-AC75-20FA5BA2C010}" type="presParOf" srcId="{48B280F6-7D5B-2742-9A26-E286507F5953}" destId="{3A882FD2-9B33-5341-A525-73281F9C4E91}" srcOrd="0" destOrd="0" presId="urn:microsoft.com/office/officeart/2005/8/layout/hierarchy1"/>
    <dgm:cxn modelId="{8B7EC197-542A-FC43-8E9D-7ACA0A80001F}" type="presParOf" srcId="{3A882FD2-9B33-5341-A525-73281F9C4E91}" destId="{22511096-BCFF-AF4E-87CA-09E3ED42C8FC}" srcOrd="0" destOrd="0" presId="urn:microsoft.com/office/officeart/2005/8/layout/hierarchy1"/>
    <dgm:cxn modelId="{87B29288-13D6-BC45-8E14-3156F16E66E1}" type="presParOf" srcId="{3A882FD2-9B33-5341-A525-73281F9C4E91}" destId="{319BB426-4395-8240-BF7F-7B152D18FFA2}" srcOrd="1" destOrd="0" presId="urn:microsoft.com/office/officeart/2005/8/layout/hierarchy1"/>
    <dgm:cxn modelId="{7C9C90BC-7719-5144-8335-E3058C6BD537}" type="presParOf" srcId="{48B280F6-7D5B-2742-9A26-E286507F5953}" destId="{2B3F0EBD-BD8D-6944-88F4-AA3FC7CB3F40}" srcOrd="1" destOrd="0" presId="urn:microsoft.com/office/officeart/2005/8/layout/hierarchy1"/>
    <dgm:cxn modelId="{33C694DD-AE24-CB42-88E8-CD86631265FD}" type="presParOf" srcId="{2B3F0EBD-BD8D-6944-88F4-AA3FC7CB3F40}" destId="{26F0305C-37CA-E844-A9C8-C043EE378466}" srcOrd="0" destOrd="0" presId="urn:microsoft.com/office/officeart/2005/8/layout/hierarchy1"/>
    <dgm:cxn modelId="{FB6A1BD1-52B0-0A47-885F-C483656C81FA}" type="presParOf" srcId="{2B3F0EBD-BD8D-6944-88F4-AA3FC7CB3F40}" destId="{DCCC9766-D875-0C46-91D5-A9A468020ED0}" srcOrd="1" destOrd="0" presId="urn:microsoft.com/office/officeart/2005/8/layout/hierarchy1"/>
    <dgm:cxn modelId="{BC32E74E-168D-044C-BD7D-6532B84125E1}" type="presParOf" srcId="{DCCC9766-D875-0C46-91D5-A9A468020ED0}" destId="{E5FF4E12-2EE7-D044-9372-2DFF9E47F30C}" srcOrd="0" destOrd="0" presId="urn:microsoft.com/office/officeart/2005/8/layout/hierarchy1"/>
    <dgm:cxn modelId="{87438D9A-747C-B941-86ED-6BDD88D4643F}" type="presParOf" srcId="{E5FF4E12-2EE7-D044-9372-2DFF9E47F30C}" destId="{074163AE-FA25-3A43-9652-6D08266BC1D9}" srcOrd="0" destOrd="0" presId="urn:microsoft.com/office/officeart/2005/8/layout/hierarchy1"/>
    <dgm:cxn modelId="{2D7F4DB1-D137-6E45-95AB-980B848AACDD}" type="presParOf" srcId="{E5FF4E12-2EE7-D044-9372-2DFF9E47F30C}" destId="{75D4E2E0-065E-E142-9AFB-89A10B7C8CDB}" srcOrd="1" destOrd="0" presId="urn:microsoft.com/office/officeart/2005/8/layout/hierarchy1"/>
    <dgm:cxn modelId="{72F162F2-E440-1549-8FFD-EC61F7017BD0}" type="presParOf" srcId="{DCCC9766-D875-0C46-91D5-A9A468020ED0}" destId="{2120B38C-8826-8B4B-B8C3-B628AF8C80AA}" srcOrd="1" destOrd="0" presId="urn:microsoft.com/office/officeart/2005/8/layout/hierarchy1"/>
    <dgm:cxn modelId="{1C63906D-73B7-4E4B-8EFA-95A613DD7B3A}" type="presParOf" srcId="{2B3F0EBD-BD8D-6944-88F4-AA3FC7CB3F40}" destId="{8E7BE571-1BC7-0647-9AA8-877CC57CF52E}" srcOrd="2" destOrd="0" presId="urn:microsoft.com/office/officeart/2005/8/layout/hierarchy1"/>
    <dgm:cxn modelId="{BFE52B43-0362-3E4E-8D17-D9C6EEBCF6BC}" type="presParOf" srcId="{2B3F0EBD-BD8D-6944-88F4-AA3FC7CB3F40}" destId="{5212C0F3-3091-9044-9782-E58569B20897}" srcOrd="3" destOrd="0" presId="urn:microsoft.com/office/officeart/2005/8/layout/hierarchy1"/>
    <dgm:cxn modelId="{1B8E13D2-8F67-B24A-9D4D-FF5EC12FFFF6}" type="presParOf" srcId="{5212C0F3-3091-9044-9782-E58569B20897}" destId="{B4520BDC-2BBD-374C-BCFE-1CFE2E2201D0}" srcOrd="0" destOrd="0" presId="urn:microsoft.com/office/officeart/2005/8/layout/hierarchy1"/>
    <dgm:cxn modelId="{571F015B-CC3C-F74B-8150-CBC01EC2DFEE}" type="presParOf" srcId="{B4520BDC-2BBD-374C-BCFE-1CFE2E2201D0}" destId="{D841E019-E608-2F4F-8110-E46F28861E38}" srcOrd="0" destOrd="0" presId="urn:microsoft.com/office/officeart/2005/8/layout/hierarchy1"/>
    <dgm:cxn modelId="{6451516D-C70C-474D-966A-F305899BFF15}" type="presParOf" srcId="{B4520BDC-2BBD-374C-BCFE-1CFE2E2201D0}" destId="{2EB4488A-7E61-D744-AC8A-EACD95972A10}" srcOrd="1" destOrd="0" presId="urn:microsoft.com/office/officeart/2005/8/layout/hierarchy1"/>
    <dgm:cxn modelId="{F0351F2A-E7E2-644B-898D-62E5DCBCBD15}" type="presParOf" srcId="{5212C0F3-3091-9044-9782-E58569B20897}" destId="{342D70D7-D3FF-D343-A59F-EF1507E0C4C9}" srcOrd="1" destOrd="0" presId="urn:microsoft.com/office/officeart/2005/8/layout/hierarchy1"/>
    <dgm:cxn modelId="{84096D29-41F4-E84F-A088-38B8D97A7D7D}" type="presParOf" srcId="{9F9AD33D-05EA-F94E-9450-BBFB5741A9E0}" destId="{8E73CA4D-FC51-DB4A-876A-6B37C97EFC04}" srcOrd="2" destOrd="0" presId="urn:microsoft.com/office/officeart/2005/8/layout/hierarchy1"/>
    <dgm:cxn modelId="{1C33518B-6995-864E-8951-8DC3730824CF}" type="presParOf" srcId="{9F9AD33D-05EA-F94E-9450-BBFB5741A9E0}" destId="{3AE11D88-8CAD-174B-B57C-CC719AF26A4C}" srcOrd="3" destOrd="0" presId="urn:microsoft.com/office/officeart/2005/8/layout/hierarchy1"/>
    <dgm:cxn modelId="{66A36B3A-D44E-BF4C-B0AC-AB626C867E4D}" type="presParOf" srcId="{3AE11D88-8CAD-174B-B57C-CC719AF26A4C}" destId="{3F3A226C-F3BB-0E4C-9EFB-7478AC4695BD}" srcOrd="0" destOrd="0" presId="urn:microsoft.com/office/officeart/2005/8/layout/hierarchy1"/>
    <dgm:cxn modelId="{41BE183F-28B3-5C44-A388-A3200B9BA18D}" type="presParOf" srcId="{3F3A226C-F3BB-0E4C-9EFB-7478AC4695BD}" destId="{DB271F73-B766-AE4A-B5E3-63929A07D29B}" srcOrd="0" destOrd="0" presId="urn:microsoft.com/office/officeart/2005/8/layout/hierarchy1"/>
    <dgm:cxn modelId="{EEF6F555-7E0C-FC4A-A391-C638001F60B5}" type="presParOf" srcId="{3F3A226C-F3BB-0E4C-9EFB-7478AC4695BD}" destId="{D633BF31-4B48-CF45-8A71-6C3E82EAADB1}" srcOrd="1" destOrd="0" presId="urn:microsoft.com/office/officeart/2005/8/layout/hierarchy1"/>
    <dgm:cxn modelId="{6725FD68-5B0D-EC49-90E6-4537B68C0F18}" type="presParOf" srcId="{3AE11D88-8CAD-174B-B57C-CC719AF26A4C}" destId="{F2E05C42-D299-F546-BEA6-89C15A7B0DDC}" srcOrd="1" destOrd="0" presId="urn:microsoft.com/office/officeart/2005/8/layout/hierarchy1"/>
    <dgm:cxn modelId="{F77C524C-A8D3-894B-955E-423B4EA2F53D}" type="presParOf" srcId="{F2E05C42-D299-F546-BEA6-89C15A7B0DDC}" destId="{97CE461B-E50F-984C-8AA6-120AFC06A0D0}" srcOrd="0" destOrd="0" presId="urn:microsoft.com/office/officeart/2005/8/layout/hierarchy1"/>
    <dgm:cxn modelId="{3E51CB21-A53F-A04C-95A5-FCB84527AD11}" type="presParOf" srcId="{F2E05C42-D299-F546-BEA6-89C15A7B0DDC}" destId="{9F8D91C7-17B9-4545-8D35-48EDADB340C6}" srcOrd="1" destOrd="0" presId="urn:microsoft.com/office/officeart/2005/8/layout/hierarchy1"/>
    <dgm:cxn modelId="{BBD746DC-7361-1A46-93E3-F9B25B8D0BBF}" type="presParOf" srcId="{9F8D91C7-17B9-4545-8D35-48EDADB340C6}" destId="{B55D0FF2-8732-4F4B-80B0-F2330849187A}" srcOrd="0" destOrd="0" presId="urn:microsoft.com/office/officeart/2005/8/layout/hierarchy1"/>
    <dgm:cxn modelId="{A289F1D5-5510-1944-902B-A9FEF69A1CC8}" type="presParOf" srcId="{B55D0FF2-8732-4F4B-80B0-F2330849187A}" destId="{B38B065A-E912-244B-9225-61F37BF01C29}" srcOrd="0" destOrd="0" presId="urn:microsoft.com/office/officeart/2005/8/layout/hierarchy1"/>
    <dgm:cxn modelId="{CAFCCE9E-FE0F-F44B-8288-70A9A52DE10D}" type="presParOf" srcId="{B55D0FF2-8732-4F4B-80B0-F2330849187A}" destId="{51FB7DEE-6226-2E45-BF1F-727539F67416}" srcOrd="1" destOrd="0" presId="urn:microsoft.com/office/officeart/2005/8/layout/hierarchy1"/>
    <dgm:cxn modelId="{A679B3F8-6B4B-3441-A607-828B9AF136C4}" type="presParOf" srcId="{9F8D91C7-17B9-4545-8D35-48EDADB340C6}" destId="{6D0EB140-502F-8940-9785-8A01BE5710B4}" srcOrd="1" destOrd="0" presId="urn:microsoft.com/office/officeart/2005/8/layout/hierarchy1"/>
    <dgm:cxn modelId="{4916E9CF-CD94-F043-A5C8-6B5E33EEA1A0}" type="presParOf" srcId="{F2E05C42-D299-F546-BEA6-89C15A7B0DDC}" destId="{F6F0A8B5-9D84-224D-AE87-2B90A24A9195}" srcOrd="2" destOrd="0" presId="urn:microsoft.com/office/officeart/2005/8/layout/hierarchy1"/>
    <dgm:cxn modelId="{AD8A536C-D666-6648-95FE-BAAAA199FE05}" type="presParOf" srcId="{F2E05C42-D299-F546-BEA6-89C15A7B0DDC}" destId="{52671919-2FDF-2042-9644-FF3EEEABAE22}" srcOrd="3" destOrd="0" presId="urn:microsoft.com/office/officeart/2005/8/layout/hierarchy1"/>
    <dgm:cxn modelId="{F0DD01A3-1B3A-7849-A73B-A40D7C6BA8FC}" type="presParOf" srcId="{52671919-2FDF-2042-9644-FF3EEEABAE22}" destId="{C791713D-18AB-2C44-973D-607193C78DAF}" srcOrd="0" destOrd="0" presId="urn:microsoft.com/office/officeart/2005/8/layout/hierarchy1"/>
    <dgm:cxn modelId="{4F736F5C-CB5A-5347-9E4E-C6E5397E3E3C}" type="presParOf" srcId="{C791713D-18AB-2C44-973D-607193C78DAF}" destId="{F8063169-E3D6-1E42-AD69-E538BDAC5137}" srcOrd="0" destOrd="0" presId="urn:microsoft.com/office/officeart/2005/8/layout/hierarchy1"/>
    <dgm:cxn modelId="{F97CE831-0A27-9C4B-B456-79DE236FCD7D}" type="presParOf" srcId="{C791713D-18AB-2C44-973D-607193C78DAF}" destId="{2617A22F-7722-2847-AB5E-92D0EDBF0C8E}" srcOrd="1" destOrd="0" presId="urn:microsoft.com/office/officeart/2005/8/layout/hierarchy1"/>
    <dgm:cxn modelId="{440AF0F0-744B-B740-A5DC-738A1BCD6419}" type="presParOf" srcId="{52671919-2FDF-2042-9644-FF3EEEABAE22}" destId="{221BCBF5-1765-D942-88C1-79418A842036}" srcOrd="1" destOrd="0" presId="urn:microsoft.com/office/officeart/2005/8/layout/hierarchy1"/>
    <dgm:cxn modelId="{0076E38E-B016-7E49-9663-56D43874E151}" type="presParOf" srcId="{F2E05C42-D299-F546-BEA6-89C15A7B0DDC}" destId="{CA6CE72B-06F7-1F45-834A-026A931D53B4}" srcOrd="4" destOrd="0" presId="urn:microsoft.com/office/officeart/2005/8/layout/hierarchy1"/>
    <dgm:cxn modelId="{E265326E-2B7D-7B45-BD60-1479EBAA23D2}" type="presParOf" srcId="{F2E05C42-D299-F546-BEA6-89C15A7B0DDC}" destId="{EDA05278-0687-A84A-B3A8-0D7A726325A4}" srcOrd="5" destOrd="0" presId="urn:microsoft.com/office/officeart/2005/8/layout/hierarchy1"/>
    <dgm:cxn modelId="{19C3D1C2-9304-CC49-B6E2-F85B2B07032C}" type="presParOf" srcId="{EDA05278-0687-A84A-B3A8-0D7A726325A4}" destId="{84E26384-75D4-304C-85F6-161705BDDDEF}" srcOrd="0" destOrd="0" presId="urn:microsoft.com/office/officeart/2005/8/layout/hierarchy1"/>
    <dgm:cxn modelId="{B885620E-B671-6F4C-8289-EDD12512FCC5}" type="presParOf" srcId="{84E26384-75D4-304C-85F6-161705BDDDEF}" destId="{34B0F13D-6FDE-7D40-934F-B94155B57747}" srcOrd="0" destOrd="0" presId="urn:microsoft.com/office/officeart/2005/8/layout/hierarchy1"/>
    <dgm:cxn modelId="{3D4ADD59-F180-E741-9B17-D4D012CB6863}" type="presParOf" srcId="{84E26384-75D4-304C-85F6-161705BDDDEF}" destId="{88FE5185-0C00-E241-B688-E41F08F7A992}" srcOrd="1" destOrd="0" presId="urn:microsoft.com/office/officeart/2005/8/layout/hierarchy1"/>
    <dgm:cxn modelId="{1375E0B0-C9A5-3B4D-9CF5-ADBA15F7DCDC}" type="presParOf" srcId="{EDA05278-0687-A84A-B3A8-0D7A726325A4}" destId="{C61436D6-5AD4-9449-9644-7975CF0D1CBB}" srcOrd="1" destOrd="0" presId="urn:microsoft.com/office/officeart/2005/8/layout/hierarchy1"/>
    <dgm:cxn modelId="{E51DA317-4331-4C4D-B096-7C45B57314A2}" type="presParOf" srcId="{9F9AD33D-05EA-F94E-9450-BBFB5741A9E0}" destId="{55A3CA60-AD11-D447-98DC-63E261342323}" srcOrd="4" destOrd="0" presId="urn:microsoft.com/office/officeart/2005/8/layout/hierarchy1"/>
    <dgm:cxn modelId="{3EA4D0EA-5ABD-F348-A8C6-03D628F07CA9}" type="presParOf" srcId="{9F9AD33D-05EA-F94E-9450-BBFB5741A9E0}" destId="{DCB5071B-126E-444D-8B54-78F5B8AA3B72}" srcOrd="5" destOrd="0" presId="urn:microsoft.com/office/officeart/2005/8/layout/hierarchy1"/>
    <dgm:cxn modelId="{418ECA2C-7958-384F-A809-8EC460AC47AB}" type="presParOf" srcId="{DCB5071B-126E-444D-8B54-78F5B8AA3B72}" destId="{B66BF781-6DEC-304D-AB1C-4B69FEDE3C3E}" srcOrd="0" destOrd="0" presId="urn:microsoft.com/office/officeart/2005/8/layout/hierarchy1"/>
    <dgm:cxn modelId="{2C8D1589-0163-3F4E-84D5-1A56732F3B93}" type="presParOf" srcId="{B66BF781-6DEC-304D-AB1C-4B69FEDE3C3E}" destId="{1A416138-2C8F-334A-94B3-B7DD93C88B37}" srcOrd="0" destOrd="0" presId="urn:microsoft.com/office/officeart/2005/8/layout/hierarchy1"/>
    <dgm:cxn modelId="{C42E1966-0588-4F48-A248-0C222216AD91}" type="presParOf" srcId="{B66BF781-6DEC-304D-AB1C-4B69FEDE3C3E}" destId="{5E63DCA0-2A3B-1A4E-949C-02215CFD98FD}" srcOrd="1" destOrd="0" presId="urn:microsoft.com/office/officeart/2005/8/layout/hierarchy1"/>
    <dgm:cxn modelId="{E481455C-C491-704C-B3D9-51B99E250086}" type="presParOf" srcId="{DCB5071B-126E-444D-8B54-78F5B8AA3B72}" destId="{6F221F43-9226-F446-9CD4-D02018775403}" srcOrd="1" destOrd="0" presId="urn:microsoft.com/office/officeart/2005/8/layout/hierarchy1"/>
    <dgm:cxn modelId="{26D26163-3E8E-5B4B-B8AE-CC7005E36AAC}" type="presParOf" srcId="{6F221F43-9226-F446-9CD4-D02018775403}" destId="{32FEA755-1FD4-9A4F-A360-62215930A688}" srcOrd="0" destOrd="0" presId="urn:microsoft.com/office/officeart/2005/8/layout/hierarchy1"/>
    <dgm:cxn modelId="{6D054D15-59AE-C145-8517-30A7BF99063D}" type="presParOf" srcId="{6F221F43-9226-F446-9CD4-D02018775403}" destId="{80714DA2-083F-4845-852B-DC53347A2528}" srcOrd="1" destOrd="0" presId="urn:microsoft.com/office/officeart/2005/8/layout/hierarchy1"/>
    <dgm:cxn modelId="{F8EAAE8B-FE02-D345-8A94-9FE4D62EBBF4}" type="presParOf" srcId="{80714DA2-083F-4845-852B-DC53347A2528}" destId="{3955F3A0-2C39-0340-B2F6-A1573441778E}" srcOrd="0" destOrd="0" presId="urn:microsoft.com/office/officeart/2005/8/layout/hierarchy1"/>
    <dgm:cxn modelId="{AA77073D-5944-6641-8F84-2B7C8D25B0D2}" type="presParOf" srcId="{3955F3A0-2C39-0340-B2F6-A1573441778E}" destId="{DC83E2C8-DF65-7F48-93F9-9023C9E8B320}" srcOrd="0" destOrd="0" presId="urn:microsoft.com/office/officeart/2005/8/layout/hierarchy1"/>
    <dgm:cxn modelId="{9FAF4EF1-8282-764F-8F70-65D23B11F7A6}" type="presParOf" srcId="{3955F3A0-2C39-0340-B2F6-A1573441778E}" destId="{26555EDB-9B26-B546-9034-4E03356245C1}" srcOrd="1" destOrd="0" presId="urn:microsoft.com/office/officeart/2005/8/layout/hierarchy1"/>
    <dgm:cxn modelId="{937C249D-062C-8C4F-8980-4648F2074A40}" type="presParOf" srcId="{80714DA2-083F-4845-852B-DC53347A2528}" destId="{C2FEB520-5040-1C43-891B-797BD3637AC6}" srcOrd="1" destOrd="0" presId="urn:microsoft.com/office/officeart/2005/8/layout/hierarchy1"/>
    <dgm:cxn modelId="{10F134B8-9B98-984F-A7DD-850814547609}" type="presParOf" srcId="{9F9AD33D-05EA-F94E-9450-BBFB5741A9E0}" destId="{E065BAF7-BD00-F741-8CE6-3465610C28FF}" srcOrd="6" destOrd="0" presId="urn:microsoft.com/office/officeart/2005/8/layout/hierarchy1"/>
    <dgm:cxn modelId="{A84FF1DF-DB17-7044-AF4F-A1E9CB1F742E}" type="presParOf" srcId="{9F9AD33D-05EA-F94E-9450-BBFB5741A9E0}" destId="{ABFD5B95-6ABD-9B4E-9795-89306BB8B15A}" srcOrd="7" destOrd="0" presId="urn:microsoft.com/office/officeart/2005/8/layout/hierarchy1"/>
    <dgm:cxn modelId="{04023CB1-0F5C-304E-B27A-CA1F1EC04DD6}" type="presParOf" srcId="{ABFD5B95-6ABD-9B4E-9795-89306BB8B15A}" destId="{D6585D93-254D-574B-BFF5-BF4749A0E502}" srcOrd="0" destOrd="0" presId="urn:microsoft.com/office/officeart/2005/8/layout/hierarchy1"/>
    <dgm:cxn modelId="{0422618B-DFE8-DF46-A066-6B245C7AA996}" type="presParOf" srcId="{D6585D93-254D-574B-BFF5-BF4749A0E502}" destId="{BED673EC-AF36-4F41-8A01-55B63EA5A676}" srcOrd="0" destOrd="0" presId="urn:microsoft.com/office/officeart/2005/8/layout/hierarchy1"/>
    <dgm:cxn modelId="{3AC963A5-37F9-4646-9E23-6A789B29F125}" type="presParOf" srcId="{D6585D93-254D-574B-BFF5-BF4749A0E502}" destId="{A36371A0-6DD6-BA4F-B54C-E343C4488D5D}" srcOrd="1" destOrd="0" presId="urn:microsoft.com/office/officeart/2005/8/layout/hierarchy1"/>
    <dgm:cxn modelId="{51E56B0F-815B-4E45-936C-D19C0975EEFE}" type="presParOf" srcId="{ABFD5B95-6ABD-9B4E-9795-89306BB8B15A}" destId="{0683BB89-3DAD-9743-9190-C98BE0F90519}" srcOrd="1" destOrd="0" presId="urn:microsoft.com/office/officeart/2005/8/layout/hierarchy1"/>
    <dgm:cxn modelId="{FD6A6012-B9B2-6F42-8E17-F06F219AC8F9}" type="presParOf" srcId="{9F9AD33D-05EA-F94E-9450-BBFB5741A9E0}" destId="{6D4407EA-3B71-D64C-8F1D-E2FFB59A2AAB}" srcOrd="8" destOrd="0" presId="urn:microsoft.com/office/officeart/2005/8/layout/hierarchy1"/>
    <dgm:cxn modelId="{C89FB37E-C0F9-9446-88DF-F5CBCF41E855}" type="presParOf" srcId="{9F9AD33D-05EA-F94E-9450-BBFB5741A9E0}" destId="{9BBF8572-C56F-5041-8174-5F3D01398835}" srcOrd="9" destOrd="0" presId="urn:microsoft.com/office/officeart/2005/8/layout/hierarchy1"/>
    <dgm:cxn modelId="{12EA126F-11F8-884D-A33B-42004CBEECC3}" type="presParOf" srcId="{9BBF8572-C56F-5041-8174-5F3D01398835}" destId="{9C4600C0-68A2-644A-8F0F-F1698FEC81E9}" srcOrd="0" destOrd="0" presId="urn:microsoft.com/office/officeart/2005/8/layout/hierarchy1"/>
    <dgm:cxn modelId="{6B82A3BA-E53D-944F-AF59-AB3F4AE186B7}" type="presParOf" srcId="{9C4600C0-68A2-644A-8F0F-F1698FEC81E9}" destId="{14475A97-1BFF-D34D-A1EA-0C474E1266F3}" srcOrd="0" destOrd="0" presId="urn:microsoft.com/office/officeart/2005/8/layout/hierarchy1"/>
    <dgm:cxn modelId="{2B4DD6E7-D994-D94F-984A-04DDB44D2042}" type="presParOf" srcId="{9C4600C0-68A2-644A-8F0F-F1698FEC81E9}" destId="{A288E767-CF7F-9B45-A47C-3100AD43A502}" srcOrd="1" destOrd="0" presId="urn:microsoft.com/office/officeart/2005/8/layout/hierarchy1"/>
    <dgm:cxn modelId="{368E25AA-67D0-034D-A88A-C3A03C83C76C}" type="presParOf" srcId="{9BBF8572-C56F-5041-8174-5F3D01398835}" destId="{B762B34A-333E-5745-9996-C912CB3A2FA3}" srcOrd="1" destOrd="0" presId="urn:microsoft.com/office/officeart/2005/8/layout/hierarchy1"/>
    <dgm:cxn modelId="{D10B6A15-DE3B-DF4F-9FAE-FD1EC55C49F9}" type="presParOf" srcId="{9F9AD33D-05EA-F94E-9450-BBFB5741A9E0}" destId="{DC36CE35-2C20-2045-842F-A9ACAE1AFB0B}" srcOrd="10" destOrd="0" presId="urn:microsoft.com/office/officeart/2005/8/layout/hierarchy1"/>
    <dgm:cxn modelId="{6A6838B5-64D7-3446-900B-E22D319A3646}" type="presParOf" srcId="{9F9AD33D-05EA-F94E-9450-BBFB5741A9E0}" destId="{100A6D93-EB00-6F47-819B-CD1F5AFDD84B}" srcOrd="11" destOrd="0" presId="urn:microsoft.com/office/officeart/2005/8/layout/hierarchy1"/>
    <dgm:cxn modelId="{DE535E32-7A12-844C-B387-C1485E2F6CA9}" type="presParOf" srcId="{100A6D93-EB00-6F47-819B-CD1F5AFDD84B}" destId="{0DD780A8-121C-8A41-B43A-EDA3B9CA9F0C}" srcOrd="0" destOrd="0" presId="urn:microsoft.com/office/officeart/2005/8/layout/hierarchy1"/>
    <dgm:cxn modelId="{7F1A38F8-033D-9C46-9C03-D6A8F23AC225}" type="presParOf" srcId="{0DD780A8-121C-8A41-B43A-EDA3B9CA9F0C}" destId="{1141B441-1E24-9E4E-904D-2F0D6B3D316E}" srcOrd="0" destOrd="0" presId="urn:microsoft.com/office/officeart/2005/8/layout/hierarchy1"/>
    <dgm:cxn modelId="{494FC7BA-AA76-2F4A-AEA6-9B0640DF65CB}" type="presParOf" srcId="{0DD780A8-121C-8A41-B43A-EDA3B9CA9F0C}" destId="{84BB658F-5903-944D-B03F-2E52E13607A4}" srcOrd="1" destOrd="0" presId="urn:microsoft.com/office/officeart/2005/8/layout/hierarchy1"/>
    <dgm:cxn modelId="{B25BD6B0-D301-F140-898E-451777C8F84E}" type="presParOf" srcId="{100A6D93-EB00-6F47-819B-CD1F5AFDD84B}" destId="{071DF498-5DFF-8741-B4B5-D58D681AA68C}" srcOrd="1" destOrd="0" presId="urn:microsoft.com/office/officeart/2005/8/layout/hierarchy1"/>
    <dgm:cxn modelId="{9C419111-A333-BE4D-8140-BE910E982099}" type="presParOf" srcId="{9F9AD33D-05EA-F94E-9450-BBFB5741A9E0}" destId="{81B89616-30F1-B94A-9E8E-AFEC9F4109FE}" srcOrd="12" destOrd="0" presId="urn:microsoft.com/office/officeart/2005/8/layout/hierarchy1"/>
    <dgm:cxn modelId="{F642E781-84B4-0E46-97DB-58DF9ED5932D}" type="presParOf" srcId="{9F9AD33D-05EA-F94E-9450-BBFB5741A9E0}" destId="{BF68DE97-CC09-2C42-83D3-D990EB1131AE}" srcOrd="13" destOrd="0" presId="urn:microsoft.com/office/officeart/2005/8/layout/hierarchy1"/>
    <dgm:cxn modelId="{F91378D9-9CED-8C44-9DBC-A7EB4C3D4B75}" type="presParOf" srcId="{BF68DE97-CC09-2C42-83D3-D990EB1131AE}" destId="{6E1E4FBC-DF92-6941-A54C-3B3F6839CEA0}" srcOrd="0" destOrd="0" presId="urn:microsoft.com/office/officeart/2005/8/layout/hierarchy1"/>
    <dgm:cxn modelId="{9F37B5BB-CF31-464B-86E3-A820F8EEE3CA}" type="presParOf" srcId="{6E1E4FBC-DF92-6941-A54C-3B3F6839CEA0}" destId="{A4DE8419-D990-BE4C-9EC6-B643794CAE89}" srcOrd="0" destOrd="0" presId="urn:microsoft.com/office/officeart/2005/8/layout/hierarchy1"/>
    <dgm:cxn modelId="{B4CC7F77-D094-A849-AB5A-C717921BC429}" type="presParOf" srcId="{6E1E4FBC-DF92-6941-A54C-3B3F6839CEA0}" destId="{1F475880-1E33-3B41-8EBB-0C9ED2A01737}" srcOrd="1" destOrd="0" presId="urn:microsoft.com/office/officeart/2005/8/layout/hierarchy1"/>
    <dgm:cxn modelId="{F88910BD-ACEC-DB43-BAB7-B86D3ABEA96D}" type="presParOf" srcId="{BF68DE97-CC09-2C42-83D3-D990EB1131AE}" destId="{98682AED-DBC7-AA49-BEC7-E6F0ECA605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45826-D123-0E48-AC58-2F4E68840F3F}">
      <dsp:nvSpPr>
        <dsp:cNvPr id="0" name=""/>
        <dsp:cNvSpPr/>
      </dsp:nvSpPr>
      <dsp:spPr>
        <a:xfrm>
          <a:off x="-6274739" y="-960568"/>
          <a:ext cx="7474445" cy="7474445"/>
        </a:xfrm>
        <a:prstGeom prst="blockArc">
          <a:avLst>
            <a:gd name="adj1" fmla="val 18900000"/>
            <a:gd name="adj2" fmla="val 2700000"/>
            <a:gd name="adj3" fmla="val 289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BDBD4-B22C-C844-B2CC-6B9B6D207E93}">
      <dsp:nvSpPr>
        <dsp:cNvPr id="0" name=""/>
        <dsp:cNvSpPr/>
      </dsp:nvSpPr>
      <dsp:spPr>
        <a:xfrm>
          <a:off x="389564" y="252453"/>
          <a:ext cx="8132610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前言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期待结果、普遍现象</a:t>
          </a:r>
          <a:endParaRPr lang="zh-CN" altLang="en-US" sz="1000" kern="1200" dirty="0" smtClean="0"/>
        </a:p>
      </dsp:txBody>
      <dsp:txXfrm>
        <a:off x="389564" y="252453"/>
        <a:ext cx="8132610" cy="504684"/>
      </dsp:txXfrm>
    </dsp:sp>
    <dsp:sp modelId="{A4E80B33-72AB-3D43-81E2-4E4BA762F1CE}">
      <dsp:nvSpPr>
        <dsp:cNvPr id="0" name=""/>
        <dsp:cNvSpPr/>
      </dsp:nvSpPr>
      <dsp:spPr>
        <a:xfrm>
          <a:off x="74136" y="189367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778B9-3B70-B34C-8A88-7F56C143E0B2}">
      <dsp:nvSpPr>
        <dsp:cNvPr id="0" name=""/>
        <dsp:cNvSpPr/>
      </dsp:nvSpPr>
      <dsp:spPr>
        <a:xfrm>
          <a:off x="846601" y="1009924"/>
          <a:ext cx="7675573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生命周期标准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平台标准生命周期</a:t>
          </a:r>
        </a:p>
      </dsp:txBody>
      <dsp:txXfrm>
        <a:off x="846601" y="1009924"/>
        <a:ext cx="7675573" cy="504684"/>
      </dsp:txXfrm>
    </dsp:sp>
    <dsp:sp modelId="{44B0CDBE-8C5F-194F-AC26-9895E6EDDF0C}">
      <dsp:nvSpPr>
        <dsp:cNvPr id="0" name=""/>
        <dsp:cNvSpPr/>
      </dsp:nvSpPr>
      <dsp:spPr>
        <a:xfrm>
          <a:off x="531173" y="946839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9971-F659-3F42-B69D-6C95AAD46159}">
      <dsp:nvSpPr>
        <dsp:cNvPr id="0" name=""/>
        <dsp:cNvSpPr/>
      </dsp:nvSpPr>
      <dsp:spPr>
        <a:xfrm>
          <a:off x="1097055" y="1766840"/>
          <a:ext cx="7425119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角色标准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平台用户类型、平台公有用户角色关系图、平台私有用户角色关系图</a:t>
          </a:r>
          <a:endParaRPr lang="zh-CN" altLang="en-US" sz="1000" kern="1200" dirty="0"/>
        </a:p>
      </dsp:txBody>
      <dsp:txXfrm>
        <a:off x="1097055" y="1766840"/>
        <a:ext cx="7425119" cy="504684"/>
      </dsp:txXfrm>
    </dsp:sp>
    <dsp:sp modelId="{88F2F7BF-F8FC-9749-B61D-1D2158F33164}">
      <dsp:nvSpPr>
        <dsp:cNvPr id="0" name=""/>
        <dsp:cNvSpPr/>
      </dsp:nvSpPr>
      <dsp:spPr>
        <a:xfrm>
          <a:off x="781628" y="1703754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BD79A-F913-5749-80CF-8AFC73D4B552}">
      <dsp:nvSpPr>
        <dsp:cNvPr id="0" name=""/>
        <dsp:cNvSpPr/>
      </dsp:nvSpPr>
      <dsp:spPr>
        <a:xfrm>
          <a:off x="1177023" y="2524311"/>
          <a:ext cx="7345151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流程标准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流程类型分类标准</a:t>
          </a:r>
          <a:endParaRPr lang="zh-CN" altLang="en-US" sz="1000" kern="1200" dirty="0"/>
        </a:p>
      </dsp:txBody>
      <dsp:txXfrm>
        <a:off x="1177023" y="2524311"/>
        <a:ext cx="7345151" cy="504684"/>
      </dsp:txXfrm>
    </dsp:sp>
    <dsp:sp modelId="{10491603-6E0D-7641-8D45-1F937A603F65}">
      <dsp:nvSpPr>
        <dsp:cNvPr id="0" name=""/>
        <dsp:cNvSpPr/>
      </dsp:nvSpPr>
      <dsp:spPr>
        <a:xfrm>
          <a:off x="861595" y="2461226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088AB-B2C4-034F-8676-A5CC0B5FA785}">
      <dsp:nvSpPr>
        <dsp:cNvPr id="0" name=""/>
        <dsp:cNvSpPr/>
      </dsp:nvSpPr>
      <dsp:spPr>
        <a:xfrm>
          <a:off x="1097055" y="3281782"/>
          <a:ext cx="7425119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岗位职责标准</a:t>
          </a:r>
          <a:endParaRPr lang="zh-CN" altLang="en-US" sz="1300" kern="1200" dirty="0"/>
        </a:p>
      </dsp:txBody>
      <dsp:txXfrm>
        <a:off x="1097055" y="3281782"/>
        <a:ext cx="7425119" cy="504684"/>
      </dsp:txXfrm>
    </dsp:sp>
    <dsp:sp modelId="{D1010DE1-061C-E741-A16C-83EA0B541822}">
      <dsp:nvSpPr>
        <dsp:cNvPr id="0" name=""/>
        <dsp:cNvSpPr/>
      </dsp:nvSpPr>
      <dsp:spPr>
        <a:xfrm>
          <a:off x="781628" y="3218697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F42D1-1E9F-9A46-BE30-7A4B5409176D}">
      <dsp:nvSpPr>
        <dsp:cNvPr id="0" name=""/>
        <dsp:cNvSpPr/>
      </dsp:nvSpPr>
      <dsp:spPr>
        <a:xfrm>
          <a:off x="846601" y="4038698"/>
          <a:ext cx="7675573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讨论</a:t>
          </a:r>
          <a:endParaRPr lang="zh-CN" altLang="en-US" sz="1300" kern="1200" dirty="0"/>
        </a:p>
      </dsp:txBody>
      <dsp:txXfrm>
        <a:off x="846601" y="4038698"/>
        <a:ext cx="7675573" cy="504684"/>
      </dsp:txXfrm>
    </dsp:sp>
    <dsp:sp modelId="{8604B3D9-2DB9-1E40-AF1B-A7333C813D55}">
      <dsp:nvSpPr>
        <dsp:cNvPr id="0" name=""/>
        <dsp:cNvSpPr/>
      </dsp:nvSpPr>
      <dsp:spPr>
        <a:xfrm>
          <a:off x="531173" y="3975613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5D7C8-E9DC-FD4F-9409-DE234F4280CD}">
      <dsp:nvSpPr>
        <dsp:cNvPr id="0" name=""/>
        <dsp:cNvSpPr/>
      </dsp:nvSpPr>
      <dsp:spPr>
        <a:xfrm>
          <a:off x="389564" y="4796169"/>
          <a:ext cx="8132610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附录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标准集合、理论指导手册、指导手册附录</a:t>
          </a:r>
          <a:endParaRPr lang="zh-CN" altLang="en-US" sz="1000" kern="1200" dirty="0"/>
        </a:p>
      </dsp:txBody>
      <dsp:txXfrm>
        <a:off x="389564" y="4796169"/>
        <a:ext cx="8132610" cy="504684"/>
      </dsp:txXfrm>
    </dsp:sp>
    <dsp:sp modelId="{BC0C8390-5BBC-7643-8258-D97FD7026A6B}">
      <dsp:nvSpPr>
        <dsp:cNvPr id="0" name=""/>
        <dsp:cNvSpPr/>
      </dsp:nvSpPr>
      <dsp:spPr>
        <a:xfrm>
          <a:off x="74136" y="4733084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A770D-B0C4-B24A-9439-39500ACA72B0}">
      <dsp:nvSpPr>
        <dsp:cNvPr id="0" name=""/>
        <dsp:cNvSpPr/>
      </dsp:nvSpPr>
      <dsp:spPr>
        <a:xfrm>
          <a:off x="10668266" y="1711970"/>
          <a:ext cx="538017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538017" y="174488"/>
              </a:lnTo>
              <a:lnTo>
                <a:pt x="538017" y="25604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8C1F2-E260-0040-AFE0-E4E252608F28}">
      <dsp:nvSpPr>
        <dsp:cNvPr id="0" name=""/>
        <dsp:cNvSpPr/>
      </dsp:nvSpPr>
      <dsp:spPr>
        <a:xfrm>
          <a:off x="10130249" y="1711970"/>
          <a:ext cx="538017" cy="256047"/>
        </a:xfrm>
        <a:custGeom>
          <a:avLst/>
          <a:gdLst/>
          <a:ahLst/>
          <a:cxnLst/>
          <a:rect l="0" t="0" r="0" b="0"/>
          <a:pathLst>
            <a:path>
              <a:moveTo>
                <a:pt x="538017" y="0"/>
              </a:moveTo>
              <a:lnTo>
                <a:pt x="538017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C027F-960A-1E40-887F-2B1734718781}">
      <dsp:nvSpPr>
        <dsp:cNvPr id="0" name=""/>
        <dsp:cNvSpPr/>
      </dsp:nvSpPr>
      <dsp:spPr>
        <a:xfrm>
          <a:off x="5557100" y="896873"/>
          <a:ext cx="5111166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5111166" y="174488"/>
              </a:lnTo>
              <a:lnTo>
                <a:pt x="5111166" y="25604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BDBA3-B1BE-F544-A7A5-D399650371A8}">
      <dsp:nvSpPr>
        <dsp:cNvPr id="0" name=""/>
        <dsp:cNvSpPr/>
      </dsp:nvSpPr>
      <dsp:spPr>
        <a:xfrm>
          <a:off x="6364126" y="1711970"/>
          <a:ext cx="2690087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2690087" y="174488"/>
              </a:lnTo>
              <a:lnTo>
                <a:pt x="2690087" y="25604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215F2-77A9-494A-BBBB-38364129C23D}">
      <dsp:nvSpPr>
        <dsp:cNvPr id="0" name=""/>
        <dsp:cNvSpPr/>
      </dsp:nvSpPr>
      <dsp:spPr>
        <a:xfrm>
          <a:off x="6364126" y="1711970"/>
          <a:ext cx="1614052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1614052" y="174488"/>
              </a:lnTo>
              <a:lnTo>
                <a:pt x="1614052" y="25604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12F45-7EC7-D743-8FA7-16650990AE2B}">
      <dsp:nvSpPr>
        <dsp:cNvPr id="0" name=""/>
        <dsp:cNvSpPr/>
      </dsp:nvSpPr>
      <dsp:spPr>
        <a:xfrm>
          <a:off x="6364126" y="1711970"/>
          <a:ext cx="538017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538017" y="174488"/>
              </a:lnTo>
              <a:lnTo>
                <a:pt x="538017" y="25604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FD315-8944-9143-9DC6-3D472C325C23}">
      <dsp:nvSpPr>
        <dsp:cNvPr id="0" name=""/>
        <dsp:cNvSpPr/>
      </dsp:nvSpPr>
      <dsp:spPr>
        <a:xfrm>
          <a:off x="5826108" y="1711970"/>
          <a:ext cx="538017" cy="256047"/>
        </a:xfrm>
        <a:custGeom>
          <a:avLst/>
          <a:gdLst/>
          <a:ahLst/>
          <a:cxnLst/>
          <a:rect l="0" t="0" r="0" b="0"/>
          <a:pathLst>
            <a:path>
              <a:moveTo>
                <a:pt x="538017" y="0"/>
              </a:moveTo>
              <a:lnTo>
                <a:pt x="538017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7791B-7415-4C48-91F7-7D24E739F2BB}">
      <dsp:nvSpPr>
        <dsp:cNvPr id="0" name=""/>
        <dsp:cNvSpPr/>
      </dsp:nvSpPr>
      <dsp:spPr>
        <a:xfrm>
          <a:off x="4750073" y="1711970"/>
          <a:ext cx="1614052" cy="256047"/>
        </a:xfrm>
        <a:custGeom>
          <a:avLst/>
          <a:gdLst/>
          <a:ahLst/>
          <a:cxnLst/>
          <a:rect l="0" t="0" r="0" b="0"/>
          <a:pathLst>
            <a:path>
              <a:moveTo>
                <a:pt x="1614052" y="0"/>
              </a:moveTo>
              <a:lnTo>
                <a:pt x="1614052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301FC-17A7-7E43-9D28-83A33905C69C}">
      <dsp:nvSpPr>
        <dsp:cNvPr id="0" name=""/>
        <dsp:cNvSpPr/>
      </dsp:nvSpPr>
      <dsp:spPr>
        <a:xfrm>
          <a:off x="3674038" y="1711970"/>
          <a:ext cx="2690087" cy="256047"/>
        </a:xfrm>
        <a:custGeom>
          <a:avLst/>
          <a:gdLst/>
          <a:ahLst/>
          <a:cxnLst/>
          <a:rect l="0" t="0" r="0" b="0"/>
          <a:pathLst>
            <a:path>
              <a:moveTo>
                <a:pt x="2690087" y="0"/>
              </a:moveTo>
              <a:lnTo>
                <a:pt x="2690087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91AA9-C7FA-AE4D-B038-A8F7A77F8728}">
      <dsp:nvSpPr>
        <dsp:cNvPr id="0" name=""/>
        <dsp:cNvSpPr/>
      </dsp:nvSpPr>
      <dsp:spPr>
        <a:xfrm>
          <a:off x="5557100" y="896873"/>
          <a:ext cx="807026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807026" y="174488"/>
              </a:lnTo>
              <a:lnTo>
                <a:pt x="807026" y="25604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F0754-7C6C-C241-805C-A66EB5C7E508}">
      <dsp:nvSpPr>
        <dsp:cNvPr id="0" name=""/>
        <dsp:cNvSpPr/>
      </dsp:nvSpPr>
      <dsp:spPr>
        <a:xfrm>
          <a:off x="2059986" y="1711970"/>
          <a:ext cx="538017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538017" y="174488"/>
              </a:lnTo>
              <a:lnTo>
                <a:pt x="538017" y="25604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9C883-3CB9-EA41-8F54-0FAEED0F31C2}">
      <dsp:nvSpPr>
        <dsp:cNvPr id="0" name=""/>
        <dsp:cNvSpPr/>
      </dsp:nvSpPr>
      <dsp:spPr>
        <a:xfrm>
          <a:off x="1521968" y="1711970"/>
          <a:ext cx="538017" cy="256047"/>
        </a:xfrm>
        <a:custGeom>
          <a:avLst/>
          <a:gdLst/>
          <a:ahLst/>
          <a:cxnLst/>
          <a:rect l="0" t="0" r="0" b="0"/>
          <a:pathLst>
            <a:path>
              <a:moveTo>
                <a:pt x="538017" y="0"/>
              </a:moveTo>
              <a:lnTo>
                <a:pt x="538017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6CD7C-FBAE-2347-B6D1-A806F29D6155}">
      <dsp:nvSpPr>
        <dsp:cNvPr id="0" name=""/>
        <dsp:cNvSpPr/>
      </dsp:nvSpPr>
      <dsp:spPr>
        <a:xfrm>
          <a:off x="2059986" y="896873"/>
          <a:ext cx="3497113" cy="256047"/>
        </a:xfrm>
        <a:custGeom>
          <a:avLst/>
          <a:gdLst/>
          <a:ahLst/>
          <a:cxnLst/>
          <a:rect l="0" t="0" r="0" b="0"/>
          <a:pathLst>
            <a:path>
              <a:moveTo>
                <a:pt x="3497113" y="0"/>
              </a:moveTo>
              <a:lnTo>
                <a:pt x="3497113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FBB17-DEE7-684C-9001-A7B3AD39C82E}">
      <dsp:nvSpPr>
        <dsp:cNvPr id="0" name=""/>
        <dsp:cNvSpPr/>
      </dsp:nvSpPr>
      <dsp:spPr>
        <a:xfrm>
          <a:off x="400213" y="1711970"/>
          <a:ext cx="91440" cy="2560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04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0FB0B-B134-8A4B-9896-262C8B3E690C}">
      <dsp:nvSpPr>
        <dsp:cNvPr id="0" name=""/>
        <dsp:cNvSpPr/>
      </dsp:nvSpPr>
      <dsp:spPr>
        <a:xfrm>
          <a:off x="445933" y="896873"/>
          <a:ext cx="5111166" cy="256047"/>
        </a:xfrm>
        <a:custGeom>
          <a:avLst/>
          <a:gdLst/>
          <a:ahLst/>
          <a:cxnLst/>
          <a:rect l="0" t="0" r="0" b="0"/>
          <a:pathLst>
            <a:path>
              <a:moveTo>
                <a:pt x="5111166" y="0"/>
              </a:moveTo>
              <a:lnTo>
                <a:pt x="5111166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15160-4D6D-504E-AE58-2019D7C113CA}">
      <dsp:nvSpPr>
        <dsp:cNvPr id="0" name=""/>
        <dsp:cNvSpPr/>
      </dsp:nvSpPr>
      <dsp:spPr>
        <a:xfrm>
          <a:off x="5116903" y="337824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755023-1276-4E49-9C5A-97426803BCDC}">
      <dsp:nvSpPr>
        <dsp:cNvPr id="0" name=""/>
        <dsp:cNvSpPr/>
      </dsp:nvSpPr>
      <dsp:spPr>
        <a:xfrm>
          <a:off x="5214725" y="430755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项目实施阶段</a:t>
          </a:r>
          <a:endParaRPr lang="zh-CN" altLang="en-US" sz="900" kern="1200" dirty="0"/>
        </a:p>
      </dsp:txBody>
      <dsp:txXfrm>
        <a:off x="5231099" y="447129"/>
        <a:ext cx="847644" cy="526301"/>
      </dsp:txXfrm>
    </dsp:sp>
    <dsp:sp modelId="{8F214E84-276C-D94D-9C35-EDFEE59D627D}">
      <dsp:nvSpPr>
        <dsp:cNvPr id="0" name=""/>
        <dsp:cNvSpPr/>
      </dsp:nvSpPr>
      <dsp:spPr>
        <a:xfrm>
          <a:off x="5737" y="1152921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F58E7E-14AA-F140-BC97-A43C4E453499}">
      <dsp:nvSpPr>
        <dsp:cNvPr id="0" name=""/>
        <dsp:cNvSpPr/>
      </dsp:nvSpPr>
      <dsp:spPr>
        <a:xfrm>
          <a:off x="103558" y="1245851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Scrum</a:t>
          </a:r>
          <a:r>
            <a:rPr lang="zh-CN" altLang="en-US" sz="900" kern="1200" dirty="0" smtClean="0"/>
            <a:t>管理开始小阶段</a:t>
          </a:r>
          <a:endParaRPr lang="zh-CN" altLang="en-US" sz="900" kern="1200" dirty="0"/>
        </a:p>
      </dsp:txBody>
      <dsp:txXfrm>
        <a:off x="119932" y="1262225"/>
        <a:ext cx="847644" cy="526301"/>
      </dsp:txXfrm>
    </dsp:sp>
    <dsp:sp modelId="{FA125902-9F12-1245-873B-E391229CA139}">
      <dsp:nvSpPr>
        <dsp:cNvPr id="0" name=""/>
        <dsp:cNvSpPr/>
      </dsp:nvSpPr>
      <dsp:spPr>
        <a:xfrm>
          <a:off x="5737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6BD843-476C-8640-9B65-91C5795EFC6C}">
      <dsp:nvSpPr>
        <dsp:cNvPr id="0" name=""/>
        <dsp:cNvSpPr/>
      </dsp:nvSpPr>
      <dsp:spPr>
        <a:xfrm>
          <a:off x="103558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发布计划会议步骤</a:t>
          </a:r>
          <a:endParaRPr lang="zh-CN" altLang="en-US" sz="900" kern="1200" dirty="0"/>
        </a:p>
      </dsp:txBody>
      <dsp:txXfrm>
        <a:off x="119932" y="2077322"/>
        <a:ext cx="847644" cy="526301"/>
      </dsp:txXfrm>
    </dsp:sp>
    <dsp:sp modelId="{1ED17B23-60CB-314E-A068-5339C16A8CDC}">
      <dsp:nvSpPr>
        <dsp:cNvPr id="0" name=""/>
        <dsp:cNvSpPr/>
      </dsp:nvSpPr>
      <dsp:spPr>
        <a:xfrm>
          <a:off x="1619789" y="1152921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E42916-836C-6F48-A352-624B5D1AA9E0}">
      <dsp:nvSpPr>
        <dsp:cNvPr id="0" name=""/>
        <dsp:cNvSpPr/>
      </dsp:nvSpPr>
      <dsp:spPr>
        <a:xfrm>
          <a:off x="1717611" y="1245851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Scrum</a:t>
          </a:r>
          <a:r>
            <a:rPr lang="zh-CN" altLang="en-US" sz="900" kern="1200" dirty="0" smtClean="0"/>
            <a:t>管理前小阶段（</a:t>
          </a:r>
          <a:r>
            <a:rPr lang="en-US" altLang="en-US" sz="900" kern="1200" dirty="0" smtClean="0"/>
            <a:t>Spring</a:t>
          </a:r>
          <a:r>
            <a:rPr lang="zh-CN" altLang="en-US" sz="900" kern="1200" dirty="0" smtClean="0"/>
            <a:t>）</a:t>
          </a:r>
          <a:endParaRPr lang="zh-CN" altLang="en-US" sz="900" kern="1200" dirty="0"/>
        </a:p>
      </dsp:txBody>
      <dsp:txXfrm>
        <a:off x="1733985" y="1262225"/>
        <a:ext cx="847644" cy="526301"/>
      </dsp:txXfrm>
    </dsp:sp>
    <dsp:sp modelId="{B769B33B-CECB-524B-AB2D-D1D2DA79B7A2}">
      <dsp:nvSpPr>
        <dsp:cNvPr id="0" name=""/>
        <dsp:cNvSpPr/>
      </dsp:nvSpPr>
      <dsp:spPr>
        <a:xfrm>
          <a:off x="1081772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65C197-F761-3C49-BDDB-9FCFC53A3017}">
      <dsp:nvSpPr>
        <dsp:cNvPr id="0" name=""/>
        <dsp:cNvSpPr/>
      </dsp:nvSpPr>
      <dsp:spPr>
        <a:xfrm>
          <a:off x="1179593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Spring</a:t>
          </a:r>
          <a:r>
            <a:rPr lang="zh-CN" altLang="en-US" sz="900" kern="1200" dirty="0" smtClean="0"/>
            <a:t>计划会议步骤</a:t>
          </a:r>
          <a:endParaRPr lang="zh-CN" altLang="en-US" sz="900" kern="1200" dirty="0"/>
        </a:p>
      </dsp:txBody>
      <dsp:txXfrm>
        <a:off x="1195967" y="2077322"/>
        <a:ext cx="847644" cy="526301"/>
      </dsp:txXfrm>
    </dsp:sp>
    <dsp:sp modelId="{83B9E075-B0B4-D54C-A526-907B49D02AB3}">
      <dsp:nvSpPr>
        <dsp:cNvPr id="0" name=""/>
        <dsp:cNvSpPr/>
      </dsp:nvSpPr>
      <dsp:spPr>
        <a:xfrm>
          <a:off x="2157807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FBD6DD-EE49-8B4D-B98B-BD39ABA5BCC8}">
      <dsp:nvSpPr>
        <dsp:cNvPr id="0" name=""/>
        <dsp:cNvSpPr/>
      </dsp:nvSpPr>
      <dsp:spPr>
        <a:xfrm>
          <a:off x="2255628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每日例会步骤</a:t>
          </a:r>
          <a:endParaRPr lang="zh-CN" altLang="en-US" sz="900" kern="1200" dirty="0"/>
        </a:p>
      </dsp:txBody>
      <dsp:txXfrm>
        <a:off x="2272002" y="2077322"/>
        <a:ext cx="847644" cy="526301"/>
      </dsp:txXfrm>
    </dsp:sp>
    <dsp:sp modelId="{5ACBDE4C-85CB-4F41-BFF2-9DDE7CCE3D66}">
      <dsp:nvSpPr>
        <dsp:cNvPr id="0" name=""/>
        <dsp:cNvSpPr/>
      </dsp:nvSpPr>
      <dsp:spPr>
        <a:xfrm>
          <a:off x="5923930" y="1152921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5A9B69-698B-3F4D-821C-55AB76E2F7C9}">
      <dsp:nvSpPr>
        <dsp:cNvPr id="0" name=""/>
        <dsp:cNvSpPr/>
      </dsp:nvSpPr>
      <dsp:spPr>
        <a:xfrm>
          <a:off x="6021751" y="1245851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XP</a:t>
          </a:r>
          <a:r>
            <a:rPr lang="zh-CN" altLang="en-US" sz="900" kern="1200" dirty="0" smtClean="0"/>
            <a:t>集成小阶段（</a:t>
          </a:r>
          <a:r>
            <a:rPr lang="en-US" altLang="en-US" sz="900" kern="1200" dirty="0" smtClean="0"/>
            <a:t>Spring</a:t>
          </a:r>
          <a:r>
            <a:rPr lang="zh-CN" altLang="en-US" sz="900" kern="1200" dirty="0" smtClean="0"/>
            <a:t>）</a:t>
          </a:r>
          <a:endParaRPr lang="zh-CN" altLang="en-US" sz="900" kern="1200" dirty="0"/>
        </a:p>
      </dsp:txBody>
      <dsp:txXfrm>
        <a:off x="6038125" y="1262225"/>
        <a:ext cx="847644" cy="526301"/>
      </dsp:txXfrm>
    </dsp:sp>
    <dsp:sp modelId="{46C74505-2DF9-4C4C-83EE-7B503809B367}">
      <dsp:nvSpPr>
        <dsp:cNvPr id="0" name=""/>
        <dsp:cNvSpPr/>
      </dsp:nvSpPr>
      <dsp:spPr>
        <a:xfrm>
          <a:off x="3233842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1A5105-7F23-8849-BC46-CCD29B60B18F}">
      <dsp:nvSpPr>
        <dsp:cNvPr id="0" name=""/>
        <dsp:cNvSpPr/>
      </dsp:nvSpPr>
      <dsp:spPr>
        <a:xfrm>
          <a:off x="3331663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项目环境步骤</a:t>
          </a:r>
          <a:endParaRPr lang="zh-CN" altLang="en-US" sz="900" kern="1200" dirty="0"/>
        </a:p>
      </dsp:txBody>
      <dsp:txXfrm>
        <a:off x="3348037" y="2077322"/>
        <a:ext cx="847644" cy="526301"/>
      </dsp:txXfrm>
    </dsp:sp>
    <dsp:sp modelId="{C12074D3-F445-A149-9A9E-861B799EE5B4}">
      <dsp:nvSpPr>
        <dsp:cNvPr id="0" name=""/>
        <dsp:cNvSpPr/>
      </dsp:nvSpPr>
      <dsp:spPr>
        <a:xfrm>
          <a:off x="4309877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64A0AF-23BB-CC4C-8AAE-5043AD74AF58}">
      <dsp:nvSpPr>
        <dsp:cNvPr id="0" name=""/>
        <dsp:cNvSpPr/>
      </dsp:nvSpPr>
      <dsp:spPr>
        <a:xfrm>
          <a:off x="4407698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编码工作步骤</a:t>
          </a:r>
          <a:endParaRPr lang="zh-CN" altLang="en-US" sz="900" kern="1200" dirty="0"/>
        </a:p>
      </dsp:txBody>
      <dsp:txXfrm>
        <a:off x="4424072" y="2077322"/>
        <a:ext cx="847644" cy="526301"/>
      </dsp:txXfrm>
    </dsp:sp>
    <dsp:sp modelId="{ACE23CB6-5050-D84C-AF3D-B86CED43E185}">
      <dsp:nvSpPr>
        <dsp:cNvPr id="0" name=""/>
        <dsp:cNvSpPr/>
      </dsp:nvSpPr>
      <dsp:spPr>
        <a:xfrm>
          <a:off x="5385912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AD67D8-E667-5941-8E67-B6C611D250F9}">
      <dsp:nvSpPr>
        <dsp:cNvPr id="0" name=""/>
        <dsp:cNvSpPr/>
      </dsp:nvSpPr>
      <dsp:spPr>
        <a:xfrm>
          <a:off x="5483734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构建工作步骤</a:t>
          </a:r>
          <a:endParaRPr lang="zh-CN" altLang="en-US" sz="900" kern="1200" dirty="0"/>
        </a:p>
      </dsp:txBody>
      <dsp:txXfrm>
        <a:off x="5500108" y="2077322"/>
        <a:ext cx="847644" cy="526301"/>
      </dsp:txXfrm>
    </dsp:sp>
    <dsp:sp modelId="{4A0DDEA2-81F6-C64A-B3A3-7E8F2686A740}">
      <dsp:nvSpPr>
        <dsp:cNvPr id="0" name=""/>
        <dsp:cNvSpPr/>
      </dsp:nvSpPr>
      <dsp:spPr>
        <a:xfrm>
          <a:off x="6461947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A45922-12AF-A14F-A35F-8036216FC7AC}">
      <dsp:nvSpPr>
        <dsp:cNvPr id="0" name=""/>
        <dsp:cNvSpPr/>
      </dsp:nvSpPr>
      <dsp:spPr>
        <a:xfrm>
          <a:off x="6559769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集成工作步骤</a:t>
          </a:r>
          <a:endParaRPr lang="zh-CN" altLang="en-US" sz="900" kern="1200" dirty="0"/>
        </a:p>
      </dsp:txBody>
      <dsp:txXfrm>
        <a:off x="6576143" y="2077322"/>
        <a:ext cx="847644" cy="526301"/>
      </dsp:txXfrm>
    </dsp:sp>
    <dsp:sp modelId="{584FF33A-06E6-2647-9520-06148DAACA95}">
      <dsp:nvSpPr>
        <dsp:cNvPr id="0" name=""/>
        <dsp:cNvSpPr/>
      </dsp:nvSpPr>
      <dsp:spPr>
        <a:xfrm>
          <a:off x="7537982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369EF6-42EF-FE49-9354-2D1ABC0663F8}">
      <dsp:nvSpPr>
        <dsp:cNvPr id="0" name=""/>
        <dsp:cNvSpPr/>
      </dsp:nvSpPr>
      <dsp:spPr>
        <a:xfrm>
          <a:off x="7635804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测试工作步骤</a:t>
          </a:r>
          <a:endParaRPr lang="zh-CN" altLang="en-US" sz="900" kern="1200" dirty="0"/>
        </a:p>
      </dsp:txBody>
      <dsp:txXfrm>
        <a:off x="7652178" y="2077322"/>
        <a:ext cx="847644" cy="526301"/>
      </dsp:txXfrm>
    </dsp:sp>
    <dsp:sp modelId="{5C9E7327-81D2-E148-884D-66A053CF12EE}">
      <dsp:nvSpPr>
        <dsp:cNvPr id="0" name=""/>
        <dsp:cNvSpPr/>
      </dsp:nvSpPr>
      <dsp:spPr>
        <a:xfrm>
          <a:off x="8614017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AB555-D577-F24B-8DAE-684E2CEAE50C}">
      <dsp:nvSpPr>
        <dsp:cNvPr id="0" name=""/>
        <dsp:cNvSpPr/>
      </dsp:nvSpPr>
      <dsp:spPr>
        <a:xfrm>
          <a:off x="8711839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交付工作步骤</a:t>
          </a:r>
          <a:endParaRPr lang="zh-CN" altLang="en-US" sz="900" kern="1200" dirty="0"/>
        </a:p>
      </dsp:txBody>
      <dsp:txXfrm>
        <a:off x="8728213" y="2077322"/>
        <a:ext cx="847644" cy="526301"/>
      </dsp:txXfrm>
    </dsp:sp>
    <dsp:sp modelId="{C3DB298F-AF61-004C-B9FF-79FEC673FFAF}">
      <dsp:nvSpPr>
        <dsp:cNvPr id="0" name=""/>
        <dsp:cNvSpPr/>
      </dsp:nvSpPr>
      <dsp:spPr>
        <a:xfrm>
          <a:off x="10228070" y="1152921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529E89-793F-AA47-94EE-3284A19F7430}">
      <dsp:nvSpPr>
        <dsp:cNvPr id="0" name=""/>
        <dsp:cNvSpPr/>
      </dsp:nvSpPr>
      <dsp:spPr>
        <a:xfrm>
          <a:off x="10325891" y="1245851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Scrum</a:t>
          </a:r>
          <a:r>
            <a:rPr lang="zh-CN" altLang="en-US" sz="900" kern="1200" dirty="0" smtClean="0"/>
            <a:t>管理后小阶段（</a:t>
          </a:r>
          <a:r>
            <a:rPr lang="en-US" altLang="en-US" sz="900" kern="1200" dirty="0" smtClean="0"/>
            <a:t>Spring</a:t>
          </a:r>
          <a:r>
            <a:rPr lang="zh-CN" altLang="en-US" sz="900" kern="1200" dirty="0" smtClean="0"/>
            <a:t>）</a:t>
          </a:r>
          <a:endParaRPr lang="zh-CN" altLang="en-US" sz="900" kern="1200" dirty="0"/>
        </a:p>
      </dsp:txBody>
      <dsp:txXfrm>
        <a:off x="10342265" y="1262225"/>
        <a:ext cx="847644" cy="526301"/>
      </dsp:txXfrm>
    </dsp:sp>
    <dsp:sp modelId="{DCD804F1-AA16-214B-92A9-332951683897}">
      <dsp:nvSpPr>
        <dsp:cNvPr id="0" name=""/>
        <dsp:cNvSpPr/>
      </dsp:nvSpPr>
      <dsp:spPr>
        <a:xfrm>
          <a:off x="9690052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97D494-78A8-144C-9EF6-2C7353C7927B}">
      <dsp:nvSpPr>
        <dsp:cNvPr id="0" name=""/>
        <dsp:cNvSpPr/>
      </dsp:nvSpPr>
      <dsp:spPr>
        <a:xfrm>
          <a:off x="9787874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Spring</a:t>
          </a:r>
          <a:r>
            <a:rPr lang="zh-CN" altLang="en-US" sz="900" kern="1200" dirty="0" smtClean="0"/>
            <a:t>评审会议步骤</a:t>
          </a:r>
          <a:endParaRPr lang="zh-CN" altLang="en-US" sz="900" kern="1200" dirty="0"/>
        </a:p>
      </dsp:txBody>
      <dsp:txXfrm>
        <a:off x="9804248" y="2077322"/>
        <a:ext cx="847644" cy="526301"/>
      </dsp:txXfrm>
    </dsp:sp>
    <dsp:sp modelId="{5049B9CA-5F8E-EB47-B557-6D4CA2B6D45B}">
      <dsp:nvSpPr>
        <dsp:cNvPr id="0" name=""/>
        <dsp:cNvSpPr/>
      </dsp:nvSpPr>
      <dsp:spPr>
        <a:xfrm>
          <a:off x="10766087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CA38F2-B06C-014E-B4BF-EA9BABA96A4E}">
      <dsp:nvSpPr>
        <dsp:cNvPr id="0" name=""/>
        <dsp:cNvSpPr/>
      </dsp:nvSpPr>
      <dsp:spPr>
        <a:xfrm>
          <a:off x="10863909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Spring</a:t>
          </a:r>
          <a:r>
            <a:rPr lang="zh-CN" altLang="en-US" sz="900" kern="1200" dirty="0" smtClean="0"/>
            <a:t>回顾会议步骤</a:t>
          </a:r>
          <a:endParaRPr lang="zh-CN" altLang="en-US" sz="900" kern="1200" dirty="0"/>
        </a:p>
      </dsp:txBody>
      <dsp:txXfrm>
        <a:off x="10880283" y="2077322"/>
        <a:ext cx="847644" cy="5263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E709B-E4AF-5748-9A60-5F0D57E6D856}">
      <dsp:nvSpPr>
        <dsp:cNvPr id="0" name=""/>
        <dsp:cNvSpPr/>
      </dsp:nvSpPr>
      <dsp:spPr>
        <a:xfrm>
          <a:off x="-5280433" y="-808713"/>
          <a:ext cx="6287851" cy="6287851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5ECA1-6D05-6348-AA8F-B5DB8ABC66C5}">
      <dsp:nvSpPr>
        <dsp:cNvPr id="0" name=""/>
        <dsp:cNvSpPr/>
      </dsp:nvSpPr>
      <dsp:spPr>
        <a:xfrm>
          <a:off x="527445" y="359062"/>
          <a:ext cx="8004102" cy="7184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30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角色组件属性标准</a:t>
          </a:r>
          <a:endParaRPr lang="zh-CN" altLang="en-US" sz="1800" kern="1200" dirty="0"/>
        </a:p>
      </dsp:txBody>
      <dsp:txXfrm>
        <a:off x="527445" y="359062"/>
        <a:ext cx="8004102" cy="718498"/>
      </dsp:txXfrm>
    </dsp:sp>
    <dsp:sp modelId="{B11A9B34-67EB-824D-8936-AE5D5FA5BCBE}">
      <dsp:nvSpPr>
        <dsp:cNvPr id="0" name=""/>
        <dsp:cNvSpPr/>
      </dsp:nvSpPr>
      <dsp:spPr>
        <a:xfrm>
          <a:off x="78384" y="269250"/>
          <a:ext cx="898122" cy="8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61EE4-5455-4541-B3E0-45A73D587064}">
      <dsp:nvSpPr>
        <dsp:cNvPr id="0" name=""/>
        <dsp:cNvSpPr/>
      </dsp:nvSpPr>
      <dsp:spPr>
        <a:xfrm>
          <a:off x="939376" y="1436996"/>
          <a:ext cx="7592170" cy="7184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308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平台用户类型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公有用户角色、私有用户角色</a:t>
          </a:r>
          <a:endParaRPr lang="zh-CN" altLang="en-US" sz="1400" kern="1200" dirty="0"/>
        </a:p>
      </dsp:txBody>
      <dsp:txXfrm>
        <a:off x="939376" y="1436996"/>
        <a:ext cx="7592170" cy="718498"/>
      </dsp:txXfrm>
    </dsp:sp>
    <dsp:sp modelId="{4671FCAE-AA3F-FC44-BDBE-96021D9AE0D2}">
      <dsp:nvSpPr>
        <dsp:cNvPr id="0" name=""/>
        <dsp:cNvSpPr/>
      </dsp:nvSpPr>
      <dsp:spPr>
        <a:xfrm>
          <a:off x="490315" y="1347184"/>
          <a:ext cx="898122" cy="8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94E56-47F1-654D-91E3-CF007FC807E8}">
      <dsp:nvSpPr>
        <dsp:cNvPr id="0" name=""/>
        <dsp:cNvSpPr/>
      </dsp:nvSpPr>
      <dsp:spPr>
        <a:xfrm>
          <a:off x="939376" y="2514930"/>
          <a:ext cx="7592170" cy="7184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30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平台公有用户角色关系图</a:t>
          </a:r>
          <a:endParaRPr lang="zh-CN" altLang="en-US" sz="1800" kern="1200" dirty="0"/>
        </a:p>
      </dsp:txBody>
      <dsp:txXfrm>
        <a:off x="939376" y="2514930"/>
        <a:ext cx="7592170" cy="718498"/>
      </dsp:txXfrm>
    </dsp:sp>
    <dsp:sp modelId="{8737E74D-464E-5447-94E4-02E380666B73}">
      <dsp:nvSpPr>
        <dsp:cNvPr id="0" name=""/>
        <dsp:cNvSpPr/>
      </dsp:nvSpPr>
      <dsp:spPr>
        <a:xfrm>
          <a:off x="490315" y="2425118"/>
          <a:ext cx="898122" cy="8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7EA7E-D2D0-3140-9786-3BE2F82A4FFC}">
      <dsp:nvSpPr>
        <dsp:cNvPr id="0" name=""/>
        <dsp:cNvSpPr/>
      </dsp:nvSpPr>
      <dsp:spPr>
        <a:xfrm>
          <a:off x="527445" y="3592864"/>
          <a:ext cx="8004102" cy="7184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30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平台私有用户角色关系图</a:t>
          </a:r>
          <a:endParaRPr lang="zh-CN" altLang="en-US" sz="1800" kern="1200" dirty="0"/>
        </a:p>
      </dsp:txBody>
      <dsp:txXfrm>
        <a:off x="527445" y="3592864"/>
        <a:ext cx="8004102" cy="718498"/>
      </dsp:txXfrm>
    </dsp:sp>
    <dsp:sp modelId="{B38716A5-5263-374B-9B29-EE919AA487C5}">
      <dsp:nvSpPr>
        <dsp:cNvPr id="0" name=""/>
        <dsp:cNvSpPr/>
      </dsp:nvSpPr>
      <dsp:spPr>
        <a:xfrm>
          <a:off x="78384" y="3503052"/>
          <a:ext cx="898122" cy="8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8EC05-7282-F047-B016-C1EA574F8FBF}">
      <dsp:nvSpPr>
        <dsp:cNvPr id="0" name=""/>
        <dsp:cNvSpPr/>
      </dsp:nvSpPr>
      <dsp:spPr>
        <a:xfrm>
          <a:off x="5459456" y="1523861"/>
          <a:ext cx="4795764" cy="380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25"/>
              </a:lnTo>
              <a:lnTo>
                <a:pt x="4795764" y="259225"/>
              </a:lnTo>
              <a:lnTo>
                <a:pt x="4795764" y="38039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66B12-BE13-F54C-8223-DB0FF29ABCAD}">
      <dsp:nvSpPr>
        <dsp:cNvPr id="0" name=""/>
        <dsp:cNvSpPr/>
      </dsp:nvSpPr>
      <dsp:spPr>
        <a:xfrm>
          <a:off x="5459456" y="1523861"/>
          <a:ext cx="3197176" cy="380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25"/>
              </a:lnTo>
              <a:lnTo>
                <a:pt x="3197176" y="259225"/>
              </a:lnTo>
              <a:lnTo>
                <a:pt x="3197176" y="38039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911BB-6A27-F941-8D67-95D52C908649}">
      <dsp:nvSpPr>
        <dsp:cNvPr id="0" name=""/>
        <dsp:cNvSpPr/>
      </dsp:nvSpPr>
      <dsp:spPr>
        <a:xfrm>
          <a:off x="5459456" y="1523861"/>
          <a:ext cx="1598588" cy="380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25"/>
              </a:lnTo>
              <a:lnTo>
                <a:pt x="1598588" y="259225"/>
              </a:lnTo>
              <a:lnTo>
                <a:pt x="1598588" y="38039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45818-9A77-114F-BBA1-EF28513D6402}">
      <dsp:nvSpPr>
        <dsp:cNvPr id="0" name=""/>
        <dsp:cNvSpPr/>
      </dsp:nvSpPr>
      <dsp:spPr>
        <a:xfrm>
          <a:off x="5459456" y="2734792"/>
          <a:ext cx="1598588" cy="380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25"/>
              </a:lnTo>
              <a:lnTo>
                <a:pt x="1598588" y="259225"/>
              </a:lnTo>
              <a:lnTo>
                <a:pt x="1598588" y="38039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53AA7-F63B-2046-AC1D-B4555F40E656}">
      <dsp:nvSpPr>
        <dsp:cNvPr id="0" name=""/>
        <dsp:cNvSpPr/>
      </dsp:nvSpPr>
      <dsp:spPr>
        <a:xfrm>
          <a:off x="5413736" y="2734792"/>
          <a:ext cx="91440" cy="3803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39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62BFF-BDEF-D24D-8FAE-A6393B44F2C4}">
      <dsp:nvSpPr>
        <dsp:cNvPr id="0" name=""/>
        <dsp:cNvSpPr/>
      </dsp:nvSpPr>
      <dsp:spPr>
        <a:xfrm>
          <a:off x="3860868" y="2734792"/>
          <a:ext cx="1598588" cy="380391"/>
        </a:xfrm>
        <a:custGeom>
          <a:avLst/>
          <a:gdLst/>
          <a:ahLst/>
          <a:cxnLst/>
          <a:rect l="0" t="0" r="0" b="0"/>
          <a:pathLst>
            <a:path>
              <a:moveTo>
                <a:pt x="1598588" y="0"/>
              </a:moveTo>
              <a:lnTo>
                <a:pt x="1598588" y="259225"/>
              </a:lnTo>
              <a:lnTo>
                <a:pt x="0" y="259225"/>
              </a:lnTo>
              <a:lnTo>
                <a:pt x="0" y="38039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D637A-A239-D348-A196-B4185F1CCF3A}">
      <dsp:nvSpPr>
        <dsp:cNvPr id="0" name=""/>
        <dsp:cNvSpPr/>
      </dsp:nvSpPr>
      <dsp:spPr>
        <a:xfrm>
          <a:off x="5413736" y="1523861"/>
          <a:ext cx="91440" cy="3803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39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1FDD9-3F4D-024E-931C-3524E602CAEB}">
      <dsp:nvSpPr>
        <dsp:cNvPr id="0" name=""/>
        <dsp:cNvSpPr/>
      </dsp:nvSpPr>
      <dsp:spPr>
        <a:xfrm>
          <a:off x="3860868" y="1523861"/>
          <a:ext cx="1598588" cy="380391"/>
        </a:xfrm>
        <a:custGeom>
          <a:avLst/>
          <a:gdLst/>
          <a:ahLst/>
          <a:cxnLst/>
          <a:rect l="0" t="0" r="0" b="0"/>
          <a:pathLst>
            <a:path>
              <a:moveTo>
                <a:pt x="1598588" y="0"/>
              </a:moveTo>
              <a:lnTo>
                <a:pt x="1598588" y="259225"/>
              </a:lnTo>
              <a:lnTo>
                <a:pt x="0" y="259225"/>
              </a:lnTo>
              <a:lnTo>
                <a:pt x="0" y="38039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AFCCE-D7A3-0042-9ECA-EA4765E73916}">
      <dsp:nvSpPr>
        <dsp:cNvPr id="0" name=""/>
        <dsp:cNvSpPr/>
      </dsp:nvSpPr>
      <dsp:spPr>
        <a:xfrm>
          <a:off x="2262280" y="1523861"/>
          <a:ext cx="3197176" cy="380391"/>
        </a:xfrm>
        <a:custGeom>
          <a:avLst/>
          <a:gdLst/>
          <a:ahLst/>
          <a:cxnLst/>
          <a:rect l="0" t="0" r="0" b="0"/>
          <a:pathLst>
            <a:path>
              <a:moveTo>
                <a:pt x="3197176" y="0"/>
              </a:moveTo>
              <a:lnTo>
                <a:pt x="3197176" y="259225"/>
              </a:lnTo>
              <a:lnTo>
                <a:pt x="0" y="259225"/>
              </a:lnTo>
              <a:lnTo>
                <a:pt x="0" y="38039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A94EF-5429-D346-A2E9-9BE840FE991D}">
      <dsp:nvSpPr>
        <dsp:cNvPr id="0" name=""/>
        <dsp:cNvSpPr/>
      </dsp:nvSpPr>
      <dsp:spPr>
        <a:xfrm>
          <a:off x="663692" y="1523861"/>
          <a:ext cx="4795764" cy="380391"/>
        </a:xfrm>
        <a:custGeom>
          <a:avLst/>
          <a:gdLst/>
          <a:ahLst/>
          <a:cxnLst/>
          <a:rect l="0" t="0" r="0" b="0"/>
          <a:pathLst>
            <a:path>
              <a:moveTo>
                <a:pt x="4795764" y="0"/>
              </a:moveTo>
              <a:lnTo>
                <a:pt x="4795764" y="259225"/>
              </a:lnTo>
              <a:lnTo>
                <a:pt x="0" y="259225"/>
              </a:lnTo>
              <a:lnTo>
                <a:pt x="0" y="38039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23DE1-96FE-9A4E-9C4A-9B1754B7F8B3}">
      <dsp:nvSpPr>
        <dsp:cNvPr id="0" name=""/>
        <dsp:cNvSpPr/>
      </dsp:nvSpPr>
      <dsp:spPr>
        <a:xfrm>
          <a:off x="4805488" y="69332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97BFBE-EEAC-F84A-871B-07FF12BDA12B}">
      <dsp:nvSpPr>
        <dsp:cNvPr id="0" name=""/>
        <dsp:cNvSpPr/>
      </dsp:nvSpPr>
      <dsp:spPr>
        <a:xfrm>
          <a:off x="4950814" y="83138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公有用户角色（项目组角色）</a:t>
          </a:r>
          <a:endParaRPr lang="zh-CN" altLang="en-US" sz="1400" kern="1200" dirty="0"/>
        </a:p>
      </dsp:txBody>
      <dsp:txXfrm>
        <a:off x="4975140" y="855708"/>
        <a:ext cx="1259283" cy="781887"/>
      </dsp:txXfrm>
    </dsp:sp>
    <dsp:sp modelId="{7B59E72B-2EFB-8447-A357-2927E2CF538B}">
      <dsp:nvSpPr>
        <dsp:cNvPr id="0" name=""/>
        <dsp:cNvSpPr/>
      </dsp:nvSpPr>
      <dsp:spPr>
        <a:xfrm>
          <a:off x="9724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2E41EB-863B-D643-92B5-7AFDD4CAB3C3}">
      <dsp:nvSpPr>
        <dsp:cNvPr id="0" name=""/>
        <dsp:cNvSpPr/>
      </dsp:nvSpPr>
      <dsp:spPr>
        <a:xfrm>
          <a:off x="155050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项目经理角色</a:t>
          </a:r>
          <a:endParaRPr lang="zh-CN" altLang="en-US" sz="1400" kern="1200" dirty="0"/>
        </a:p>
      </dsp:txBody>
      <dsp:txXfrm>
        <a:off x="179376" y="2066638"/>
        <a:ext cx="1259283" cy="781887"/>
      </dsp:txXfrm>
    </dsp:sp>
    <dsp:sp modelId="{1E038B96-4718-6D45-8170-48AD266C607A}">
      <dsp:nvSpPr>
        <dsp:cNvPr id="0" name=""/>
        <dsp:cNvSpPr/>
      </dsp:nvSpPr>
      <dsp:spPr>
        <a:xfrm>
          <a:off x="1608312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78BC73-523E-E241-B3D9-794E25CB3D76}">
      <dsp:nvSpPr>
        <dsp:cNvPr id="0" name=""/>
        <dsp:cNvSpPr/>
      </dsp:nvSpPr>
      <dsp:spPr>
        <a:xfrm>
          <a:off x="1753638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业务专家角色（需求分析师角色）</a:t>
          </a:r>
          <a:endParaRPr lang="zh-CN" altLang="en-US" sz="1400" kern="1200" dirty="0"/>
        </a:p>
      </dsp:txBody>
      <dsp:txXfrm>
        <a:off x="1777964" y="2066638"/>
        <a:ext cx="1259283" cy="781887"/>
      </dsp:txXfrm>
    </dsp:sp>
    <dsp:sp modelId="{A09302B0-C377-E148-960E-275B56E81689}">
      <dsp:nvSpPr>
        <dsp:cNvPr id="0" name=""/>
        <dsp:cNvSpPr/>
      </dsp:nvSpPr>
      <dsp:spPr>
        <a:xfrm>
          <a:off x="3206900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A999C7-2998-8941-B1D8-BECBCD7416BA}">
      <dsp:nvSpPr>
        <dsp:cNvPr id="0" name=""/>
        <dsp:cNvSpPr/>
      </dsp:nvSpPr>
      <dsp:spPr>
        <a:xfrm>
          <a:off x="3352226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架构师角色</a:t>
          </a:r>
          <a:endParaRPr lang="zh-CN" altLang="en-US" sz="1400" kern="1200" dirty="0"/>
        </a:p>
      </dsp:txBody>
      <dsp:txXfrm>
        <a:off x="3376552" y="2066638"/>
        <a:ext cx="1259283" cy="781887"/>
      </dsp:txXfrm>
    </dsp:sp>
    <dsp:sp modelId="{BCA3AB77-F912-D043-844F-033EE74CC91C}">
      <dsp:nvSpPr>
        <dsp:cNvPr id="0" name=""/>
        <dsp:cNvSpPr/>
      </dsp:nvSpPr>
      <dsp:spPr>
        <a:xfrm>
          <a:off x="4805488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D0A4B4-8843-AA4E-964A-852C81336E8B}">
      <dsp:nvSpPr>
        <dsp:cNvPr id="0" name=""/>
        <dsp:cNvSpPr/>
      </dsp:nvSpPr>
      <dsp:spPr>
        <a:xfrm>
          <a:off x="4950814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JS</a:t>
          </a:r>
          <a:r>
            <a:rPr lang="zh-CN" altLang="en-US" sz="1400" kern="1200" dirty="0" smtClean="0"/>
            <a:t>开发程序员角色</a:t>
          </a:r>
          <a:endParaRPr lang="zh-CN" altLang="en-US" sz="1400" kern="1200" dirty="0"/>
        </a:p>
      </dsp:txBody>
      <dsp:txXfrm>
        <a:off x="4975140" y="2066638"/>
        <a:ext cx="1259283" cy="781887"/>
      </dsp:txXfrm>
    </dsp:sp>
    <dsp:sp modelId="{2897E847-7A58-6347-9E92-FFAEA5E6740E}">
      <dsp:nvSpPr>
        <dsp:cNvPr id="0" name=""/>
        <dsp:cNvSpPr/>
      </dsp:nvSpPr>
      <dsp:spPr>
        <a:xfrm>
          <a:off x="3206900" y="3115183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2C022C-D9F2-E747-88C4-A8FCE01E50FE}">
      <dsp:nvSpPr>
        <dsp:cNvPr id="0" name=""/>
        <dsp:cNvSpPr/>
      </dsp:nvSpPr>
      <dsp:spPr>
        <a:xfrm>
          <a:off x="3352226" y="3253243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表现层</a:t>
          </a:r>
          <a:r>
            <a:rPr lang="en-US" altLang="zh-CN" sz="1400" kern="1200" dirty="0" smtClean="0"/>
            <a:t>JS</a:t>
          </a:r>
          <a:r>
            <a:rPr lang="zh-CN" altLang="en-US" sz="1400" kern="1200" dirty="0" smtClean="0"/>
            <a:t>开发程序员角色</a:t>
          </a:r>
          <a:endParaRPr lang="zh-CN" altLang="en-US" sz="1400" kern="1200" dirty="0"/>
        </a:p>
      </dsp:txBody>
      <dsp:txXfrm>
        <a:off x="3376552" y="3277569"/>
        <a:ext cx="1259283" cy="781887"/>
      </dsp:txXfrm>
    </dsp:sp>
    <dsp:sp modelId="{9F734C8C-FE4E-7D4E-BC5C-A0B4D789C6E7}">
      <dsp:nvSpPr>
        <dsp:cNvPr id="0" name=""/>
        <dsp:cNvSpPr/>
      </dsp:nvSpPr>
      <dsp:spPr>
        <a:xfrm>
          <a:off x="4805488" y="3115183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1AA907-DFEE-6042-A709-BC201200960A}">
      <dsp:nvSpPr>
        <dsp:cNvPr id="0" name=""/>
        <dsp:cNvSpPr/>
      </dsp:nvSpPr>
      <dsp:spPr>
        <a:xfrm>
          <a:off x="4950814" y="3253243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业务逻辑层</a:t>
          </a:r>
          <a:r>
            <a:rPr lang="en-US" altLang="zh-CN" sz="1400" kern="1200" dirty="0" smtClean="0"/>
            <a:t>JS</a:t>
          </a:r>
          <a:r>
            <a:rPr lang="zh-CN" altLang="en-US" sz="1400" kern="1200" dirty="0" smtClean="0"/>
            <a:t>开发程序员角色</a:t>
          </a:r>
          <a:endParaRPr lang="zh-CN" altLang="en-US" sz="1400" kern="1200" dirty="0"/>
        </a:p>
      </dsp:txBody>
      <dsp:txXfrm>
        <a:off x="4975140" y="3277569"/>
        <a:ext cx="1259283" cy="781887"/>
      </dsp:txXfrm>
    </dsp:sp>
    <dsp:sp modelId="{C0D3DC33-BB6C-5548-8EFC-A4F333E5955F}">
      <dsp:nvSpPr>
        <dsp:cNvPr id="0" name=""/>
        <dsp:cNvSpPr/>
      </dsp:nvSpPr>
      <dsp:spPr>
        <a:xfrm>
          <a:off x="6404076" y="3115183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B408EF-B490-A447-BE0D-C0DF53658FEA}">
      <dsp:nvSpPr>
        <dsp:cNvPr id="0" name=""/>
        <dsp:cNvSpPr/>
      </dsp:nvSpPr>
      <dsp:spPr>
        <a:xfrm>
          <a:off x="6549402" y="3253243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数据访问层</a:t>
          </a:r>
          <a:r>
            <a:rPr lang="en-US" altLang="zh-CN" sz="1400" kern="1200" dirty="0" smtClean="0"/>
            <a:t>JS</a:t>
          </a:r>
          <a:r>
            <a:rPr lang="zh-CN" altLang="en-US" sz="1400" kern="1200" dirty="0" smtClean="0"/>
            <a:t>开发程序员角色</a:t>
          </a:r>
          <a:endParaRPr lang="zh-CN" altLang="en-US" sz="1400" kern="1200" dirty="0"/>
        </a:p>
      </dsp:txBody>
      <dsp:txXfrm>
        <a:off x="6573728" y="3277569"/>
        <a:ext cx="1259283" cy="781887"/>
      </dsp:txXfrm>
    </dsp:sp>
    <dsp:sp modelId="{E96E3B85-85E5-9441-A1DF-39E78449C811}">
      <dsp:nvSpPr>
        <dsp:cNvPr id="0" name=""/>
        <dsp:cNvSpPr/>
      </dsp:nvSpPr>
      <dsp:spPr>
        <a:xfrm>
          <a:off x="6404076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F3530A-CD08-1248-BE72-FCF36F07CA6C}">
      <dsp:nvSpPr>
        <dsp:cNvPr id="0" name=""/>
        <dsp:cNvSpPr/>
      </dsp:nvSpPr>
      <dsp:spPr>
        <a:xfrm>
          <a:off x="6549402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管理集成平台配置管理员角色</a:t>
          </a:r>
          <a:endParaRPr lang="zh-CN" altLang="en-US" sz="1400" kern="1200" dirty="0"/>
        </a:p>
      </dsp:txBody>
      <dsp:txXfrm>
        <a:off x="6573728" y="2066638"/>
        <a:ext cx="1259283" cy="781887"/>
      </dsp:txXfrm>
    </dsp:sp>
    <dsp:sp modelId="{2B6ECFD8-A3EC-4744-BAD6-F2B9FC1B9564}">
      <dsp:nvSpPr>
        <dsp:cNvPr id="0" name=""/>
        <dsp:cNvSpPr/>
      </dsp:nvSpPr>
      <dsp:spPr>
        <a:xfrm>
          <a:off x="8002664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BC6C5B-A252-094B-8EB4-B7C716D94247}">
      <dsp:nvSpPr>
        <dsp:cNvPr id="0" name=""/>
        <dsp:cNvSpPr/>
      </dsp:nvSpPr>
      <dsp:spPr>
        <a:xfrm>
          <a:off x="8147990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开发集成平台配置管理员角色</a:t>
          </a:r>
          <a:endParaRPr lang="zh-CN" altLang="en-US" sz="1400" kern="1200" dirty="0"/>
        </a:p>
      </dsp:txBody>
      <dsp:txXfrm>
        <a:off x="8172316" y="2066638"/>
        <a:ext cx="1259283" cy="781887"/>
      </dsp:txXfrm>
    </dsp:sp>
    <dsp:sp modelId="{E7D493BA-6BEE-E043-98F2-E7FEFB3162B8}">
      <dsp:nvSpPr>
        <dsp:cNvPr id="0" name=""/>
        <dsp:cNvSpPr/>
      </dsp:nvSpPr>
      <dsp:spPr>
        <a:xfrm>
          <a:off x="9601252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1ABB07-C9FA-AF4B-B8E3-EEC8C713A5CF}">
      <dsp:nvSpPr>
        <dsp:cNvPr id="0" name=""/>
        <dsp:cNvSpPr/>
      </dsp:nvSpPr>
      <dsp:spPr>
        <a:xfrm>
          <a:off x="9746578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Scrum</a:t>
          </a:r>
          <a:r>
            <a:rPr lang="zh-CN" altLang="en-US" sz="1400" kern="1200" dirty="0" smtClean="0"/>
            <a:t>教练角色</a:t>
          </a:r>
          <a:endParaRPr lang="zh-CN" altLang="en-US" sz="1400" kern="1200" dirty="0"/>
        </a:p>
      </dsp:txBody>
      <dsp:txXfrm>
        <a:off x="9770904" y="2066638"/>
        <a:ext cx="1259283" cy="7818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6E7DC-9E8D-704A-9BA9-6FEA40EF7D19}">
      <dsp:nvSpPr>
        <dsp:cNvPr id="0" name=""/>
        <dsp:cNvSpPr/>
      </dsp:nvSpPr>
      <dsp:spPr>
        <a:xfrm>
          <a:off x="6626834" y="773358"/>
          <a:ext cx="2229527" cy="353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025"/>
              </a:lnTo>
              <a:lnTo>
                <a:pt x="2229527" y="241025"/>
              </a:lnTo>
              <a:lnTo>
                <a:pt x="2229527" y="35368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B64F1-D792-8645-A405-CE78A85A6490}">
      <dsp:nvSpPr>
        <dsp:cNvPr id="0" name=""/>
        <dsp:cNvSpPr/>
      </dsp:nvSpPr>
      <dsp:spPr>
        <a:xfrm>
          <a:off x="7324289" y="1899270"/>
          <a:ext cx="91440" cy="353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68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1A090-DFF3-3A41-8F0B-F2929A0E88B9}">
      <dsp:nvSpPr>
        <dsp:cNvPr id="0" name=""/>
        <dsp:cNvSpPr/>
      </dsp:nvSpPr>
      <dsp:spPr>
        <a:xfrm>
          <a:off x="6626834" y="773358"/>
          <a:ext cx="743175" cy="353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025"/>
              </a:lnTo>
              <a:lnTo>
                <a:pt x="743175" y="241025"/>
              </a:lnTo>
              <a:lnTo>
                <a:pt x="743175" y="35368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ED8B5-4C0E-3648-A567-B1FD3C232619}">
      <dsp:nvSpPr>
        <dsp:cNvPr id="0" name=""/>
        <dsp:cNvSpPr/>
      </dsp:nvSpPr>
      <dsp:spPr>
        <a:xfrm>
          <a:off x="4397306" y="1899270"/>
          <a:ext cx="1486351" cy="353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025"/>
              </a:lnTo>
              <a:lnTo>
                <a:pt x="1486351" y="241025"/>
              </a:lnTo>
              <a:lnTo>
                <a:pt x="1486351" y="35368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7374E-3BD7-5B4C-9336-4913F80CD19D}">
      <dsp:nvSpPr>
        <dsp:cNvPr id="0" name=""/>
        <dsp:cNvSpPr/>
      </dsp:nvSpPr>
      <dsp:spPr>
        <a:xfrm>
          <a:off x="4351586" y="1899270"/>
          <a:ext cx="91440" cy="353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68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5498-4F39-504F-8B6C-F7C2304C78F2}">
      <dsp:nvSpPr>
        <dsp:cNvPr id="0" name=""/>
        <dsp:cNvSpPr/>
      </dsp:nvSpPr>
      <dsp:spPr>
        <a:xfrm>
          <a:off x="2910954" y="1899270"/>
          <a:ext cx="1486351" cy="353684"/>
        </a:xfrm>
        <a:custGeom>
          <a:avLst/>
          <a:gdLst/>
          <a:ahLst/>
          <a:cxnLst/>
          <a:rect l="0" t="0" r="0" b="0"/>
          <a:pathLst>
            <a:path>
              <a:moveTo>
                <a:pt x="1486351" y="0"/>
              </a:moveTo>
              <a:lnTo>
                <a:pt x="1486351" y="241025"/>
              </a:lnTo>
              <a:lnTo>
                <a:pt x="0" y="241025"/>
              </a:lnTo>
              <a:lnTo>
                <a:pt x="0" y="35368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2C1E7-D0AB-9C43-B9D4-65996F8B0573}">
      <dsp:nvSpPr>
        <dsp:cNvPr id="0" name=""/>
        <dsp:cNvSpPr/>
      </dsp:nvSpPr>
      <dsp:spPr>
        <a:xfrm>
          <a:off x="4397306" y="773358"/>
          <a:ext cx="2229527" cy="353684"/>
        </a:xfrm>
        <a:custGeom>
          <a:avLst/>
          <a:gdLst/>
          <a:ahLst/>
          <a:cxnLst/>
          <a:rect l="0" t="0" r="0" b="0"/>
          <a:pathLst>
            <a:path>
              <a:moveTo>
                <a:pt x="2229527" y="0"/>
              </a:moveTo>
              <a:lnTo>
                <a:pt x="2229527" y="241025"/>
              </a:lnTo>
              <a:lnTo>
                <a:pt x="0" y="241025"/>
              </a:lnTo>
              <a:lnTo>
                <a:pt x="0" y="35368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EC0AB-4CA0-4941-9035-0B11D886A9A8}">
      <dsp:nvSpPr>
        <dsp:cNvPr id="0" name=""/>
        <dsp:cNvSpPr/>
      </dsp:nvSpPr>
      <dsp:spPr>
        <a:xfrm>
          <a:off x="6018780" y="1131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174920-AAC9-B24A-BBD6-68EEBEC61AFD}">
      <dsp:nvSpPr>
        <dsp:cNvPr id="0" name=""/>
        <dsp:cNvSpPr/>
      </dsp:nvSpPr>
      <dsp:spPr>
        <a:xfrm>
          <a:off x="6153903" y="129498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私有用户角色（产品组角色）</a:t>
          </a:r>
          <a:endParaRPr lang="zh-CN" altLang="en-US" sz="1300" kern="1200" dirty="0"/>
        </a:p>
      </dsp:txBody>
      <dsp:txXfrm>
        <a:off x="6176521" y="152116"/>
        <a:ext cx="1170870" cy="726991"/>
      </dsp:txXfrm>
    </dsp:sp>
    <dsp:sp modelId="{0938BD1D-C9B7-364A-9BC4-1745B930DA57}">
      <dsp:nvSpPr>
        <dsp:cNvPr id="0" name=""/>
        <dsp:cNvSpPr/>
      </dsp:nvSpPr>
      <dsp:spPr>
        <a:xfrm>
          <a:off x="3789253" y="1127042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BE2F71-7FAB-734B-B645-5E0431AD4196}">
      <dsp:nvSpPr>
        <dsp:cNvPr id="0" name=""/>
        <dsp:cNvSpPr/>
      </dsp:nvSpPr>
      <dsp:spPr>
        <a:xfrm>
          <a:off x="3924375" y="1255409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产品服务组</a:t>
          </a:r>
          <a:endParaRPr lang="zh-CN" altLang="en-US" sz="1300" kern="1200" dirty="0"/>
        </a:p>
      </dsp:txBody>
      <dsp:txXfrm>
        <a:off x="3946993" y="1278027"/>
        <a:ext cx="1170870" cy="726991"/>
      </dsp:txXfrm>
    </dsp:sp>
    <dsp:sp modelId="{EA0367DD-3E7D-FD48-BFA4-56D01C70076D}">
      <dsp:nvSpPr>
        <dsp:cNvPr id="0" name=""/>
        <dsp:cNvSpPr/>
      </dsp:nvSpPr>
      <dsp:spPr>
        <a:xfrm>
          <a:off x="2302901" y="2252954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ED65DA-BBF8-8C4D-99F8-49DBE9FB5BCF}">
      <dsp:nvSpPr>
        <dsp:cNvPr id="0" name=""/>
        <dsp:cNvSpPr/>
      </dsp:nvSpPr>
      <dsp:spPr>
        <a:xfrm>
          <a:off x="2438024" y="2381321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项目评估人员角色</a:t>
          </a:r>
          <a:endParaRPr lang="zh-CN" altLang="en-US" sz="1300" kern="1200" dirty="0"/>
        </a:p>
      </dsp:txBody>
      <dsp:txXfrm>
        <a:off x="2460642" y="2403939"/>
        <a:ext cx="1170870" cy="726991"/>
      </dsp:txXfrm>
    </dsp:sp>
    <dsp:sp modelId="{8384B1AB-7B9B-EC43-B5AD-8DDCE3FD3736}">
      <dsp:nvSpPr>
        <dsp:cNvPr id="0" name=""/>
        <dsp:cNvSpPr/>
      </dsp:nvSpPr>
      <dsp:spPr>
        <a:xfrm>
          <a:off x="3789253" y="2252954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93D17A-ECEF-8B4E-9EFA-0441C729098E}">
      <dsp:nvSpPr>
        <dsp:cNvPr id="0" name=""/>
        <dsp:cNvSpPr/>
      </dsp:nvSpPr>
      <dsp:spPr>
        <a:xfrm>
          <a:off x="3924375" y="2381321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项目配置人员角色</a:t>
          </a:r>
          <a:endParaRPr lang="zh-CN" altLang="en-US" sz="1300" kern="1200" dirty="0"/>
        </a:p>
      </dsp:txBody>
      <dsp:txXfrm>
        <a:off x="3946993" y="2403939"/>
        <a:ext cx="1170870" cy="726991"/>
      </dsp:txXfrm>
    </dsp:sp>
    <dsp:sp modelId="{A0BBD0D1-A459-4E41-B41E-47451FE0E4E2}">
      <dsp:nvSpPr>
        <dsp:cNvPr id="0" name=""/>
        <dsp:cNvSpPr/>
      </dsp:nvSpPr>
      <dsp:spPr>
        <a:xfrm>
          <a:off x="5275604" y="2252954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2599AA-255F-544F-A262-2E29AECA3B32}">
      <dsp:nvSpPr>
        <dsp:cNvPr id="0" name=""/>
        <dsp:cNvSpPr/>
      </dsp:nvSpPr>
      <dsp:spPr>
        <a:xfrm>
          <a:off x="5410727" y="2381321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Jenkins</a:t>
          </a:r>
          <a:r>
            <a:rPr lang="zh-CN" altLang="en-US" sz="1300" kern="1200" dirty="0" smtClean="0"/>
            <a:t>管理员</a:t>
          </a:r>
          <a:endParaRPr lang="zh-CN" altLang="en-US" sz="1300" kern="1200" dirty="0"/>
        </a:p>
      </dsp:txBody>
      <dsp:txXfrm>
        <a:off x="5433345" y="2403939"/>
        <a:ext cx="1170870" cy="726991"/>
      </dsp:txXfrm>
    </dsp:sp>
    <dsp:sp modelId="{EA658497-B994-4149-8BAB-0BE9D08206A2}">
      <dsp:nvSpPr>
        <dsp:cNvPr id="0" name=""/>
        <dsp:cNvSpPr/>
      </dsp:nvSpPr>
      <dsp:spPr>
        <a:xfrm>
          <a:off x="6761956" y="1127042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16BB8-F11C-9C4D-A9CF-1393B1B664E4}">
      <dsp:nvSpPr>
        <dsp:cNvPr id="0" name=""/>
        <dsp:cNvSpPr/>
      </dsp:nvSpPr>
      <dsp:spPr>
        <a:xfrm>
          <a:off x="6897079" y="1255409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过程改进组</a:t>
          </a:r>
          <a:endParaRPr lang="zh-CN" altLang="en-US" sz="1300" kern="1200" dirty="0"/>
        </a:p>
      </dsp:txBody>
      <dsp:txXfrm>
        <a:off x="6919697" y="1278027"/>
        <a:ext cx="1170870" cy="726991"/>
      </dsp:txXfrm>
    </dsp:sp>
    <dsp:sp modelId="{F39928DF-5705-604B-ADCE-BA5484A60498}">
      <dsp:nvSpPr>
        <dsp:cNvPr id="0" name=""/>
        <dsp:cNvSpPr/>
      </dsp:nvSpPr>
      <dsp:spPr>
        <a:xfrm>
          <a:off x="6761956" y="2252954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2CC22E-8471-054E-A15C-36E45D492C13}">
      <dsp:nvSpPr>
        <dsp:cNvPr id="0" name=""/>
        <dsp:cNvSpPr/>
      </dsp:nvSpPr>
      <dsp:spPr>
        <a:xfrm>
          <a:off x="6897079" y="2381321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过程改进人员角色</a:t>
          </a:r>
          <a:endParaRPr lang="zh-CN" altLang="en-US" sz="1300" kern="1200" dirty="0"/>
        </a:p>
      </dsp:txBody>
      <dsp:txXfrm>
        <a:off x="6919697" y="2403939"/>
        <a:ext cx="1170870" cy="726991"/>
      </dsp:txXfrm>
    </dsp:sp>
    <dsp:sp modelId="{97D05A09-DC12-0C49-B58C-0CD4875DE525}">
      <dsp:nvSpPr>
        <dsp:cNvPr id="0" name=""/>
        <dsp:cNvSpPr/>
      </dsp:nvSpPr>
      <dsp:spPr>
        <a:xfrm>
          <a:off x="8248308" y="1127042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E65E12-0AAE-1C4D-9ADE-25303E2FECEF}">
      <dsp:nvSpPr>
        <dsp:cNvPr id="0" name=""/>
        <dsp:cNvSpPr/>
      </dsp:nvSpPr>
      <dsp:spPr>
        <a:xfrm>
          <a:off x="8383431" y="1255409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产品开发组</a:t>
          </a:r>
          <a:endParaRPr lang="zh-CN" altLang="en-US" sz="1300" kern="1200" dirty="0"/>
        </a:p>
      </dsp:txBody>
      <dsp:txXfrm>
        <a:off x="8406049" y="1278027"/>
        <a:ext cx="1170870" cy="72699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E5DC-BAAB-1C4B-B315-F1D562FED69F}">
      <dsp:nvSpPr>
        <dsp:cNvPr id="0" name=""/>
        <dsp:cNvSpPr/>
      </dsp:nvSpPr>
      <dsp:spPr>
        <a:xfrm>
          <a:off x="5882858" y="906743"/>
          <a:ext cx="5263763" cy="357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76"/>
              </a:lnTo>
              <a:lnTo>
                <a:pt x="5263763" y="243876"/>
              </a:lnTo>
              <a:lnTo>
                <a:pt x="5263763" y="35786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14EB9-6DB3-E145-ACEF-4C4B809D1CE5}">
      <dsp:nvSpPr>
        <dsp:cNvPr id="0" name=""/>
        <dsp:cNvSpPr/>
      </dsp:nvSpPr>
      <dsp:spPr>
        <a:xfrm>
          <a:off x="5882858" y="906743"/>
          <a:ext cx="3759831" cy="357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76"/>
              </a:lnTo>
              <a:lnTo>
                <a:pt x="3759831" y="243876"/>
              </a:lnTo>
              <a:lnTo>
                <a:pt x="3759831" y="35786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294DD-76B3-B440-8AD8-224DE39639EB}">
      <dsp:nvSpPr>
        <dsp:cNvPr id="0" name=""/>
        <dsp:cNvSpPr/>
      </dsp:nvSpPr>
      <dsp:spPr>
        <a:xfrm>
          <a:off x="5882858" y="906743"/>
          <a:ext cx="2255898" cy="357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76"/>
              </a:lnTo>
              <a:lnTo>
                <a:pt x="2255898" y="243876"/>
              </a:lnTo>
              <a:lnTo>
                <a:pt x="2255898" y="35786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500BD-D2C4-AB4A-84D6-9CA5CA4FCDD6}">
      <dsp:nvSpPr>
        <dsp:cNvPr id="0" name=""/>
        <dsp:cNvSpPr/>
      </dsp:nvSpPr>
      <dsp:spPr>
        <a:xfrm>
          <a:off x="5882858" y="906743"/>
          <a:ext cx="751966" cy="357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76"/>
              </a:lnTo>
              <a:lnTo>
                <a:pt x="751966" y="243876"/>
              </a:lnTo>
              <a:lnTo>
                <a:pt x="751966" y="35786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A9C2A-1A24-7C4B-9B28-79EC828F5872}">
      <dsp:nvSpPr>
        <dsp:cNvPr id="0" name=""/>
        <dsp:cNvSpPr/>
      </dsp:nvSpPr>
      <dsp:spPr>
        <a:xfrm>
          <a:off x="5130892" y="906743"/>
          <a:ext cx="751966" cy="357867"/>
        </a:xfrm>
        <a:custGeom>
          <a:avLst/>
          <a:gdLst/>
          <a:ahLst/>
          <a:cxnLst/>
          <a:rect l="0" t="0" r="0" b="0"/>
          <a:pathLst>
            <a:path>
              <a:moveTo>
                <a:pt x="751966" y="0"/>
              </a:moveTo>
              <a:lnTo>
                <a:pt x="751966" y="243876"/>
              </a:lnTo>
              <a:lnTo>
                <a:pt x="0" y="243876"/>
              </a:lnTo>
              <a:lnTo>
                <a:pt x="0" y="35786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FB4DE-9B58-CB48-87EB-85F5EFCA4941}">
      <dsp:nvSpPr>
        <dsp:cNvPr id="0" name=""/>
        <dsp:cNvSpPr/>
      </dsp:nvSpPr>
      <dsp:spPr>
        <a:xfrm>
          <a:off x="3626960" y="906743"/>
          <a:ext cx="2255898" cy="357867"/>
        </a:xfrm>
        <a:custGeom>
          <a:avLst/>
          <a:gdLst/>
          <a:ahLst/>
          <a:cxnLst/>
          <a:rect l="0" t="0" r="0" b="0"/>
          <a:pathLst>
            <a:path>
              <a:moveTo>
                <a:pt x="2255898" y="0"/>
              </a:moveTo>
              <a:lnTo>
                <a:pt x="2255898" y="243876"/>
              </a:lnTo>
              <a:lnTo>
                <a:pt x="0" y="243876"/>
              </a:lnTo>
              <a:lnTo>
                <a:pt x="0" y="35786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21C40-9586-694E-8BF4-E8B149FDCECF}">
      <dsp:nvSpPr>
        <dsp:cNvPr id="0" name=""/>
        <dsp:cNvSpPr/>
      </dsp:nvSpPr>
      <dsp:spPr>
        <a:xfrm>
          <a:off x="2123027" y="906743"/>
          <a:ext cx="3759831" cy="357867"/>
        </a:xfrm>
        <a:custGeom>
          <a:avLst/>
          <a:gdLst/>
          <a:ahLst/>
          <a:cxnLst/>
          <a:rect l="0" t="0" r="0" b="0"/>
          <a:pathLst>
            <a:path>
              <a:moveTo>
                <a:pt x="3759831" y="0"/>
              </a:moveTo>
              <a:lnTo>
                <a:pt x="3759831" y="243876"/>
              </a:lnTo>
              <a:lnTo>
                <a:pt x="0" y="243876"/>
              </a:lnTo>
              <a:lnTo>
                <a:pt x="0" y="35786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6F422-7626-CD4B-9890-995D93742E15}">
      <dsp:nvSpPr>
        <dsp:cNvPr id="0" name=""/>
        <dsp:cNvSpPr/>
      </dsp:nvSpPr>
      <dsp:spPr>
        <a:xfrm>
          <a:off x="619095" y="906743"/>
          <a:ext cx="5263763" cy="357867"/>
        </a:xfrm>
        <a:custGeom>
          <a:avLst/>
          <a:gdLst/>
          <a:ahLst/>
          <a:cxnLst/>
          <a:rect l="0" t="0" r="0" b="0"/>
          <a:pathLst>
            <a:path>
              <a:moveTo>
                <a:pt x="5263763" y="0"/>
              </a:moveTo>
              <a:lnTo>
                <a:pt x="5263763" y="243876"/>
              </a:lnTo>
              <a:lnTo>
                <a:pt x="0" y="243876"/>
              </a:lnTo>
              <a:lnTo>
                <a:pt x="0" y="35786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C5119-D2D1-0540-827C-A6A4BE9B3F3F}">
      <dsp:nvSpPr>
        <dsp:cNvPr id="0" name=""/>
        <dsp:cNvSpPr/>
      </dsp:nvSpPr>
      <dsp:spPr>
        <a:xfrm>
          <a:off x="5267613" y="125382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FAC237-F768-0E4A-8D32-EE024531E901}">
      <dsp:nvSpPr>
        <dsp:cNvPr id="0" name=""/>
        <dsp:cNvSpPr/>
      </dsp:nvSpPr>
      <dsp:spPr>
        <a:xfrm>
          <a:off x="5404334" y="255267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产品开发组</a:t>
          </a:r>
          <a:endParaRPr lang="zh-CN" altLang="en-US" sz="1500" kern="1200" dirty="0"/>
        </a:p>
      </dsp:txBody>
      <dsp:txXfrm>
        <a:off x="5427219" y="278152"/>
        <a:ext cx="1184720" cy="735591"/>
      </dsp:txXfrm>
    </dsp:sp>
    <dsp:sp modelId="{E0A8593C-39D0-8242-9F88-C80E73A0C7F3}">
      <dsp:nvSpPr>
        <dsp:cNvPr id="0" name=""/>
        <dsp:cNvSpPr/>
      </dsp:nvSpPr>
      <dsp:spPr>
        <a:xfrm>
          <a:off x="3850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67E83C-E19D-8D47-974F-B63DB3C7CFF2}">
      <dsp:nvSpPr>
        <dsp:cNvPr id="0" name=""/>
        <dsp:cNvSpPr/>
      </dsp:nvSpPr>
      <dsp:spPr>
        <a:xfrm>
          <a:off x="140571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产品经理角色</a:t>
          </a:r>
          <a:endParaRPr lang="zh-CN" altLang="en-US" sz="1500" kern="1200" dirty="0"/>
        </a:p>
      </dsp:txBody>
      <dsp:txXfrm>
        <a:off x="163456" y="1417381"/>
        <a:ext cx="1184720" cy="735591"/>
      </dsp:txXfrm>
    </dsp:sp>
    <dsp:sp modelId="{6C49642C-C867-F249-8200-61C33FBE2119}">
      <dsp:nvSpPr>
        <dsp:cNvPr id="0" name=""/>
        <dsp:cNvSpPr/>
      </dsp:nvSpPr>
      <dsp:spPr>
        <a:xfrm>
          <a:off x="1507782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32FD59-8513-9144-8129-3986F21E5DA6}">
      <dsp:nvSpPr>
        <dsp:cNvPr id="0" name=""/>
        <dsp:cNvSpPr/>
      </dsp:nvSpPr>
      <dsp:spPr>
        <a:xfrm>
          <a:off x="1644503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架构师角色</a:t>
          </a:r>
          <a:endParaRPr lang="zh-CN" altLang="en-US" sz="1500" kern="1200" dirty="0"/>
        </a:p>
      </dsp:txBody>
      <dsp:txXfrm>
        <a:off x="1667388" y="1417381"/>
        <a:ext cx="1184720" cy="735591"/>
      </dsp:txXfrm>
    </dsp:sp>
    <dsp:sp modelId="{C2E7C6A7-3436-0E4A-BB7C-47C92D576375}">
      <dsp:nvSpPr>
        <dsp:cNvPr id="0" name=""/>
        <dsp:cNvSpPr/>
      </dsp:nvSpPr>
      <dsp:spPr>
        <a:xfrm>
          <a:off x="3011715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6E2EB-E5C1-734B-B4F1-F8B4B3F27DF3}">
      <dsp:nvSpPr>
        <dsp:cNvPr id="0" name=""/>
        <dsp:cNvSpPr/>
      </dsp:nvSpPr>
      <dsp:spPr>
        <a:xfrm>
          <a:off x="3148436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项目经理角色</a:t>
          </a:r>
          <a:endParaRPr lang="zh-CN" altLang="en-US" sz="1500" kern="1200" dirty="0"/>
        </a:p>
      </dsp:txBody>
      <dsp:txXfrm>
        <a:off x="3171321" y="1417381"/>
        <a:ext cx="1184720" cy="735591"/>
      </dsp:txXfrm>
    </dsp:sp>
    <dsp:sp modelId="{66DE2ABF-82A9-0145-B6E5-06033E4636BF}">
      <dsp:nvSpPr>
        <dsp:cNvPr id="0" name=""/>
        <dsp:cNvSpPr/>
      </dsp:nvSpPr>
      <dsp:spPr>
        <a:xfrm>
          <a:off x="4515647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1934BB-F7D6-2549-B5BE-675F2CF56C17}">
      <dsp:nvSpPr>
        <dsp:cNvPr id="0" name=""/>
        <dsp:cNvSpPr/>
      </dsp:nvSpPr>
      <dsp:spPr>
        <a:xfrm>
          <a:off x="4652368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NodeJS</a:t>
          </a:r>
          <a:r>
            <a:rPr lang="zh-CN" altLang="en-US" sz="1500" kern="1200" dirty="0" smtClean="0"/>
            <a:t>高级工程师角色</a:t>
          </a:r>
          <a:endParaRPr lang="zh-CN" altLang="en-US" sz="1500" kern="1200" dirty="0"/>
        </a:p>
      </dsp:txBody>
      <dsp:txXfrm>
        <a:off x="4675253" y="1417381"/>
        <a:ext cx="1184720" cy="735591"/>
      </dsp:txXfrm>
    </dsp:sp>
    <dsp:sp modelId="{E8EBC2A7-1BA6-5C40-962E-115C2B3A0834}">
      <dsp:nvSpPr>
        <dsp:cNvPr id="0" name=""/>
        <dsp:cNvSpPr/>
      </dsp:nvSpPr>
      <dsp:spPr>
        <a:xfrm>
          <a:off x="6019580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118EC4-BD40-0047-A323-2437715970F9}">
      <dsp:nvSpPr>
        <dsp:cNvPr id="0" name=""/>
        <dsp:cNvSpPr/>
      </dsp:nvSpPr>
      <dsp:spPr>
        <a:xfrm>
          <a:off x="6156301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JS</a:t>
          </a:r>
          <a:r>
            <a:rPr lang="zh-CN" altLang="en-US" sz="1500" kern="1200" dirty="0" smtClean="0"/>
            <a:t>高级工程师角色</a:t>
          </a:r>
          <a:endParaRPr lang="zh-CN" altLang="en-US" sz="1500" kern="1200" dirty="0"/>
        </a:p>
      </dsp:txBody>
      <dsp:txXfrm>
        <a:off x="6179186" y="1417381"/>
        <a:ext cx="1184720" cy="735591"/>
      </dsp:txXfrm>
    </dsp:sp>
    <dsp:sp modelId="{ED048AB3-F394-7D42-A5A7-85931E2ED4BB}">
      <dsp:nvSpPr>
        <dsp:cNvPr id="0" name=""/>
        <dsp:cNvSpPr/>
      </dsp:nvSpPr>
      <dsp:spPr>
        <a:xfrm>
          <a:off x="7523512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0DDE78-E7AA-2B4D-9119-BBD40EB3545E}">
      <dsp:nvSpPr>
        <dsp:cNvPr id="0" name=""/>
        <dsp:cNvSpPr/>
      </dsp:nvSpPr>
      <dsp:spPr>
        <a:xfrm>
          <a:off x="7660233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iOS</a:t>
          </a:r>
          <a:r>
            <a:rPr lang="zh-CN" altLang="en-US" sz="1500" kern="1200" dirty="0" smtClean="0"/>
            <a:t>高级工程师角色</a:t>
          </a:r>
          <a:endParaRPr lang="zh-CN" altLang="en-US" sz="1500" kern="1200" dirty="0"/>
        </a:p>
      </dsp:txBody>
      <dsp:txXfrm>
        <a:off x="7683118" y="1417381"/>
        <a:ext cx="1184720" cy="735591"/>
      </dsp:txXfrm>
    </dsp:sp>
    <dsp:sp modelId="{FB4362CA-6B11-0B4A-885B-98ED7BE3348D}">
      <dsp:nvSpPr>
        <dsp:cNvPr id="0" name=""/>
        <dsp:cNvSpPr/>
      </dsp:nvSpPr>
      <dsp:spPr>
        <a:xfrm>
          <a:off x="9027444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6A5B88-DB31-E54D-B81A-A02CF356B275}">
      <dsp:nvSpPr>
        <dsp:cNvPr id="0" name=""/>
        <dsp:cNvSpPr/>
      </dsp:nvSpPr>
      <dsp:spPr>
        <a:xfrm>
          <a:off x="9164166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Android</a:t>
          </a:r>
          <a:r>
            <a:rPr lang="zh-CN" altLang="en-US" sz="1500" kern="1200" dirty="0" smtClean="0"/>
            <a:t>高级工程师角色</a:t>
          </a:r>
          <a:endParaRPr lang="zh-CN" altLang="en-US" sz="1500" kern="1200" dirty="0"/>
        </a:p>
      </dsp:txBody>
      <dsp:txXfrm>
        <a:off x="9187051" y="1417381"/>
        <a:ext cx="1184720" cy="735591"/>
      </dsp:txXfrm>
    </dsp:sp>
    <dsp:sp modelId="{D7C369E1-A349-7E4C-B3E6-A019ACA317FF}">
      <dsp:nvSpPr>
        <dsp:cNvPr id="0" name=""/>
        <dsp:cNvSpPr/>
      </dsp:nvSpPr>
      <dsp:spPr>
        <a:xfrm>
          <a:off x="10531377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F2ADE7-1723-D74F-B485-952C4D88BE80}">
      <dsp:nvSpPr>
        <dsp:cNvPr id="0" name=""/>
        <dsp:cNvSpPr/>
      </dsp:nvSpPr>
      <dsp:spPr>
        <a:xfrm>
          <a:off x="10668098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Java</a:t>
          </a:r>
          <a:r>
            <a:rPr lang="zh-CN" altLang="en-US" sz="1500" kern="1200" smtClean="0"/>
            <a:t>高级工程师角色</a:t>
          </a:r>
          <a:endParaRPr lang="zh-CN" altLang="en-US" sz="1500" kern="1200" dirty="0"/>
        </a:p>
      </dsp:txBody>
      <dsp:txXfrm>
        <a:off x="10690983" y="1417381"/>
        <a:ext cx="1184720" cy="73559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FC4CE-02A4-FB42-A80C-D500DF4E2F8D}">
      <dsp:nvSpPr>
        <dsp:cNvPr id="0" name=""/>
        <dsp:cNvSpPr/>
      </dsp:nvSpPr>
      <dsp:spPr>
        <a:xfrm rot="5400000">
          <a:off x="443652" y="3214433"/>
          <a:ext cx="1317676" cy="2192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C8421-8B28-B246-9B57-EEF94A8FAB01}">
      <dsp:nvSpPr>
        <dsp:cNvPr id="0" name=""/>
        <dsp:cNvSpPr/>
      </dsp:nvSpPr>
      <dsp:spPr>
        <a:xfrm>
          <a:off x="223699" y="3869543"/>
          <a:ext cx="1979476" cy="173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表现层</a:t>
          </a:r>
          <a:r>
            <a:rPr lang="en-US" altLang="zh-CN" sz="1500" kern="1200" dirty="0" smtClean="0"/>
            <a:t>JS</a:t>
          </a:r>
          <a:r>
            <a:rPr lang="zh-CN" altLang="en-US" sz="1500" kern="1200" dirty="0" smtClean="0"/>
            <a:t>开发程序员角色</a:t>
          </a:r>
          <a:r>
            <a:rPr lang="en-US" altLang="zh-CN" sz="1500" kern="1200" dirty="0" smtClean="0"/>
            <a:t> |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业务逻辑层</a:t>
          </a:r>
          <a:r>
            <a:rPr lang="en-US" altLang="zh-CN" sz="1500" kern="1200" dirty="0" smtClean="0"/>
            <a:t>JS</a:t>
          </a:r>
          <a:r>
            <a:rPr lang="zh-CN" altLang="en-US" sz="1500" kern="1200" dirty="0" smtClean="0"/>
            <a:t>开发程序员角色</a:t>
          </a:r>
          <a:r>
            <a:rPr lang="en-US" altLang="zh-CN" sz="1500" kern="1200" dirty="0" smtClean="0"/>
            <a:t> |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数据访问层</a:t>
          </a:r>
          <a:r>
            <a:rPr lang="en-US" altLang="zh-CN" sz="1500" kern="1200" dirty="0" smtClean="0"/>
            <a:t>JS</a:t>
          </a:r>
          <a:r>
            <a:rPr lang="zh-CN" altLang="en-US" sz="1500" kern="1200" dirty="0" smtClean="0"/>
            <a:t>开发程序员角色</a:t>
          </a:r>
          <a:endParaRPr lang="zh-CN" altLang="en-US" sz="1500" kern="1200" dirty="0"/>
        </a:p>
      </dsp:txBody>
      <dsp:txXfrm>
        <a:off x="223699" y="3869543"/>
        <a:ext cx="1979476" cy="1735127"/>
      </dsp:txXfrm>
    </dsp:sp>
    <dsp:sp modelId="{28CD23F5-FADD-D34B-BCF0-DAD927C01C8C}">
      <dsp:nvSpPr>
        <dsp:cNvPr id="0" name=""/>
        <dsp:cNvSpPr/>
      </dsp:nvSpPr>
      <dsp:spPr>
        <a:xfrm>
          <a:off x="1829689" y="3053013"/>
          <a:ext cx="373486" cy="37348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3A0138-81E8-974E-B8C0-E999D6D22C07}">
      <dsp:nvSpPr>
        <dsp:cNvPr id="0" name=""/>
        <dsp:cNvSpPr/>
      </dsp:nvSpPr>
      <dsp:spPr>
        <a:xfrm rot="5400000">
          <a:off x="2866918" y="2614793"/>
          <a:ext cx="1317676" cy="2192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E03468-2CFC-8244-9C32-AE97E74CCB31}">
      <dsp:nvSpPr>
        <dsp:cNvPr id="0" name=""/>
        <dsp:cNvSpPr/>
      </dsp:nvSpPr>
      <dsp:spPr>
        <a:xfrm>
          <a:off x="2646965" y="3269904"/>
          <a:ext cx="1979476" cy="173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管理集成平台配置管理员角色</a:t>
          </a:r>
          <a:r>
            <a:rPr lang="en-US" altLang="zh-CN" sz="1500" kern="1200" dirty="0" smtClean="0"/>
            <a:t> |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开发集成平台配置管理员角色</a:t>
          </a:r>
        </a:p>
      </dsp:txBody>
      <dsp:txXfrm>
        <a:off x="2646965" y="3269904"/>
        <a:ext cx="1979476" cy="1735127"/>
      </dsp:txXfrm>
    </dsp:sp>
    <dsp:sp modelId="{64183B33-6241-414F-9A3B-9A96F865DFE7}">
      <dsp:nvSpPr>
        <dsp:cNvPr id="0" name=""/>
        <dsp:cNvSpPr/>
      </dsp:nvSpPr>
      <dsp:spPr>
        <a:xfrm>
          <a:off x="4252956" y="2453373"/>
          <a:ext cx="373486" cy="37348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4B4279-13D7-424D-87B7-60AE7C71BE9D}">
      <dsp:nvSpPr>
        <dsp:cNvPr id="0" name=""/>
        <dsp:cNvSpPr/>
      </dsp:nvSpPr>
      <dsp:spPr>
        <a:xfrm rot="5400000">
          <a:off x="5290184" y="2015154"/>
          <a:ext cx="1317676" cy="2192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A86A96-3561-994F-B27D-7E09B8B7AD36}">
      <dsp:nvSpPr>
        <dsp:cNvPr id="0" name=""/>
        <dsp:cNvSpPr/>
      </dsp:nvSpPr>
      <dsp:spPr>
        <a:xfrm>
          <a:off x="5070231" y="2670264"/>
          <a:ext cx="1979476" cy="173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业务专家角色</a:t>
          </a:r>
        </a:p>
      </dsp:txBody>
      <dsp:txXfrm>
        <a:off x="5070231" y="2670264"/>
        <a:ext cx="1979476" cy="1735127"/>
      </dsp:txXfrm>
    </dsp:sp>
    <dsp:sp modelId="{D1C61FDD-BB0D-8A41-8D09-A42C9F42F1E0}">
      <dsp:nvSpPr>
        <dsp:cNvPr id="0" name=""/>
        <dsp:cNvSpPr/>
      </dsp:nvSpPr>
      <dsp:spPr>
        <a:xfrm>
          <a:off x="6676222" y="1853733"/>
          <a:ext cx="373486" cy="37348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812511-5846-4049-8070-97D01A2EDF29}">
      <dsp:nvSpPr>
        <dsp:cNvPr id="0" name=""/>
        <dsp:cNvSpPr/>
      </dsp:nvSpPr>
      <dsp:spPr>
        <a:xfrm rot="5400000">
          <a:off x="7713451" y="1415514"/>
          <a:ext cx="1317676" cy="2192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91DF66-A2C7-B841-906A-833E6625AABF}">
      <dsp:nvSpPr>
        <dsp:cNvPr id="0" name=""/>
        <dsp:cNvSpPr/>
      </dsp:nvSpPr>
      <dsp:spPr>
        <a:xfrm>
          <a:off x="7493498" y="2070624"/>
          <a:ext cx="1979476" cy="173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架构师角色</a:t>
          </a:r>
          <a:r>
            <a:rPr lang="en-US" altLang="zh-CN" sz="1500" kern="1200" dirty="0" smtClean="0"/>
            <a:t> |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项目经理角色</a:t>
          </a:r>
        </a:p>
      </dsp:txBody>
      <dsp:txXfrm>
        <a:off x="7493498" y="2070624"/>
        <a:ext cx="1979476" cy="1735127"/>
      </dsp:txXfrm>
    </dsp:sp>
    <dsp:sp modelId="{255514F8-B9DA-D64C-BDD4-653C3B5F1657}">
      <dsp:nvSpPr>
        <dsp:cNvPr id="0" name=""/>
        <dsp:cNvSpPr/>
      </dsp:nvSpPr>
      <dsp:spPr>
        <a:xfrm>
          <a:off x="9099489" y="1254094"/>
          <a:ext cx="373486" cy="37348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1764C-8045-D847-8FB3-C4BFDC867400}">
      <dsp:nvSpPr>
        <dsp:cNvPr id="0" name=""/>
        <dsp:cNvSpPr/>
      </dsp:nvSpPr>
      <dsp:spPr>
        <a:xfrm rot="5400000">
          <a:off x="10136717" y="815874"/>
          <a:ext cx="1317676" cy="2192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12A126-F9A9-B442-8D76-E2E14C05D5E7}">
      <dsp:nvSpPr>
        <dsp:cNvPr id="0" name=""/>
        <dsp:cNvSpPr/>
      </dsp:nvSpPr>
      <dsp:spPr>
        <a:xfrm>
          <a:off x="9916764" y="1470985"/>
          <a:ext cx="1979476" cy="173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Scrum</a:t>
          </a:r>
          <a:r>
            <a:rPr lang="zh-CN" altLang="en-US" sz="1500" kern="1200" dirty="0" smtClean="0"/>
            <a:t>教练角色</a:t>
          </a:r>
        </a:p>
      </dsp:txBody>
      <dsp:txXfrm>
        <a:off x="9916764" y="1470985"/>
        <a:ext cx="1979476" cy="173512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6E3C6-731F-A845-8B3E-90A89E013C27}">
      <dsp:nvSpPr>
        <dsp:cNvPr id="0" name=""/>
        <dsp:cNvSpPr/>
      </dsp:nvSpPr>
      <dsp:spPr>
        <a:xfrm rot="5400000">
          <a:off x="435895" y="2538029"/>
          <a:ext cx="1306770" cy="217443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CD80A1-FDEE-2A48-BB76-70A6263BB866}">
      <dsp:nvSpPr>
        <dsp:cNvPr id="0" name=""/>
        <dsp:cNvSpPr/>
      </dsp:nvSpPr>
      <dsp:spPr>
        <a:xfrm>
          <a:off x="217762" y="3187717"/>
          <a:ext cx="1963093" cy="172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iOS</a:t>
          </a:r>
          <a:r>
            <a:rPr lang="zh-CN" altLang="en-US" sz="1400" kern="1200" dirty="0" smtClean="0"/>
            <a:t>高级工程师角色 </a:t>
          </a:r>
          <a:r>
            <a:rPr lang="en-US" altLang="zh-CN" sz="1400" kern="1200" dirty="0" smtClean="0"/>
            <a:t>|</a:t>
          </a:r>
          <a:endParaRPr lang="zh-CN" alt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Android</a:t>
          </a:r>
          <a:r>
            <a:rPr lang="zh-CN" altLang="en-US" sz="1400" kern="1200" dirty="0" smtClean="0"/>
            <a:t>高级工程师角色</a:t>
          </a:r>
          <a:r>
            <a:rPr lang="en-US" altLang="zh-CN" sz="1400" kern="1200" dirty="0" smtClean="0"/>
            <a:t> |</a:t>
          </a:r>
          <a:endParaRPr lang="zh-CN" alt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JS</a:t>
          </a:r>
          <a:r>
            <a:rPr lang="zh-CN" altLang="en-US" sz="1400" kern="1200" dirty="0" smtClean="0"/>
            <a:t>高级工程师角色</a:t>
          </a:r>
          <a:r>
            <a:rPr lang="en-US" altLang="zh-CN" sz="1400" kern="1200" dirty="0" smtClean="0"/>
            <a:t> |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Java</a:t>
          </a:r>
          <a:r>
            <a:rPr lang="zh-CN" altLang="en-US" sz="1400" kern="1200" dirty="0" smtClean="0"/>
            <a:t>高级工程师角色 </a:t>
          </a:r>
          <a:r>
            <a:rPr lang="en-US" altLang="zh-CN" sz="1400" kern="1200" dirty="0" smtClean="0"/>
            <a:t>| </a:t>
          </a:r>
          <a:r>
            <a:rPr lang="en-US" altLang="zh-CN" sz="1400" kern="1200" dirty="0" err="1" smtClean="0"/>
            <a:t>NodeJS</a:t>
          </a:r>
          <a:r>
            <a:rPr lang="zh-CN" altLang="en-US" sz="1400" kern="1200" dirty="0" smtClean="0"/>
            <a:t>高级工程师角色</a:t>
          </a:r>
          <a:endParaRPr lang="en-US" altLang="zh-CN" sz="1400" kern="1200" dirty="0" smtClean="0"/>
        </a:p>
      </dsp:txBody>
      <dsp:txXfrm>
        <a:off x="217762" y="3187717"/>
        <a:ext cx="1963093" cy="1720766"/>
      </dsp:txXfrm>
    </dsp:sp>
    <dsp:sp modelId="{D4AEF039-14F4-9A48-AFD9-0468F924B70D}">
      <dsp:nvSpPr>
        <dsp:cNvPr id="0" name=""/>
        <dsp:cNvSpPr/>
      </dsp:nvSpPr>
      <dsp:spPr>
        <a:xfrm>
          <a:off x="1810461" y="2377945"/>
          <a:ext cx="370395" cy="3703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ADC026-895C-024F-9244-860DC5379A33}">
      <dsp:nvSpPr>
        <dsp:cNvPr id="0" name=""/>
        <dsp:cNvSpPr/>
      </dsp:nvSpPr>
      <dsp:spPr>
        <a:xfrm rot="5400000">
          <a:off x="2839105" y="1943352"/>
          <a:ext cx="1306770" cy="217443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9A350B-FF30-A447-BB89-E9A9A9609DDA}">
      <dsp:nvSpPr>
        <dsp:cNvPr id="0" name=""/>
        <dsp:cNvSpPr/>
      </dsp:nvSpPr>
      <dsp:spPr>
        <a:xfrm>
          <a:off x="2620973" y="2593040"/>
          <a:ext cx="1963093" cy="172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熟悉关联岗位的工作职责</a:t>
          </a:r>
          <a:endParaRPr lang="en-US" altLang="zh-CN" sz="1400" kern="1200" dirty="0" smtClean="0"/>
        </a:p>
      </dsp:txBody>
      <dsp:txXfrm>
        <a:off x="2620973" y="2593040"/>
        <a:ext cx="1963093" cy="1720766"/>
      </dsp:txXfrm>
    </dsp:sp>
    <dsp:sp modelId="{A4BA809A-EB93-1348-90FA-1748D1B47AF7}">
      <dsp:nvSpPr>
        <dsp:cNvPr id="0" name=""/>
        <dsp:cNvSpPr/>
      </dsp:nvSpPr>
      <dsp:spPr>
        <a:xfrm>
          <a:off x="4213671" y="1783268"/>
          <a:ext cx="370395" cy="3703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00C36D-7064-3949-B549-488761CDA53B}">
      <dsp:nvSpPr>
        <dsp:cNvPr id="0" name=""/>
        <dsp:cNvSpPr/>
      </dsp:nvSpPr>
      <dsp:spPr>
        <a:xfrm rot="5400000">
          <a:off x="5242315" y="1348675"/>
          <a:ext cx="1306770" cy="217443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91C021-25CD-064E-BBDE-C2F965943DCE}">
      <dsp:nvSpPr>
        <dsp:cNvPr id="0" name=""/>
        <dsp:cNvSpPr/>
      </dsp:nvSpPr>
      <dsp:spPr>
        <a:xfrm>
          <a:off x="5024183" y="1998364"/>
          <a:ext cx="1963093" cy="172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项目评估人员角色</a:t>
          </a:r>
          <a:r>
            <a:rPr lang="en-US" altLang="zh-CN" sz="1400" kern="1200" dirty="0" smtClean="0"/>
            <a:t> |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项目配置人员角色</a:t>
          </a:r>
          <a:r>
            <a:rPr lang="en-US" altLang="zh-CN" sz="1400" kern="1200" dirty="0" smtClean="0"/>
            <a:t> |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Jenkins</a:t>
          </a:r>
          <a:r>
            <a:rPr lang="zh-CN" altLang="en-US" sz="1400" kern="1200" dirty="0" smtClean="0"/>
            <a:t>管理员角色</a:t>
          </a:r>
          <a:endParaRPr lang="zh-CN" altLang="en-US" sz="1400" kern="1200" dirty="0"/>
        </a:p>
      </dsp:txBody>
      <dsp:txXfrm>
        <a:off x="5024183" y="1998364"/>
        <a:ext cx="1963093" cy="1720766"/>
      </dsp:txXfrm>
    </dsp:sp>
    <dsp:sp modelId="{AA5FE2FE-1461-5548-9D7E-C01DA7E3D72F}">
      <dsp:nvSpPr>
        <dsp:cNvPr id="0" name=""/>
        <dsp:cNvSpPr/>
      </dsp:nvSpPr>
      <dsp:spPr>
        <a:xfrm>
          <a:off x="6616882" y="1188591"/>
          <a:ext cx="370395" cy="3703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92F942-BE48-8D42-B077-DDF9B4133782}">
      <dsp:nvSpPr>
        <dsp:cNvPr id="0" name=""/>
        <dsp:cNvSpPr/>
      </dsp:nvSpPr>
      <dsp:spPr>
        <a:xfrm rot="5400000">
          <a:off x="7645526" y="753999"/>
          <a:ext cx="1306770" cy="217443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9732D-DB5A-6F48-A359-C9677CD73220}">
      <dsp:nvSpPr>
        <dsp:cNvPr id="0" name=""/>
        <dsp:cNvSpPr/>
      </dsp:nvSpPr>
      <dsp:spPr>
        <a:xfrm>
          <a:off x="7427393" y="1403687"/>
          <a:ext cx="1963093" cy="172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过程改进人员角色</a:t>
          </a:r>
          <a:endParaRPr lang="zh-CN" altLang="en-US" sz="1400" kern="1200" dirty="0"/>
        </a:p>
      </dsp:txBody>
      <dsp:txXfrm>
        <a:off x="7427393" y="1403687"/>
        <a:ext cx="1963093" cy="1720766"/>
      </dsp:txXfrm>
    </dsp:sp>
    <dsp:sp modelId="{F1C9EE7E-50BF-5D42-AE74-6A356A6B43E2}">
      <dsp:nvSpPr>
        <dsp:cNvPr id="0" name=""/>
        <dsp:cNvSpPr/>
      </dsp:nvSpPr>
      <dsp:spPr>
        <a:xfrm>
          <a:off x="9020092" y="593914"/>
          <a:ext cx="370395" cy="3703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349A45-02C5-A74C-9D97-3CE530229EBF}">
      <dsp:nvSpPr>
        <dsp:cNvPr id="0" name=""/>
        <dsp:cNvSpPr/>
      </dsp:nvSpPr>
      <dsp:spPr>
        <a:xfrm rot="5400000">
          <a:off x="10048736" y="159322"/>
          <a:ext cx="1306770" cy="217443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C32312-9EF8-3B4F-8CCF-4A3616C95F33}">
      <dsp:nvSpPr>
        <dsp:cNvPr id="0" name=""/>
        <dsp:cNvSpPr/>
      </dsp:nvSpPr>
      <dsp:spPr>
        <a:xfrm>
          <a:off x="9830604" y="809010"/>
          <a:ext cx="1963093" cy="172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架构师角色 </a:t>
          </a:r>
          <a:r>
            <a:rPr lang="en-US" altLang="zh-CN" sz="1400" kern="1200" dirty="0" smtClean="0"/>
            <a:t>|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项目经理角色 </a:t>
          </a:r>
          <a:r>
            <a:rPr lang="en-US" altLang="zh-CN" sz="1400" kern="1200" dirty="0" smtClean="0"/>
            <a:t>|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产品经理角色</a:t>
          </a:r>
          <a:endParaRPr lang="zh-CN" altLang="en-US" sz="1400" kern="1200" dirty="0"/>
        </a:p>
      </dsp:txBody>
      <dsp:txXfrm>
        <a:off x="9830604" y="809010"/>
        <a:ext cx="1963093" cy="172076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5CA66-72A4-3843-AA6A-E94E26ADF933}">
      <dsp:nvSpPr>
        <dsp:cNvPr id="0" name=""/>
        <dsp:cNvSpPr/>
      </dsp:nvSpPr>
      <dsp:spPr>
        <a:xfrm>
          <a:off x="-6095526" y="-932628"/>
          <a:ext cx="7256122" cy="7256122"/>
        </a:xfrm>
        <a:prstGeom prst="blockArc">
          <a:avLst>
            <a:gd name="adj1" fmla="val 18900000"/>
            <a:gd name="adj2" fmla="val 2700000"/>
            <a:gd name="adj3" fmla="val 298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443D4-1C6E-1A4F-9276-41EC687D8100}">
      <dsp:nvSpPr>
        <dsp:cNvPr id="0" name=""/>
        <dsp:cNvSpPr/>
      </dsp:nvSpPr>
      <dsp:spPr>
        <a:xfrm>
          <a:off x="507148" y="336821"/>
          <a:ext cx="10505465" cy="674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04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流程组件属性标准</a:t>
          </a:r>
          <a:endParaRPr lang="zh-CN" altLang="en-US" sz="1700" kern="1200" dirty="0"/>
        </a:p>
      </dsp:txBody>
      <dsp:txXfrm>
        <a:off x="507148" y="336821"/>
        <a:ext cx="10505465" cy="674073"/>
      </dsp:txXfrm>
    </dsp:sp>
    <dsp:sp modelId="{F55804E5-432B-7342-B572-541892237190}">
      <dsp:nvSpPr>
        <dsp:cNvPr id="0" name=""/>
        <dsp:cNvSpPr/>
      </dsp:nvSpPr>
      <dsp:spPr>
        <a:xfrm>
          <a:off x="85852" y="252562"/>
          <a:ext cx="842592" cy="842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7A75A-6D99-F840-ACD7-32E15DBA2C33}">
      <dsp:nvSpPr>
        <dsp:cNvPr id="0" name=""/>
        <dsp:cNvSpPr/>
      </dsp:nvSpPr>
      <dsp:spPr>
        <a:xfrm>
          <a:off x="990170" y="1347608"/>
          <a:ext cx="10022443" cy="674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04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流程类型分类标准</a:t>
          </a:r>
          <a:endParaRPr lang="zh-CN" altLang="en-US" sz="1700" kern="1200" dirty="0"/>
        </a:p>
      </dsp:txBody>
      <dsp:txXfrm>
        <a:off x="990170" y="1347608"/>
        <a:ext cx="10022443" cy="674073"/>
      </dsp:txXfrm>
    </dsp:sp>
    <dsp:sp modelId="{571D5826-6A44-2343-9E5E-800C8E2E137B}">
      <dsp:nvSpPr>
        <dsp:cNvPr id="0" name=""/>
        <dsp:cNvSpPr/>
      </dsp:nvSpPr>
      <dsp:spPr>
        <a:xfrm>
          <a:off x="568874" y="1263349"/>
          <a:ext cx="842592" cy="842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63A3D-1799-7846-998F-C5794BD16600}">
      <dsp:nvSpPr>
        <dsp:cNvPr id="0" name=""/>
        <dsp:cNvSpPr/>
      </dsp:nvSpPr>
      <dsp:spPr>
        <a:xfrm>
          <a:off x="1138418" y="2358395"/>
          <a:ext cx="9874195" cy="674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04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流程制作过程示例</a:t>
          </a:r>
          <a:endParaRPr lang="zh-CN" altLang="en-US" sz="1700" kern="1200" dirty="0"/>
        </a:p>
      </dsp:txBody>
      <dsp:txXfrm>
        <a:off x="1138418" y="2358395"/>
        <a:ext cx="9874195" cy="674073"/>
      </dsp:txXfrm>
    </dsp:sp>
    <dsp:sp modelId="{DDEFE3C6-F977-7743-8A6D-79EAB21D7CD4}">
      <dsp:nvSpPr>
        <dsp:cNvPr id="0" name=""/>
        <dsp:cNvSpPr/>
      </dsp:nvSpPr>
      <dsp:spPr>
        <a:xfrm>
          <a:off x="717122" y="2274136"/>
          <a:ext cx="842592" cy="842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ED4C9-4CCC-834B-8147-65737ED2742B}">
      <dsp:nvSpPr>
        <dsp:cNvPr id="0" name=""/>
        <dsp:cNvSpPr/>
      </dsp:nvSpPr>
      <dsp:spPr>
        <a:xfrm>
          <a:off x="990170" y="3369182"/>
          <a:ext cx="10022443" cy="674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04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平台标准流程概览</a:t>
          </a:r>
          <a:endParaRPr lang="zh-CN" altLang="en-US" sz="1700" kern="1200" dirty="0"/>
        </a:p>
      </dsp:txBody>
      <dsp:txXfrm>
        <a:off x="990170" y="3369182"/>
        <a:ext cx="10022443" cy="674073"/>
      </dsp:txXfrm>
    </dsp:sp>
    <dsp:sp modelId="{2DCE5727-D7F5-3D49-A331-BDDF60386540}">
      <dsp:nvSpPr>
        <dsp:cNvPr id="0" name=""/>
        <dsp:cNvSpPr/>
      </dsp:nvSpPr>
      <dsp:spPr>
        <a:xfrm>
          <a:off x="568874" y="3284923"/>
          <a:ext cx="842592" cy="842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68932-6FAD-3C41-8EF7-DEF957B797E5}">
      <dsp:nvSpPr>
        <dsp:cNvPr id="0" name=""/>
        <dsp:cNvSpPr/>
      </dsp:nvSpPr>
      <dsp:spPr>
        <a:xfrm>
          <a:off x="507148" y="4379969"/>
          <a:ext cx="10505465" cy="674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046" tIns="43180" rIns="43180" bIns="4318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平台工作流程</a:t>
          </a:r>
          <a:endParaRPr lang="zh-CN" alt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项目管理工作流程、开发管理工作流程、日常工作流程、通用工作流程、选拔工作流程、培训工作流程、考核工作流程</a:t>
          </a:r>
          <a:endParaRPr lang="zh-CN" altLang="en-US" sz="1300" kern="1200" dirty="0"/>
        </a:p>
      </dsp:txBody>
      <dsp:txXfrm>
        <a:off x="507148" y="4379969"/>
        <a:ext cx="10505465" cy="674073"/>
      </dsp:txXfrm>
    </dsp:sp>
    <dsp:sp modelId="{FD23DA22-1701-8D40-A4B4-9CE325345F8D}">
      <dsp:nvSpPr>
        <dsp:cNvPr id="0" name=""/>
        <dsp:cNvSpPr/>
      </dsp:nvSpPr>
      <dsp:spPr>
        <a:xfrm>
          <a:off x="85852" y="4295710"/>
          <a:ext cx="842592" cy="842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41CD0-C8DC-7E4D-9161-111817E9F8A0}">
      <dsp:nvSpPr>
        <dsp:cNvPr id="0" name=""/>
        <dsp:cNvSpPr/>
      </dsp:nvSpPr>
      <dsp:spPr>
        <a:xfrm>
          <a:off x="3444535" y="2471530"/>
          <a:ext cx="381454" cy="2180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727" y="0"/>
              </a:lnTo>
              <a:lnTo>
                <a:pt x="190727" y="2180570"/>
              </a:lnTo>
              <a:lnTo>
                <a:pt x="381454" y="218057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3579920" y="3506473"/>
        <a:ext cx="110684" cy="110684"/>
      </dsp:txXfrm>
    </dsp:sp>
    <dsp:sp modelId="{2841B8AE-BD1A-074C-8CC9-B627095F6039}">
      <dsp:nvSpPr>
        <dsp:cNvPr id="0" name=""/>
        <dsp:cNvSpPr/>
      </dsp:nvSpPr>
      <dsp:spPr>
        <a:xfrm>
          <a:off x="3444535" y="2471530"/>
          <a:ext cx="381454" cy="145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727" y="0"/>
              </a:lnTo>
              <a:lnTo>
                <a:pt x="190727" y="1453713"/>
              </a:lnTo>
              <a:lnTo>
                <a:pt x="381454" y="145371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597689" y="3160814"/>
        <a:ext cx="75146" cy="75146"/>
      </dsp:txXfrm>
    </dsp:sp>
    <dsp:sp modelId="{DAA849C3-CC3A-EE4B-8815-8590E9865613}">
      <dsp:nvSpPr>
        <dsp:cNvPr id="0" name=""/>
        <dsp:cNvSpPr/>
      </dsp:nvSpPr>
      <dsp:spPr>
        <a:xfrm>
          <a:off x="3444535" y="2471530"/>
          <a:ext cx="381454" cy="726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727" y="0"/>
              </a:lnTo>
              <a:lnTo>
                <a:pt x="190727" y="726856"/>
              </a:lnTo>
              <a:lnTo>
                <a:pt x="381454" y="726856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14740" y="2814437"/>
        <a:ext cx="41043" cy="41043"/>
      </dsp:txXfrm>
    </dsp:sp>
    <dsp:sp modelId="{473D93E8-3DBA-5145-8D92-09C78B8F3D98}">
      <dsp:nvSpPr>
        <dsp:cNvPr id="0" name=""/>
        <dsp:cNvSpPr/>
      </dsp:nvSpPr>
      <dsp:spPr>
        <a:xfrm>
          <a:off x="3444535" y="2425810"/>
          <a:ext cx="3814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1454" y="4572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25726" y="2461994"/>
        <a:ext cx="19072" cy="19072"/>
      </dsp:txXfrm>
    </dsp:sp>
    <dsp:sp modelId="{5E92B3FC-58B3-2646-B19C-22A53786B736}">
      <dsp:nvSpPr>
        <dsp:cNvPr id="0" name=""/>
        <dsp:cNvSpPr/>
      </dsp:nvSpPr>
      <dsp:spPr>
        <a:xfrm>
          <a:off x="3444535" y="1744673"/>
          <a:ext cx="381454" cy="726856"/>
        </a:xfrm>
        <a:custGeom>
          <a:avLst/>
          <a:gdLst/>
          <a:ahLst/>
          <a:cxnLst/>
          <a:rect l="0" t="0" r="0" b="0"/>
          <a:pathLst>
            <a:path>
              <a:moveTo>
                <a:pt x="0" y="726856"/>
              </a:moveTo>
              <a:lnTo>
                <a:pt x="190727" y="726856"/>
              </a:lnTo>
              <a:lnTo>
                <a:pt x="190727" y="0"/>
              </a:lnTo>
              <a:lnTo>
                <a:pt x="381454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14740" y="2087580"/>
        <a:ext cx="41043" cy="41043"/>
      </dsp:txXfrm>
    </dsp:sp>
    <dsp:sp modelId="{373946DF-2C46-0148-84C9-680D994831FE}">
      <dsp:nvSpPr>
        <dsp:cNvPr id="0" name=""/>
        <dsp:cNvSpPr/>
      </dsp:nvSpPr>
      <dsp:spPr>
        <a:xfrm>
          <a:off x="3444535" y="1017816"/>
          <a:ext cx="381454" cy="1453713"/>
        </a:xfrm>
        <a:custGeom>
          <a:avLst/>
          <a:gdLst/>
          <a:ahLst/>
          <a:cxnLst/>
          <a:rect l="0" t="0" r="0" b="0"/>
          <a:pathLst>
            <a:path>
              <a:moveTo>
                <a:pt x="0" y="1453713"/>
              </a:moveTo>
              <a:lnTo>
                <a:pt x="190727" y="1453713"/>
              </a:lnTo>
              <a:lnTo>
                <a:pt x="190727" y="0"/>
              </a:lnTo>
              <a:lnTo>
                <a:pt x="381454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597689" y="1707100"/>
        <a:ext cx="75146" cy="75146"/>
      </dsp:txXfrm>
    </dsp:sp>
    <dsp:sp modelId="{092605E5-4665-0B46-B243-A8271FF5031E}">
      <dsp:nvSpPr>
        <dsp:cNvPr id="0" name=""/>
        <dsp:cNvSpPr/>
      </dsp:nvSpPr>
      <dsp:spPr>
        <a:xfrm>
          <a:off x="3444535" y="290959"/>
          <a:ext cx="381454" cy="2180570"/>
        </a:xfrm>
        <a:custGeom>
          <a:avLst/>
          <a:gdLst/>
          <a:ahLst/>
          <a:cxnLst/>
          <a:rect l="0" t="0" r="0" b="0"/>
          <a:pathLst>
            <a:path>
              <a:moveTo>
                <a:pt x="0" y="2180570"/>
              </a:moveTo>
              <a:lnTo>
                <a:pt x="190727" y="2180570"/>
              </a:lnTo>
              <a:lnTo>
                <a:pt x="190727" y="0"/>
              </a:lnTo>
              <a:lnTo>
                <a:pt x="381454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3579920" y="1325903"/>
        <a:ext cx="110684" cy="110684"/>
      </dsp:txXfrm>
    </dsp:sp>
    <dsp:sp modelId="{093891C8-EE42-134D-B3CA-F9BE3D1B618B}">
      <dsp:nvSpPr>
        <dsp:cNvPr id="0" name=""/>
        <dsp:cNvSpPr/>
      </dsp:nvSpPr>
      <dsp:spPr>
        <a:xfrm rot="16200000">
          <a:off x="1623567" y="2180787"/>
          <a:ext cx="3060449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流程类型分类</a:t>
          </a:r>
        </a:p>
      </dsp:txBody>
      <dsp:txXfrm>
        <a:off x="1623567" y="2180787"/>
        <a:ext cx="3060449" cy="581485"/>
      </dsp:txXfrm>
    </dsp:sp>
    <dsp:sp modelId="{DD055AEA-4E56-5847-BABB-37F1B0837D02}">
      <dsp:nvSpPr>
        <dsp:cNvPr id="0" name=""/>
        <dsp:cNvSpPr/>
      </dsp:nvSpPr>
      <dsp:spPr>
        <a:xfrm>
          <a:off x="3825989" y="217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700" kern="1200" dirty="0" smtClean="0"/>
            <a:t>项目管理工作流程类型</a:t>
          </a:r>
          <a:endParaRPr lang="zh-CN" altLang="en-US" sz="1700" kern="1200" dirty="0"/>
        </a:p>
      </dsp:txBody>
      <dsp:txXfrm>
        <a:off x="3825989" y="217"/>
        <a:ext cx="1907272" cy="581485"/>
      </dsp:txXfrm>
    </dsp:sp>
    <dsp:sp modelId="{3F6C7951-254E-B24C-A12F-48A0187781FF}">
      <dsp:nvSpPr>
        <dsp:cNvPr id="0" name=""/>
        <dsp:cNvSpPr/>
      </dsp:nvSpPr>
      <dsp:spPr>
        <a:xfrm>
          <a:off x="3825989" y="727074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700" kern="1200" dirty="0" smtClean="0"/>
            <a:t>开发管理工作流程类型</a:t>
          </a:r>
          <a:endParaRPr lang="zh-CN" altLang="en-US" sz="1700" kern="1200" dirty="0"/>
        </a:p>
      </dsp:txBody>
      <dsp:txXfrm>
        <a:off x="3825989" y="727074"/>
        <a:ext cx="1907272" cy="581485"/>
      </dsp:txXfrm>
    </dsp:sp>
    <dsp:sp modelId="{84A900E2-5164-714D-A5BA-0FFBABCD1E0A}">
      <dsp:nvSpPr>
        <dsp:cNvPr id="0" name=""/>
        <dsp:cNvSpPr/>
      </dsp:nvSpPr>
      <dsp:spPr>
        <a:xfrm>
          <a:off x="3825989" y="1453930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700" kern="1200" dirty="0" smtClean="0"/>
            <a:t>日常工作流程类型</a:t>
          </a:r>
          <a:endParaRPr lang="zh-CN" altLang="en-US" sz="1700" kern="1200" dirty="0"/>
        </a:p>
      </dsp:txBody>
      <dsp:txXfrm>
        <a:off x="3825989" y="1453930"/>
        <a:ext cx="1907272" cy="581485"/>
      </dsp:txXfrm>
    </dsp:sp>
    <dsp:sp modelId="{E8309F11-DC20-1848-9AC0-0E8E34C2B997}">
      <dsp:nvSpPr>
        <dsp:cNvPr id="0" name=""/>
        <dsp:cNvSpPr/>
      </dsp:nvSpPr>
      <dsp:spPr>
        <a:xfrm>
          <a:off x="3825989" y="2180787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700" kern="1200" dirty="0" smtClean="0"/>
            <a:t>通用工作流程类型</a:t>
          </a:r>
          <a:endParaRPr lang="zh-CN" altLang="en-US" sz="1700" kern="1200" dirty="0"/>
        </a:p>
      </dsp:txBody>
      <dsp:txXfrm>
        <a:off x="3825989" y="2180787"/>
        <a:ext cx="1907272" cy="581485"/>
      </dsp:txXfrm>
    </dsp:sp>
    <dsp:sp modelId="{4D93E616-1F10-1F41-A28D-A28733B14B69}">
      <dsp:nvSpPr>
        <dsp:cNvPr id="0" name=""/>
        <dsp:cNvSpPr/>
      </dsp:nvSpPr>
      <dsp:spPr>
        <a:xfrm>
          <a:off x="3825989" y="2907644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700" kern="1200" dirty="0" smtClean="0"/>
            <a:t>选拔工作流程类型</a:t>
          </a:r>
          <a:endParaRPr lang="zh-CN" altLang="en-US" sz="1700" kern="1200" dirty="0"/>
        </a:p>
      </dsp:txBody>
      <dsp:txXfrm>
        <a:off x="3825989" y="2907644"/>
        <a:ext cx="1907272" cy="581485"/>
      </dsp:txXfrm>
    </dsp:sp>
    <dsp:sp modelId="{2FC1BD60-A6E9-C045-80A1-A7D3192235D0}">
      <dsp:nvSpPr>
        <dsp:cNvPr id="0" name=""/>
        <dsp:cNvSpPr/>
      </dsp:nvSpPr>
      <dsp:spPr>
        <a:xfrm>
          <a:off x="3825989" y="3634501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700" kern="1200" dirty="0" smtClean="0"/>
            <a:t>培训工作流程类型</a:t>
          </a:r>
          <a:endParaRPr lang="zh-CN" altLang="en-US" sz="1700" kern="1200" dirty="0"/>
        </a:p>
      </dsp:txBody>
      <dsp:txXfrm>
        <a:off x="3825989" y="3634501"/>
        <a:ext cx="1907272" cy="581485"/>
      </dsp:txXfrm>
    </dsp:sp>
    <dsp:sp modelId="{AB23B63B-2C2A-884D-8B26-208429C3342A}">
      <dsp:nvSpPr>
        <dsp:cNvPr id="0" name=""/>
        <dsp:cNvSpPr/>
      </dsp:nvSpPr>
      <dsp:spPr>
        <a:xfrm>
          <a:off x="3825989" y="4361358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考核工作流程类型</a:t>
          </a:r>
          <a:endParaRPr lang="zh-CN" altLang="en-US" sz="1700" kern="1200" dirty="0"/>
        </a:p>
      </dsp:txBody>
      <dsp:txXfrm>
        <a:off x="3825989" y="4361358"/>
        <a:ext cx="1907272" cy="58148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27C0B-2DCF-CC44-ABEB-C3B471FA5AD9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F9C1-8296-E642-A387-8AF2D8D24E2B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岗位组件属性标准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65947B93-4E0B-F546-BBD6-DB4664D86B1B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7DFAB-0636-EA4E-9A1E-B4A67DBA870E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岗位组件示例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72D18F7F-4F78-C74F-9142-98E706F0B75C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5BEAE-72D4-BD40-AEC5-29ADF82CE969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岗位组件制作过程示例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A5786E2D-409E-BB49-AB24-B137AEBC21EB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246A6-D68B-9E43-ACEB-89A212B85306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各角色岗位职责说明书集合</a:t>
          </a:r>
          <a:endParaRPr lang="zh-CN" altLang="en-US" sz="2800" kern="1200" dirty="0"/>
        </a:p>
      </dsp:txBody>
      <dsp:txXfrm>
        <a:off x="439863" y="2985911"/>
        <a:ext cx="8104145" cy="597120"/>
      </dsp:txXfrm>
    </dsp:sp>
    <dsp:sp modelId="{075D66F5-E8F1-4D4E-8ECB-2E10741298AC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7970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技术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平台</a:t>
          </a:r>
          <a:endParaRPr lang="zh-CN" altLang="en-US" sz="1900" kern="1200" dirty="0"/>
        </a:p>
      </dsp:txBody>
      <dsp:txXfrm>
        <a:off x="165640" y="182119"/>
        <a:ext cx="761297" cy="761297"/>
      </dsp:txXfrm>
    </dsp:sp>
    <dsp:sp modelId="{CB9861D9-647A-9545-AF56-5BE6C020C0BC}">
      <dsp:nvSpPr>
        <dsp:cNvPr id="0" name=""/>
        <dsp:cNvSpPr/>
      </dsp:nvSpPr>
      <dsp:spPr>
        <a:xfrm>
          <a:off x="1172030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254801" y="489332"/>
        <a:ext cx="458907" cy="146871"/>
      </dsp:txXfrm>
    </dsp:sp>
    <dsp:sp modelId="{B8622DEF-A6E5-E848-8411-35A4A739A7C9}">
      <dsp:nvSpPr>
        <dsp:cNvPr id="0" name=""/>
        <dsp:cNvSpPr/>
      </dsp:nvSpPr>
      <dsp:spPr>
        <a:xfrm>
          <a:off x="1883903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工作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流程</a:t>
          </a:r>
          <a:endParaRPr lang="zh-CN" altLang="en-US" sz="1900" kern="1200" dirty="0"/>
        </a:p>
      </dsp:txBody>
      <dsp:txXfrm>
        <a:off x="2041573" y="182119"/>
        <a:ext cx="761297" cy="761297"/>
      </dsp:txXfrm>
    </dsp:sp>
    <dsp:sp modelId="{EF2DF7AB-253E-0040-AF39-1EFF03C5412D}">
      <dsp:nvSpPr>
        <dsp:cNvPr id="0" name=""/>
        <dsp:cNvSpPr/>
      </dsp:nvSpPr>
      <dsp:spPr>
        <a:xfrm>
          <a:off x="3047964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130735" y="489332"/>
        <a:ext cx="458907" cy="146871"/>
      </dsp:txXfrm>
    </dsp:sp>
    <dsp:sp modelId="{99741E28-03FD-C340-8F2C-3D39D8822863}">
      <dsp:nvSpPr>
        <dsp:cNvPr id="0" name=""/>
        <dsp:cNvSpPr/>
      </dsp:nvSpPr>
      <dsp:spPr>
        <a:xfrm>
          <a:off x="3759837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组织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角色</a:t>
          </a:r>
          <a:endParaRPr lang="zh-CN" altLang="en-US" sz="1900" kern="1200" dirty="0"/>
        </a:p>
      </dsp:txBody>
      <dsp:txXfrm>
        <a:off x="3917507" y="182119"/>
        <a:ext cx="761297" cy="761297"/>
      </dsp:txXfrm>
    </dsp:sp>
    <dsp:sp modelId="{971DA4D7-9B43-2D45-B251-CC4EB191CB65}">
      <dsp:nvSpPr>
        <dsp:cNvPr id="0" name=""/>
        <dsp:cNvSpPr/>
      </dsp:nvSpPr>
      <dsp:spPr>
        <a:xfrm>
          <a:off x="4923897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006668" y="489332"/>
        <a:ext cx="458907" cy="146871"/>
      </dsp:txXfrm>
    </dsp:sp>
    <dsp:sp modelId="{3713940A-6A6A-E642-9564-18E25C0A12EE}">
      <dsp:nvSpPr>
        <dsp:cNvPr id="0" name=""/>
        <dsp:cNvSpPr/>
      </dsp:nvSpPr>
      <dsp:spPr>
        <a:xfrm>
          <a:off x="5635770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自动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化</a:t>
          </a:r>
          <a:endParaRPr lang="zh-CN" altLang="en-US" sz="1900" kern="1200" dirty="0"/>
        </a:p>
      </dsp:txBody>
      <dsp:txXfrm>
        <a:off x="5793440" y="182119"/>
        <a:ext cx="761297" cy="761297"/>
      </dsp:txXfrm>
    </dsp:sp>
    <dsp:sp modelId="{5B7AAF29-F308-534A-87DF-9ACEB5E627F2}">
      <dsp:nvSpPr>
        <dsp:cNvPr id="0" name=""/>
        <dsp:cNvSpPr/>
      </dsp:nvSpPr>
      <dsp:spPr>
        <a:xfrm>
          <a:off x="6799831" y="250543"/>
          <a:ext cx="624449" cy="624449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6882602" y="379179"/>
        <a:ext cx="458907" cy="367177"/>
      </dsp:txXfrm>
    </dsp:sp>
    <dsp:sp modelId="{A869993F-94CE-D741-8AE8-537495BEFC87}">
      <dsp:nvSpPr>
        <dsp:cNvPr id="0" name=""/>
        <dsp:cNvSpPr/>
      </dsp:nvSpPr>
      <dsp:spPr>
        <a:xfrm>
          <a:off x="7511704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Pastry</a:t>
          </a:r>
          <a:endParaRPr lang="zh-CN" alt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WFICS</a:t>
          </a:r>
          <a:endParaRPr lang="zh-CN" altLang="en-US" sz="1900" kern="1200" dirty="0"/>
        </a:p>
      </dsp:txBody>
      <dsp:txXfrm>
        <a:off x="7669374" y="182119"/>
        <a:ext cx="761297" cy="76129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5BC57-8982-FF4F-84C9-717C3916E17C}">
      <dsp:nvSpPr>
        <dsp:cNvPr id="0" name=""/>
        <dsp:cNvSpPr/>
      </dsp:nvSpPr>
      <dsp:spPr>
        <a:xfrm>
          <a:off x="3042" y="2137479"/>
          <a:ext cx="1291001" cy="758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描述基本信息</a:t>
          </a:r>
          <a:endParaRPr lang="zh-CN" altLang="en-US" sz="1200" kern="1200" dirty="0"/>
        </a:p>
      </dsp:txBody>
      <dsp:txXfrm>
        <a:off x="3042" y="2137479"/>
        <a:ext cx="1291001" cy="505725"/>
      </dsp:txXfrm>
    </dsp:sp>
    <dsp:sp modelId="{798C243D-9B6B-C54F-9FB8-8BB041FEE1E9}">
      <dsp:nvSpPr>
        <dsp:cNvPr id="0" name=""/>
        <dsp:cNvSpPr/>
      </dsp:nvSpPr>
      <dsp:spPr>
        <a:xfrm>
          <a:off x="267464" y="2643205"/>
          <a:ext cx="1291001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kern="1200"/>
        </a:p>
      </dsp:txBody>
      <dsp:txXfrm>
        <a:off x="287709" y="2663450"/>
        <a:ext cx="1250511" cy="650710"/>
      </dsp:txXfrm>
    </dsp:sp>
    <dsp:sp modelId="{65E6CB2C-10E8-FA49-9060-DCF88346DD48}">
      <dsp:nvSpPr>
        <dsp:cNvPr id="0" name=""/>
        <dsp:cNvSpPr/>
      </dsp:nvSpPr>
      <dsp:spPr>
        <a:xfrm>
          <a:off x="1489755" y="2229631"/>
          <a:ext cx="414907" cy="3214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489755" y="2293915"/>
        <a:ext cx="318480" cy="192854"/>
      </dsp:txXfrm>
    </dsp:sp>
    <dsp:sp modelId="{0E34B23C-F15E-DC40-B971-BAD0D246D199}">
      <dsp:nvSpPr>
        <dsp:cNvPr id="0" name=""/>
        <dsp:cNvSpPr/>
      </dsp:nvSpPr>
      <dsp:spPr>
        <a:xfrm>
          <a:off x="2076889" y="2137479"/>
          <a:ext cx="1291001" cy="758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描述素质信息</a:t>
          </a:r>
          <a:endParaRPr lang="zh-CN" altLang="en-US" sz="1200" kern="1200" dirty="0"/>
        </a:p>
      </dsp:txBody>
      <dsp:txXfrm>
        <a:off x="2076889" y="2137479"/>
        <a:ext cx="1291001" cy="505725"/>
      </dsp:txXfrm>
    </dsp:sp>
    <dsp:sp modelId="{45246B5E-B458-8D40-8663-D023BA797C2F}">
      <dsp:nvSpPr>
        <dsp:cNvPr id="0" name=""/>
        <dsp:cNvSpPr/>
      </dsp:nvSpPr>
      <dsp:spPr>
        <a:xfrm>
          <a:off x="2341311" y="2643205"/>
          <a:ext cx="1291001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建立素质模型数据库</a:t>
          </a:r>
          <a:endParaRPr lang="zh-CN" altLang="en-US" sz="1200" kern="1200" dirty="0"/>
        </a:p>
      </dsp:txBody>
      <dsp:txXfrm>
        <a:off x="2361556" y="2663450"/>
        <a:ext cx="1250511" cy="650710"/>
      </dsp:txXfrm>
    </dsp:sp>
    <dsp:sp modelId="{5CC69BFD-E95F-E548-8C4D-94747F19FB3B}">
      <dsp:nvSpPr>
        <dsp:cNvPr id="0" name=""/>
        <dsp:cNvSpPr/>
      </dsp:nvSpPr>
      <dsp:spPr>
        <a:xfrm>
          <a:off x="3563602" y="2229631"/>
          <a:ext cx="414907" cy="3214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563602" y="2293915"/>
        <a:ext cx="318480" cy="192854"/>
      </dsp:txXfrm>
    </dsp:sp>
    <dsp:sp modelId="{477C9B24-F714-FF49-B6A1-B984655BA7AB}">
      <dsp:nvSpPr>
        <dsp:cNvPr id="0" name=""/>
        <dsp:cNvSpPr/>
      </dsp:nvSpPr>
      <dsp:spPr>
        <a:xfrm>
          <a:off x="4150736" y="2137479"/>
          <a:ext cx="1291001" cy="758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描述工作职责</a:t>
          </a:r>
          <a:endParaRPr lang="zh-CN" altLang="en-US" sz="1200" kern="1200" dirty="0"/>
        </a:p>
      </dsp:txBody>
      <dsp:txXfrm>
        <a:off x="4150736" y="2137479"/>
        <a:ext cx="1291001" cy="505725"/>
      </dsp:txXfrm>
    </dsp:sp>
    <dsp:sp modelId="{1AB15708-3444-D848-BF1F-A5787F47FD54}">
      <dsp:nvSpPr>
        <dsp:cNvPr id="0" name=""/>
        <dsp:cNvSpPr/>
      </dsp:nvSpPr>
      <dsp:spPr>
        <a:xfrm>
          <a:off x="4415158" y="2643205"/>
          <a:ext cx="1291001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kern="1200" dirty="0"/>
        </a:p>
      </dsp:txBody>
      <dsp:txXfrm>
        <a:off x="4435403" y="2663450"/>
        <a:ext cx="1250511" cy="650710"/>
      </dsp:txXfrm>
    </dsp:sp>
    <dsp:sp modelId="{0AC7A069-4995-8E47-B9D9-B95DD7B9BA0C}">
      <dsp:nvSpPr>
        <dsp:cNvPr id="0" name=""/>
        <dsp:cNvSpPr/>
      </dsp:nvSpPr>
      <dsp:spPr>
        <a:xfrm>
          <a:off x="5637449" y="2229631"/>
          <a:ext cx="414907" cy="3214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637449" y="2293915"/>
        <a:ext cx="318480" cy="192854"/>
      </dsp:txXfrm>
    </dsp:sp>
    <dsp:sp modelId="{95204E5D-61FE-F841-ABBE-164592894B93}">
      <dsp:nvSpPr>
        <dsp:cNvPr id="0" name=""/>
        <dsp:cNvSpPr/>
      </dsp:nvSpPr>
      <dsp:spPr>
        <a:xfrm>
          <a:off x="6224582" y="2137479"/>
          <a:ext cx="1291001" cy="758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描述日常工作流程图</a:t>
          </a:r>
          <a:endParaRPr lang="zh-CN" altLang="en-US" sz="1200" kern="1200" dirty="0"/>
        </a:p>
      </dsp:txBody>
      <dsp:txXfrm>
        <a:off x="6224582" y="2137479"/>
        <a:ext cx="1291001" cy="505725"/>
      </dsp:txXfrm>
    </dsp:sp>
    <dsp:sp modelId="{130DB4EF-B34B-E146-8868-5285B8CB13A5}">
      <dsp:nvSpPr>
        <dsp:cNvPr id="0" name=""/>
        <dsp:cNvSpPr/>
      </dsp:nvSpPr>
      <dsp:spPr>
        <a:xfrm>
          <a:off x="6489004" y="2643205"/>
          <a:ext cx="1291001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AE5F5-6DDA-F448-B033-7B44DDA410D4}">
      <dsp:nvSpPr>
        <dsp:cNvPr id="0" name=""/>
        <dsp:cNvSpPr/>
      </dsp:nvSpPr>
      <dsp:spPr>
        <a:xfrm>
          <a:off x="7711296" y="2229631"/>
          <a:ext cx="414907" cy="3214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7711296" y="2293915"/>
        <a:ext cx="318480" cy="192854"/>
      </dsp:txXfrm>
    </dsp:sp>
    <dsp:sp modelId="{075119B5-973B-A846-BC01-8F297F37FEFC}">
      <dsp:nvSpPr>
        <dsp:cNvPr id="0" name=""/>
        <dsp:cNvSpPr/>
      </dsp:nvSpPr>
      <dsp:spPr>
        <a:xfrm>
          <a:off x="8298429" y="2137479"/>
          <a:ext cx="1291001" cy="758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描述岗位变迁图解</a:t>
          </a:r>
          <a:endParaRPr lang="zh-CN" altLang="en-US" sz="1200" kern="1200" dirty="0"/>
        </a:p>
      </dsp:txBody>
      <dsp:txXfrm>
        <a:off x="8298429" y="2137479"/>
        <a:ext cx="1291001" cy="505725"/>
      </dsp:txXfrm>
    </dsp:sp>
    <dsp:sp modelId="{A80D2366-9AF0-C549-B63F-D559499C15BF}">
      <dsp:nvSpPr>
        <dsp:cNvPr id="0" name=""/>
        <dsp:cNvSpPr/>
      </dsp:nvSpPr>
      <dsp:spPr>
        <a:xfrm>
          <a:off x="8562851" y="2643205"/>
          <a:ext cx="1291001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kern="1200" dirty="0"/>
        </a:p>
      </dsp:txBody>
      <dsp:txXfrm>
        <a:off x="8583096" y="2663450"/>
        <a:ext cx="1250511" cy="650710"/>
      </dsp:txXfrm>
    </dsp:sp>
    <dsp:sp modelId="{37D9C700-1875-124D-9351-0BD8DC29EEB1}">
      <dsp:nvSpPr>
        <dsp:cNvPr id="0" name=""/>
        <dsp:cNvSpPr/>
      </dsp:nvSpPr>
      <dsp:spPr>
        <a:xfrm>
          <a:off x="9785142" y="2229631"/>
          <a:ext cx="414907" cy="3214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9785142" y="2293915"/>
        <a:ext cx="318480" cy="192854"/>
      </dsp:txXfrm>
    </dsp:sp>
    <dsp:sp modelId="{480DC0A4-2DFF-F04F-A820-4CCB744CCCE8}">
      <dsp:nvSpPr>
        <dsp:cNvPr id="0" name=""/>
        <dsp:cNvSpPr/>
      </dsp:nvSpPr>
      <dsp:spPr>
        <a:xfrm>
          <a:off x="10372276" y="2137479"/>
          <a:ext cx="1291001" cy="758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描述考核量表</a:t>
          </a:r>
          <a:endParaRPr lang="zh-CN" altLang="en-US" sz="1200" kern="1200" dirty="0"/>
        </a:p>
      </dsp:txBody>
      <dsp:txXfrm>
        <a:off x="10372276" y="2137479"/>
        <a:ext cx="1291001" cy="505725"/>
      </dsp:txXfrm>
    </dsp:sp>
    <dsp:sp modelId="{661C74D5-DC71-414E-8380-CD6ACA073593}">
      <dsp:nvSpPr>
        <dsp:cNvPr id="0" name=""/>
        <dsp:cNvSpPr/>
      </dsp:nvSpPr>
      <dsp:spPr>
        <a:xfrm>
          <a:off x="10636698" y="2643205"/>
          <a:ext cx="1291001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ionic</a:t>
          </a:r>
          <a:endParaRPr lang="zh-CN" alt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weex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目录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标准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集成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集成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技术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平台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项目生命周期</a:t>
          </a:r>
          <a:r>
            <a:rPr lang="en-US" altLang="zh-CN" sz="1100" kern="1200" dirty="0" smtClean="0"/>
            <a:t>(Scrum)</a:t>
          </a:r>
          <a:endParaRPr lang="zh-CN" altLang="en-US" sz="11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组织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角色</a:t>
          </a:r>
          <a:endParaRPr lang="zh-CN" altLang="en-US" sz="11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业务流程重组</a:t>
          </a:r>
          <a:endParaRPr lang="zh-CN" altLang="en-US" sz="11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技术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特性</a:t>
          </a:r>
          <a:endParaRPr lang="zh-CN" altLang="en-US" sz="11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工作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流程</a:t>
          </a:r>
          <a:endParaRPr lang="zh-CN" altLang="en-US" sz="1100" kern="1200" dirty="0"/>
        </a:p>
      </dsp:txBody>
      <dsp:txXfrm>
        <a:off x="5561166" y="112764"/>
        <a:ext cx="544408" cy="5444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人员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具备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技能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受到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培训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拥有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干劲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角色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工作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流程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标准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化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编码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实现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altLang="zh-CN" sz="1300" kern="1200" dirty="0" smtClean="0"/>
            <a:t>…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自动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化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EED55-FE3D-484D-855D-6ADA415E12F5}">
      <dsp:nvSpPr>
        <dsp:cNvPr id="0" name=""/>
        <dsp:cNvSpPr/>
      </dsp:nvSpPr>
      <dsp:spPr>
        <a:xfrm rot="5400000">
          <a:off x="-216428" y="219444"/>
          <a:ext cx="1442856" cy="10099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程序员素质良莠不齐</a:t>
          </a:r>
        </a:p>
      </dsp:txBody>
      <dsp:txXfrm rot="-5400000">
        <a:off x="1" y="508016"/>
        <a:ext cx="1009999" cy="432857"/>
      </dsp:txXfrm>
    </dsp:sp>
    <dsp:sp modelId="{86336126-CCE4-4446-8864-EF8394998CA9}">
      <dsp:nvSpPr>
        <dsp:cNvPr id="0" name=""/>
        <dsp:cNvSpPr/>
      </dsp:nvSpPr>
      <dsp:spPr>
        <a:xfrm rot="5400000">
          <a:off x="4334227" y="-3321211"/>
          <a:ext cx="937856" cy="75863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软件行业的高速发展，非计算机专业人员纷纷学习基本编程知识进入软件行业。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大多数软件开发者对程序员的理解有很大偏差，认为程序员就是写写逻辑代码。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等等。。。</a:t>
          </a:r>
          <a:endParaRPr lang="zh-CN" altLang="en-US" sz="1500" kern="1200" dirty="0"/>
        </a:p>
      </dsp:txBody>
      <dsp:txXfrm rot="-5400000">
        <a:off x="1009999" y="48799"/>
        <a:ext cx="7540530" cy="846292"/>
      </dsp:txXfrm>
    </dsp:sp>
    <dsp:sp modelId="{182350A1-1BEB-6C46-B16C-BCA4B9E163F5}">
      <dsp:nvSpPr>
        <dsp:cNvPr id="0" name=""/>
        <dsp:cNvSpPr/>
      </dsp:nvSpPr>
      <dsp:spPr>
        <a:xfrm rot="5400000">
          <a:off x="-216428" y="1517656"/>
          <a:ext cx="1442856" cy="10099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混合开发技术栈复杂</a:t>
          </a:r>
          <a:endParaRPr lang="zh-CN" altLang="en-US" sz="1300" kern="1200" dirty="0"/>
        </a:p>
      </dsp:txBody>
      <dsp:txXfrm rot="-5400000">
        <a:off x="1" y="1806228"/>
        <a:ext cx="1009999" cy="432857"/>
      </dsp:txXfrm>
    </dsp:sp>
    <dsp:sp modelId="{5544416C-88C4-C246-B19C-5733EA3CF898}">
      <dsp:nvSpPr>
        <dsp:cNvPr id="0" name=""/>
        <dsp:cNvSpPr/>
      </dsp:nvSpPr>
      <dsp:spPr>
        <a:xfrm rot="5400000">
          <a:off x="4334227" y="-2022999"/>
          <a:ext cx="937856" cy="75863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混合开发技术栈复杂，包含 </a:t>
          </a:r>
          <a:r>
            <a:rPr lang="en-US" altLang="zh-CN" sz="1500" kern="1200" dirty="0" smtClean="0"/>
            <a:t>iOS</a:t>
          </a:r>
          <a:r>
            <a:rPr lang="zh-CN" altLang="en-US" sz="1500" kern="1200" dirty="0" smtClean="0"/>
            <a:t>、</a:t>
          </a:r>
          <a:r>
            <a:rPr lang="en-US" altLang="zh-CN" sz="1500" kern="1200" dirty="0" smtClean="0"/>
            <a:t>Android</a:t>
          </a:r>
          <a:r>
            <a:rPr lang="zh-CN" altLang="en-US" sz="1500" kern="1200" dirty="0" smtClean="0"/>
            <a:t>、</a:t>
          </a:r>
          <a:r>
            <a:rPr lang="en-US" altLang="zh-CN" sz="1500" kern="1200" dirty="0" err="1" smtClean="0"/>
            <a:t>NodeJS</a:t>
          </a:r>
          <a:r>
            <a:rPr lang="zh-CN" altLang="en-US" sz="1500" kern="1200" dirty="0" smtClean="0"/>
            <a:t>、</a:t>
          </a:r>
          <a:r>
            <a:rPr lang="en-US" altLang="zh-CN" sz="1500" kern="1200" dirty="0" smtClean="0"/>
            <a:t>JS</a:t>
          </a:r>
          <a:r>
            <a:rPr lang="zh-CN" altLang="en-US" sz="1500" kern="1200" dirty="0" smtClean="0"/>
            <a:t>等。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依靠个人能力难以保证技术栈的完整性。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等等。。。</a:t>
          </a:r>
          <a:endParaRPr lang="zh-CN" altLang="en-US" sz="1500" kern="1200" dirty="0"/>
        </a:p>
      </dsp:txBody>
      <dsp:txXfrm rot="-5400000">
        <a:off x="1009999" y="1347011"/>
        <a:ext cx="7540530" cy="846292"/>
      </dsp:txXfrm>
    </dsp:sp>
    <dsp:sp modelId="{CB8EFE3D-7BBC-464C-BA94-23A3C8887447}">
      <dsp:nvSpPr>
        <dsp:cNvPr id="0" name=""/>
        <dsp:cNvSpPr/>
      </dsp:nvSpPr>
      <dsp:spPr>
        <a:xfrm rot="5400000">
          <a:off x="-216428" y="2815868"/>
          <a:ext cx="1442856" cy="10099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项目团队管理问题</a:t>
          </a:r>
          <a:endParaRPr lang="zh-CN" altLang="en-US" sz="1300" kern="1200" dirty="0"/>
        </a:p>
      </dsp:txBody>
      <dsp:txXfrm rot="-5400000">
        <a:off x="1" y="3104440"/>
        <a:ext cx="1009999" cy="432857"/>
      </dsp:txXfrm>
    </dsp:sp>
    <dsp:sp modelId="{FFBD8301-7B8B-1C43-8417-B4EF85B96C41}">
      <dsp:nvSpPr>
        <dsp:cNvPr id="0" name=""/>
        <dsp:cNvSpPr/>
      </dsp:nvSpPr>
      <dsp:spPr>
        <a:xfrm rot="5400000">
          <a:off x="4334227" y="-724787"/>
          <a:ext cx="937856" cy="75863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大多数项目团队实施</a:t>
          </a:r>
          <a:r>
            <a:rPr lang="en-US" altLang="zh-CN" sz="1500" kern="1200" dirty="0" smtClean="0"/>
            <a:t>Scrum</a:t>
          </a:r>
          <a:r>
            <a:rPr lang="zh-CN" altLang="en-US" sz="1500" kern="1200" dirty="0" smtClean="0"/>
            <a:t>敏捷管理，只是加快日常工作节奏。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没有</a:t>
          </a:r>
          <a:r>
            <a:rPr lang="en-US" altLang="zh-CN" sz="1500" kern="1200" dirty="0" smtClean="0"/>
            <a:t>Scrum</a:t>
          </a:r>
          <a:r>
            <a:rPr lang="zh-CN" altLang="en-US" sz="1500" kern="1200" dirty="0" smtClean="0"/>
            <a:t>教练管理并监督</a:t>
          </a:r>
          <a:r>
            <a:rPr lang="en-US" altLang="zh-CN" sz="1500" kern="1200" dirty="0" smtClean="0"/>
            <a:t>Scrum</a:t>
          </a:r>
          <a:r>
            <a:rPr lang="zh-CN" altLang="en-US" sz="1500" kern="1200" dirty="0" smtClean="0"/>
            <a:t>在项目团队中的培训与维护。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等等。。。</a:t>
          </a:r>
          <a:endParaRPr lang="zh-CN" altLang="en-US" sz="1500" kern="1200" dirty="0"/>
        </a:p>
      </dsp:txBody>
      <dsp:txXfrm rot="-5400000">
        <a:off x="1009999" y="2645223"/>
        <a:ext cx="7540530" cy="846292"/>
      </dsp:txXfrm>
    </dsp:sp>
    <dsp:sp modelId="{CD40B4C8-A9B2-B44A-A9C6-6A5701D8D69E}">
      <dsp:nvSpPr>
        <dsp:cNvPr id="0" name=""/>
        <dsp:cNvSpPr/>
      </dsp:nvSpPr>
      <dsp:spPr>
        <a:xfrm rot="5400000">
          <a:off x="-216428" y="4114080"/>
          <a:ext cx="1442856" cy="10099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项目质量存在问题</a:t>
          </a:r>
          <a:endParaRPr lang="zh-CN" altLang="en-US" sz="1300" kern="1200" dirty="0"/>
        </a:p>
      </dsp:txBody>
      <dsp:txXfrm rot="-5400000">
        <a:off x="1" y="4402652"/>
        <a:ext cx="1009999" cy="432857"/>
      </dsp:txXfrm>
    </dsp:sp>
    <dsp:sp modelId="{8D5A69E0-D89D-AB49-B53B-C6B8CDB18F1B}">
      <dsp:nvSpPr>
        <dsp:cNvPr id="0" name=""/>
        <dsp:cNvSpPr/>
      </dsp:nvSpPr>
      <dsp:spPr>
        <a:xfrm rot="5400000">
          <a:off x="4334227" y="573424"/>
          <a:ext cx="937856" cy="75863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随着以上三个问题的出现，项目团队开发的产品质量值得思考。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等等。。。</a:t>
          </a:r>
          <a:endParaRPr lang="zh-CN" altLang="en-US" sz="1500" kern="1200" dirty="0"/>
        </a:p>
      </dsp:txBody>
      <dsp:txXfrm rot="-5400000">
        <a:off x="1009999" y="3943434"/>
        <a:ext cx="7540530" cy="8462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EAF3E-EADE-B64B-9B7F-CF2F44AA46DF}">
      <dsp:nvSpPr>
        <dsp:cNvPr id="0" name=""/>
        <dsp:cNvSpPr/>
      </dsp:nvSpPr>
      <dsp:spPr>
        <a:xfrm>
          <a:off x="-4355958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F07A8-65E8-8448-A186-201690BF9041}">
      <dsp:nvSpPr>
        <dsp:cNvPr id="0" name=""/>
        <dsp:cNvSpPr/>
      </dsp:nvSpPr>
      <dsp:spPr>
        <a:xfrm>
          <a:off x="713505" y="554502"/>
          <a:ext cx="7862332" cy="1108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49" tIns="134620" rIns="134620" bIns="13462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生命周期组件属性标准</a:t>
          </a:r>
          <a:endParaRPr lang="zh-CN" altLang="en-US" sz="5300" kern="1200" dirty="0"/>
        </a:p>
      </dsp:txBody>
      <dsp:txXfrm>
        <a:off x="713505" y="554502"/>
        <a:ext cx="7862332" cy="1108848"/>
      </dsp:txXfrm>
    </dsp:sp>
    <dsp:sp modelId="{D5EE730A-1D1E-EC4F-BFE1-D5D95B1F4E3D}">
      <dsp:nvSpPr>
        <dsp:cNvPr id="0" name=""/>
        <dsp:cNvSpPr/>
      </dsp:nvSpPr>
      <dsp:spPr>
        <a:xfrm>
          <a:off x="20474" y="415895"/>
          <a:ext cx="1386061" cy="13860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AFD8B-39D4-5B4B-9BD6-353E7562AC2E}">
      <dsp:nvSpPr>
        <dsp:cNvPr id="0" name=""/>
        <dsp:cNvSpPr/>
      </dsp:nvSpPr>
      <dsp:spPr>
        <a:xfrm>
          <a:off x="713505" y="2218085"/>
          <a:ext cx="7862332" cy="1108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49" tIns="134620" rIns="134620" bIns="13462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平台标准生命周期展示</a:t>
          </a:r>
          <a:endParaRPr lang="zh-CN" altLang="en-US" sz="5300" kern="1200" dirty="0"/>
        </a:p>
      </dsp:txBody>
      <dsp:txXfrm>
        <a:off x="713505" y="2218085"/>
        <a:ext cx="7862332" cy="1108848"/>
      </dsp:txXfrm>
    </dsp:sp>
    <dsp:sp modelId="{E18DE065-8F5D-E74D-85C9-645C3316B133}">
      <dsp:nvSpPr>
        <dsp:cNvPr id="0" name=""/>
        <dsp:cNvSpPr/>
      </dsp:nvSpPr>
      <dsp:spPr>
        <a:xfrm>
          <a:off x="20474" y="2079479"/>
          <a:ext cx="1386061" cy="13860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89616-30F1-B94A-9E8E-AFEC9F4109FE}">
      <dsp:nvSpPr>
        <dsp:cNvPr id="0" name=""/>
        <dsp:cNvSpPr/>
      </dsp:nvSpPr>
      <dsp:spPr>
        <a:xfrm>
          <a:off x="4772753" y="978865"/>
          <a:ext cx="3928927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3928927" y="149908"/>
              </a:lnTo>
              <a:lnTo>
                <a:pt x="3928927" y="21997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6CE35-2C20-2045-842F-A9ACAE1AFB0B}">
      <dsp:nvSpPr>
        <dsp:cNvPr id="0" name=""/>
        <dsp:cNvSpPr/>
      </dsp:nvSpPr>
      <dsp:spPr>
        <a:xfrm>
          <a:off x="4772753" y="978865"/>
          <a:ext cx="3004474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3004474" y="149908"/>
              </a:lnTo>
              <a:lnTo>
                <a:pt x="3004474" y="21997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407EA-3B71-D64C-8F1D-E2FFB59A2AAB}">
      <dsp:nvSpPr>
        <dsp:cNvPr id="0" name=""/>
        <dsp:cNvSpPr/>
      </dsp:nvSpPr>
      <dsp:spPr>
        <a:xfrm>
          <a:off x="4772753" y="978865"/>
          <a:ext cx="2080020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2080020" y="149908"/>
              </a:lnTo>
              <a:lnTo>
                <a:pt x="2080020" y="21997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5BAF7-BD00-F741-8CE6-3465610C28FF}">
      <dsp:nvSpPr>
        <dsp:cNvPr id="0" name=""/>
        <dsp:cNvSpPr/>
      </dsp:nvSpPr>
      <dsp:spPr>
        <a:xfrm>
          <a:off x="4772753" y="978865"/>
          <a:ext cx="1155566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1155566" y="149908"/>
              </a:lnTo>
              <a:lnTo>
                <a:pt x="1155566" y="21997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EA755-1FD4-9A4F-A360-62215930A688}">
      <dsp:nvSpPr>
        <dsp:cNvPr id="0" name=""/>
        <dsp:cNvSpPr/>
      </dsp:nvSpPr>
      <dsp:spPr>
        <a:xfrm>
          <a:off x="4958146" y="1679139"/>
          <a:ext cx="91440" cy="2199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97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3CA60-AD11-D447-98DC-63E261342323}">
      <dsp:nvSpPr>
        <dsp:cNvPr id="0" name=""/>
        <dsp:cNvSpPr/>
      </dsp:nvSpPr>
      <dsp:spPr>
        <a:xfrm>
          <a:off x="4772753" y="978865"/>
          <a:ext cx="231113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231113" y="149908"/>
              </a:lnTo>
              <a:lnTo>
                <a:pt x="231113" y="21997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CE72B-06F7-1F45-834A-026A931D53B4}">
      <dsp:nvSpPr>
        <dsp:cNvPr id="0" name=""/>
        <dsp:cNvSpPr/>
      </dsp:nvSpPr>
      <dsp:spPr>
        <a:xfrm>
          <a:off x="3154959" y="1679139"/>
          <a:ext cx="924453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924453" y="149908"/>
              </a:lnTo>
              <a:lnTo>
                <a:pt x="924453" y="21997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0A8B5-9D84-224D-AE87-2B90A24A9195}">
      <dsp:nvSpPr>
        <dsp:cNvPr id="0" name=""/>
        <dsp:cNvSpPr/>
      </dsp:nvSpPr>
      <dsp:spPr>
        <a:xfrm>
          <a:off x="3109239" y="1679139"/>
          <a:ext cx="91440" cy="2199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97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E461B-E50F-984C-8AA6-120AFC06A0D0}">
      <dsp:nvSpPr>
        <dsp:cNvPr id="0" name=""/>
        <dsp:cNvSpPr/>
      </dsp:nvSpPr>
      <dsp:spPr>
        <a:xfrm>
          <a:off x="2230505" y="1679139"/>
          <a:ext cx="924453" cy="219977"/>
        </a:xfrm>
        <a:custGeom>
          <a:avLst/>
          <a:gdLst/>
          <a:ahLst/>
          <a:cxnLst/>
          <a:rect l="0" t="0" r="0" b="0"/>
          <a:pathLst>
            <a:path>
              <a:moveTo>
                <a:pt x="924453" y="0"/>
              </a:moveTo>
              <a:lnTo>
                <a:pt x="924453" y="149908"/>
              </a:lnTo>
              <a:lnTo>
                <a:pt x="0" y="149908"/>
              </a:lnTo>
              <a:lnTo>
                <a:pt x="0" y="21997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3CA4D-FC51-DB4A-876A-6B37C97EFC04}">
      <dsp:nvSpPr>
        <dsp:cNvPr id="0" name=""/>
        <dsp:cNvSpPr/>
      </dsp:nvSpPr>
      <dsp:spPr>
        <a:xfrm>
          <a:off x="3154959" y="978865"/>
          <a:ext cx="1617793" cy="219977"/>
        </a:xfrm>
        <a:custGeom>
          <a:avLst/>
          <a:gdLst/>
          <a:ahLst/>
          <a:cxnLst/>
          <a:rect l="0" t="0" r="0" b="0"/>
          <a:pathLst>
            <a:path>
              <a:moveTo>
                <a:pt x="1617793" y="0"/>
              </a:moveTo>
              <a:lnTo>
                <a:pt x="1617793" y="149908"/>
              </a:lnTo>
              <a:lnTo>
                <a:pt x="0" y="149908"/>
              </a:lnTo>
              <a:lnTo>
                <a:pt x="0" y="21997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BE571-1BC7-0647-9AA8-877CC57CF52E}">
      <dsp:nvSpPr>
        <dsp:cNvPr id="0" name=""/>
        <dsp:cNvSpPr/>
      </dsp:nvSpPr>
      <dsp:spPr>
        <a:xfrm>
          <a:off x="843825" y="1679139"/>
          <a:ext cx="462226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462226" y="149908"/>
              </a:lnTo>
              <a:lnTo>
                <a:pt x="462226" y="21997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0305C-37CA-E844-A9C8-C043EE378466}">
      <dsp:nvSpPr>
        <dsp:cNvPr id="0" name=""/>
        <dsp:cNvSpPr/>
      </dsp:nvSpPr>
      <dsp:spPr>
        <a:xfrm>
          <a:off x="381598" y="1679139"/>
          <a:ext cx="462226" cy="219977"/>
        </a:xfrm>
        <a:custGeom>
          <a:avLst/>
          <a:gdLst/>
          <a:ahLst/>
          <a:cxnLst/>
          <a:rect l="0" t="0" r="0" b="0"/>
          <a:pathLst>
            <a:path>
              <a:moveTo>
                <a:pt x="462226" y="0"/>
              </a:moveTo>
              <a:lnTo>
                <a:pt x="462226" y="149908"/>
              </a:lnTo>
              <a:lnTo>
                <a:pt x="0" y="149908"/>
              </a:lnTo>
              <a:lnTo>
                <a:pt x="0" y="21997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C68BE-F9E5-6341-8C90-4F6D057DF24A}">
      <dsp:nvSpPr>
        <dsp:cNvPr id="0" name=""/>
        <dsp:cNvSpPr/>
      </dsp:nvSpPr>
      <dsp:spPr>
        <a:xfrm>
          <a:off x="843825" y="978865"/>
          <a:ext cx="3928927" cy="219977"/>
        </a:xfrm>
        <a:custGeom>
          <a:avLst/>
          <a:gdLst/>
          <a:ahLst/>
          <a:cxnLst/>
          <a:rect l="0" t="0" r="0" b="0"/>
          <a:pathLst>
            <a:path>
              <a:moveTo>
                <a:pt x="3928927" y="0"/>
              </a:moveTo>
              <a:lnTo>
                <a:pt x="3928927" y="149908"/>
              </a:lnTo>
              <a:lnTo>
                <a:pt x="0" y="149908"/>
              </a:lnTo>
              <a:lnTo>
                <a:pt x="0" y="21997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7EF77-63A8-5841-8934-1B5DC1534CB9}">
      <dsp:nvSpPr>
        <dsp:cNvPr id="0" name=""/>
        <dsp:cNvSpPr/>
      </dsp:nvSpPr>
      <dsp:spPr>
        <a:xfrm>
          <a:off x="4394567" y="498569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5310BF-835F-804E-8314-6ED88D8695DC}">
      <dsp:nvSpPr>
        <dsp:cNvPr id="0" name=""/>
        <dsp:cNvSpPr/>
      </dsp:nvSpPr>
      <dsp:spPr>
        <a:xfrm>
          <a:off x="4478608" y="578409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项目生命周期</a:t>
          </a:r>
          <a:endParaRPr lang="zh-CN" altLang="en-US" sz="1100" kern="1200" dirty="0"/>
        </a:p>
      </dsp:txBody>
      <dsp:txXfrm>
        <a:off x="4492675" y="592476"/>
        <a:ext cx="728237" cy="452161"/>
      </dsp:txXfrm>
    </dsp:sp>
    <dsp:sp modelId="{22511096-BCFF-AF4E-87CA-09E3ED42C8FC}">
      <dsp:nvSpPr>
        <dsp:cNvPr id="0" name=""/>
        <dsp:cNvSpPr/>
      </dsp:nvSpPr>
      <dsp:spPr>
        <a:xfrm>
          <a:off x="465639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9BB426-4395-8240-BF7F-7B152D18FFA2}">
      <dsp:nvSpPr>
        <dsp:cNvPr id="0" name=""/>
        <dsp:cNvSpPr/>
      </dsp:nvSpPr>
      <dsp:spPr>
        <a:xfrm>
          <a:off x="549681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项目管理阶段</a:t>
          </a:r>
          <a:endParaRPr lang="zh-CN" altLang="en-US" sz="1100" kern="1200" dirty="0"/>
        </a:p>
      </dsp:txBody>
      <dsp:txXfrm>
        <a:off x="563748" y="1292749"/>
        <a:ext cx="728237" cy="452161"/>
      </dsp:txXfrm>
    </dsp:sp>
    <dsp:sp modelId="{074163AE-FA25-3A43-9652-6D08266BC1D9}">
      <dsp:nvSpPr>
        <dsp:cNvPr id="0" name=""/>
        <dsp:cNvSpPr/>
      </dsp:nvSpPr>
      <dsp:spPr>
        <a:xfrm>
          <a:off x="3413" y="1899117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D4E2E0-065E-E142-9AFB-89A10B7C8CDB}">
      <dsp:nvSpPr>
        <dsp:cNvPr id="0" name=""/>
        <dsp:cNvSpPr/>
      </dsp:nvSpPr>
      <dsp:spPr>
        <a:xfrm>
          <a:off x="87454" y="1978956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项目评估步骤</a:t>
          </a:r>
          <a:endParaRPr lang="zh-CN" altLang="en-US" sz="1100" kern="1200" dirty="0"/>
        </a:p>
      </dsp:txBody>
      <dsp:txXfrm>
        <a:off x="101521" y="1993023"/>
        <a:ext cx="728237" cy="452161"/>
      </dsp:txXfrm>
    </dsp:sp>
    <dsp:sp modelId="{D841E019-E608-2F4F-8110-E46F28861E38}">
      <dsp:nvSpPr>
        <dsp:cNvPr id="0" name=""/>
        <dsp:cNvSpPr/>
      </dsp:nvSpPr>
      <dsp:spPr>
        <a:xfrm>
          <a:off x="927866" y="1899117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4488A-7E61-D744-AC8A-EACD95972A10}">
      <dsp:nvSpPr>
        <dsp:cNvPr id="0" name=""/>
        <dsp:cNvSpPr/>
      </dsp:nvSpPr>
      <dsp:spPr>
        <a:xfrm>
          <a:off x="1011907" y="1978956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项目管理步骤</a:t>
          </a:r>
          <a:endParaRPr lang="zh-CN" altLang="en-US" sz="1100" kern="1200" dirty="0"/>
        </a:p>
      </dsp:txBody>
      <dsp:txXfrm>
        <a:off x="1025974" y="1993023"/>
        <a:ext cx="728237" cy="452161"/>
      </dsp:txXfrm>
    </dsp:sp>
    <dsp:sp modelId="{DB271F73-B766-AE4A-B5E3-63929A07D29B}">
      <dsp:nvSpPr>
        <dsp:cNvPr id="0" name=""/>
        <dsp:cNvSpPr/>
      </dsp:nvSpPr>
      <dsp:spPr>
        <a:xfrm>
          <a:off x="2776773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33BF31-4B48-CF45-8A71-6C3E82EAADB1}">
      <dsp:nvSpPr>
        <dsp:cNvPr id="0" name=""/>
        <dsp:cNvSpPr/>
      </dsp:nvSpPr>
      <dsp:spPr>
        <a:xfrm>
          <a:off x="2860815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UI</a:t>
          </a:r>
          <a:r>
            <a:rPr lang="zh-CN" altLang="en-US" sz="1100" kern="1200" dirty="0" smtClean="0"/>
            <a:t>设计阶段</a:t>
          </a:r>
          <a:endParaRPr lang="zh-CN" altLang="en-US" sz="1100" kern="1200" dirty="0"/>
        </a:p>
      </dsp:txBody>
      <dsp:txXfrm>
        <a:off x="2874882" y="1292749"/>
        <a:ext cx="728237" cy="452161"/>
      </dsp:txXfrm>
    </dsp:sp>
    <dsp:sp modelId="{B38B065A-E912-244B-9225-61F37BF01C29}">
      <dsp:nvSpPr>
        <dsp:cNvPr id="0" name=""/>
        <dsp:cNvSpPr/>
      </dsp:nvSpPr>
      <dsp:spPr>
        <a:xfrm>
          <a:off x="1852320" y="1899117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FB7DEE-6226-2E45-BF1F-727539F67416}">
      <dsp:nvSpPr>
        <dsp:cNvPr id="0" name=""/>
        <dsp:cNvSpPr/>
      </dsp:nvSpPr>
      <dsp:spPr>
        <a:xfrm>
          <a:off x="1936361" y="1978956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产品原型设计步骤</a:t>
          </a:r>
          <a:endParaRPr lang="zh-CN" altLang="en-US" sz="1100" kern="1200" dirty="0"/>
        </a:p>
      </dsp:txBody>
      <dsp:txXfrm>
        <a:off x="1950428" y="1993023"/>
        <a:ext cx="728237" cy="452161"/>
      </dsp:txXfrm>
    </dsp:sp>
    <dsp:sp modelId="{F8063169-E3D6-1E42-AD69-E538BDAC5137}">
      <dsp:nvSpPr>
        <dsp:cNvPr id="0" name=""/>
        <dsp:cNvSpPr/>
      </dsp:nvSpPr>
      <dsp:spPr>
        <a:xfrm>
          <a:off x="2776773" y="1899117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17A22F-7722-2847-AB5E-92D0EDBF0C8E}">
      <dsp:nvSpPr>
        <dsp:cNvPr id="0" name=""/>
        <dsp:cNvSpPr/>
      </dsp:nvSpPr>
      <dsp:spPr>
        <a:xfrm>
          <a:off x="2860815" y="1978956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交互设计步骤</a:t>
          </a:r>
          <a:endParaRPr lang="zh-CN" altLang="en-US" sz="1100" kern="1200" dirty="0"/>
        </a:p>
      </dsp:txBody>
      <dsp:txXfrm>
        <a:off x="2874882" y="1993023"/>
        <a:ext cx="728237" cy="452161"/>
      </dsp:txXfrm>
    </dsp:sp>
    <dsp:sp modelId="{34B0F13D-6FDE-7D40-934F-B94155B57747}">
      <dsp:nvSpPr>
        <dsp:cNvPr id="0" name=""/>
        <dsp:cNvSpPr/>
      </dsp:nvSpPr>
      <dsp:spPr>
        <a:xfrm>
          <a:off x="3701227" y="1899117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FE5185-0C00-E241-B688-E41F08F7A992}">
      <dsp:nvSpPr>
        <dsp:cNvPr id="0" name=""/>
        <dsp:cNvSpPr/>
      </dsp:nvSpPr>
      <dsp:spPr>
        <a:xfrm>
          <a:off x="3785268" y="1978956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smtClean="0"/>
            <a:t>UI</a:t>
          </a:r>
          <a:r>
            <a:rPr lang="zh-CN" altLang="en-US" sz="1100" kern="1200" dirty="0" smtClean="0"/>
            <a:t>设计步骤</a:t>
          </a:r>
          <a:endParaRPr lang="zh-CN" altLang="en-US" sz="1100" kern="1200" dirty="0"/>
        </a:p>
      </dsp:txBody>
      <dsp:txXfrm>
        <a:off x="3799335" y="1993023"/>
        <a:ext cx="728237" cy="452161"/>
      </dsp:txXfrm>
    </dsp:sp>
    <dsp:sp modelId="{1A416138-2C8F-334A-94B3-B7DD93C88B37}">
      <dsp:nvSpPr>
        <dsp:cNvPr id="0" name=""/>
        <dsp:cNvSpPr/>
      </dsp:nvSpPr>
      <dsp:spPr>
        <a:xfrm>
          <a:off x="4625681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63DCA0-2A3B-1A4E-949C-02215CFD98FD}">
      <dsp:nvSpPr>
        <dsp:cNvPr id="0" name=""/>
        <dsp:cNvSpPr/>
      </dsp:nvSpPr>
      <dsp:spPr>
        <a:xfrm>
          <a:off x="4709722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项目实施阶段</a:t>
          </a:r>
          <a:endParaRPr lang="zh-CN" altLang="en-US" sz="1100" kern="1200" dirty="0"/>
        </a:p>
      </dsp:txBody>
      <dsp:txXfrm>
        <a:off x="4723789" y="1292749"/>
        <a:ext cx="728237" cy="452161"/>
      </dsp:txXfrm>
    </dsp:sp>
    <dsp:sp modelId="{DC83E2C8-DF65-7F48-93F9-9023C9E8B320}">
      <dsp:nvSpPr>
        <dsp:cNvPr id="0" name=""/>
        <dsp:cNvSpPr/>
      </dsp:nvSpPr>
      <dsp:spPr>
        <a:xfrm>
          <a:off x="4625681" y="1899117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555EDB-9B26-B546-9034-4E03356245C1}">
      <dsp:nvSpPr>
        <dsp:cNvPr id="0" name=""/>
        <dsp:cNvSpPr/>
      </dsp:nvSpPr>
      <dsp:spPr>
        <a:xfrm>
          <a:off x="4709722" y="1978956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见下文</a:t>
          </a:r>
          <a:endParaRPr lang="zh-CN" altLang="en-US" sz="1100" kern="1200" dirty="0"/>
        </a:p>
      </dsp:txBody>
      <dsp:txXfrm>
        <a:off x="4723789" y="1993023"/>
        <a:ext cx="728237" cy="452161"/>
      </dsp:txXfrm>
    </dsp:sp>
    <dsp:sp modelId="{BED673EC-AF36-4F41-8A01-55B63EA5A676}">
      <dsp:nvSpPr>
        <dsp:cNvPr id="0" name=""/>
        <dsp:cNvSpPr/>
      </dsp:nvSpPr>
      <dsp:spPr>
        <a:xfrm>
          <a:off x="5550134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6371A0-6DD6-BA4F-B54C-E343C4488D5D}">
      <dsp:nvSpPr>
        <dsp:cNvPr id="0" name=""/>
        <dsp:cNvSpPr/>
      </dsp:nvSpPr>
      <dsp:spPr>
        <a:xfrm>
          <a:off x="5634175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测试阶段</a:t>
          </a:r>
          <a:endParaRPr lang="zh-CN" altLang="en-US" sz="1100" kern="1200" dirty="0"/>
        </a:p>
      </dsp:txBody>
      <dsp:txXfrm>
        <a:off x="5648242" y="1292749"/>
        <a:ext cx="728237" cy="452161"/>
      </dsp:txXfrm>
    </dsp:sp>
    <dsp:sp modelId="{14475A97-1BFF-D34D-A1EA-0C474E1266F3}">
      <dsp:nvSpPr>
        <dsp:cNvPr id="0" name=""/>
        <dsp:cNvSpPr/>
      </dsp:nvSpPr>
      <dsp:spPr>
        <a:xfrm>
          <a:off x="6474588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88E767-CF7F-9B45-A47C-3100AD43A502}">
      <dsp:nvSpPr>
        <dsp:cNvPr id="0" name=""/>
        <dsp:cNvSpPr/>
      </dsp:nvSpPr>
      <dsp:spPr>
        <a:xfrm>
          <a:off x="6558629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项目收尾阶段</a:t>
          </a:r>
          <a:endParaRPr lang="zh-CN" altLang="en-US" sz="1100" kern="1200" dirty="0"/>
        </a:p>
      </dsp:txBody>
      <dsp:txXfrm>
        <a:off x="6572696" y="1292749"/>
        <a:ext cx="728237" cy="452161"/>
      </dsp:txXfrm>
    </dsp:sp>
    <dsp:sp modelId="{1141B441-1E24-9E4E-904D-2F0D6B3D316E}">
      <dsp:nvSpPr>
        <dsp:cNvPr id="0" name=""/>
        <dsp:cNvSpPr/>
      </dsp:nvSpPr>
      <dsp:spPr>
        <a:xfrm>
          <a:off x="7399041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BB658F-5903-944D-B03F-2E52E13607A4}">
      <dsp:nvSpPr>
        <dsp:cNvPr id="0" name=""/>
        <dsp:cNvSpPr/>
      </dsp:nvSpPr>
      <dsp:spPr>
        <a:xfrm>
          <a:off x="7483083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产品运营阶段</a:t>
          </a:r>
          <a:endParaRPr lang="zh-CN" altLang="en-US" sz="1100" kern="1200" dirty="0"/>
        </a:p>
      </dsp:txBody>
      <dsp:txXfrm>
        <a:off x="7497150" y="1292749"/>
        <a:ext cx="728237" cy="452161"/>
      </dsp:txXfrm>
    </dsp:sp>
    <dsp:sp modelId="{A4DE8419-D990-BE4C-9EC6-B643794CAE89}">
      <dsp:nvSpPr>
        <dsp:cNvPr id="0" name=""/>
        <dsp:cNvSpPr/>
      </dsp:nvSpPr>
      <dsp:spPr>
        <a:xfrm>
          <a:off x="8323495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75880-1E33-3B41-8EBB-0C9ED2A01737}">
      <dsp:nvSpPr>
        <dsp:cNvPr id="0" name=""/>
        <dsp:cNvSpPr/>
      </dsp:nvSpPr>
      <dsp:spPr>
        <a:xfrm>
          <a:off x="8407536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项目维护阶段</a:t>
          </a:r>
          <a:endParaRPr lang="zh-CN" altLang="en-US" sz="1100" kern="1200" dirty="0"/>
        </a:p>
      </dsp:txBody>
      <dsp:txXfrm>
        <a:off x="8421603" y="1292749"/>
        <a:ext cx="728237" cy="452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7D6BD-03E0-AA4B-B305-EBCE535A9302}" type="datetimeFigureOut">
              <a:rPr kumimoji="1" lang="zh-CN" altLang="en-US" smtClean="0"/>
              <a:t>17/5/2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E40AD-4311-4445-A85B-CAB87CBBBA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16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0AD-4311-4445-A85B-CAB87CBBBAD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47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7" Type="http://schemas.openxmlformats.org/officeDocument/2006/relationships/diagramData" Target="../diagrams/data14.xml"/><Relationship Id="rId8" Type="http://schemas.openxmlformats.org/officeDocument/2006/relationships/diagramLayout" Target="../diagrams/layout14.xml"/><Relationship Id="rId9" Type="http://schemas.openxmlformats.org/officeDocument/2006/relationships/diagramQuickStyle" Target="../diagrams/quickStyle14.xml"/><Relationship Id="rId10" Type="http://schemas.openxmlformats.org/officeDocument/2006/relationships/diagramColors" Target="../diagrams/colors14.xml"/><Relationship Id="rId11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.xml"/><Relationship Id="rId20" Type="http://schemas.openxmlformats.org/officeDocument/2006/relationships/diagramColors" Target="../diagrams/colors5.xml"/><Relationship Id="rId21" Type="http://schemas.microsoft.com/office/2007/relationships/diagramDrawing" Target="../diagrams/drawing5.xml"/><Relationship Id="rId22" Type="http://schemas.openxmlformats.org/officeDocument/2006/relationships/diagramData" Target="../diagrams/data6.xml"/><Relationship Id="rId23" Type="http://schemas.openxmlformats.org/officeDocument/2006/relationships/diagramLayout" Target="../diagrams/layout6.xml"/><Relationship Id="rId24" Type="http://schemas.openxmlformats.org/officeDocument/2006/relationships/diagramQuickStyle" Target="../diagrams/quickStyle6.xml"/><Relationship Id="rId25" Type="http://schemas.openxmlformats.org/officeDocument/2006/relationships/diagramColors" Target="../diagrams/colors6.xml"/><Relationship Id="rId26" Type="http://schemas.microsoft.com/office/2007/relationships/diagramDrawing" Target="../diagrams/drawing6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2" Type="http://schemas.openxmlformats.org/officeDocument/2006/relationships/diagramData" Target="../diagrams/data4.xml"/><Relationship Id="rId13" Type="http://schemas.openxmlformats.org/officeDocument/2006/relationships/diagramLayout" Target="../diagrams/layout4.xml"/><Relationship Id="rId14" Type="http://schemas.openxmlformats.org/officeDocument/2006/relationships/diagramQuickStyle" Target="../diagrams/quickStyle4.xml"/><Relationship Id="rId15" Type="http://schemas.openxmlformats.org/officeDocument/2006/relationships/diagramColors" Target="../diagrams/colors4.xml"/><Relationship Id="rId16" Type="http://schemas.microsoft.com/office/2007/relationships/diagramDrawing" Target="../diagrams/drawing4.xml"/><Relationship Id="rId17" Type="http://schemas.openxmlformats.org/officeDocument/2006/relationships/diagramData" Target="../diagrams/data5.xml"/><Relationship Id="rId18" Type="http://schemas.openxmlformats.org/officeDocument/2006/relationships/diagramLayout" Target="../diagrams/layout5.xml"/><Relationship Id="rId19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1.Scrum&#24320;&#21457;&#31649;&#29702;&#24037;&#20316;&#27969;&#31243;/Scrum&#24320;&#21457;&#31649;&#29702;&#24037;&#20316;&#27969;&#31243;.pptx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cesson.com/view/link/5906bdade4b037b911fed879" TargetMode="External"/><Relationship Id="rId4" Type="http://schemas.openxmlformats.org/officeDocument/2006/relationships/hyperlink" Target="https://www.processon.com/view/link/5906bd7ae4b027506a451c9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ocesson.com/view/link/5906bd50e4b0be5dbd00f77a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ziyuxin.gitbooks.io/programmer-workflow-guide/content/processtemplate/part8.html" TargetMode="External"/><Relationship Id="rId4" Type="http://schemas.openxmlformats.org/officeDocument/2006/relationships/hyperlink" Target="https://ziyuxin.gitbooks.io/programmer-workflow-guide/content/processtemplate/restorebug.html" TargetMode="External"/><Relationship Id="rId5" Type="http://schemas.openxmlformats.org/officeDocument/2006/relationships/hyperlink" Target="https://ziyuxin.gitbooks.io/programmer-workflow-guide/content/processtemplate/restructurecode.html" TargetMode="External"/><Relationship Id="rId6" Type="http://schemas.openxmlformats.org/officeDocument/2006/relationships/hyperlink" Target="https://ziyuxin.gitbooks.io/programmer-workflow-guide/content/processtemplate/technologysurvey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iyuxin.gitbooks.io/programmer-workflow-guide/content/processtemplate/part7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../3.Pastry&#31227;&#21160;&#24179;&#21488;&#36873;&#25300;&#22521;&#35757;&#31616;&#20171;/Pastry&#31227;&#21160;&#24179;&#21488;&#36873;&#25300;&#22521;&#35757;&#31616;&#20171;.pptx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../3.Pastry&#31227;&#21160;&#24179;&#21488;&#36873;&#25300;&#22521;&#35757;&#31616;&#20171;/Pastry&#31227;&#21160;&#24179;&#21488;&#36873;&#25300;&#22521;&#35757;&#31616;&#20171;.pptx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../3.Pastry&#31227;&#21160;&#24179;&#21488;&#36873;&#25300;&#22521;&#35757;&#31616;&#20171;/Pastry&#31227;&#21160;&#24179;&#21488;&#36873;&#25300;&#22521;&#35757;&#31616;&#20171;.ppt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4" Type="http://schemas.openxmlformats.org/officeDocument/2006/relationships/diagramQuickStyle" Target="../diagrams/quickStyle19.xml"/><Relationship Id="rId5" Type="http://schemas.openxmlformats.org/officeDocument/2006/relationships/diagramColors" Target="../diagrams/colors19.xml"/><Relationship Id="rId6" Type="http://schemas.microsoft.com/office/2007/relationships/diagramDrawing" Target="../diagrams/drawing1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3.&#23703;&#20301;&#32844;&#36131;&#35828;&#26126;&#20070;/04.&#19994;&#21153;&#36923;&#36753;&#23618;JS&#24320;&#21457;&#24037;&#31243;&#24072;&#23703;&#20301;&#32844;&#36131;&#35828;&#26126;&#20070;.pdf" TargetMode="External"/><Relationship Id="rId4" Type="http://schemas.openxmlformats.org/officeDocument/2006/relationships/hyperlink" Target="3.&#23703;&#20301;&#32844;&#36131;&#35828;&#26126;&#20070;/05.&#25968;&#25454;&#35775;&#38382;&#23618;JS&#24320;&#21457;&#24037;&#31243;&#24072;&#23703;&#20301;&#32844;&#36131;&#35828;&#26126;&#20070;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3.&#23703;&#20301;&#32844;&#36131;&#35828;&#26126;&#20070;/03.&#34920;&#29616;&#23618;JS&#24320;&#21457;&#24037;&#31243;&#24072;&#23703;&#20301;&#32844;&#36131;&#35828;&#26126;&#20070;.pdf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4.&#38468;&#24405;/04.&#39033;&#30446;&#32452;&#24320;&#21457;&#24517;&#30693;/01.&#20195;&#30721;&#35268;&#33539;&#26631;&#20934;/00.&#20195;&#30721;&#35268;&#33539;&#26631;&#20934;.docx" TargetMode="External"/><Relationship Id="rId4" Type="http://schemas.openxmlformats.org/officeDocument/2006/relationships/hyperlink" Target="4.&#38468;&#24405;/04.&#39033;&#30446;&#32452;&#24320;&#21457;&#24517;&#30693;/02.&#32593;&#32476;&#36890;&#20449;&#26631;&#20934;/Pastry&#24179;&#21488;&#36890;&#20449;&#21327;&#35758;V1.0.1.docx" TargetMode="External"/><Relationship Id="rId5" Type="http://schemas.openxmlformats.org/officeDocument/2006/relationships/hyperlink" Target="4.&#38468;&#24405;/04.&#39033;&#30446;&#32452;&#24320;&#21457;&#24517;&#30693;/03.JS&#32593;&#32476;&#36890;&#20449;&#26631;&#20934;-ionic/JS&#36890;&#20449;&#20351;&#29992;&#26041;&#27861;&#35828;&#26126;&#25991;&#26723;-ionic.docx" TargetMode="External"/><Relationship Id="rId6" Type="http://schemas.openxmlformats.org/officeDocument/2006/relationships/hyperlink" Target="4.&#38468;&#24405;/04.&#39033;&#30446;&#32452;&#24320;&#21457;&#24517;&#30693;/04.SVN&#20351;&#29992;&#26631;&#20934;/00.SVN&#20351;&#29992;&#26631;&#20934;.docx" TargetMode="External"/><Relationship Id="rId7" Type="http://schemas.openxmlformats.org/officeDocument/2006/relationships/hyperlink" Target="4.&#38468;&#24405;/04.&#39033;&#30446;&#32452;&#24320;&#21457;&#24517;&#30693;/05.&#20219;&#21153;&#23436;&#25104;&#23450;&#20041;/00.&#20219;&#21153;&#23436;&#25104;&#23450;&#20041;.docx" TargetMode="External"/><Relationship Id="rId8" Type="http://schemas.openxmlformats.org/officeDocument/2006/relationships/hyperlink" Target="4.&#38468;&#24405;/04.&#39033;&#30446;&#32452;&#24320;&#21457;&#24517;&#30693;/06.Pastry&#27169;&#25311;&#26725;&#20351;&#29992;&#26041;&#27861;/00.Pastry&#27169;&#25311;&#26725;&#20351;&#29992;&#26041;&#27861;.docx" TargetMode="External"/><Relationship Id="rId9" Type="http://schemas.openxmlformats.org/officeDocument/2006/relationships/hyperlink" Target="4.&#38468;&#24405;/04.&#39033;&#30446;&#32452;&#24320;&#21457;&#24517;&#30693;/07.&#36719;&#20214;&#29615;&#22659;&#26631;&#20934;/00.&#36719;&#20214;&#29615;&#22659;&#26631;&#20934;.doc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4.&#38468;&#24405;/04.&#39033;&#30446;&#32452;&#24320;&#21457;&#24517;&#30693;/00.&#32570;&#38519;&#23450;&#20041;&#26631;&#20934;/&#36719;&#20214;&#32570;&#38519;&#23450;&#20041;1.0.0.doc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4.&#38468;&#24405;/05.WIFCS&#25351;&#23548;&#25163;&#20876;/01.&#22269;&#38469;&#36136;&#37327;&#31649;&#29702;&#20307;&#31995;&#26631;&#20934;/00.&#22269;&#38469;&#36136;&#37327;&#31649;&#29702;&#20307;&#31995;&#26631;&#20934;.docx" TargetMode="External"/><Relationship Id="rId4" Type="http://schemas.openxmlformats.org/officeDocument/2006/relationships/hyperlink" Target="4.&#38468;&#24405;/05.WIFCS&#25351;&#23548;&#25163;&#20876;/02.&#39033;&#30446;&#31649;&#29702;&#30693;&#35782;&#20307;&#31995;&#25351;&#21335;/00.&#39033;&#30446;&#31649;&#29702;&#30693;&#35782;&#20307;&#31995;&#25351;&#21335;.docx" TargetMode="External"/><Relationship Id="rId5" Type="http://schemas.openxmlformats.org/officeDocument/2006/relationships/hyperlink" Target="4.&#38468;&#24405;/05.WIFCS&#25351;&#23548;&#25163;&#20876;/03.&#33021;&#21147;&#32032;&#36136;&#25968;&#25454;&#24211;/00.&#33021;&#21147;&#32032;&#36136;&#25968;&#25454;&#24211;.docx" TargetMode="External"/><Relationship Id="rId6" Type="http://schemas.openxmlformats.org/officeDocument/2006/relationships/hyperlink" Target="4.&#38468;&#24405;/05.WIFCS&#25351;&#23548;&#25163;&#20876;/04.&#22242;&#38431;&#27169;&#22411;/00.&#22242;&#38431;&#27169;&#22411;.docx" TargetMode="External"/><Relationship Id="rId7" Type="http://schemas.openxmlformats.org/officeDocument/2006/relationships/hyperlink" Target="4.&#38468;&#24405;/05.WIFCS&#25351;&#23548;&#25163;&#20876;/05.&#36719;&#20214;&#36807;&#31243;/00.&#36719;&#20214;&#36807;&#31243;.docx" TargetMode="External"/><Relationship Id="rId8" Type="http://schemas.openxmlformats.org/officeDocument/2006/relationships/hyperlink" Target="4.&#38468;&#24405;/05.WIFCS&#25351;&#23548;&#25163;&#20876;/06.&#36719;&#20214;&#26550;&#26500;/00.&#36719;&#20214;&#26550;&#26500;.docx" TargetMode="External"/><Relationship Id="rId9" Type="http://schemas.openxmlformats.org/officeDocument/2006/relationships/hyperlink" Target="4.&#38468;&#24405;/05.WIFCS&#25351;&#23548;&#25163;&#20876;/07.&#22521;&#35757;&#29702;&#35770;/00.&#22521;&#35757;&#29702;&#35770;.docx" TargetMode="External"/><Relationship Id="rId10" Type="http://schemas.openxmlformats.org/officeDocument/2006/relationships/hyperlink" Target="4.&#38468;&#24405;/05.WIFCS&#25351;&#23548;&#25163;&#20876;/08.&#31649;&#29702;&#21672;&#35810;&#24037;&#20855;&#31665;/00.&#31649;&#29702;&#21672;&#35810;&#24037;&#20855;&#31665;.docx" TargetMode="External"/><Relationship Id="rId11" Type="http://schemas.openxmlformats.org/officeDocument/2006/relationships/hyperlink" Target="4.&#38468;&#24405;/05.WIFCS&#25351;&#23548;&#25163;&#20876;/09.&#24120;&#29992;&#27969;&#31243;&#27169;&#29256;/00.&#24120;&#29992;&#27969;&#31243;&#27169;&#29256;.doc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4.&#38468;&#24405;/05.WIFCS&#25351;&#23548;&#25163;&#20876;/00.&#26381;&#21153;&#22806;&#21253;&#34892;&#19994;/00.&#26381;&#21153;&#22806;&#21253;&#34892;&#19994;.docx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4.&#38468;&#24405;/06.WIFCS&#25351;&#23548;&#25163;&#20876;&#38468;&#24405;/01.&#28151;&#21512;&#24320;&#21457;&#27169;&#24335;/00.&#28151;&#21512;&#24320;&#21457;&#27169;&#24335;.docx" TargetMode="External"/><Relationship Id="rId4" Type="http://schemas.openxmlformats.org/officeDocument/2006/relationships/hyperlink" Target="4.&#38468;&#24405;/06.WIFCS&#25351;&#23548;&#25163;&#20876;&#38468;&#24405;/02.&#39033;&#30446;&#39118;&#38505;&#35780;&#20272;&#26631;&#20934;/00.&#39033;&#30446;&#39118;&#38505;&#35780;&#20272;&#26631;&#20934;.docx" TargetMode="External"/><Relationship Id="rId5" Type="http://schemas.openxmlformats.org/officeDocument/2006/relationships/hyperlink" Target="4.&#38468;&#24405;/06.WIFCS&#25351;&#23548;&#25163;&#20876;&#38468;&#24405;/03.&#39033;&#30446;&#36136;&#37327;&#35780;&#20272;&#26631;&#20934;/00.&#39033;&#30446;&#36136;&#37327;&#35780;&#20272;&#26631;&#20934;.docx" TargetMode="External"/><Relationship Id="rId6" Type="http://schemas.openxmlformats.org/officeDocument/2006/relationships/hyperlink" Target="4.&#38468;&#24405;/06.WIFCS&#25351;&#23548;&#25163;&#20876;&#38468;&#24405;/04.&#32452;&#20214;&#24211;&#26631;&#20934;/00.&#32452;&#20214;&#24211;&#26631;&#20934;.doc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4.&#38468;&#24405;/06.WIFCS&#25351;&#23548;&#25163;&#20876;&#38468;&#24405;/00.&#23494;&#30721;&#23398;&#22522;&#30784;&#30693;&#35782;/00.&#23494;&#30721;&#23398;&#22522;&#30784;&#30693;&#35782;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diagramData" Target="../diagrams/data10.xml"/><Relationship Id="rId8" Type="http://schemas.openxmlformats.org/officeDocument/2006/relationships/diagramLayout" Target="../diagrams/layout10.xml"/><Relationship Id="rId9" Type="http://schemas.openxmlformats.org/officeDocument/2006/relationships/diagramQuickStyle" Target="../diagrams/quickStyle10.xml"/><Relationship Id="rId10" Type="http://schemas.openxmlformats.org/officeDocument/2006/relationships/diagramColors" Target="../diagrams/colors10.xml"/><Relationship Id="rId11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Pastry</a:t>
            </a:r>
            <a:r>
              <a:rPr kumimoji="1" lang="zh-CN" altLang="en-US" dirty="0" smtClean="0"/>
              <a:t>移动平台标准流程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作者：耿远超</a:t>
            </a:r>
            <a:endParaRPr kumimoji="1" lang="en-US" altLang="zh-CN" dirty="0" smtClean="0"/>
          </a:p>
          <a:p>
            <a:r>
              <a:rPr kumimoji="1" lang="zh-CN" altLang="en-US" dirty="0" smtClean="0"/>
              <a:t>公司：中信网络科技股份有限责任公司</a:t>
            </a:r>
            <a:endParaRPr kumimoji="1" lang="en-US" altLang="zh-CN" dirty="0" smtClean="0"/>
          </a:p>
          <a:p>
            <a:r>
              <a:rPr kumimoji="1" lang="zh-CN" altLang="en-US" dirty="0" smtClean="0"/>
              <a:t>版本：</a:t>
            </a:r>
            <a:r>
              <a:rPr kumimoji="1" lang="en-US" altLang="zh-CN" dirty="0" smtClean="0"/>
              <a:t>1.0.0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07067" y="514868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zh-CN" dirty="0" smtClean="0"/>
          </a:p>
          <a:p>
            <a:pPr algn="l"/>
            <a:endParaRPr kumimoji="1" lang="en-US" altLang="zh-CN" dirty="0"/>
          </a:p>
          <a:p>
            <a:pPr algn="l"/>
            <a:r>
              <a:rPr kumimoji="1" lang="zh-CN" altLang="en-US" dirty="0" smtClean="0"/>
              <a:t>关键词：技术、流程、角色 </a:t>
            </a:r>
            <a:r>
              <a:rPr kumimoji="1" lang="en-US" altLang="zh-CN" dirty="0" smtClean="0">
                <a:sym typeface="Wingdings"/>
              </a:rPr>
              <a:t>----&gt; </a:t>
            </a:r>
            <a:r>
              <a:rPr kumimoji="1" lang="zh-CN" altLang="en-US" dirty="0" smtClean="0">
                <a:sym typeface="Wingdings"/>
              </a:rPr>
              <a:t>高质量的快速交付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640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536009"/>
              </p:ext>
            </p:extLst>
          </p:nvPr>
        </p:nvGraphicFramePr>
        <p:xfrm>
          <a:off x="677863" y="1371600"/>
          <a:ext cx="8596312" cy="467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4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角色组件属性</a:t>
            </a:r>
            <a:r>
              <a:rPr kumimoji="1" lang="zh-CN" altLang="en-US" dirty="0"/>
              <a:t>标准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45748" y="1807736"/>
            <a:ext cx="2575932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角色组件属性标准</a:t>
            </a:r>
            <a:endParaRPr kumimoji="1"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413210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角色</a:t>
            </a:r>
            <a:r>
              <a:rPr kumimoji="1" lang="zh-CN" altLang="en-US" dirty="0" smtClean="0"/>
              <a:t>目标</a:t>
            </a:r>
            <a:endParaRPr kumimoji="1"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2379051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角色</a:t>
            </a:r>
            <a:r>
              <a:rPr kumimoji="1" lang="zh-CN" altLang="en-US" dirty="0" smtClean="0"/>
              <a:t>信息</a:t>
            </a:r>
            <a:endParaRPr kumimoji="1"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4344892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考核量表</a:t>
            </a:r>
            <a:endParaRPr kumimoji="1"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310733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角色</a:t>
            </a:r>
            <a:r>
              <a:rPr kumimoji="1" lang="zh-CN" altLang="en-US" dirty="0" smtClean="0"/>
              <a:t>图解</a:t>
            </a:r>
            <a:endParaRPr kumimoji="1"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8276573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备注信息</a:t>
            </a:r>
            <a:endParaRPr kumimoji="1" lang="en-US" altLang="zh-CN" dirty="0" smtClean="0"/>
          </a:p>
        </p:txBody>
      </p:sp>
      <p:cxnSp>
        <p:nvCxnSpPr>
          <p:cNvPr id="16" name="肘形连接符 15"/>
          <p:cNvCxnSpPr>
            <a:stCxn id="6" idx="2"/>
            <a:endCxn id="10" idx="0"/>
          </p:cNvCxnSpPr>
          <p:nvPr/>
        </p:nvCxnSpPr>
        <p:spPr>
          <a:xfrm rot="5400000">
            <a:off x="2913993" y="343022"/>
            <a:ext cx="509680" cy="392976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11" idx="0"/>
          </p:cNvCxnSpPr>
          <p:nvPr/>
        </p:nvCxnSpPr>
        <p:spPr>
          <a:xfrm rot="5400000">
            <a:off x="3896914" y="1325943"/>
            <a:ext cx="509680" cy="196392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12" idx="0"/>
          </p:cNvCxnSpPr>
          <p:nvPr/>
        </p:nvCxnSpPr>
        <p:spPr>
          <a:xfrm rot="16200000" flipH="1">
            <a:off x="4879834" y="2306943"/>
            <a:ext cx="509680" cy="192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13" idx="0"/>
          </p:cNvCxnSpPr>
          <p:nvPr/>
        </p:nvCxnSpPr>
        <p:spPr>
          <a:xfrm rot="16200000" flipH="1">
            <a:off x="5862754" y="1324022"/>
            <a:ext cx="509680" cy="196776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14" idx="0"/>
          </p:cNvCxnSpPr>
          <p:nvPr/>
        </p:nvCxnSpPr>
        <p:spPr>
          <a:xfrm rot="16200000" flipH="1">
            <a:off x="6845674" y="341102"/>
            <a:ext cx="509680" cy="393360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六边形 27"/>
          <p:cNvSpPr/>
          <p:nvPr/>
        </p:nvSpPr>
        <p:spPr>
          <a:xfrm>
            <a:off x="3322867" y="3136085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基本信息</a:t>
            </a:r>
            <a:endParaRPr kumimoji="1" lang="en-US" altLang="zh-CN" sz="1400" dirty="0" smtClean="0"/>
          </a:p>
        </p:txBody>
      </p:sp>
      <p:sp>
        <p:nvSpPr>
          <p:cNvPr id="29" name="六边形 28"/>
          <p:cNvSpPr/>
          <p:nvPr/>
        </p:nvSpPr>
        <p:spPr>
          <a:xfrm>
            <a:off x="3322867" y="485652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职责信息</a:t>
            </a:r>
            <a:endParaRPr kumimoji="1" lang="en-US" altLang="zh-CN" sz="1400" dirty="0" smtClean="0"/>
          </a:p>
        </p:txBody>
      </p:sp>
      <p:sp>
        <p:nvSpPr>
          <p:cNvPr id="30" name="六边形 29"/>
          <p:cNvSpPr/>
          <p:nvPr/>
        </p:nvSpPr>
        <p:spPr>
          <a:xfrm>
            <a:off x="3322866" y="525618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关联周期</a:t>
            </a:r>
            <a:endParaRPr kumimoji="1" lang="en-US" altLang="zh-CN" sz="1400" dirty="0" smtClean="0"/>
          </a:p>
        </p:txBody>
      </p:sp>
      <p:cxnSp>
        <p:nvCxnSpPr>
          <p:cNvPr id="32" name="肘形连接符 31"/>
          <p:cNvCxnSpPr>
            <a:stCxn id="11" idx="2"/>
          </p:cNvCxnSpPr>
          <p:nvPr/>
        </p:nvCxnSpPr>
        <p:spPr>
          <a:xfrm rot="16200000" flipH="1">
            <a:off x="3020991" y="2956872"/>
            <a:ext cx="450679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1" idx="2"/>
            <a:endCxn id="29" idx="3"/>
          </p:cNvCxnSpPr>
          <p:nvPr/>
        </p:nvCxnSpPr>
        <p:spPr>
          <a:xfrm rot="16200000" flipH="1">
            <a:off x="2160770" y="3817093"/>
            <a:ext cx="2171121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2"/>
            <a:endCxn id="30" idx="3"/>
          </p:cNvCxnSpPr>
          <p:nvPr/>
        </p:nvCxnSpPr>
        <p:spPr>
          <a:xfrm rot="16200000" flipH="1">
            <a:off x="1960938" y="4016924"/>
            <a:ext cx="2570783" cy="15307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960534" y="3581624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编号</a:t>
            </a:r>
            <a:endParaRPr kumimoji="1" lang="en-US" altLang="zh-CN" sz="1400" dirty="0" smtClean="0"/>
          </a:p>
        </p:txBody>
      </p:sp>
      <p:sp>
        <p:nvSpPr>
          <p:cNvPr id="38" name="矩形 37"/>
          <p:cNvSpPr/>
          <p:nvPr/>
        </p:nvSpPr>
        <p:spPr>
          <a:xfrm>
            <a:off x="3960534" y="3966179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名称</a:t>
            </a:r>
            <a:endParaRPr kumimoji="1" lang="en-US" altLang="zh-CN" sz="1400" dirty="0" smtClean="0"/>
          </a:p>
        </p:txBody>
      </p:sp>
      <p:cxnSp>
        <p:nvCxnSpPr>
          <p:cNvPr id="42" name="肘形连接符 41"/>
          <p:cNvCxnSpPr>
            <a:endCxn id="37" idx="1"/>
          </p:cNvCxnSpPr>
          <p:nvPr/>
        </p:nvCxnSpPr>
        <p:spPr>
          <a:xfrm rot="16200000" flipH="1">
            <a:off x="3732126" y="3475880"/>
            <a:ext cx="32287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38" idx="1"/>
          </p:cNvCxnSpPr>
          <p:nvPr/>
        </p:nvCxnSpPr>
        <p:spPr>
          <a:xfrm rot="16200000" flipH="1">
            <a:off x="3539849" y="3668157"/>
            <a:ext cx="707431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960534" y="4363144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关联角色</a:t>
            </a:r>
            <a:endParaRPr kumimoji="1" lang="en-US" altLang="zh-CN" sz="1400" dirty="0" smtClean="0"/>
          </a:p>
        </p:txBody>
      </p:sp>
      <p:cxnSp>
        <p:nvCxnSpPr>
          <p:cNvPr id="48" name="肘形连接符 47"/>
          <p:cNvCxnSpPr>
            <a:endCxn id="46" idx="1"/>
          </p:cNvCxnSpPr>
          <p:nvPr/>
        </p:nvCxnSpPr>
        <p:spPr>
          <a:xfrm rot="16200000" flipH="1">
            <a:off x="3341366" y="3866640"/>
            <a:ext cx="110439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rot="16200000" flipH="1">
            <a:off x="3341366" y="3880711"/>
            <a:ext cx="110439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六边形 51"/>
          <p:cNvSpPr/>
          <p:nvPr/>
        </p:nvSpPr>
        <p:spPr>
          <a:xfrm>
            <a:off x="5303392" y="314973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明确性</a:t>
            </a:r>
            <a:endParaRPr kumimoji="1" lang="en-US" altLang="zh-CN" sz="1400" dirty="0" smtClean="0"/>
          </a:p>
        </p:txBody>
      </p:sp>
      <p:cxnSp>
        <p:nvCxnSpPr>
          <p:cNvPr id="54" name="肘形连接符 53"/>
          <p:cNvCxnSpPr>
            <a:stCxn id="12" idx="2"/>
            <a:endCxn id="52" idx="3"/>
          </p:cNvCxnSpPr>
          <p:nvPr/>
        </p:nvCxnSpPr>
        <p:spPr>
          <a:xfrm rot="16200000" flipH="1">
            <a:off x="4987351" y="2956353"/>
            <a:ext cx="464325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/>
          <p:cNvSpPr/>
          <p:nvPr/>
        </p:nvSpPr>
        <p:spPr>
          <a:xfrm>
            <a:off x="5303392" y="355932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衡量性</a:t>
            </a:r>
            <a:endParaRPr kumimoji="1" lang="en-US" altLang="zh-CN" sz="1400" dirty="0" smtClean="0"/>
          </a:p>
        </p:txBody>
      </p:sp>
      <p:sp>
        <p:nvSpPr>
          <p:cNvPr id="56" name="六边形 55"/>
          <p:cNvSpPr/>
          <p:nvPr/>
        </p:nvSpPr>
        <p:spPr>
          <a:xfrm>
            <a:off x="5303392" y="396890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可实现性</a:t>
            </a:r>
            <a:endParaRPr kumimoji="1" lang="en-US" altLang="zh-CN" sz="1400" dirty="0" smtClean="0"/>
          </a:p>
        </p:txBody>
      </p:sp>
      <p:sp>
        <p:nvSpPr>
          <p:cNvPr id="57" name="六边形 56"/>
          <p:cNvSpPr/>
          <p:nvPr/>
        </p:nvSpPr>
        <p:spPr>
          <a:xfrm>
            <a:off x="5303392" y="437849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相关性</a:t>
            </a:r>
            <a:endParaRPr kumimoji="1" lang="en-US" altLang="zh-CN" sz="1400" dirty="0" smtClean="0"/>
          </a:p>
        </p:txBody>
      </p:sp>
      <p:sp>
        <p:nvSpPr>
          <p:cNvPr id="58" name="六边形 57"/>
          <p:cNvSpPr/>
          <p:nvPr/>
        </p:nvSpPr>
        <p:spPr>
          <a:xfrm>
            <a:off x="5303392" y="478808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时限性</a:t>
            </a:r>
            <a:endParaRPr kumimoji="1" lang="en-US" altLang="zh-CN" sz="1400" dirty="0" smtClean="0"/>
          </a:p>
        </p:txBody>
      </p:sp>
      <p:sp>
        <p:nvSpPr>
          <p:cNvPr id="59" name="六边形 58"/>
          <p:cNvSpPr/>
          <p:nvPr/>
        </p:nvSpPr>
        <p:spPr>
          <a:xfrm>
            <a:off x="5303392" y="5197676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持续性</a:t>
            </a:r>
            <a:endParaRPr kumimoji="1" lang="en-US" altLang="zh-CN" sz="1400" dirty="0" smtClean="0"/>
          </a:p>
        </p:txBody>
      </p:sp>
      <p:cxnSp>
        <p:nvCxnSpPr>
          <p:cNvPr id="64" name="肘形连接符 63"/>
          <p:cNvCxnSpPr>
            <a:stCxn id="12" idx="2"/>
            <a:endCxn id="55" idx="3"/>
          </p:cNvCxnSpPr>
          <p:nvPr/>
        </p:nvCxnSpPr>
        <p:spPr>
          <a:xfrm rot="16200000" flipH="1">
            <a:off x="4782556" y="3161148"/>
            <a:ext cx="873914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2" idx="2"/>
            <a:endCxn id="56" idx="3"/>
          </p:cNvCxnSpPr>
          <p:nvPr/>
        </p:nvCxnSpPr>
        <p:spPr>
          <a:xfrm rot="16200000" flipH="1">
            <a:off x="4577762" y="3365942"/>
            <a:ext cx="1283503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2" idx="2"/>
            <a:endCxn id="57" idx="3"/>
          </p:cNvCxnSpPr>
          <p:nvPr/>
        </p:nvCxnSpPr>
        <p:spPr>
          <a:xfrm rot="16200000" flipH="1">
            <a:off x="4372967" y="3570737"/>
            <a:ext cx="1693092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2" idx="2"/>
            <a:endCxn id="58" idx="3"/>
          </p:cNvCxnSpPr>
          <p:nvPr/>
        </p:nvCxnSpPr>
        <p:spPr>
          <a:xfrm rot="16200000" flipH="1">
            <a:off x="4168173" y="3775531"/>
            <a:ext cx="2102681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12" idx="2"/>
            <a:endCxn id="59" idx="3"/>
          </p:cNvCxnSpPr>
          <p:nvPr/>
        </p:nvCxnSpPr>
        <p:spPr>
          <a:xfrm rot="16200000" flipH="1">
            <a:off x="3963378" y="3980326"/>
            <a:ext cx="2512270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六边形 75"/>
          <p:cNvSpPr/>
          <p:nvPr/>
        </p:nvSpPr>
        <p:spPr>
          <a:xfrm>
            <a:off x="9254712" y="314973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版本信息</a:t>
            </a:r>
            <a:endParaRPr kumimoji="1" lang="en-US" altLang="zh-CN" sz="1400" dirty="0" smtClean="0"/>
          </a:p>
        </p:txBody>
      </p:sp>
      <p:sp>
        <p:nvSpPr>
          <p:cNvPr id="77" name="六边形 76"/>
          <p:cNvSpPr/>
          <p:nvPr/>
        </p:nvSpPr>
        <p:spPr>
          <a:xfrm>
            <a:off x="9254712" y="355932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变更记录</a:t>
            </a:r>
            <a:endParaRPr kumimoji="1" lang="en-US" altLang="zh-CN" sz="1400" dirty="0" smtClean="0"/>
          </a:p>
        </p:txBody>
      </p:sp>
      <p:sp>
        <p:nvSpPr>
          <p:cNvPr id="78" name="六边形 77"/>
          <p:cNvSpPr/>
          <p:nvPr/>
        </p:nvSpPr>
        <p:spPr>
          <a:xfrm>
            <a:off x="9254712" y="396890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作者信息</a:t>
            </a:r>
            <a:endParaRPr kumimoji="1" lang="en-US" altLang="zh-CN" sz="1400" dirty="0" smtClean="0"/>
          </a:p>
        </p:txBody>
      </p:sp>
      <p:cxnSp>
        <p:nvCxnSpPr>
          <p:cNvPr id="80" name="肘形连接符 79"/>
          <p:cNvCxnSpPr>
            <a:stCxn id="14" idx="2"/>
            <a:endCxn id="76" idx="3"/>
          </p:cNvCxnSpPr>
          <p:nvPr/>
        </p:nvCxnSpPr>
        <p:spPr>
          <a:xfrm rot="16200000" flipH="1">
            <a:off x="8928851" y="2946533"/>
            <a:ext cx="464325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4" idx="2"/>
            <a:endCxn id="77" idx="3"/>
          </p:cNvCxnSpPr>
          <p:nvPr/>
        </p:nvCxnSpPr>
        <p:spPr>
          <a:xfrm rot="16200000" flipH="1">
            <a:off x="8724056" y="3151328"/>
            <a:ext cx="873914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14" idx="2"/>
            <a:endCxn id="78" idx="3"/>
          </p:cNvCxnSpPr>
          <p:nvPr/>
        </p:nvCxnSpPr>
        <p:spPr>
          <a:xfrm rot="16200000" flipH="1">
            <a:off x="8519262" y="3356122"/>
            <a:ext cx="1283503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51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平台用户类型</a:t>
            </a:r>
            <a:r>
              <a:rPr kumimoji="1" lang="zh-CN" altLang="en-US" dirty="0"/>
              <a:t>－</a:t>
            </a:r>
            <a:r>
              <a:rPr kumimoji="1" lang="zh-CN" altLang="en-US" dirty="0" smtClean="0"/>
              <a:t>公有用户角色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551362"/>
              </p:ext>
            </p:extLst>
          </p:nvPr>
        </p:nvGraphicFramePr>
        <p:xfrm>
          <a:off x="335280" y="1264920"/>
          <a:ext cx="11064239" cy="477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1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平台用户类型－私有化用户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角色（包含公有用户角色）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982006"/>
              </p:ext>
            </p:extLst>
          </p:nvPr>
        </p:nvGraphicFramePr>
        <p:xfrm>
          <a:off x="289561" y="838200"/>
          <a:ext cx="11902439" cy="3154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41786"/>
              </p:ext>
            </p:extLst>
          </p:nvPr>
        </p:nvGraphicFramePr>
        <p:xfrm>
          <a:off x="106680" y="4191000"/>
          <a:ext cx="11902439" cy="2301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曲线连接符 8"/>
          <p:cNvCxnSpPr/>
          <p:nvPr/>
        </p:nvCxnSpPr>
        <p:spPr>
          <a:xfrm rot="10800000" flipV="1">
            <a:off x="6400801" y="2675466"/>
            <a:ext cx="3059289" cy="1972733"/>
          </a:xfrm>
          <a:prstGeom prst="curvedConnector3">
            <a:avLst>
              <a:gd name="adj1" fmla="val 26384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4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436407"/>
              </p:ext>
            </p:extLst>
          </p:nvPr>
        </p:nvGraphicFramePr>
        <p:xfrm>
          <a:off x="121920" y="0"/>
          <a:ext cx="1190244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平台公有用户角色关系图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1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479145"/>
              </p:ext>
            </p:extLst>
          </p:nvPr>
        </p:nvGraphicFramePr>
        <p:xfrm>
          <a:off x="182880" y="1173480"/>
          <a:ext cx="11795760" cy="550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平台私有用户角色关系图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466149"/>
              </p:ext>
            </p:extLst>
          </p:nvPr>
        </p:nvGraphicFramePr>
        <p:xfrm>
          <a:off x="677862" y="1310185"/>
          <a:ext cx="11088757" cy="5390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909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流程属性标准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45748" y="1365609"/>
            <a:ext cx="2575932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流程组件属性标准</a:t>
            </a:r>
            <a:endParaRPr kumimoji="1"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413210" y="2120616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流程</a:t>
            </a:r>
            <a:r>
              <a:rPr kumimoji="1" lang="zh-CN" altLang="en-US" dirty="0" smtClean="0"/>
              <a:t>目标</a:t>
            </a:r>
            <a:endParaRPr kumimoji="1"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2379051" y="2120616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流程</a:t>
            </a:r>
            <a:r>
              <a:rPr kumimoji="1" lang="zh-CN" altLang="en-US" dirty="0" smtClean="0"/>
              <a:t>信息</a:t>
            </a:r>
            <a:endParaRPr kumimoji="1"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4344892" y="2120616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考核量表</a:t>
            </a:r>
            <a:endParaRPr kumimoji="1"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310733" y="2120616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流程</a:t>
            </a:r>
            <a:r>
              <a:rPr kumimoji="1" lang="zh-CN" altLang="en-US" dirty="0" smtClean="0"/>
              <a:t>图解</a:t>
            </a:r>
            <a:endParaRPr kumimoji="1"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8276573" y="2120616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备注信息</a:t>
            </a:r>
            <a:endParaRPr kumimoji="1" lang="en-US" altLang="zh-CN" dirty="0" smtClean="0"/>
          </a:p>
        </p:txBody>
      </p:sp>
      <p:cxnSp>
        <p:nvCxnSpPr>
          <p:cNvPr id="16" name="肘形连接符 15"/>
          <p:cNvCxnSpPr>
            <a:stCxn id="6" idx="2"/>
            <a:endCxn id="10" idx="0"/>
          </p:cNvCxnSpPr>
          <p:nvPr/>
        </p:nvCxnSpPr>
        <p:spPr>
          <a:xfrm rot="5400000">
            <a:off x="2913993" y="-99105"/>
            <a:ext cx="509680" cy="392976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11" idx="0"/>
          </p:cNvCxnSpPr>
          <p:nvPr/>
        </p:nvCxnSpPr>
        <p:spPr>
          <a:xfrm rot="5400000">
            <a:off x="3896914" y="883816"/>
            <a:ext cx="509680" cy="196392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12" idx="0"/>
          </p:cNvCxnSpPr>
          <p:nvPr/>
        </p:nvCxnSpPr>
        <p:spPr>
          <a:xfrm rot="16200000" flipH="1">
            <a:off x="4879834" y="1864816"/>
            <a:ext cx="509680" cy="192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13" idx="0"/>
          </p:cNvCxnSpPr>
          <p:nvPr/>
        </p:nvCxnSpPr>
        <p:spPr>
          <a:xfrm rot="16200000" flipH="1">
            <a:off x="5862754" y="881895"/>
            <a:ext cx="509680" cy="196776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14" idx="0"/>
          </p:cNvCxnSpPr>
          <p:nvPr/>
        </p:nvCxnSpPr>
        <p:spPr>
          <a:xfrm rot="16200000" flipH="1">
            <a:off x="6845674" y="-101025"/>
            <a:ext cx="509680" cy="393360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六边形 27"/>
          <p:cNvSpPr/>
          <p:nvPr/>
        </p:nvSpPr>
        <p:spPr>
          <a:xfrm>
            <a:off x="3322867" y="269395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基本信息</a:t>
            </a:r>
            <a:endParaRPr kumimoji="1" lang="en-US" altLang="zh-CN" sz="1400" dirty="0" smtClean="0"/>
          </a:p>
        </p:txBody>
      </p:sp>
      <p:sp>
        <p:nvSpPr>
          <p:cNvPr id="29" name="六边形 28"/>
          <p:cNvSpPr/>
          <p:nvPr/>
        </p:nvSpPr>
        <p:spPr>
          <a:xfrm>
            <a:off x="3322867" y="4717003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职责信息</a:t>
            </a:r>
            <a:endParaRPr kumimoji="1" lang="en-US" altLang="zh-CN" sz="1400" dirty="0" smtClean="0"/>
          </a:p>
        </p:txBody>
      </p:sp>
      <p:sp>
        <p:nvSpPr>
          <p:cNvPr id="30" name="六边形 29"/>
          <p:cNvSpPr/>
          <p:nvPr/>
        </p:nvSpPr>
        <p:spPr>
          <a:xfrm>
            <a:off x="3322866" y="5116665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关联角色</a:t>
            </a:r>
            <a:endParaRPr kumimoji="1" lang="en-US" altLang="zh-CN" sz="1400" dirty="0" smtClean="0"/>
          </a:p>
        </p:txBody>
      </p:sp>
      <p:cxnSp>
        <p:nvCxnSpPr>
          <p:cNvPr id="32" name="肘形连接符 31"/>
          <p:cNvCxnSpPr>
            <a:stCxn id="11" idx="2"/>
          </p:cNvCxnSpPr>
          <p:nvPr/>
        </p:nvCxnSpPr>
        <p:spPr>
          <a:xfrm rot="16200000" flipH="1">
            <a:off x="3020991" y="2514745"/>
            <a:ext cx="450679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1" idx="2"/>
            <a:endCxn id="29" idx="3"/>
          </p:cNvCxnSpPr>
          <p:nvPr/>
        </p:nvCxnSpPr>
        <p:spPr>
          <a:xfrm rot="16200000" flipH="1">
            <a:off x="2009468" y="3526268"/>
            <a:ext cx="2473724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2"/>
            <a:endCxn id="30" idx="3"/>
          </p:cNvCxnSpPr>
          <p:nvPr/>
        </p:nvCxnSpPr>
        <p:spPr>
          <a:xfrm rot="16200000" flipH="1">
            <a:off x="1809636" y="3726099"/>
            <a:ext cx="2873386" cy="15307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960534" y="3139497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编号</a:t>
            </a:r>
            <a:endParaRPr kumimoji="1" lang="en-US" altLang="zh-CN" sz="1400" dirty="0" smtClean="0"/>
          </a:p>
        </p:txBody>
      </p:sp>
      <p:sp>
        <p:nvSpPr>
          <p:cNvPr id="38" name="矩形 37"/>
          <p:cNvSpPr/>
          <p:nvPr/>
        </p:nvSpPr>
        <p:spPr>
          <a:xfrm>
            <a:off x="3960534" y="3524052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名称</a:t>
            </a:r>
            <a:endParaRPr kumimoji="1" lang="en-US" altLang="zh-CN" sz="1400" dirty="0" smtClean="0"/>
          </a:p>
        </p:txBody>
      </p:sp>
      <p:cxnSp>
        <p:nvCxnSpPr>
          <p:cNvPr id="42" name="肘形连接符 41"/>
          <p:cNvCxnSpPr>
            <a:endCxn id="37" idx="1"/>
          </p:cNvCxnSpPr>
          <p:nvPr/>
        </p:nvCxnSpPr>
        <p:spPr>
          <a:xfrm rot="16200000" flipH="1">
            <a:off x="3732126" y="3033753"/>
            <a:ext cx="32287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38" idx="1"/>
          </p:cNvCxnSpPr>
          <p:nvPr/>
        </p:nvCxnSpPr>
        <p:spPr>
          <a:xfrm rot="16200000" flipH="1">
            <a:off x="3539849" y="3226030"/>
            <a:ext cx="707431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960534" y="3921017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流程类型</a:t>
            </a:r>
            <a:endParaRPr kumimoji="1" lang="en-US" altLang="zh-CN" sz="1400" dirty="0" smtClean="0"/>
          </a:p>
        </p:txBody>
      </p:sp>
      <p:cxnSp>
        <p:nvCxnSpPr>
          <p:cNvPr id="48" name="肘形连接符 47"/>
          <p:cNvCxnSpPr>
            <a:endCxn id="46" idx="1"/>
          </p:cNvCxnSpPr>
          <p:nvPr/>
        </p:nvCxnSpPr>
        <p:spPr>
          <a:xfrm rot="16200000" flipH="1">
            <a:off x="3341366" y="3424513"/>
            <a:ext cx="110439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rot="16200000" flipH="1">
            <a:off x="3341366" y="3438584"/>
            <a:ext cx="110439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六边形 51"/>
          <p:cNvSpPr/>
          <p:nvPr/>
        </p:nvSpPr>
        <p:spPr>
          <a:xfrm>
            <a:off x="5303392" y="2707604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明确性</a:t>
            </a:r>
            <a:endParaRPr kumimoji="1" lang="en-US" altLang="zh-CN" sz="1400" dirty="0" smtClean="0"/>
          </a:p>
        </p:txBody>
      </p:sp>
      <p:cxnSp>
        <p:nvCxnSpPr>
          <p:cNvPr id="54" name="肘形连接符 53"/>
          <p:cNvCxnSpPr>
            <a:stCxn id="12" idx="2"/>
            <a:endCxn id="52" idx="3"/>
          </p:cNvCxnSpPr>
          <p:nvPr/>
        </p:nvCxnSpPr>
        <p:spPr>
          <a:xfrm rot="16200000" flipH="1">
            <a:off x="4987351" y="2514226"/>
            <a:ext cx="464325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/>
          <p:cNvSpPr/>
          <p:nvPr/>
        </p:nvSpPr>
        <p:spPr>
          <a:xfrm>
            <a:off x="5303392" y="3117193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衡量性</a:t>
            </a:r>
            <a:endParaRPr kumimoji="1" lang="en-US" altLang="zh-CN" sz="1400" dirty="0" smtClean="0"/>
          </a:p>
        </p:txBody>
      </p:sp>
      <p:sp>
        <p:nvSpPr>
          <p:cNvPr id="56" name="六边形 55"/>
          <p:cNvSpPr/>
          <p:nvPr/>
        </p:nvSpPr>
        <p:spPr>
          <a:xfrm>
            <a:off x="5303392" y="3526782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可实现性</a:t>
            </a:r>
            <a:endParaRPr kumimoji="1" lang="en-US" altLang="zh-CN" sz="1400" dirty="0" smtClean="0"/>
          </a:p>
        </p:txBody>
      </p:sp>
      <p:sp>
        <p:nvSpPr>
          <p:cNvPr id="57" name="六边形 56"/>
          <p:cNvSpPr/>
          <p:nvPr/>
        </p:nvSpPr>
        <p:spPr>
          <a:xfrm>
            <a:off x="5303392" y="393637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相关性</a:t>
            </a:r>
            <a:endParaRPr kumimoji="1" lang="en-US" altLang="zh-CN" sz="1400" dirty="0" smtClean="0"/>
          </a:p>
        </p:txBody>
      </p:sp>
      <p:sp>
        <p:nvSpPr>
          <p:cNvPr id="58" name="六边形 57"/>
          <p:cNvSpPr/>
          <p:nvPr/>
        </p:nvSpPr>
        <p:spPr>
          <a:xfrm>
            <a:off x="5303392" y="434596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时限性</a:t>
            </a:r>
            <a:endParaRPr kumimoji="1" lang="en-US" altLang="zh-CN" sz="1400" dirty="0" smtClean="0"/>
          </a:p>
        </p:txBody>
      </p:sp>
      <p:sp>
        <p:nvSpPr>
          <p:cNvPr id="59" name="六边形 58"/>
          <p:cNvSpPr/>
          <p:nvPr/>
        </p:nvSpPr>
        <p:spPr>
          <a:xfrm>
            <a:off x="5303392" y="475554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持续性</a:t>
            </a:r>
            <a:endParaRPr kumimoji="1" lang="en-US" altLang="zh-CN" sz="1400" dirty="0" smtClean="0"/>
          </a:p>
        </p:txBody>
      </p:sp>
      <p:cxnSp>
        <p:nvCxnSpPr>
          <p:cNvPr id="64" name="肘形连接符 63"/>
          <p:cNvCxnSpPr>
            <a:stCxn id="12" idx="2"/>
            <a:endCxn id="55" idx="3"/>
          </p:cNvCxnSpPr>
          <p:nvPr/>
        </p:nvCxnSpPr>
        <p:spPr>
          <a:xfrm rot="16200000" flipH="1">
            <a:off x="4782556" y="2719021"/>
            <a:ext cx="873914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2" idx="2"/>
            <a:endCxn id="56" idx="3"/>
          </p:cNvCxnSpPr>
          <p:nvPr/>
        </p:nvCxnSpPr>
        <p:spPr>
          <a:xfrm rot="16200000" flipH="1">
            <a:off x="4577762" y="2923815"/>
            <a:ext cx="1283503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2" idx="2"/>
            <a:endCxn id="57" idx="3"/>
          </p:cNvCxnSpPr>
          <p:nvPr/>
        </p:nvCxnSpPr>
        <p:spPr>
          <a:xfrm rot="16200000" flipH="1">
            <a:off x="4372967" y="3128610"/>
            <a:ext cx="1693092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2" idx="2"/>
            <a:endCxn id="58" idx="3"/>
          </p:cNvCxnSpPr>
          <p:nvPr/>
        </p:nvCxnSpPr>
        <p:spPr>
          <a:xfrm rot="16200000" flipH="1">
            <a:off x="4168173" y="3333404"/>
            <a:ext cx="2102681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12" idx="2"/>
            <a:endCxn id="59" idx="3"/>
          </p:cNvCxnSpPr>
          <p:nvPr/>
        </p:nvCxnSpPr>
        <p:spPr>
          <a:xfrm rot="16200000" flipH="1">
            <a:off x="3963378" y="3538199"/>
            <a:ext cx="2512270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六边形 75"/>
          <p:cNvSpPr/>
          <p:nvPr/>
        </p:nvSpPr>
        <p:spPr>
          <a:xfrm>
            <a:off x="9254712" y="2707604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版本信息</a:t>
            </a:r>
            <a:endParaRPr kumimoji="1" lang="en-US" altLang="zh-CN" sz="1400" dirty="0" smtClean="0"/>
          </a:p>
        </p:txBody>
      </p:sp>
      <p:sp>
        <p:nvSpPr>
          <p:cNvPr id="77" name="六边形 76"/>
          <p:cNvSpPr/>
          <p:nvPr/>
        </p:nvSpPr>
        <p:spPr>
          <a:xfrm>
            <a:off x="9254712" y="3117193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变更记录</a:t>
            </a:r>
            <a:endParaRPr kumimoji="1" lang="en-US" altLang="zh-CN" sz="1400" dirty="0" smtClean="0"/>
          </a:p>
        </p:txBody>
      </p:sp>
      <p:sp>
        <p:nvSpPr>
          <p:cNvPr id="78" name="六边形 77"/>
          <p:cNvSpPr/>
          <p:nvPr/>
        </p:nvSpPr>
        <p:spPr>
          <a:xfrm>
            <a:off x="9254712" y="3526782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作者信息</a:t>
            </a:r>
            <a:endParaRPr kumimoji="1" lang="en-US" altLang="zh-CN" sz="1400" dirty="0" smtClean="0"/>
          </a:p>
        </p:txBody>
      </p:sp>
      <p:cxnSp>
        <p:nvCxnSpPr>
          <p:cNvPr id="80" name="肘形连接符 79"/>
          <p:cNvCxnSpPr>
            <a:stCxn id="14" idx="2"/>
            <a:endCxn id="76" idx="3"/>
          </p:cNvCxnSpPr>
          <p:nvPr/>
        </p:nvCxnSpPr>
        <p:spPr>
          <a:xfrm rot="16200000" flipH="1">
            <a:off x="8928851" y="2504406"/>
            <a:ext cx="464325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4" idx="2"/>
            <a:endCxn id="77" idx="3"/>
          </p:cNvCxnSpPr>
          <p:nvPr/>
        </p:nvCxnSpPr>
        <p:spPr>
          <a:xfrm rot="16200000" flipH="1">
            <a:off x="8724056" y="2709201"/>
            <a:ext cx="873914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14" idx="2"/>
            <a:endCxn id="78" idx="3"/>
          </p:cNvCxnSpPr>
          <p:nvPr/>
        </p:nvCxnSpPr>
        <p:spPr>
          <a:xfrm rot="16200000" flipH="1">
            <a:off x="8519262" y="2913995"/>
            <a:ext cx="1283503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六边形 48"/>
          <p:cNvSpPr/>
          <p:nvPr/>
        </p:nvSpPr>
        <p:spPr>
          <a:xfrm>
            <a:off x="3342020" y="551176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关联周期</a:t>
            </a:r>
            <a:endParaRPr kumimoji="1" lang="en-US" altLang="zh-CN" sz="1400" dirty="0" smtClean="0"/>
          </a:p>
        </p:txBody>
      </p:sp>
      <p:cxnSp>
        <p:nvCxnSpPr>
          <p:cNvPr id="5" name="肘形连接符 4"/>
          <p:cNvCxnSpPr>
            <a:stCxn id="11" idx="2"/>
            <a:endCxn id="49" idx="3"/>
          </p:cNvCxnSpPr>
          <p:nvPr/>
        </p:nvCxnSpPr>
        <p:spPr>
          <a:xfrm rot="16200000" flipH="1">
            <a:off x="1621666" y="3914069"/>
            <a:ext cx="3268481" cy="17222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六边形 50"/>
          <p:cNvSpPr/>
          <p:nvPr/>
        </p:nvSpPr>
        <p:spPr>
          <a:xfrm>
            <a:off x="7305134" y="270976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输入项</a:t>
            </a:r>
            <a:endParaRPr kumimoji="1" lang="en-US" altLang="zh-CN" sz="1400" dirty="0" smtClean="0"/>
          </a:p>
        </p:txBody>
      </p:sp>
      <p:sp>
        <p:nvSpPr>
          <p:cNvPr id="53" name="六边形 52"/>
          <p:cNvSpPr/>
          <p:nvPr/>
        </p:nvSpPr>
        <p:spPr>
          <a:xfrm>
            <a:off x="7305134" y="311935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过程项</a:t>
            </a:r>
            <a:endParaRPr kumimoji="1" lang="en-US" altLang="zh-CN" sz="1400" dirty="0" smtClean="0"/>
          </a:p>
        </p:txBody>
      </p:sp>
      <p:sp>
        <p:nvSpPr>
          <p:cNvPr id="61" name="六边形 60"/>
          <p:cNvSpPr/>
          <p:nvPr/>
        </p:nvSpPr>
        <p:spPr>
          <a:xfrm>
            <a:off x="7305134" y="352893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检查项</a:t>
            </a:r>
            <a:endParaRPr kumimoji="1" lang="en-US" altLang="zh-CN" sz="1400" dirty="0" smtClean="0"/>
          </a:p>
        </p:txBody>
      </p:sp>
      <p:sp>
        <p:nvSpPr>
          <p:cNvPr id="62" name="六边形 61"/>
          <p:cNvSpPr/>
          <p:nvPr/>
        </p:nvSpPr>
        <p:spPr>
          <a:xfrm>
            <a:off x="7305134" y="393852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输出项</a:t>
            </a:r>
            <a:endParaRPr kumimoji="1" lang="en-US" altLang="zh-CN" sz="1400" dirty="0" smtClean="0"/>
          </a:p>
        </p:txBody>
      </p:sp>
      <p:cxnSp>
        <p:nvCxnSpPr>
          <p:cNvPr id="8" name="肘形连接符 7"/>
          <p:cNvCxnSpPr>
            <a:stCxn id="13" idx="2"/>
            <a:endCxn id="51" idx="3"/>
          </p:cNvCxnSpPr>
          <p:nvPr/>
        </p:nvCxnSpPr>
        <p:spPr>
          <a:xfrm rot="16200000" flipH="1">
            <a:off x="6970063" y="2497354"/>
            <a:ext cx="466482" cy="20365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3" idx="2"/>
            <a:endCxn id="53" idx="3"/>
          </p:cNvCxnSpPr>
          <p:nvPr/>
        </p:nvCxnSpPr>
        <p:spPr>
          <a:xfrm rot="16200000" flipH="1">
            <a:off x="6765269" y="2702148"/>
            <a:ext cx="876071" cy="20365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3" idx="2"/>
            <a:endCxn id="61" idx="3"/>
          </p:cNvCxnSpPr>
          <p:nvPr/>
        </p:nvCxnSpPr>
        <p:spPr>
          <a:xfrm rot="16200000" flipH="1">
            <a:off x="6560474" y="2906943"/>
            <a:ext cx="1285660" cy="20365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2"/>
            <a:endCxn id="62" idx="3"/>
          </p:cNvCxnSpPr>
          <p:nvPr/>
        </p:nvCxnSpPr>
        <p:spPr>
          <a:xfrm rot="16200000" flipH="1">
            <a:off x="6355680" y="3111737"/>
            <a:ext cx="1695249" cy="20365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960534" y="4309762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</a:t>
            </a:r>
            <a:r>
              <a:rPr kumimoji="1" lang="zh-CN" altLang="en-US" sz="1400" dirty="0"/>
              <a:t>流程</a:t>
            </a:r>
            <a:endParaRPr kumimoji="1" lang="en-US" altLang="zh-CN" sz="1400" dirty="0" smtClean="0"/>
          </a:p>
        </p:txBody>
      </p:sp>
      <p:cxnSp>
        <p:nvCxnSpPr>
          <p:cNvPr id="63" name="肘形连接符 62"/>
          <p:cNvCxnSpPr>
            <a:endCxn id="60" idx="1"/>
          </p:cNvCxnSpPr>
          <p:nvPr/>
        </p:nvCxnSpPr>
        <p:spPr>
          <a:xfrm rot="16200000" flipH="1">
            <a:off x="3156287" y="3628178"/>
            <a:ext cx="1471997" cy="1364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463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流程类型分类标准</a:t>
            </a:r>
            <a:endParaRPr kumimoji="1" lang="zh-CN" altLang="en-US" dirty="0"/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712374"/>
              </p:ext>
            </p:extLst>
          </p:nvPr>
        </p:nvGraphicFramePr>
        <p:xfrm>
          <a:off x="677863" y="1630017"/>
          <a:ext cx="8596312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789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831443" cy="1320800"/>
          </a:xfrm>
        </p:spPr>
        <p:txBody>
          <a:bodyPr/>
          <a:lstStyle/>
          <a:p>
            <a:r>
              <a:rPr kumimoji="1" lang="zh-CN" altLang="en-US" dirty="0" smtClean="0"/>
              <a:t>流程制作过程示例（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）－选择指定流程标准化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95838"/>
              </p:ext>
            </p:extLst>
          </p:nvPr>
        </p:nvGraphicFramePr>
        <p:xfrm>
          <a:off x="345692" y="2160588"/>
          <a:ext cx="1161957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957"/>
                <a:gridCol w="1161957"/>
                <a:gridCol w="1161957"/>
                <a:gridCol w="1161957"/>
                <a:gridCol w="1161957"/>
                <a:gridCol w="1161957"/>
                <a:gridCol w="1161957"/>
                <a:gridCol w="1161957"/>
                <a:gridCol w="1161957"/>
                <a:gridCol w="1161957"/>
              </a:tblGrid>
              <a:tr h="0">
                <a:tc gridSpan="10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流程制作示例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2"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项目生命周期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项目调研阶段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项目管理阶段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设计阶段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项目实施阶段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项目收尾阶段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产品运营阶段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项目维护阶段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CN" altLang="en-US" dirty="0" smtClean="0"/>
                        <a:t>组织集合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设计组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测试组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11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12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13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14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15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16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项目组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17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18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19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20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21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22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23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24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产品组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25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26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27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28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29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30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31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32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95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578754"/>
              </p:ext>
            </p:extLst>
          </p:nvPr>
        </p:nvGraphicFramePr>
        <p:xfrm>
          <a:off x="677863" y="1182029"/>
          <a:ext cx="8596312" cy="5553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87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流程制作</a:t>
            </a:r>
            <a:r>
              <a:rPr kumimoji="1" lang="zh-CN" altLang="en-US" dirty="0" smtClean="0"/>
              <a:t>过程示例（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）－绘制流程图（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153973" cy="388077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画出相关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的业务</a:t>
            </a: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流程图</a:t>
            </a:r>
            <a:endParaRPr lang="en-US" altLang="zh-CN" dirty="0" smtClean="0">
              <a:solidFill>
                <a:schemeClr val="tx2"/>
              </a:solidFill>
              <a:ea typeface="宋体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找出关键步骤，并设定指标及目标</a:t>
            </a:r>
            <a:endParaRPr lang="en-US" altLang="ja-JP" dirty="0">
              <a:solidFill>
                <a:schemeClr val="tx2"/>
              </a:solidFill>
            </a:endParaRP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05" y="1270001"/>
            <a:ext cx="3787394" cy="54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63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13831" cy="1320800"/>
          </a:xfrm>
        </p:spPr>
        <p:txBody>
          <a:bodyPr/>
          <a:lstStyle/>
          <a:p>
            <a:r>
              <a:rPr kumimoji="1" lang="zh-CN" altLang="en-US" dirty="0"/>
              <a:t>流程制作</a:t>
            </a:r>
            <a:r>
              <a:rPr kumimoji="1" lang="zh-CN" altLang="en-US" dirty="0" smtClean="0"/>
              <a:t>过程</a:t>
            </a:r>
            <a:r>
              <a:rPr kumimoji="1" lang="zh-CN" altLang="en-US" dirty="0"/>
              <a:t>示例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）－鱼骨图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因子分析（</a:t>
            </a:r>
            <a:r>
              <a:rPr kumimoji="1" lang="en-US" altLang="zh-CN" dirty="0"/>
              <a:t>A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017496" cy="3880773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列举要因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</a:p>
          <a:p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区分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N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和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C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因子，并找出能转换为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C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因子的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N</a:t>
            </a: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因子</a:t>
            </a:r>
            <a:endParaRPr lang="en-US" altLang="zh-CN" dirty="0" smtClean="0">
              <a:solidFill>
                <a:schemeClr val="tx2"/>
              </a:solidFill>
              <a:ea typeface="宋体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列出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N-&gt;C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的具体</a:t>
            </a: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措施，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从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C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因子中找出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X</a:t>
            </a: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因子</a:t>
            </a:r>
            <a:endParaRPr lang="en-US" altLang="ja-JP" dirty="0">
              <a:solidFill>
                <a:schemeClr val="tx2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55" y="2160589"/>
            <a:ext cx="600690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7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流程制作</a:t>
            </a:r>
            <a:r>
              <a:rPr kumimoji="1" lang="zh-CN" altLang="en-US" dirty="0" smtClean="0"/>
              <a:t>过程</a:t>
            </a:r>
            <a:r>
              <a:rPr kumimoji="1" lang="zh-CN" altLang="en-US" dirty="0"/>
              <a:t>示例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）－</a:t>
            </a:r>
            <a:r>
              <a:rPr kumimoji="1" lang="zh-CN" altLang="en-US" dirty="0"/>
              <a:t>改善措施（</a:t>
            </a:r>
            <a:r>
              <a:rPr kumimoji="1" lang="en-US" altLang="zh-CN" dirty="0"/>
              <a:t>I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481520" cy="3880773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针对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X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因子，制定改善措施</a:t>
            </a:r>
            <a:endParaRPr kumimoji="1" lang="zh-CN" altLang="en-US" dirty="0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44016"/>
              </p:ext>
            </p:extLst>
          </p:nvPr>
        </p:nvGraphicFramePr>
        <p:xfrm>
          <a:off x="5390866" y="2160589"/>
          <a:ext cx="6572336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999"/>
                <a:gridCol w="1235419"/>
                <a:gridCol w="4260918"/>
              </a:tblGrid>
              <a:tr h="1391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197156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会议准备阶段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组织培训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建立组织培训制度，培训</a:t>
                      </a:r>
                      <a:r>
                        <a:rPr lang="en-US" altLang="zh-CN" sz="1400" dirty="0" smtClean="0"/>
                        <a:t>-&gt;</a:t>
                      </a:r>
                      <a:r>
                        <a:rPr lang="zh-CN" altLang="en-US" sz="1400" dirty="0" smtClean="0"/>
                        <a:t>考核</a:t>
                      </a:r>
                      <a:r>
                        <a:rPr lang="en-US" altLang="zh-CN" sz="1400" dirty="0" smtClean="0"/>
                        <a:t>-&gt;</a:t>
                      </a:r>
                      <a:r>
                        <a:rPr lang="zh-CN" altLang="en-US" sz="1400" dirty="0" smtClean="0"/>
                        <a:t>上岗，提高员工素质水平，加强员工对组织工作流程的认知程度。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组织管理者对团队完整性认知程度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加强对组织管理者的管理培训，让组织管理者拥有组织建设的责任感。批判管理者认为只需要掌握项目管理技能的思想。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个体与整体分割的思想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加强团队整体荣誉感培训，个体的成功无法代替团队的失败。避免员工产生将个体与团队分割，只关系自己的工作内容，不关注团队结果。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教练人选标准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建立有效的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教练培训机制。根据实际情况建立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教练人选标准。（对现有管理者进行培训、考核，筛选出合适的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教练。）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组织时间观念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制定会议召开时间规则。并绝对执行。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545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53344" cy="1320800"/>
          </a:xfrm>
        </p:spPr>
        <p:txBody>
          <a:bodyPr/>
          <a:lstStyle/>
          <a:p>
            <a:r>
              <a:rPr kumimoji="1" lang="zh-CN" altLang="en-US" dirty="0"/>
              <a:t>流程制作</a:t>
            </a:r>
            <a:r>
              <a:rPr kumimoji="1" lang="zh-CN" altLang="en-US" dirty="0" smtClean="0"/>
              <a:t>过程</a:t>
            </a:r>
            <a:r>
              <a:rPr kumimoji="1" lang="zh-CN" altLang="en-US" dirty="0"/>
              <a:t>示例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） －</a:t>
            </a:r>
            <a:r>
              <a:rPr kumimoji="1" lang="zh-CN" altLang="en-US" dirty="0"/>
              <a:t>改善措施</a:t>
            </a:r>
            <a:r>
              <a:rPr kumimoji="1" lang="zh-CN" altLang="en-US" dirty="0" smtClean="0"/>
              <a:t>总结（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194917" cy="3880773"/>
          </a:xfrm>
        </p:spPr>
        <p:txBody>
          <a:bodyPr/>
          <a:lstStyle/>
          <a:p>
            <a:r>
              <a:rPr kumimoji="1" lang="zh-CN" altLang="en-US" dirty="0" smtClean="0"/>
              <a:t>汇总改善措施需要建立的资料</a:t>
            </a:r>
            <a:endParaRPr kumimoji="1" lang="zh-CN" altLang="en-US" dirty="0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319677"/>
              </p:ext>
            </p:extLst>
          </p:nvPr>
        </p:nvGraphicFramePr>
        <p:xfrm>
          <a:off x="5263511" y="2160589"/>
          <a:ext cx="6732871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281"/>
                <a:gridCol w="1265595"/>
                <a:gridCol w="4364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措施分类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现状及发展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标准、原型图标准、故事板标准、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项目架构标准、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团队能力评估标准、个人能力评估标准、工作量评估标准、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风险评估标准、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培训标准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标准、原型图标准存在，需要强化标准的价值。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故事板标准不存在，需要建立，并强化标准的价值。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项目架构标准不存在，需要建立，并强化标准的价值。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团队能力评估标准、个人能力评估标准、工作量评估标准、风险评估标准存在，需要完善应用在实际项目中，并强化标准的价值。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培训标准不存在，需要建立，并强化标准的价值。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技能培训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工件的使用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不存在，需要制定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工件，并应用在实际项目中。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管理培训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管理培训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不存在，需要制定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管理培训计划。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669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平台标准流程概览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97" y="0"/>
            <a:ext cx="2487168" cy="6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项目演示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制作流程－流程图（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98" y="1270000"/>
            <a:ext cx="5810250" cy="4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96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09365" cy="1320800"/>
          </a:xfrm>
        </p:spPr>
        <p:txBody>
          <a:bodyPr/>
          <a:lstStyle/>
          <a:p>
            <a:r>
              <a:rPr kumimoji="1" lang="zh-CN" altLang="en-US" dirty="0"/>
              <a:t>项目演示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制作流程</a:t>
            </a:r>
            <a:r>
              <a:rPr kumimoji="1" lang="zh-CN" altLang="en-US" dirty="0" smtClean="0"/>
              <a:t>－</a:t>
            </a:r>
            <a:r>
              <a:rPr kumimoji="1" lang="zh-CN" altLang="en-US" dirty="0"/>
              <a:t>鱼骨图 </a:t>
            </a:r>
            <a:r>
              <a:rPr kumimoji="1" lang="uk-UA" altLang="zh-CN" dirty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因子分析（</a:t>
            </a:r>
            <a:r>
              <a:rPr kumimoji="1" lang="en-US" altLang="zh-CN" dirty="0"/>
              <a:t>A</a:t>
            </a:r>
            <a:r>
              <a:rPr kumimoji="1" lang="zh-CN" altLang="en-US"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50504"/>
            <a:ext cx="8214876" cy="495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61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47327" cy="1320800"/>
          </a:xfrm>
        </p:spPr>
        <p:txBody>
          <a:bodyPr/>
          <a:lstStyle/>
          <a:p>
            <a:r>
              <a:rPr kumimoji="1" lang="zh-CN" altLang="en-US" dirty="0"/>
              <a:t>项目演示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制作流程</a:t>
            </a:r>
            <a:r>
              <a:rPr kumimoji="1" lang="zh-CN" altLang="en-US" dirty="0" smtClean="0"/>
              <a:t>－</a:t>
            </a:r>
            <a:r>
              <a:rPr kumimoji="1" lang="zh-CN" altLang="en-US" dirty="0"/>
              <a:t>改善</a:t>
            </a:r>
            <a:r>
              <a:rPr kumimoji="1" lang="zh-CN" altLang="en-US" dirty="0" smtClean="0"/>
              <a:t>措施（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）（</a:t>
            </a:r>
            <a:r>
              <a:rPr kumimoji="1" lang="en-US" altLang="zh-CN" dirty="0"/>
              <a:t>I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13450"/>
              </p:ext>
            </p:extLst>
          </p:nvPr>
        </p:nvGraphicFramePr>
        <p:xfrm>
          <a:off x="677863" y="2160588"/>
          <a:ext cx="8597793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1391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19715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客户需求谈判阶段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需求收集策略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制定与客户的沟通个策略。不断完善与客户沟通的方式方法。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收集需求标准模版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</a:t>
                      </a:r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标准。在与客户沟通时针对性的接收需求的反馈。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后方支持力度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增强全局观，售前团队、技术团队为一个整体，需要及时了解技术团队的实际情况。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演示需求分析阶段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需求的理解程度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售前需要阅读公司内更多的相关案例，熟悉业务需求。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278338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同类需求的积累度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制定需求标准模版，并持续积累需求案例。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同类需求原型图的积累度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制定原型图标准模版，并持续积累原型图案例。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20823" cy="1320800"/>
          </a:xfrm>
        </p:spPr>
        <p:txBody>
          <a:bodyPr/>
          <a:lstStyle/>
          <a:p>
            <a:r>
              <a:rPr kumimoji="1" lang="zh-CN" altLang="en-US" dirty="0"/>
              <a:t>项目演示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制作流程</a:t>
            </a:r>
            <a:r>
              <a:rPr kumimoji="1" lang="zh-CN" altLang="en-US" dirty="0" smtClean="0"/>
              <a:t>－</a:t>
            </a:r>
            <a:r>
              <a:rPr kumimoji="1" lang="zh-CN" altLang="en-US" dirty="0"/>
              <a:t>改善</a:t>
            </a:r>
            <a:r>
              <a:rPr kumimoji="1" lang="zh-CN" altLang="en-US" dirty="0" smtClean="0"/>
              <a:t>措施（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）（</a:t>
            </a:r>
            <a:r>
              <a:rPr kumimoji="1" lang="en-US" altLang="zh-CN" dirty="0"/>
              <a:t>I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53584"/>
              </p:ext>
            </p:extLst>
          </p:nvPr>
        </p:nvGraphicFramePr>
        <p:xfrm>
          <a:off x="677863" y="2160588"/>
          <a:ext cx="8597793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1391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197156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演示</a:t>
                      </a:r>
                      <a:r>
                        <a:rPr lang="en-US" altLang="zh-CN" sz="1400" dirty="0" smtClean="0"/>
                        <a:t>Demo</a:t>
                      </a:r>
                      <a:r>
                        <a:rPr lang="zh-CN" altLang="en-US" sz="1400" dirty="0" smtClean="0"/>
                        <a:t>开发阶段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服务器要求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及时确认要求，搭建服务器环境。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要求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及时确认要求，重点关注复杂</a:t>
                      </a:r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的制作。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为</a:t>
                      </a:r>
                      <a:r>
                        <a:rPr lang="en-US" altLang="zh-CN" sz="1400" dirty="0" smtClean="0"/>
                        <a:t>Demo</a:t>
                      </a:r>
                      <a:r>
                        <a:rPr lang="zh-CN" altLang="en-US" sz="1400" dirty="0" smtClean="0"/>
                        <a:t>制作预留的时间长短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保证</a:t>
                      </a:r>
                      <a:r>
                        <a:rPr lang="en-US" altLang="zh-CN" sz="1400" dirty="0" smtClean="0"/>
                        <a:t>Demo</a:t>
                      </a:r>
                      <a:r>
                        <a:rPr lang="zh-CN" altLang="en-US" sz="1400" dirty="0" smtClean="0"/>
                        <a:t>制作的预留时间。以便</a:t>
                      </a:r>
                      <a:r>
                        <a:rPr lang="en-US" altLang="zh-CN" sz="1400" dirty="0" smtClean="0"/>
                        <a:t>Demo</a:t>
                      </a:r>
                      <a:r>
                        <a:rPr lang="zh-CN" altLang="en-US" sz="1400" dirty="0" smtClean="0"/>
                        <a:t>制作正常进行。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文档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确认</a:t>
                      </a:r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文档，根据</a:t>
                      </a:r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文档进行业务开发工作。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原型图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确认原型图，根据原型图进行</a:t>
                      </a:r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开发工作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Demo</a:t>
                      </a:r>
                      <a:r>
                        <a:rPr lang="zh-CN" altLang="en-US" sz="1400" dirty="0" smtClean="0"/>
                        <a:t>演示阶段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客户端网络环境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演示前确认客户端环境是否可用。确保演示正常进行。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278338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服务器网络环境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演示前确认服务器端环境是否可用。确保演示正常进行。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958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01553" cy="1320800"/>
          </a:xfrm>
        </p:spPr>
        <p:txBody>
          <a:bodyPr/>
          <a:lstStyle/>
          <a:p>
            <a:r>
              <a:rPr kumimoji="1" lang="zh-CN" altLang="en-US" dirty="0"/>
              <a:t>项目演示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制作流程</a:t>
            </a:r>
            <a:r>
              <a:rPr kumimoji="1" lang="zh-CN" altLang="en-US" dirty="0" smtClean="0"/>
              <a:t>－</a:t>
            </a:r>
            <a:r>
              <a:rPr kumimoji="1" lang="zh-CN" altLang="en-US" dirty="0"/>
              <a:t>改善措施</a:t>
            </a:r>
            <a:r>
              <a:rPr kumimoji="1" lang="zh-CN" altLang="en-US" dirty="0" smtClean="0"/>
              <a:t>总结（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7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44988"/>
              </p:ext>
            </p:extLst>
          </p:nvPr>
        </p:nvGraphicFramePr>
        <p:xfrm>
          <a:off x="677863" y="2160588"/>
          <a:ext cx="8597793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措施分类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现状及发展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需求标准模版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标准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原型图标准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需要制定三种标准，并根据实际情况持续改进。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思想培训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提前意识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整体意识（售前团队与技术团队）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技能培训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沟通策略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需要制定沟通策略，在实际情况中完善沟通策略。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管理培训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知识库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需求</a:t>
                      </a:r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文档积累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原型图文档积累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需要制定文档积累标准流程。对文档进行持续积累。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90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核心理论</a:t>
            </a:r>
            <a:r>
              <a:rPr kumimoji="1" lang="zh-CN" altLang="en-US" dirty="0" smtClean="0"/>
              <a:t>公式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10582"/>
              </p:ext>
            </p:extLst>
          </p:nvPr>
        </p:nvGraphicFramePr>
        <p:xfrm>
          <a:off x="677863" y="1646228"/>
          <a:ext cx="8596312" cy="112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119551"/>
              </p:ext>
            </p:extLst>
          </p:nvPr>
        </p:nvGraphicFramePr>
        <p:xfrm>
          <a:off x="1528763" y="3059099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744224"/>
              </p:ext>
            </p:extLst>
          </p:nvPr>
        </p:nvGraphicFramePr>
        <p:xfrm>
          <a:off x="1528763" y="3940164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435691"/>
              </p:ext>
            </p:extLst>
          </p:nvPr>
        </p:nvGraphicFramePr>
        <p:xfrm>
          <a:off x="1528763" y="4821229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17408"/>
              </p:ext>
            </p:extLst>
          </p:nvPr>
        </p:nvGraphicFramePr>
        <p:xfrm>
          <a:off x="1528763" y="5702294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11338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项目评估</a:t>
            </a:r>
            <a:r>
              <a:rPr kumimoji="1" lang="zh-CN" altLang="en-US" dirty="0"/>
              <a:t>流程－流程图（</a:t>
            </a:r>
            <a:r>
              <a:rPr kumimoji="1" lang="en-US" altLang="zh-CN" dirty="0"/>
              <a:t>M</a:t>
            </a:r>
            <a:r>
              <a:rPr kumimoji="1"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16" y="1661045"/>
            <a:ext cx="7747000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75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09365" cy="1320800"/>
          </a:xfrm>
        </p:spPr>
        <p:txBody>
          <a:bodyPr/>
          <a:lstStyle/>
          <a:p>
            <a:r>
              <a:rPr kumimoji="1" lang="zh-CN" altLang="en-US" dirty="0" smtClean="0"/>
              <a:t>项目评估流程－鱼骨图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因子分析（</a:t>
            </a:r>
            <a:r>
              <a:rPr kumimoji="1" lang="en-US" altLang="zh-CN" dirty="0"/>
              <a:t>A</a:t>
            </a:r>
            <a:r>
              <a:rPr kumimoji="1" lang="zh-CN" altLang="en-US"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497496"/>
            <a:ext cx="7141817" cy="50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07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47327" cy="1320800"/>
          </a:xfrm>
        </p:spPr>
        <p:txBody>
          <a:bodyPr/>
          <a:lstStyle/>
          <a:p>
            <a:r>
              <a:rPr kumimoji="1" lang="zh-CN" altLang="en-US" dirty="0"/>
              <a:t>项目评估流程－</a:t>
            </a:r>
            <a:r>
              <a:rPr kumimoji="1" lang="zh-CN" altLang="en-US" dirty="0"/>
              <a:t>改善</a:t>
            </a:r>
            <a:r>
              <a:rPr kumimoji="1" lang="zh-CN" altLang="en-US" dirty="0" smtClean="0"/>
              <a:t>措施（</a:t>
            </a:r>
            <a:r>
              <a:rPr kumimoji="1" lang="en-US" altLang="zh-CN" dirty="0"/>
              <a:t>I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8077"/>
              </p:ext>
            </p:extLst>
          </p:nvPr>
        </p:nvGraphicFramePr>
        <p:xfrm>
          <a:off x="677863" y="2160588"/>
          <a:ext cx="859779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1391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19715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项目需求设计阶段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文档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制作详细的</a:t>
                      </a:r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文档。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原型图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制作详细的原型图。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项目工作量评估阶段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工作量评估标准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</a:t>
                      </a:r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工作量评估标准，需要根据实际情况持续完善。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278338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项目功能评估标准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制定项目</a:t>
                      </a:r>
                      <a:r>
                        <a:rPr lang="zh-CN" altLang="en-US" sz="1400" dirty="0" smtClean="0"/>
                        <a:t>功能</a:t>
                      </a:r>
                      <a:r>
                        <a:rPr lang="zh-CN" altLang="en-US" sz="1400" smtClean="0"/>
                        <a:t>评估标准，</a:t>
                      </a:r>
                      <a:r>
                        <a:rPr lang="zh-CN" altLang="en-US" sz="1400" dirty="0" smtClean="0"/>
                        <a:t>需要根据实际情况持续完善。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项目评估员能力水平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选拔合适的项目评估员。制定评估员培训机制。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625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项目评估流程－</a:t>
            </a:r>
            <a:r>
              <a:rPr kumimoji="1" lang="zh-CN" altLang="en-US" dirty="0"/>
              <a:t>改善措施</a:t>
            </a:r>
            <a:r>
              <a:rPr kumimoji="1" lang="zh-CN" altLang="en-US" dirty="0" smtClean="0"/>
              <a:t>总结（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7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946388"/>
              </p:ext>
            </p:extLst>
          </p:nvPr>
        </p:nvGraphicFramePr>
        <p:xfrm>
          <a:off x="677863" y="2160588"/>
          <a:ext cx="859779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措施分类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现状及发展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工作量评估标准</a:t>
                      </a:r>
                      <a:endParaRPr lang="en-US" altLang="zh-CN" sz="14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项目功能评估标准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两个标准已制定，需要根据实际情况持续完善。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思想培训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技能培训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管理培训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知识库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096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Scrum</a:t>
            </a:r>
            <a:r>
              <a:rPr lang="zh-CN" altLang="en-US" dirty="0"/>
              <a:t>管理</a:t>
            </a:r>
            <a:r>
              <a:rPr lang="zh-CN" altLang="en-US" dirty="0" smtClean="0"/>
              <a:t>流程概览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77" y="0"/>
            <a:ext cx="3590925" cy="668464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481520" cy="3880773"/>
          </a:xfrm>
        </p:spPr>
        <p:txBody>
          <a:bodyPr/>
          <a:lstStyle/>
          <a:p>
            <a:r>
              <a:rPr kumimoji="1" lang="en-US" altLang="zh-CN" dirty="0" smtClean="0"/>
              <a:t>Scrum</a:t>
            </a:r>
            <a:r>
              <a:rPr kumimoji="1" lang="zh-CN" altLang="en-US" dirty="0" smtClean="0"/>
              <a:t>管理流程详细内容见 </a:t>
            </a:r>
            <a:r>
              <a:rPr kumimoji="1" lang="en-US" altLang="zh-CN" dirty="0">
                <a:hlinkClick r:id="rId3"/>
              </a:rPr>
              <a:t>Scrum</a:t>
            </a:r>
            <a:r>
              <a:rPr kumimoji="1" lang="zh-CN" altLang="en-US" dirty="0">
                <a:hlinkClick r:id="rId3"/>
              </a:rPr>
              <a:t>开发管理工作</a:t>
            </a:r>
            <a:r>
              <a:rPr kumimoji="1" lang="zh-CN" altLang="en-US" dirty="0" smtClean="0">
                <a:hlinkClick r:id="rId3"/>
              </a:rPr>
              <a:t>流程</a:t>
            </a:r>
            <a:r>
              <a:rPr kumimoji="1" lang="en-US" altLang="zh-CN" dirty="0" smtClean="0">
                <a:hlinkClick r:id="rId3"/>
              </a:rPr>
              <a:t>.</a:t>
            </a:r>
            <a:r>
              <a:rPr kumimoji="1" lang="en-US" altLang="zh-CN" dirty="0" err="1" smtClean="0">
                <a:hlinkClick r:id="rId3"/>
              </a:rPr>
              <a:t>pptx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547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213579" cy="1320800"/>
          </a:xfrm>
        </p:spPr>
        <p:txBody>
          <a:bodyPr/>
          <a:lstStyle/>
          <a:p>
            <a:r>
              <a:rPr kumimoji="1" lang="zh-CN" altLang="en-US" dirty="0" smtClean="0"/>
              <a:t>各角色日常工作流程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项目经理</a:t>
            </a:r>
            <a:r>
              <a:rPr kumimoji="1" lang="zh-CN" altLang="en-US" dirty="0"/>
              <a:t>日常工作</a:t>
            </a:r>
            <a:r>
              <a:rPr kumimoji="1" lang="zh-CN" altLang="en-US" dirty="0" smtClean="0"/>
              <a:t>流程 见 在线地址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业务专家日常工作流程 见 在线地址</a:t>
            </a:r>
            <a:endParaRPr kumimoji="1" lang="en-US" altLang="zh-CN" dirty="0"/>
          </a:p>
          <a:p>
            <a:r>
              <a:rPr kumimoji="1" lang="zh-CN" altLang="en-US" dirty="0" smtClean="0"/>
              <a:t>架构师</a:t>
            </a:r>
            <a:r>
              <a:rPr kumimoji="1" lang="zh-CN" altLang="en-US" dirty="0"/>
              <a:t>日常工作</a:t>
            </a:r>
            <a:r>
              <a:rPr kumimoji="1" lang="zh-CN" altLang="en-US" dirty="0" smtClean="0"/>
              <a:t>流程 见 在线地址</a:t>
            </a:r>
            <a:endParaRPr kumimoji="1" lang="en-US" altLang="zh-CN" dirty="0" smtClean="0"/>
          </a:p>
          <a:p>
            <a:r>
              <a:rPr kumimoji="1" lang="zh-CN" altLang="en-US" dirty="0" smtClean="0"/>
              <a:t>表现</a:t>
            </a:r>
            <a:r>
              <a:rPr kumimoji="1" lang="zh-CN" altLang="en-US" dirty="0"/>
              <a:t>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</a:t>
            </a:r>
            <a:r>
              <a:rPr kumimoji="1" lang="zh-CN" altLang="en-US" dirty="0" smtClean="0"/>
              <a:t>工程师日常工作流程见 </a:t>
            </a:r>
            <a:r>
              <a:rPr kumimoji="1" lang="zh-CN" altLang="en-US" dirty="0" smtClean="0">
                <a:hlinkClick r:id="rId2"/>
              </a:rPr>
              <a:t>在线地址</a:t>
            </a:r>
            <a:endParaRPr kumimoji="1" lang="en-US" altLang="zh-CN" dirty="0"/>
          </a:p>
          <a:p>
            <a:r>
              <a:rPr kumimoji="1" lang="zh-CN" altLang="en-US" dirty="0"/>
              <a:t>业务逻辑层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</a:t>
            </a:r>
            <a:r>
              <a:rPr kumimoji="1" lang="zh-CN" altLang="en-US" dirty="0" smtClean="0"/>
              <a:t>工程师</a:t>
            </a:r>
            <a:r>
              <a:rPr kumimoji="1" lang="zh-CN" altLang="en-US" dirty="0"/>
              <a:t>日常工作流程</a:t>
            </a:r>
            <a:r>
              <a:rPr kumimoji="1" lang="zh-CN" altLang="en-US" dirty="0" smtClean="0"/>
              <a:t>见 </a:t>
            </a:r>
            <a:r>
              <a:rPr kumimoji="1" lang="zh-CN" altLang="en-US" dirty="0" smtClean="0">
                <a:hlinkClick r:id="rId3"/>
              </a:rPr>
              <a:t>在线地址</a:t>
            </a:r>
            <a:endParaRPr kumimoji="1" lang="en-US" altLang="zh-CN" dirty="0"/>
          </a:p>
          <a:p>
            <a:r>
              <a:rPr kumimoji="1" lang="zh-CN" altLang="en-US" dirty="0"/>
              <a:t>数据访问层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</a:t>
            </a:r>
            <a:r>
              <a:rPr kumimoji="1" lang="zh-CN" altLang="en-US" dirty="0" smtClean="0"/>
              <a:t>工程师</a:t>
            </a:r>
            <a:r>
              <a:rPr kumimoji="1" lang="zh-CN" altLang="en-US" dirty="0"/>
              <a:t>日常工作流程</a:t>
            </a:r>
            <a:r>
              <a:rPr kumimoji="1" lang="zh-CN" altLang="en-US" dirty="0" smtClean="0"/>
              <a:t>见 </a:t>
            </a:r>
            <a:r>
              <a:rPr kumimoji="1" lang="zh-CN" altLang="en-US" dirty="0" smtClean="0">
                <a:hlinkClick r:id="rId4"/>
              </a:rPr>
              <a:t>在线地址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管理集成平台配置管理员日常工作流程 见 在线地址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开发集成平台配置管理员日常工作流程 见 在线地址</a:t>
            </a:r>
            <a:endParaRPr kumimoji="1" lang="en-US" altLang="zh-CN" dirty="0" smtClean="0"/>
          </a:p>
          <a:p>
            <a:r>
              <a:rPr kumimoji="1" lang="en-US" altLang="zh-CN" dirty="0" smtClean="0"/>
              <a:t>Scrum</a:t>
            </a:r>
            <a:r>
              <a:rPr kumimoji="1" lang="zh-CN" altLang="en-US" dirty="0" smtClean="0"/>
              <a:t>教练日常工作流程 见 在线地址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977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通用工作</a:t>
            </a:r>
            <a:r>
              <a:rPr kumimoji="1" lang="zh-CN" altLang="en-US" dirty="0"/>
              <a:t>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开发新需求流程见 </a:t>
            </a:r>
            <a:r>
              <a:rPr kumimoji="1" lang="zh-CN" altLang="en-US" dirty="0" smtClean="0">
                <a:hlinkClick r:id="rId2"/>
              </a:rPr>
              <a:t>在线地址</a:t>
            </a:r>
            <a:endParaRPr kumimoji="1" lang="en-US" altLang="zh-CN" dirty="0" smtClean="0"/>
          </a:p>
          <a:p>
            <a:r>
              <a:rPr kumimoji="1" lang="zh-CN" altLang="en-US" dirty="0"/>
              <a:t>代码评审</a:t>
            </a:r>
            <a:r>
              <a:rPr kumimoji="1" lang="zh-CN" altLang="en-US" dirty="0" smtClean="0"/>
              <a:t>流程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3"/>
              </a:rPr>
              <a:t>在线地址</a:t>
            </a:r>
            <a:endParaRPr kumimoji="1" lang="en-US" altLang="zh-CN" dirty="0" smtClean="0"/>
          </a:p>
          <a:p>
            <a:r>
              <a:rPr kumimoji="1" lang="zh-CN" altLang="en-US" dirty="0"/>
              <a:t>修复缺陷</a:t>
            </a:r>
            <a:r>
              <a:rPr kumimoji="1" lang="zh-CN" altLang="en-US" dirty="0" smtClean="0"/>
              <a:t>流程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4"/>
              </a:rPr>
              <a:t>在线地址</a:t>
            </a:r>
            <a:endParaRPr kumimoji="1" lang="en-US" altLang="zh-CN" dirty="0" smtClean="0"/>
          </a:p>
          <a:p>
            <a:r>
              <a:rPr kumimoji="1" lang="zh-CN" altLang="en-US" dirty="0"/>
              <a:t>代码重构</a:t>
            </a:r>
            <a:r>
              <a:rPr kumimoji="1" lang="zh-CN" altLang="en-US" dirty="0" smtClean="0"/>
              <a:t>流程</a:t>
            </a:r>
            <a:r>
              <a:rPr kumimoji="1" lang="zh-CN" altLang="en-US" dirty="0"/>
              <a:t>见 </a:t>
            </a:r>
            <a:r>
              <a:rPr kumimoji="1" lang="zh-CN" altLang="en-US" dirty="0" smtClean="0">
                <a:hlinkClick r:id="rId5"/>
              </a:rPr>
              <a:t>在线地址</a:t>
            </a:r>
            <a:endParaRPr kumimoji="1" lang="en-US" altLang="zh-CN" dirty="0" smtClean="0"/>
          </a:p>
          <a:p>
            <a:r>
              <a:rPr kumimoji="1" lang="zh-CN" altLang="en-US" dirty="0" smtClean="0"/>
              <a:t>技术调研流程见 </a:t>
            </a:r>
            <a:r>
              <a:rPr kumimoji="1" lang="zh-CN" altLang="en-US" dirty="0" smtClean="0">
                <a:hlinkClick r:id="rId6"/>
              </a:rPr>
              <a:t>在线地址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446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选拔工作流程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选拔工作</a:t>
            </a:r>
            <a:r>
              <a:rPr kumimoji="1" lang="zh-CN" altLang="en-US" dirty="0"/>
              <a:t>流程非本文档主要讲解内容。详细</a:t>
            </a:r>
            <a:r>
              <a:rPr kumimoji="1" lang="zh-CN" altLang="en-US" dirty="0" smtClean="0"/>
              <a:t>内容 见 </a:t>
            </a:r>
            <a:r>
              <a:rPr kumimoji="1" lang="en-US" altLang="zh-CN" dirty="0">
                <a:hlinkClick r:id="rId2"/>
              </a:rPr>
              <a:t>Pastry</a:t>
            </a:r>
            <a:r>
              <a:rPr kumimoji="1" lang="zh-CN" altLang="en-US" dirty="0">
                <a:hlinkClick r:id="rId2"/>
              </a:rPr>
              <a:t>移动平台选拔培训</a:t>
            </a:r>
            <a:r>
              <a:rPr kumimoji="1" lang="zh-CN" altLang="en-US" dirty="0" smtClean="0">
                <a:hlinkClick r:id="rId2"/>
              </a:rPr>
              <a:t>简介</a:t>
            </a:r>
            <a:r>
              <a:rPr kumimoji="1" lang="en-US" altLang="zh-CN" dirty="0" smtClean="0">
                <a:hlinkClick r:id="rId2"/>
              </a:rPr>
              <a:t>.</a:t>
            </a:r>
            <a:r>
              <a:rPr kumimoji="1" lang="en-US" altLang="zh-CN" dirty="0" err="1" smtClean="0">
                <a:hlinkClick r:id="rId2"/>
              </a:rPr>
              <a:t>pptx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504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培训工作流程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培训工作流程非本文档主要讲解内容。详细内容 </a:t>
            </a:r>
            <a:r>
              <a:rPr kumimoji="1" lang="zh-CN" altLang="en-US" dirty="0"/>
              <a:t>见 </a:t>
            </a:r>
            <a:r>
              <a:rPr kumimoji="1" lang="en-US" altLang="zh-CN" dirty="0">
                <a:hlinkClick r:id="rId2"/>
              </a:rPr>
              <a:t>Pastry</a:t>
            </a:r>
            <a:r>
              <a:rPr kumimoji="1" lang="zh-CN" altLang="en-US" dirty="0">
                <a:hlinkClick r:id="rId2"/>
              </a:rPr>
              <a:t>移动平台选拔培训简介</a:t>
            </a:r>
            <a:r>
              <a:rPr kumimoji="1" lang="en-US" altLang="zh-CN" dirty="0">
                <a:hlinkClick r:id="rId2"/>
              </a:rPr>
              <a:t>.pptx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647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考核工作流程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考核工作流程非本文档主要讲解内容。详细内容 </a:t>
            </a:r>
            <a:r>
              <a:rPr kumimoji="1" lang="zh-CN" altLang="en-US" dirty="0"/>
              <a:t>见 </a:t>
            </a:r>
            <a:r>
              <a:rPr kumimoji="1" lang="en-US" altLang="zh-CN" dirty="0">
                <a:hlinkClick r:id="rId2"/>
              </a:rPr>
              <a:t>Pastry</a:t>
            </a:r>
            <a:r>
              <a:rPr kumimoji="1" lang="zh-CN" altLang="en-US" dirty="0">
                <a:hlinkClick r:id="rId2"/>
              </a:rPr>
              <a:t>移动平台选拔培训简介</a:t>
            </a:r>
            <a:r>
              <a:rPr kumimoji="1" lang="en-US" altLang="zh-CN" dirty="0">
                <a:hlinkClick r:id="rId2"/>
              </a:rPr>
              <a:t>.pptx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期待结果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768538" y="2490303"/>
            <a:ext cx="8980765" cy="2104841"/>
            <a:chOff x="768538" y="4524564"/>
            <a:chExt cx="8980765" cy="2104841"/>
          </a:xfrm>
        </p:grpSpPr>
        <p:sp>
          <p:nvSpPr>
            <p:cNvPr id="5" name="圆角矩形 4"/>
            <p:cNvSpPr/>
            <p:nvPr/>
          </p:nvSpPr>
          <p:spPr>
            <a:xfrm>
              <a:off x="2853415" y="4524564"/>
              <a:ext cx="4714875" cy="210484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Pastry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移动平台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进程 5"/>
            <p:cNvSpPr/>
            <p:nvPr/>
          </p:nvSpPr>
          <p:spPr>
            <a:xfrm>
              <a:off x="768538" y="5443044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原料</a:t>
              </a:r>
              <a:endParaRPr kumimoji="1" lang="zh-CN" altLang="en-US" dirty="0"/>
            </a:p>
          </p:txBody>
        </p:sp>
        <p:sp>
          <p:nvSpPr>
            <p:cNvPr id="7" name="进程 6"/>
            <p:cNvSpPr/>
            <p:nvPr/>
          </p:nvSpPr>
          <p:spPr>
            <a:xfrm>
              <a:off x="8282010" y="5431605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/>
                <a:t>产品</a:t>
              </a:r>
              <a:endParaRPr kumimoji="1" lang="zh-CN" altLang="en-US"/>
            </a:p>
          </p:txBody>
        </p:sp>
        <p:sp>
          <p:nvSpPr>
            <p:cNvPr id="8" name="笑脸 7"/>
            <p:cNvSpPr/>
            <p:nvPr/>
          </p:nvSpPr>
          <p:spPr>
            <a:xfrm>
              <a:off x="4544763" y="5030283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笑脸 8"/>
            <p:cNvSpPr/>
            <p:nvPr/>
          </p:nvSpPr>
          <p:spPr>
            <a:xfrm>
              <a:off x="3617071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笑脸 9"/>
            <p:cNvSpPr/>
            <p:nvPr/>
          </p:nvSpPr>
          <p:spPr>
            <a:xfrm>
              <a:off x="4544763" y="6161798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笑脸 10"/>
            <p:cNvSpPr/>
            <p:nvPr/>
          </p:nvSpPr>
          <p:spPr>
            <a:xfrm>
              <a:off x="5670929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笑脸 11"/>
            <p:cNvSpPr/>
            <p:nvPr/>
          </p:nvSpPr>
          <p:spPr>
            <a:xfrm>
              <a:off x="6697858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" name="曲线连接符 12"/>
            <p:cNvCxnSpPr/>
            <p:nvPr/>
          </p:nvCxnSpPr>
          <p:spPr>
            <a:xfrm rot="10800000">
              <a:off x="2235831" y="5746073"/>
              <a:ext cx="1381240" cy="1143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曲线连接符 13"/>
            <p:cNvCxnSpPr/>
            <p:nvPr/>
          </p:nvCxnSpPr>
          <p:spPr>
            <a:xfrm rot="5400000">
              <a:off x="4056834" y="5218198"/>
              <a:ext cx="450426" cy="628201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曲线连接符 14"/>
            <p:cNvCxnSpPr/>
            <p:nvPr/>
          </p:nvCxnSpPr>
          <p:spPr>
            <a:xfrm rot="16200000" flipV="1">
              <a:off x="5115399" y="5035941"/>
              <a:ext cx="335771" cy="87805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/>
            <p:nvPr/>
          </p:nvCxnSpPr>
          <p:spPr>
            <a:xfrm rot="16200000" flipV="1">
              <a:off x="4056158" y="5669300"/>
              <a:ext cx="451779" cy="628201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线连接符 16"/>
            <p:cNvCxnSpPr/>
            <p:nvPr/>
          </p:nvCxnSpPr>
          <p:spPr>
            <a:xfrm rot="5400000">
              <a:off x="5114722" y="5601699"/>
              <a:ext cx="337124" cy="87805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线连接符 17"/>
            <p:cNvCxnSpPr/>
            <p:nvPr/>
          </p:nvCxnSpPr>
          <p:spPr>
            <a:xfrm rot="10800000">
              <a:off x="6021804" y="5757511"/>
              <a:ext cx="676054" cy="12700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/>
            <p:nvPr/>
          </p:nvCxnSpPr>
          <p:spPr>
            <a:xfrm rot="10800000" flipV="1">
              <a:off x="7048734" y="5734633"/>
              <a:ext cx="1233277" cy="22878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0030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09920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126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岗位属性</a:t>
            </a:r>
            <a:r>
              <a:rPr kumimoji="1" lang="zh-CN" altLang="en-US" dirty="0"/>
              <a:t>标准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552237" y="904625"/>
            <a:ext cx="2575932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岗位组件属性标准</a:t>
            </a:r>
            <a:endParaRPr kumimoji="1"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119699" y="1659632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岗位目标</a:t>
            </a:r>
            <a:endParaRPr kumimoji="1"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2085540" y="1659632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岗位信息</a:t>
            </a:r>
            <a:endParaRPr kumimoji="1"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4051381" y="1659632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考核量表</a:t>
            </a:r>
            <a:endParaRPr kumimoji="1"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017222" y="1659632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工作流程图解</a:t>
            </a:r>
            <a:endParaRPr kumimoji="1"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9948903" y="1656901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备注信息</a:t>
            </a:r>
            <a:endParaRPr kumimoji="1" lang="en-US" altLang="zh-CN" dirty="0" smtClean="0"/>
          </a:p>
        </p:txBody>
      </p:sp>
      <p:cxnSp>
        <p:nvCxnSpPr>
          <p:cNvPr id="16" name="肘形连接符 15"/>
          <p:cNvCxnSpPr>
            <a:stCxn id="6" idx="2"/>
            <a:endCxn id="10" idx="0"/>
          </p:cNvCxnSpPr>
          <p:nvPr/>
        </p:nvCxnSpPr>
        <p:spPr>
          <a:xfrm rot="5400000">
            <a:off x="2620482" y="-560089"/>
            <a:ext cx="509680" cy="392976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11" idx="0"/>
          </p:cNvCxnSpPr>
          <p:nvPr/>
        </p:nvCxnSpPr>
        <p:spPr>
          <a:xfrm rot="5400000">
            <a:off x="3603403" y="422832"/>
            <a:ext cx="509680" cy="196392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12" idx="0"/>
          </p:cNvCxnSpPr>
          <p:nvPr/>
        </p:nvCxnSpPr>
        <p:spPr>
          <a:xfrm rot="16200000" flipH="1">
            <a:off x="4586323" y="1403832"/>
            <a:ext cx="509680" cy="192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13" idx="0"/>
          </p:cNvCxnSpPr>
          <p:nvPr/>
        </p:nvCxnSpPr>
        <p:spPr>
          <a:xfrm rot="16200000" flipH="1">
            <a:off x="5569243" y="420911"/>
            <a:ext cx="509680" cy="196776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14" idx="0"/>
          </p:cNvCxnSpPr>
          <p:nvPr/>
        </p:nvCxnSpPr>
        <p:spPr>
          <a:xfrm rot="16200000" flipH="1">
            <a:off x="7536450" y="-1546295"/>
            <a:ext cx="506949" cy="589944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六边形 27"/>
          <p:cNvSpPr/>
          <p:nvPr/>
        </p:nvSpPr>
        <p:spPr>
          <a:xfrm>
            <a:off x="3029357" y="198077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基本信息</a:t>
            </a:r>
            <a:endParaRPr kumimoji="1" lang="en-US" altLang="zh-CN" sz="1400" dirty="0" smtClean="0"/>
          </a:p>
        </p:txBody>
      </p:sp>
      <p:sp>
        <p:nvSpPr>
          <p:cNvPr id="29" name="六边形 28"/>
          <p:cNvSpPr/>
          <p:nvPr/>
        </p:nvSpPr>
        <p:spPr>
          <a:xfrm>
            <a:off x="3048509" y="405492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职责信息</a:t>
            </a:r>
            <a:endParaRPr kumimoji="1" lang="en-US" altLang="zh-CN" sz="1400" dirty="0" smtClean="0"/>
          </a:p>
        </p:txBody>
      </p:sp>
      <p:sp>
        <p:nvSpPr>
          <p:cNvPr id="30" name="矩形 29"/>
          <p:cNvSpPr/>
          <p:nvPr/>
        </p:nvSpPr>
        <p:spPr>
          <a:xfrm>
            <a:off x="3043926" y="5914885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权限信息</a:t>
            </a:r>
            <a:endParaRPr kumimoji="1" lang="en-US" altLang="zh-CN" sz="1400" dirty="0" smtClean="0"/>
          </a:p>
        </p:txBody>
      </p:sp>
      <p:cxnSp>
        <p:nvCxnSpPr>
          <p:cNvPr id="32" name="肘形连接符 31"/>
          <p:cNvCxnSpPr>
            <a:stCxn id="11" idx="2"/>
            <a:endCxn id="28" idx="3"/>
          </p:cNvCxnSpPr>
          <p:nvPr/>
        </p:nvCxnSpPr>
        <p:spPr>
          <a:xfrm rot="16200000" flipH="1">
            <a:off x="2853578" y="1927662"/>
            <a:ext cx="198483" cy="15307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1" idx="2"/>
            <a:endCxn id="29" idx="3"/>
          </p:cNvCxnSpPr>
          <p:nvPr/>
        </p:nvCxnSpPr>
        <p:spPr>
          <a:xfrm rot="16200000" flipH="1">
            <a:off x="1826079" y="2955161"/>
            <a:ext cx="2272632" cy="17222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2"/>
          </p:cNvCxnSpPr>
          <p:nvPr/>
        </p:nvCxnSpPr>
        <p:spPr>
          <a:xfrm rot="16200000" flipH="1">
            <a:off x="893809" y="3887432"/>
            <a:ext cx="4132590" cy="16764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667024" y="2290849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编号</a:t>
            </a:r>
            <a:endParaRPr kumimoji="1" lang="en-US" altLang="zh-CN" sz="1400" dirty="0" smtClean="0"/>
          </a:p>
        </p:txBody>
      </p:sp>
      <p:sp>
        <p:nvSpPr>
          <p:cNvPr id="38" name="矩形 37"/>
          <p:cNvSpPr/>
          <p:nvPr/>
        </p:nvSpPr>
        <p:spPr>
          <a:xfrm>
            <a:off x="3667024" y="2585092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名称</a:t>
            </a:r>
            <a:endParaRPr kumimoji="1" lang="en-US" altLang="zh-CN" sz="1400" dirty="0" smtClean="0"/>
          </a:p>
        </p:txBody>
      </p:sp>
      <p:cxnSp>
        <p:nvCxnSpPr>
          <p:cNvPr id="42" name="肘形连接符 41"/>
          <p:cNvCxnSpPr>
            <a:endCxn id="37" idx="1"/>
          </p:cNvCxnSpPr>
          <p:nvPr/>
        </p:nvCxnSpPr>
        <p:spPr>
          <a:xfrm rot="16200000" flipH="1">
            <a:off x="3438616" y="2185105"/>
            <a:ext cx="32287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38" idx="1"/>
          </p:cNvCxnSpPr>
          <p:nvPr/>
        </p:nvCxnSpPr>
        <p:spPr>
          <a:xfrm rot="16200000" flipH="1">
            <a:off x="3246339" y="2287070"/>
            <a:ext cx="707431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667024" y="2880456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关联岗位</a:t>
            </a:r>
            <a:endParaRPr kumimoji="1" lang="en-US" altLang="zh-CN" sz="1400" dirty="0" smtClean="0"/>
          </a:p>
        </p:txBody>
      </p:sp>
      <p:cxnSp>
        <p:nvCxnSpPr>
          <p:cNvPr id="48" name="肘形连接符 47"/>
          <p:cNvCxnSpPr>
            <a:endCxn id="46" idx="1"/>
          </p:cNvCxnSpPr>
          <p:nvPr/>
        </p:nvCxnSpPr>
        <p:spPr>
          <a:xfrm rot="16200000" flipH="1">
            <a:off x="3210141" y="2546236"/>
            <a:ext cx="779829" cy="13393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endCxn id="51" idx="1"/>
          </p:cNvCxnSpPr>
          <p:nvPr/>
        </p:nvCxnSpPr>
        <p:spPr>
          <a:xfrm rot="16200000" flipH="1">
            <a:off x="3075750" y="2697510"/>
            <a:ext cx="1048608" cy="13394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六边形 51"/>
          <p:cNvSpPr/>
          <p:nvPr/>
        </p:nvSpPr>
        <p:spPr>
          <a:xfrm>
            <a:off x="5009881" y="224662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服务意识</a:t>
            </a:r>
            <a:endParaRPr kumimoji="1" lang="en-US" altLang="zh-CN" sz="1400" dirty="0" smtClean="0"/>
          </a:p>
        </p:txBody>
      </p:sp>
      <p:cxnSp>
        <p:nvCxnSpPr>
          <p:cNvPr id="54" name="肘形连接符 53"/>
          <p:cNvCxnSpPr>
            <a:stCxn id="12" idx="2"/>
            <a:endCxn id="52" idx="3"/>
          </p:cNvCxnSpPr>
          <p:nvPr/>
        </p:nvCxnSpPr>
        <p:spPr>
          <a:xfrm rot="16200000" flipH="1">
            <a:off x="4693840" y="2053242"/>
            <a:ext cx="464325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/>
          <p:cNvSpPr/>
          <p:nvPr/>
        </p:nvSpPr>
        <p:spPr>
          <a:xfrm>
            <a:off x="5009881" y="265620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目标管理</a:t>
            </a:r>
            <a:endParaRPr kumimoji="1" lang="en-US" altLang="zh-CN" sz="1400" dirty="0" smtClean="0"/>
          </a:p>
        </p:txBody>
      </p:sp>
      <p:sp>
        <p:nvSpPr>
          <p:cNvPr id="56" name="六边形 55"/>
          <p:cNvSpPr/>
          <p:nvPr/>
        </p:nvSpPr>
        <p:spPr>
          <a:xfrm>
            <a:off x="5009881" y="306579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项目管理</a:t>
            </a:r>
            <a:endParaRPr kumimoji="1" lang="en-US" altLang="zh-CN" sz="1400" dirty="0" smtClean="0"/>
          </a:p>
        </p:txBody>
      </p:sp>
      <p:sp>
        <p:nvSpPr>
          <p:cNvPr id="57" name="六边形 56"/>
          <p:cNvSpPr/>
          <p:nvPr/>
        </p:nvSpPr>
        <p:spPr>
          <a:xfrm>
            <a:off x="5009881" y="347538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开发管理</a:t>
            </a:r>
            <a:endParaRPr kumimoji="1" lang="en-US" altLang="zh-CN" sz="1400" dirty="0" smtClean="0"/>
          </a:p>
        </p:txBody>
      </p:sp>
      <p:sp>
        <p:nvSpPr>
          <p:cNvPr id="58" name="六边形 57"/>
          <p:cNvSpPr/>
          <p:nvPr/>
        </p:nvSpPr>
        <p:spPr>
          <a:xfrm>
            <a:off x="5009881" y="3884976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团队管理</a:t>
            </a:r>
            <a:endParaRPr kumimoji="1" lang="en-US" altLang="zh-CN" sz="1400" dirty="0" smtClean="0"/>
          </a:p>
        </p:txBody>
      </p:sp>
      <p:cxnSp>
        <p:nvCxnSpPr>
          <p:cNvPr id="64" name="肘形连接符 63"/>
          <p:cNvCxnSpPr>
            <a:stCxn id="12" idx="2"/>
            <a:endCxn id="55" idx="3"/>
          </p:cNvCxnSpPr>
          <p:nvPr/>
        </p:nvCxnSpPr>
        <p:spPr>
          <a:xfrm rot="16200000" flipH="1">
            <a:off x="4489045" y="2258037"/>
            <a:ext cx="873914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2" idx="2"/>
            <a:endCxn id="56" idx="3"/>
          </p:cNvCxnSpPr>
          <p:nvPr/>
        </p:nvCxnSpPr>
        <p:spPr>
          <a:xfrm rot="16200000" flipH="1">
            <a:off x="4284251" y="2462831"/>
            <a:ext cx="1283503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2" idx="2"/>
            <a:endCxn id="57" idx="3"/>
          </p:cNvCxnSpPr>
          <p:nvPr/>
        </p:nvCxnSpPr>
        <p:spPr>
          <a:xfrm rot="16200000" flipH="1">
            <a:off x="4079456" y="2667626"/>
            <a:ext cx="1693092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2" idx="2"/>
            <a:endCxn id="58" idx="3"/>
          </p:cNvCxnSpPr>
          <p:nvPr/>
        </p:nvCxnSpPr>
        <p:spPr>
          <a:xfrm rot="16200000" flipH="1">
            <a:off x="3874662" y="2872420"/>
            <a:ext cx="2102681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六边形 75"/>
          <p:cNvSpPr/>
          <p:nvPr/>
        </p:nvSpPr>
        <p:spPr>
          <a:xfrm>
            <a:off x="10927042" y="224388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版本信息</a:t>
            </a:r>
            <a:endParaRPr kumimoji="1" lang="en-US" altLang="zh-CN" sz="1400" dirty="0" smtClean="0"/>
          </a:p>
        </p:txBody>
      </p:sp>
      <p:sp>
        <p:nvSpPr>
          <p:cNvPr id="77" name="六边形 76"/>
          <p:cNvSpPr/>
          <p:nvPr/>
        </p:nvSpPr>
        <p:spPr>
          <a:xfrm>
            <a:off x="10927042" y="265347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变更记录</a:t>
            </a:r>
            <a:endParaRPr kumimoji="1" lang="en-US" altLang="zh-CN" sz="1400" dirty="0" smtClean="0"/>
          </a:p>
        </p:txBody>
      </p:sp>
      <p:sp>
        <p:nvSpPr>
          <p:cNvPr id="78" name="六边形 77"/>
          <p:cNvSpPr/>
          <p:nvPr/>
        </p:nvSpPr>
        <p:spPr>
          <a:xfrm>
            <a:off x="10927042" y="306306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作者信息</a:t>
            </a:r>
            <a:endParaRPr kumimoji="1" lang="en-US" altLang="zh-CN" sz="1400" dirty="0" smtClean="0"/>
          </a:p>
        </p:txBody>
      </p:sp>
      <p:cxnSp>
        <p:nvCxnSpPr>
          <p:cNvPr id="80" name="肘形连接符 79"/>
          <p:cNvCxnSpPr>
            <a:stCxn id="14" idx="2"/>
            <a:endCxn id="76" idx="3"/>
          </p:cNvCxnSpPr>
          <p:nvPr/>
        </p:nvCxnSpPr>
        <p:spPr>
          <a:xfrm rot="16200000" flipH="1">
            <a:off x="10601181" y="2040691"/>
            <a:ext cx="464325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4" idx="2"/>
            <a:endCxn id="77" idx="3"/>
          </p:cNvCxnSpPr>
          <p:nvPr/>
        </p:nvCxnSpPr>
        <p:spPr>
          <a:xfrm rot="16200000" flipH="1">
            <a:off x="10396386" y="2245486"/>
            <a:ext cx="873914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14" idx="2"/>
            <a:endCxn id="78" idx="3"/>
          </p:cNvCxnSpPr>
          <p:nvPr/>
        </p:nvCxnSpPr>
        <p:spPr>
          <a:xfrm rot="16200000" flipH="1">
            <a:off x="10191592" y="2450280"/>
            <a:ext cx="1283503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7983063" y="1656902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岗位变迁图解</a:t>
            </a:r>
            <a:endParaRPr kumimoji="1" lang="en-US" altLang="zh-CN" dirty="0" smtClean="0"/>
          </a:p>
        </p:txBody>
      </p:sp>
      <p:sp>
        <p:nvSpPr>
          <p:cNvPr id="51" name="矩形 50"/>
          <p:cNvSpPr/>
          <p:nvPr/>
        </p:nvSpPr>
        <p:spPr>
          <a:xfrm>
            <a:off x="3667024" y="3166120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学历要求</a:t>
            </a:r>
            <a:endParaRPr kumimoji="1" lang="en-US" altLang="zh-CN" sz="1400" dirty="0" smtClean="0"/>
          </a:p>
        </p:txBody>
      </p:sp>
      <p:sp>
        <p:nvSpPr>
          <p:cNvPr id="53" name="矩形 52"/>
          <p:cNvSpPr/>
          <p:nvPr/>
        </p:nvSpPr>
        <p:spPr>
          <a:xfrm>
            <a:off x="3667024" y="3449073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知识要求</a:t>
            </a:r>
            <a:endParaRPr kumimoji="1" lang="en-US" altLang="zh-CN" sz="1400" dirty="0" smtClean="0"/>
          </a:p>
        </p:txBody>
      </p:sp>
      <p:sp>
        <p:nvSpPr>
          <p:cNvPr id="60" name="矩形 59"/>
          <p:cNvSpPr/>
          <p:nvPr/>
        </p:nvSpPr>
        <p:spPr>
          <a:xfrm>
            <a:off x="3667024" y="3733150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素质要求</a:t>
            </a:r>
            <a:endParaRPr kumimoji="1" lang="en-US" altLang="zh-CN" sz="1400" dirty="0" smtClean="0"/>
          </a:p>
        </p:txBody>
      </p:sp>
      <p:sp>
        <p:nvSpPr>
          <p:cNvPr id="61" name="矩形 60"/>
          <p:cNvSpPr/>
          <p:nvPr/>
        </p:nvSpPr>
        <p:spPr>
          <a:xfrm>
            <a:off x="3667023" y="4377803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编号</a:t>
            </a:r>
            <a:endParaRPr kumimoji="1" lang="en-US" altLang="zh-CN" sz="1400" dirty="0" smtClean="0"/>
          </a:p>
        </p:txBody>
      </p:sp>
      <p:sp>
        <p:nvSpPr>
          <p:cNvPr id="62" name="矩形 61"/>
          <p:cNvSpPr/>
          <p:nvPr/>
        </p:nvSpPr>
        <p:spPr>
          <a:xfrm>
            <a:off x="3667023" y="4681812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名称</a:t>
            </a:r>
            <a:endParaRPr kumimoji="1" lang="en-US" altLang="zh-CN" sz="1400" dirty="0" smtClean="0"/>
          </a:p>
        </p:txBody>
      </p:sp>
      <p:sp>
        <p:nvSpPr>
          <p:cNvPr id="63" name="矩形 62"/>
          <p:cNvSpPr/>
          <p:nvPr/>
        </p:nvSpPr>
        <p:spPr>
          <a:xfrm>
            <a:off x="3667023" y="4974549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关联岗位</a:t>
            </a:r>
            <a:endParaRPr kumimoji="1" lang="en-US" altLang="zh-CN" sz="1400" dirty="0" smtClean="0"/>
          </a:p>
        </p:txBody>
      </p:sp>
      <p:sp>
        <p:nvSpPr>
          <p:cNvPr id="65" name="矩形 64"/>
          <p:cNvSpPr/>
          <p:nvPr/>
        </p:nvSpPr>
        <p:spPr>
          <a:xfrm>
            <a:off x="3667023" y="5271791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学历要求</a:t>
            </a:r>
            <a:endParaRPr kumimoji="1" lang="en-US" altLang="zh-CN" sz="1400" dirty="0" smtClean="0"/>
          </a:p>
        </p:txBody>
      </p:sp>
      <p:sp>
        <p:nvSpPr>
          <p:cNvPr id="67" name="矩形 66"/>
          <p:cNvSpPr/>
          <p:nvPr/>
        </p:nvSpPr>
        <p:spPr>
          <a:xfrm>
            <a:off x="3667023" y="5571057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知识要求</a:t>
            </a:r>
            <a:endParaRPr kumimoji="1" lang="en-US" altLang="zh-CN" sz="1400" dirty="0" smtClean="0"/>
          </a:p>
        </p:txBody>
      </p:sp>
      <p:cxnSp>
        <p:nvCxnSpPr>
          <p:cNvPr id="24" name="肘形连接符 23"/>
          <p:cNvCxnSpPr>
            <a:stCxn id="6" idx="2"/>
            <a:endCxn id="47" idx="0"/>
          </p:cNvCxnSpPr>
          <p:nvPr/>
        </p:nvCxnSpPr>
        <p:spPr>
          <a:xfrm rot="16200000" flipH="1">
            <a:off x="6553529" y="-563374"/>
            <a:ext cx="506950" cy="393360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endCxn id="53" idx="1"/>
          </p:cNvCxnSpPr>
          <p:nvPr/>
        </p:nvCxnSpPr>
        <p:spPr>
          <a:xfrm rot="16200000" flipH="1">
            <a:off x="2931246" y="2835959"/>
            <a:ext cx="1340360" cy="13119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endCxn id="60" idx="1"/>
          </p:cNvCxnSpPr>
          <p:nvPr/>
        </p:nvCxnSpPr>
        <p:spPr>
          <a:xfrm rot="16200000" flipH="1">
            <a:off x="2787424" y="2976214"/>
            <a:ext cx="1624438" cy="1347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endCxn id="61" idx="1"/>
          </p:cNvCxnSpPr>
          <p:nvPr/>
        </p:nvCxnSpPr>
        <p:spPr>
          <a:xfrm rot="16200000" flipH="1">
            <a:off x="3470577" y="4304020"/>
            <a:ext cx="258131" cy="1347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endCxn id="62" idx="1"/>
          </p:cNvCxnSpPr>
          <p:nvPr/>
        </p:nvCxnSpPr>
        <p:spPr>
          <a:xfrm rot="16200000" flipH="1">
            <a:off x="3351050" y="4488502"/>
            <a:ext cx="497185" cy="1347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endCxn id="63" idx="1"/>
          </p:cNvCxnSpPr>
          <p:nvPr/>
        </p:nvCxnSpPr>
        <p:spPr>
          <a:xfrm rot="16200000" flipH="1">
            <a:off x="3202390" y="4632579"/>
            <a:ext cx="789923" cy="13934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/>
          <p:nvPr/>
        </p:nvCxnSpPr>
        <p:spPr>
          <a:xfrm rot="16200000" flipH="1">
            <a:off x="3046178" y="4785599"/>
            <a:ext cx="1094201" cy="13119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endCxn id="67" idx="1"/>
          </p:cNvCxnSpPr>
          <p:nvPr/>
        </p:nvCxnSpPr>
        <p:spPr>
          <a:xfrm rot="16200000" flipH="1">
            <a:off x="2900618" y="4927316"/>
            <a:ext cx="1393468" cy="13934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822300" y="6436874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软件开发管理活动</a:t>
            </a:r>
            <a:endParaRPr kumimoji="1" lang="en-US" altLang="zh-CN" sz="1400" dirty="0" smtClean="0"/>
          </a:p>
        </p:txBody>
      </p:sp>
      <p:sp>
        <p:nvSpPr>
          <p:cNvPr id="89" name="矩形 88"/>
          <p:cNvSpPr/>
          <p:nvPr/>
        </p:nvSpPr>
        <p:spPr>
          <a:xfrm>
            <a:off x="1927270" y="6424186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软件开发制度规范</a:t>
            </a:r>
            <a:endParaRPr kumimoji="1" lang="en-US" altLang="zh-CN" sz="1400" dirty="0" smtClean="0"/>
          </a:p>
        </p:txBody>
      </p:sp>
      <p:sp>
        <p:nvSpPr>
          <p:cNvPr id="90" name="矩形 89"/>
          <p:cNvSpPr/>
          <p:nvPr/>
        </p:nvSpPr>
        <p:spPr>
          <a:xfrm>
            <a:off x="3032240" y="6424186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软件开发管理决策</a:t>
            </a:r>
            <a:endParaRPr kumimoji="1" lang="en-US" altLang="zh-CN" sz="1400" dirty="0"/>
          </a:p>
        </p:txBody>
      </p:sp>
      <p:sp>
        <p:nvSpPr>
          <p:cNvPr id="91" name="矩形 90"/>
          <p:cNvSpPr/>
          <p:nvPr/>
        </p:nvSpPr>
        <p:spPr>
          <a:xfrm>
            <a:off x="4137210" y="6424186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软件开发工作计划</a:t>
            </a:r>
            <a:endParaRPr kumimoji="1" lang="en-US" altLang="zh-CN" sz="1400" dirty="0" smtClean="0"/>
          </a:p>
        </p:txBody>
      </p:sp>
      <p:sp>
        <p:nvSpPr>
          <p:cNvPr id="92" name="矩形 91"/>
          <p:cNvSpPr/>
          <p:nvPr/>
        </p:nvSpPr>
        <p:spPr>
          <a:xfrm>
            <a:off x="5242180" y="6424186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软件开发信息文件</a:t>
            </a:r>
            <a:endParaRPr kumimoji="1" lang="en-US" altLang="zh-CN" sz="1400" dirty="0" smtClean="0"/>
          </a:p>
        </p:txBody>
      </p:sp>
      <p:sp>
        <p:nvSpPr>
          <p:cNvPr id="93" name="矩形 92"/>
          <p:cNvSpPr/>
          <p:nvPr/>
        </p:nvSpPr>
        <p:spPr>
          <a:xfrm>
            <a:off x="6347150" y="6424186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下属员工</a:t>
            </a:r>
            <a:endParaRPr kumimoji="1" lang="en-US" altLang="zh-CN" sz="1400" dirty="0" smtClean="0"/>
          </a:p>
        </p:txBody>
      </p:sp>
      <p:sp>
        <p:nvSpPr>
          <p:cNvPr id="94" name="矩形 93"/>
          <p:cNvSpPr/>
          <p:nvPr/>
        </p:nvSpPr>
        <p:spPr>
          <a:xfrm>
            <a:off x="7452120" y="6424186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软件开发资金经费</a:t>
            </a:r>
            <a:endParaRPr kumimoji="1" lang="en-US" altLang="zh-CN" sz="1400" dirty="0" smtClean="0"/>
          </a:p>
        </p:txBody>
      </p:sp>
      <p:sp>
        <p:nvSpPr>
          <p:cNvPr id="95" name="矩形 94"/>
          <p:cNvSpPr/>
          <p:nvPr/>
        </p:nvSpPr>
        <p:spPr>
          <a:xfrm>
            <a:off x="8557091" y="6424185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项目用品及设备</a:t>
            </a:r>
            <a:endParaRPr kumimoji="1" lang="en-US" altLang="zh-CN" sz="1400" dirty="0" smtClean="0"/>
          </a:p>
        </p:txBody>
      </p:sp>
      <p:cxnSp>
        <p:nvCxnSpPr>
          <p:cNvPr id="101" name="肘形连接符 100"/>
          <p:cNvCxnSpPr>
            <a:stCxn id="30" idx="2"/>
            <a:endCxn id="88" idx="0"/>
          </p:cNvCxnSpPr>
          <p:nvPr/>
        </p:nvCxnSpPr>
        <p:spPr>
          <a:xfrm rot="5400000">
            <a:off x="2298510" y="5187730"/>
            <a:ext cx="276662" cy="222162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30" idx="2"/>
            <a:endCxn id="89" idx="0"/>
          </p:cNvCxnSpPr>
          <p:nvPr/>
        </p:nvCxnSpPr>
        <p:spPr>
          <a:xfrm rot="5400000">
            <a:off x="2857339" y="5733871"/>
            <a:ext cx="263974" cy="111665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30" idx="2"/>
            <a:endCxn id="90" idx="0"/>
          </p:cNvCxnSpPr>
          <p:nvPr/>
        </p:nvCxnSpPr>
        <p:spPr>
          <a:xfrm rot="5400000">
            <a:off x="3409824" y="6286356"/>
            <a:ext cx="263974" cy="1168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30" idx="2"/>
            <a:endCxn id="91" idx="0"/>
          </p:cNvCxnSpPr>
          <p:nvPr/>
        </p:nvCxnSpPr>
        <p:spPr>
          <a:xfrm rot="16200000" flipH="1">
            <a:off x="3962309" y="5745557"/>
            <a:ext cx="263974" cy="109328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30" idx="2"/>
            <a:endCxn id="92" idx="0"/>
          </p:cNvCxnSpPr>
          <p:nvPr/>
        </p:nvCxnSpPr>
        <p:spPr>
          <a:xfrm rot="16200000" flipH="1">
            <a:off x="4514794" y="5193072"/>
            <a:ext cx="263974" cy="219825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30" idx="2"/>
            <a:endCxn id="93" idx="0"/>
          </p:cNvCxnSpPr>
          <p:nvPr/>
        </p:nvCxnSpPr>
        <p:spPr>
          <a:xfrm rot="16200000" flipH="1">
            <a:off x="5067279" y="4640587"/>
            <a:ext cx="263974" cy="330322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30" idx="2"/>
            <a:endCxn id="94" idx="0"/>
          </p:cNvCxnSpPr>
          <p:nvPr/>
        </p:nvCxnSpPr>
        <p:spPr>
          <a:xfrm rot="16200000" flipH="1">
            <a:off x="5619764" y="4088102"/>
            <a:ext cx="263974" cy="440819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/>
          <p:cNvCxnSpPr/>
          <p:nvPr/>
        </p:nvCxnSpPr>
        <p:spPr>
          <a:xfrm rot="16200000" flipH="1">
            <a:off x="6172249" y="3548557"/>
            <a:ext cx="263973" cy="551316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06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岗位组件示例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表现</a:t>
            </a:r>
            <a:r>
              <a:rPr kumimoji="1" lang="zh-CN" altLang="en-US" dirty="0"/>
              <a:t>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开发工程师岗位职责</a:t>
            </a:r>
            <a:r>
              <a:rPr kumimoji="1" lang="zh-CN" altLang="en-US" dirty="0" smtClean="0"/>
              <a:t>说明书 见 </a:t>
            </a:r>
            <a:r>
              <a:rPr kumimoji="1" lang="zh-CN" altLang="en-US" dirty="0" smtClean="0">
                <a:hlinkClick r:id="rId2"/>
              </a:rPr>
              <a:t>文件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业务</a:t>
            </a:r>
            <a:r>
              <a:rPr kumimoji="1" lang="zh-CN" altLang="en-US" dirty="0"/>
              <a:t>逻辑层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开发工程师岗位职责</a:t>
            </a:r>
            <a:r>
              <a:rPr kumimoji="1" lang="zh-CN" altLang="en-US" dirty="0" smtClean="0"/>
              <a:t>说明书 见 </a:t>
            </a:r>
            <a:r>
              <a:rPr kumimoji="1" lang="zh-CN" altLang="en-US" dirty="0" smtClean="0">
                <a:hlinkClick r:id="rId3"/>
              </a:rPr>
              <a:t>文件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数据</a:t>
            </a:r>
            <a:r>
              <a:rPr kumimoji="1" lang="zh-CN" altLang="en-US" dirty="0"/>
              <a:t>访问层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开发工程师岗位职责</a:t>
            </a:r>
            <a:r>
              <a:rPr kumimoji="1" lang="zh-CN" altLang="en-US" dirty="0" smtClean="0"/>
              <a:t>说明书 见 </a:t>
            </a:r>
            <a:r>
              <a:rPr kumimoji="1" lang="zh-CN" altLang="en-US" dirty="0" smtClean="0">
                <a:hlinkClick r:id="rId4"/>
              </a:rPr>
              <a:t>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839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岗位组件制作过程示例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178729"/>
              </p:ext>
            </p:extLst>
          </p:nvPr>
        </p:nvGraphicFramePr>
        <p:xfrm>
          <a:off x="130630" y="1190171"/>
          <a:ext cx="11930743" cy="5471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28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项目组－各角色岗位职责说明书集合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项目经理岗位职责说明书 见 文件</a:t>
            </a:r>
            <a:endParaRPr kumimoji="1" lang="en-US" altLang="zh-CN" dirty="0" smtClean="0"/>
          </a:p>
          <a:p>
            <a:r>
              <a:rPr kumimoji="1" lang="zh-CN" altLang="en-US" dirty="0"/>
              <a:t>业务专家岗位职责说明书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架构师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表现层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开发工程师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业务逻辑层</a:t>
            </a:r>
            <a:r>
              <a:rPr kumimoji="1" lang="en-US" altLang="zh-CN" dirty="0" smtClean="0"/>
              <a:t>JS</a:t>
            </a:r>
            <a:r>
              <a:rPr kumimoji="1" lang="zh-CN" altLang="en-US" dirty="0"/>
              <a:t>开发工程师岗位职责说明书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数据访问层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开发工程师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管理集成平台配置管理员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开发集成平台配置管理员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Scrum</a:t>
            </a:r>
            <a:r>
              <a:rPr kumimoji="1" lang="zh-CN" altLang="en-US" dirty="0" smtClean="0"/>
              <a:t>教练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555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产品组－各角色岗位职责说明书集合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5551714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产品服务组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项目频顾人员岗位职责说明书 见 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项目配置人员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Jenkins</a:t>
            </a:r>
            <a:r>
              <a:rPr kumimoji="1" lang="zh-CN" altLang="en-US" dirty="0" smtClean="0"/>
              <a:t>管理员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过程改进组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过程改进人员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产品开发组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产品经理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架构师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项目经理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高级工程师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高级工程师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高级工程师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高级工程师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高级工程师</a:t>
            </a:r>
            <a:r>
              <a:rPr kumimoji="1" lang="zh-CN" altLang="en-US" dirty="0"/>
              <a:t>岗位职责说明书 见 文件</a:t>
            </a:r>
          </a:p>
        </p:txBody>
      </p:sp>
    </p:spTree>
    <p:extLst>
      <p:ext uri="{BB962C8B-B14F-4D97-AF65-F5344CB8AC3E}">
        <p14:creationId xmlns:p14="http://schemas.microsoft.com/office/powerpoint/2010/main" val="1534686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讨论环节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75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标准集合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软件缺陷</a:t>
            </a:r>
            <a:r>
              <a:rPr kumimoji="1" lang="zh-CN" altLang="en-US" dirty="0" smtClean="0"/>
              <a:t>定义 见 </a:t>
            </a:r>
            <a:r>
              <a:rPr kumimoji="1" lang="zh-CN" altLang="en-US" dirty="0" smtClean="0">
                <a:hlinkClick r:id="rId2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/>
              <a:t>代码规范</a:t>
            </a:r>
            <a:r>
              <a:rPr kumimoji="1" lang="zh-CN" altLang="en-US" dirty="0" smtClean="0"/>
              <a:t>标准 见 </a:t>
            </a:r>
            <a:r>
              <a:rPr kumimoji="1" lang="zh-CN" altLang="en-US" dirty="0" smtClean="0">
                <a:hlinkClick r:id="rId3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/>
              <a:t>网络通信</a:t>
            </a:r>
            <a:r>
              <a:rPr kumimoji="1" lang="zh-CN" altLang="en-US" dirty="0" smtClean="0"/>
              <a:t>标准 见 </a:t>
            </a:r>
            <a:r>
              <a:rPr kumimoji="1" lang="zh-CN" altLang="en-US" dirty="0" smtClean="0">
                <a:hlinkClick r:id="rId4"/>
              </a:rPr>
              <a:t>文件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网络通信标准</a:t>
            </a:r>
            <a:r>
              <a:rPr kumimoji="1" lang="en-US" altLang="zh-CN" dirty="0" smtClean="0"/>
              <a:t>-ionic</a:t>
            </a:r>
            <a:r>
              <a:rPr kumimoji="1" lang="zh-CN" altLang="en-US" dirty="0" smtClean="0"/>
              <a:t> 见 </a:t>
            </a:r>
            <a:r>
              <a:rPr kumimoji="1" lang="zh-CN" altLang="en-US" dirty="0" smtClean="0">
                <a:hlinkClick r:id="rId5"/>
              </a:rPr>
              <a:t>文件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SVN</a:t>
            </a:r>
            <a:r>
              <a:rPr kumimoji="1" lang="zh-CN" altLang="en-US" dirty="0"/>
              <a:t>使用</a:t>
            </a:r>
            <a:r>
              <a:rPr kumimoji="1" lang="zh-CN" altLang="en-US" dirty="0" smtClean="0"/>
              <a:t>标准 见 </a:t>
            </a:r>
            <a:r>
              <a:rPr kumimoji="1" lang="zh-CN" altLang="en-US" dirty="0" smtClean="0">
                <a:hlinkClick r:id="rId6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/>
              <a:t>任务完成</a:t>
            </a:r>
            <a:r>
              <a:rPr kumimoji="1" lang="zh-CN" altLang="en-US" dirty="0" smtClean="0"/>
              <a:t>定义 见 </a:t>
            </a:r>
            <a:r>
              <a:rPr kumimoji="1" lang="zh-CN" altLang="en-US" dirty="0" smtClean="0">
                <a:hlinkClick r:id="rId7"/>
              </a:rPr>
              <a:t>文件</a:t>
            </a:r>
            <a:endParaRPr kumimoji="1" lang="en-US" altLang="zh-CN" dirty="0" smtClean="0"/>
          </a:p>
          <a:p>
            <a:r>
              <a:rPr kumimoji="1" lang="en-US" altLang="zh-CN" dirty="0"/>
              <a:t>Pastry</a:t>
            </a:r>
            <a:r>
              <a:rPr kumimoji="1" lang="zh-CN" altLang="en-US" dirty="0"/>
              <a:t>模拟桥使用</a:t>
            </a:r>
            <a:r>
              <a:rPr kumimoji="1" lang="zh-CN" altLang="en-US" dirty="0" smtClean="0"/>
              <a:t>方法 见 </a:t>
            </a:r>
            <a:r>
              <a:rPr kumimoji="1" lang="zh-CN" altLang="en-US" dirty="0" smtClean="0">
                <a:hlinkClick r:id="rId8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/>
              <a:t>软件环境</a:t>
            </a:r>
            <a:r>
              <a:rPr kumimoji="1" lang="zh-CN" altLang="en-US" dirty="0" smtClean="0"/>
              <a:t>标准 见 </a:t>
            </a:r>
            <a:r>
              <a:rPr kumimoji="1" lang="zh-CN" altLang="en-US" dirty="0" smtClean="0">
                <a:hlinkClick r:id="rId9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/>
              <a:t>真机调试</a:t>
            </a:r>
            <a:r>
              <a:rPr kumimoji="1" lang="zh-CN" altLang="en-US" dirty="0" smtClean="0"/>
              <a:t>标准 见</a:t>
            </a:r>
            <a:r>
              <a:rPr kumimoji="1" lang="zh-CN" altLang="en-US" dirty="0">
                <a:hlinkClick r:id="rId6"/>
              </a:rPr>
              <a:t>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328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理论指导手册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4914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服务</a:t>
            </a:r>
            <a:r>
              <a:rPr kumimoji="1" lang="zh-CN" altLang="en-US" dirty="0"/>
              <a:t>外包</a:t>
            </a:r>
            <a:r>
              <a:rPr kumimoji="1" lang="zh-CN" altLang="en-US" dirty="0" smtClean="0"/>
              <a:t>行业 见 </a:t>
            </a:r>
            <a:r>
              <a:rPr kumimoji="1" lang="zh-CN" altLang="en-US" dirty="0" smtClean="0">
                <a:hlinkClick r:id="rId2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国际</a:t>
            </a:r>
            <a:r>
              <a:rPr kumimoji="1" lang="zh-CN" altLang="en-US" dirty="0"/>
              <a:t>质量管理体系</a:t>
            </a:r>
            <a:r>
              <a:rPr kumimoji="1" lang="zh-CN" altLang="en-US" dirty="0" smtClean="0"/>
              <a:t>标准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3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</a:t>
            </a:r>
            <a:r>
              <a:rPr kumimoji="1" lang="zh-CN" altLang="en-US" dirty="0"/>
              <a:t>管理知识体系</a:t>
            </a:r>
            <a:r>
              <a:rPr kumimoji="1" lang="zh-CN" altLang="en-US" dirty="0" smtClean="0"/>
              <a:t>指南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4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能力</a:t>
            </a:r>
            <a:r>
              <a:rPr kumimoji="1" lang="zh-CN" altLang="en-US" dirty="0"/>
              <a:t>素质</a:t>
            </a:r>
            <a:r>
              <a:rPr kumimoji="1" lang="zh-CN" altLang="en-US" dirty="0" smtClean="0"/>
              <a:t>数据库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5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团队模型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6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软件过程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7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软件架构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8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培训理论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9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</a:t>
            </a:r>
            <a:r>
              <a:rPr kumimoji="1" lang="zh-CN" altLang="en-US" dirty="0"/>
              <a:t>咨询</a:t>
            </a:r>
            <a:r>
              <a:rPr kumimoji="1" lang="zh-CN" altLang="en-US" dirty="0" smtClean="0"/>
              <a:t>工具箱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10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常用</a:t>
            </a:r>
            <a:r>
              <a:rPr kumimoji="1" lang="zh-CN" altLang="en-US" dirty="0"/>
              <a:t>流程</a:t>
            </a:r>
            <a:r>
              <a:rPr kumimoji="1" lang="zh-CN" altLang="en-US" dirty="0" smtClean="0"/>
              <a:t>模版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11"/>
              </a:rPr>
              <a:t>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3839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指导手册附录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密码学</a:t>
            </a:r>
            <a:r>
              <a:rPr kumimoji="1" lang="zh-CN" altLang="en-US" dirty="0"/>
              <a:t>基础</a:t>
            </a:r>
            <a:r>
              <a:rPr kumimoji="1" lang="zh-CN" altLang="en-US" dirty="0" smtClean="0"/>
              <a:t>知识 见 </a:t>
            </a:r>
            <a:r>
              <a:rPr kumimoji="1" lang="zh-CN" altLang="en-US" dirty="0" smtClean="0">
                <a:hlinkClick r:id="rId2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混合</a:t>
            </a:r>
            <a:r>
              <a:rPr kumimoji="1" lang="zh-CN" altLang="en-US" dirty="0"/>
              <a:t>开发</a:t>
            </a:r>
            <a:r>
              <a:rPr kumimoji="1" lang="zh-CN" altLang="en-US" dirty="0" smtClean="0"/>
              <a:t>模式 见 </a:t>
            </a:r>
            <a:r>
              <a:rPr kumimoji="1" lang="zh-CN" altLang="en-US" dirty="0">
                <a:hlinkClick r:id="rId3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</a:t>
            </a:r>
            <a:r>
              <a:rPr kumimoji="1" lang="zh-CN" altLang="en-US" dirty="0"/>
              <a:t>风险评估</a:t>
            </a:r>
            <a:r>
              <a:rPr kumimoji="1" lang="zh-CN" altLang="en-US" dirty="0" smtClean="0"/>
              <a:t>标准 见 </a:t>
            </a:r>
            <a:r>
              <a:rPr kumimoji="1" lang="zh-CN" altLang="en-US" dirty="0">
                <a:hlinkClick r:id="rId4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</a:t>
            </a:r>
            <a:r>
              <a:rPr kumimoji="1" lang="zh-CN" altLang="en-US" dirty="0"/>
              <a:t>质量评估</a:t>
            </a:r>
            <a:r>
              <a:rPr kumimoji="1" lang="zh-CN" altLang="en-US" dirty="0" smtClean="0"/>
              <a:t>标准 见 </a:t>
            </a:r>
            <a:r>
              <a:rPr kumimoji="1" lang="zh-CN" altLang="en-US" dirty="0">
                <a:hlinkClick r:id="rId5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组件</a:t>
            </a:r>
            <a:r>
              <a:rPr kumimoji="1" lang="zh-CN" altLang="en-US" dirty="0"/>
              <a:t>库</a:t>
            </a:r>
            <a:r>
              <a:rPr kumimoji="1" lang="zh-CN" altLang="en-US" dirty="0" smtClean="0"/>
              <a:t>标准 见 </a:t>
            </a:r>
            <a:r>
              <a:rPr kumimoji="1" lang="zh-CN" altLang="en-US" dirty="0">
                <a:hlinkClick r:id="rId6"/>
              </a:rPr>
              <a:t>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09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普遍现象 一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708509"/>
              </p:ext>
            </p:extLst>
          </p:nvPr>
        </p:nvGraphicFramePr>
        <p:xfrm>
          <a:off x="677863" y="1257300"/>
          <a:ext cx="8596312" cy="5343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4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版本历史记录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947827"/>
              </p:ext>
            </p:extLst>
          </p:nvPr>
        </p:nvGraphicFramePr>
        <p:xfrm>
          <a:off x="677863" y="2160588"/>
          <a:ext cx="8596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/>
                <a:gridCol w="1719262"/>
                <a:gridCol w="1719262"/>
                <a:gridCol w="1719262"/>
                <a:gridCol w="1719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版本号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修订章节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变更记录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2017/04/30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创建文档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2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普遍现象 二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我们提供了一套平台，可能出现以下这种现象：</a:t>
            </a:r>
            <a:endParaRPr kumimoji="1" lang="zh-CN" altLang="en-US" dirty="0"/>
          </a:p>
        </p:txBody>
      </p:sp>
      <p:cxnSp>
        <p:nvCxnSpPr>
          <p:cNvPr id="14" name="曲线连接符 13"/>
          <p:cNvCxnSpPr>
            <a:stCxn id="8" idx="6"/>
            <a:endCxn id="10" idx="0"/>
          </p:cNvCxnSpPr>
          <p:nvPr/>
        </p:nvCxnSpPr>
        <p:spPr>
          <a:xfrm>
            <a:off x="4318821" y="4139572"/>
            <a:ext cx="650359" cy="119612"/>
          </a:xfrm>
          <a:prstGeom prst="curved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10" idx="4"/>
            <a:endCxn id="9" idx="6"/>
          </p:cNvCxnSpPr>
          <p:nvPr/>
        </p:nvCxnSpPr>
        <p:spPr>
          <a:xfrm rot="5400000">
            <a:off x="4545650" y="4509050"/>
            <a:ext cx="349103" cy="497959"/>
          </a:xfrm>
          <a:prstGeom prst="curved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768538" y="3275672"/>
            <a:ext cx="8980765" cy="2348123"/>
            <a:chOff x="768538" y="1714499"/>
            <a:chExt cx="8980765" cy="2348123"/>
          </a:xfrm>
        </p:grpSpPr>
        <p:sp>
          <p:nvSpPr>
            <p:cNvPr id="99" name="圆角矩形 98"/>
            <p:cNvSpPr/>
            <p:nvPr/>
          </p:nvSpPr>
          <p:spPr>
            <a:xfrm>
              <a:off x="2857509" y="1714499"/>
              <a:ext cx="4714875" cy="2348123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Pastry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移动平台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进程 3"/>
            <p:cNvSpPr/>
            <p:nvPr/>
          </p:nvSpPr>
          <p:spPr>
            <a:xfrm>
              <a:off x="768538" y="2860158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原料</a:t>
              </a:r>
              <a:endParaRPr kumimoji="1" lang="zh-CN" altLang="en-US" dirty="0"/>
            </a:p>
          </p:txBody>
        </p:sp>
        <p:sp>
          <p:nvSpPr>
            <p:cNvPr id="5" name="进程 4"/>
            <p:cNvSpPr/>
            <p:nvPr/>
          </p:nvSpPr>
          <p:spPr>
            <a:xfrm>
              <a:off x="8282010" y="2860158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/>
                <a:t>产品</a:t>
              </a:r>
              <a:endParaRPr kumimoji="1" lang="zh-CN" altLang="en-US"/>
            </a:p>
          </p:txBody>
        </p:sp>
        <p:sp>
          <p:nvSpPr>
            <p:cNvPr id="8" name="笑脸 7"/>
            <p:cNvSpPr/>
            <p:nvPr/>
          </p:nvSpPr>
          <p:spPr>
            <a:xfrm>
              <a:off x="3967946" y="2416252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笑脸 8"/>
            <p:cNvSpPr/>
            <p:nvPr/>
          </p:nvSpPr>
          <p:spPr>
            <a:xfrm>
              <a:off x="4120346" y="3209261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笑脸 9"/>
            <p:cNvSpPr/>
            <p:nvPr/>
          </p:nvSpPr>
          <p:spPr>
            <a:xfrm>
              <a:off x="4793742" y="2698011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笑脸 10"/>
            <p:cNvSpPr/>
            <p:nvPr/>
          </p:nvSpPr>
          <p:spPr>
            <a:xfrm>
              <a:off x="6012942" y="2431683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笑脸 11"/>
            <p:cNvSpPr/>
            <p:nvPr/>
          </p:nvSpPr>
          <p:spPr>
            <a:xfrm>
              <a:off x="6292377" y="321989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" name="曲线连接符 14"/>
            <p:cNvCxnSpPr>
              <a:stCxn id="10" idx="6"/>
              <a:endCxn id="11" idx="2"/>
            </p:cNvCxnSpPr>
            <p:nvPr/>
          </p:nvCxnSpPr>
          <p:spPr>
            <a:xfrm flipV="1">
              <a:off x="5144617" y="2593830"/>
              <a:ext cx="868325" cy="266328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线连接符 17"/>
            <p:cNvCxnSpPr>
              <a:stCxn id="11" idx="5"/>
              <a:endCxn id="12" idx="0"/>
            </p:cNvCxnSpPr>
            <p:nvPr/>
          </p:nvCxnSpPr>
          <p:spPr>
            <a:xfrm rot="16200000" flipH="1">
              <a:off x="6134420" y="2886498"/>
              <a:ext cx="511409" cy="155382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线连接符 20"/>
            <p:cNvCxnSpPr>
              <a:stCxn id="9" idx="5"/>
              <a:endCxn id="12" idx="2"/>
            </p:cNvCxnSpPr>
            <p:nvPr/>
          </p:nvCxnSpPr>
          <p:spPr>
            <a:xfrm rot="5400000" flipH="1" flipV="1">
              <a:off x="5304096" y="2497782"/>
              <a:ext cx="104022" cy="1872540"/>
            </a:xfrm>
            <a:prstGeom prst="curvedConnector4">
              <a:avLst>
                <a:gd name="adj1" fmla="val -219761"/>
                <a:gd name="adj2" fmla="val 51372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>
              <a:stCxn id="8" idx="4"/>
              <a:endCxn id="9" idx="0"/>
            </p:cNvCxnSpPr>
            <p:nvPr/>
          </p:nvCxnSpPr>
          <p:spPr>
            <a:xfrm rot="16200000" flipH="1">
              <a:off x="3985227" y="2898703"/>
              <a:ext cx="468715" cy="152400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>
              <a:stCxn id="10" idx="5"/>
              <a:endCxn id="12" idx="1"/>
            </p:cNvCxnSpPr>
            <p:nvPr/>
          </p:nvCxnSpPr>
          <p:spPr>
            <a:xfrm rot="16200000" flipH="1">
              <a:off x="5572211" y="2495835"/>
              <a:ext cx="292573" cy="1250528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8" idx="6"/>
              <a:endCxn id="11" idx="1"/>
            </p:cNvCxnSpPr>
            <p:nvPr/>
          </p:nvCxnSpPr>
          <p:spPr>
            <a:xfrm flipV="1">
              <a:off x="4318821" y="2479175"/>
              <a:ext cx="1745505" cy="99224"/>
            </a:xfrm>
            <a:prstGeom prst="curvedConnector4">
              <a:avLst>
                <a:gd name="adj1" fmla="val 30520"/>
                <a:gd name="adj2" fmla="val 393803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8" idx="2"/>
              <a:endCxn id="12" idx="3"/>
            </p:cNvCxnSpPr>
            <p:nvPr/>
          </p:nvCxnSpPr>
          <p:spPr>
            <a:xfrm rot="10800000" flipH="1" flipV="1">
              <a:off x="3967945" y="2578398"/>
              <a:ext cx="2375815" cy="918297"/>
            </a:xfrm>
            <a:prstGeom prst="curvedConnector4">
              <a:avLst>
                <a:gd name="adj1" fmla="val -9622"/>
                <a:gd name="adj2" fmla="val 142513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>
              <a:stCxn id="11" idx="3"/>
              <a:endCxn id="9" idx="6"/>
            </p:cNvCxnSpPr>
            <p:nvPr/>
          </p:nvCxnSpPr>
          <p:spPr>
            <a:xfrm rot="5400000">
              <a:off x="4936313" y="2243394"/>
              <a:ext cx="662923" cy="1593105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曲线连接符 92"/>
            <p:cNvCxnSpPr>
              <a:stCxn id="4" idx="3"/>
              <a:endCxn id="8" idx="3"/>
            </p:cNvCxnSpPr>
            <p:nvPr/>
          </p:nvCxnSpPr>
          <p:spPr>
            <a:xfrm flipV="1">
              <a:off x="2235831" y="2693054"/>
              <a:ext cx="1783499" cy="470132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曲线连接符 95"/>
            <p:cNvCxnSpPr>
              <a:stCxn id="12" idx="6"/>
              <a:endCxn id="5" idx="1"/>
            </p:cNvCxnSpPr>
            <p:nvPr/>
          </p:nvCxnSpPr>
          <p:spPr>
            <a:xfrm flipV="1">
              <a:off x="6643252" y="3163186"/>
              <a:ext cx="1638758" cy="218855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1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20346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2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生命周期组件属性标准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845748" y="1807736"/>
            <a:ext cx="2575932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生命周期组件属性标准</a:t>
            </a:r>
            <a:endParaRPr kumimoji="1"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413210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mtClean="0"/>
              <a:t>生命周期目标</a:t>
            </a:r>
            <a:endParaRPr kumimoji="1"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2379051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生命周期信息</a:t>
            </a:r>
            <a:endParaRPr kumimoji="1"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4344892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考核量表</a:t>
            </a:r>
            <a:endParaRPr kumimoji="1"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310733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生命周期图解</a:t>
            </a:r>
            <a:endParaRPr kumimoji="1"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8276573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备注信息</a:t>
            </a:r>
            <a:endParaRPr kumimoji="1" lang="en-US" altLang="zh-CN" dirty="0" smtClean="0"/>
          </a:p>
        </p:txBody>
      </p:sp>
      <p:cxnSp>
        <p:nvCxnSpPr>
          <p:cNvPr id="16" name="肘形连接符 15"/>
          <p:cNvCxnSpPr>
            <a:stCxn id="6" idx="2"/>
            <a:endCxn id="10" idx="0"/>
          </p:cNvCxnSpPr>
          <p:nvPr/>
        </p:nvCxnSpPr>
        <p:spPr>
          <a:xfrm rot="5400000">
            <a:off x="2913993" y="343022"/>
            <a:ext cx="509680" cy="392976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11" idx="0"/>
          </p:cNvCxnSpPr>
          <p:nvPr/>
        </p:nvCxnSpPr>
        <p:spPr>
          <a:xfrm rot="5400000">
            <a:off x="3896914" y="1325943"/>
            <a:ext cx="509680" cy="196392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12" idx="0"/>
          </p:cNvCxnSpPr>
          <p:nvPr/>
        </p:nvCxnSpPr>
        <p:spPr>
          <a:xfrm rot="16200000" flipH="1">
            <a:off x="4879834" y="2306943"/>
            <a:ext cx="509680" cy="192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13" idx="0"/>
          </p:cNvCxnSpPr>
          <p:nvPr/>
        </p:nvCxnSpPr>
        <p:spPr>
          <a:xfrm rot="16200000" flipH="1">
            <a:off x="5862754" y="1324022"/>
            <a:ext cx="509680" cy="196776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14" idx="0"/>
          </p:cNvCxnSpPr>
          <p:nvPr/>
        </p:nvCxnSpPr>
        <p:spPr>
          <a:xfrm rot="16200000" flipH="1">
            <a:off x="6845674" y="341102"/>
            <a:ext cx="509680" cy="393360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六边形 27"/>
          <p:cNvSpPr/>
          <p:nvPr/>
        </p:nvSpPr>
        <p:spPr>
          <a:xfrm>
            <a:off x="3322867" y="3136085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基本信息</a:t>
            </a:r>
            <a:endParaRPr kumimoji="1" lang="en-US" altLang="zh-CN" sz="1400" dirty="0" smtClean="0"/>
          </a:p>
        </p:txBody>
      </p:sp>
      <p:sp>
        <p:nvSpPr>
          <p:cNvPr id="29" name="六边形 28"/>
          <p:cNvSpPr/>
          <p:nvPr/>
        </p:nvSpPr>
        <p:spPr>
          <a:xfrm>
            <a:off x="3322867" y="485652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职责信息</a:t>
            </a:r>
            <a:endParaRPr kumimoji="1" lang="en-US" altLang="zh-CN" sz="1400" dirty="0" smtClean="0"/>
          </a:p>
        </p:txBody>
      </p:sp>
      <p:sp>
        <p:nvSpPr>
          <p:cNvPr id="30" name="六边形 29"/>
          <p:cNvSpPr/>
          <p:nvPr/>
        </p:nvSpPr>
        <p:spPr>
          <a:xfrm>
            <a:off x="3322866" y="525618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关联角色</a:t>
            </a:r>
            <a:endParaRPr kumimoji="1" lang="en-US" altLang="zh-CN" sz="1400" dirty="0" smtClean="0"/>
          </a:p>
        </p:txBody>
      </p:sp>
      <p:cxnSp>
        <p:nvCxnSpPr>
          <p:cNvPr id="32" name="肘形连接符 31"/>
          <p:cNvCxnSpPr>
            <a:stCxn id="11" idx="2"/>
          </p:cNvCxnSpPr>
          <p:nvPr/>
        </p:nvCxnSpPr>
        <p:spPr>
          <a:xfrm rot="16200000" flipH="1">
            <a:off x="3020991" y="2956872"/>
            <a:ext cx="450679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1" idx="2"/>
            <a:endCxn id="29" idx="3"/>
          </p:cNvCxnSpPr>
          <p:nvPr/>
        </p:nvCxnSpPr>
        <p:spPr>
          <a:xfrm rot="16200000" flipH="1">
            <a:off x="2160770" y="3817093"/>
            <a:ext cx="2171121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2"/>
            <a:endCxn id="30" idx="3"/>
          </p:cNvCxnSpPr>
          <p:nvPr/>
        </p:nvCxnSpPr>
        <p:spPr>
          <a:xfrm rot="16200000" flipH="1">
            <a:off x="1960938" y="4016924"/>
            <a:ext cx="2570783" cy="15307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960534" y="3581624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编号</a:t>
            </a:r>
            <a:endParaRPr kumimoji="1" lang="en-US" altLang="zh-CN" sz="1400" dirty="0" smtClean="0"/>
          </a:p>
        </p:txBody>
      </p:sp>
      <p:sp>
        <p:nvSpPr>
          <p:cNvPr id="38" name="矩形 37"/>
          <p:cNvSpPr/>
          <p:nvPr/>
        </p:nvSpPr>
        <p:spPr>
          <a:xfrm>
            <a:off x="3960534" y="3966179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名称</a:t>
            </a:r>
            <a:endParaRPr kumimoji="1" lang="en-US" altLang="zh-CN" sz="1400" dirty="0" smtClean="0"/>
          </a:p>
        </p:txBody>
      </p:sp>
      <p:cxnSp>
        <p:nvCxnSpPr>
          <p:cNvPr id="42" name="肘形连接符 41"/>
          <p:cNvCxnSpPr>
            <a:endCxn id="37" idx="1"/>
          </p:cNvCxnSpPr>
          <p:nvPr/>
        </p:nvCxnSpPr>
        <p:spPr>
          <a:xfrm rot="16200000" flipH="1">
            <a:off x="3732126" y="3475880"/>
            <a:ext cx="32287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38" idx="1"/>
          </p:cNvCxnSpPr>
          <p:nvPr/>
        </p:nvCxnSpPr>
        <p:spPr>
          <a:xfrm rot="16200000" flipH="1">
            <a:off x="3539849" y="3668157"/>
            <a:ext cx="707431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960534" y="4363144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关联周期</a:t>
            </a:r>
            <a:endParaRPr kumimoji="1" lang="en-US" altLang="zh-CN" sz="1400" dirty="0" smtClean="0"/>
          </a:p>
        </p:txBody>
      </p:sp>
      <p:cxnSp>
        <p:nvCxnSpPr>
          <p:cNvPr id="48" name="肘形连接符 47"/>
          <p:cNvCxnSpPr>
            <a:endCxn id="46" idx="1"/>
          </p:cNvCxnSpPr>
          <p:nvPr/>
        </p:nvCxnSpPr>
        <p:spPr>
          <a:xfrm rot="16200000" flipH="1">
            <a:off x="3341366" y="3866640"/>
            <a:ext cx="110439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rot="16200000" flipH="1">
            <a:off x="3341366" y="3880711"/>
            <a:ext cx="110439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六边形 51"/>
          <p:cNvSpPr/>
          <p:nvPr/>
        </p:nvSpPr>
        <p:spPr>
          <a:xfrm>
            <a:off x="5303392" y="314973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明确性</a:t>
            </a:r>
            <a:endParaRPr kumimoji="1" lang="en-US" altLang="zh-CN" sz="1400" dirty="0" smtClean="0"/>
          </a:p>
        </p:txBody>
      </p:sp>
      <p:cxnSp>
        <p:nvCxnSpPr>
          <p:cNvPr id="54" name="肘形连接符 53"/>
          <p:cNvCxnSpPr>
            <a:stCxn id="12" idx="2"/>
            <a:endCxn id="52" idx="3"/>
          </p:cNvCxnSpPr>
          <p:nvPr/>
        </p:nvCxnSpPr>
        <p:spPr>
          <a:xfrm rot="16200000" flipH="1">
            <a:off x="4987351" y="2956353"/>
            <a:ext cx="464325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/>
          <p:cNvSpPr/>
          <p:nvPr/>
        </p:nvSpPr>
        <p:spPr>
          <a:xfrm>
            <a:off x="5303392" y="355932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衡量性</a:t>
            </a:r>
            <a:endParaRPr kumimoji="1" lang="en-US" altLang="zh-CN" sz="1400" dirty="0" smtClean="0"/>
          </a:p>
        </p:txBody>
      </p:sp>
      <p:sp>
        <p:nvSpPr>
          <p:cNvPr id="56" name="六边形 55"/>
          <p:cNvSpPr/>
          <p:nvPr/>
        </p:nvSpPr>
        <p:spPr>
          <a:xfrm>
            <a:off x="5303392" y="396890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可实现性</a:t>
            </a:r>
            <a:endParaRPr kumimoji="1" lang="en-US" altLang="zh-CN" sz="1400" dirty="0" smtClean="0"/>
          </a:p>
        </p:txBody>
      </p:sp>
      <p:sp>
        <p:nvSpPr>
          <p:cNvPr id="57" name="六边形 56"/>
          <p:cNvSpPr/>
          <p:nvPr/>
        </p:nvSpPr>
        <p:spPr>
          <a:xfrm>
            <a:off x="5303392" y="437849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相关性</a:t>
            </a:r>
            <a:endParaRPr kumimoji="1" lang="en-US" altLang="zh-CN" sz="1400" dirty="0" smtClean="0"/>
          </a:p>
        </p:txBody>
      </p:sp>
      <p:sp>
        <p:nvSpPr>
          <p:cNvPr id="58" name="六边形 57"/>
          <p:cNvSpPr/>
          <p:nvPr/>
        </p:nvSpPr>
        <p:spPr>
          <a:xfrm>
            <a:off x="5303392" y="478808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时限性</a:t>
            </a:r>
            <a:endParaRPr kumimoji="1" lang="en-US" altLang="zh-CN" sz="1400" dirty="0" smtClean="0"/>
          </a:p>
        </p:txBody>
      </p:sp>
      <p:sp>
        <p:nvSpPr>
          <p:cNvPr id="59" name="六边形 58"/>
          <p:cNvSpPr/>
          <p:nvPr/>
        </p:nvSpPr>
        <p:spPr>
          <a:xfrm>
            <a:off x="5303392" y="5197676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持续性</a:t>
            </a:r>
            <a:endParaRPr kumimoji="1" lang="en-US" altLang="zh-CN" sz="1400" dirty="0" smtClean="0"/>
          </a:p>
        </p:txBody>
      </p:sp>
      <p:sp>
        <p:nvSpPr>
          <p:cNvPr id="60" name="六边形 59"/>
          <p:cNvSpPr/>
          <p:nvPr/>
        </p:nvSpPr>
        <p:spPr>
          <a:xfrm>
            <a:off x="5303392" y="5607262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阶段性</a:t>
            </a:r>
            <a:endParaRPr kumimoji="1" lang="en-US" altLang="zh-CN" sz="1400" dirty="0" smtClean="0"/>
          </a:p>
        </p:txBody>
      </p:sp>
      <p:cxnSp>
        <p:nvCxnSpPr>
          <p:cNvPr id="64" name="肘形连接符 63"/>
          <p:cNvCxnSpPr>
            <a:stCxn id="12" idx="2"/>
            <a:endCxn id="55" idx="3"/>
          </p:cNvCxnSpPr>
          <p:nvPr/>
        </p:nvCxnSpPr>
        <p:spPr>
          <a:xfrm rot="16200000" flipH="1">
            <a:off x="4782556" y="3161148"/>
            <a:ext cx="873914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2" idx="2"/>
            <a:endCxn id="56" idx="3"/>
          </p:cNvCxnSpPr>
          <p:nvPr/>
        </p:nvCxnSpPr>
        <p:spPr>
          <a:xfrm rot="16200000" flipH="1">
            <a:off x="4577762" y="3365942"/>
            <a:ext cx="1283503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2" idx="2"/>
            <a:endCxn id="57" idx="3"/>
          </p:cNvCxnSpPr>
          <p:nvPr/>
        </p:nvCxnSpPr>
        <p:spPr>
          <a:xfrm rot="16200000" flipH="1">
            <a:off x="4372967" y="3570737"/>
            <a:ext cx="1693092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2" idx="2"/>
            <a:endCxn id="58" idx="3"/>
          </p:cNvCxnSpPr>
          <p:nvPr/>
        </p:nvCxnSpPr>
        <p:spPr>
          <a:xfrm rot="16200000" flipH="1">
            <a:off x="4168173" y="3775531"/>
            <a:ext cx="2102681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12" idx="2"/>
            <a:endCxn id="59" idx="3"/>
          </p:cNvCxnSpPr>
          <p:nvPr/>
        </p:nvCxnSpPr>
        <p:spPr>
          <a:xfrm rot="16200000" flipH="1">
            <a:off x="3963378" y="3980326"/>
            <a:ext cx="2512270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12" idx="2"/>
            <a:endCxn id="60" idx="3"/>
          </p:cNvCxnSpPr>
          <p:nvPr/>
        </p:nvCxnSpPr>
        <p:spPr>
          <a:xfrm rot="16200000" flipH="1">
            <a:off x="3758585" y="4185119"/>
            <a:ext cx="2921856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六边形 75"/>
          <p:cNvSpPr/>
          <p:nvPr/>
        </p:nvSpPr>
        <p:spPr>
          <a:xfrm>
            <a:off x="9254712" y="314973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版本信息</a:t>
            </a:r>
            <a:endParaRPr kumimoji="1" lang="en-US" altLang="zh-CN" sz="1400" dirty="0" smtClean="0"/>
          </a:p>
        </p:txBody>
      </p:sp>
      <p:sp>
        <p:nvSpPr>
          <p:cNvPr id="77" name="六边形 76"/>
          <p:cNvSpPr/>
          <p:nvPr/>
        </p:nvSpPr>
        <p:spPr>
          <a:xfrm>
            <a:off x="9254712" y="355932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变更记录</a:t>
            </a:r>
            <a:endParaRPr kumimoji="1" lang="en-US" altLang="zh-CN" sz="1400" dirty="0" smtClean="0"/>
          </a:p>
        </p:txBody>
      </p:sp>
      <p:sp>
        <p:nvSpPr>
          <p:cNvPr id="78" name="六边形 77"/>
          <p:cNvSpPr/>
          <p:nvPr/>
        </p:nvSpPr>
        <p:spPr>
          <a:xfrm>
            <a:off x="9254712" y="396890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作者信息</a:t>
            </a:r>
            <a:endParaRPr kumimoji="1" lang="en-US" altLang="zh-CN" sz="1400" dirty="0" smtClean="0"/>
          </a:p>
        </p:txBody>
      </p:sp>
      <p:cxnSp>
        <p:nvCxnSpPr>
          <p:cNvPr id="80" name="肘形连接符 79"/>
          <p:cNvCxnSpPr>
            <a:stCxn id="14" idx="2"/>
            <a:endCxn id="76" idx="3"/>
          </p:cNvCxnSpPr>
          <p:nvPr/>
        </p:nvCxnSpPr>
        <p:spPr>
          <a:xfrm rot="16200000" flipH="1">
            <a:off x="8928851" y="2946533"/>
            <a:ext cx="464325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4" idx="2"/>
            <a:endCxn id="77" idx="3"/>
          </p:cNvCxnSpPr>
          <p:nvPr/>
        </p:nvCxnSpPr>
        <p:spPr>
          <a:xfrm rot="16200000" flipH="1">
            <a:off x="8724056" y="3151328"/>
            <a:ext cx="873914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14" idx="2"/>
            <a:endCxn id="78" idx="3"/>
          </p:cNvCxnSpPr>
          <p:nvPr/>
        </p:nvCxnSpPr>
        <p:spPr>
          <a:xfrm rot="16200000" flipH="1">
            <a:off x="8519262" y="3356122"/>
            <a:ext cx="1283503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43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平台标准生命周期展示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588157"/>
              </p:ext>
            </p:extLst>
          </p:nvPr>
        </p:nvGraphicFramePr>
        <p:xfrm>
          <a:off x="1398038" y="644028"/>
          <a:ext cx="9167321" cy="2957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664443"/>
              </p:ext>
            </p:extLst>
          </p:nvPr>
        </p:nvGraphicFramePr>
        <p:xfrm>
          <a:off x="106680" y="3260849"/>
          <a:ext cx="11750039" cy="2957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直线箭头连接符 6"/>
          <p:cNvCxnSpPr/>
          <p:nvPr/>
        </p:nvCxnSpPr>
        <p:spPr>
          <a:xfrm flipH="1">
            <a:off x="5787483" y="2977382"/>
            <a:ext cx="713678" cy="836342"/>
          </a:xfrm>
          <a:prstGeom prst="straightConnector1">
            <a:avLst/>
          </a:prstGeom>
          <a:ln w="63500" cap="sq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4627</TotalTime>
  <Words>2794</Words>
  <Application>Microsoft Macintosh PowerPoint</Application>
  <PresentationFormat>宽屏</PresentationFormat>
  <Paragraphs>604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DengXian</vt:lpstr>
      <vt:lpstr>FangSong</vt:lpstr>
      <vt:lpstr>Trebuchet MS</vt:lpstr>
      <vt:lpstr>Wingdings</vt:lpstr>
      <vt:lpstr>Wingdings 3</vt:lpstr>
      <vt:lpstr>メイリオ</vt:lpstr>
      <vt:lpstr>方正姚体</vt:lpstr>
      <vt:lpstr>华文新魏</vt:lpstr>
      <vt:lpstr>宋体</vt:lpstr>
      <vt:lpstr>Arial</vt:lpstr>
      <vt:lpstr>平面</vt:lpstr>
      <vt:lpstr>Pastry移动平台标准流程</vt:lpstr>
      <vt:lpstr>目录</vt:lpstr>
      <vt:lpstr>核心理论公式</vt:lpstr>
      <vt:lpstr>期待结果</vt:lpstr>
      <vt:lpstr>普遍现象 一</vt:lpstr>
      <vt:lpstr>普遍现象 二  我们提供了一套平台，可能出现以下这种现象：</vt:lpstr>
      <vt:lpstr>目录</vt:lpstr>
      <vt:lpstr>生命周期组件属性标准</vt:lpstr>
      <vt:lpstr>平台标准生命周期展示</vt:lpstr>
      <vt:lpstr>目录</vt:lpstr>
      <vt:lpstr>角色组件属性标准</vt:lpstr>
      <vt:lpstr>平台用户类型－公有用户角色</vt:lpstr>
      <vt:lpstr>平台用户类型－私有化用户 角色（包含公有用户角色）</vt:lpstr>
      <vt:lpstr>平台公有用户角色关系图</vt:lpstr>
      <vt:lpstr>平台私有用户角色关系图</vt:lpstr>
      <vt:lpstr>目录</vt:lpstr>
      <vt:lpstr>流程属性标准</vt:lpstr>
      <vt:lpstr>流程类型分类标准</vt:lpstr>
      <vt:lpstr>流程制作过程示例（1）－选择指定流程标准化</vt:lpstr>
      <vt:lpstr>流程制作过程示例（2）－绘制流程图（M）</vt:lpstr>
      <vt:lpstr>流程制作过程示例（3）－鱼骨图 &amp; X因子分析（A）</vt:lpstr>
      <vt:lpstr>流程制作过程示例（4）－改善措施（I）</vt:lpstr>
      <vt:lpstr>流程制作过程示例（5） －改善措施总结（C）</vt:lpstr>
      <vt:lpstr>平台标准流程概览</vt:lpstr>
      <vt:lpstr>项目演示Demo制作流程－流程图（M）</vt:lpstr>
      <vt:lpstr>项目演示Demo制作流程－鱼骨图 &amp; X因子分析（A）</vt:lpstr>
      <vt:lpstr>项目演示Demo制作流程－改善措施（1）（I）</vt:lpstr>
      <vt:lpstr>项目演示Demo制作流程－改善措施（2）（I）</vt:lpstr>
      <vt:lpstr>项目演示Demo制作流程－改善措施总结（C）</vt:lpstr>
      <vt:lpstr>项目评估流程－流程图（M）</vt:lpstr>
      <vt:lpstr>项目评估流程－鱼骨图 &amp; X因子分析（A）</vt:lpstr>
      <vt:lpstr>项目评估流程－改善措施（I）</vt:lpstr>
      <vt:lpstr>项目评估流程－改善措施总结（C）</vt:lpstr>
      <vt:lpstr>Scrum管理流程概览 </vt:lpstr>
      <vt:lpstr>各角色日常工作流程</vt:lpstr>
      <vt:lpstr>通用工作流程</vt:lpstr>
      <vt:lpstr>选拔工作流程</vt:lpstr>
      <vt:lpstr>培训工作流程</vt:lpstr>
      <vt:lpstr>考核工作流程</vt:lpstr>
      <vt:lpstr>目录</vt:lpstr>
      <vt:lpstr>岗位属性标准</vt:lpstr>
      <vt:lpstr>岗位组件示例</vt:lpstr>
      <vt:lpstr>岗位组件制作过程示例</vt:lpstr>
      <vt:lpstr>项目组－各角色岗位职责说明书集合</vt:lpstr>
      <vt:lpstr>产品组－各角色岗位职责说明书集合</vt:lpstr>
      <vt:lpstr>讨论环节</vt:lpstr>
      <vt:lpstr>标准集合</vt:lpstr>
      <vt:lpstr>理论指导手册</vt:lpstr>
      <vt:lpstr>指导手册附录</vt:lpstr>
      <vt:lpstr>版本历史记录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yuanchao geng</dc:creator>
  <cp:lastModifiedBy>yuanchao geng</cp:lastModifiedBy>
  <cp:revision>220</cp:revision>
  <dcterms:created xsi:type="dcterms:W3CDTF">2017-04-27T09:36:10Z</dcterms:created>
  <dcterms:modified xsi:type="dcterms:W3CDTF">2017-05-02T12:00:03Z</dcterms:modified>
</cp:coreProperties>
</file>