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36" r:id="rId4"/>
    <p:sldId id="337" r:id="rId5"/>
    <p:sldId id="335" r:id="rId6"/>
    <p:sldId id="339" r:id="rId7"/>
    <p:sldId id="338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5018A311-EFDE-4148-8167-801545694D3C}">
          <p14:sldIdLst>
            <p14:sldId id="256"/>
          </p14:sldIdLst>
        </p14:section>
        <p14:section name="目录" id="{A1089F3C-4F17-1142-8B46-765CB88E5D67}">
          <p14:sldIdLst>
            <p14:sldId id="259"/>
          </p14:sldIdLst>
        </p14:section>
        <p14:section name="1. 前言" id="{74A9805A-DEDB-2E40-B3CB-638546F65D1B}">
          <p14:sldIdLst>
            <p14:sldId id="336"/>
            <p14:sldId id="337"/>
          </p14:sldIdLst>
        </p14:section>
        <p14:section name="2. 流程管理层次图" id="{C6587F95-F331-2F44-97DD-733FE458F9DA}">
          <p14:sldIdLst>
            <p14:sldId id="335"/>
            <p14:sldId id="339"/>
            <p14:sldId id="338"/>
          </p14:sldIdLst>
        </p14:section>
        <p14:section name="3 流程管理实现" id="{4CB9F108-B80A-A841-B0B3-3CC33EDA8001}">
          <p14:sldIdLst>
            <p14:sldId id="260"/>
          </p14:sldIdLst>
        </p14:section>
        <p14:section name="讨论环节" id="{0C260239-DE12-734D-B92B-5B051BD0689E}">
          <p14:sldIdLst>
            <p14:sldId id="266"/>
          </p14:sldIdLst>
        </p14:section>
        <p14:section name="版本历史" id="{221993AE-9406-4547-9C51-B32346634CE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17" d="100"/>
          <a:sy n="117" d="100"/>
        </p:scale>
        <p:origin x="3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DD5E1-1B70-5A42-9361-4CFB8420BD74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71F4F5-F96F-CD49-8F5A-06C73002BAF5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流程管理层次图</a:t>
          </a:r>
          <a:endParaRPr lang="en-US" altLang="zh-CN" dirty="0" smtClean="0"/>
        </a:p>
      </dgm:t>
    </dgm:pt>
    <dgm:pt modelId="{473D6FB4-A535-4340-A8A8-E55DE7379EC4}" type="parTrans" cxnId="{C0BA610E-9F49-DF43-83B4-8C0ADE0067ED}">
      <dgm:prSet/>
      <dgm:spPr/>
      <dgm:t>
        <a:bodyPr/>
        <a:lstStyle/>
        <a:p>
          <a:endParaRPr lang="zh-CN" altLang="en-US"/>
        </a:p>
      </dgm:t>
    </dgm:pt>
    <dgm:pt modelId="{E8ABC0B2-064B-FC42-B135-2F4CFF956147}" type="sibTrans" cxnId="{C0BA610E-9F49-DF43-83B4-8C0ADE0067ED}">
      <dgm:prSet/>
      <dgm:spPr/>
      <dgm:t>
        <a:bodyPr/>
        <a:lstStyle/>
        <a:p>
          <a:endParaRPr lang="zh-CN" altLang="en-US"/>
        </a:p>
      </dgm:t>
    </dgm:pt>
    <dgm:pt modelId="{0DFB0606-AAD6-A04A-9E52-1855979D0D7B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 </a:t>
          </a:r>
          <a:r>
            <a:rPr lang="zh-CN" altLang="en-US" dirty="0" smtClean="0"/>
            <a:t>流程管理实现</a:t>
          </a:r>
          <a:endParaRPr lang="zh-CN" altLang="en-US" dirty="0"/>
        </a:p>
      </dgm:t>
    </dgm:pt>
    <dgm:pt modelId="{91D19D7B-A72A-F849-A203-829C18E140D8}" type="parTrans" cxnId="{9234C214-55F2-134D-ABB5-5DCD3B1ACCB5}">
      <dgm:prSet/>
      <dgm:spPr/>
      <dgm:t>
        <a:bodyPr/>
        <a:lstStyle/>
        <a:p>
          <a:endParaRPr lang="zh-CN" altLang="en-US"/>
        </a:p>
      </dgm:t>
    </dgm:pt>
    <dgm:pt modelId="{C2A8E5CC-487E-594F-AF85-E35FB83C8D4C}" type="sibTrans" cxnId="{9234C214-55F2-134D-ABB5-5DCD3B1ACCB5}">
      <dgm:prSet/>
      <dgm:spPr/>
      <dgm:t>
        <a:bodyPr/>
        <a:lstStyle/>
        <a:p>
          <a:endParaRPr lang="zh-CN" altLang="en-US"/>
        </a:p>
      </dgm:t>
    </dgm:pt>
    <dgm:pt modelId="{36EA47E5-4DF9-3F4D-AA4D-FBF4FF00D266}">
      <dgm:prSet phldrT="[文本]"/>
      <dgm:spPr/>
      <dgm:t>
        <a:bodyPr/>
        <a:lstStyle/>
        <a:p>
          <a:r>
            <a:rPr lang="en-US" altLang="zh-CN" dirty="0" smtClean="0"/>
            <a:t>2.1 </a:t>
          </a:r>
          <a:r>
            <a:rPr lang="zh-CN" altLang="en-US" dirty="0" smtClean="0"/>
            <a:t>流程管理层次图；</a:t>
          </a:r>
          <a:r>
            <a:rPr lang="en-US" altLang="zh-CN" dirty="0" smtClean="0"/>
            <a:t>2.2</a:t>
          </a:r>
          <a:r>
            <a:rPr lang="zh-CN" altLang="en-US" dirty="0" smtClean="0"/>
            <a:t> 流程管理各层次描述；</a:t>
          </a:r>
          <a:r>
            <a:rPr lang="en-US" altLang="zh-CN" dirty="0" smtClean="0"/>
            <a:t>2.3</a:t>
          </a:r>
          <a:r>
            <a:rPr lang="zh-CN" altLang="en-US" dirty="0" smtClean="0"/>
            <a:t> 流程管理层次关系； </a:t>
          </a:r>
          <a:endParaRPr lang="en-US" altLang="zh-CN" dirty="0" smtClean="0"/>
        </a:p>
      </dgm:t>
    </dgm:pt>
    <dgm:pt modelId="{929969C1-470E-5147-AC1B-C5EE202AD7DD}" type="parTrans" cxnId="{D50316AA-A181-9F48-8AE8-C5B85C024642}">
      <dgm:prSet/>
      <dgm:spPr/>
      <dgm:t>
        <a:bodyPr/>
        <a:lstStyle/>
        <a:p>
          <a:endParaRPr lang="zh-CN" altLang="en-US"/>
        </a:p>
      </dgm:t>
    </dgm:pt>
    <dgm:pt modelId="{55F16266-2B08-A74B-B130-5EEE0B05709A}" type="sibTrans" cxnId="{D50316AA-A181-9F48-8AE8-C5B85C024642}">
      <dgm:prSet/>
      <dgm:spPr/>
      <dgm:t>
        <a:bodyPr/>
        <a:lstStyle/>
        <a:p>
          <a:endParaRPr lang="zh-CN" altLang="en-US"/>
        </a:p>
      </dgm:t>
    </dgm:pt>
    <dgm:pt modelId="{4F2FE304-7254-0542-80E5-A966E069DE5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 前言</a:t>
          </a:r>
          <a:endParaRPr lang="en-US" altLang="zh-CN" dirty="0" smtClean="0"/>
        </a:p>
      </dgm:t>
    </dgm:pt>
    <dgm:pt modelId="{20E925F7-B36B-E440-9680-A79E493ED1E0}" type="parTrans" cxnId="{073088B9-2C90-384E-9EF6-086EEA0C9AB8}">
      <dgm:prSet/>
      <dgm:spPr/>
      <dgm:t>
        <a:bodyPr/>
        <a:lstStyle/>
        <a:p>
          <a:endParaRPr lang="zh-CN" altLang="en-US"/>
        </a:p>
      </dgm:t>
    </dgm:pt>
    <dgm:pt modelId="{321B4AE3-060A-0940-9807-897BE7CF6C1E}" type="sibTrans" cxnId="{073088B9-2C90-384E-9EF6-086EEA0C9AB8}">
      <dgm:prSet/>
      <dgm:spPr/>
      <dgm:t>
        <a:bodyPr/>
        <a:lstStyle/>
        <a:p>
          <a:endParaRPr lang="zh-CN" altLang="en-US"/>
        </a:p>
      </dgm:t>
    </dgm:pt>
    <dgm:pt modelId="{FFF8770E-78A2-8348-920D-98A5BA92B543}">
      <dgm:prSet phldrT="[文本]"/>
      <dgm:spPr/>
      <dgm:t>
        <a:bodyPr/>
        <a:lstStyle/>
        <a:p>
          <a:r>
            <a:rPr lang="en-US" altLang="zh-CN" dirty="0" smtClean="0"/>
            <a:t>1.1</a:t>
          </a:r>
          <a:r>
            <a:rPr lang="zh-CN" altLang="en-US" dirty="0" smtClean="0"/>
            <a:t> </a:t>
          </a:r>
          <a:r>
            <a:rPr lang="zh-CN" altLang="en-US" dirty="0" smtClean="0"/>
            <a:t>流程管理介绍； </a:t>
          </a:r>
          <a:r>
            <a:rPr lang="en-US" altLang="zh-CN" dirty="0" smtClean="0"/>
            <a:t>1.2</a:t>
          </a:r>
          <a:r>
            <a:rPr lang="zh-CN" altLang="en-US" dirty="0" smtClean="0"/>
            <a:t> </a:t>
          </a:r>
          <a:r>
            <a:rPr lang="zh-CN" altLang="en-US" dirty="0" smtClean="0"/>
            <a:t>文档目标；</a:t>
          </a:r>
          <a:endParaRPr lang="en-US" altLang="zh-CN" dirty="0" smtClean="0"/>
        </a:p>
      </dgm:t>
    </dgm:pt>
    <dgm:pt modelId="{EE0CB0A1-0F2C-6547-A823-586EAF49C2EB}" type="parTrans" cxnId="{E84A959C-8929-124D-9B20-B9FDF584C616}">
      <dgm:prSet/>
      <dgm:spPr/>
      <dgm:t>
        <a:bodyPr/>
        <a:lstStyle/>
        <a:p>
          <a:endParaRPr lang="zh-CN" altLang="en-US"/>
        </a:p>
      </dgm:t>
    </dgm:pt>
    <dgm:pt modelId="{28DC4CD7-E3AC-484F-BFA9-2371D91A6BFE}" type="sibTrans" cxnId="{E84A959C-8929-124D-9B20-B9FDF584C616}">
      <dgm:prSet/>
      <dgm:spPr/>
      <dgm:t>
        <a:bodyPr/>
        <a:lstStyle/>
        <a:p>
          <a:endParaRPr lang="zh-CN" altLang="en-US"/>
        </a:p>
      </dgm:t>
    </dgm:pt>
    <dgm:pt modelId="{BAE9FBFE-11B8-6A4A-BBFF-8861D09472E3}">
      <dgm:prSet phldrT="[文本]"/>
      <dgm:spPr/>
      <dgm:t>
        <a:bodyPr/>
        <a:lstStyle/>
        <a:p>
          <a:r>
            <a:rPr lang="en-US" altLang="zh-CN" dirty="0" smtClean="0"/>
            <a:t>3.1</a:t>
          </a:r>
          <a:r>
            <a:rPr lang="zh-CN" altLang="en-US" dirty="0" smtClean="0"/>
            <a:t> </a:t>
          </a:r>
          <a:r>
            <a:rPr lang="zh-CN" altLang="en-US" dirty="0" smtClean="0"/>
            <a:t>关联文档－思维种子、理论体系、流程体系、实施流程；</a:t>
          </a:r>
          <a:endParaRPr lang="zh-CN" altLang="en-US" dirty="0"/>
        </a:p>
      </dgm:t>
    </dgm:pt>
    <dgm:pt modelId="{7F6F1A6B-C562-EF45-A266-9723CE9E9FD6}" type="parTrans" cxnId="{D302CA46-EB51-2E46-9CED-96AC199ADCE8}">
      <dgm:prSet/>
      <dgm:spPr/>
      <dgm:t>
        <a:bodyPr/>
        <a:lstStyle/>
        <a:p>
          <a:endParaRPr lang="zh-CN" altLang="en-US"/>
        </a:p>
      </dgm:t>
    </dgm:pt>
    <dgm:pt modelId="{2C007C95-F9CD-E047-AF07-8560A7A93994}" type="sibTrans" cxnId="{D302CA46-EB51-2E46-9CED-96AC199ADCE8}">
      <dgm:prSet/>
      <dgm:spPr/>
      <dgm:t>
        <a:bodyPr/>
        <a:lstStyle/>
        <a:p>
          <a:endParaRPr lang="zh-CN" altLang="en-US"/>
        </a:p>
      </dgm:t>
    </dgm:pt>
    <dgm:pt modelId="{5D996EF1-06BB-5B47-B604-3C98EC4D9902}" type="pres">
      <dgm:prSet presAssocID="{3F0DD5E1-1B70-5A42-9361-4CFB8420BD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337B2F8-F8D7-654E-9E17-65B711D3A692}" type="pres">
      <dgm:prSet presAssocID="{3F0DD5E1-1B70-5A42-9361-4CFB8420BD74}" presName="Name1" presStyleCnt="0"/>
      <dgm:spPr/>
    </dgm:pt>
    <dgm:pt modelId="{23A4C324-AF38-6946-90F3-12947820CA3B}" type="pres">
      <dgm:prSet presAssocID="{3F0DD5E1-1B70-5A42-9361-4CFB8420BD74}" presName="cycle" presStyleCnt="0"/>
      <dgm:spPr/>
    </dgm:pt>
    <dgm:pt modelId="{112380FC-5D09-AC4D-AABB-ACEA0ABDDFDF}" type="pres">
      <dgm:prSet presAssocID="{3F0DD5E1-1B70-5A42-9361-4CFB8420BD74}" presName="srcNode" presStyleLbl="node1" presStyleIdx="0" presStyleCnt="3"/>
      <dgm:spPr/>
    </dgm:pt>
    <dgm:pt modelId="{A18BDAC4-FBA0-8942-8E75-BA87FF018FE8}" type="pres">
      <dgm:prSet presAssocID="{3F0DD5E1-1B70-5A42-9361-4CFB8420BD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0CF5003-1986-D949-B4B6-771E842376FE}" type="pres">
      <dgm:prSet presAssocID="{3F0DD5E1-1B70-5A42-9361-4CFB8420BD74}" presName="extraNode" presStyleLbl="node1" presStyleIdx="0" presStyleCnt="3"/>
      <dgm:spPr/>
    </dgm:pt>
    <dgm:pt modelId="{B92D967E-521B-1F4E-81C5-58BF9ECF7D39}" type="pres">
      <dgm:prSet presAssocID="{3F0DD5E1-1B70-5A42-9361-4CFB8420BD74}" presName="dstNode" presStyleLbl="node1" presStyleIdx="0" presStyleCnt="3"/>
      <dgm:spPr/>
    </dgm:pt>
    <dgm:pt modelId="{8C3CD496-0AC8-754F-8E46-A33A71EC16FA}" type="pres">
      <dgm:prSet presAssocID="{4F2FE304-7254-0542-80E5-A966E069DE5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9FB9C-0F3B-4D47-9766-5C67C55B665A}" type="pres">
      <dgm:prSet presAssocID="{4F2FE304-7254-0542-80E5-A966E069DE5F}" presName="accent_1" presStyleCnt="0"/>
      <dgm:spPr/>
    </dgm:pt>
    <dgm:pt modelId="{D68A3C75-47CA-E340-9379-EF3AABFD262C}" type="pres">
      <dgm:prSet presAssocID="{4F2FE304-7254-0542-80E5-A966E069DE5F}" presName="accentRepeatNode" presStyleLbl="solidFgAcc1" presStyleIdx="0" presStyleCnt="3"/>
      <dgm:spPr/>
    </dgm:pt>
    <dgm:pt modelId="{A28B3C8B-7AA8-D34B-B7A6-E24A350BE76B}" type="pres">
      <dgm:prSet presAssocID="{2371F4F5-F96F-CD49-8F5A-06C73002BAF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B474F7-3A06-0848-8560-B3348A188947}" type="pres">
      <dgm:prSet presAssocID="{2371F4F5-F96F-CD49-8F5A-06C73002BAF5}" presName="accent_2" presStyleCnt="0"/>
      <dgm:spPr/>
    </dgm:pt>
    <dgm:pt modelId="{463E2AA1-BE3C-3E4B-A144-1543D59D2066}" type="pres">
      <dgm:prSet presAssocID="{2371F4F5-F96F-CD49-8F5A-06C73002BAF5}" presName="accentRepeatNode" presStyleLbl="solidFgAcc1" presStyleIdx="1" presStyleCnt="3"/>
      <dgm:spPr/>
    </dgm:pt>
    <dgm:pt modelId="{71521E50-D7E8-F147-A9B9-D17682EE505F}" type="pres">
      <dgm:prSet presAssocID="{0DFB0606-AAD6-A04A-9E52-1855979D0D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FCAB12-84E0-B346-8EB2-4D5D553B4F9B}" type="pres">
      <dgm:prSet presAssocID="{0DFB0606-AAD6-A04A-9E52-1855979D0D7B}" presName="accent_3" presStyleCnt="0"/>
      <dgm:spPr/>
    </dgm:pt>
    <dgm:pt modelId="{793E9E73-09F1-324F-B70E-85DF70C2A5F2}" type="pres">
      <dgm:prSet presAssocID="{0DFB0606-AAD6-A04A-9E52-1855979D0D7B}" presName="accentRepeatNode" presStyleLbl="solidFgAcc1" presStyleIdx="2" presStyleCnt="3"/>
      <dgm:spPr/>
    </dgm:pt>
  </dgm:ptLst>
  <dgm:cxnLst>
    <dgm:cxn modelId="{9234C214-55F2-134D-ABB5-5DCD3B1ACCB5}" srcId="{3F0DD5E1-1B70-5A42-9361-4CFB8420BD74}" destId="{0DFB0606-AAD6-A04A-9E52-1855979D0D7B}" srcOrd="2" destOrd="0" parTransId="{91D19D7B-A72A-F849-A203-829C18E140D8}" sibTransId="{C2A8E5CC-487E-594F-AF85-E35FB83C8D4C}"/>
    <dgm:cxn modelId="{073088B9-2C90-384E-9EF6-086EEA0C9AB8}" srcId="{3F0DD5E1-1B70-5A42-9361-4CFB8420BD74}" destId="{4F2FE304-7254-0542-80E5-A966E069DE5F}" srcOrd="0" destOrd="0" parTransId="{20E925F7-B36B-E440-9680-A79E493ED1E0}" sibTransId="{321B4AE3-060A-0940-9807-897BE7CF6C1E}"/>
    <dgm:cxn modelId="{D302CA46-EB51-2E46-9CED-96AC199ADCE8}" srcId="{0DFB0606-AAD6-A04A-9E52-1855979D0D7B}" destId="{BAE9FBFE-11B8-6A4A-BBFF-8861D09472E3}" srcOrd="0" destOrd="0" parTransId="{7F6F1A6B-C562-EF45-A266-9723CE9E9FD6}" sibTransId="{2C007C95-F9CD-E047-AF07-8560A7A93994}"/>
    <dgm:cxn modelId="{70D007D9-9021-9845-9614-9D4038CA4398}" type="presOf" srcId="{28DC4CD7-E3AC-484F-BFA9-2371D91A6BFE}" destId="{A18BDAC4-FBA0-8942-8E75-BA87FF018FE8}" srcOrd="0" destOrd="0" presId="urn:microsoft.com/office/officeart/2008/layout/VerticalCurvedList"/>
    <dgm:cxn modelId="{A724267A-C8BE-C045-A23F-B07C75EE200B}" type="presOf" srcId="{BAE9FBFE-11B8-6A4A-BBFF-8861D09472E3}" destId="{71521E50-D7E8-F147-A9B9-D17682EE505F}" srcOrd="0" destOrd="1" presId="urn:microsoft.com/office/officeart/2008/layout/VerticalCurvedList"/>
    <dgm:cxn modelId="{9E6C75DD-5A6E-DE41-AF4C-B94286E218EF}" type="presOf" srcId="{4F2FE304-7254-0542-80E5-A966E069DE5F}" destId="{8C3CD496-0AC8-754F-8E46-A33A71EC16FA}" srcOrd="0" destOrd="0" presId="urn:microsoft.com/office/officeart/2008/layout/VerticalCurvedList"/>
    <dgm:cxn modelId="{C0BA610E-9F49-DF43-83B4-8C0ADE0067ED}" srcId="{3F0DD5E1-1B70-5A42-9361-4CFB8420BD74}" destId="{2371F4F5-F96F-CD49-8F5A-06C73002BAF5}" srcOrd="1" destOrd="0" parTransId="{473D6FB4-A535-4340-A8A8-E55DE7379EC4}" sibTransId="{E8ABC0B2-064B-FC42-B135-2F4CFF956147}"/>
    <dgm:cxn modelId="{E84A959C-8929-124D-9B20-B9FDF584C616}" srcId="{4F2FE304-7254-0542-80E5-A966E069DE5F}" destId="{FFF8770E-78A2-8348-920D-98A5BA92B543}" srcOrd="0" destOrd="0" parTransId="{EE0CB0A1-0F2C-6547-A823-586EAF49C2EB}" sibTransId="{28DC4CD7-E3AC-484F-BFA9-2371D91A6BFE}"/>
    <dgm:cxn modelId="{D50316AA-A181-9F48-8AE8-C5B85C024642}" srcId="{2371F4F5-F96F-CD49-8F5A-06C73002BAF5}" destId="{36EA47E5-4DF9-3F4D-AA4D-FBF4FF00D266}" srcOrd="0" destOrd="0" parTransId="{929969C1-470E-5147-AC1B-C5EE202AD7DD}" sibTransId="{55F16266-2B08-A74B-B130-5EEE0B05709A}"/>
    <dgm:cxn modelId="{9E5E9742-11BE-EA41-8FB5-B5D41B87CED1}" type="presOf" srcId="{2371F4F5-F96F-CD49-8F5A-06C73002BAF5}" destId="{A28B3C8B-7AA8-D34B-B7A6-E24A350BE76B}" srcOrd="0" destOrd="0" presId="urn:microsoft.com/office/officeart/2008/layout/VerticalCurvedList"/>
    <dgm:cxn modelId="{0F76AEA2-4F93-3248-8891-EBEE3D5A58A7}" type="presOf" srcId="{36EA47E5-4DF9-3F4D-AA4D-FBF4FF00D266}" destId="{A28B3C8B-7AA8-D34B-B7A6-E24A350BE76B}" srcOrd="0" destOrd="1" presId="urn:microsoft.com/office/officeart/2008/layout/VerticalCurvedList"/>
    <dgm:cxn modelId="{4627B49C-17F5-E745-A353-BCAD854F59BC}" type="presOf" srcId="{FFF8770E-78A2-8348-920D-98A5BA92B543}" destId="{8C3CD496-0AC8-754F-8E46-A33A71EC16FA}" srcOrd="0" destOrd="1" presId="urn:microsoft.com/office/officeart/2008/layout/VerticalCurvedList"/>
    <dgm:cxn modelId="{81311FCD-6750-EA46-8620-B10249E2FC97}" type="presOf" srcId="{0DFB0606-AAD6-A04A-9E52-1855979D0D7B}" destId="{71521E50-D7E8-F147-A9B9-D17682EE505F}" srcOrd="0" destOrd="0" presId="urn:microsoft.com/office/officeart/2008/layout/VerticalCurvedList"/>
    <dgm:cxn modelId="{520D855E-C752-4D4A-AF96-61F23AF3FC57}" type="presOf" srcId="{3F0DD5E1-1B70-5A42-9361-4CFB8420BD74}" destId="{5D996EF1-06BB-5B47-B604-3C98EC4D9902}" srcOrd="0" destOrd="0" presId="urn:microsoft.com/office/officeart/2008/layout/VerticalCurvedList"/>
    <dgm:cxn modelId="{6E11D358-5B1B-0D4D-AAFF-732B55424EA2}" type="presParOf" srcId="{5D996EF1-06BB-5B47-B604-3C98EC4D9902}" destId="{F337B2F8-F8D7-654E-9E17-65B711D3A692}" srcOrd="0" destOrd="0" presId="urn:microsoft.com/office/officeart/2008/layout/VerticalCurvedList"/>
    <dgm:cxn modelId="{1629E407-CDC4-C349-AF45-173A20D93742}" type="presParOf" srcId="{F337B2F8-F8D7-654E-9E17-65B711D3A692}" destId="{23A4C324-AF38-6946-90F3-12947820CA3B}" srcOrd="0" destOrd="0" presId="urn:microsoft.com/office/officeart/2008/layout/VerticalCurvedList"/>
    <dgm:cxn modelId="{FDF17E71-DA0D-2346-8D75-ACA43385BDAC}" type="presParOf" srcId="{23A4C324-AF38-6946-90F3-12947820CA3B}" destId="{112380FC-5D09-AC4D-AABB-ACEA0ABDDFDF}" srcOrd="0" destOrd="0" presId="urn:microsoft.com/office/officeart/2008/layout/VerticalCurvedList"/>
    <dgm:cxn modelId="{42859029-90A8-054F-B71B-BEE633FF632C}" type="presParOf" srcId="{23A4C324-AF38-6946-90F3-12947820CA3B}" destId="{A18BDAC4-FBA0-8942-8E75-BA87FF018FE8}" srcOrd="1" destOrd="0" presId="urn:microsoft.com/office/officeart/2008/layout/VerticalCurvedList"/>
    <dgm:cxn modelId="{03C1DAA0-2D56-ED4E-9346-E3A17F8C6F79}" type="presParOf" srcId="{23A4C324-AF38-6946-90F3-12947820CA3B}" destId="{10CF5003-1986-D949-B4B6-771E842376FE}" srcOrd="2" destOrd="0" presId="urn:microsoft.com/office/officeart/2008/layout/VerticalCurvedList"/>
    <dgm:cxn modelId="{0ED41593-A8EE-0842-9F13-4BD0343B0A96}" type="presParOf" srcId="{23A4C324-AF38-6946-90F3-12947820CA3B}" destId="{B92D967E-521B-1F4E-81C5-58BF9ECF7D39}" srcOrd="3" destOrd="0" presId="urn:microsoft.com/office/officeart/2008/layout/VerticalCurvedList"/>
    <dgm:cxn modelId="{A1A48E1F-5C95-5347-9EA7-E89C2B208C36}" type="presParOf" srcId="{F337B2F8-F8D7-654E-9E17-65B711D3A692}" destId="{8C3CD496-0AC8-754F-8E46-A33A71EC16FA}" srcOrd="1" destOrd="0" presId="urn:microsoft.com/office/officeart/2008/layout/VerticalCurvedList"/>
    <dgm:cxn modelId="{61B7A8BC-C884-5F44-A50B-9D7124313917}" type="presParOf" srcId="{F337B2F8-F8D7-654E-9E17-65B711D3A692}" destId="{5E09FB9C-0F3B-4D47-9766-5C67C55B665A}" srcOrd="2" destOrd="0" presId="urn:microsoft.com/office/officeart/2008/layout/VerticalCurvedList"/>
    <dgm:cxn modelId="{481A3F1A-4449-324E-94A8-38B5B80D7B8C}" type="presParOf" srcId="{5E09FB9C-0F3B-4D47-9766-5C67C55B665A}" destId="{D68A3C75-47CA-E340-9379-EF3AABFD262C}" srcOrd="0" destOrd="0" presId="urn:microsoft.com/office/officeart/2008/layout/VerticalCurvedList"/>
    <dgm:cxn modelId="{18D04989-B59C-E14E-AD5F-DD1307C01A86}" type="presParOf" srcId="{F337B2F8-F8D7-654E-9E17-65B711D3A692}" destId="{A28B3C8B-7AA8-D34B-B7A6-E24A350BE76B}" srcOrd="3" destOrd="0" presId="urn:microsoft.com/office/officeart/2008/layout/VerticalCurvedList"/>
    <dgm:cxn modelId="{73E310D2-3ABD-3C4D-A6CF-29052DBE057D}" type="presParOf" srcId="{F337B2F8-F8D7-654E-9E17-65B711D3A692}" destId="{18B474F7-3A06-0848-8560-B3348A188947}" srcOrd="4" destOrd="0" presId="urn:microsoft.com/office/officeart/2008/layout/VerticalCurvedList"/>
    <dgm:cxn modelId="{3C8A0FFD-B0B1-844F-B2BE-BFC6E8AA8B77}" type="presParOf" srcId="{18B474F7-3A06-0848-8560-B3348A188947}" destId="{463E2AA1-BE3C-3E4B-A144-1543D59D2066}" srcOrd="0" destOrd="0" presId="urn:microsoft.com/office/officeart/2008/layout/VerticalCurvedList"/>
    <dgm:cxn modelId="{81495D14-E813-9143-B7F5-CF5C947842A4}" type="presParOf" srcId="{F337B2F8-F8D7-654E-9E17-65B711D3A692}" destId="{71521E50-D7E8-F147-A9B9-D17682EE505F}" srcOrd="5" destOrd="0" presId="urn:microsoft.com/office/officeart/2008/layout/VerticalCurvedList"/>
    <dgm:cxn modelId="{3027C2E1-93A7-7C46-905D-1F00CE4B6654}" type="presParOf" srcId="{F337B2F8-F8D7-654E-9E17-65B711D3A692}" destId="{78FCAB12-84E0-B346-8EB2-4D5D553B4F9B}" srcOrd="6" destOrd="0" presId="urn:microsoft.com/office/officeart/2008/layout/VerticalCurvedList"/>
    <dgm:cxn modelId="{4A301F4B-D8FA-AB4C-8E93-67515B9793B5}" type="presParOf" srcId="{78FCAB12-84E0-B346-8EB2-4D5D553B4F9B}" destId="{793E9E73-09F1-324F-B70E-85DF70C2A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BDAC4-FBA0-8942-8E75-BA87FF018FE8}">
      <dsp:nvSpPr>
        <dsp:cNvPr id="0" name=""/>
        <dsp:cNvSpPr/>
      </dsp:nvSpPr>
      <dsp:spPr>
        <a:xfrm>
          <a:off x="-6193208" y="-947771"/>
          <a:ext cx="7374448" cy="7374448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CD496-0AC8-754F-8E46-A33A71EC16FA}">
      <dsp:nvSpPr>
        <dsp:cNvPr id="0" name=""/>
        <dsp:cNvSpPr/>
      </dsp:nvSpPr>
      <dsp:spPr>
        <a:xfrm>
          <a:off x="760472" y="547890"/>
          <a:ext cx="9744833" cy="1095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9776" tIns="66040" rIns="66040" bIns="6604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1.</a:t>
          </a:r>
          <a:r>
            <a:rPr lang="zh-CN" altLang="en-US" sz="2600" kern="1200" dirty="0" smtClean="0"/>
            <a:t> 前言</a:t>
          </a:r>
          <a:endParaRPr lang="en-US" altLang="zh-CN" sz="26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1.1</a:t>
          </a:r>
          <a:r>
            <a:rPr lang="zh-CN" altLang="en-US" sz="2000" kern="1200" dirty="0" smtClean="0"/>
            <a:t> </a:t>
          </a:r>
          <a:r>
            <a:rPr lang="zh-CN" altLang="en-US" sz="2000" kern="1200" dirty="0" smtClean="0"/>
            <a:t>流程管理介绍； </a:t>
          </a:r>
          <a:r>
            <a:rPr lang="en-US" altLang="zh-CN" sz="2000" kern="1200" dirty="0" smtClean="0"/>
            <a:t>1.2</a:t>
          </a:r>
          <a:r>
            <a:rPr lang="zh-CN" altLang="en-US" sz="2000" kern="1200" dirty="0" smtClean="0"/>
            <a:t> </a:t>
          </a:r>
          <a:r>
            <a:rPr lang="zh-CN" altLang="en-US" sz="2000" kern="1200" dirty="0" smtClean="0"/>
            <a:t>文档目标；</a:t>
          </a:r>
          <a:endParaRPr lang="en-US" altLang="zh-CN" sz="2000" kern="1200" dirty="0" smtClean="0"/>
        </a:p>
      </dsp:txBody>
      <dsp:txXfrm>
        <a:off x="760472" y="547890"/>
        <a:ext cx="9744833" cy="1095781"/>
      </dsp:txXfrm>
    </dsp:sp>
    <dsp:sp modelId="{D68A3C75-47CA-E340-9379-EF3AABFD262C}">
      <dsp:nvSpPr>
        <dsp:cNvPr id="0" name=""/>
        <dsp:cNvSpPr/>
      </dsp:nvSpPr>
      <dsp:spPr>
        <a:xfrm>
          <a:off x="75608" y="410917"/>
          <a:ext cx="1369726" cy="136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B3C8B-7AA8-D34B-B7A6-E24A350BE76B}">
      <dsp:nvSpPr>
        <dsp:cNvPr id="0" name=""/>
        <dsp:cNvSpPr/>
      </dsp:nvSpPr>
      <dsp:spPr>
        <a:xfrm>
          <a:off x="1158788" y="2191562"/>
          <a:ext cx="9346516" cy="1095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9776" tIns="66040" rIns="66040" bIns="6604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2. </a:t>
          </a:r>
          <a:r>
            <a:rPr lang="zh-CN" altLang="en-US" sz="2600" kern="1200" dirty="0" smtClean="0"/>
            <a:t>流程管理层次图</a:t>
          </a:r>
          <a:endParaRPr lang="en-US" altLang="zh-CN" sz="26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2.1 </a:t>
          </a:r>
          <a:r>
            <a:rPr lang="zh-CN" altLang="en-US" sz="2000" kern="1200" dirty="0" smtClean="0"/>
            <a:t>流程管理层次图；</a:t>
          </a:r>
          <a:r>
            <a:rPr lang="en-US" altLang="zh-CN" sz="2000" kern="1200" dirty="0" smtClean="0"/>
            <a:t>2.2</a:t>
          </a:r>
          <a:r>
            <a:rPr lang="zh-CN" altLang="en-US" sz="2000" kern="1200" dirty="0" smtClean="0"/>
            <a:t> 流程管理各层次描述；</a:t>
          </a:r>
          <a:r>
            <a:rPr lang="en-US" altLang="zh-CN" sz="2000" kern="1200" dirty="0" smtClean="0"/>
            <a:t>2.3</a:t>
          </a:r>
          <a:r>
            <a:rPr lang="zh-CN" altLang="en-US" sz="2000" kern="1200" dirty="0" smtClean="0"/>
            <a:t> 流程管理层次关系； </a:t>
          </a:r>
          <a:endParaRPr lang="en-US" altLang="zh-CN" sz="2000" kern="1200" dirty="0" smtClean="0"/>
        </a:p>
      </dsp:txBody>
      <dsp:txXfrm>
        <a:off x="1158788" y="2191562"/>
        <a:ext cx="9346516" cy="1095781"/>
      </dsp:txXfrm>
    </dsp:sp>
    <dsp:sp modelId="{463E2AA1-BE3C-3E4B-A144-1543D59D2066}">
      <dsp:nvSpPr>
        <dsp:cNvPr id="0" name=""/>
        <dsp:cNvSpPr/>
      </dsp:nvSpPr>
      <dsp:spPr>
        <a:xfrm>
          <a:off x="473925" y="2054589"/>
          <a:ext cx="1369726" cy="136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21E50-D7E8-F147-A9B9-D17682EE505F}">
      <dsp:nvSpPr>
        <dsp:cNvPr id="0" name=""/>
        <dsp:cNvSpPr/>
      </dsp:nvSpPr>
      <dsp:spPr>
        <a:xfrm>
          <a:off x="760472" y="3835233"/>
          <a:ext cx="9744833" cy="1095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9776" tIns="66040" rIns="66040" bIns="6604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3.</a:t>
          </a:r>
          <a:r>
            <a:rPr lang="zh-CN" altLang="en-US" sz="2600" kern="1200" dirty="0" smtClean="0"/>
            <a:t> </a:t>
          </a:r>
          <a:r>
            <a:rPr lang="zh-CN" altLang="en-US" sz="2600" kern="1200" dirty="0" smtClean="0"/>
            <a:t>流程管理实现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3.1</a:t>
          </a:r>
          <a:r>
            <a:rPr lang="zh-CN" altLang="en-US" sz="2000" kern="1200" dirty="0" smtClean="0"/>
            <a:t> </a:t>
          </a:r>
          <a:r>
            <a:rPr lang="zh-CN" altLang="en-US" sz="2000" kern="1200" dirty="0" smtClean="0"/>
            <a:t>关联文档－思维种子、理论体系、流程体系、实施流程；</a:t>
          </a:r>
          <a:endParaRPr lang="zh-CN" altLang="en-US" sz="2000" kern="1200" dirty="0"/>
        </a:p>
      </dsp:txBody>
      <dsp:txXfrm>
        <a:off x="760472" y="3835233"/>
        <a:ext cx="9744833" cy="1095781"/>
      </dsp:txXfrm>
    </dsp:sp>
    <dsp:sp modelId="{793E9E73-09F1-324F-B70E-85DF70C2A5F2}">
      <dsp:nvSpPr>
        <dsp:cNvPr id="0" name=""/>
        <dsp:cNvSpPr/>
      </dsp:nvSpPr>
      <dsp:spPr>
        <a:xfrm>
          <a:off x="75608" y="3698260"/>
          <a:ext cx="1369726" cy="136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0D9DB-13FD-2440-9C4D-BFA5CD499044}" type="datetimeFigureOut">
              <a:rPr kumimoji="1" lang="zh-CN" altLang="en-US" smtClean="0"/>
              <a:t>17/6/12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2D3-F8DC-694A-9EF5-CE92ABB790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34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zh-CN" altLang="en-US" smtClean="0"/>
              <a:t>管理设计方案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768506"/>
              </p:ext>
            </p:extLst>
          </p:nvPr>
        </p:nvGraphicFramePr>
        <p:xfrm>
          <a:off x="1371600" y="2286000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62"/>
                <a:gridCol w="2468562"/>
                <a:gridCol w="1455738"/>
                <a:gridCol w="1219200"/>
                <a:gridCol w="248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2017/06/12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129896"/>
              </p:ext>
            </p:extLst>
          </p:nvPr>
        </p:nvGraphicFramePr>
        <p:xfrm>
          <a:off x="1371600" y="1379095"/>
          <a:ext cx="10580914" cy="547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流程管理介绍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流程管理</a:t>
            </a:r>
            <a:r>
              <a:rPr lang="zh-CN" altLang="en-US" dirty="0"/>
              <a:t>（</a:t>
            </a:r>
            <a:r>
              <a:rPr lang="en-US" altLang="zh-CN" dirty="0"/>
              <a:t>process management</a:t>
            </a:r>
            <a:r>
              <a:rPr lang="zh-CN" altLang="en-US" dirty="0"/>
              <a:t>），是一种以规范化的构造端到端的</a:t>
            </a:r>
            <a:r>
              <a:rPr lang="zh-CN" altLang="en-US" dirty="0" smtClean="0"/>
              <a:t>卓越业务流程为</a:t>
            </a:r>
            <a:r>
              <a:rPr lang="zh-CN" altLang="en-US" dirty="0"/>
              <a:t>中心，以持续的提高组织</a:t>
            </a:r>
            <a:r>
              <a:rPr lang="zh-CN" altLang="en-US" dirty="0" smtClean="0"/>
              <a:t>业务绩效为</a:t>
            </a:r>
            <a:r>
              <a:rPr lang="zh-CN" altLang="en-US" dirty="0"/>
              <a:t>目的的系统化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流程管理应该</a:t>
            </a:r>
            <a:r>
              <a:rPr lang="zh-CN" altLang="en-US" dirty="0"/>
              <a:t>是一个操作性的定位描述，指的是流程分析、流程定义与重定义</a:t>
            </a:r>
            <a:r>
              <a:rPr lang="zh-CN" altLang="en-US" dirty="0" smtClean="0"/>
              <a:t>、资源分配、</a:t>
            </a:r>
            <a:r>
              <a:rPr lang="zh-CN" altLang="en-US" dirty="0"/>
              <a:t>时间安排、流程质量与效率测评</a:t>
            </a:r>
            <a:r>
              <a:rPr lang="zh-CN" altLang="en-US" dirty="0" smtClean="0"/>
              <a:t>、流程优化等</a:t>
            </a:r>
            <a:r>
              <a:rPr lang="zh-CN" altLang="en-US" dirty="0"/>
              <a:t>。因为流程管理是</a:t>
            </a:r>
            <a:r>
              <a:rPr lang="zh-CN" altLang="en-US" dirty="0" smtClean="0"/>
              <a:t>为了客户需求而</a:t>
            </a:r>
            <a:r>
              <a:rPr lang="zh-CN" altLang="en-US" dirty="0"/>
              <a:t>设计的，因而这种流程会随着内外环境的变化而需要被优化。</a:t>
            </a:r>
          </a:p>
        </p:txBody>
      </p:sp>
    </p:spTree>
    <p:extLst>
      <p:ext uri="{BB962C8B-B14F-4D97-AF65-F5344CB8AC3E}">
        <p14:creationId xmlns:p14="http://schemas.microsoft.com/office/powerpoint/2010/main" val="33466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 文档目标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明确流程管理层次图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详细说明各层次图的描述与层次间关系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73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 流程</a:t>
            </a:r>
            <a:r>
              <a:rPr kumimoji="1" lang="zh-CN" altLang="en-US" dirty="0" smtClean="0"/>
              <a:t>管理层次图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32114" y="6030686"/>
            <a:ext cx="10058400" cy="511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基础核心理论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32114" y="4493984"/>
            <a:ext cx="10058400" cy="511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理论体系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32114" y="2957283"/>
            <a:ext cx="10058400" cy="511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流程体系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32114" y="1420582"/>
            <a:ext cx="10058400" cy="511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实施流程</a:t>
            </a:r>
            <a:endParaRPr kumimoji="1" lang="en-US" altLang="zh-CN" dirty="0" smtClean="0"/>
          </a:p>
        </p:txBody>
      </p:sp>
      <p:sp>
        <p:nvSpPr>
          <p:cNvPr id="9" name="上下箭头 8"/>
          <p:cNvSpPr/>
          <p:nvPr/>
        </p:nvSpPr>
        <p:spPr>
          <a:xfrm>
            <a:off x="5867397" y="4955719"/>
            <a:ext cx="642258" cy="114300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应用场景</a:t>
            </a:r>
            <a:endParaRPr kumimoji="1" lang="zh-CN" altLang="en-US"/>
          </a:p>
        </p:txBody>
      </p:sp>
      <p:sp>
        <p:nvSpPr>
          <p:cNvPr id="10" name="上下箭头 9"/>
          <p:cNvSpPr/>
          <p:nvPr/>
        </p:nvSpPr>
        <p:spPr>
          <a:xfrm>
            <a:off x="5867397" y="3409950"/>
            <a:ext cx="642258" cy="114300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角色岗位</a:t>
            </a:r>
            <a:endParaRPr kumimoji="1" lang="zh-CN" altLang="en-US" dirty="0"/>
          </a:p>
        </p:txBody>
      </p:sp>
      <p:sp>
        <p:nvSpPr>
          <p:cNvPr id="11" name="上下箭头 10"/>
          <p:cNvSpPr/>
          <p:nvPr/>
        </p:nvSpPr>
        <p:spPr>
          <a:xfrm>
            <a:off x="5840185" y="1891390"/>
            <a:ext cx="642258" cy="114300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培训监督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 流程管理各层次描述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99"/>
              </p:ext>
            </p:extLst>
          </p:nvPr>
        </p:nvGraphicFramePr>
        <p:xfrm>
          <a:off x="1371600" y="1534886"/>
          <a:ext cx="96012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公式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基础核心理论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分析问题现象最基本的理论。目前使用</a:t>
                      </a:r>
                      <a:r>
                        <a:rPr lang="en-US" altLang="zh-CN" sz="1050" dirty="0" smtClean="0"/>
                        <a:t>y=f(x)</a:t>
                      </a:r>
                      <a:r>
                        <a:rPr lang="zh-CN" altLang="en-US" sz="1050" dirty="0" smtClean="0"/>
                        <a:t>作为基础核心理论。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理论体系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与工作中应用场景对应使用的应用场景标准理论的集合。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使用基础核心理论结合各种工作需要的应用场景，筛选出对应场景标准理论，建立理论体系。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基础核心理论＋应用场景＋应用场景标准理论＝理论体系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应用场景＝项目管理；</a:t>
                      </a:r>
                      <a:endParaRPr lang="en-US" altLang="zh-CN" sz="1050" dirty="0" smtClean="0"/>
                    </a:p>
                    <a:p>
                      <a:r>
                        <a:rPr lang="zh-CN" altLang="en-US" sz="1050" dirty="0" smtClean="0"/>
                        <a:t>应用场景标准理论＝项目知识管理体系指南；</a:t>
                      </a:r>
                      <a:endParaRPr lang="en-US" altLang="zh-CN" sz="1050" dirty="0" smtClean="0"/>
                    </a:p>
                    <a:p>
                      <a:r>
                        <a:rPr lang="zh-CN" altLang="en-US" sz="1050" dirty="0" smtClean="0"/>
                        <a:t>理论体系包含项目知识管理体系指南。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流程体系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与工作中特定工作步骤的对应使用的最优工作流程的集合。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使用应用场景标准理论对具体工作的特定工作步骤进行流程标准化、规范化，建立流程体系。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理论体系＋特定工作步骤＋标准化、规范化＝流程体系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对员工在特定工作步骤时，使用最优工作流程的过程。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应用场景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对工作常见现象的抽象。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具体工作＝干系人管理；</a:t>
                      </a:r>
                      <a:endParaRPr lang="en-US" altLang="zh-CN" sz="1050" dirty="0" smtClean="0"/>
                    </a:p>
                    <a:p>
                      <a:r>
                        <a:rPr lang="zh-CN" altLang="en-US" sz="1050" dirty="0" smtClean="0"/>
                        <a:t>应用场景＝项目管理；</a:t>
                      </a:r>
                      <a:endParaRPr lang="en-US" altLang="zh-CN" sz="1050" dirty="0" smtClean="0"/>
                    </a:p>
                    <a:p>
                      <a:r>
                        <a:rPr lang="zh-CN" altLang="en-US" sz="1050" dirty="0" smtClean="0"/>
                        <a:t>项目管理包含干系人管理。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角色岗位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对工作流程实施者的抽象。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职位＋权利＋职责＝角色岗位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职位、权利、职责应该一一对应。否则会造成有职无权、有权无职、有职无责、有责无权等管理上的问题。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培训监督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将员工通过培训满足角色岗位要求、监督流程使用规范的过程。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－</a:t>
                      </a:r>
                      <a:endParaRPr lang="zh-CN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 流程管理各层次关系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63885"/>
              </p:ext>
            </p:extLst>
          </p:nvPr>
        </p:nvGraphicFramePr>
        <p:xfrm>
          <a:off x="1371600" y="2286000"/>
          <a:ext cx="9601200" cy="415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127291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名称</a:t>
                      </a:r>
                      <a:endParaRPr lang="en-US" altLang="zh-CN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关系</a:t>
                      </a:r>
                      <a:endParaRPr lang="en-US" altLang="zh-CN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基础核心理论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理论体系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流程体系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实施流程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基础核心理论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应用场景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理论体系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应用场景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角色岗位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流程体系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角色岗位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培训监督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培训监督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－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1371600" y="2275114"/>
            <a:ext cx="1915886" cy="6966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371600" y="2275114"/>
            <a:ext cx="936171" cy="1273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流程管理实现－关联</a:t>
            </a:r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Mind-Seed </a:t>
            </a:r>
            <a:r>
              <a:rPr kumimoji="1" lang="en-US" altLang="zh-CN" dirty="0" smtClean="0"/>
              <a:t>Plan1.0.0.pptx</a:t>
            </a:r>
            <a:r>
              <a:rPr kumimoji="1" lang="zh-CN" altLang="en-US" dirty="0" smtClean="0"/>
              <a:t> （思维种子计划）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Theory-System1.0.0.pptx</a:t>
            </a:r>
            <a:r>
              <a:rPr kumimoji="1" lang="zh-CN" altLang="en-US" dirty="0" smtClean="0"/>
              <a:t>（理论体系）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Workflow-System1.0.0.pptx</a:t>
            </a:r>
            <a:r>
              <a:rPr kumimoji="1" lang="zh-CN" altLang="en-US" dirty="0" smtClean="0"/>
              <a:t>（流程体系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（实施流程）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68918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9493</TotalTime>
  <Words>596</Words>
  <Application>Microsoft Macintosh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DengXian</vt:lpstr>
      <vt:lpstr>Franklin Gothic Book</vt:lpstr>
      <vt:lpstr>华文楷体</vt:lpstr>
      <vt:lpstr>TF10001025</vt:lpstr>
      <vt:lpstr>流程管理设计方案 </vt:lpstr>
      <vt:lpstr>目录</vt:lpstr>
      <vt:lpstr>1.1 流程管理介绍</vt:lpstr>
      <vt:lpstr>1.2 文档目标</vt:lpstr>
      <vt:lpstr>2.1 流程管理层次图</vt:lpstr>
      <vt:lpstr>2.2 流程管理各层次描述</vt:lpstr>
      <vt:lpstr>2.3 流程管理各层次关系</vt:lpstr>
      <vt:lpstr>3 流程管理实现－关联文档</vt:lpstr>
      <vt:lpstr>讨论环节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870</cp:revision>
  <dcterms:created xsi:type="dcterms:W3CDTF">2017-05-25T11:41:45Z</dcterms:created>
  <dcterms:modified xsi:type="dcterms:W3CDTF">2017-06-12T07:40:23Z</dcterms:modified>
</cp:coreProperties>
</file>