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pn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04" r:id="rId2"/>
    <p:sldId id="954" r:id="rId3"/>
    <p:sldId id="955" r:id="rId4"/>
    <p:sldId id="1005" r:id="rId5"/>
    <p:sldId id="1006" r:id="rId6"/>
    <p:sldId id="1007" r:id="rId7"/>
    <p:sldId id="1014" r:id="rId8"/>
    <p:sldId id="956" r:id="rId9"/>
    <p:sldId id="1008" r:id="rId10"/>
    <p:sldId id="1009" r:id="rId11"/>
    <p:sldId id="1011" r:id="rId12"/>
    <p:sldId id="1012" r:id="rId13"/>
    <p:sldId id="1013" r:id="rId14"/>
    <p:sldId id="1016" r:id="rId15"/>
    <p:sldId id="1030" r:id="rId16"/>
    <p:sldId id="1015" r:id="rId17"/>
    <p:sldId id="1029" r:id="rId18"/>
    <p:sldId id="1017" r:id="rId19"/>
    <p:sldId id="1028" r:id="rId20"/>
    <p:sldId id="1010" r:id="rId21"/>
    <p:sldId id="1033" r:id="rId22"/>
    <p:sldId id="1032" r:id="rId23"/>
    <p:sldId id="1035" r:id="rId24"/>
    <p:sldId id="1034" r:id="rId25"/>
    <p:sldId id="957" r:id="rId26"/>
    <p:sldId id="1019" r:id="rId27"/>
    <p:sldId id="1018" r:id="rId28"/>
    <p:sldId id="1031" r:id="rId29"/>
    <p:sldId id="958" r:id="rId30"/>
    <p:sldId id="1020" r:id="rId31"/>
    <p:sldId id="1021" r:id="rId32"/>
    <p:sldId id="1023" r:id="rId33"/>
    <p:sldId id="1022" r:id="rId34"/>
    <p:sldId id="1024" r:id="rId35"/>
    <p:sldId id="1027" r:id="rId36"/>
    <p:sldId id="1025" r:id="rId37"/>
    <p:sldId id="1000" r:id="rId38"/>
    <p:sldId id="986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E4ECF-9343-9C48-8A97-44CD81820353}">
          <p14:sldIdLst>
            <p14:sldId id="1004"/>
          </p14:sldIdLst>
        </p14:section>
        <p14:section name="目录" id="{6163D8E4-39B8-4C43-9BDC-3A93DCF60956}">
          <p14:sldIdLst>
            <p14:sldId id="954"/>
          </p14:sldIdLst>
        </p14:section>
        <p14:section name="引言" id="{6B9EE022-1FD0-C444-B8E9-DA52F2F05F53}">
          <p14:sldIdLst>
            <p14:sldId id="955"/>
            <p14:sldId id="1005"/>
            <p14:sldId id="1006"/>
            <p14:sldId id="1007"/>
            <p14:sldId id="1014"/>
          </p14:sldIdLst>
        </p14:section>
        <p14:section name="业界现状" id="{ACDB7507-F43E-DA4B-82FD-9DDDD0604B64}">
          <p14:sldIdLst>
            <p14:sldId id="956"/>
            <p14:sldId id="1008"/>
            <p14:sldId id="1009"/>
            <p14:sldId id="1011"/>
            <p14:sldId id="1012"/>
            <p14:sldId id="1013"/>
            <p14:sldId id="1016"/>
            <p14:sldId id="1030"/>
            <p14:sldId id="1015"/>
            <p14:sldId id="1029"/>
            <p14:sldId id="1017"/>
            <p14:sldId id="1028"/>
            <p14:sldId id="1010"/>
            <p14:sldId id="1033"/>
            <p14:sldId id="1032"/>
            <p14:sldId id="1035"/>
            <p14:sldId id="1034"/>
          </p14:sldIdLst>
        </p14:section>
        <p14:section name="技术选型" id="{98278ECC-4E1D-234C-A548-5F3E64D9FC6D}">
          <p14:sldIdLst>
            <p14:sldId id="957"/>
            <p14:sldId id="1019"/>
            <p14:sldId id="1018"/>
            <p14:sldId id="1031"/>
          </p14:sldIdLst>
        </p14:section>
        <p14:section name="升级方案" id="{E7D2E9C1-CD15-3242-BF9E-AE637187A315}">
          <p14:sldIdLst>
            <p14:sldId id="958"/>
            <p14:sldId id="1020"/>
            <p14:sldId id="1021"/>
            <p14:sldId id="1023"/>
            <p14:sldId id="1022"/>
            <p14:sldId id="1024"/>
            <p14:sldId id="1027"/>
            <p14:sldId id="1025"/>
          </p14:sldIdLst>
        </p14:section>
        <p14:section name="演示" id="{2B476B15-BC08-2E42-AFBB-336828CE998D}">
          <p14:sldIdLst>
            <p14:sldId id="1000"/>
          </p14:sldIdLst>
        </p14:section>
        <p14:section name="讨论" id="{5AB30CA4-8023-D646-9086-B6D2F557EA06}">
          <p14:sldIdLst>
            <p14:sldId id="9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F"/>
    <a:srgbClr val="0D235B"/>
    <a:srgbClr val="C6625F"/>
    <a:srgbClr val="C76562"/>
    <a:srgbClr val="4BACC7"/>
    <a:srgbClr val="C0504D"/>
    <a:srgbClr val="9ABB59"/>
    <a:srgbClr val="4F81BD"/>
    <a:srgbClr val="F79646"/>
    <a:srgbClr val="7F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2022" autoAdjust="0"/>
  </p:normalViewPr>
  <p:slideViewPr>
    <p:cSldViewPr>
      <p:cViewPr varScale="1">
        <p:scale>
          <a:sx n="121" d="100"/>
          <a:sy n="121" d="100"/>
        </p:scale>
        <p:origin x="2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各版本占有率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中国地区</a:t>
            </a:r>
            <a:r>
              <a:rPr lang="en-US" altLang="zh-CN" dirty="0" smtClean="0"/>
              <a:t>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850015849996"/>
          <c:y val="0.13215999668449"/>
          <c:w val="0.678590585534266"/>
          <c:h val="0.7486905784896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占有率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Win2000</c:v>
                </c:pt>
                <c:pt idx="1">
                  <c:v>Other</c:v>
                </c:pt>
                <c:pt idx="2">
                  <c:v>WinME</c:v>
                </c:pt>
                <c:pt idx="3">
                  <c:v>WinVista</c:v>
                </c:pt>
                <c:pt idx="4">
                  <c:v>Win2003</c:v>
                </c:pt>
                <c:pt idx="5">
                  <c:v>Win8</c:v>
                </c:pt>
                <c:pt idx="6">
                  <c:v>Win8.1</c:v>
                </c:pt>
                <c:pt idx="7">
                  <c:v>WinXP</c:v>
                </c:pt>
                <c:pt idx="8">
                  <c:v>Win10</c:v>
                </c:pt>
                <c:pt idx="9">
                  <c:v>Win7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0.05</c:v>
                </c:pt>
                <c:pt idx="3">
                  <c:v>0.23</c:v>
                </c:pt>
                <c:pt idx="4">
                  <c:v>0.25</c:v>
                </c:pt>
                <c:pt idx="5">
                  <c:v>1.16</c:v>
                </c:pt>
                <c:pt idx="6">
                  <c:v>3.67</c:v>
                </c:pt>
                <c:pt idx="7">
                  <c:v>19.51</c:v>
                </c:pt>
                <c:pt idx="8">
                  <c:v>21.53</c:v>
                </c:pt>
                <c:pt idx="9">
                  <c:v>53.56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6378768"/>
        <c:axId val="-2139383264"/>
      </c:barChart>
      <c:catAx>
        <c:axId val="-213637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endParaRPr lang="zh-CN"/>
          </a:p>
        </c:txPr>
        <c:crossAx val="-2139383264"/>
        <c:crosses val="autoZero"/>
        <c:auto val="1"/>
        <c:lblAlgn val="ctr"/>
        <c:lblOffset val="100"/>
        <c:noMultiLvlLbl val="0"/>
      </c:catAx>
      <c:valAx>
        <c:axId val="-213938326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637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-122"/>
          <a:ea typeface="Microsoft YaHei" charset="-122"/>
          <a:cs typeface="Microsoft YaHei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dirty="0" smtClean="0"/>
              <a:t>平台占有率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中国地区</a:t>
            </a:r>
            <a:r>
              <a:rPr lang="en-US" altLang="zh-CN" dirty="0" smtClean="0"/>
              <a:t>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3017170427776"/>
          <c:y val="0.37398306753795"/>
          <c:w val="0.676200376828878"/>
          <c:h val="0.5217987142842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占有率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0.0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Tablet</c:v>
                </c:pt>
                <c:pt idx="1">
                  <c:v>Desktop</c:v>
                </c:pt>
                <c:pt idx="2">
                  <c:v>Mobile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2.42</c:v>
                </c:pt>
                <c:pt idx="1">
                  <c:v>40.97</c:v>
                </c:pt>
                <c:pt idx="2">
                  <c:v>56.61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42159552"/>
        <c:axId val="-2144171392"/>
      </c:barChart>
      <c:catAx>
        <c:axId val="-214215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endParaRPr lang="zh-CN"/>
          </a:p>
        </c:txPr>
        <c:crossAx val="-2144171392"/>
        <c:crosses val="autoZero"/>
        <c:auto val="1"/>
        <c:lblAlgn val="ctr"/>
        <c:lblOffset val="100"/>
        <c:noMultiLvlLbl val="0"/>
      </c:catAx>
      <c:valAx>
        <c:axId val="-214417139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214215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-122"/>
          <a:ea typeface="Microsoft YaHei" charset="-122"/>
          <a:cs typeface="Microsoft YaHei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 altLang="en-US" dirty="0" smtClean="0"/>
              <a:t>平台占有率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中国地区</a:t>
            </a:r>
            <a:r>
              <a:rPr lang="en-US" altLang="zh-CN" dirty="0" smtClean="0"/>
              <a:t>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46053159626255"/>
          <c:y val="0.270842638303669"/>
          <c:w val="0.671161254191711"/>
          <c:h val="0.6536813853201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占有率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Other</c:v>
                </c:pt>
                <c:pt idx="1">
                  <c:v>Linux</c:v>
                </c:pt>
                <c:pt idx="2">
                  <c:v>OS X</c:v>
                </c:pt>
                <c:pt idx="3">
                  <c:v>Unknown</c:v>
                </c:pt>
                <c:pt idx="4">
                  <c:v>Windows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0.01</c:v>
                </c:pt>
                <c:pt idx="1">
                  <c:v>0.6</c:v>
                </c:pt>
                <c:pt idx="2">
                  <c:v>3.05</c:v>
                </c:pt>
                <c:pt idx="3">
                  <c:v>5.17</c:v>
                </c:pt>
                <c:pt idx="4">
                  <c:v>91.16999999999998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9663680"/>
        <c:axId val="-2139659088"/>
      </c:barChart>
      <c:catAx>
        <c:axId val="-2139663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endParaRPr lang="zh-CN"/>
          </a:p>
        </c:txPr>
        <c:crossAx val="-2139659088"/>
        <c:crosses val="autoZero"/>
        <c:auto val="1"/>
        <c:lblAlgn val="ctr"/>
        <c:lblOffset val="100"/>
        <c:noMultiLvlLbl val="0"/>
      </c:catAx>
      <c:valAx>
        <c:axId val="-2139659088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966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-122"/>
          <a:ea typeface="Microsoft YaHei" charset="-122"/>
          <a:cs typeface="Microsoft YaHei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/>
              <a:t>桌面浏览器占有率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占有率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工作表1!$A$2:$A$16</c:f>
              <c:strCache>
                <c:ptCount val="15"/>
                <c:pt idx="0">
                  <c:v>TheWorld </c:v>
                </c:pt>
                <c:pt idx="1">
                  <c:v>Opera</c:v>
                </c:pt>
                <c:pt idx="2">
                  <c:v>Other</c:v>
                </c:pt>
                <c:pt idx="3">
                  <c:v>360 Safe Browser</c:v>
                </c:pt>
                <c:pt idx="4">
                  <c:v>IE 6.0 &amp; 7.0</c:v>
                </c:pt>
                <c:pt idx="5">
                  <c:v>UC Browser</c:v>
                </c:pt>
                <c:pt idx="6">
                  <c:v>Safari</c:v>
                </c:pt>
                <c:pt idx="7">
                  <c:v>Maxthon</c:v>
                </c:pt>
                <c:pt idx="8">
                  <c:v>IE 9.0</c:v>
                </c:pt>
                <c:pt idx="9">
                  <c:v>Firefox</c:v>
                </c:pt>
                <c:pt idx="10">
                  <c:v>QQ Browser</c:v>
                </c:pt>
                <c:pt idx="11">
                  <c:v>Sogou Explorer</c:v>
                </c:pt>
                <c:pt idx="12">
                  <c:v>IE 8.0</c:v>
                </c:pt>
                <c:pt idx="13">
                  <c:v>IE 10+</c:v>
                </c:pt>
                <c:pt idx="14">
                  <c:v>Chrome (all)</c:v>
                </c:pt>
              </c:strCache>
            </c:strRef>
          </c:cat>
          <c:val>
            <c:numRef>
              <c:f>工作表1!$B$2:$B$16</c:f>
              <c:numCache>
                <c:formatCode>General</c:formatCode>
                <c:ptCount val="15"/>
                <c:pt idx="0">
                  <c:v>0.17</c:v>
                </c:pt>
                <c:pt idx="1">
                  <c:v>0.24</c:v>
                </c:pt>
                <c:pt idx="2">
                  <c:v>0.45</c:v>
                </c:pt>
                <c:pt idx="3">
                  <c:v>0.54</c:v>
                </c:pt>
                <c:pt idx="4">
                  <c:v>0.59</c:v>
                </c:pt>
                <c:pt idx="5">
                  <c:v>1.19</c:v>
                </c:pt>
                <c:pt idx="6">
                  <c:v>1.34</c:v>
                </c:pt>
                <c:pt idx="7">
                  <c:v>1.52</c:v>
                </c:pt>
                <c:pt idx="8">
                  <c:v>2.65</c:v>
                </c:pt>
                <c:pt idx="9">
                  <c:v>4.359999999999998</c:v>
                </c:pt>
                <c:pt idx="10">
                  <c:v>4.73</c:v>
                </c:pt>
                <c:pt idx="11">
                  <c:v>6.5</c:v>
                </c:pt>
                <c:pt idx="12">
                  <c:v>6.8</c:v>
                </c:pt>
                <c:pt idx="13">
                  <c:v>9.0</c:v>
                </c:pt>
                <c:pt idx="14">
                  <c:v>59.9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41662800"/>
        <c:axId val="-2141690384"/>
      </c:barChart>
      <c:catAx>
        <c:axId val="-214166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endParaRPr lang="zh-CN"/>
          </a:p>
        </c:txPr>
        <c:crossAx val="-2141690384"/>
        <c:crosses val="autoZero"/>
        <c:auto val="1"/>
        <c:lblAlgn val="ctr"/>
        <c:lblOffset val="100"/>
        <c:noMultiLvlLbl val="0"/>
      </c:catAx>
      <c:valAx>
        <c:axId val="-21416903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214166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-122"/>
          <a:ea typeface="Microsoft YaHei" charset="-122"/>
          <a:cs typeface="Microsoft YaHei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r>
              <a:rPr lang="zh-CN"/>
              <a:t>桌面、手机、平板浏览器占有率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850015849996"/>
          <c:y val="0.13215999668449"/>
          <c:w val="0.678590585534266"/>
          <c:h val="0.7486905784896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占有率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工作表1!$A$2:$A$19</c:f>
              <c:strCache>
                <c:ptCount val="18"/>
                <c:pt idx="0">
                  <c:v>Unknown</c:v>
                </c:pt>
                <c:pt idx="1">
                  <c:v>Opera</c:v>
                </c:pt>
                <c:pt idx="2">
                  <c:v>360 Safe Browser</c:v>
                </c:pt>
                <c:pt idx="3">
                  <c:v>IE 6.0 &amp; 7.0</c:v>
                </c:pt>
                <c:pt idx="4">
                  <c:v>Maxthon</c:v>
                </c:pt>
                <c:pt idx="5">
                  <c:v>Other</c:v>
                </c:pt>
                <c:pt idx="6">
                  <c:v>Samsung Internet</c:v>
                </c:pt>
                <c:pt idx="7">
                  <c:v>IE 9.0</c:v>
                </c:pt>
                <c:pt idx="8">
                  <c:v>Firefox</c:v>
                </c:pt>
                <c:pt idx="9">
                  <c:v>Safari</c:v>
                </c:pt>
                <c:pt idx="10">
                  <c:v>Sogou Explorer</c:v>
                </c:pt>
                <c:pt idx="11">
                  <c:v>IE 8.0</c:v>
                </c:pt>
                <c:pt idx="12">
                  <c:v>QQ Browser</c:v>
                </c:pt>
                <c:pt idx="13">
                  <c:v>IE 10+</c:v>
                </c:pt>
                <c:pt idx="14">
                  <c:v>Android</c:v>
                </c:pt>
                <c:pt idx="15">
                  <c:v>UC Browser</c:v>
                </c:pt>
                <c:pt idx="16">
                  <c:v>iPhone</c:v>
                </c:pt>
                <c:pt idx="17">
                  <c:v>Chrome (all)</c:v>
                </c:pt>
              </c:strCache>
            </c:str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0.02</c:v>
                </c:pt>
                <c:pt idx="1">
                  <c:v>0.12</c:v>
                </c:pt>
                <c:pt idx="2">
                  <c:v>0.23</c:v>
                </c:pt>
                <c:pt idx="3">
                  <c:v>0.24</c:v>
                </c:pt>
                <c:pt idx="4">
                  <c:v>0.62</c:v>
                </c:pt>
                <c:pt idx="5">
                  <c:v>0.61</c:v>
                </c:pt>
                <c:pt idx="6">
                  <c:v>0.71</c:v>
                </c:pt>
                <c:pt idx="7">
                  <c:v>1.09</c:v>
                </c:pt>
                <c:pt idx="8">
                  <c:v>1.79</c:v>
                </c:pt>
                <c:pt idx="9">
                  <c:v>2.1</c:v>
                </c:pt>
                <c:pt idx="10">
                  <c:v>2.66</c:v>
                </c:pt>
                <c:pt idx="11">
                  <c:v>2.79</c:v>
                </c:pt>
                <c:pt idx="12">
                  <c:v>3.47</c:v>
                </c:pt>
                <c:pt idx="13">
                  <c:v>3.71</c:v>
                </c:pt>
                <c:pt idx="14">
                  <c:v>4.72</c:v>
                </c:pt>
                <c:pt idx="15">
                  <c:v>8.639999999999998</c:v>
                </c:pt>
                <c:pt idx="16">
                  <c:v>8.88</c:v>
                </c:pt>
                <c:pt idx="17">
                  <c:v>57.6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6403536"/>
        <c:axId val="-2139139168"/>
      </c:barChart>
      <c:catAx>
        <c:axId val="-213640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pPr>
            <a:endParaRPr lang="zh-CN"/>
          </a:p>
        </c:txPr>
        <c:crossAx val="-2139139168"/>
        <c:crosses val="autoZero"/>
        <c:auto val="1"/>
        <c:lblAlgn val="ctr"/>
        <c:lblOffset val="100"/>
        <c:noMultiLvlLbl val="0"/>
      </c:catAx>
      <c:valAx>
        <c:axId val="-2139139168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640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-122"/>
          <a:ea typeface="Microsoft YaHei" charset="-122"/>
          <a:cs typeface="Microsoft YaHei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C994D-2D66-8142-997F-202F51A4A157}" type="doc">
      <dgm:prSet loTypeId="urn:microsoft.com/office/officeart/2008/layout/HexagonCluster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7637A21-4A25-794E-9669-136E9ABE3D0A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易用性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0EF7E73-FC11-F342-98AE-BD9D2C6904BB}" type="parTrans" cxnId="{995AC79B-96F1-3741-B31B-CF60A241F09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1DFA29F-1D23-4343-9D35-7BAE58BB57CE}" type="sibTrans" cxnId="{995AC79B-96F1-3741-B31B-CF60A241F09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DE24B1-118F-2B4D-B9A5-7792C77D8BD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扩展性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8977A2F-9C69-494C-AE77-A43E621D91B1}" type="parTrans" cxnId="{D0FA1D85-610A-704E-89A0-840FCC4D969C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527904F-F9BE-534D-AEC2-B3A14ECE3155}" type="sibTrans" cxnId="{D0FA1D85-610A-704E-89A0-840FCC4D969C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EAD95D3-A4DB-FB41-A214-0F64BC0249F3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代码组织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2604DEE-C899-4246-A7F1-ABBB4BB4D44E}" type="parTrans" cxnId="{4CC5C915-3232-1B40-9DD9-9E724B13967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04F4130-0C38-794E-A483-5FA41261FA0A}" type="sibTrans" cxnId="{4CC5C915-3232-1B40-9DD9-9E724B13967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22587C2-C0C3-E14E-9C65-5F431EEB4253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业务代码繁琐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9B469D8-DEDC-0345-89EE-0D53CF9BE450}" type="parTrans" cxnId="{B6D43618-19FD-5A46-B64B-1A5621FD6F7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BD7CD81-1067-4C49-ACE3-77879B4C8165}" type="sibTrans" cxnId="{B6D43618-19FD-5A46-B64B-1A5621FD6F7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F8EC975-951E-3A4C-8F15-4B99ABAFBB2E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缺少插件机制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4EF95E6-CFC1-A84B-86DF-63E363CB8519}" type="parTrans" cxnId="{7C8C1099-511B-7041-B422-8C6E4598843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662A9EF-789B-8544-8736-3A28BC69756C}" type="sibTrans" cxnId="{7C8C1099-511B-7041-B422-8C6E4598843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A201B05-ED48-4D41-B76E-A0FE45922C04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拆分限制大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306932A-BBFA-D647-983B-CDD3610D4A2B}" type="parTrans" cxnId="{2924C21D-14C1-5244-A667-20510D1E364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5493552-F608-6D48-AE07-F2E6C2A3AD5F}" type="sibTrans" cxnId="{2924C21D-14C1-5244-A667-20510D1E364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B3664EA-ECFC-6149-875C-4C5150090831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状态管理不佳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AB12D88-3BC5-D44B-A3CC-7A56A7681531}" type="parTrans" cxnId="{486BB4FA-651C-424A-860C-17873D20763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FAE38AB-B7D8-2543-8282-32D0FA78EA8A}" type="sibTrans" cxnId="{486BB4FA-651C-424A-860C-17873D20763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9B2C749-C324-2145-A867-D1BCDE0B3421}">
      <dgm:prSet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组件通信不成熟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7B85726-7764-6B42-A456-334601C0B8C7}" type="parTrans" cxnId="{D87A6509-9FB9-4B47-A980-298AACFE7C4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2098332-EEBE-CF40-9FE6-23B637939CDD}" type="sibTrans" cxnId="{D87A6509-9FB9-4B47-A980-298AACFE7C41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628E37F-16BC-F148-884B-1993D0427050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第三方代码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F3046C7-97C4-094C-99BF-A0A494304B9A}" type="parTrans" cxnId="{F9113758-8F4E-DE48-89FC-C0CAB52A15A6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9664031-4B01-7A4E-9301-ED1811EE3723}" type="sibTrans" cxnId="{F9113758-8F4E-DE48-89FC-C0CAB52A15A6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3948B46-8FAD-7546-9DF2-F71D41611AAD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数据流程复杂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49AE380-DD7E-C44E-B6D0-E1EEF080A269}" type="parTrans" cxnId="{7A9767FA-4A3E-7943-8FB3-3136DD87862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03CD281-6B93-1346-B0B9-76275276FBA3}" type="sibTrans" cxnId="{7A9767FA-4A3E-7943-8FB3-3136DD87862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00CC9C4-716D-9E4C-B7A1-AF25A2069184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设计不足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42D2C9A-2A51-DA4A-A322-FB25E9E43493}" type="parTrans" cxnId="{65CA577A-BE45-BA42-8D7C-10D4A2CC8EF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A98B752-E672-D44A-83E1-0B69FDA0C9A5}" type="sibTrans" cxnId="{65CA577A-BE45-BA42-8D7C-10D4A2CC8EF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CA3A855-7144-6C48-A76D-498E30376A23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缺少高级路由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AB80E99-385C-DE4C-A403-C5ED4AD3317A}" type="parTrans" cxnId="{ECF63AC8-C07A-8742-8D81-3C75D12A628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C2C249A-7F96-BD4F-AC48-8452BCD71F6C}" type="sibTrans" cxnId="{ECF63AC8-C07A-8742-8D81-3C75D12A628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04C273C-5C2E-4448-9CB0-AD7AF37B9806}">
      <dgm:prSet/>
      <dgm:spPr/>
      <dgm:t>
        <a:bodyPr/>
        <a:lstStyle/>
        <a:p>
          <a:r>
            <a:rPr lang="zh-CN" altLang="en-US" smtClean="0">
              <a:latin typeface="Microsoft YaHei" charset="-122"/>
              <a:ea typeface="Microsoft YaHei" charset="-122"/>
              <a:cs typeface="Microsoft YaHei" charset="-122"/>
            </a:rPr>
            <a:t>表单校验不成熟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8CD9E58-25FF-154C-86F5-005A46F6E7A2}" type="parTrans" cxnId="{F1B895A9-1605-3147-9DCD-64031E152E79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FC22FAD-1234-9142-B7DF-F7D5FB299C31}" type="sibTrans" cxnId="{F1B895A9-1605-3147-9DCD-64031E152E79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683FF5E-C9B7-EC4A-B0F0-C5952B5A0366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部分概念易混淆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0A14FA2-7207-EF40-BCBD-8AE7454090BD}" type="parTrans" cxnId="{D89C1536-488D-D54F-991C-8118DB2751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8D5FC83-5367-414D-836D-AED1D8216EDE}" type="sibTrans" cxnId="{D89C1536-488D-D54F-991C-8118DB2751C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4BDE74-5DB1-CC49-8113-9EF455DA1B05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扩展机制较复杂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20151B9-B4EE-E74C-A3F4-D32CC41D3911}" type="parTrans" cxnId="{E8939E76-B969-9240-AF1B-6616875C357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308FB61-F197-F24C-ACD0-8FEAF790536C}" type="sibTrans" cxnId="{E8939E76-B969-9240-AF1B-6616875C357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58AB9F4-BADC-D043-AF24-CF913ABAD1B6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组件管理复杂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B964D0-4E1C-D440-BD86-4B169C406DD4}" type="parTrans" cxnId="{100F303E-DB48-1B43-848D-B9ADFEC9CE0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BED4D71-CE98-A045-9041-A099B8BD0491}" type="sibTrans" cxnId="{100F303E-DB48-1B43-848D-B9ADFEC9CE0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8CD4EA8-1E7E-E442-A7A6-8284771DD466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过时的技术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D81B4F9-56E2-7842-A249-CCA7D1273950}" type="sibTrans" cxnId="{B4B99E67-A925-6A43-A72B-673D1119349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00C9E11-4006-824A-8483-81B08FDBC8DE}" type="parTrans" cxnId="{B4B99E67-A925-6A43-A72B-673D1119349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3BAA92A-D0A0-774B-BD61-257B9539BB51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开发效率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72F986D-AC36-9A47-B9CB-6A2485752650}" type="parTrans" cxnId="{1A12C86D-8E74-0847-B2F4-66C6FC77B8A3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F69B35B-3CFD-1A4E-A6C5-DFBEC55A0E38}" type="sibTrans" cxnId="{1A12C86D-8E74-0847-B2F4-66C6FC77B8A3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C20097-FAE7-2249-9713-4D7441A2CD75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人才流失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F4DA576-4496-B048-A5E8-559D3DF341E3}" type="parTrans" cxnId="{A7F62736-C6DB-F647-BB6B-F762D34E5B89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314B10E-C85C-5347-A237-79A2B4358771}" type="sibTrans" cxnId="{A7F62736-C6DB-F647-BB6B-F762D34E5B89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921E379-B187-B241-8F35-6655336223E4}">
      <dgm:prSet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招聘困难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A383A9D-19EE-2340-BE4D-0B7A8DAAAF46}" type="parTrans" cxnId="{A7DA253A-2F9C-2C47-B740-E4E9B301D75C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7FA5CC3-97A9-234E-B1CE-F90BF5D2A7B2}" type="sibTrans" cxnId="{A7DA253A-2F9C-2C47-B740-E4E9B301D75C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23C9A7D-73FA-4241-9B16-E6E1118D9D1E}" type="pres">
      <dgm:prSet presAssocID="{8E0C994D-2D66-8142-997F-202F51A4A15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20E5B91C-02EC-E84D-B6A4-BDE96BBA8F1D}" type="pres">
      <dgm:prSet presAssocID="{A7637A21-4A25-794E-9669-136E9ABE3D0A}" presName="text1" presStyleCnt="0"/>
      <dgm:spPr/>
    </dgm:pt>
    <dgm:pt modelId="{E1C01B58-6F9C-0545-8F27-F11C6C8E0774}" type="pres">
      <dgm:prSet presAssocID="{A7637A21-4A25-794E-9669-136E9ABE3D0A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69224-0B82-1B4D-B50F-D65FAC045258}" type="pres">
      <dgm:prSet presAssocID="{A7637A21-4A25-794E-9669-136E9ABE3D0A}" presName="textaccent1" presStyleCnt="0"/>
      <dgm:spPr/>
    </dgm:pt>
    <dgm:pt modelId="{CAF3E785-1C4A-C842-9C3B-54DAA9DB52AE}" type="pres">
      <dgm:prSet presAssocID="{A7637A21-4A25-794E-9669-136E9ABE3D0A}" presName="accentRepeatNode" presStyleLbl="solidAlignAcc1" presStyleIdx="0" presStyleCnt="10"/>
      <dgm:spPr/>
    </dgm:pt>
    <dgm:pt modelId="{2A87CF44-63D1-0E42-AAFF-4FC7CAAD1523}" type="pres">
      <dgm:prSet presAssocID="{61DFA29F-1D23-4343-9D35-7BAE58BB57CE}" presName="image1" presStyleCnt="0"/>
      <dgm:spPr/>
    </dgm:pt>
    <dgm:pt modelId="{5EDC940D-0EE2-6144-8497-698A738C128D}" type="pres">
      <dgm:prSet presAssocID="{61DFA29F-1D23-4343-9D35-7BAE58BB57CE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BAA73536-A161-E941-B65F-3CA2C9BAB526}" type="pres">
      <dgm:prSet presAssocID="{61DFA29F-1D23-4343-9D35-7BAE58BB57CE}" presName="imageaccent1" presStyleCnt="0"/>
      <dgm:spPr/>
    </dgm:pt>
    <dgm:pt modelId="{3CB7E123-AE36-8340-9994-DBF4E43FD37B}" type="pres">
      <dgm:prSet presAssocID="{61DFA29F-1D23-4343-9D35-7BAE58BB57CE}" presName="accentRepeatNode" presStyleLbl="solidAlignAcc1" presStyleIdx="1" presStyleCnt="10"/>
      <dgm:spPr/>
    </dgm:pt>
    <dgm:pt modelId="{AFCD4519-1694-F94F-8BA8-35B688408DAA}" type="pres">
      <dgm:prSet presAssocID="{9CDE24B1-118F-2B4D-B9A5-7792C77D8BD0}" presName="text2" presStyleCnt="0"/>
      <dgm:spPr/>
    </dgm:pt>
    <dgm:pt modelId="{34F7B3E8-E64C-6A4F-B6ED-BC91906A4934}" type="pres">
      <dgm:prSet presAssocID="{9CDE24B1-118F-2B4D-B9A5-7792C77D8BD0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607B1-2714-BC44-9426-8C7BEF99670F}" type="pres">
      <dgm:prSet presAssocID="{9CDE24B1-118F-2B4D-B9A5-7792C77D8BD0}" presName="textaccent2" presStyleCnt="0"/>
      <dgm:spPr/>
    </dgm:pt>
    <dgm:pt modelId="{131617AD-C90A-D845-A783-4DC8C53FA7F0}" type="pres">
      <dgm:prSet presAssocID="{9CDE24B1-118F-2B4D-B9A5-7792C77D8BD0}" presName="accentRepeatNode" presStyleLbl="solidAlignAcc1" presStyleIdx="2" presStyleCnt="10"/>
      <dgm:spPr/>
    </dgm:pt>
    <dgm:pt modelId="{4CEF456D-4649-064F-9AC6-1DB706BA0F10}" type="pres">
      <dgm:prSet presAssocID="{6527904F-F9BE-534D-AEC2-B3A14ECE3155}" presName="image2" presStyleCnt="0"/>
      <dgm:spPr/>
    </dgm:pt>
    <dgm:pt modelId="{3183119A-ED02-0B4A-B817-7A7F34644A70}" type="pres">
      <dgm:prSet presAssocID="{6527904F-F9BE-534D-AEC2-B3A14ECE3155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FE7DEC0A-7C7B-5644-AE03-FA12D1F1D8D3}" type="pres">
      <dgm:prSet presAssocID="{6527904F-F9BE-534D-AEC2-B3A14ECE3155}" presName="imageaccent2" presStyleCnt="0"/>
      <dgm:spPr/>
    </dgm:pt>
    <dgm:pt modelId="{DF89D911-34EA-9C47-B34F-5F98D9562164}" type="pres">
      <dgm:prSet presAssocID="{6527904F-F9BE-534D-AEC2-B3A14ECE3155}" presName="accentRepeatNode" presStyleLbl="solidAlignAcc1" presStyleIdx="3" presStyleCnt="10"/>
      <dgm:spPr/>
    </dgm:pt>
    <dgm:pt modelId="{E4546805-2F1A-3D47-80A4-43000F56E819}" type="pres">
      <dgm:prSet presAssocID="{1EAD95D3-A4DB-FB41-A214-0F64BC0249F3}" presName="text3" presStyleCnt="0"/>
      <dgm:spPr/>
    </dgm:pt>
    <dgm:pt modelId="{7D111522-7DD1-3245-9EB2-3E42CB086A8D}" type="pres">
      <dgm:prSet presAssocID="{1EAD95D3-A4DB-FB41-A214-0F64BC0249F3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188AC-C67D-3A44-97BF-64D30EA8F069}" type="pres">
      <dgm:prSet presAssocID="{1EAD95D3-A4DB-FB41-A214-0F64BC0249F3}" presName="textaccent3" presStyleCnt="0"/>
      <dgm:spPr/>
    </dgm:pt>
    <dgm:pt modelId="{CA4EC2AE-87B6-A646-90EC-6FA8C974E8A8}" type="pres">
      <dgm:prSet presAssocID="{1EAD95D3-A4DB-FB41-A214-0F64BC0249F3}" presName="accentRepeatNode" presStyleLbl="solidAlignAcc1" presStyleIdx="4" presStyleCnt="10"/>
      <dgm:spPr/>
    </dgm:pt>
    <dgm:pt modelId="{F04C7238-7DD0-C346-9FFC-41414B129409}" type="pres">
      <dgm:prSet presAssocID="{604F4130-0C38-794E-A483-5FA41261FA0A}" presName="image3" presStyleCnt="0"/>
      <dgm:spPr/>
    </dgm:pt>
    <dgm:pt modelId="{DDD5C3E5-299F-E048-BD36-595E02333E65}" type="pres">
      <dgm:prSet presAssocID="{604F4130-0C38-794E-A483-5FA41261FA0A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E7F0E1BB-7D02-034E-95F9-830EAC489766}" type="pres">
      <dgm:prSet presAssocID="{604F4130-0C38-794E-A483-5FA41261FA0A}" presName="imageaccent3" presStyleCnt="0"/>
      <dgm:spPr/>
    </dgm:pt>
    <dgm:pt modelId="{1CFE9EE9-9FF9-2645-90E4-82AA9AB3FB1C}" type="pres">
      <dgm:prSet presAssocID="{604F4130-0C38-794E-A483-5FA41261FA0A}" presName="accentRepeatNode" presStyleLbl="solidAlignAcc1" presStyleIdx="5" presStyleCnt="10"/>
      <dgm:spPr/>
    </dgm:pt>
    <dgm:pt modelId="{F10C4818-F127-6345-A238-D80808E65EC5}" type="pres">
      <dgm:prSet presAssocID="{B00CC9C4-716D-9E4C-B7A1-AF25A2069184}" presName="text4" presStyleCnt="0"/>
      <dgm:spPr/>
    </dgm:pt>
    <dgm:pt modelId="{D525B145-763E-4F4E-A7AA-202D9CD07725}" type="pres">
      <dgm:prSet presAssocID="{B00CC9C4-716D-9E4C-B7A1-AF25A2069184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6E29A-5A96-1549-9014-A00CD9820EA7}" type="pres">
      <dgm:prSet presAssocID="{B00CC9C4-716D-9E4C-B7A1-AF25A2069184}" presName="textaccent4" presStyleCnt="0"/>
      <dgm:spPr/>
    </dgm:pt>
    <dgm:pt modelId="{1544CEC8-9AF9-EC41-80B9-D294A08A22DB}" type="pres">
      <dgm:prSet presAssocID="{B00CC9C4-716D-9E4C-B7A1-AF25A2069184}" presName="accentRepeatNode" presStyleLbl="solidAlignAcc1" presStyleIdx="6" presStyleCnt="10"/>
      <dgm:spPr/>
    </dgm:pt>
    <dgm:pt modelId="{B38092FD-93EF-F74D-AC98-EF7EFCBC86C3}" type="pres">
      <dgm:prSet presAssocID="{CA98B752-E672-D44A-83E1-0B69FDA0C9A5}" presName="image4" presStyleCnt="0"/>
      <dgm:spPr/>
    </dgm:pt>
    <dgm:pt modelId="{BEA87D74-4C37-5C45-933F-76E6703D92F9}" type="pres">
      <dgm:prSet presAssocID="{CA98B752-E672-D44A-83E1-0B69FDA0C9A5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B08A9D88-B230-354F-AF6C-1B70A4CF79D0}" type="pres">
      <dgm:prSet presAssocID="{CA98B752-E672-D44A-83E1-0B69FDA0C9A5}" presName="imageaccent4" presStyleCnt="0"/>
      <dgm:spPr/>
    </dgm:pt>
    <dgm:pt modelId="{882B96E4-439D-124A-9335-0BE90852C665}" type="pres">
      <dgm:prSet presAssocID="{CA98B752-E672-D44A-83E1-0B69FDA0C9A5}" presName="accentRepeatNode" presStyleLbl="solidAlignAcc1" presStyleIdx="7" presStyleCnt="10"/>
      <dgm:spPr/>
    </dgm:pt>
    <dgm:pt modelId="{47F86E54-2CCB-EB44-9D1A-2E47F0770B47}" type="pres">
      <dgm:prSet presAssocID="{88CD4EA8-1E7E-E442-A7A6-8284771DD466}" presName="text5" presStyleCnt="0"/>
      <dgm:spPr/>
    </dgm:pt>
    <dgm:pt modelId="{476A9A08-FF1E-4542-BAFE-7BDCF0390BDF}" type="pres">
      <dgm:prSet presAssocID="{88CD4EA8-1E7E-E442-A7A6-8284771DD466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50811C-5138-FA40-AFCD-BA7C3B1F0777}" type="pres">
      <dgm:prSet presAssocID="{88CD4EA8-1E7E-E442-A7A6-8284771DD466}" presName="textaccent5" presStyleCnt="0"/>
      <dgm:spPr/>
    </dgm:pt>
    <dgm:pt modelId="{0B3AD5A2-F9F9-0D44-B900-6D9F19E1D6D4}" type="pres">
      <dgm:prSet presAssocID="{88CD4EA8-1E7E-E442-A7A6-8284771DD466}" presName="accentRepeatNode" presStyleLbl="solidAlignAcc1" presStyleIdx="8" presStyleCnt="10"/>
      <dgm:spPr/>
    </dgm:pt>
    <dgm:pt modelId="{A57DA001-508C-2E46-8647-359377585837}" type="pres">
      <dgm:prSet presAssocID="{BD81B4F9-56E2-7842-A249-CCA7D1273950}" presName="image5" presStyleCnt="0"/>
      <dgm:spPr/>
    </dgm:pt>
    <dgm:pt modelId="{1C75288C-6A43-4C4E-A413-6865E41C28A3}" type="pres">
      <dgm:prSet presAssocID="{BD81B4F9-56E2-7842-A249-CCA7D1273950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2C80C59C-1518-2F40-8EE3-06D0D38E3A2D}" type="pres">
      <dgm:prSet presAssocID="{BD81B4F9-56E2-7842-A249-CCA7D1273950}" presName="imageaccent5" presStyleCnt="0"/>
      <dgm:spPr/>
    </dgm:pt>
    <dgm:pt modelId="{DFA90013-C775-D34A-81D7-A9D478697404}" type="pres">
      <dgm:prSet presAssocID="{BD81B4F9-56E2-7842-A249-CCA7D1273950}" presName="accentRepeatNode" presStyleLbl="solidAlignAcc1" presStyleIdx="9" presStyleCnt="10"/>
      <dgm:spPr/>
    </dgm:pt>
  </dgm:ptLst>
  <dgm:cxnLst>
    <dgm:cxn modelId="{62524980-690A-864A-8F4E-C844088B2240}" type="presOf" srcId="{6527904F-F9BE-534D-AEC2-B3A14ECE3155}" destId="{3183119A-ED02-0B4A-B817-7A7F34644A70}" srcOrd="0" destOrd="0" presId="urn:microsoft.com/office/officeart/2008/layout/HexagonCluster"/>
    <dgm:cxn modelId="{DC4F7298-A696-9641-9AE5-6E10F04541A8}" type="presOf" srcId="{A683FF5E-C9B7-EC4A-B0F0-C5952B5A0366}" destId="{E1C01B58-6F9C-0545-8F27-F11C6C8E0774}" srcOrd="0" destOrd="3" presId="urn:microsoft.com/office/officeart/2008/layout/HexagonCluster"/>
    <dgm:cxn modelId="{A7F62736-C6DB-F647-BB6B-F762D34E5B89}" srcId="{88CD4EA8-1E7E-E442-A7A6-8284771DD466}" destId="{A8C20097-FAE7-2249-9713-4D7441A2CD75}" srcOrd="1" destOrd="0" parTransId="{5F4DA576-4496-B048-A5E8-559D3DF341E3}" sibTransId="{F314B10E-C85C-5347-A237-79A2B4358771}"/>
    <dgm:cxn modelId="{EDCACE3C-5F2D-C348-8588-83F7CFFAB216}" type="presOf" srcId="{B00CC9C4-716D-9E4C-B7A1-AF25A2069184}" destId="{D525B145-763E-4F4E-A7AA-202D9CD07725}" srcOrd="0" destOrd="0" presId="urn:microsoft.com/office/officeart/2008/layout/HexagonCluster"/>
    <dgm:cxn modelId="{F9113758-8F4E-DE48-89FC-C0CAB52A15A6}" srcId="{1EAD95D3-A4DB-FB41-A214-0F64BC0249F3}" destId="{A628E37F-16BC-F148-884B-1993D0427050}" srcOrd="1" destOrd="0" parTransId="{1F3046C7-97C4-094C-99BF-A0A494304B9A}" sibTransId="{29664031-4B01-7A4E-9301-ED1811EE3723}"/>
    <dgm:cxn modelId="{4CC5C915-3232-1B40-9DD9-9E724B139678}" srcId="{8E0C994D-2D66-8142-997F-202F51A4A157}" destId="{1EAD95D3-A4DB-FB41-A214-0F64BC0249F3}" srcOrd="2" destOrd="0" parTransId="{D2604DEE-C899-4246-A7F1-ABBB4BB4D44E}" sibTransId="{604F4130-0C38-794E-A483-5FA41261FA0A}"/>
    <dgm:cxn modelId="{0C8A14F2-AE98-A840-945E-89448A4EE815}" type="presOf" srcId="{88CD4EA8-1E7E-E442-A7A6-8284771DD466}" destId="{476A9A08-FF1E-4542-BAFE-7BDCF0390BDF}" srcOrd="0" destOrd="0" presId="urn:microsoft.com/office/officeart/2008/layout/HexagonCluster"/>
    <dgm:cxn modelId="{995AC79B-96F1-3741-B31B-CF60A241F09B}" srcId="{8E0C994D-2D66-8142-997F-202F51A4A157}" destId="{A7637A21-4A25-794E-9669-136E9ABE3D0A}" srcOrd="0" destOrd="0" parTransId="{40EF7E73-FC11-F342-98AE-BD9D2C6904BB}" sibTransId="{61DFA29F-1D23-4343-9D35-7BAE58BB57CE}"/>
    <dgm:cxn modelId="{5BC050E0-A3E8-344F-9F48-2012FFA9EDE9}" type="presOf" srcId="{D84BDE74-5DB1-CC49-8113-9EF455DA1B05}" destId="{34F7B3E8-E64C-6A4F-B6ED-BC91906A4934}" srcOrd="0" destOrd="2" presId="urn:microsoft.com/office/officeart/2008/layout/HexagonCluster"/>
    <dgm:cxn modelId="{ECF63AC8-C07A-8742-8D81-3C75D12A628E}" srcId="{B00CC9C4-716D-9E4C-B7A1-AF25A2069184}" destId="{ACA3A855-7144-6C48-A76D-498E30376A23}" srcOrd="0" destOrd="0" parTransId="{AAB80E99-385C-DE4C-A403-C5ED4AD3317A}" sibTransId="{7C2C249A-7F96-BD4F-AC48-8452BCD71F6C}"/>
    <dgm:cxn modelId="{38AC627C-2AB8-0542-AC5E-DB685004F66B}" type="presOf" srcId="{C9B2C749-C324-2145-A867-D1BCDE0B3421}" destId="{D525B145-763E-4F4E-A7AA-202D9CD07725}" srcOrd="0" destOrd="3" presId="urn:microsoft.com/office/officeart/2008/layout/HexagonCluster"/>
    <dgm:cxn modelId="{815E3260-4AC7-CB4F-91C1-AC3E9860A780}" type="presOf" srcId="{A628E37F-16BC-F148-884B-1993D0427050}" destId="{7D111522-7DD1-3245-9EB2-3E42CB086A8D}" srcOrd="0" destOrd="2" presId="urn:microsoft.com/office/officeart/2008/layout/HexagonCluster"/>
    <dgm:cxn modelId="{1A4825DC-4B25-0848-B0C9-1D0806EEC695}" type="presOf" srcId="{704C273C-5C2E-4448-9CB0-AD7AF37B9806}" destId="{D525B145-763E-4F4E-A7AA-202D9CD07725}" srcOrd="0" destOrd="4" presId="urn:microsoft.com/office/officeart/2008/layout/HexagonCluster"/>
    <dgm:cxn modelId="{100F303E-DB48-1B43-848D-B9ADFEC9CE0D}" srcId="{1EAD95D3-A4DB-FB41-A214-0F64BC0249F3}" destId="{358AB9F4-BADC-D043-AF24-CF913ABAD1B6}" srcOrd="2" destOrd="0" parTransId="{78B964D0-4E1C-D440-BD86-4B169C406DD4}" sibTransId="{EBED4D71-CE98-A045-9041-A099B8BD0491}"/>
    <dgm:cxn modelId="{B6D43618-19FD-5A46-B64B-1A5621FD6F7A}" srcId="{A7637A21-4A25-794E-9669-136E9ABE3D0A}" destId="{E22587C2-C0C3-E14E-9C65-5F431EEB4253}" srcOrd="0" destOrd="0" parTransId="{19B469D8-DEDC-0345-89EE-0D53CF9BE450}" sibTransId="{3BD7CD81-1067-4C49-ACE3-77879B4C8165}"/>
    <dgm:cxn modelId="{B971E458-0899-F649-B79A-3A53E552CB5D}" type="presOf" srcId="{E22587C2-C0C3-E14E-9C65-5F431EEB4253}" destId="{E1C01B58-6F9C-0545-8F27-F11C6C8E0774}" srcOrd="0" destOrd="1" presId="urn:microsoft.com/office/officeart/2008/layout/HexagonCluster"/>
    <dgm:cxn modelId="{7A9767FA-4A3E-7943-8FB3-3136DD878620}" srcId="{A7637A21-4A25-794E-9669-136E9ABE3D0A}" destId="{E3948B46-8FAD-7546-9DF2-F71D41611AAD}" srcOrd="1" destOrd="0" parTransId="{F49AE380-DD7E-C44E-B6D0-E1EEF080A269}" sibTransId="{103CD281-6B93-1346-B0B9-76275276FBA3}"/>
    <dgm:cxn modelId="{0035D427-59F0-354F-80B9-DCD38BAF8F39}" type="presOf" srcId="{AB3664EA-ECFC-6149-875C-4C5150090831}" destId="{D525B145-763E-4F4E-A7AA-202D9CD07725}" srcOrd="0" destOrd="2" presId="urn:microsoft.com/office/officeart/2008/layout/HexagonCluster"/>
    <dgm:cxn modelId="{F3B667A6-644A-7A48-8C99-0E48C6693E19}" type="presOf" srcId="{1EAD95D3-A4DB-FB41-A214-0F64BC0249F3}" destId="{7D111522-7DD1-3245-9EB2-3E42CB086A8D}" srcOrd="0" destOrd="0" presId="urn:microsoft.com/office/officeart/2008/layout/HexagonCluster"/>
    <dgm:cxn modelId="{D89C1536-488D-D54F-991C-8118DB2751CE}" srcId="{A7637A21-4A25-794E-9669-136E9ABE3D0A}" destId="{A683FF5E-C9B7-EC4A-B0F0-C5952B5A0366}" srcOrd="2" destOrd="0" parTransId="{D0A14FA2-7207-EF40-BCBD-8AE7454090BD}" sibTransId="{68D5FC83-5367-414D-836D-AED1D8216EDE}"/>
    <dgm:cxn modelId="{D3EA7DC5-A8E3-934D-8AFF-33A22B84F0B0}" type="presOf" srcId="{61DFA29F-1D23-4343-9D35-7BAE58BB57CE}" destId="{5EDC940D-0EE2-6144-8497-698A738C128D}" srcOrd="0" destOrd="0" presId="urn:microsoft.com/office/officeart/2008/layout/HexagonCluster"/>
    <dgm:cxn modelId="{DB0FDB0C-90A1-154D-8F01-389B4E3BA23D}" type="presOf" srcId="{BD81B4F9-56E2-7842-A249-CCA7D1273950}" destId="{1C75288C-6A43-4C4E-A413-6865E41C28A3}" srcOrd="0" destOrd="0" presId="urn:microsoft.com/office/officeart/2008/layout/HexagonCluster"/>
    <dgm:cxn modelId="{E9FC289A-4611-AA48-A78B-0B3437AE9B42}" type="presOf" srcId="{23BAA92A-D0A0-774B-BD61-257B9539BB51}" destId="{476A9A08-FF1E-4542-BAFE-7BDCF0390BDF}" srcOrd="0" destOrd="1" presId="urn:microsoft.com/office/officeart/2008/layout/HexagonCluster"/>
    <dgm:cxn modelId="{5B485B2B-6BDF-2645-95FC-9ED138473EEB}" type="presOf" srcId="{ACA3A855-7144-6C48-A76D-498E30376A23}" destId="{D525B145-763E-4F4E-A7AA-202D9CD07725}" srcOrd="0" destOrd="1" presId="urn:microsoft.com/office/officeart/2008/layout/HexagonCluster"/>
    <dgm:cxn modelId="{0DEBB8BF-FCBC-0541-934A-5029A590C868}" type="presOf" srcId="{A7637A21-4A25-794E-9669-136E9ABE3D0A}" destId="{E1C01B58-6F9C-0545-8F27-F11C6C8E0774}" srcOrd="0" destOrd="0" presId="urn:microsoft.com/office/officeart/2008/layout/HexagonCluster"/>
    <dgm:cxn modelId="{B90352C7-19B1-464B-BE65-7A56A7ACDB41}" type="presOf" srcId="{C921E379-B187-B241-8F35-6655336223E4}" destId="{476A9A08-FF1E-4542-BAFE-7BDCF0390BDF}" srcOrd="0" destOrd="3" presId="urn:microsoft.com/office/officeart/2008/layout/HexagonCluster"/>
    <dgm:cxn modelId="{F1B895A9-1605-3147-9DCD-64031E152E79}" srcId="{B00CC9C4-716D-9E4C-B7A1-AF25A2069184}" destId="{704C273C-5C2E-4448-9CB0-AD7AF37B9806}" srcOrd="3" destOrd="0" parTransId="{B8CD9E58-25FF-154C-86F5-005A46F6E7A2}" sibTransId="{8FC22FAD-1234-9142-B7DF-F7D5FB299C31}"/>
    <dgm:cxn modelId="{486BB4FA-651C-424A-860C-17873D207638}" srcId="{B00CC9C4-716D-9E4C-B7A1-AF25A2069184}" destId="{AB3664EA-ECFC-6149-875C-4C5150090831}" srcOrd="1" destOrd="0" parTransId="{8AB12D88-3BC5-D44B-A3CC-7A56A7681531}" sibTransId="{AFAE38AB-B7D8-2543-8282-32D0FA78EA8A}"/>
    <dgm:cxn modelId="{6A77899B-0CD6-8343-91D4-09950D7C8701}" type="presOf" srcId="{604F4130-0C38-794E-A483-5FA41261FA0A}" destId="{DDD5C3E5-299F-E048-BD36-595E02333E65}" srcOrd="0" destOrd="0" presId="urn:microsoft.com/office/officeart/2008/layout/HexagonCluster"/>
    <dgm:cxn modelId="{D0FA1D85-610A-704E-89A0-840FCC4D969C}" srcId="{8E0C994D-2D66-8142-997F-202F51A4A157}" destId="{9CDE24B1-118F-2B4D-B9A5-7792C77D8BD0}" srcOrd="1" destOrd="0" parTransId="{58977A2F-9C69-494C-AE77-A43E621D91B1}" sibTransId="{6527904F-F9BE-534D-AEC2-B3A14ECE3155}"/>
    <dgm:cxn modelId="{A7DA253A-2F9C-2C47-B740-E4E9B301D75C}" srcId="{88CD4EA8-1E7E-E442-A7A6-8284771DD466}" destId="{C921E379-B187-B241-8F35-6655336223E4}" srcOrd="2" destOrd="0" parTransId="{5A383A9D-19EE-2340-BE4D-0B7A8DAAAF46}" sibTransId="{37FA5CC3-97A9-234E-B1CE-F90BF5D2A7B2}"/>
    <dgm:cxn modelId="{D1EE0867-17CF-0F43-AF5D-C5466E826F24}" type="presOf" srcId="{1F8EC975-951E-3A4C-8F15-4B99ABAFBB2E}" destId="{34F7B3E8-E64C-6A4F-B6ED-BC91906A4934}" srcOrd="0" destOrd="1" presId="urn:microsoft.com/office/officeart/2008/layout/HexagonCluster"/>
    <dgm:cxn modelId="{DEFA5ED9-6754-7C4E-B9E5-03A03D9571CD}" type="presOf" srcId="{A8C20097-FAE7-2249-9713-4D7441A2CD75}" destId="{476A9A08-FF1E-4542-BAFE-7BDCF0390BDF}" srcOrd="0" destOrd="2" presId="urn:microsoft.com/office/officeart/2008/layout/HexagonCluster"/>
    <dgm:cxn modelId="{7C8C1099-511B-7041-B422-8C6E45988430}" srcId="{9CDE24B1-118F-2B4D-B9A5-7792C77D8BD0}" destId="{1F8EC975-951E-3A4C-8F15-4B99ABAFBB2E}" srcOrd="0" destOrd="0" parTransId="{F4EF95E6-CFC1-A84B-86DF-63E363CB8519}" sibTransId="{0662A9EF-789B-8544-8736-3A28BC69756C}"/>
    <dgm:cxn modelId="{2924C21D-14C1-5244-A667-20510D1E3641}" srcId="{1EAD95D3-A4DB-FB41-A214-0F64BC0249F3}" destId="{3A201B05-ED48-4D41-B76E-A0FE45922C04}" srcOrd="0" destOrd="0" parTransId="{E306932A-BBFA-D647-983B-CDD3610D4A2B}" sibTransId="{B5493552-F608-6D48-AE07-F2E6C2A3AD5F}"/>
    <dgm:cxn modelId="{D9CBA57C-EE73-DA4B-89A2-1E4DB875015A}" type="presOf" srcId="{3A201B05-ED48-4D41-B76E-A0FE45922C04}" destId="{7D111522-7DD1-3245-9EB2-3E42CB086A8D}" srcOrd="0" destOrd="1" presId="urn:microsoft.com/office/officeart/2008/layout/HexagonCluster"/>
    <dgm:cxn modelId="{81924337-AAD3-6743-9681-63B2F967280F}" type="presOf" srcId="{9CDE24B1-118F-2B4D-B9A5-7792C77D8BD0}" destId="{34F7B3E8-E64C-6A4F-B6ED-BC91906A4934}" srcOrd="0" destOrd="0" presId="urn:microsoft.com/office/officeart/2008/layout/HexagonCluster"/>
    <dgm:cxn modelId="{D87A6509-9FB9-4B47-A980-298AACFE7C41}" srcId="{B00CC9C4-716D-9E4C-B7A1-AF25A2069184}" destId="{C9B2C749-C324-2145-A867-D1BCDE0B3421}" srcOrd="2" destOrd="0" parTransId="{67B85726-7764-6B42-A456-334601C0B8C7}" sibTransId="{12098332-EEBE-CF40-9FE6-23B637939CDD}"/>
    <dgm:cxn modelId="{C4D622CE-896D-6540-B311-6B849CCBEA3B}" type="presOf" srcId="{E3948B46-8FAD-7546-9DF2-F71D41611AAD}" destId="{E1C01B58-6F9C-0545-8F27-F11C6C8E0774}" srcOrd="0" destOrd="2" presId="urn:microsoft.com/office/officeart/2008/layout/HexagonCluster"/>
    <dgm:cxn modelId="{15A3D7AF-12E8-A84B-ABEB-2D7C404809B5}" type="presOf" srcId="{8E0C994D-2D66-8142-997F-202F51A4A157}" destId="{623C9A7D-73FA-4241-9B16-E6E1118D9D1E}" srcOrd="0" destOrd="0" presId="urn:microsoft.com/office/officeart/2008/layout/HexagonCluster"/>
    <dgm:cxn modelId="{B4B99E67-A925-6A43-A72B-673D11193490}" srcId="{8E0C994D-2D66-8142-997F-202F51A4A157}" destId="{88CD4EA8-1E7E-E442-A7A6-8284771DD466}" srcOrd="4" destOrd="0" parTransId="{C00C9E11-4006-824A-8483-81B08FDBC8DE}" sibTransId="{BD81B4F9-56E2-7842-A249-CCA7D1273950}"/>
    <dgm:cxn modelId="{30C0D3DF-D3F7-9B4D-9A99-6BB58F7F1E2E}" type="presOf" srcId="{CA98B752-E672-D44A-83E1-0B69FDA0C9A5}" destId="{BEA87D74-4C37-5C45-933F-76E6703D92F9}" srcOrd="0" destOrd="0" presId="urn:microsoft.com/office/officeart/2008/layout/HexagonCluster"/>
    <dgm:cxn modelId="{E8939E76-B969-9240-AF1B-6616875C357E}" srcId="{9CDE24B1-118F-2B4D-B9A5-7792C77D8BD0}" destId="{D84BDE74-5DB1-CC49-8113-9EF455DA1B05}" srcOrd="1" destOrd="0" parTransId="{120151B9-B4EE-E74C-A3F4-D32CC41D3911}" sibTransId="{C308FB61-F197-F24C-ACD0-8FEAF790536C}"/>
    <dgm:cxn modelId="{1A12C86D-8E74-0847-B2F4-66C6FC77B8A3}" srcId="{88CD4EA8-1E7E-E442-A7A6-8284771DD466}" destId="{23BAA92A-D0A0-774B-BD61-257B9539BB51}" srcOrd="0" destOrd="0" parTransId="{872F986D-AC36-9A47-B9CB-6A2485752650}" sibTransId="{2F69B35B-3CFD-1A4E-A6C5-DFBEC55A0E38}"/>
    <dgm:cxn modelId="{65CA577A-BE45-BA42-8D7C-10D4A2CC8EF0}" srcId="{8E0C994D-2D66-8142-997F-202F51A4A157}" destId="{B00CC9C4-716D-9E4C-B7A1-AF25A2069184}" srcOrd="3" destOrd="0" parTransId="{A42D2C9A-2A51-DA4A-A322-FB25E9E43493}" sibTransId="{CA98B752-E672-D44A-83E1-0B69FDA0C9A5}"/>
    <dgm:cxn modelId="{40D822FC-C64D-644D-84EC-2445A7DACF54}" type="presOf" srcId="{358AB9F4-BADC-D043-AF24-CF913ABAD1B6}" destId="{7D111522-7DD1-3245-9EB2-3E42CB086A8D}" srcOrd="0" destOrd="3" presId="urn:microsoft.com/office/officeart/2008/layout/HexagonCluster"/>
    <dgm:cxn modelId="{BEE7F22B-669B-1D40-B8ED-34DB9DFF6ED6}" type="presParOf" srcId="{623C9A7D-73FA-4241-9B16-E6E1118D9D1E}" destId="{20E5B91C-02EC-E84D-B6A4-BDE96BBA8F1D}" srcOrd="0" destOrd="0" presId="urn:microsoft.com/office/officeart/2008/layout/HexagonCluster"/>
    <dgm:cxn modelId="{5D024EA8-4677-5D44-A515-FEFAC509B15B}" type="presParOf" srcId="{20E5B91C-02EC-E84D-B6A4-BDE96BBA8F1D}" destId="{E1C01B58-6F9C-0545-8F27-F11C6C8E0774}" srcOrd="0" destOrd="0" presId="urn:microsoft.com/office/officeart/2008/layout/HexagonCluster"/>
    <dgm:cxn modelId="{20A936C4-C710-7747-8F34-26CB2F64818A}" type="presParOf" srcId="{623C9A7D-73FA-4241-9B16-E6E1118D9D1E}" destId="{A9569224-0B82-1B4D-B50F-D65FAC045258}" srcOrd="1" destOrd="0" presId="urn:microsoft.com/office/officeart/2008/layout/HexagonCluster"/>
    <dgm:cxn modelId="{E973A8D5-EA65-C74B-8BEA-FCD446150731}" type="presParOf" srcId="{A9569224-0B82-1B4D-B50F-D65FAC045258}" destId="{CAF3E785-1C4A-C842-9C3B-54DAA9DB52AE}" srcOrd="0" destOrd="0" presId="urn:microsoft.com/office/officeart/2008/layout/HexagonCluster"/>
    <dgm:cxn modelId="{3028F4C0-8E42-4343-B85E-CE402B80DE21}" type="presParOf" srcId="{623C9A7D-73FA-4241-9B16-E6E1118D9D1E}" destId="{2A87CF44-63D1-0E42-AAFF-4FC7CAAD1523}" srcOrd="2" destOrd="0" presId="urn:microsoft.com/office/officeart/2008/layout/HexagonCluster"/>
    <dgm:cxn modelId="{33F98603-0119-AA46-AFC0-6D3805B8BB88}" type="presParOf" srcId="{2A87CF44-63D1-0E42-AAFF-4FC7CAAD1523}" destId="{5EDC940D-0EE2-6144-8497-698A738C128D}" srcOrd="0" destOrd="0" presId="urn:microsoft.com/office/officeart/2008/layout/HexagonCluster"/>
    <dgm:cxn modelId="{C9044A0E-46DF-A140-8808-E1C903F752E4}" type="presParOf" srcId="{623C9A7D-73FA-4241-9B16-E6E1118D9D1E}" destId="{BAA73536-A161-E941-B65F-3CA2C9BAB526}" srcOrd="3" destOrd="0" presId="urn:microsoft.com/office/officeart/2008/layout/HexagonCluster"/>
    <dgm:cxn modelId="{7FBF3133-D567-6444-9389-3A24900DF270}" type="presParOf" srcId="{BAA73536-A161-E941-B65F-3CA2C9BAB526}" destId="{3CB7E123-AE36-8340-9994-DBF4E43FD37B}" srcOrd="0" destOrd="0" presId="urn:microsoft.com/office/officeart/2008/layout/HexagonCluster"/>
    <dgm:cxn modelId="{7AD794AC-611A-0D45-A19F-DD61F1085805}" type="presParOf" srcId="{623C9A7D-73FA-4241-9B16-E6E1118D9D1E}" destId="{AFCD4519-1694-F94F-8BA8-35B688408DAA}" srcOrd="4" destOrd="0" presId="urn:microsoft.com/office/officeart/2008/layout/HexagonCluster"/>
    <dgm:cxn modelId="{F38E7EA9-0385-6E49-9F69-A112ACE6B25D}" type="presParOf" srcId="{AFCD4519-1694-F94F-8BA8-35B688408DAA}" destId="{34F7B3E8-E64C-6A4F-B6ED-BC91906A4934}" srcOrd="0" destOrd="0" presId="urn:microsoft.com/office/officeart/2008/layout/HexagonCluster"/>
    <dgm:cxn modelId="{AAF33B06-ACB8-C444-83AD-11C4ED84DAB8}" type="presParOf" srcId="{623C9A7D-73FA-4241-9B16-E6E1118D9D1E}" destId="{897607B1-2714-BC44-9426-8C7BEF99670F}" srcOrd="5" destOrd="0" presId="urn:microsoft.com/office/officeart/2008/layout/HexagonCluster"/>
    <dgm:cxn modelId="{36494200-40EE-184E-94BF-E7A4D0FDFAA6}" type="presParOf" srcId="{897607B1-2714-BC44-9426-8C7BEF99670F}" destId="{131617AD-C90A-D845-A783-4DC8C53FA7F0}" srcOrd="0" destOrd="0" presId="urn:microsoft.com/office/officeart/2008/layout/HexagonCluster"/>
    <dgm:cxn modelId="{EB0751E1-E2EE-F84C-953F-D213EC90AE24}" type="presParOf" srcId="{623C9A7D-73FA-4241-9B16-E6E1118D9D1E}" destId="{4CEF456D-4649-064F-9AC6-1DB706BA0F10}" srcOrd="6" destOrd="0" presId="urn:microsoft.com/office/officeart/2008/layout/HexagonCluster"/>
    <dgm:cxn modelId="{879F7783-5B24-CB4B-8DAF-860C802186B2}" type="presParOf" srcId="{4CEF456D-4649-064F-9AC6-1DB706BA0F10}" destId="{3183119A-ED02-0B4A-B817-7A7F34644A70}" srcOrd="0" destOrd="0" presId="urn:microsoft.com/office/officeart/2008/layout/HexagonCluster"/>
    <dgm:cxn modelId="{4839D586-7445-4C45-8610-E65765168FC3}" type="presParOf" srcId="{623C9A7D-73FA-4241-9B16-E6E1118D9D1E}" destId="{FE7DEC0A-7C7B-5644-AE03-FA12D1F1D8D3}" srcOrd="7" destOrd="0" presId="urn:microsoft.com/office/officeart/2008/layout/HexagonCluster"/>
    <dgm:cxn modelId="{EE97396B-B268-884A-813E-0072F9964B8F}" type="presParOf" srcId="{FE7DEC0A-7C7B-5644-AE03-FA12D1F1D8D3}" destId="{DF89D911-34EA-9C47-B34F-5F98D9562164}" srcOrd="0" destOrd="0" presId="urn:microsoft.com/office/officeart/2008/layout/HexagonCluster"/>
    <dgm:cxn modelId="{54FD01CE-7812-E64F-A8B1-161F2B497253}" type="presParOf" srcId="{623C9A7D-73FA-4241-9B16-E6E1118D9D1E}" destId="{E4546805-2F1A-3D47-80A4-43000F56E819}" srcOrd="8" destOrd="0" presId="urn:microsoft.com/office/officeart/2008/layout/HexagonCluster"/>
    <dgm:cxn modelId="{EEA18770-77D2-A64A-A111-ECAFD9661298}" type="presParOf" srcId="{E4546805-2F1A-3D47-80A4-43000F56E819}" destId="{7D111522-7DD1-3245-9EB2-3E42CB086A8D}" srcOrd="0" destOrd="0" presId="urn:microsoft.com/office/officeart/2008/layout/HexagonCluster"/>
    <dgm:cxn modelId="{843CDA96-BAE3-124D-A3FB-F369A462272B}" type="presParOf" srcId="{623C9A7D-73FA-4241-9B16-E6E1118D9D1E}" destId="{E2C188AC-C67D-3A44-97BF-64D30EA8F069}" srcOrd="9" destOrd="0" presId="urn:microsoft.com/office/officeart/2008/layout/HexagonCluster"/>
    <dgm:cxn modelId="{914FFB68-69EB-CC45-8D3E-E13BC3C0A93B}" type="presParOf" srcId="{E2C188AC-C67D-3A44-97BF-64D30EA8F069}" destId="{CA4EC2AE-87B6-A646-90EC-6FA8C974E8A8}" srcOrd="0" destOrd="0" presId="urn:microsoft.com/office/officeart/2008/layout/HexagonCluster"/>
    <dgm:cxn modelId="{88DBAA3F-304E-434C-813D-612EC087EF94}" type="presParOf" srcId="{623C9A7D-73FA-4241-9B16-E6E1118D9D1E}" destId="{F04C7238-7DD0-C346-9FFC-41414B129409}" srcOrd="10" destOrd="0" presId="urn:microsoft.com/office/officeart/2008/layout/HexagonCluster"/>
    <dgm:cxn modelId="{B1EB9019-C852-514B-A58A-B51DF4E55A63}" type="presParOf" srcId="{F04C7238-7DD0-C346-9FFC-41414B129409}" destId="{DDD5C3E5-299F-E048-BD36-595E02333E65}" srcOrd="0" destOrd="0" presId="urn:microsoft.com/office/officeart/2008/layout/HexagonCluster"/>
    <dgm:cxn modelId="{9E973314-40CA-674D-9ECE-7ED37B73067E}" type="presParOf" srcId="{623C9A7D-73FA-4241-9B16-E6E1118D9D1E}" destId="{E7F0E1BB-7D02-034E-95F9-830EAC489766}" srcOrd="11" destOrd="0" presId="urn:microsoft.com/office/officeart/2008/layout/HexagonCluster"/>
    <dgm:cxn modelId="{DCC49B72-BA8C-6246-85C3-F6222F70969C}" type="presParOf" srcId="{E7F0E1BB-7D02-034E-95F9-830EAC489766}" destId="{1CFE9EE9-9FF9-2645-90E4-82AA9AB3FB1C}" srcOrd="0" destOrd="0" presId="urn:microsoft.com/office/officeart/2008/layout/HexagonCluster"/>
    <dgm:cxn modelId="{5E2E04A3-F3EF-8943-9BEF-FDBD4985AC2A}" type="presParOf" srcId="{623C9A7D-73FA-4241-9B16-E6E1118D9D1E}" destId="{F10C4818-F127-6345-A238-D80808E65EC5}" srcOrd="12" destOrd="0" presId="urn:microsoft.com/office/officeart/2008/layout/HexagonCluster"/>
    <dgm:cxn modelId="{EEB05090-100C-8D44-A51A-24C3193DF200}" type="presParOf" srcId="{F10C4818-F127-6345-A238-D80808E65EC5}" destId="{D525B145-763E-4F4E-A7AA-202D9CD07725}" srcOrd="0" destOrd="0" presId="urn:microsoft.com/office/officeart/2008/layout/HexagonCluster"/>
    <dgm:cxn modelId="{52185AA3-46B2-3D46-AA55-7FDB85611C3C}" type="presParOf" srcId="{623C9A7D-73FA-4241-9B16-E6E1118D9D1E}" destId="{B2F6E29A-5A96-1549-9014-A00CD9820EA7}" srcOrd="13" destOrd="0" presId="urn:microsoft.com/office/officeart/2008/layout/HexagonCluster"/>
    <dgm:cxn modelId="{90FEA0C9-CA39-3E4D-92F1-E43DEB4B5E2C}" type="presParOf" srcId="{B2F6E29A-5A96-1549-9014-A00CD9820EA7}" destId="{1544CEC8-9AF9-EC41-80B9-D294A08A22DB}" srcOrd="0" destOrd="0" presId="urn:microsoft.com/office/officeart/2008/layout/HexagonCluster"/>
    <dgm:cxn modelId="{1C6D8A64-0B2B-D248-930D-EBF59AF144D6}" type="presParOf" srcId="{623C9A7D-73FA-4241-9B16-E6E1118D9D1E}" destId="{B38092FD-93EF-F74D-AC98-EF7EFCBC86C3}" srcOrd="14" destOrd="0" presId="urn:microsoft.com/office/officeart/2008/layout/HexagonCluster"/>
    <dgm:cxn modelId="{0D7F3400-F0F9-4D48-9FCF-233D489F533F}" type="presParOf" srcId="{B38092FD-93EF-F74D-AC98-EF7EFCBC86C3}" destId="{BEA87D74-4C37-5C45-933F-76E6703D92F9}" srcOrd="0" destOrd="0" presId="urn:microsoft.com/office/officeart/2008/layout/HexagonCluster"/>
    <dgm:cxn modelId="{9A4E8DA9-DBBE-9944-9037-D34351E04585}" type="presParOf" srcId="{623C9A7D-73FA-4241-9B16-E6E1118D9D1E}" destId="{B08A9D88-B230-354F-AF6C-1B70A4CF79D0}" srcOrd="15" destOrd="0" presId="urn:microsoft.com/office/officeart/2008/layout/HexagonCluster"/>
    <dgm:cxn modelId="{4F740888-6DA0-2147-A394-94FD82E9C689}" type="presParOf" srcId="{B08A9D88-B230-354F-AF6C-1B70A4CF79D0}" destId="{882B96E4-439D-124A-9335-0BE90852C665}" srcOrd="0" destOrd="0" presId="urn:microsoft.com/office/officeart/2008/layout/HexagonCluster"/>
    <dgm:cxn modelId="{4985DDD2-7FA1-774B-9FEE-B43C387AEB95}" type="presParOf" srcId="{623C9A7D-73FA-4241-9B16-E6E1118D9D1E}" destId="{47F86E54-2CCB-EB44-9D1A-2E47F0770B47}" srcOrd="16" destOrd="0" presId="urn:microsoft.com/office/officeart/2008/layout/HexagonCluster"/>
    <dgm:cxn modelId="{35248994-E148-5842-A171-B2A844AA1B79}" type="presParOf" srcId="{47F86E54-2CCB-EB44-9D1A-2E47F0770B47}" destId="{476A9A08-FF1E-4542-BAFE-7BDCF0390BDF}" srcOrd="0" destOrd="0" presId="urn:microsoft.com/office/officeart/2008/layout/HexagonCluster"/>
    <dgm:cxn modelId="{ADA2E3C3-ED3B-D74A-93F4-788384C46CE4}" type="presParOf" srcId="{623C9A7D-73FA-4241-9B16-E6E1118D9D1E}" destId="{8350811C-5138-FA40-AFCD-BA7C3B1F0777}" srcOrd="17" destOrd="0" presId="urn:microsoft.com/office/officeart/2008/layout/HexagonCluster"/>
    <dgm:cxn modelId="{33347D79-CB8A-254F-8554-D576ED90555F}" type="presParOf" srcId="{8350811C-5138-FA40-AFCD-BA7C3B1F0777}" destId="{0B3AD5A2-F9F9-0D44-B900-6D9F19E1D6D4}" srcOrd="0" destOrd="0" presId="urn:microsoft.com/office/officeart/2008/layout/HexagonCluster"/>
    <dgm:cxn modelId="{BF6C4B56-49B2-344C-83D7-50F6E875CDB7}" type="presParOf" srcId="{623C9A7D-73FA-4241-9B16-E6E1118D9D1E}" destId="{A57DA001-508C-2E46-8647-359377585837}" srcOrd="18" destOrd="0" presId="urn:microsoft.com/office/officeart/2008/layout/HexagonCluster"/>
    <dgm:cxn modelId="{0F69939F-44EA-1B4D-8AE4-E7A180F9EE7A}" type="presParOf" srcId="{A57DA001-508C-2E46-8647-359377585837}" destId="{1C75288C-6A43-4C4E-A413-6865E41C28A3}" srcOrd="0" destOrd="0" presId="urn:microsoft.com/office/officeart/2008/layout/HexagonCluster"/>
    <dgm:cxn modelId="{E2A15C19-E7DC-3140-A704-08FA45E1C146}" type="presParOf" srcId="{623C9A7D-73FA-4241-9B16-E6E1118D9D1E}" destId="{2C80C59C-1518-2F40-8EE3-06D0D38E3A2D}" srcOrd="19" destOrd="0" presId="urn:microsoft.com/office/officeart/2008/layout/HexagonCluster"/>
    <dgm:cxn modelId="{61DFAA2B-DAE7-0041-AE2C-E3D48FC3BD0D}" type="presParOf" srcId="{2C80C59C-1518-2F40-8EE3-06D0D38E3A2D}" destId="{DFA90013-C775-D34A-81D7-A9D47869740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13906-2595-6F4A-9A9D-0F1247433D97}" type="doc">
      <dgm:prSet loTypeId="urn:microsoft.com/office/officeart/2009/3/layout/StepUp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3393DB-08A6-3D42-ABF4-58A08770761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/>
              <a:ea typeface="微软雅黑"/>
              <a:cs typeface="微软雅黑"/>
            </a:rPr>
            <a:t>直接操作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DOM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360AB6BB-177D-154F-9ACC-6A1DD38BFA10}" type="par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41B006D-ECE3-6C48-BF7A-D38A8CCB1629}" type="sib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AF98D0A-4D00-0D4F-9D99-E457F0686A93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MVC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3F53D16-BE59-5341-B996-568EBE613939}" type="parTrans" cxnId="{350394B2-E865-6447-BD50-9C606F9E47F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BF0CBE2-87F1-D249-A8CF-C01C4360CE3E}" type="sibTrans" cxnId="{350394B2-E865-6447-BD50-9C606F9E47F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5D5858A-6744-9C4F-9926-E667874EAFEE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MVVM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CE2B77F1-F0FA-3448-B229-E79F7DA836B7}" type="parTrans" cxnId="{E49E3331-1624-1C4F-B52B-7D2BFDBBE96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371A867-F471-9640-9C44-080A058D67F9}" type="sibTrans" cxnId="{E49E3331-1624-1C4F-B52B-7D2BFDBBE96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B53C798-6EFE-C344-99BE-9136280B97B3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字节码技术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BD6CC849-C279-CC43-95A7-CCC1DA42F409}" type="parTrans" cxnId="{4F0DDF18-3B9D-234A-BA67-5E267D46D9C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A35C099-9F93-5849-8D86-6B57FA077BAD}" type="sibTrans" cxnId="{4F0DDF18-3B9D-234A-BA67-5E267D46D9C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0CDABEC-EABA-0F40-BB28-064FF2C788F3}">
      <dgm:prSet phldrT="[文本]"/>
      <dgm:spPr/>
      <dgm:t>
        <a:bodyPr/>
        <a:lstStyle/>
        <a:p>
          <a:r>
            <a:rPr lang="en-US" altLang="zh-CN" sz="1800" dirty="0" err="1" smtClean="0">
              <a:latin typeface="微软雅黑"/>
              <a:ea typeface="微软雅黑"/>
              <a:cs typeface="微软雅黑"/>
            </a:rPr>
            <a:t>jQuery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69A954D-E67D-4643-A54C-3C4AB7C20FE9}" type="parTrans" cxnId="{7BC93ADB-9A47-3B4C-9F9D-CE1F4EF346F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BD1C359-8FDD-D948-9C3B-5241BCC4F8E6}" type="sibTrans" cxnId="{7BC93ADB-9A47-3B4C-9F9D-CE1F4EF346F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DB5BEC5-6ACE-7644-94DB-FEDACB939D30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Backbone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EC8C539-A897-8341-A5AE-458E5C746A88}" type="parTrans" cxnId="{64E3B083-FBA9-464E-96CA-7624A0551A1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02D9B83-CB2A-8A40-8D8B-016DD1F60E1F}" type="sibTrans" cxnId="{64E3B083-FBA9-464E-96CA-7624A0551A1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ABEBA86-BEBE-9442-9D96-6102FF808504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React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33734988-1B4F-EF49-96F5-B86533AA36BE}" type="parTrans" cxnId="{8136CEAE-725D-FC43-A44E-770C1C86088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81DEC09-B33B-FD49-B1D7-B2E3425EF484}" type="sibTrans" cxnId="{8136CEAE-725D-FC43-A44E-770C1C86088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9F5FF6F-0D0C-DD4C-BA65-031D6D0DD569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Angular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DCE18738-2CCD-BE4C-9924-81DF3C6BADE8}" type="parTrans" cxnId="{94925658-3A3C-B04A-BA84-788C83DB41A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1475595-5596-544D-937C-5C8AB577155F}" type="sibTrans" cxnId="{94925658-3A3C-B04A-BA84-788C83DB41A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0836F46-DB9B-CC43-81B1-01D4FF232427}">
      <dgm:prSet phldrT="[文本]"/>
      <dgm:spPr/>
      <dgm:t>
        <a:bodyPr/>
        <a:lstStyle/>
        <a:p>
          <a:r>
            <a:rPr lang="en-US" altLang="zh-CN" dirty="0" err="1" smtClean="0">
              <a:latin typeface="微软雅黑"/>
              <a:ea typeface="微软雅黑"/>
              <a:cs typeface="微软雅黑"/>
            </a:rPr>
            <a:t>Vue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35BBC17-783C-7349-A1B4-58C96A674BDF}" type="parTrans" cxnId="{DB364383-5480-6A49-88DE-73694B05A957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E771B6D-92A5-D642-8D6F-8CA7CF7BAE25}" type="sibTrans" cxnId="{DB364383-5480-6A49-88DE-73694B05A957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D62CF9D-6F94-6E44-92B3-18679C753B93}">
      <dgm:prSet phldrT="[文本]"/>
      <dgm:spPr/>
      <dgm:t>
        <a:bodyPr/>
        <a:lstStyle/>
        <a:p>
          <a:r>
            <a:rPr lang="en-US" altLang="zh-CN" dirty="0" err="1" smtClean="0">
              <a:latin typeface="微软雅黑"/>
              <a:ea typeface="微软雅黑"/>
              <a:cs typeface="微软雅黑"/>
            </a:rPr>
            <a:t>WebAssembly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D37393BB-AE9C-BB4C-9DA4-FD1165ABDF12}" type="parTrans" cxnId="{0B5F9724-1B1C-C94F-9343-3937F052153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ADF84AA-4D66-2C41-9E32-21ACBB4FA6D1}" type="sibTrans" cxnId="{0B5F9724-1B1C-C94F-9343-3937F052153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3D053AD-4D35-FC43-99EA-6AC8018B6D1E}" type="pres">
      <dgm:prSet presAssocID="{D4213906-2595-6F4A-9A9D-0F1247433D9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D07BEC9-E238-7E4E-B3B9-4B0EDE2A19D2}" type="pres">
      <dgm:prSet presAssocID="{513393DB-08A6-3D42-ABF4-58A08770761E}" presName="composite" presStyleCnt="0"/>
      <dgm:spPr/>
    </dgm:pt>
    <dgm:pt modelId="{DFB302EB-B3E9-4641-8E7F-D84202A4D3E6}" type="pres">
      <dgm:prSet presAssocID="{513393DB-08A6-3D42-ABF4-58A08770761E}" presName="LShape" presStyleLbl="alignNode1" presStyleIdx="0" presStyleCnt="7"/>
      <dgm:spPr/>
    </dgm:pt>
    <dgm:pt modelId="{8DED8884-96A2-FF45-95CF-606E72428DA8}" type="pres">
      <dgm:prSet presAssocID="{513393DB-08A6-3D42-ABF4-58A08770761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76CA0-617D-3444-813F-36B0ADD6D8B2}" type="pres">
      <dgm:prSet presAssocID="{513393DB-08A6-3D42-ABF4-58A08770761E}" presName="Triangle" presStyleLbl="alignNode1" presStyleIdx="1" presStyleCnt="7"/>
      <dgm:spPr/>
    </dgm:pt>
    <dgm:pt modelId="{A580134B-28BA-0D4D-8743-0752EB5850C1}" type="pres">
      <dgm:prSet presAssocID="{441B006D-ECE3-6C48-BF7A-D38A8CCB1629}" presName="sibTrans" presStyleCnt="0"/>
      <dgm:spPr/>
    </dgm:pt>
    <dgm:pt modelId="{E02E85A6-A0EE-7A4F-9B59-492BAD5BAB3E}" type="pres">
      <dgm:prSet presAssocID="{441B006D-ECE3-6C48-BF7A-D38A8CCB1629}" presName="space" presStyleCnt="0"/>
      <dgm:spPr/>
    </dgm:pt>
    <dgm:pt modelId="{62C4456B-336F-6140-8A31-11E8210023ED}" type="pres">
      <dgm:prSet presAssocID="{CAF98D0A-4D00-0D4F-9D99-E457F0686A93}" presName="composite" presStyleCnt="0"/>
      <dgm:spPr/>
    </dgm:pt>
    <dgm:pt modelId="{298B40C7-22BA-CC44-BB6A-DC57902B114C}" type="pres">
      <dgm:prSet presAssocID="{CAF98D0A-4D00-0D4F-9D99-E457F0686A93}" presName="LShape" presStyleLbl="alignNode1" presStyleIdx="2" presStyleCnt="7"/>
      <dgm:spPr/>
    </dgm:pt>
    <dgm:pt modelId="{51A8E8FA-F3B8-674D-9BA0-B93A5E540CA6}" type="pres">
      <dgm:prSet presAssocID="{CAF98D0A-4D00-0D4F-9D99-E457F0686A93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59B77-05CB-9F40-8D7F-84E18B082DFA}" type="pres">
      <dgm:prSet presAssocID="{CAF98D0A-4D00-0D4F-9D99-E457F0686A93}" presName="Triangle" presStyleLbl="alignNode1" presStyleIdx="3" presStyleCnt="7"/>
      <dgm:spPr/>
    </dgm:pt>
    <dgm:pt modelId="{77BCF5BC-2A10-0D4F-AF31-591C719D0CC9}" type="pres">
      <dgm:prSet presAssocID="{5BF0CBE2-87F1-D249-A8CF-C01C4360CE3E}" presName="sibTrans" presStyleCnt="0"/>
      <dgm:spPr/>
    </dgm:pt>
    <dgm:pt modelId="{149A86F4-5D58-CB45-9240-95473527151D}" type="pres">
      <dgm:prSet presAssocID="{5BF0CBE2-87F1-D249-A8CF-C01C4360CE3E}" presName="space" presStyleCnt="0"/>
      <dgm:spPr/>
    </dgm:pt>
    <dgm:pt modelId="{4C7FA018-B1D1-9D45-884C-AD420B8A398F}" type="pres">
      <dgm:prSet presAssocID="{15D5858A-6744-9C4F-9926-E667874EAFEE}" presName="composite" presStyleCnt="0"/>
      <dgm:spPr/>
    </dgm:pt>
    <dgm:pt modelId="{81B56C36-1DE6-6049-A39A-247108FFDE93}" type="pres">
      <dgm:prSet presAssocID="{15D5858A-6744-9C4F-9926-E667874EAFEE}" presName="LShape" presStyleLbl="alignNode1" presStyleIdx="4" presStyleCnt="7"/>
      <dgm:spPr/>
    </dgm:pt>
    <dgm:pt modelId="{2E7CDE8C-8191-A043-A0E5-B224C35773D0}" type="pres">
      <dgm:prSet presAssocID="{15D5858A-6744-9C4F-9926-E667874EAFE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B81BB-9381-B84E-839E-56CD02EC2CC9}" type="pres">
      <dgm:prSet presAssocID="{15D5858A-6744-9C4F-9926-E667874EAFEE}" presName="Triangle" presStyleLbl="alignNode1" presStyleIdx="5" presStyleCnt="7"/>
      <dgm:spPr/>
    </dgm:pt>
    <dgm:pt modelId="{E5BB967F-D569-3D43-A290-D2E574C3FB7D}" type="pres">
      <dgm:prSet presAssocID="{2371A867-F471-9640-9C44-080A058D67F9}" presName="sibTrans" presStyleCnt="0"/>
      <dgm:spPr/>
    </dgm:pt>
    <dgm:pt modelId="{7E828981-BD0E-0741-A96F-2E1602EBF121}" type="pres">
      <dgm:prSet presAssocID="{2371A867-F471-9640-9C44-080A058D67F9}" presName="space" presStyleCnt="0"/>
      <dgm:spPr/>
    </dgm:pt>
    <dgm:pt modelId="{D2721CD3-2202-2049-9184-E5714AA71B33}" type="pres">
      <dgm:prSet presAssocID="{1B53C798-6EFE-C344-99BE-9136280B97B3}" presName="composite" presStyleCnt="0"/>
      <dgm:spPr/>
    </dgm:pt>
    <dgm:pt modelId="{8E4BCF0C-6AD8-4D46-B725-EB726873F789}" type="pres">
      <dgm:prSet presAssocID="{1B53C798-6EFE-C344-99BE-9136280B97B3}" presName="LShape" presStyleLbl="alignNode1" presStyleIdx="6" presStyleCnt="7"/>
      <dgm:spPr/>
    </dgm:pt>
    <dgm:pt modelId="{FF41E2D9-81F3-B140-946B-09340546FD8A}" type="pres">
      <dgm:prSet presAssocID="{1B53C798-6EFE-C344-99BE-9136280B97B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9E3331-1624-1C4F-B52B-7D2BFDBBE96E}" srcId="{D4213906-2595-6F4A-9A9D-0F1247433D97}" destId="{15D5858A-6744-9C4F-9926-E667874EAFEE}" srcOrd="2" destOrd="0" parTransId="{CE2B77F1-F0FA-3448-B229-E79F7DA836B7}" sibTransId="{2371A867-F471-9640-9C44-080A058D67F9}"/>
    <dgm:cxn modelId="{94925658-3A3C-B04A-BA84-788C83DB41AD}" srcId="{15D5858A-6744-9C4F-9926-E667874EAFEE}" destId="{D9F5FF6F-0D0C-DD4C-BA65-031D6D0DD569}" srcOrd="1" destOrd="0" parTransId="{DCE18738-2CCD-BE4C-9924-81DF3C6BADE8}" sibTransId="{51475595-5596-544D-937C-5C8AB577155F}"/>
    <dgm:cxn modelId="{CE8F4BF2-FE24-0B46-8F86-C94C951A3A96}" type="presOf" srcId="{D9F5FF6F-0D0C-DD4C-BA65-031D6D0DD569}" destId="{2E7CDE8C-8191-A043-A0E5-B224C35773D0}" srcOrd="0" destOrd="2" presId="urn:microsoft.com/office/officeart/2009/3/layout/StepUpProcess"/>
    <dgm:cxn modelId="{1867870E-99DD-1845-9B4E-DFC782A60E55}" type="presOf" srcId="{CAF98D0A-4D00-0D4F-9D99-E457F0686A93}" destId="{51A8E8FA-F3B8-674D-9BA0-B93A5E540CA6}" srcOrd="0" destOrd="0" presId="urn:microsoft.com/office/officeart/2009/3/layout/StepUpProcess"/>
    <dgm:cxn modelId="{DB364383-5480-6A49-88DE-73694B05A957}" srcId="{15D5858A-6744-9C4F-9926-E667874EAFEE}" destId="{E0836F46-DB9B-CC43-81B1-01D4FF232427}" srcOrd="2" destOrd="0" parTransId="{735BBC17-783C-7349-A1B4-58C96A674BDF}" sibTransId="{6E771B6D-92A5-D642-8D6F-8CA7CF7BAE25}"/>
    <dgm:cxn modelId="{881C0D97-B3FE-AE4E-92B6-DFC754F30AC4}" type="presOf" srcId="{1DB5BEC5-6ACE-7644-94DB-FEDACB939D30}" destId="{51A8E8FA-F3B8-674D-9BA0-B93A5E540CA6}" srcOrd="0" destOrd="1" presId="urn:microsoft.com/office/officeart/2009/3/layout/StepUpProcess"/>
    <dgm:cxn modelId="{7BC93ADB-9A47-3B4C-9F9D-CE1F4EF346FE}" srcId="{513393DB-08A6-3D42-ABF4-58A08770761E}" destId="{40CDABEC-EABA-0F40-BB28-064FF2C788F3}" srcOrd="0" destOrd="0" parTransId="{E69A954D-E67D-4643-A54C-3C4AB7C20FE9}" sibTransId="{5BD1C359-8FDD-D948-9C3B-5241BCC4F8E6}"/>
    <dgm:cxn modelId="{80F9F133-9FBF-9542-9F52-449F68C3E505}" type="presOf" srcId="{40CDABEC-EABA-0F40-BB28-064FF2C788F3}" destId="{8DED8884-96A2-FF45-95CF-606E72428DA8}" srcOrd="0" destOrd="1" presId="urn:microsoft.com/office/officeart/2009/3/layout/StepUpProcess"/>
    <dgm:cxn modelId="{64E3B083-FBA9-464E-96CA-7624A0551A14}" srcId="{CAF98D0A-4D00-0D4F-9D99-E457F0686A93}" destId="{1DB5BEC5-6ACE-7644-94DB-FEDACB939D30}" srcOrd="0" destOrd="0" parTransId="{7EC8C539-A897-8341-A5AE-458E5C746A88}" sibTransId="{702D9B83-CB2A-8A40-8D8B-016DD1F60E1F}"/>
    <dgm:cxn modelId="{8136CEAE-725D-FC43-A44E-770C1C860882}" srcId="{15D5858A-6744-9C4F-9926-E667874EAFEE}" destId="{DABEBA86-BEBE-9442-9D96-6102FF808504}" srcOrd="0" destOrd="0" parTransId="{33734988-1B4F-EF49-96F5-B86533AA36BE}" sibTransId="{281DEC09-B33B-FD49-B1D7-B2E3425EF484}"/>
    <dgm:cxn modelId="{2BD6D494-1D76-4A4F-8816-C0CFD918CBA8}" type="presOf" srcId="{DABEBA86-BEBE-9442-9D96-6102FF808504}" destId="{2E7CDE8C-8191-A043-A0E5-B224C35773D0}" srcOrd="0" destOrd="1" presId="urn:microsoft.com/office/officeart/2009/3/layout/StepUpProcess"/>
    <dgm:cxn modelId="{B48D0F43-B3CB-9648-A857-930DECD7CF02}" srcId="{D4213906-2595-6F4A-9A9D-0F1247433D97}" destId="{513393DB-08A6-3D42-ABF4-58A08770761E}" srcOrd="0" destOrd="0" parTransId="{360AB6BB-177D-154F-9ACC-6A1DD38BFA10}" sibTransId="{441B006D-ECE3-6C48-BF7A-D38A8CCB1629}"/>
    <dgm:cxn modelId="{A40A5586-E0F8-0C47-946B-7DD3D8E2D27E}" type="presOf" srcId="{D4213906-2595-6F4A-9A9D-0F1247433D97}" destId="{63D053AD-4D35-FC43-99EA-6AC8018B6D1E}" srcOrd="0" destOrd="0" presId="urn:microsoft.com/office/officeart/2009/3/layout/StepUpProcess"/>
    <dgm:cxn modelId="{0B5F9724-1B1C-C94F-9343-3937F0521538}" srcId="{1B53C798-6EFE-C344-99BE-9136280B97B3}" destId="{ED62CF9D-6F94-6E44-92B3-18679C753B93}" srcOrd="0" destOrd="0" parTransId="{D37393BB-AE9C-BB4C-9DA4-FD1165ABDF12}" sibTransId="{2ADF84AA-4D66-2C41-9E32-21ACBB4FA6D1}"/>
    <dgm:cxn modelId="{350394B2-E865-6447-BD50-9C606F9E47F6}" srcId="{D4213906-2595-6F4A-9A9D-0F1247433D97}" destId="{CAF98D0A-4D00-0D4F-9D99-E457F0686A93}" srcOrd="1" destOrd="0" parTransId="{63F53D16-BE59-5341-B996-568EBE613939}" sibTransId="{5BF0CBE2-87F1-D249-A8CF-C01C4360CE3E}"/>
    <dgm:cxn modelId="{7E7D56ED-5B1A-7D43-8C95-D307E7E98609}" type="presOf" srcId="{E0836F46-DB9B-CC43-81B1-01D4FF232427}" destId="{2E7CDE8C-8191-A043-A0E5-B224C35773D0}" srcOrd="0" destOrd="3" presId="urn:microsoft.com/office/officeart/2009/3/layout/StepUpProcess"/>
    <dgm:cxn modelId="{4F0DDF18-3B9D-234A-BA67-5E267D46D9C0}" srcId="{D4213906-2595-6F4A-9A9D-0F1247433D97}" destId="{1B53C798-6EFE-C344-99BE-9136280B97B3}" srcOrd="3" destOrd="0" parTransId="{BD6CC849-C279-CC43-95A7-CCC1DA42F409}" sibTransId="{3A35C099-9F93-5849-8D86-6B57FA077BAD}"/>
    <dgm:cxn modelId="{CCB6414C-3B61-064A-BC4A-BA57E9CDDFD1}" type="presOf" srcId="{15D5858A-6744-9C4F-9926-E667874EAFEE}" destId="{2E7CDE8C-8191-A043-A0E5-B224C35773D0}" srcOrd="0" destOrd="0" presId="urn:microsoft.com/office/officeart/2009/3/layout/StepUpProcess"/>
    <dgm:cxn modelId="{9C24F1A3-DDB0-EE4F-85FE-D40AA7132048}" type="presOf" srcId="{1B53C798-6EFE-C344-99BE-9136280B97B3}" destId="{FF41E2D9-81F3-B140-946B-09340546FD8A}" srcOrd="0" destOrd="0" presId="urn:microsoft.com/office/officeart/2009/3/layout/StepUpProcess"/>
    <dgm:cxn modelId="{99599583-49A6-4042-8EC2-322483DF84D4}" type="presOf" srcId="{ED62CF9D-6F94-6E44-92B3-18679C753B93}" destId="{FF41E2D9-81F3-B140-946B-09340546FD8A}" srcOrd="0" destOrd="1" presId="urn:microsoft.com/office/officeart/2009/3/layout/StepUpProcess"/>
    <dgm:cxn modelId="{DAF154AC-F21A-814D-BC89-B25FE812260A}" type="presOf" srcId="{513393DB-08A6-3D42-ABF4-58A08770761E}" destId="{8DED8884-96A2-FF45-95CF-606E72428DA8}" srcOrd="0" destOrd="0" presId="urn:microsoft.com/office/officeart/2009/3/layout/StepUpProcess"/>
    <dgm:cxn modelId="{DBC7D67A-62BE-8541-8401-A1D306CEA3AF}" type="presParOf" srcId="{63D053AD-4D35-FC43-99EA-6AC8018B6D1E}" destId="{DD07BEC9-E238-7E4E-B3B9-4B0EDE2A19D2}" srcOrd="0" destOrd="0" presId="urn:microsoft.com/office/officeart/2009/3/layout/StepUpProcess"/>
    <dgm:cxn modelId="{E1E377BD-E248-724A-9055-B876F72DB1A7}" type="presParOf" srcId="{DD07BEC9-E238-7E4E-B3B9-4B0EDE2A19D2}" destId="{DFB302EB-B3E9-4641-8E7F-D84202A4D3E6}" srcOrd="0" destOrd="0" presId="urn:microsoft.com/office/officeart/2009/3/layout/StepUpProcess"/>
    <dgm:cxn modelId="{76D567D7-FFEF-1D45-BEB0-672530CEF0E0}" type="presParOf" srcId="{DD07BEC9-E238-7E4E-B3B9-4B0EDE2A19D2}" destId="{8DED8884-96A2-FF45-95CF-606E72428DA8}" srcOrd="1" destOrd="0" presId="urn:microsoft.com/office/officeart/2009/3/layout/StepUpProcess"/>
    <dgm:cxn modelId="{F6A1F65D-E6B1-6142-827E-B0777FAC416E}" type="presParOf" srcId="{DD07BEC9-E238-7E4E-B3B9-4B0EDE2A19D2}" destId="{16D76CA0-617D-3444-813F-36B0ADD6D8B2}" srcOrd="2" destOrd="0" presId="urn:microsoft.com/office/officeart/2009/3/layout/StepUpProcess"/>
    <dgm:cxn modelId="{EC98C2D6-0F63-7147-9E44-F88B56E0CE2B}" type="presParOf" srcId="{63D053AD-4D35-FC43-99EA-6AC8018B6D1E}" destId="{A580134B-28BA-0D4D-8743-0752EB5850C1}" srcOrd="1" destOrd="0" presId="urn:microsoft.com/office/officeart/2009/3/layout/StepUpProcess"/>
    <dgm:cxn modelId="{D28990EF-21E6-0B44-84C7-5C7F99BFA7C3}" type="presParOf" srcId="{A580134B-28BA-0D4D-8743-0752EB5850C1}" destId="{E02E85A6-A0EE-7A4F-9B59-492BAD5BAB3E}" srcOrd="0" destOrd="0" presId="urn:microsoft.com/office/officeart/2009/3/layout/StepUpProcess"/>
    <dgm:cxn modelId="{D8AB2A25-F6A2-0C47-8413-DD4B4989FEF7}" type="presParOf" srcId="{63D053AD-4D35-FC43-99EA-6AC8018B6D1E}" destId="{62C4456B-336F-6140-8A31-11E8210023ED}" srcOrd="2" destOrd="0" presId="urn:microsoft.com/office/officeart/2009/3/layout/StepUpProcess"/>
    <dgm:cxn modelId="{B4E0F756-88C8-334A-AD8A-C8ABC563576C}" type="presParOf" srcId="{62C4456B-336F-6140-8A31-11E8210023ED}" destId="{298B40C7-22BA-CC44-BB6A-DC57902B114C}" srcOrd="0" destOrd="0" presId="urn:microsoft.com/office/officeart/2009/3/layout/StepUpProcess"/>
    <dgm:cxn modelId="{52A0F6B9-14A6-224C-B5D9-098D3E9C9ECE}" type="presParOf" srcId="{62C4456B-336F-6140-8A31-11E8210023ED}" destId="{51A8E8FA-F3B8-674D-9BA0-B93A5E540CA6}" srcOrd="1" destOrd="0" presId="urn:microsoft.com/office/officeart/2009/3/layout/StepUpProcess"/>
    <dgm:cxn modelId="{9D647FC8-1560-794C-BCBD-690CA84AC5E8}" type="presParOf" srcId="{62C4456B-336F-6140-8A31-11E8210023ED}" destId="{4EC59B77-05CB-9F40-8D7F-84E18B082DFA}" srcOrd="2" destOrd="0" presId="urn:microsoft.com/office/officeart/2009/3/layout/StepUpProcess"/>
    <dgm:cxn modelId="{EA8BDEF2-6955-B14E-A38F-2EEB5E37C0D4}" type="presParOf" srcId="{63D053AD-4D35-FC43-99EA-6AC8018B6D1E}" destId="{77BCF5BC-2A10-0D4F-AF31-591C719D0CC9}" srcOrd="3" destOrd="0" presId="urn:microsoft.com/office/officeart/2009/3/layout/StepUpProcess"/>
    <dgm:cxn modelId="{1CD0C536-B53E-7B41-8353-350D67A9B000}" type="presParOf" srcId="{77BCF5BC-2A10-0D4F-AF31-591C719D0CC9}" destId="{149A86F4-5D58-CB45-9240-95473527151D}" srcOrd="0" destOrd="0" presId="urn:microsoft.com/office/officeart/2009/3/layout/StepUpProcess"/>
    <dgm:cxn modelId="{886DF3A9-690F-C84D-AB0B-0CB52A1D9DAF}" type="presParOf" srcId="{63D053AD-4D35-FC43-99EA-6AC8018B6D1E}" destId="{4C7FA018-B1D1-9D45-884C-AD420B8A398F}" srcOrd="4" destOrd="0" presId="urn:microsoft.com/office/officeart/2009/3/layout/StepUpProcess"/>
    <dgm:cxn modelId="{307CE2FB-A8BE-864A-911B-83A9BB414396}" type="presParOf" srcId="{4C7FA018-B1D1-9D45-884C-AD420B8A398F}" destId="{81B56C36-1DE6-6049-A39A-247108FFDE93}" srcOrd="0" destOrd="0" presId="urn:microsoft.com/office/officeart/2009/3/layout/StepUpProcess"/>
    <dgm:cxn modelId="{E2B9C3DB-99C7-C642-B613-2E28448946D4}" type="presParOf" srcId="{4C7FA018-B1D1-9D45-884C-AD420B8A398F}" destId="{2E7CDE8C-8191-A043-A0E5-B224C35773D0}" srcOrd="1" destOrd="0" presId="urn:microsoft.com/office/officeart/2009/3/layout/StepUpProcess"/>
    <dgm:cxn modelId="{74E935E3-0950-0B45-9E61-F700F60AD227}" type="presParOf" srcId="{4C7FA018-B1D1-9D45-884C-AD420B8A398F}" destId="{AEFB81BB-9381-B84E-839E-56CD02EC2CC9}" srcOrd="2" destOrd="0" presId="urn:microsoft.com/office/officeart/2009/3/layout/StepUpProcess"/>
    <dgm:cxn modelId="{4E017918-7B8F-AF4E-8B76-425213F42D2D}" type="presParOf" srcId="{63D053AD-4D35-FC43-99EA-6AC8018B6D1E}" destId="{E5BB967F-D569-3D43-A290-D2E574C3FB7D}" srcOrd="5" destOrd="0" presId="urn:microsoft.com/office/officeart/2009/3/layout/StepUpProcess"/>
    <dgm:cxn modelId="{482C5FF2-4697-764F-85EE-8FF4F83044F4}" type="presParOf" srcId="{E5BB967F-D569-3D43-A290-D2E574C3FB7D}" destId="{7E828981-BD0E-0741-A96F-2E1602EBF121}" srcOrd="0" destOrd="0" presId="urn:microsoft.com/office/officeart/2009/3/layout/StepUpProcess"/>
    <dgm:cxn modelId="{51B3F331-9099-6A4D-A07A-DA3F4D600F27}" type="presParOf" srcId="{63D053AD-4D35-FC43-99EA-6AC8018B6D1E}" destId="{D2721CD3-2202-2049-9184-E5714AA71B33}" srcOrd="6" destOrd="0" presId="urn:microsoft.com/office/officeart/2009/3/layout/StepUpProcess"/>
    <dgm:cxn modelId="{57C4378A-3774-364C-8973-837A9BA2B278}" type="presParOf" srcId="{D2721CD3-2202-2049-9184-E5714AA71B33}" destId="{8E4BCF0C-6AD8-4D46-B725-EB726873F789}" srcOrd="0" destOrd="0" presId="urn:microsoft.com/office/officeart/2009/3/layout/StepUpProcess"/>
    <dgm:cxn modelId="{626C6BEB-6A71-224F-80CA-B2349976DB77}" type="presParOf" srcId="{D2721CD3-2202-2049-9184-E5714AA71B33}" destId="{FF41E2D9-81F3-B140-946B-09340546FD8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213906-2595-6F4A-9A9D-0F1247433D97}" type="doc">
      <dgm:prSet loTypeId="urn:microsoft.com/office/officeart/2009/3/layout/StepUp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3393DB-08A6-3D42-ABF4-58A08770761E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旧标准</a:t>
          </a:r>
        </a:p>
      </dgm:t>
    </dgm:pt>
    <dgm:pt modelId="{360AB6BB-177D-154F-9ACC-6A1DD38BFA10}" type="par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41B006D-ECE3-6C48-BF7A-D38A8CCB1629}" type="sib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AF98D0A-4D00-0D4F-9D99-E457F0686A93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Coffee Script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63F53D16-BE59-5341-B996-568EBE613939}" type="parTrans" cxnId="{350394B2-E865-6447-BD50-9C606F9E47F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BF0CBE2-87F1-D249-A8CF-C01C4360CE3E}" type="sibTrans" cxnId="{350394B2-E865-6447-BD50-9C606F9E47F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5D5858A-6744-9C4F-9926-E667874EAFEE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Type Script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CE2B77F1-F0FA-3448-B229-E79F7DA836B7}" type="parTrans" cxnId="{E49E3331-1624-1C4F-B52B-7D2BFDBBE96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371A867-F471-9640-9C44-080A058D67F9}" type="sibTrans" cxnId="{E49E3331-1624-1C4F-B52B-7D2BFDBBE96E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B53C798-6EFE-C344-99BE-9136280B97B3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ES6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BD6CC849-C279-CC43-95A7-CCC1DA42F409}" type="parTrans" cxnId="{4F0DDF18-3B9D-234A-BA67-5E267D46D9C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A35C099-9F93-5849-8D86-6B57FA077BAD}" type="sibTrans" cxnId="{4F0DDF18-3B9D-234A-BA67-5E267D46D9C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AE3EBB0-F543-D146-90E1-D6FA8203CA7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跨语言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707A74C8-9F57-1946-A7CD-C48D52C78F94}" type="parTrans" cxnId="{D20B58DE-06C0-6B45-89F4-31056300CD24}">
      <dgm:prSet/>
      <dgm:spPr/>
      <dgm:t>
        <a:bodyPr/>
        <a:lstStyle/>
        <a:p>
          <a:endParaRPr lang="zh-CN" altLang="en-US"/>
        </a:p>
      </dgm:t>
    </dgm:pt>
    <dgm:pt modelId="{CC1B9831-0869-D645-A119-57889F5ED84B}" type="sibTrans" cxnId="{D20B58DE-06C0-6B45-89F4-31056300CD24}">
      <dgm:prSet/>
      <dgm:spPr/>
      <dgm:t>
        <a:bodyPr/>
        <a:lstStyle/>
        <a:p>
          <a:endParaRPr lang="zh-CN" altLang="en-US"/>
        </a:p>
      </dgm:t>
    </dgm:pt>
    <dgm:pt modelId="{B75366C5-71B4-1C45-8C2C-25456D754547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ES5</a:t>
          </a:r>
          <a:endParaRPr lang="zh-CN" altLang="en-US" sz="2000" dirty="0" smtClean="0">
            <a:latin typeface="微软雅黑"/>
            <a:ea typeface="微软雅黑"/>
            <a:cs typeface="微软雅黑"/>
          </a:endParaRPr>
        </a:p>
      </dgm:t>
    </dgm:pt>
    <dgm:pt modelId="{A8281F76-0499-704F-B5C6-A1B18E2D93C1}" type="parTrans" cxnId="{9268359A-8D96-D946-BFEE-5D9B11C212AE}">
      <dgm:prSet/>
      <dgm:spPr/>
      <dgm:t>
        <a:bodyPr/>
        <a:lstStyle/>
        <a:p>
          <a:endParaRPr lang="zh-CN" altLang="en-US"/>
        </a:p>
      </dgm:t>
    </dgm:pt>
    <dgm:pt modelId="{62BF0CB6-16F3-AE47-AA88-21D2E8D3BF95}" type="sibTrans" cxnId="{9268359A-8D96-D946-BFEE-5D9B11C212AE}">
      <dgm:prSet/>
      <dgm:spPr/>
      <dgm:t>
        <a:bodyPr/>
        <a:lstStyle/>
        <a:p>
          <a:endParaRPr lang="zh-CN" altLang="en-US"/>
        </a:p>
      </dgm:t>
    </dgm:pt>
    <dgm:pt modelId="{25C366FB-1B45-7847-8EDE-782D024627E6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转译到旧标准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DA6368CB-C940-1648-8BF3-FE07057894D4}" type="parTrans" cxnId="{DE2CB17E-1AD2-0D40-8E7F-6EDAD69A522B}">
      <dgm:prSet/>
      <dgm:spPr/>
      <dgm:t>
        <a:bodyPr/>
        <a:lstStyle/>
        <a:p>
          <a:endParaRPr lang="zh-CN" altLang="en-US"/>
        </a:p>
      </dgm:t>
    </dgm:pt>
    <dgm:pt modelId="{0BFE72CF-4E99-ED47-A7C9-48D2451C1861}" type="sibTrans" cxnId="{DE2CB17E-1AD2-0D40-8E7F-6EDAD69A522B}">
      <dgm:prSet/>
      <dgm:spPr/>
      <dgm:t>
        <a:bodyPr/>
        <a:lstStyle/>
        <a:p>
          <a:endParaRPr lang="zh-CN" altLang="en-US"/>
        </a:p>
      </dgm:t>
    </dgm:pt>
    <dgm:pt modelId="{70BEF4BB-C4AF-0543-95E3-69C785E4E562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新标准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87B9D764-0CFC-BD42-9E2C-4365BEEEFB90}" type="parTrans" cxnId="{9532810E-BEC1-574E-BCE4-CBA225195854}">
      <dgm:prSet/>
      <dgm:spPr/>
      <dgm:t>
        <a:bodyPr/>
        <a:lstStyle/>
        <a:p>
          <a:endParaRPr lang="zh-CN" altLang="en-US"/>
        </a:p>
      </dgm:t>
    </dgm:pt>
    <dgm:pt modelId="{E00F1052-F47D-1E4C-91B0-EB5FDAFB68E5}" type="sibTrans" cxnId="{9532810E-BEC1-574E-BCE4-CBA225195854}">
      <dgm:prSet/>
      <dgm:spPr/>
      <dgm:t>
        <a:bodyPr/>
        <a:lstStyle/>
        <a:p>
          <a:endParaRPr lang="zh-CN" altLang="en-US"/>
        </a:p>
      </dgm:t>
    </dgm:pt>
    <dgm:pt modelId="{D3BE9E2E-A460-C44C-AC78-7069ADF9FFA6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ES7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8778C6CB-B093-3544-8942-5B2CD7D9C9AF}" type="parTrans" cxnId="{BDA935CA-E637-2646-A961-2033D0798139}">
      <dgm:prSet/>
      <dgm:spPr/>
      <dgm:t>
        <a:bodyPr/>
        <a:lstStyle/>
        <a:p>
          <a:endParaRPr lang="zh-CN" altLang="en-US"/>
        </a:p>
      </dgm:t>
    </dgm:pt>
    <dgm:pt modelId="{AB38DCA5-9105-1B43-947F-12A778F12066}" type="sibTrans" cxnId="{BDA935CA-E637-2646-A961-2033D0798139}">
      <dgm:prSet/>
      <dgm:spPr/>
      <dgm:t>
        <a:bodyPr/>
        <a:lstStyle/>
        <a:p>
          <a:endParaRPr lang="zh-CN" altLang="en-US"/>
        </a:p>
      </dgm:t>
    </dgm:pt>
    <dgm:pt modelId="{B0ED7C8F-AFE9-E743-8F81-09143464B79A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C/C++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F0570FB8-63D8-DF4E-919C-4507ACD621F0}" type="parTrans" cxnId="{45333E34-ED92-974F-9F8E-5850BC324C95}">
      <dgm:prSet/>
      <dgm:spPr/>
      <dgm:t>
        <a:bodyPr/>
        <a:lstStyle/>
        <a:p>
          <a:endParaRPr lang="zh-CN" altLang="en-US"/>
        </a:p>
      </dgm:t>
    </dgm:pt>
    <dgm:pt modelId="{5070D929-41B2-1B44-9BFC-DD4B04ACEF4D}" type="sibTrans" cxnId="{45333E34-ED92-974F-9F8E-5850BC324C95}">
      <dgm:prSet/>
      <dgm:spPr/>
      <dgm:t>
        <a:bodyPr/>
        <a:lstStyle/>
        <a:p>
          <a:endParaRPr lang="zh-CN" altLang="en-US"/>
        </a:p>
      </dgm:t>
    </dgm:pt>
    <dgm:pt modelId="{167BC03F-A4B4-D142-931F-3C3945C0F4C2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Java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78038229-B171-9D44-9464-2636EB97EE6A}" type="parTrans" cxnId="{9C4D38FA-A531-E14E-8AC5-5E75807F4881}">
      <dgm:prSet/>
      <dgm:spPr/>
      <dgm:t>
        <a:bodyPr/>
        <a:lstStyle/>
        <a:p>
          <a:endParaRPr lang="zh-CN" altLang="en-US"/>
        </a:p>
      </dgm:t>
    </dgm:pt>
    <dgm:pt modelId="{253BFCFA-6330-F347-A26B-14405C6647B6}" type="sibTrans" cxnId="{9C4D38FA-A531-E14E-8AC5-5E75807F4881}">
      <dgm:prSet/>
      <dgm:spPr/>
      <dgm:t>
        <a:bodyPr/>
        <a:lstStyle/>
        <a:p>
          <a:endParaRPr lang="zh-CN" altLang="en-US"/>
        </a:p>
      </dgm:t>
    </dgm:pt>
    <dgm:pt modelId="{D62E8ECB-AAEB-8B4F-9F81-B9F281B7A3AA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…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505F5BA1-7A20-0443-9C65-04FE0901C251}" type="parTrans" cxnId="{0A78CFEB-FEB3-E24E-89E4-7785116DE1AC}">
      <dgm:prSet/>
      <dgm:spPr/>
      <dgm:t>
        <a:bodyPr/>
        <a:lstStyle/>
        <a:p>
          <a:endParaRPr lang="zh-CN" altLang="en-US"/>
        </a:p>
      </dgm:t>
    </dgm:pt>
    <dgm:pt modelId="{BFAE06F6-BE29-3A4F-A89B-0A324D6F8AEB}" type="sibTrans" cxnId="{0A78CFEB-FEB3-E24E-89E4-7785116DE1AC}">
      <dgm:prSet/>
      <dgm:spPr/>
      <dgm:t>
        <a:bodyPr/>
        <a:lstStyle/>
        <a:p>
          <a:endParaRPr lang="zh-CN" altLang="en-US"/>
        </a:p>
      </dgm:t>
    </dgm:pt>
    <dgm:pt modelId="{73AD7FAA-8F28-F543-987A-CB9F6F038A00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JavaScript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97AEC25F-9A12-AA47-9894-334A93880AF0}" type="parTrans" cxnId="{B9D457BE-E355-E942-9EAC-1F77F7350B4C}">
      <dgm:prSet/>
      <dgm:spPr/>
      <dgm:t>
        <a:bodyPr/>
        <a:lstStyle/>
        <a:p>
          <a:endParaRPr lang="zh-CN" altLang="en-US"/>
        </a:p>
      </dgm:t>
    </dgm:pt>
    <dgm:pt modelId="{110F6F48-5028-9542-A051-391CDA68A04C}" type="sibTrans" cxnId="{B9D457BE-E355-E942-9EAC-1F77F7350B4C}">
      <dgm:prSet/>
      <dgm:spPr/>
      <dgm:t>
        <a:bodyPr/>
        <a:lstStyle/>
        <a:p>
          <a:endParaRPr lang="zh-CN" altLang="en-US"/>
        </a:p>
      </dgm:t>
    </dgm:pt>
    <dgm:pt modelId="{F885108D-7985-824D-AE60-4C35159AF6D8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C#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FA60A7D1-B3E7-4B45-B7FB-20CBEA90BEAB}" type="parTrans" cxnId="{3A3112FE-B049-6C44-B446-F528E0C24FE1}">
      <dgm:prSet/>
      <dgm:spPr/>
      <dgm:t>
        <a:bodyPr/>
        <a:lstStyle/>
        <a:p>
          <a:endParaRPr lang="zh-CN" altLang="en-US"/>
        </a:p>
      </dgm:t>
    </dgm:pt>
    <dgm:pt modelId="{5076FECB-6404-5D40-84FE-EB32E1052519}" type="sibTrans" cxnId="{3A3112FE-B049-6C44-B446-F528E0C24FE1}">
      <dgm:prSet/>
      <dgm:spPr/>
      <dgm:t>
        <a:bodyPr/>
        <a:lstStyle/>
        <a:p>
          <a:endParaRPr lang="zh-CN" altLang="en-US"/>
        </a:p>
      </dgm:t>
    </dgm:pt>
    <dgm:pt modelId="{0763A9C6-7B8B-5746-9CFE-88CE6FDBB53D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/>
              <a:ea typeface="微软雅黑"/>
              <a:cs typeface="微软雅黑"/>
            </a:rPr>
            <a:t>ES6/Babel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36943447-25F2-7F44-805F-F8F807441A6C}" type="parTrans" cxnId="{26E6ECFC-0581-7447-9F87-9E72FEE88486}">
      <dgm:prSet/>
      <dgm:spPr/>
      <dgm:t>
        <a:bodyPr/>
        <a:lstStyle/>
        <a:p>
          <a:endParaRPr lang="zh-CN" altLang="en-US"/>
        </a:p>
      </dgm:t>
    </dgm:pt>
    <dgm:pt modelId="{699FC0F8-D81A-F94A-87AC-6CE2D0747D0D}" type="sibTrans" cxnId="{26E6ECFC-0581-7447-9F87-9E72FEE88486}">
      <dgm:prSet/>
      <dgm:spPr/>
      <dgm:t>
        <a:bodyPr/>
        <a:lstStyle/>
        <a:p>
          <a:endParaRPr lang="zh-CN" altLang="en-US"/>
        </a:p>
      </dgm:t>
    </dgm:pt>
    <dgm:pt modelId="{63D053AD-4D35-FC43-99EA-6AC8018B6D1E}" type="pres">
      <dgm:prSet presAssocID="{D4213906-2595-6F4A-9A9D-0F1247433D9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D07BEC9-E238-7E4E-B3B9-4B0EDE2A19D2}" type="pres">
      <dgm:prSet presAssocID="{513393DB-08A6-3D42-ABF4-58A08770761E}" presName="composite" presStyleCnt="0"/>
      <dgm:spPr/>
    </dgm:pt>
    <dgm:pt modelId="{DFB302EB-B3E9-4641-8E7F-D84202A4D3E6}" type="pres">
      <dgm:prSet presAssocID="{513393DB-08A6-3D42-ABF4-58A08770761E}" presName="LShape" presStyleLbl="alignNode1" presStyleIdx="0" presStyleCnt="7"/>
      <dgm:spPr/>
    </dgm:pt>
    <dgm:pt modelId="{8DED8884-96A2-FF45-95CF-606E72428DA8}" type="pres">
      <dgm:prSet presAssocID="{513393DB-08A6-3D42-ABF4-58A08770761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76CA0-617D-3444-813F-36B0ADD6D8B2}" type="pres">
      <dgm:prSet presAssocID="{513393DB-08A6-3D42-ABF4-58A08770761E}" presName="Triangle" presStyleLbl="alignNode1" presStyleIdx="1" presStyleCnt="7"/>
      <dgm:spPr/>
    </dgm:pt>
    <dgm:pt modelId="{A580134B-28BA-0D4D-8743-0752EB5850C1}" type="pres">
      <dgm:prSet presAssocID="{441B006D-ECE3-6C48-BF7A-D38A8CCB1629}" presName="sibTrans" presStyleCnt="0"/>
      <dgm:spPr/>
    </dgm:pt>
    <dgm:pt modelId="{E02E85A6-A0EE-7A4F-9B59-492BAD5BAB3E}" type="pres">
      <dgm:prSet presAssocID="{441B006D-ECE3-6C48-BF7A-D38A8CCB1629}" presName="space" presStyleCnt="0"/>
      <dgm:spPr/>
    </dgm:pt>
    <dgm:pt modelId="{47B4E16D-4841-FA40-BE49-BFE70BB3E64A}" type="pres">
      <dgm:prSet presAssocID="{25C366FB-1B45-7847-8EDE-782D024627E6}" presName="composite" presStyleCnt="0"/>
      <dgm:spPr/>
    </dgm:pt>
    <dgm:pt modelId="{6ED05797-391B-BE4F-AB68-674700FAC7D2}" type="pres">
      <dgm:prSet presAssocID="{25C366FB-1B45-7847-8EDE-782D024627E6}" presName="LShape" presStyleLbl="alignNode1" presStyleIdx="2" presStyleCnt="7"/>
      <dgm:spPr/>
    </dgm:pt>
    <dgm:pt modelId="{306C233B-B66C-3542-9932-A33519843525}" type="pres">
      <dgm:prSet presAssocID="{25C366FB-1B45-7847-8EDE-782D024627E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96D84-D62E-934E-897B-AD45F59FBEC4}" type="pres">
      <dgm:prSet presAssocID="{25C366FB-1B45-7847-8EDE-782D024627E6}" presName="Triangle" presStyleLbl="alignNode1" presStyleIdx="3" presStyleCnt="7"/>
      <dgm:spPr/>
    </dgm:pt>
    <dgm:pt modelId="{7872145A-EC84-324E-BEED-2C4E2FF69756}" type="pres">
      <dgm:prSet presAssocID="{0BFE72CF-4E99-ED47-A7C9-48D2451C1861}" presName="sibTrans" presStyleCnt="0"/>
      <dgm:spPr/>
    </dgm:pt>
    <dgm:pt modelId="{AA198813-5298-0844-8B06-246E8B09352B}" type="pres">
      <dgm:prSet presAssocID="{0BFE72CF-4E99-ED47-A7C9-48D2451C1861}" presName="space" presStyleCnt="0"/>
      <dgm:spPr/>
    </dgm:pt>
    <dgm:pt modelId="{82C14BAB-9AD5-9744-82B8-07D70DD8DB85}" type="pres">
      <dgm:prSet presAssocID="{70BEF4BB-C4AF-0543-95E3-69C785E4E562}" presName="composite" presStyleCnt="0"/>
      <dgm:spPr/>
    </dgm:pt>
    <dgm:pt modelId="{70916283-EA44-7E4A-872E-82A896BAD351}" type="pres">
      <dgm:prSet presAssocID="{70BEF4BB-C4AF-0543-95E3-69C785E4E562}" presName="LShape" presStyleLbl="alignNode1" presStyleIdx="4" presStyleCnt="7"/>
      <dgm:spPr/>
    </dgm:pt>
    <dgm:pt modelId="{724E2349-950D-D84C-8742-87994D335792}" type="pres">
      <dgm:prSet presAssocID="{70BEF4BB-C4AF-0543-95E3-69C785E4E56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C3D22-CADA-514C-8F0E-8E50DC1E6219}" type="pres">
      <dgm:prSet presAssocID="{70BEF4BB-C4AF-0543-95E3-69C785E4E562}" presName="Triangle" presStyleLbl="alignNode1" presStyleIdx="5" presStyleCnt="7"/>
      <dgm:spPr/>
    </dgm:pt>
    <dgm:pt modelId="{8A9E7888-00C9-CC4D-8542-960273BCDB56}" type="pres">
      <dgm:prSet presAssocID="{E00F1052-F47D-1E4C-91B0-EB5FDAFB68E5}" presName="sibTrans" presStyleCnt="0"/>
      <dgm:spPr/>
    </dgm:pt>
    <dgm:pt modelId="{7A44F35E-CAA1-0B40-91B8-7578F492D1DC}" type="pres">
      <dgm:prSet presAssocID="{E00F1052-F47D-1E4C-91B0-EB5FDAFB68E5}" presName="space" presStyleCnt="0"/>
      <dgm:spPr/>
    </dgm:pt>
    <dgm:pt modelId="{ED264888-9C32-2144-8148-430C58227042}" type="pres">
      <dgm:prSet presAssocID="{8AE3EBB0-F543-D146-90E1-D6FA8203CA70}" presName="composite" presStyleCnt="0"/>
      <dgm:spPr/>
    </dgm:pt>
    <dgm:pt modelId="{CF5E20FF-BE0B-3946-9C38-364B47B8D956}" type="pres">
      <dgm:prSet presAssocID="{8AE3EBB0-F543-D146-90E1-D6FA8203CA70}" presName="LShape" presStyleLbl="alignNode1" presStyleIdx="6" presStyleCnt="7"/>
      <dgm:spPr/>
    </dgm:pt>
    <dgm:pt modelId="{6A9B4FF6-5697-2B4B-9897-58ED90A5CD72}" type="pres">
      <dgm:prSet presAssocID="{8AE3EBB0-F543-D146-90E1-D6FA8203CA7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8D0F43-B3CB-9648-A857-930DECD7CF02}" srcId="{D4213906-2595-6F4A-9A9D-0F1247433D97}" destId="{513393DB-08A6-3D42-ABF4-58A08770761E}" srcOrd="0" destOrd="0" parTransId="{360AB6BB-177D-154F-9ACC-6A1DD38BFA10}" sibTransId="{441B006D-ECE3-6C48-BF7A-D38A8CCB1629}"/>
    <dgm:cxn modelId="{8999130B-6408-874D-B07E-BAD3D935D22A}" type="presOf" srcId="{F885108D-7985-824D-AE60-4C35159AF6D8}" destId="{6A9B4FF6-5697-2B4B-9897-58ED90A5CD72}" srcOrd="0" destOrd="4" presId="urn:microsoft.com/office/officeart/2009/3/layout/StepUpProcess"/>
    <dgm:cxn modelId="{A77A235A-0A99-594F-96EA-55809D37583F}" type="presOf" srcId="{70BEF4BB-C4AF-0543-95E3-69C785E4E562}" destId="{724E2349-950D-D84C-8742-87994D335792}" srcOrd="0" destOrd="0" presId="urn:microsoft.com/office/officeart/2009/3/layout/StepUpProcess"/>
    <dgm:cxn modelId="{C02A9F52-F6A8-A644-9919-53FE46C918D5}" type="presOf" srcId="{73AD7FAA-8F28-F543-987A-CB9F6F038A00}" destId="{6A9B4FF6-5697-2B4B-9897-58ED90A5CD72}" srcOrd="0" destOrd="1" presId="urn:microsoft.com/office/officeart/2009/3/layout/StepUpProcess"/>
    <dgm:cxn modelId="{9C4D38FA-A531-E14E-8AC5-5E75807F4881}" srcId="{8AE3EBB0-F543-D146-90E1-D6FA8203CA70}" destId="{167BC03F-A4B4-D142-931F-3C3945C0F4C2}" srcOrd="1" destOrd="0" parTransId="{78038229-B171-9D44-9464-2636EB97EE6A}" sibTransId="{253BFCFA-6330-F347-A26B-14405C6647B6}"/>
    <dgm:cxn modelId="{9532810E-BEC1-574E-BCE4-CBA225195854}" srcId="{D4213906-2595-6F4A-9A9D-0F1247433D97}" destId="{70BEF4BB-C4AF-0543-95E3-69C785E4E562}" srcOrd="2" destOrd="0" parTransId="{87B9D764-0CFC-BD42-9E2C-4365BEEEFB90}" sibTransId="{E00F1052-F47D-1E4C-91B0-EB5FDAFB68E5}"/>
    <dgm:cxn modelId="{DE2CB17E-1AD2-0D40-8E7F-6EDAD69A522B}" srcId="{D4213906-2595-6F4A-9A9D-0F1247433D97}" destId="{25C366FB-1B45-7847-8EDE-782D024627E6}" srcOrd="1" destOrd="0" parTransId="{DA6368CB-C940-1648-8BF3-FE07057894D4}" sibTransId="{0BFE72CF-4E99-ED47-A7C9-48D2451C1861}"/>
    <dgm:cxn modelId="{AB44A196-9F87-0B4D-A735-4B0E64A8F7B2}" type="presOf" srcId="{0763A9C6-7B8B-5746-9CFE-88CE6FDBB53D}" destId="{306C233B-B66C-3542-9932-A33519843525}" srcOrd="0" destOrd="3" presId="urn:microsoft.com/office/officeart/2009/3/layout/StepUpProcess"/>
    <dgm:cxn modelId="{26E6ECFC-0581-7447-9F87-9E72FEE88486}" srcId="{25C366FB-1B45-7847-8EDE-782D024627E6}" destId="{0763A9C6-7B8B-5746-9CFE-88CE6FDBB53D}" srcOrd="2" destOrd="0" parTransId="{36943447-25F2-7F44-805F-F8F807441A6C}" sibTransId="{699FC0F8-D81A-F94A-87AC-6CE2D0747D0D}"/>
    <dgm:cxn modelId="{D5F49913-C539-FC4F-9890-E07D69840E4F}" type="presOf" srcId="{513393DB-08A6-3D42-ABF4-58A08770761E}" destId="{8DED8884-96A2-FF45-95CF-606E72428DA8}" srcOrd="0" destOrd="0" presId="urn:microsoft.com/office/officeart/2009/3/layout/StepUpProcess"/>
    <dgm:cxn modelId="{6E1A9EBD-FEFC-9E47-AB3D-282A1923D77A}" type="presOf" srcId="{167BC03F-A4B4-D142-931F-3C3945C0F4C2}" destId="{6A9B4FF6-5697-2B4B-9897-58ED90A5CD72}" srcOrd="0" destOrd="2" presId="urn:microsoft.com/office/officeart/2009/3/layout/StepUpProcess"/>
    <dgm:cxn modelId="{78CAFC53-EF55-5F41-A4C4-0D050EDE7534}" type="presOf" srcId="{8AE3EBB0-F543-D146-90E1-D6FA8203CA70}" destId="{6A9B4FF6-5697-2B4B-9897-58ED90A5CD72}" srcOrd="0" destOrd="0" presId="urn:microsoft.com/office/officeart/2009/3/layout/StepUpProcess"/>
    <dgm:cxn modelId="{A8E9BA31-0A71-D947-8C45-B6DC3B68988F}" type="presOf" srcId="{D3BE9E2E-A460-C44C-AC78-7069ADF9FFA6}" destId="{724E2349-950D-D84C-8742-87994D335792}" srcOrd="0" destOrd="2" presId="urn:microsoft.com/office/officeart/2009/3/layout/StepUpProcess"/>
    <dgm:cxn modelId="{D20B58DE-06C0-6B45-89F4-31056300CD24}" srcId="{D4213906-2595-6F4A-9A9D-0F1247433D97}" destId="{8AE3EBB0-F543-D146-90E1-D6FA8203CA70}" srcOrd="3" destOrd="0" parTransId="{707A74C8-9F57-1946-A7CD-C48D52C78F94}" sibTransId="{CC1B9831-0869-D645-A119-57889F5ED84B}"/>
    <dgm:cxn modelId="{B9D457BE-E355-E942-9EAC-1F77F7350B4C}" srcId="{8AE3EBB0-F543-D146-90E1-D6FA8203CA70}" destId="{73AD7FAA-8F28-F543-987A-CB9F6F038A00}" srcOrd="0" destOrd="0" parTransId="{97AEC25F-9A12-AA47-9894-334A93880AF0}" sibTransId="{110F6F48-5028-9542-A051-391CDA68A04C}"/>
    <dgm:cxn modelId="{4F0DDF18-3B9D-234A-BA67-5E267D46D9C0}" srcId="{70BEF4BB-C4AF-0543-95E3-69C785E4E562}" destId="{1B53C798-6EFE-C344-99BE-9136280B97B3}" srcOrd="0" destOrd="0" parTransId="{BD6CC849-C279-CC43-95A7-CCC1DA42F409}" sibTransId="{3A35C099-9F93-5849-8D86-6B57FA077BAD}"/>
    <dgm:cxn modelId="{BDA935CA-E637-2646-A961-2033D0798139}" srcId="{70BEF4BB-C4AF-0543-95E3-69C785E4E562}" destId="{D3BE9E2E-A460-C44C-AC78-7069ADF9FFA6}" srcOrd="1" destOrd="0" parTransId="{8778C6CB-B093-3544-8942-5B2CD7D9C9AF}" sibTransId="{AB38DCA5-9105-1B43-947F-12A778F12066}"/>
    <dgm:cxn modelId="{95429C6B-2942-6442-8E8C-8581E31B41FB}" type="presOf" srcId="{15D5858A-6744-9C4F-9926-E667874EAFEE}" destId="{306C233B-B66C-3542-9932-A33519843525}" srcOrd="0" destOrd="2" presId="urn:microsoft.com/office/officeart/2009/3/layout/StepUpProcess"/>
    <dgm:cxn modelId="{E49E3331-1624-1C4F-B52B-7D2BFDBBE96E}" srcId="{25C366FB-1B45-7847-8EDE-782D024627E6}" destId="{15D5858A-6744-9C4F-9926-E667874EAFEE}" srcOrd="1" destOrd="0" parTransId="{CE2B77F1-F0FA-3448-B229-E79F7DA836B7}" sibTransId="{2371A867-F471-9640-9C44-080A058D67F9}"/>
    <dgm:cxn modelId="{350394B2-E865-6447-BD50-9C606F9E47F6}" srcId="{25C366FB-1B45-7847-8EDE-782D024627E6}" destId="{CAF98D0A-4D00-0D4F-9D99-E457F0686A93}" srcOrd="0" destOrd="0" parTransId="{63F53D16-BE59-5341-B996-568EBE613939}" sibTransId="{5BF0CBE2-87F1-D249-A8CF-C01C4360CE3E}"/>
    <dgm:cxn modelId="{578EF7D2-F968-724C-A5C3-348A56C4A31E}" type="presOf" srcId="{D4213906-2595-6F4A-9A9D-0F1247433D97}" destId="{63D053AD-4D35-FC43-99EA-6AC8018B6D1E}" srcOrd="0" destOrd="0" presId="urn:microsoft.com/office/officeart/2009/3/layout/StepUpProcess"/>
    <dgm:cxn modelId="{82202194-E06D-924D-8978-F96C16EAF6D2}" type="presOf" srcId="{B75366C5-71B4-1C45-8C2C-25456D754547}" destId="{8DED8884-96A2-FF45-95CF-606E72428DA8}" srcOrd="0" destOrd="1" presId="urn:microsoft.com/office/officeart/2009/3/layout/StepUpProcess"/>
    <dgm:cxn modelId="{7360C903-20AB-354F-824C-AB5A44D13D59}" type="presOf" srcId="{25C366FB-1B45-7847-8EDE-782D024627E6}" destId="{306C233B-B66C-3542-9932-A33519843525}" srcOrd="0" destOrd="0" presId="urn:microsoft.com/office/officeart/2009/3/layout/StepUpProcess"/>
    <dgm:cxn modelId="{064D9210-1AA6-DF4B-82ED-E7BFF219ACC2}" type="presOf" srcId="{B0ED7C8F-AFE9-E743-8F81-09143464B79A}" destId="{6A9B4FF6-5697-2B4B-9897-58ED90A5CD72}" srcOrd="0" destOrd="3" presId="urn:microsoft.com/office/officeart/2009/3/layout/StepUpProcess"/>
    <dgm:cxn modelId="{45333E34-ED92-974F-9F8E-5850BC324C95}" srcId="{8AE3EBB0-F543-D146-90E1-D6FA8203CA70}" destId="{B0ED7C8F-AFE9-E743-8F81-09143464B79A}" srcOrd="2" destOrd="0" parTransId="{F0570FB8-63D8-DF4E-919C-4507ACD621F0}" sibTransId="{5070D929-41B2-1B44-9BFC-DD4B04ACEF4D}"/>
    <dgm:cxn modelId="{657F4A9A-7238-6D46-A52A-1E906B115CF1}" type="presOf" srcId="{CAF98D0A-4D00-0D4F-9D99-E457F0686A93}" destId="{306C233B-B66C-3542-9932-A33519843525}" srcOrd="0" destOrd="1" presId="urn:microsoft.com/office/officeart/2009/3/layout/StepUpProcess"/>
    <dgm:cxn modelId="{0A78CFEB-FEB3-E24E-89E4-7785116DE1AC}" srcId="{8AE3EBB0-F543-D146-90E1-D6FA8203CA70}" destId="{D62E8ECB-AAEB-8B4F-9F81-B9F281B7A3AA}" srcOrd="4" destOrd="0" parTransId="{505F5BA1-7A20-0443-9C65-04FE0901C251}" sibTransId="{BFAE06F6-BE29-3A4F-A89B-0A324D6F8AEB}"/>
    <dgm:cxn modelId="{4DA806A2-CB9E-2C4D-AB17-E5D1D446DE68}" type="presOf" srcId="{D62E8ECB-AAEB-8B4F-9F81-B9F281B7A3AA}" destId="{6A9B4FF6-5697-2B4B-9897-58ED90A5CD72}" srcOrd="0" destOrd="5" presId="urn:microsoft.com/office/officeart/2009/3/layout/StepUpProcess"/>
    <dgm:cxn modelId="{D27E37C2-5AEF-084F-A219-306B2D0C1C11}" type="presOf" srcId="{1B53C798-6EFE-C344-99BE-9136280B97B3}" destId="{724E2349-950D-D84C-8742-87994D335792}" srcOrd="0" destOrd="1" presId="urn:microsoft.com/office/officeart/2009/3/layout/StepUpProcess"/>
    <dgm:cxn modelId="{9268359A-8D96-D946-BFEE-5D9B11C212AE}" srcId="{513393DB-08A6-3D42-ABF4-58A08770761E}" destId="{B75366C5-71B4-1C45-8C2C-25456D754547}" srcOrd="0" destOrd="0" parTransId="{A8281F76-0499-704F-B5C6-A1B18E2D93C1}" sibTransId="{62BF0CB6-16F3-AE47-AA88-21D2E8D3BF95}"/>
    <dgm:cxn modelId="{3A3112FE-B049-6C44-B446-F528E0C24FE1}" srcId="{8AE3EBB0-F543-D146-90E1-D6FA8203CA70}" destId="{F885108D-7985-824D-AE60-4C35159AF6D8}" srcOrd="3" destOrd="0" parTransId="{FA60A7D1-B3E7-4B45-B7FB-20CBEA90BEAB}" sibTransId="{5076FECB-6404-5D40-84FE-EB32E1052519}"/>
    <dgm:cxn modelId="{CBDFA2B4-0B28-9E4D-9C56-A7DAF5837170}" type="presParOf" srcId="{63D053AD-4D35-FC43-99EA-6AC8018B6D1E}" destId="{DD07BEC9-E238-7E4E-B3B9-4B0EDE2A19D2}" srcOrd="0" destOrd="0" presId="urn:microsoft.com/office/officeart/2009/3/layout/StepUpProcess"/>
    <dgm:cxn modelId="{FEC23BD7-E88D-374C-ACB1-C2AA517A04E7}" type="presParOf" srcId="{DD07BEC9-E238-7E4E-B3B9-4B0EDE2A19D2}" destId="{DFB302EB-B3E9-4641-8E7F-D84202A4D3E6}" srcOrd="0" destOrd="0" presId="urn:microsoft.com/office/officeart/2009/3/layout/StepUpProcess"/>
    <dgm:cxn modelId="{3EA7B670-C89B-4241-ADCC-5C9C939895EA}" type="presParOf" srcId="{DD07BEC9-E238-7E4E-B3B9-4B0EDE2A19D2}" destId="{8DED8884-96A2-FF45-95CF-606E72428DA8}" srcOrd="1" destOrd="0" presId="urn:microsoft.com/office/officeart/2009/3/layout/StepUpProcess"/>
    <dgm:cxn modelId="{6E2FCFD8-D4D8-8849-8314-AAEFCDE9EA75}" type="presParOf" srcId="{DD07BEC9-E238-7E4E-B3B9-4B0EDE2A19D2}" destId="{16D76CA0-617D-3444-813F-36B0ADD6D8B2}" srcOrd="2" destOrd="0" presId="urn:microsoft.com/office/officeart/2009/3/layout/StepUpProcess"/>
    <dgm:cxn modelId="{1795F22A-EC69-1547-8EC9-D243FCB91B3B}" type="presParOf" srcId="{63D053AD-4D35-FC43-99EA-6AC8018B6D1E}" destId="{A580134B-28BA-0D4D-8743-0752EB5850C1}" srcOrd="1" destOrd="0" presId="urn:microsoft.com/office/officeart/2009/3/layout/StepUpProcess"/>
    <dgm:cxn modelId="{15E54554-5E7F-DC4C-BF19-D95E15FFEC28}" type="presParOf" srcId="{A580134B-28BA-0D4D-8743-0752EB5850C1}" destId="{E02E85A6-A0EE-7A4F-9B59-492BAD5BAB3E}" srcOrd="0" destOrd="0" presId="urn:microsoft.com/office/officeart/2009/3/layout/StepUpProcess"/>
    <dgm:cxn modelId="{7889ABF4-D289-3B42-943E-4334E30340E7}" type="presParOf" srcId="{63D053AD-4D35-FC43-99EA-6AC8018B6D1E}" destId="{47B4E16D-4841-FA40-BE49-BFE70BB3E64A}" srcOrd="2" destOrd="0" presId="urn:microsoft.com/office/officeart/2009/3/layout/StepUpProcess"/>
    <dgm:cxn modelId="{A161EACC-EC2B-7848-AB95-EBDF36A873DA}" type="presParOf" srcId="{47B4E16D-4841-FA40-BE49-BFE70BB3E64A}" destId="{6ED05797-391B-BE4F-AB68-674700FAC7D2}" srcOrd="0" destOrd="0" presId="urn:microsoft.com/office/officeart/2009/3/layout/StepUpProcess"/>
    <dgm:cxn modelId="{4561CE42-E798-874A-99F7-9F2219FF79FF}" type="presParOf" srcId="{47B4E16D-4841-FA40-BE49-BFE70BB3E64A}" destId="{306C233B-B66C-3542-9932-A33519843525}" srcOrd="1" destOrd="0" presId="urn:microsoft.com/office/officeart/2009/3/layout/StepUpProcess"/>
    <dgm:cxn modelId="{7A4D8DB5-0DFB-9149-AA42-A8375815C490}" type="presParOf" srcId="{47B4E16D-4841-FA40-BE49-BFE70BB3E64A}" destId="{18496D84-D62E-934E-897B-AD45F59FBEC4}" srcOrd="2" destOrd="0" presId="urn:microsoft.com/office/officeart/2009/3/layout/StepUpProcess"/>
    <dgm:cxn modelId="{5613147F-A382-8F49-9FD6-D548001E7990}" type="presParOf" srcId="{63D053AD-4D35-FC43-99EA-6AC8018B6D1E}" destId="{7872145A-EC84-324E-BEED-2C4E2FF69756}" srcOrd="3" destOrd="0" presId="urn:microsoft.com/office/officeart/2009/3/layout/StepUpProcess"/>
    <dgm:cxn modelId="{0E13DB2F-6E6D-8146-9C0E-11A8368538D9}" type="presParOf" srcId="{7872145A-EC84-324E-BEED-2C4E2FF69756}" destId="{AA198813-5298-0844-8B06-246E8B09352B}" srcOrd="0" destOrd="0" presId="urn:microsoft.com/office/officeart/2009/3/layout/StepUpProcess"/>
    <dgm:cxn modelId="{C1B1ADF3-587E-3745-BA88-0940EF609DF3}" type="presParOf" srcId="{63D053AD-4D35-FC43-99EA-6AC8018B6D1E}" destId="{82C14BAB-9AD5-9744-82B8-07D70DD8DB85}" srcOrd="4" destOrd="0" presId="urn:microsoft.com/office/officeart/2009/3/layout/StepUpProcess"/>
    <dgm:cxn modelId="{B8D31A77-7110-B349-9064-E33753D3AF3A}" type="presParOf" srcId="{82C14BAB-9AD5-9744-82B8-07D70DD8DB85}" destId="{70916283-EA44-7E4A-872E-82A896BAD351}" srcOrd="0" destOrd="0" presId="urn:microsoft.com/office/officeart/2009/3/layout/StepUpProcess"/>
    <dgm:cxn modelId="{FB8AF201-C346-4A43-A4F6-608C08A85D6D}" type="presParOf" srcId="{82C14BAB-9AD5-9744-82B8-07D70DD8DB85}" destId="{724E2349-950D-D84C-8742-87994D335792}" srcOrd="1" destOrd="0" presId="urn:microsoft.com/office/officeart/2009/3/layout/StepUpProcess"/>
    <dgm:cxn modelId="{B2551C03-0332-ED44-A90B-FFC1752ED9CA}" type="presParOf" srcId="{82C14BAB-9AD5-9744-82B8-07D70DD8DB85}" destId="{A1DC3D22-CADA-514C-8F0E-8E50DC1E6219}" srcOrd="2" destOrd="0" presId="urn:microsoft.com/office/officeart/2009/3/layout/StepUpProcess"/>
    <dgm:cxn modelId="{BE4B3A30-18DD-0348-96A8-6C60A69B426D}" type="presParOf" srcId="{63D053AD-4D35-FC43-99EA-6AC8018B6D1E}" destId="{8A9E7888-00C9-CC4D-8542-960273BCDB56}" srcOrd="5" destOrd="0" presId="urn:microsoft.com/office/officeart/2009/3/layout/StepUpProcess"/>
    <dgm:cxn modelId="{CCE6A167-8B7C-C346-961C-93EEF77A646E}" type="presParOf" srcId="{8A9E7888-00C9-CC4D-8542-960273BCDB56}" destId="{7A44F35E-CAA1-0B40-91B8-7578F492D1DC}" srcOrd="0" destOrd="0" presId="urn:microsoft.com/office/officeart/2009/3/layout/StepUpProcess"/>
    <dgm:cxn modelId="{C717CF36-A95B-8A4A-A5FE-D2FF1ED8E7D3}" type="presParOf" srcId="{63D053AD-4D35-FC43-99EA-6AC8018B6D1E}" destId="{ED264888-9C32-2144-8148-430C58227042}" srcOrd="6" destOrd="0" presId="urn:microsoft.com/office/officeart/2009/3/layout/StepUpProcess"/>
    <dgm:cxn modelId="{A4063BCE-3C61-7B4F-945B-301FFFF0E496}" type="presParOf" srcId="{ED264888-9C32-2144-8148-430C58227042}" destId="{CF5E20FF-BE0B-3946-9C38-364B47B8D956}" srcOrd="0" destOrd="0" presId="urn:microsoft.com/office/officeart/2009/3/layout/StepUpProcess"/>
    <dgm:cxn modelId="{0EC77A11-B334-C34C-809C-A062EA9F6DE3}" type="presParOf" srcId="{ED264888-9C32-2144-8148-430C58227042}" destId="{6A9B4FF6-5697-2B4B-9897-58ED90A5CD7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213906-2595-6F4A-9A9D-0F1247433D97}" type="doc">
      <dgm:prSet loTypeId="urn:microsoft.com/office/officeart/2009/3/layout/StepUp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3393DB-08A6-3D42-ABF4-58A08770761E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旧标准</a:t>
          </a:r>
        </a:p>
      </dgm:t>
    </dgm:pt>
    <dgm:pt modelId="{360AB6BB-177D-154F-9ACC-6A1DD38BFA10}" type="par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41B006D-ECE3-6C48-BF7A-D38A8CCB1629}" type="sib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AE3EBB0-F543-D146-90E1-D6FA8203CA7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/>
              <a:ea typeface="微软雅黑"/>
              <a:cs typeface="微软雅黑"/>
            </a:rPr>
            <a:t>SystemJS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707A74C8-9F57-1946-A7CD-C48D52C78F94}" type="parTrans" cxnId="{D20B58DE-06C0-6B45-89F4-31056300CD24}">
      <dgm:prSet/>
      <dgm:spPr/>
      <dgm:t>
        <a:bodyPr/>
        <a:lstStyle/>
        <a:p>
          <a:endParaRPr lang="zh-CN" altLang="en-US"/>
        </a:p>
      </dgm:t>
    </dgm:pt>
    <dgm:pt modelId="{CC1B9831-0869-D645-A119-57889F5ED84B}" type="sibTrans" cxnId="{D20B58DE-06C0-6B45-89F4-31056300CD24}">
      <dgm:prSet/>
      <dgm:spPr/>
      <dgm:t>
        <a:bodyPr/>
        <a:lstStyle/>
        <a:p>
          <a:endParaRPr lang="zh-CN" altLang="en-US"/>
        </a:p>
      </dgm:t>
    </dgm:pt>
    <dgm:pt modelId="{B75366C5-71B4-1C45-8C2C-25456D75454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直接引入</a:t>
          </a:r>
        </a:p>
      </dgm:t>
    </dgm:pt>
    <dgm:pt modelId="{A8281F76-0499-704F-B5C6-A1B18E2D93C1}" type="parTrans" cxnId="{9268359A-8D96-D946-BFEE-5D9B11C212AE}">
      <dgm:prSet/>
      <dgm:spPr/>
      <dgm:t>
        <a:bodyPr/>
        <a:lstStyle/>
        <a:p>
          <a:endParaRPr lang="zh-CN" altLang="en-US"/>
        </a:p>
      </dgm:t>
    </dgm:pt>
    <dgm:pt modelId="{62BF0CB6-16F3-AE47-AA88-21D2E8D3BF95}" type="sibTrans" cxnId="{9268359A-8D96-D946-BFEE-5D9B11C212AE}">
      <dgm:prSet/>
      <dgm:spPr/>
      <dgm:t>
        <a:bodyPr/>
        <a:lstStyle/>
        <a:p>
          <a:endParaRPr lang="zh-CN" altLang="en-US"/>
        </a:p>
      </dgm:t>
    </dgm:pt>
    <dgm:pt modelId="{25C366FB-1B45-7847-8EDE-782D024627E6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运行时加载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DA6368CB-C940-1648-8BF3-FE07057894D4}" type="parTrans" cxnId="{DE2CB17E-1AD2-0D40-8E7F-6EDAD69A522B}">
      <dgm:prSet/>
      <dgm:spPr/>
      <dgm:t>
        <a:bodyPr/>
        <a:lstStyle/>
        <a:p>
          <a:endParaRPr lang="zh-CN" altLang="en-US"/>
        </a:p>
      </dgm:t>
    </dgm:pt>
    <dgm:pt modelId="{0BFE72CF-4E99-ED47-A7C9-48D2451C1861}" type="sibTrans" cxnId="{DE2CB17E-1AD2-0D40-8E7F-6EDAD69A522B}">
      <dgm:prSet/>
      <dgm:spPr/>
      <dgm:t>
        <a:bodyPr/>
        <a:lstStyle/>
        <a:p>
          <a:endParaRPr lang="zh-CN" altLang="en-US"/>
        </a:p>
      </dgm:t>
    </dgm:pt>
    <dgm:pt modelId="{70BEF4BB-C4AF-0543-95E3-69C785E4E562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预编译</a:t>
          </a:r>
          <a:r>
            <a:rPr lang="en-US" altLang="zh-CN" sz="2000" dirty="0" smtClean="0">
              <a:latin typeface="微软雅黑"/>
              <a:ea typeface="微软雅黑"/>
              <a:cs typeface="微软雅黑"/>
            </a:rPr>
            <a:t>/</a:t>
          </a:r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打包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87B9D764-0CFC-BD42-9E2C-4365BEEEFB90}" type="parTrans" cxnId="{9532810E-BEC1-574E-BCE4-CBA225195854}">
      <dgm:prSet/>
      <dgm:spPr/>
      <dgm:t>
        <a:bodyPr/>
        <a:lstStyle/>
        <a:p>
          <a:endParaRPr lang="zh-CN" altLang="en-US"/>
        </a:p>
      </dgm:t>
    </dgm:pt>
    <dgm:pt modelId="{E00F1052-F47D-1E4C-91B0-EB5FDAFB68E5}" type="sibTrans" cxnId="{9532810E-BEC1-574E-BCE4-CBA225195854}">
      <dgm:prSet/>
      <dgm:spPr/>
      <dgm:t>
        <a:bodyPr/>
        <a:lstStyle/>
        <a:p>
          <a:endParaRPr lang="zh-CN" altLang="en-US"/>
        </a:p>
      </dgm:t>
    </dgm:pt>
    <dgm:pt modelId="{1685AD4B-E6CA-6B41-BAED-9DDF568BC9E8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Seajs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91D9F517-869E-1B42-86E1-66D64B3C92A5}" type="parTrans" cxnId="{9C581F98-D23B-3C4A-820B-7ABAA8FD085F}">
      <dgm:prSet/>
      <dgm:spPr/>
      <dgm:t>
        <a:bodyPr/>
        <a:lstStyle/>
        <a:p>
          <a:endParaRPr lang="zh-CN" altLang="en-US"/>
        </a:p>
      </dgm:t>
    </dgm:pt>
    <dgm:pt modelId="{97986203-BEA9-C14E-958A-4E80CB78DBC8}" type="sibTrans" cxnId="{9C581F98-D23B-3C4A-820B-7ABAA8FD085F}">
      <dgm:prSet/>
      <dgm:spPr/>
      <dgm:t>
        <a:bodyPr/>
        <a:lstStyle/>
        <a:p>
          <a:endParaRPr lang="zh-CN" altLang="en-US"/>
        </a:p>
      </dgm:t>
    </dgm:pt>
    <dgm:pt modelId="{3D281C4E-189F-1145-BB08-D112665EADF8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Requirejs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19E1F78A-452E-4C4E-ABCE-A2840C1B1A1F}" type="parTrans" cxnId="{90F0C9AA-7642-4C42-A2CE-D2760AAEF851}">
      <dgm:prSet/>
      <dgm:spPr/>
      <dgm:t>
        <a:bodyPr/>
        <a:lstStyle/>
        <a:p>
          <a:endParaRPr lang="zh-CN" altLang="en-US"/>
        </a:p>
      </dgm:t>
    </dgm:pt>
    <dgm:pt modelId="{D823FAE6-1B91-B940-B64D-F536E97D8552}" type="sibTrans" cxnId="{90F0C9AA-7642-4C42-A2CE-D2760AAEF851}">
      <dgm:prSet/>
      <dgm:spPr/>
      <dgm:t>
        <a:bodyPr/>
        <a:lstStyle/>
        <a:p>
          <a:endParaRPr lang="zh-CN" altLang="en-US"/>
        </a:p>
      </dgm:t>
    </dgm:pt>
    <dgm:pt modelId="{7CF0D7CC-A192-5B40-8731-EFC6622339B3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Webpack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A44DEB36-248A-AC4A-958F-3E55B95B07C6}" type="parTrans" cxnId="{218299EF-C576-334F-8DAE-A7789C351653}">
      <dgm:prSet/>
      <dgm:spPr/>
      <dgm:t>
        <a:bodyPr/>
        <a:lstStyle/>
        <a:p>
          <a:endParaRPr lang="zh-CN" altLang="en-US"/>
        </a:p>
      </dgm:t>
    </dgm:pt>
    <dgm:pt modelId="{0F50BD5F-45D2-2347-954E-BEB2A3A1B2B9}" type="sibTrans" cxnId="{218299EF-C576-334F-8DAE-A7789C351653}">
      <dgm:prSet/>
      <dgm:spPr/>
      <dgm:t>
        <a:bodyPr/>
        <a:lstStyle/>
        <a:p>
          <a:endParaRPr lang="zh-CN" altLang="en-US"/>
        </a:p>
      </dgm:t>
    </dgm:pt>
    <dgm:pt modelId="{E370D044-C6C3-C945-B964-65DB61BEAF98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Rollup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35327CB1-893F-2648-8776-FD1C57DA88A4}" type="parTrans" cxnId="{CFFEE15B-D2DD-DD47-8ECA-F7208CF07656}">
      <dgm:prSet/>
      <dgm:spPr/>
      <dgm:t>
        <a:bodyPr/>
        <a:lstStyle/>
        <a:p>
          <a:endParaRPr lang="zh-CN" altLang="en-US"/>
        </a:p>
      </dgm:t>
    </dgm:pt>
    <dgm:pt modelId="{94D97D47-DACB-1043-A8CD-F306EA2810BC}" type="sibTrans" cxnId="{CFFEE15B-D2DD-DD47-8ECA-F7208CF07656}">
      <dgm:prSet/>
      <dgm:spPr/>
      <dgm:t>
        <a:bodyPr/>
        <a:lstStyle/>
        <a:p>
          <a:endParaRPr lang="zh-CN" altLang="en-US"/>
        </a:p>
      </dgm:t>
    </dgm:pt>
    <dgm:pt modelId="{4EDD7105-6348-9B46-9D52-8E43EC4AC991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新标准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023833A9-31EA-7548-8238-B079E2B200CC}" type="parTrans" cxnId="{EDF542F8-B545-B949-AD0C-AB4E22422535}">
      <dgm:prSet/>
      <dgm:spPr/>
      <dgm:t>
        <a:bodyPr/>
        <a:lstStyle/>
        <a:p>
          <a:endParaRPr lang="zh-CN" altLang="en-US"/>
        </a:p>
      </dgm:t>
    </dgm:pt>
    <dgm:pt modelId="{0B1214AD-FBE6-A444-B2C5-F0AF897EF97F}" type="sibTrans" cxnId="{EDF542F8-B545-B949-AD0C-AB4E22422535}">
      <dgm:prSet/>
      <dgm:spPr/>
      <dgm:t>
        <a:bodyPr/>
        <a:lstStyle/>
        <a:p>
          <a:endParaRPr lang="zh-CN" altLang="en-US"/>
        </a:p>
      </dgm:t>
    </dgm:pt>
    <dgm:pt modelId="{0175C0FE-9538-464E-AD40-1FAF7188291C}">
      <dgm:prSet phldrT="[文本]" custT="1"/>
      <dgm:spPr/>
      <dgm:t>
        <a:bodyPr/>
        <a:lstStyle/>
        <a:p>
          <a:r>
            <a:rPr lang="en-US" altLang="zh-CN" sz="1200" dirty="0" smtClean="0">
              <a:latin typeface="微软雅黑"/>
              <a:ea typeface="微软雅黑"/>
              <a:cs typeface="微软雅黑"/>
            </a:rPr>
            <a:t>System</a:t>
          </a:r>
          <a:r>
            <a:rPr lang="zh-CN" altLang="en-US" sz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200" dirty="0" smtClean="0">
              <a:latin typeface="微软雅黑"/>
              <a:ea typeface="微软雅黑"/>
              <a:cs typeface="微软雅黑"/>
            </a:rPr>
            <a:t>Loader</a:t>
          </a:r>
          <a:r>
            <a:rPr lang="zh-CN" altLang="en-US" sz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200" dirty="0" smtClean="0">
              <a:latin typeface="微软雅黑"/>
              <a:ea typeface="微软雅黑"/>
              <a:cs typeface="微软雅黑"/>
            </a:rPr>
            <a:t>API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30779C0-6D11-6A43-B768-974A3B6AA226}" type="parTrans" cxnId="{7777055D-8456-AF48-AD0C-A2C8465D0DFB}">
      <dgm:prSet/>
      <dgm:spPr/>
      <dgm:t>
        <a:bodyPr/>
        <a:lstStyle/>
        <a:p>
          <a:endParaRPr lang="zh-CN" altLang="en-US"/>
        </a:p>
      </dgm:t>
    </dgm:pt>
    <dgm:pt modelId="{A44661E4-0177-4D41-9285-01BBEBC65BF4}" type="sibTrans" cxnId="{7777055D-8456-AF48-AD0C-A2C8465D0DFB}">
      <dgm:prSet/>
      <dgm:spPr/>
      <dgm:t>
        <a:bodyPr/>
        <a:lstStyle/>
        <a:p>
          <a:endParaRPr lang="zh-CN" altLang="en-US"/>
        </a:p>
      </dgm:t>
    </dgm:pt>
    <dgm:pt modelId="{58363B3C-2110-BE4C-8C19-49BFD26D8C5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自行管理依赖</a:t>
          </a:r>
        </a:p>
      </dgm:t>
    </dgm:pt>
    <dgm:pt modelId="{FD59292C-1F73-074E-9DF1-31603438A0D4}" type="parTrans" cxnId="{9F520F6A-C705-1A42-A57A-3E50780DBAF9}">
      <dgm:prSet/>
      <dgm:spPr/>
      <dgm:t>
        <a:bodyPr/>
        <a:lstStyle/>
        <a:p>
          <a:endParaRPr lang="zh-CN" altLang="en-US"/>
        </a:p>
      </dgm:t>
    </dgm:pt>
    <dgm:pt modelId="{D8B3DF62-4276-DD47-9B54-1A21356B166F}" type="sibTrans" cxnId="{9F520F6A-C705-1A42-A57A-3E50780DBAF9}">
      <dgm:prSet/>
      <dgm:spPr/>
      <dgm:t>
        <a:bodyPr/>
        <a:lstStyle/>
        <a:p>
          <a:endParaRPr lang="zh-CN" altLang="en-US"/>
        </a:p>
      </dgm:t>
    </dgm:pt>
    <dgm:pt modelId="{63D053AD-4D35-FC43-99EA-6AC8018B6D1E}" type="pres">
      <dgm:prSet presAssocID="{D4213906-2595-6F4A-9A9D-0F1247433D9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D07BEC9-E238-7E4E-B3B9-4B0EDE2A19D2}" type="pres">
      <dgm:prSet presAssocID="{513393DB-08A6-3D42-ABF4-58A08770761E}" presName="composite" presStyleCnt="0"/>
      <dgm:spPr/>
    </dgm:pt>
    <dgm:pt modelId="{DFB302EB-B3E9-4641-8E7F-D84202A4D3E6}" type="pres">
      <dgm:prSet presAssocID="{513393DB-08A6-3D42-ABF4-58A08770761E}" presName="LShape" presStyleLbl="alignNode1" presStyleIdx="0" presStyleCnt="7"/>
      <dgm:spPr/>
    </dgm:pt>
    <dgm:pt modelId="{8DED8884-96A2-FF45-95CF-606E72428DA8}" type="pres">
      <dgm:prSet presAssocID="{513393DB-08A6-3D42-ABF4-58A08770761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76CA0-617D-3444-813F-36B0ADD6D8B2}" type="pres">
      <dgm:prSet presAssocID="{513393DB-08A6-3D42-ABF4-58A08770761E}" presName="Triangle" presStyleLbl="alignNode1" presStyleIdx="1" presStyleCnt="7"/>
      <dgm:spPr/>
    </dgm:pt>
    <dgm:pt modelId="{A580134B-28BA-0D4D-8743-0752EB5850C1}" type="pres">
      <dgm:prSet presAssocID="{441B006D-ECE3-6C48-BF7A-D38A8CCB1629}" presName="sibTrans" presStyleCnt="0"/>
      <dgm:spPr/>
    </dgm:pt>
    <dgm:pt modelId="{E02E85A6-A0EE-7A4F-9B59-492BAD5BAB3E}" type="pres">
      <dgm:prSet presAssocID="{441B006D-ECE3-6C48-BF7A-D38A8CCB1629}" presName="space" presStyleCnt="0"/>
      <dgm:spPr/>
    </dgm:pt>
    <dgm:pt modelId="{47B4E16D-4841-FA40-BE49-BFE70BB3E64A}" type="pres">
      <dgm:prSet presAssocID="{25C366FB-1B45-7847-8EDE-782D024627E6}" presName="composite" presStyleCnt="0"/>
      <dgm:spPr/>
    </dgm:pt>
    <dgm:pt modelId="{6ED05797-391B-BE4F-AB68-674700FAC7D2}" type="pres">
      <dgm:prSet presAssocID="{25C366FB-1B45-7847-8EDE-782D024627E6}" presName="LShape" presStyleLbl="alignNode1" presStyleIdx="2" presStyleCnt="7"/>
      <dgm:spPr/>
    </dgm:pt>
    <dgm:pt modelId="{306C233B-B66C-3542-9932-A33519843525}" type="pres">
      <dgm:prSet presAssocID="{25C366FB-1B45-7847-8EDE-782D024627E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96D84-D62E-934E-897B-AD45F59FBEC4}" type="pres">
      <dgm:prSet presAssocID="{25C366FB-1B45-7847-8EDE-782D024627E6}" presName="Triangle" presStyleLbl="alignNode1" presStyleIdx="3" presStyleCnt="7"/>
      <dgm:spPr/>
    </dgm:pt>
    <dgm:pt modelId="{7872145A-EC84-324E-BEED-2C4E2FF69756}" type="pres">
      <dgm:prSet presAssocID="{0BFE72CF-4E99-ED47-A7C9-48D2451C1861}" presName="sibTrans" presStyleCnt="0"/>
      <dgm:spPr/>
    </dgm:pt>
    <dgm:pt modelId="{AA198813-5298-0844-8B06-246E8B09352B}" type="pres">
      <dgm:prSet presAssocID="{0BFE72CF-4E99-ED47-A7C9-48D2451C1861}" presName="space" presStyleCnt="0"/>
      <dgm:spPr/>
    </dgm:pt>
    <dgm:pt modelId="{82C14BAB-9AD5-9744-82B8-07D70DD8DB85}" type="pres">
      <dgm:prSet presAssocID="{70BEF4BB-C4AF-0543-95E3-69C785E4E562}" presName="composite" presStyleCnt="0"/>
      <dgm:spPr/>
    </dgm:pt>
    <dgm:pt modelId="{70916283-EA44-7E4A-872E-82A896BAD351}" type="pres">
      <dgm:prSet presAssocID="{70BEF4BB-C4AF-0543-95E3-69C785E4E562}" presName="LShape" presStyleLbl="alignNode1" presStyleIdx="4" presStyleCnt="7"/>
      <dgm:spPr/>
    </dgm:pt>
    <dgm:pt modelId="{724E2349-950D-D84C-8742-87994D335792}" type="pres">
      <dgm:prSet presAssocID="{70BEF4BB-C4AF-0543-95E3-69C785E4E56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C3D22-CADA-514C-8F0E-8E50DC1E6219}" type="pres">
      <dgm:prSet presAssocID="{70BEF4BB-C4AF-0543-95E3-69C785E4E562}" presName="Triangle" presStyleLbl="alignNode1" presStyleIdx="5" presStyleCnt="7"/>
      <dgm:spPr/>
    </dgm:pt>
    <dgm:pt modelId="{8A9E7888-00C9-CC4D-8542-960273BCDB56}" type="pres">
      <dgm:prSet presAssocID="{E00F1052-F47D-1E4C-91B0-EB5FDAFB68E5}" presName="sibTrans" presStyleCnt="0"/>
      <dgm:spPr/>
    </dgm:pt>
    <dgm:pt modelId="{7A44F35E-CAA1-0B40-91B8-7578F492D1DC}" type="pres">
      <dgm:prSet presAssocID="{E00F1052-F47D-1E4C-91B0-EB5FDAFB68E5}" presName="space" presStyleCnt="0"/>
      <dgm:spPr/>
    </dgm:pt>
    <dgm:pt modelId="{AED41232-4EA1-CA45-A935-673AD0D7C3F8}" type="pres">
      <dgm:prSet presAssocID="{4EDD7105-6348-9B46-9D52-8E43EC4AC991}" presName="composite" presStyleCnt="0"/>
      <dgm:spPr/>
    </dgm:pt>
    <dgm:pt modelId="{16F1D8FB-9123-5B4D-BFEA-81BA09D57F43}" type="pres">
      <dgm:prSet presAssocID="{4EDD7105-6348-9B46-9D52-8E43EC4AC991}" presName="LShape" presStyleLbl="alignNode1" presStyleIdx="6" presStyleCnt="7"/>
      <dgm:spPr/>
    </dgm:pt>
    <dgm:pt modelId="{FA12E0C2-D3A9-B247-A1AB-05E88B5107E4}" type="pres">
      <dgm:prSet presAssocID="{4EDD7105-6348-9B46-9D52-8E43EC4AC99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8D0F43-B3CB-9648-A857-930DECD7CF02}" srcId="{D4213906-2595-6F4A-9A9D-0F1247433D97}" destId="{513393DB-08A6-3D42-ABF4-58A08770761E}" srcOrd="0" destOrd="0" parTransId="{360AB6BB-177D-154F-9ACC-6A1DD38BFA10}" sibTransId="{441B006D-ECE3-6C48-BF7A-D38A8CCB1629}"/>
    <dgm:cxn modelId="{76F112FD-6A5A-BD4E-9DCE-26163BC168CB}" type="presOf" srcId="{25C366FB-1B45-7847-8EDE-782D024627E6}" destId="{306C233B-B66C-3542-9932-A33519843525}" srcOrd="0" destOrd="0" presId="urn:microsoft.com/office/officeart/2009/3/layout/StepUpProcess"/>
    <dgm:cxn modelId="{9C581F98-D23B-3C4A-820B-7ABAA8FD085F}" srcId="{25C366FB-1B45-7847-8EDE-782D024627E6}" destId="{1685AD4B-E6CA-6B41-BAED-9DDF568BC9E8}" srcOrd="0" destOrd="0" parTransId="{91D9F517-869E-1B42-86E1-66D64B3C92A5}" sibTransId="{97986203-BEA9-C14E-958A-4E80CB78DBC8}"/>
    <dgm:cxn modelId="{9532810E-BEC1-574E-BCE4-CBA225195854}" srcId="{D4213906-2595-6F4A-9A9D-0F1247433D97}" destId="{70BEF4BB-C4AF-0543-95E3-69C785E4E562}" srcOrd="2" destOrd="0" parTransId="{87B9D764-0CFC-BD42-9E2C-4365BEEEFB90}" sibTransId="{E00F1052-F47D-1E4C-91B0-EB5FDAFB68E5}"/>
    <dgm:cxn modelId="{B89AB2FB-B70E-C44C-8B24-26C0BDE7E51F}" type="presOf" srcId="{1685AD4B-E6CA-6B41-BAED-9DDF568BC9E8}" destId="{306C233B-B66C-3542-9932-A33519843525}" srcOrd="0" destOrd="1" presId="urn:microsoft.com/office/officeart/2009/3/layout/StepUpProcess"/>
    <dgm:cxn modelId="{DE2CB17E-1AD2-0D40-8E7F-6EDAD69A522B}" srcId="{D4213906-2595-6F4A-9A9D-0F1247433D97}" destId="{25C366FB-1B45-7847-8EDE-782D024627E6}" srcOrd="1" destOrd="0" parTransId="{DA6368CB-C940-1648-8BF3-FE07057894D4}" sibTransId="{0BFE72CF-4E99-ED47-A7C9-48D2451C1861}"/>
    <dgm:cxn modelId="{12089542-0DB1-4544-BA2D-505C1A3C282B}" type="presOf" srcId="{4EDD7105-6348-9B46-9D52-8E43EC4AC991}" destId="{FA12E0C2-D3A9-B247-A1AB-05E88B5107E4}" srcOrd="0" destOrd="0" presId="urn:microsoft.com/office/officeart/2009/3/layout/StepUpProcess"/>
    <dgm:cxn modelId="{0B1AEBC9-9928-BC40-ACB0-5230CB8A1166}" type="presOf" srcId="{D4213906-2595-6F4A-9A9D-0F1247433D97}" destId="{63D053AD-4D35-FC43-99EA-6AC8018B6D1E}" srcOrd="0" destOrd="0" presId="urn:microsoft.com/office/officeart/2009/3/layout/StepUpProcess"/>
    <dgm:cxn modelId="{C5BE2F44-95F7-EA42-B7A4-64703FAC8A10}" type="presOf" srcId="{E370D044-C6C3-C945-B964-65DB61BEAF98}" destId="{724E2349-950D-D84C-8742-87994D335792}" srcOrd="0" destOrd="2" presId="urn:microsoft.com/office/officeart/2009/3/layout/StepUpProcess"/>
    <dgm:cxn modelId="{CFFEE15B-D2DD-DD47-8ECA-F7208CF07656}" srcId="{70BEF4BB-C4AF-0543-95E3-69C785E4E562}" destId="{E370D044-C6C3-C945-B964-65DB61BEAF98}" srcOrd="1" destOrd="0" parTransId="{35327CB1-893F-2648-8776-FD1C57DA88A4}" sibTransId="{94D97D47-DACB-1043-A8CD-F306EA2810BC}"/>
    <dgm:cxn modelId="{EDF542F8-B545-B949-AD0C-AB4E22422535}" srcId="{D4213906-2595-6F4A-9A9D-0F1247433D97}" destId="{4EDD7105-6348-9B46-9D52-8E43EC4AC991}" srcOrd="3" destOrd="0" parTransId="{023833A9-31EA-7548-8238-B079E2B200CC}" sibTransId="{0B1214AD-FBE6-A444-B2C5-F0AF897EF97F}"/>
    <dgm:cxn modelId="{D20B58DE-06C0-6B45-89F4-31056300CD24}" srcId="{4EDD7105-6348-9B46-9D52-8E43EC4AC991}" destId="{8AE3EBB0-F543-D146-90E1-D6FA8203CA70}" srcOrd="1" destOrd="0" parTransId="{707A74C8-9F57-1946-A7CD-C48D52C78F94}" sibTransId="{CC1B9831-0869-D645-A119-57889F5ED84B}"/>
    <dgm:cxn modelId="{15A94ED0-6A6B-3F42-8D38-39F33FA39923}" type="presOf" srcId="{8AE3EBB0-F543-D146-90E1-D6FA8203CA70}" destId="{FA12E0C2-D3A9-B247-A1AB-05E88B5107E4}" srcOrd="0" destOrd="2" presId="urn:microsoft.com/office/officeart/2009/3/layout/StepUpProcess"/>
    <dgm:cxn modelId="{5CC922E5-BB51-7C46-AB67-12C6BE222623}" type="presOf" srcId="{0175C0FE-9538-464E-AD40-1FAF7188291C}" destId="{FA12E0C2-D3A9-B247-A1AB-05E88B5107E4}" srcOrd="0" destOrd="1" presId="urn:microsoft.com/office/officeart/2009/3/layout/StepUpProcess"/>
    <dgm:cxn modelId="{4B8F8382-FD76-BD49-A342-0764EE785913}" type="presOf" srcId="{70BEF4BB-C4AF-0543-95E3-69C785E4E562}" destId="{724E2349-950D-D84C-8742-87994D335792}" srcOrd="0" destOrd="0" presId="urn:microsoft.com/office/officeart/2009/3/layout/StepUpProcess"/>
    <dgm:cxn modelId="{218299EF-C576-334F-8DAE-A7789C351653}" srcId="{70BEF4BB-C4AF-0543-95E3-69C785E4E562}" destId="{7CF0D7CC-A192-5B40-8731-EFC6622339B3}" srcOrd="0" destOrd="0" parTransId="{A44DEB36-248A-AC4A-958F-3E55B95B07C6}" sibTransId="{0F50BD5F-45D2-2347-954E-BEB2A3A1B2B9}"/>
    <dgm:cxn modelId="{702B826A-1E97-A94E-B0E7-CCB38F9419D5}" type="presOf" srcId="{513393DB-08A6-3D42-ABF4-58A08770761E}" destId="{8DED8884-96A2-FF45-95CF-606E72428DA8}" srcOrd="0" destOrd="0" presId="urn:microsoft.com/office/officeart/2009/3/layout/StepUpProcess"/>
    <dgm:cxn modelId="{7777055D-8456-AF48-AD0C-A2C8465D0DFB}" srcId="{4EDD7105-6348-9B46-9D52-8E43EC4AC991}" destId="{0175C0FE-9538-464E-AD40-1FAF7188291C}" srcOrd="0" destOrd="0" parTransId="{A30779C0-6D11-6A43-B768-974A3B6AA226}" sibTransId="{A44661E4-0177-4D41-9285-01BBEBC65BF4}"/>
    <dgm:cxn modelId="{0E7C1F9A-1658-AF41-BA1E-1507B422546A}" type="presOf" srcId="{3D281C4E-189F-1145-BB08-D112665EADF8}" destId="{306C233B-B66C-3542-9932-A33519843525}" srcOrd="0" destOrd="2" presId="urn:microsoft.com/office/officeart/2009/3/layout/StepUpProcess"/>
    <dgm:cxn modelId="{82D8EEA6-009E-8945-A3D0-6D85DCAE230C}" type="presOf" srcId="{B75366C5-71B4-1C45-8C2C-25456D754547}" destId="{8DED8884-96A2-FF45-95CF-606E72428DA8}" srcOrd="0" destOrd="1" presId="urn:microsoft.com/office/officeart/2009/3/layout/StepUpProcess"/>
    <dgm:cxn modelId="{47E8D6AD-9E67-6A47-B63B-51B2E2DA9A05}" type="presOf" srcId="{7CF0D7CC-A192-5B40-8731-EFC6622339B3}" destId="{724E2349-950D-D84C-8742-87994D335792}" srcOrd="0" destOrd="1" presId="urn:microsoft.com/office/officeart/2009/3/layout/StepUpProcess"/>
    <dgm:cxn modelId="{90F0C9AA-7642-4C42-A2CE-D2760AAEF851}" srcId="{25C366FB-1B45-7847-8EDE-782D024627E6}" destId="{3D281C4E-189F-1145-BB08-D112665EADF8}" srcOrd="1" destOrd="0" parTransId="{19E1F78A-452E-4C4E-ABCE-A2840C1B1A1F}" sibTransId="{D823FAE6-1B91-B940-B64D-F536E97D8552}"/>
    <dgm:cxn modelId="{81C34879-EC19-974B-A787-62BB3775761C}" type="presOf" srcId="{58363B3C-2110-BE4C-8C19-49BFD26D8C51}" destId="{8DED8884-96A2-FF45-95CF-606E72428DA8}" srcOrd="0" destOrd="2" presId="urn:microsoft.com/office/officeart/2009/3/layout/StepUpProcess"/>
    <dgm:cxn modelId="{9F520F6A-C705-1A42-A57A-3E50780DBAF9}" srcId="{513393DB-08A6-3D42-ABF4-58A08770761E}" destId="{58363B3C-2110-BE4C-8C19-49BFD26D8C51}" srcOrd="1" destOrd="0" parTransId="{FD59292C-1F73-074E-9DF1-31603438A0D4}" sibTransId="{D8B3DF62-4276-DD47-9B54-1A21356B166F}"/>
    <dgm:cxn modelId="{9268359A-8D96-D946-BFEE-5D9B11C212AE}" srcId="{513393DB-08A6-3D42-ABF4-58A08770761E}" destId="{B75366C5-71B4-1C45-8C2C-25456D754547}" srcOrd="0" destOrd="0" parTransId="{A8281F76-0499-704F-B5C6-A1B18E2D93C1}" sibTransId="{62BF0CB6-16F3-AE47-AA88-21D2E8D3BF95}"/>
    <dgm:cxn modelId="{E18F6864-2E34-AD49-93B6-87C7C99E09F8}" type="presParOf" srcId="{63D053AD-4D35-FC43-99EA-6AC8018B6D1E}" destId="{DD07BEC9-E238-7E4E-B3B9-4B0EDE2A19D2}" srcOrd="0" destOrd="0" presId="urn:microsoft.com/office/officeart/2009/3/layout/StepUpProcess"/>
    <dgm:cxn modelId="{9907B304-5C53-7C41-A895-F788E01CCFB3}" type="presParOf" srcId="{DD07BEC9-E238-7E4E-B3B9-4B0EDE2A19D2}" destId="{DFB302EB-B3E9-4641-8E7F-D84202A4D3E6}" srcOrd="0" destOrd="0" presId="urn:microsoft.com/office/officeart/2009/3/layout/StepUpProcess"/>
    <dgm:cxn modelId="{94E964B0-DBA0-7E4C-8764-E01954231F1E}" type="presParOf" srcId="{DD07BEC9-E238-7E4E-B3B9-4B0EDE2A19D2}" destId="{8DED8884-96A2-FF45-95CF-606E72428DA8}" srcOrd="1" destOrd="0" presId="urn:microsoft.com/office/officeart/2009/3/layout/StepUpProcess"/>
    <dgm:cxn modelId="{4E6D55A8-F144-C541-B284-3DB536D1E084}" type="presParOf" srcId="{DD07BEC9-E238-7E4E-B3B9-4B0EDE2A19D2}" destId="{16D76CA0-617D-3444-813F-36B0ADD6D8B2}" srcOrd="2" destOrd="0" presId="urn:microsoft.com/office/officeart/2009/3/layout/StepUpProcess"/>
    <dgm:cxn modelId="{BA8405AF-6697-6449-8CAE-3996BA0A1177}" type="presParOf" srcId="{63D053AD-4D35-FC43-99EA-6AC8018B6D1E}" destId="{A580134B-28BA-0D4D-8743-0752EB5850C1}" srcOrd="1" destOrd="0" presId="urn:microsoft.com/office/officeart/2009/3/layout/StepUpProcess"/>
    <dgm:cxn modelId="{58A7FC2F-1F53-8044-AE26-606DFF4B3737}" type="presParOf" srcId="{A580134B-28BA-0D4D-8743-0752EB5850C1}" destId="{E02E85A6-A0EE-7A4F-9B59-492BAD5BAB3E}" srcOrd="0" destOrd="0" presId="urn:microsoft.com/office/officeart/2009/3/layout/StepUpProcess"/>
    <dgm:cxn modelId="{9C677BD0-CD6F-A846-9B9B-2B915E92BE12}" type="presParOf" srcId="{63D053AD-4D35-FC43-99EA-6AC8018B6D1E}" destId="{47B4E16D-4841-FA40-BE49-BFE70BB3E64A}" srcOrd="2" destOrd="0" presId="urn:microsoft.com/office/officeart/2009/3/layout/StepUpProcess"/>
    <dgm:cxn modelId="{FDCEDEAF-536B-3E40-940D-E85732F0201B}" type="presParOf" srcId="{47B4E16D-4841-FA40-BE49-BFE70BB3E64A}" destId="{6ED05797-391B-BE4F-AB68-674700FAC7D2}" srcOrd="0" destOrd="0" presId="urn:microsoft.com/office/officeart/2009/3/layout/StepUpProcess"/>
    <dgm:cxn modelId="{B3660E39-48EE-B14A-8D39-B572C57D0E44}" type="presParOf" srcId="{47B4E16D-4841-FA40-BE49-BFE70BB3E64A}" destId="{306C233B-B66C-3542-9932-A33519843525}" srcOrd="1" destOrd="0" presId="urn:microsoft.com/office/officeart/2009/3/layout/StepUpProcess"/>
    <dgm:cxn modelId="{AD517810-F3B7-934D-9147-752F9C05651C}" type="presParOf" srcId="{47B4E16D-4841-FA40-BE49-BFE70BB3E64A}" destId="{18496D84-D62E-934E-897B-AD45F59FBEC4}" srcOrd="2" destOrd="0" presId="urn:microsoft.com/office/officeart/2009/3/layout/StepUpProcess"/>
    <dgm:cxn modelId="{31EB5A29-0198-394A-A6EA-4BC290E6EC32}" type="presParOf" srcId="{63D053AD-4D35-FC43-99EA-6AC8018B6D1E}" destId="{7872145A-EC84-324E-BEED-2C4E2FF69756}" srcOrd="3" destOrd="0" presId="urn:microsoft.com/office/officeart/2009/3/layout/StepUpProcess"/>
    <dgm:cxn modelId="{40BBEEE3-1FE8-204E-A889-FB032BA95CBF}" type="presParOf" srcId="{7872145A-EC84-324E-BEED-2C4E2FF69756}" destId="{AA198813-5298-0844-8B06-246E8B09352B}" srcOrd="0" destOrd="0" presId="urn:microsoft.com/office/officeart/2009/3/layout/StepUpProcess"/>
    <dgm:cxn modelId="{1F108866-A34B-C445-BF26-1FD37E551799}" type="presParOf" srcId="{63D053AD-4D35-FC43-99EA-6AC8018B6D1E}" destId="{82C14BAB-9AD5-9744-82B8-07D70DD8DB85}" srcOrd="4" destOrd="0" presId="urn:microsoft.com/office/officeart/2009/3/layout/StepUpProcess"/>
    <dgm:cxn modelId="{4A0A4A51-BF88-3740-8019-02BADE1259D0}" type="presParOf" srcId="{82C14BAB-9AD5-9744-82B8-07D70DD8DB85}" destId="{70916283-EA44-7E4A-872E-82A896BAD351}" srcOrd="0" destOrd="0" presId="urn:microsoft.com/office/officeart/2009/3/layout/StepUpProcess"/>
    <dgm:cxn modelId="{8A7BCAEF-D9C4-7845-92B7-8D9893007ECE}" type="presParOf" srcId="{82C14BAB-9AD5-9744-82B8-07D70DD8DB85}" destId="{724E2349-950D-D84C-8742-87994D335792}" srcOrd="1" destOrd="0" presId="urn:microsoft.com/office/officeart/2009/3/layout/StepUpProcess"/>
    <dgm:cxn modelId="{FE2757C6-14C5-7A47-BE61-F83490D7AE77}" type="presParOf" srcId="{82C14BAB-9AD5-9744-82B8-07D70DD8DB85}" destId="{A1DC3D22-CADA-514C-8F0E-8E50DC1E6219}" srcOrd="2" destOrd="0" presId="urn:microsoft.com/office/officeart/2009/3/layout/StepUpProcess"/>
    <dgm:cxn modelId="{C81B5459-A36D-9048-AF4D-9CFB1CA2CFD4}" type="presParOf" srcId="{63D053AD-4D35-FC43-99EA-6AC8018B6D1E}" destId="{8A9E7888-00C9-CC4D-8542-960273BCDB56}" srcOrd="5" destOrd="0" presId="urn:microsoft.com/office/officeart/2009/3/layout/StepUpProcess"/>
    <dgm:cxn modelId="{CA655953-01CD-1F4F-95DF-1E788C052E45}" type="presParOf" srcId="{8A9E7888-00C9-CC4D-8542-960273BCDB56}" destId="{7A44F35E-CAA1-0B40-91B8-7578F492D1DC}" srcOrd="0" destOrd="0" presId="urn:microsoft.com/office/officeart/2009/3/layout/StepUpProcess"/>
    <dgm:cxn modelId="{DC28925A-7A05-6C4F-B981-FB64B4D083D5}" type="presParOf" srcId="{63D053AD-4D35-FC43-99EA-6AC8018B6D1E}" destId="{AED41232-4EA1-CA45-A935-673AD0D7C3F8}" srcOrd="6" destOrd="0" presId="urn:microsoft.com/office/officeart/2009/3/layout/StepUpProcess"/>
    <dgm:cxn modelId="{0B86F209-D377-DF43-B275-D17BDA943D27}" type="presParOf" srcId="{AED41232-4EA1-CA45-A935-673AD0D7C3F8}" destId="{16F1D8FB-9123-5B4D-BFEA-81BA09D57F43}" srcOrd="0" destOrd="0" presId="urn:microsoft.com/office/officeart/2009/3/layout/StepUpProcess"/>
    <dgm:cxn modelId="{525E2D57-668E-4546-8242-37D18C697A62}" type="presParOf" srcId="{AED41232-4EA1-CA45-A935-673AD0D7C3F8}" destId="{FA12E0C2-D3A9-B247-A1AB-05E88B5107E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213906-2595-6F4A-9A9D-0F1247433D97}" type="doc">
      <dgm:prSet loTypeId="urn:microsoft.com/office/officeart/2009/3/layout/StepUp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3393DB-08A6-3D42-ABF4-58A08770761E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标准管里</a:t>
          </a:r>
        </a:p>
      </dgm:t>
    </dgm:pt>
    <dgm:pt modelId="{360AB6BB-177D-154F-9ACC-6A1DD38BFA10}" type="par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41B006D-ECE3-6C48-BF7A-D38A8CCB1629}" type="sibTrans" cxnId="{B48D0F43-B3CB-9648-A857-930DECD7CF02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75366C5-71B4-1C45-8C2C-25456D75454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手工下载</a:t>
          </a:r>
        </a:p>
      </dgm:t>
    </dgm:pt>
    <dgm:pt modelId="{A8281F76-0499-704F-B5C6-A1B18E2D93C1}" type="parTrans" cxnId="{9268359A-8D96-D946-BFEE-5D9B11C212AE}">
      <dgm:prSet/>
      <dgm:spPr/>
      <dgm:t>
        <a:bodyPr/>
        <a:lstStyle/>
        <a:p>
          <a:endParaRPr lang="zh-CN" altLang="en-US"/>
        </a:p>
      </dgm:t>
    </dgm:pt>
    <dgm:pt modelId="{62BF0CB6-16F3-AE47-AA88-21D2E8D3BF95}" type="sibTrans" cxnId="{9268359A-8D96-D946-BFEE-5D9B11C212AE}">
      <dgm:prSet/>
      <dgm:spPr/>
      <dgm:t>
        <a:bodyPr/>
        <a:lstStyle/>
        <a:p>
          <a:endParaRPr lang="zh-CN" altLang="en-US"/>
        </a:p>
      </dgm:t>
    </dgm:pt>
    <dgm:pt modelId="{25C366FB-1B45-7847-8EDE-782D024627E6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自定义管理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DA6368CB-C940-1648-8BF3-FE07057894D4}" type="parTrans" cxnId="{DE2CB17E-1AD2-0D40-8E7F-6EDAD69A522B}">
      <dgm:prSet/>
      <dgm:spPr/>
      <dgm:t>
        <a:bodyPr/>
        <a:lstStyle/>
        <a:p>
          <a:endParaRPr lang="zh-CN" altLang="en-US"/>
        </a:p>
      </dgm:t>
    </dgm:pt>
    <dgm:pt modelId="{0BFE72CF-4E99-ED47-A7C9-48D2451C1861}" type="sibTrans" cxnId="{DE2CB17E-1AD2-0D40-8E7F-6EDAD69A522B}">
      <dgm:prSet/>
      <dgm:spPr/>
      <dgm:t>
        <a:bodyPr/>
        <a:lstStyle/>
        <a:p>
          <a:endParaRPr lang="zh-CN" altLang="en-US"/>
        </a:p>
      </dgm:t>
    </dgm:pt>
    <dgm:pt modelId="{70BEF4BB-C4AF-0543-95E3-69C785E4E562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百家争鸣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87B9D764-0CFC-BD42-9E2C-4365BEEEFB90}" type="parTrans" cxnId="{9532810E-BEC1-574E-BCE4-CBA225195854}">
      <dgm:prSet/>
      <dgm:spPr/>
      <dgm:t>
        <a:bodyPr/>
        <a:lstStyle/>
        <a:p>
          <a:endParaRPr lang="zh-CN" altLang="en-US"/>
        </a:p>
      </dgm:t>
    </dgm:pt>
    <dgm:pt modelId="{E00F1052-F47D-1E4C-91B0-EB5FDAFB68E5}" type="sibTrans" cxnId="{9532810E-BEC1-574E-BCE4-CBA225195854}">
      <dgm:prSet/>
      <dgm:spPr/>
      <dgm:t>
        <a:bodyPr/>
        <a:lstStyle/>
        <a:p>
          <a:endParaRPr lang="zh-CN" altLang="en-US"/>
        </a:p>
      </dgm:t>
    </dgm:pt>
    <dgm:pt modelId="{1685AD4B-E6CA-6B41-BAED-9DDF568BC9E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手工下载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91D9F517-869E-1B42-86E1-66D64B3C92A5}" type="parTrans" cxnId="{9C581F98-D23B-3C4A-820B-7ABAA8FD085F}">
      <dgm:prSet/>
      <dgm:spPr/>
      <dgm:t>
        <a:bodyPr/>
        <a:lstStyle/>
        <a:p>
          <a:endParaRPr lang="zh-CN" altLang="en-US"/>
        </a:p>
      </dgm:t>
    </dgm:pt>
    <dgm:pt modelId="{97986203-BEA9-C14E-958A-4E80CB78DBC8}" type="sibTrans" cxnId="{9C581F98-D23B-3C4A-820B-7ABAA8FD085F}">
      <dgm:prSet/>
      <dgm:spPr/>
      <dgm:t>
        <a:bodyPr/>
        <a:lstStyle/>
        <a:p>
          <a:endParaRPr lang="zh-CN" altLang="en-US"/>
        </a:p>
      </dgm:t>
    </dgm:pt>
    <dgm:pt modelId="{3D281C4E-189F-1145-BB08-D112665EADF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自定义目录结构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19E1F78A-452E-4C4E-ABCE-A2840C1B1A1F}" type="parTrans" cxnId="{90F0C9AA-7642-4C42-A2CE-D2760AAEF851}">
      <dgm:prSet/>
      <dgm:spPr/>
      <dgm:t>
        <a:bodyPr/>
        <a:lstStyle/>
        <a:p>
          <a:endParaRPr lang="zh-CN" altLang="en-US"/>
        </a:p>
      </dgm:t>
    </dgm:pt>
    <dgm:pt modelId="{D823FAE6-1B91-B940-B64D-F536E97D8552}" type="sibTrans" cxnId="{90F0C9AA-7642-4C42-A2CE-D2760AAEF851}">
      <dgm:prSet/>
      <dgm:spPr/>
      <dgm:t>
        <a:bodyPr/>
        <a:lstStyle/>
        <a:p>
          <a:endParaRPr lang="zh-CN" altLang="en-US"/>
        </a:p>
      </dgm:t>
    </dgm:pt>
    <dgm:pt modelId="{4EDD7105-6348-9B46-9D52-8E43EC4AC991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/>
              <a:ea typeface="微软雅黑"/>
              <a:cs typeface="微软雅黑"/>
            </a:rPr>
            <a:t>统一化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023833A9-31EA-7548-8238-B079E2B200CC}" type="parTrans" cxnId="{EDF542F8-B545-B949-AD0C-AB4E22422535}">
      <dgm:prSet/>
      <dgm:spPr/>
      <dgm:t>
        <a:bodyPr/>
        <a:lstStyle/>
        <a:p>
          <a:endParaRPr lang="zh-CN" altLang="en-US"/>
        </a:p>
      </dgm:t>
    </dgm:pt>
    <dgm:pt modelId="{0B1214AD-FBE6-A444-B2C5-F0AF897EF97F}" type="sibTrans" cxnId="{EDF542F8-B545-B949-AD0C-AB4E22422535}">
      <dgm:prSet/>
      <dgm:spPr/>
      <dgm:t>
        <a:bodyPr/>
        <a:lstStyle/>
        <a:p>
          <a:endParaRPr lang="zh-CN" altLang="en-US"/>
        </a:p>
      </dgm:t>
    </dgm:pt>
    <dgm:pt modelId="{CE8B371B-CFAD-0142-92AD-BC744DBBAEB1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Npm</a:t>
          </a:r>
          <a:r>
            <a:rPr lang="en-US" altLang="zh-CN" sz="1400" dirty="0" smtClean="0">
              <a:latin typeface="微软雅黑"/>
              <a:ea typeface="微软雅黑"/>
              <a:cs typeface="微软雅黑"/>
            </a:rPr>
            <a:t>/Yarn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E10EE9E3-3F14-9F47-8A2E-39E35EDC1F67}" type="parTrans" cxnId="{29608FF1-4B2A-0742-811C-5CCE6B8B92BD}">
      <dgm:prSet/>
      <dgm:spPr/>
      <dgm:t>
        <a:bodyPr/>
        <a:lstStyle/>
        <a:p>
          <a:endParaRPr lang="zh-CN" altLang="en-US"/>
        </a:p>
      </dgm:t>
    </dgm:pt>
    <dgm:pt modelId="{3F40C83A-E7C0-1344-A60E-DBBEDBF8168D}" type="sibTrans" cxnId="{29608FF1-4B2A-0742-811C-5CCE6B8B92BD}">
      <dgm:prSet/>
      <dgm:spPr/>
      <dgm:t>
        <a:bodyPr/>
        <a:lstStyle/>
        <a:p>
          <a:endParaRPr lang="zh-CN" altLang="en-US"/>
        </a:p>
      </dgm:t>
    </dgm:pt>
    <dgm:pt modelId="{5D3DB02E-B2C8-8D41-877F-0C308B47085A}">
      <dgm:prSet phldrT="[文本]" custT="1"/>
      <dgm:spPr/>
      <dgm:t>
        <a:bodyPr/>
        <a:lstStyle/>
        <a:p>
          <a:r>
            <a:rPr lang="en-US" altLang="zh-CN" sz="1600" dirty="0" err="1" smtClean="0">
              <a:latin typeface="微软雅黑"/>
              <a:ea typeface="微软雅黑"/>
              <a:cs typeface="微软雅黑"/>
            </a:rPr>
            <a:t>Npm</a:t>
          </a:r>
          <a:r>
            <a:rPr lang="en-US" altLang="zh-CN" sz="1600" dirty="0" smtClean="0">
              <a:latin typeface="微软雅黑"/>
              <a:ea typeface="微软雅黑"/>
              <a:cs typeface="微软雅黑"/>
            </a:rPr>
            <a:t>/Yarn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BED089A-6F7C-5842-A2D8-2E3612CAD35D}" type="parTrans" cxnId="{50880297-9E20-4642-89AE-A4C21425A06A}">
      <dgm:prSet/>
      <dgm:spPr/>
      <dgm:t>
        <a:bodyPr/>
        <a:lstStyle/>
        <a:p>
          <a:endParaRPr lang="zh-CN" altLang="en-US"/>
        </a:p>
      </dgm:t>
    </dgm:pt>
    <dgm:pt modelId="{8C1D4B70-7A10-CC42-8F96-3D65DABDC295}" type="sibTrans" cxnId="{50880297-9E20-4642-89AE-A4C21425A06A}">
      <dgm:prSet/>
      <dgm:spPr/>
      <dgm:t>
        <a:bodyPr/>
        <a:lstStyle/>
        <a:p>
          <a:endParaRPr lang="zh-CN" altLang="en-US"/>
        </a:p>
      </dgm:t>
    </dgm:pt>
    <dgm:pt modelId="{029CD368-F8A8-5049-8A4F-403B9501A858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Jspm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17A8EF51-A168-DA4B-8FFB-6C7BF379CBC3}" type="parTrans" cxnId="{6A94A547-B17B-9C45-9DF6-8DE4D0E125B1}">
      <dgm:prSet/>
      <dgm:spPr/>
      <dgm:t>
        <a:bodyPr/>
        <a:lstStyle/>
        <a:p>
          <a:endParaRPr lang="zh-CN" altLang="en-US"/>
        </a:p>
      </dgm:t>
    </dgm:pt>
    <dgm:pt modelId="{B32B0AB9-03E9-4A4F-8CF7-2924A63B31B0}" type="sibTrans" cxnId="{6A94A547-B17B-9C45-9DF6-8DE4D0E125B1}">
      <dgm:prSet/>
      <dgm:spPr/>
      <dgm:t>
        <a:bodyPr/>
        <a:lstStyle/>
        <a:p>
          <a:endParaRPr lang="zh-CN" altLang="en-US"/>
        </a:p>
      </dgm:t>
    </dgm:pt>
    <dgm:pt modelId="{62B3CF62-05EB-A84F-AE6D-98B84B06E76F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Component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ABC9FE41-64C1-C34A-8E6E-3E256A29A830}" type="parTrans" cxnId="{B65ED15B-D330-FE48-8FE2-59FA1E837A93}">
      <dgm:prSet/>
      <dgm:spPr/>
      <dgm:t>
        <a:bodyPr/>
        <a:lstStyle/>
        <a:p>
          <a:endParaRPr lang="zh-CN" altLang="en-US"/>
        </a:p>
      </dgm:t>
    </dgm:pt>
    <dgm:pt modelId="{655137D2-BD2A-ED4C-837B-D18AD839D36C}" type="sibTrans" cxnId="{B65ED15B-D330-FE48-8FE2-59FA1E837A93}">
      <dgm:prSet/>
      <dgm:spPr/>
      <dgm:t>
        <a:bodyPr/>
        <a:lstStyle/>
        <a:p>
          <a:endParaRPr lang="zh-CN" altLang="en-US"/>
        </a:p>
      </dgm:t>
    </dgm:pt>
    <dgm:pt modelId="{91C86917-F23D-C240-A8E8-1D1CA2A34689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/>
              <a:ea typeface="微软雅黑"/>
              <a:cs typeface="微软雅黑"/>
            </a:rPr>
            <a:t>Bower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FCEBBD2E-E577-CC47-A49B-71C45F193130}" type="parTrans" cxnId="{58C5411A-9C0B-8B4A-89F4-15DB6AB82DC9}">
      <dgm:prSet/>
      <dgm:spPr/>
      <dgm:t>
        <a:bodyPr/>
        <a:lstStyle/>
        <a:p>
          <a:endParaRPr lang="zh-CN" altLang="en-US"/>
        </a:p>
      </dgm:t>
    </dgm:pt>
    <dgm:pt modelId="{C555776F-3902-2246-A9E6-9488CF585959}" type="sibTrans" cxnId="{58C5411A-9C0B-8B4A-89F4-15DB6AB82DC9}">
      <dgm:prSet/>
      <dgm:spPr/>
      <dgm:t>
        <a:bodyPr/>
        <a:lstStyle/>
        <a:p>
          <a:endParaRPr lang="zh-CN" altLang="en-US"/>
        </a:p>
      </dgm:t>
    </dgm:pt>
    <dgm:pt modelId="{C125DC06-573C-4E4A-9223-7A37A50C5E1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Jamjs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9727C9E5-E967-6D47-86E3-9CC132A4847E}" type="parTrans" cxnId="{6FFA787C-BC2A-B048-9F5F-2CF1188F430B}">
      <dgm:prSet/>
      <dgm:spPr/>
      <dgm:t>
        <a:bodyPr/>
        <a:lstStyle/>
        <a:p>
          <a:endParaRPr lang="zh-CN" altLang="en-US"/>
        </a:p>
      </dgm:t>
    </dgm:pt>
    <dgm:pt modelId="{114A45F6-BAC5-5441-BF3F-1EE8D1D1541F}" type="sibTrans" cxnId="{6FFA787C-BC2A-B048-9F5F-2CF1188F430B}">
      <dgm:prSet/>
      <dgm:spPr/>
      <dgm:t>
        <a:bodyPr/>
        <a:lstStyle/>
        <a:p>
          <a:endParaRPr lang="zh-CN" altLang="en-US"/>
        </a:p>
      </dgm:t>
    </dgm:pt>
    <dgm:pt modelId="{63D053AD-4D35-FC43-99EA-6AC8018B6D1E}" type="pres">
      <dgm:prSet presAssocID="{D4213906-2595-6F4A-9A9D-0F1247433D9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D07BEC9-E238-7E4E-B3B9-4B0EDE2A19D2}" type="pres">
      <dgm:prSet presAssocID="{513393DB-08A6-3D42-ABF4-58A08770761E}" presName="composite" presStyleCnt="0"/>
      <dgm:spPr/>
    </dgm:pt>
    <dgm:pt modelId="{DFB302EB-B3E9-4641-8E7F-D84202A4D3E6}" type="pres">
      <dgm:prSet presAssocID="{513393DB-08A6-3D42-ABF4-58A08770761E}" presName="LShape" presStyleLbl="alignNode1" presStyleIdx="0" presStyleCnt="7"/>
      <dgm:spPr/>
    </dgm:pt>
    <dgm:pt modelId="{8DED8884-96A2-FF45-95CF-606E72428DA8}" type="pres">
      <dgm:prSet presAssocID="{513393DB-08A6-3D42-ABF4-58A08770761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76CA0-617D-3444-813F-36B0ADD6D8B2}" type="pres">
      <dgm:prSet presAssocID="{513393DB-08A6-3D42-ABF4-58A08770761E}" presName="Triangle" presStyleLbl="alignNode1" presStyleIdx="1" presStyleCnt="7"/>
      <dgm:spPr/>
    </dgm:pt>
    <dgm:pt modelId="{A580134B-28BA-0D4D-8743-0752EB5850C1}" type="pres">
      <dgm:prSet presAssocID="{441B006D-ECE3-6C48-BF7A-D38A8CCB1629}" presName="sibTrans" presStyleCnt="0"/>
      <dgm:spPr/>
    </dgm:pt>
    <dgm:pt modelId="{E02E85A6-A0EE-7A4F-9B59-492BAD5BAB3E}" type="pres">
      <dgm:prSet presAssocID="{441B006D-ECE3-6C48-BF7A-D38A8CCB1629}" presName="space" presStyleCnt="0"/>
      <dgm:spPr/>
    </dgm:pt>
    <dgm:pt modelId="{47B4E16D-4841-FA40-BE49-BFE70BB3E64A}" type="pres">
      <dgm:prSet presAssocID="{25C366FB-1B45-7847-8EDE-782D024627E6}" presName="composite" presStyleCnt="0"/>
      <dgm:spPr/>
    </dgm:pt>
    <dgm:pt modelId="{6ED05797-391B-BE4F-AB68-674700FAC7D2}" type="pres">
      <dgm:prSet presAssocID="{25C366FB-1B45-7847-8EDE-782D024627E6}" presName="LShape" presStyleLbl="alignNode1" presStyleIdx="2" presStyleCnt="7"/>
      <dgm:spPr/>
    </dgm:pt>
    <dgm:pt modelId="{306C233B-B66C-3542-9932-A33519843525}" type="pres">
      <dgm:prSet presAssocID="{25C366FB-1B45-7847-8EDE-782D024627E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96D84-D62E-934E-897B-AD45F59FBEC4}" type="pres">
      <dgm:prSet presAssocID="{25C366FB-1B45-7847-8EDE-782D024627E6}" presName="Triangle" presStyleLbl="alignNode1" presStyleIdx="3" presStyleCnt="7"/>
      <dgm:spPr/>
    </dgm:pt>
    <dgm:pt modelId="{7872145A-EC84-324E-BEED-2C4E2FF69756}" type="pres">
      <dgm:prSet presAssocID="{0BFE72CF-4E99-ED47-A7C9-48D2451C1861}" presName="sibTrans" presStyleCnt="0"/>
      <dgm:spPr/>
    </dgm:pt>
    <dgm:pt modelId="{AA198813-5298-0844-8B06-246E8B09352B}" type="pres">
      <dgm:prSet presAssocID="{0BFE72CF-4E99-ED47-A7C9-48D2451C1861}" presName="space" presStyleCnt="0"/>
      <dgm:spPr/>
    </dgm:pt>
    <dgm:pt modelId="{82C14BAB-9AD5-9744-82B8-07D70DD8DB85}" type="pres">
      <dgm:prSet presAssocID="{70BEF4BB-C4AF-0543-95E3-69C785E4E562}" presName="composite" presStyleCnt="0"/>
      <dgm:spPr/>
    </dgm:pt>
    <dgm:pt modelId="{70916283-EA44-7E4A-872E-82A896BAD351}" type="pres">
      <dgm:prSet presAssocID="{70BEF4BB-C4AF-0543-95E3-69C785E4E562}" presName="LShape" presStyleLbl="alignNode1" presStyleIdx="4" presStyleCnt="7"/>
      <dgm:spPr/>
    </dgm:pt>
    <dgm:pt modelId="{724E2349-950D-D84C-8742-87994D335792}" type="pres">
      <dgm:prSet presAssocID="{70BEF4BB-C4AF-0543-95E3-69C785E4E56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C3D22-CADA-514C-8F0E-8E50DC1E6219}" type="pres">
      <dgm:prSet presAssocID="{70BEF4BB-C4AF-0543-95E3-69C785E4E562}" presName="Triangle" presStyleLbl="alignNode1" presStyleIdx="5" presStyleCnt="7"/>
      <dgm:spPr/>
    </dgm:pt>
    <dgm:pt modelId="{8A9E7888-00C9-CC4D-8542-960273BCDB56}" type="pres">
      <dgm:prSet presAssocID="{E00F1052-F47D-1E4C-91B0-EB5FDAFB68E5}" presName="sibTrans" presStyleCnt="0"/>
      <dgm:spPr/>
    </dgm:pt>
    <dgm:pt modelId="{7A44F35E-CAA1-0B40-91B8-7578F492D1DC}" type="pres">
      <dgm:prSet presAssocID="{E00F1052-F47D-1E4C-91B0-EB5FDAFB68E5}" presName="space" presStyleCnt="0"/>
      <dgm:spPr/>
    </dgm:pt>
    <dgm:pt modelId="{AED41232-4EA1-CA45-A935-673AD0D7C3F8}" type="pres">
      <dgm:prSet presAssocID="{4EDD7105-6348-9B46-9D52-8E43EC4AC991}" presName="composite" presStyleCnt="0"/>
      <dgm:spPr/>
    </dgm:pt>
    <dgm:pt modelId="{16F1D8FB-9123-5B4D-BFEA-81BA09D57F43}" type="pres">
      <dgm:prSet presAssocID="{4EDD7105-6348-9B46-9D52-8E43EC4AC991}" presName="LShape" presStyleLbl="alignNode1" presStyleIdx="6" presStyleCnt="7"/>
      <dgm:spPr/>
    </dgm:pt>
    <dgm:pt modelId="{FA12E0C2-D3A9-B247-A1AB-05E88B5107E4}" type="pres">
      <dgm:prSet presAssocID="{4EDD7105-6348-9B46-9D52-8E43EC4AC99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974C77-A8CF-514D-B845-1B61D7FAE8FF}" type="presOf" srcId="{513393DB-08A6-3D42-ABF4-58A08770761E}" destId="{8DED8884-96A2-FF45-95CF-606E72428DA8}" srcOrd="0" destOrd="0" presId="urn:microsoft.com/office/officeart/2009/3/layout/StepUpProcess"/>
    <dgm:cxn modelId="{B48D0F43-B3CB-9648-A857-930DECD7CF02}" srcId="{D4213906-2595-6F4A-9A9D-0F1247433D97}" destId="{513393DB-08A6-3D42-ABF4-58A08770761E}" srcOrd="0" destOrd="0" parTransId="{360AB6BB-177D-154F-9ACC-6A1DD38BFA10}" sibTransId="{441B006D-ECE3-6C48-BF7A-D38A8CCB1629}"/>
    <dgm:cxn modelId="{9C581F98-D23B-3C4A-820B-7ABAA8FD085F}" srcId="{25C366FB-1B45-7847-8EDE-782D024627E6}" destId="{1685AD4B-E6CA-6B41-BAED-9DDF568BC9E8}" srcOrd="0" destOrd="0" parTransId="{91D9F517-869E-1B42-86E1-66D64B3C92A5}" sibTransId="{97986203-BEA9-C14E-958A-4E80CB78DBC8}"/>
    <dgm:cxn modelId="{F3B414CB-E391-834B-91AB-5A431F783749}" type="presOf" srcId="{CE8B371B-CFAD-0142-92AD-BC744DBBAEB1}" destId="{724E2349-950D-D84C-8742-87994D335792}" srcOrd="0" destOrd="1" presId="urn:microsoft.com/office/officeart/2009/3/layout/StepUpProcess"/>
    <dgm:cxn modelId="{04F7565D-C242-3B49-BEC9-57C165DAECAD}" type="presOf" srcId="{3D281C4E-189F-1145-BB08-D112665EADF8}" destId="{306C233B-B66C-3542-9932-A33519843525}" srcOrd="0" destOrd="2" presId="urn:microsoft.com/office/officeart/2009/3/layout/StepUpProcess"/>
    <dgm:cxn modelId="{9532810E-BEC1-574E-BCE4-CBA225195854}" srcId="{D4213906-2595-6F4A-9A9D-0F1247433D97}" destId="{70BEF4BB-C4AF-0543-95E3-69C785E4E562}" srcOrd="2" destOrd="0" parTransId="{87B9D764-0CFC-BD42-9E2C-4365BEEEFB90}" sibTransId="{E00F1052-F47D-1E4C-91B0-EB5FDAFB68E5}"/>
    <dgm:cxn modelId="{DE2CB17E-1AD2-0D40-8E7F-6EDAD69A522B}" srcId="{D4213906-2595-6F4A-9A9D-0F1247433D97}" destId="{25C366FB-1B45-7847-8EDE-782D024627E6}" srcOrd="1" destOrd="0" parTransId="{DA6368CB-C940-1648-8BF3-FE07057894D4}" sibTransId="{0BFE72CF-4E99-ED47-A7C9-48D2451C1861}"/>
    <dgm:cxn modelId="{DCDBCDE1-64B2-9E41-887C-D183D8141CDF}" type="presOf" srcId="{029CD368-F8A8-5049-8A4F-403B9501A858}" destId="{724E2349-950D-D84C-8742-87994D335792}" srcOrd="0" destOrd="2" presId="urn:microsoft.com/office/officeart/2009/3/layout/StepUpProcess"/>
    <dgm:cxn modelId="{6E8CF291-E670-4547-BE6C-7AD5425CB48D}" type="presOf" srcId="{1685AD4B-E6CA-6B41-BAED-9DDF568BC9E8}" destId="{306C233B-B66C-3542-9932-A33519843525}" srcOrd="0" destOrd="1" presId="urn:microsoft.com/office/officeart/2009/3/layout/StepUpProcess"/>
    <dgm:cxn modelId="{EDF542F8-B545-B949-AD0C-AB4E22422535}" srcId="{D4213906-2595-6F4A-9A9D-0F1247433D97}" destId="{4EDD7105-6348-9B46-9D52-8E43EC4AC991}" srcOrd="3" destOrd="0" parTransId="{023833A9-31EA-7548-8238-B079E2B200CC}" sibTransId="{0B1214AD-FBE6-A444-B2C5-F0AF897EF97F}"/>
    <dgm:cxn modelId="{50880297-9E20-4642-89AE-A4C21425A06A}" srcId="{4EDD7105-6348-9B46-9D52-8E43EC4AC991}" destId="{5D3DB02E-B2C8-8D41-877F-0C308B47085A}" srcOrd="0" destOrd="0" parTransId="{2BED089A-6F7C-5842-A2D8-2E3612CAD35D}" sibTransId="{8C1D4B70-7A10-CC42-8F96-3D65DABDC295}"/>
    <dgm:cxn modelId="{9A0C0598-5D04-6E4D-A45A-6FC35DEEA12E}" type="presOf" srcId="{25C366FB-1B45-7847-8EDE-782D024627E6}" destId="{306C233B-B66C-3542-9932-A33519843525}" srcOrd="0" destOrd="0" presId="urn:microsoft.com/office/officeart/2009/3/layout/StepUpProcess"/>
    <dgm:cxn modelId="{67D72659-166C-8D47-AECE-B2CC241FF415}" type="presOf" srcId="{C125DC06-573C-4E4A-9223-7A37A50C5E19}" destId="{724E2349-950D-D84C-8742-87994D335792}" srcOrd="0" destOrd="5" presId="urn:microsoft.com/office/officeart/2009/3/layout/StepUpProcess"/>
    <dgm:cxn modelId="{21DAEEE2-0386-9140-B429-CCC1A1E8FA24}" type="presOf" srcId="{70BEF4BB-C4AF-0543-95E3-69C785E4E562}" destId="{724E2349-950D-D84C-8742-87994D335792}" srcOrd="0" destOrd="0" presId="urn:microsoft.com/office/officeart/2009/3/layout/StepUpProcess"/>
    <dgm:cxn modelId="{0D02CED8-634C-634C-9458-B7379FC266C1}" type="presOf" srcId="{91C86917-F23D-C240-A8E8-1D1CA2A34689}" destId="{724E2349-950D-D84C-8742-87994D335792}" srcOrd="0" destOrd="3" presId="urn:microsoft.com/office/officeart/2009/3/layout/StepUpProcess"/>
    <dgm:cxn modelId="{0F124225-D0BC-394F-BA39-A73992A9AE89}" type="presOf" srcId="{D4213906-2595-6F4A-9A9D-0F1247433D97}" destId="{63D053AD-4D35-FC43-99EA-6AC8018B6D1E}" srcOrd="0" destOrd="0" presId="urn:microsoft.com/office/officeart/2009/3/layout/StepUpProcess"/>
    <dgm:cxn modelId="{B65ED15B-D330-FE48-8FE2-59FA1E837A93}" srcId="{70BEF4BB-C4AF-0543-95E3-69C785E4E562}" destId="{62B3CF62-05EB-A84F-AE6D-98B84B06E76F}" srcOrd="3" destOrd="0" parTransId="{ABC9FE41-64C1-C34A-8E6E-3E256A29A830}" sibTransId="{655137D2-BD2A-ED4C-837B-D18AD839D36C}"/>
    <dgm:cxn modelId="{44E6BBD5-C103-2445-A5ED-5A589F7DCA87}" type="presOf" srcId="{5D3DB02E-B2C8-8D41-877F-0C308B47085A}" destId="{FA12E0C2-D3A9-B247-A1AB-05E88B5107E4}" srcOrd="0" destOrd="1" presId="urn:microsoft.com/office/officeart/2009/3/layout/StepUpProcess"/>
    <dgm:cxn modelId="{29608FF1-4B2A-0742-811C-5CCE6B8B92BD}" srcId="{70BEF4BB-C4AF-0543-95E3-69C785E4E562}" destId="{CE8B371B-CFAD-0142-92AD-BC744DBBAEB1}" srcOrd="0" destOrd="0" parTransId="{E10EE9E3-3F14-9F47-8A2E-39E35EDC1F67}" sibTransId="{3F40C83A-E7C0-1344-A60E-DBBEDBF8168D}"/>
    <dgm:cxn modelId="{4FB49DEE-C7C0-2F41-8FA1-7A2AF5F17F5E}" type="presOf" srcId="{B75366C5-71B4-1C45-8C2C-25456D754547}" destId="{8DED8884-96A2-FF45-95CF-606E72428DA8}" srcOrd="0" destOrd="1" presId="urn:microsoft.com/office/officeart/2009/3/layout/StepUpProcess"/>
    <dgm:cxn modelId="{04AE7F91-1802-B148-BEEE-7F2C0218CB05}" type="presOf" srcId="{62B3CF62-05EB-A84F-AE6D-98B84B06E76F}" destId="{724E2349-950D-D84C-8742-87994D335792}" srcOrd="0" destOrd="4" presId="urn:microsoft.com/office/officeart/2009/3/layout/StepUpProcess"/>
    <dgm:cxn modelId="{6FFA787C-BC2A-B048-9F5F-2CF1188F430B}" srcId="{70BEF4BB-C4AF-0543-95E3-69C785E4E562}" destId="{C125DC06-573C-4E4A-9223-7A37A50C5E19}" srcOrd="4" destOrd="0" parTransId="{9727C9E5-E967-6D47-86E3-9CC132A4847E}" sibTransId="{114A45F6-BAC5-5441-BF3F-1EE8D1D1541F}"/>
    <dgm:cxn modelId="{4AB0937E-BB51-C44D-A320-42E598AD3F21}" type="presOf" srcId="{4EDD7105-6348-9B46-9D52-8E43EC4AC991}" destId="{FA12E0C2-D3A9-B247-A1AB-05E88B5107E4}" srcOrd="0" destOrd="0" presId="urn:microsoft.com/office/officeart/2009/3/layout/StepUpProcess"/>
    <dgm:cxn modelId="{6A94A547-B17B-9C45-9DF6-8DE4D0E125B1}" srcId="{70BEF4BB-C4AF-0543-95E3-69C785E4E562}" destId="{029CD368-F8A8-5049-8A4F-403B9501A858}" srcOrd="1" destOrd="0" parTransId="{17A8EF51-A168-DA4B-8FFB-6C7BF379CBC3}" sibTransId="{B32B0AB9-03E9-4A4F-8CF7-2924A63B31B0}"/>
    <dgm:cxn modelId="{90F0C9AA-7642-4C42-A2CE-D2760AAEF851}" srcId="{25C366FB-1B45-7847-8EDE-782D024627E6}" destId="{3D281C4E-189F-1145-BB08-D112665EADF8}" srcOrd="1" destOrd="0" parTransId="{19E1F78A-452E-4C4E-ABCE-A2840C1B1A1F}" sibTransId="{D823FAE6-1B91-B940-B64D-F536E97D8552}"/>
    <dgm:cxn modelId="{9268359A-8D96-D946-BFEE-5D9B11C212AE}" srcId="{513393DB-08A6-3D42-ABF4-58A08770761E}" destId="{B75366C5-71B4-1C45-8C2C-25456D754547}" srcOrd="0" destOrd="0" parTransId="{A8281F76-0499-704F-B5C6-A1B18E2D93C1}" sibTransId="{62BF0CB6-16F3-AE47-AA88-21D2E8D3BF95}"/>
    <dgm:cxn modelId="{58C5411A-9C0B-8B4A-89F4-15DB6AB82DC9}" srcId="{70BEF4BB-C4AF-0543-95E3-69C785E4E562}" destId="{91C86917-F23D-C240-A8E8-1D1CA2A34689}" srcOrd="2" destOrd="0" parTransId="{FCEBBD2E-E577-CC47-A49B-71C45F193130}" sibTransId="{C555776F-3902-2246-A9E6-9488CF585959}"/>
    <dgm:cxn modelId="{2D0CE9E7-C0ED-A24C-86DD-7AD800DE2595}" type="presParOf" srcId="{63D053AD-4D35-FC43-99EA-6AC8018B6D1E}" destId="{DD07BEC9-E238-7E4E-B3B9-4B0EDE2A19D2}" srcOrd="0" destOrd="0" presId="urn:microsoft.com/office/officeart/2009/3/layout/StepUpProcess"/>
    <dgm:cxn modelId="{BC4BB954-BDBC-DC43-A6AD-DD96C82A0A31}" type="presParOf" srcId="{DD07BEC9-E238-7E4E-B3B9-4B0EDE2A19D2}" destId="{DFB302EB-B3E9-4641-8E7F-D84202A4D3E6}" srcOrd="0" destOrd="0" presId="urn:microsoft.com/office/officeart/2009/3/layout/StepUpProcess"/>
    <dgm:cxn modelId="{065726BB-E155-DC43-BAEE-C6FA0CBB9166}" type="presParOf" srcId="{DD07BEC9-E238-7E4E-B3B9-4B0EDE2A19D2}" destId="{8DED8884-96A2-FF45-95CF-606E72428DA8}" srcOrd="1" destOrd="0" presId="urn:microsoft.com/office/officeart/2009/3/layout/StepUpProcess"/>
    <dgm:cxn modelId="{B5591D91-2CE7-2F4E-80FC-2D4738554A25}" type="presParOf" srcId="{DD07BEC9-E238-7E4E-B3B9-4B0EDE2A19D2}" destId="{16D76CA0-617D-3444-813F-36B0ADD6D8B2}" srcOrd="2" destOrd="0" presId="urn:microsoft.com/office/officeart/2009/3/layout/StepUpProcess"/>
    <dgm:cxn modelId="{13BD6642-78BD-D04A-BEFF-62B16BAA4405}" type="presParOf" srcId="{63D053AD-4D35-FC43-99EA-6AC8018B6D1E}" destId="{A580134B-28BA-0D4D-8743-0752EB5850C1}" srcOrd="1" destOrd="0" presId="urn:microsoft.com/office/officeart/2009/3/layout/StepUpProcess"/>
    <dgm:cxn modelId="{F0385319-F871-AF49-9F90-D6602129AC29}" type="presParOf" srcId="{A580134B-28BA-0D4D-8743-0752EB5850C1}" destId="{E02E85A6-A0EE-7A4F-9B59-492BAD5BAB3E}" srcOrd="0" destOrd="0" presId="urn:microsoft.com/office/officeart/2009/3/layout/StepUpProcess"/>
    <dgm:cxn modelId="{87CD8AA5-D7CD-0141-BF5B-DCD0F2A46B39}" type="presParOf" srcId="{63D053AD-4D35-FC43-99EA-6AC8018B6D1E}" destId="{47B4E16D-4841-FA40-BE49-BFE70BB3E64A}" srcOrd="2" destOrd="0" presId="urn:microsoft.com/office/officeart/2009/3/layout/StepUpProcess"/>
    <dgm:cxn modelId="{73BACB67-642C-3F4D-8B6E-0CAE43BAE085}" type="presParOf" srcId="{47B4E16D-4841-FA40-BE49-BFE70BB3E64A}" destId="{6ED05797-391B-BE4F-AB68-674700FAC7D2}" srcOrd="0" destOrd="0" presId="urn:microsoft.com/office/officeart/2009/3/layout/StepUpProcess"/>
    <dgm:cxn modelId="{DBBEB039-3126-1B4F-99AD-0F19AFCA4B56}" type="presParOf" srcId="{47B4E16D-4841-FA40-BE49-BFE70BB3E64A}" destId="{306C233B-B66C-3542-9932-A33519843525}" srcOrd="1" destOrd="0" presId="urn:microsoft.com/office/officeart/2009/3/layout/StepUpProcess"/>
    <dgm:cxn modelId="{BFDEE0AC-FC65-F44E-A6F5-641789949084}" type="presParOf" srcId="{47B4E16D-4841-FA40-BE49-BFE70BB3E64A}" destId="{18496D84-D62E-934E-897B-AD45F59FBEC4}" srcOrd="2" destOrd="0" presId="urn:microsoft.com/office/officeart/2009/3/layout/StepUpProcess"/>
    <dgm:cxn modelId="{323C85C2-19B5-804A-BDE2-D5F0F1C62A83}" type="presParOf" srcId="{63D053AD-4D35-FC43-99EA-6AC8018B6D1E}" destId="{7872145A-EC84-324E-BEED-2C4E2FF69756}" srcOrd="3" destOrd="0" presId="urn:microsoft.com/office/officeart/2009/3/layout/StepUpProcess"/>
    <dgm:cxn modelId="{502D166A-530F-4240-8D94-60116D68F76D}" type="presParOf" srcId="{7872145A-EC84-324E-BEED-2C4E2FF69756}" destId="{AA198813-5298-0844-8B06-246E8B09352B}" srcOrd="0" destOrd="0" presId="urn:microsoft.com/office/officeart/2009/3/layout/StepUpProcess"/>
    <dgm:cxn modelId="{5E80E57B-2822-BB49-B47B-710D28F36721}" type="presParOf" srcId="{63D053AD-4D35-FC43-99EA-6AC8018B6D1E}" destId="{82C14BAB-9AD5-9744-82B8-07D70DD8DB85}" srcOrd="4" destOrd="0" presId="urn:microsoft.com/office/officeart/2009/3/layout/StepUpProcess"/>
    <dgm:cxn modelId="{D4F80644-CAAA-C44F-9C75-FA3B07318086}" type="presParOf" srcId="{82C14BAB-9AD5-9744-82B8-07D70DD8DB85}" destId="{70916283-EA44-7E4A-872E-82A896BAD351}" srcOrd="0" destOrd="0" presId="urn:microsoft.com/office/officeart/2009/3/layout/StepUpProcess"/>
    <dgm:cxn modelId="{7A3FB2A3-0B8F-D342-8355-9340FE5C2BC1}" type="presParOf" srcId="{82C14BAB-9AD5-9744-82B8-07D70DD8DB85}" destId="{724E2349-950D-D84C-8742-87994D335792}" srcOrd="1" destOrd="0" presId="urn:microsoft.com/office/officeart/2009/3/layout/StepUpProcess"/>
    <dgm:cxn modelId="{06E567CD-4021-AC4C-B55D-75DE4A91E7B5}" type="presParOf" srcId="{82C14BAB-9AD5-9744-82B8-07D70DD8DB85}" destId="{A1DC3D22-CADA-514C-8F0E-8E50DC1E6219}" srcOrd="2" destOrd="0" presId="urn:microsoft.com/office/officeart/2009/3/layout/StepUpProcess"/>
    <dgm:cxn modelId="{C542361C-7F76-3D40-AA6D-E7E6659A2283}" type="presParOf" srcId="{63D053AD-4D35-FC43-99EA-6AC8018B6D1E}" destId="{8A9E7888-00C9-CC4D-8542-960273BCDB56}" srcOrd="5" destOrd="0" presId="urn:microsoft.com/office/officeart/2009/3/layout/StepUpProcess"/>
    <dgm:cxn modelId="{7E875853-B977-7843-8394-4C1E4B441796}" type="presParOf" srcId="{8A9E7888-00C9-CC4D-8542-960273BCDB56}" destId="{7A44F35E-CAA1-0B40-91B8-7578F492D1DC}" srcOrd="0" destOrd="0" presId="urn:microsoft.com/office/officeart/2009/3/layout/StepUpProcess"/>
    <dgm:cxn modelId="{014D75D2-B751-DD43-BF2B-3DEF8522EA71}" type="presParOf" srcId="{63D053AD-4D35-FC43-99EA-6AC8018B6D1E}" destId="{AED41232-4EA1-CA45-A935-673AD0D7C3F8}" srcOrd="6" destOrd="0" presId="urn:microsoft.com/office/officeart/2009/3/layout/StepUpProcess"/>
    <dgm:cxn modelId="{71BD686C-0ABF-DA4B-BE86-45F5EB9ADD84}" type="presParOf" srcId="{AED41232-4EA1-CA45-A935-673AD0D7C3F8}" destId="{16F1D8FB-9123-5B4D-BFEA-81BA09D57F43}" srcOrd="0" destOrd="0" presId="urn:microsoft.com/office/officeart/2009/3/layout/StepUpProcess"/>
    <dgm:cxn modelId="{18374734-C0EE-FA4B-8782-F1AF04625DC2}" type="presParOf" srcId="{AED41232-4EA1-CA45-A935-673AD0D7C3F8}" destId="{FA12E0C2-D3A9-B247-A1AB-05E88B5107E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AEEF19-96FA-B040-8A1F-7DC23E632646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E695106-FAB0-9942-8B8D-693CF0456C36}">
      <dgm:prSet phldrT="[文本]" custT="1"/>
      <dgm:spPr/>
      <dgm:t>
        <a:bodyPr/>
        <a:lstStyle/>
        <a:p>
          <a:r>
            <a:rPr lang="en-US" altLang="zh-CN" sz="2400" dirty="0" smtClean="0"/>
            <a:t>Angular</a:t>
          </a:r>
          <a:endParaRPr lang="zh-CN" altLang="en-US" sz="2400" dirty="0"/>
        </a:p>
      </dgm:t>
    </dgm:pt>
    <dgm:pt modelId="{31729BAA-D2E1-3542-B446-A782B9B58B7B}" type="parTrans" cxnId="{BA6153F2-1843-574F-83C0-C531D0E8F36B}">
      <dgm:prSet/>
      <dgm:spPr/>
      <dgm:t>
        <a:bodyPr/>
        <a:lstStyle/>
        <a:p>
          <a:endParaRPr lang="zh-CN" altLang="en-US" sz="1200"/>
        </a:p>
      </dgm:t>
    </dgm:pt>
    <dgm:pt modelId="{D673F51F-71F6-A54E-AA19-41EE761C7A91}" type="sibTrans" cxnId="{BA6153F2-1843-574F-83C0-C531D0E8F36B}">
      <dgm:prSet/>
      <dgm:spPr/>
      <dgm:t>
        <a:bodyPr/>
        <a:lstStyle/>
        <a:p>
          <a:endParaRPr lang="zh-CN" altLang="en-US" sz="1200"/>
        </a:p>
      </dgm:t>
    </dgm:pt>
    <dgm:pt modelId="{465FA7C9-B003-0D48-BC4C-83E94DA0A90F}">
      <dgm:prSet phldrT="[文本]" custT="1"/>
      <dgm:spPr/>
      <dgm:t>
        <a:bodyPr/>
        <a:lstStyle/>
        <a:p>
          <a:r>
            <a:rPr lang="en-US" altLang="zh-CN" sz="2400" dirty="0" smtClean="0"/>
            <a:t>v1.x IE8</a:t>
          </a:r>
          <a:endParaRPr lang="zh-CN" altLang="en-US" sz="2400" dirty="0"/>
        </a:p>
      </dgm:t>
    </dgm:pt>
    <dgm:pt modelId="{0D73B71D-7E6C-814F-9606-6936BEC6D1E9}" type="parTrans" cxnId="{F1277C3A-8175-E44A-83FF-0E1C29A40329}">
      <dgm:prSet/>
      <dgm:spPr/>
      <dgm:t>
        <a:bodyPr/>
        <a:lstStyle/>
        <a:p>
          <a:endParaRPr lang="zh-CN" altLang="en-US" sz="1200"/>
        </a:p>
      </dgm:t>
    </dgm:pt>
    <dgm:pt modelId="{5E466EB1-1AA2-AE4D-A30E-77327B0F70F6}" type="sibTrans" cxnId="{F1277C3A-8175-E44A-83FF-0E1C29A40329}">
      <dgm:prSet/>
      <dgm:spPr/>
      <dgm:t>
        <a:bodyPr/>
        <a:lstStyle/>
        <a:p>
          <a:endParaRPr lang="zh-CN" altLang="en-US" sz="1200"/>
        </a:p>
      </dgm:t>
    </dgm:pt>
    <dgm:pt modelId="{6C82BCED-A14D-004C-A2A6-B51DD44B2B2E}">
      <dgm:prSet phldrT="[文本]" custT="1"/>
      <dgm:spPr/>
      <dgm:t>
        <a:bodyPr/>
        <a:lstStyle/>
        <a:p>
          <a:r>
            <a:rPr lang="en-US" altLang="zh-CN" sz="2400" dirty="0" smtClean="0"/>
            <a:t>React</a:t>
          </a:r>
          <a:endParaRPr lang="zh-CN" altLang="en-US" sz="2400" dirty="0"/>
        </a:p>
      </dgm:t>
    </dgm:pt>
    <dgm:pt modelId="{42105676-C28A-3B49-AC13-1C55BE2A08D8}" type="parTrans" cxnId="{E074D08F-FEB4-D143-A097-8E7A9DFB7A1A}">
      <dgm:prSet/>
      <dgm:spPr/>
      <dgm:t>
        <a:bodyPr/>
        <a:lstStyle/>
        <a:p>
          <a:endParaRPr lang="zh-CN" altLang="en-US" sz="1200"/>
        </a:p>
      </dgm:t>
    </dgm:pt>
    <dgm:pt modelId="{F7957878-7860-EB47-BDF7-2B891D62DB94}" type="sibTrans" cxnId="{E074D08F-FEB4-D143-A097-8E7A9DFB7A1A}">
      <dgm:prSet/>
      <dgm:spPr/>
      <dgm:t>
        <a:bodyPr/>
        <a:lstStyle/>
        <a:p>
          <a:endParaRPr lang="zh-CN" altLang="en-US" sz="1200"/>
        </a:p>
      </dgm:t>
    </dgm:pt>
    <dgm:pt modelId="{0C39A101-E242-4E4E-96D5-CFAED0121CAB}">
      <dgm:prSet phldrT="[文本]" custT="1"/>
      <dgm:spPr/>
      <dgm:t>
        <a:bodyPr/>
        <a:lstStyle/>
        <a:p>
          <a:r>
            <a:rPr lang="en-US" altLang="zh-CN" sz="2400" dirty="0" smtClean="0"/>
            <a:t>IE8</a:t>
          </a:r>
          <a:endParaRPr lang="zh-CN" altLang="en-US" sz="2400" dirty="0"/>
        </a:p>
      </dgm:t>
    </dgm:pt>
    <dgm:pt modelId="{2EB02C40-D18B-1C4F-8F59-4534A4F17342}" type="parTrans" cxnId="{A7D13F32-8ABC-A944-BFCB-5F8125E7675A}">
      <dgm:prSet/>
      <dgm:spPr/>
      <dgm:t>
        <a:bodyPr/>
        <a:lstStyle/>
        <a:p>
          <a:endParaRPr lang="zh-CN" altLang="en-US" sz="1200"/>
        </a:p>
      </dgm:t>
    </dgm:pt>
    <dgm:pt modelId="{91ABA044-81E7-044E-A6A6-2A125CC1EA7B}" type="sibTrans" cxnId="{A7D13F32-8ABC-A944-BFCB-5F8125E7675A}">
      <dgm:prSet/>
      <dgm:spPr/>
      <dgm:t>
        <a:bodyPr/>
        <a:lstStyle/>
        <a:p>
          <a:endParaRPr lang="zh-CN" altLang="en-US" sz="1200"/>
        </a:p>
      </dgm:t>
    </dgm:pt>
    <dgm:pt modelId="{B25B817E-1036-B34E-97CD-EFB17D975034}">
      <dgm:prSet phldrT="[文本]" custT="1"/>
      <dgm:spPr/>
      <dgm:t>
        <a:bodyPr/>
        <a:lstStyle/>
        <a:p>
          <a:r>
            <a:rPr lang="en-US" altLang="zh-CN" sz="2400" dirty="0" smtClean="0"/>
            <a:t>Vue</a:t>
          </a:r>
          <a:endParaRPr lang="zh-CN" altLang="en-US" sz="2400" dirty="0"/>
        </a:p>
      </dgm:t>
    </dgm:pt>
    <dgm:pt modelId="{41740E98-2C2D-4441-B888-38314DACCF41}" type="parTrans" cxnId="{2420E0AE-0300-6842-B2C8-EFDC2EB6C56D}">
      <dgm:prSet/>
      <dgm:spPr/>
      <dgm:t>
        <a:bodyPr/>
        <a:lstStyle/>
        <a:p>
          <a:endParaRPr lang="zh-CN" altLang="en-US" sz="1200"/>
        </a:p>
      </dgm:t>
    </dgm:pt>
    <dgm:pt modelId="{B52856CA-7B78-D245-8167-6D6E56C0E61A}" type="sibTrans" cxnId="{2420E0AE-0300-6842-B2C8-EFDC2EB6C56D}">
      <dgm:prSet/>
      <dgm:spPr/>
      <dgm:t>
        <a:bodyPr/>
        <a:lstStyle/>
        <a:p>
          <a:endParaRPr lang="zh-CN" altLang="en-US" sz="1200"/>
        </a:p>
      </dgm:t>
    </dgm:pt>
    <dgm:pt modelId="{60330079-E2E9-814A-ABE8-4D14965E277D}">
      <dgm:prSet phldrT="[文本]" custT="1"/>
      <dgm:spPr/>
      <dgm:t>
        <a:bodyPr/>
        <a:lstStyle/>
        <a:p>
          <a:r>
            <a:rPr lang="en-US" altLang="zh-CN" sz="2400" dirty="0" smtClean="0"/>
            <a:t>IE9</a:t>
          </a:r>
          <a:endParaRPr lang="zh-CN" altLang="en-US" sz="2400" dirty="0"/>
        </a:p>
      </dgm:t>
    </dgm:pt>
    <dgm:pt modelId="{81FB99DF-3EDB-5C4B-B492-51C64F74D676}" type="parTrans" cxnId="{9E4DA542-B040-FA4E-BA0D-534751C08066}">
      <dgm:prSet/>
      <dgm:spPr/>
      <dgm:t>
        <a:bodyPr/>
        <a:lstStyle/>
        <a:p>
          <a:endParaRPr lang="zh-CN" altLang="en-US" sz="1200"/>
        </a:p>
      </dgm:t>
    </dgm:pt>
    <dgm:pt modelId="{0094F1EE-6E31-0148-8D1D-6C3C1D4997E6}" type="sibTrans" cxnId="{9E4DA542-B040-FA4E-BA0D-534751C08066}">
      <dgm:prSet/>
      <dgm:spPr/>
      <dgm:t>
        <a:bodyPr/>
        <a:lstStyle/>
        <a:p>
          <a:endParaRPr lang="zh-CN" altLang="en-US" sz="1200"/>
        </a:p>
      </dgm:t>
    </dgm:pt>
    <dgm:pt modelId="{B30CB08B-0624-C043-AF0E-07003766D463}">
      <dgm:prSet phldrT="[文本]" custT="1"/>
      <dgm:spPr/>
      <dgm:t>
        <a:bodyPr/>
        <a:lstStyle/>
        <a:p>
          <a:r>
            <a:rPr lang="en-US" altLang="zh-CN" sz="2400" dirty="0" smtClean="0"/>
            <a:t>v2.x IE9</a:t>
          </a:r>
          <a:endParaRPr lang="zh-CN" altLang="en-US" sz="2400" dirty="0"/>
        </a:p>
      </dgm:t>
    </dgm:pt>
    <dgm:pt modelId="{192ED1B7-39E6-E54B-95D8-FDFB203F2E00}" type="parTrans" cxnId="{E6461EE7-B6ED-3442-AF4C-D2225FC288D8}">
      <dgm:prSet/>
      <dgm:spPr/>
      <dgm:t>
        <a:bodyPr/>
        <a:lstStyle/>
        <a:p>
          <a:endParaRPr lang="zh-CN" altLang="en-US" sz="1200"/>
        </a:p>
      </dgm:t>
    </dgm:pt>
    <dgm:pt modelId="{B7CABC03-6AF6-9440-BF24-464B6B261757}" type="sibTrans" cxnId="{E6461EE7-B6ED-3442-AF4C-D2225FC288D8}">
      <dgm:prSet/>
      <dgm:spPr/>
      <dgm:t>
        <a:bodyPr/>
        <a:lstStyle/>
        <a:p>
          <a:endParaRPr lang="zh-CN" altLang="en-US" sz="1200"/>
        </a:p>
      </dgm:t>
    </dgm:pt>
    <dgm:pt modelId="{818DA986-9D50-8947-890B-38B5C6FB0C73}" type="pres">
      <dgm:prSet presAssocID="{EEAEEF19-96FA-B040-8A1F-7DC23E632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B8AAF6-4D26-BF4A-8A3C-E7D04FCEFEF5}" type="pres">
      <dgm:prSet presAssocID="{EE695106-FAB0-9942-8B8D-693CF0456C36}" presName="composite" presStyleCnt="0"/>
      <dgm:spPr/>
    </dgm:pt>
    <dgm:pt modelId="{00587788-D1F0-2548-AD0A-D6DB5DA390D5}" type="pres">
      <dgm:prSet presAssocID="{EE695106-FAB0-9942-8B8D-693CF0456C3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0A8F11-AD74-0640-B1A9-1FBEFFFB7CF7}" type="pres">
      <dgm:prSet presAssocID="{EE695106-FAB0-9942-8B8D-693CF0456C3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FDC66-7F8F-1448-A913-1DE43EDF71F5}" type="pres">
      <dgm:prSet presAssocID="{D673F51F-71F6-A54E-AA19-41EE761C7A91}" presName="space" presStyleCnt="0"/>
      <dgm:spPr/>
    </dgm:pt>
    <dgm:pt modelId="{3C7CB02F-05EA-2B4B-8BC2-F159D2382D49}" type="pres">
      <dgm:prSet presAssocID="{6C82BCED-A14D-004C-A2A6-B51DD44B2B2E}" presName="composite" presStyleCnt="0"/>
      <dgm:spPr/>
    </dgm:pt>
    <dgm:pt modelId="{B6DAC152-217A-794E-B9A6-2D834CB3E085}" type="pres">
      <dgm:prSet presAssocID="{6C82BCED-A14D-004C-A2A6-B51DD44B2B2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28073-7403-BC40-9484-8CF42908DBD0}" type="pres">
      <dgm:prSet presAssocID="{6C82BCED-A14D-004C-A2A6-B51DD44B2B2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2EC737-FA9F-F34F-BCE8-3493FD858753}" type="pres">
      <dgm:prSet presAssocID="{F7957878-7860-EB47-BDF7-2B891D62DB94}" presName="space" presStyleCnt="0"/>
      <dgm:spPr/>
    </dgm:pt>
    <dgm:pt modelId="{E8445C1C-055E-0042-B2E2-BD04120803B4}" type="pres">
      <dgm:prSet presAssocID="{B25B817E-1036-B34E-97CD-EFB17D975034}" presName="composite" presStyleCnt="0"/>
      <dgm:spPr/>
    </dgm:pt>
    <dgm:pt modelId="{431CF382-638B-CE40-9BF2-92F52271B110}" type="pres">
      <dgm:prSet presAssocID="{B25B817E-1036-B34E-97CD-EFB17D9750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FAD66-7B81-2B45-8AD8-7BE7DB410968}" type="pres">
      <dgm:prSet presAssocID="{B25B817E-1036-B34E-97CD-EFB17D97503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AF6DA9-B716-614D-B9ED-3AE46509F880}" type="presOf" srcId="{465FA7C9-B003-0D48-BC4C-83E94DA0A90F}" destId="{BF0A8F11-AD74-0640-B1A9-1FBEFFFB7CF7}" srcOrd="0" destOrd="0" presId="urn:microsoft.com/office/officeart/2005/8/layout/hList1"/>
    <dgm:cxn modelId="{F8568393-F018-054E-8523-ADA654D07776}" type="presOf" srcId="{EE695106-FAB0-9942-8B8D-693CF0456C36}" destId="{00587788-D1F0-2548-AD0A-D6DB5DA390D5}" srcOrd="0" destOrd="0" presId="urn:microsoft.com/office/officeart/2005/8/layout/hList1"/>
    <dgm:cxn modelId="{BA6153F2-1843-574F-83C0-C531D0E8F36B}" srcId="{EEAEEF19-96FA-B040-8A1F-7DC23E632646}" destId="{EE695106-FAB0-9942-8B8D-693CF0456C36}" srcOrd="0" destOrd="0" parTransId="{31729BAA-D2E1-3542-B446-A782B9B58B7B}" sibTransId="{D673F51F-71F6-A54E-AA19-41EE761C7A91}"/>
    <dgm:cxn modelId="{CDB3FB6A-13B2-1349-B1E5-62AD4FC2AFD2}" type="presOf" srcId="{B30CB08B-0624-C043-AF0E-07003766D463}" destId="{BF0A8F11-AD74-0640-B1A9-1FBEFFFB7CF7}" srcOrd="0" destOrd="1" presId="urn:microsoft.com/office/officeart/2005/8/layout/hList1"/>
    <dgm:cxn modelId="{CC8943F3-588B-0448-AAF6-952C97D9EEFB}" type="presOf" srcId="{EEAEEF19-96FA-B040-8A1F-7DC23E632646}" destId="{818DA986-9D50-8947-890B-38B5C6FB0C73}" srcOrd="0" destOrd="0" presId="urn:microsoft.com/office/officeart/2005/8/layout/hList1"/>
    <dgm:cxn modelId="{96F3CF62-0CDA-5147-910B-C3A901E809FE}" type="presOf" srcId="{B25B817E-1036-B34E-97CD-EFB17D975034}" destId="{431CF382-638B-CE40-9BF2-92F52271B110}" srcOrd="0" destOrd="0" presId="urn:microsoft.com/office/officeart/2005/8/layout/hList1"/>
    <dgm:cxn modelId="{F1277C3A-8175-E44A-83FF-0E1C29A40329}" srcId="{EE695106-FAB0-9942-8B8D-693CF0456C36}" destId="{465FA7C9-B003-0D48-BC4C-83E94DA0A90F}" srcOrd="0" destOrd="0" parTransId="{0D73B71D-7E6C-814F-9606-6936BEC6D1E9}" sibTransId="{5E466EB1-1AA2-AE4D-A30E-77327B0F70F6}"/>
    <dgm:cxn modelId="{145C0CB6-FFC0-8144-9881-33A66DD0D3D4}" type="presOf" srcId="{60330079-E2E9-814A-ABE8-4D14965E277D}" destId="{558FAD66-7B81-2B45-8AD8-7BE7DB410968}" srcOrd="0" destOrd="0" presId="urn:microsoft.com/office/officeart/2005/8/layout/hList1"/>
    <dgm:cxn modelId="{A14E020D-6953-5340-AA52-C6E602FFF272}" type="presOf" srcId="{6C82BCED-A14D-004C-A2A6-B51DD44B2B2E}" destId="{B6DAC152-217A-794E-B9A6-2D834CB3E085}" srcOrd="0" destOrd="0" presId="urn:microsoft.com/office/officeart/2005/8/layout/hList1"/>
    <dgm:cxn modelId="{A7D13F32-8ABC-A944-BFCB-5F8125E7675A}" srcId="{6C82BCED-A14D-004C-A2A6-B51DD44B2B2E}" destId="{0C39A101-E242-4E4E-96D5-CFAED0121CAB}" srcOrd="0" destOrd="0" parTransId="{2EB02C40-D18B-1C4F-8F59-4534A4F17342}" sibTransId="{91ABA044-81E7-044E-A6A6-2A125CC1EA7B}"/>
    <dgm:cxn modelId="{F3B5F1DF-2896-2144-9152-45514E2D3486}" type="presOf" srcId="{0C39A101-E242-4E4E-96D5-CFAED0121CAB}" destId="{8EB28073-7403-BC40-9484-8CF42908DBD0}" srcOrd="0" destOrd="0" presId="urn:microsoft.com/office/officeart/2005/8/layout/hList1"/>
    <dgm:cxn modelId="{9E4DA542-B040-FA4E-BA0D-534751C08066}" srcId="{B25B817E-1036-B34E-97CD-EFB17D975034}" destId="{60330079-E2E9-814A-ABE8-4D14965E277D}" srcOrd="0" destOrd="0" parTransId="{81FB99DF-3EDB-5C4B-B492-51C64F74D676}" sibTransId="{0094F1EE-6E31-0148-8D1D-6C3C1D4997E6}"/>
    <dgm:cxn modelId="{E6461EE7-B6ED-3442-AF4C-D2225FC288D8}" srcId="{EE695106-FAB0-9942-8B8D-693CF0456C36}" destId="{B30CB08B-0624-C043-AF0E-07003766D463}" srcOrd="1" destOrd="0" parTransId="{192ED1B7-39E6-E54B-95D8-FDFB203F2E00}" sibTransId="{B7CABC03-6AF6-9440-BF24-464B6B261757}"/>
    <dgm:cxn modelId="{E074D08F-FEB4-D143-A097-8E7A9DFB7A1A}" srcId="{EEAEEF19-96FA-B040-8A1F-7DC23E632646}" destId="{6C82BCED-A14D-004C-A2A6-B51DD44B2B2E}" srcOrd="1" destOrd="0" parTransId="{42105676-C28A-3B49-AC13-1C55BE2A08D8}" sibTransId="{F7957878-7860-EB47-BDF7-2B891D62DB94}"/>
    <dgm:cxn modelId="{2420E0AE-0300-6842-B2C8-EFDC2EB6C56D}" srcId="{EEAEEF19-96FA-B040-8A1F-7DC23E632646}" destId="{B25B817E-1036-B34E-97CD-EFB17D975034}" srcOrd="2" destOrd="0" parTransId="{41740E98-2C2D-4441-B888-38314DACCF41}" sibTransId="{B52856CA-7B78-D245-8167-6D6E56C0E61A}"/>
    <dgm:cxn modelId="{ED5A6CF1-7258-E344-8526-A59A0128672E}" type="presParOf" srcId="{818DA986-9D50-8947-890B-38B5C6FB0C73}" destId="{8AB8AAF6-4D26-BF4A-8A3C-E7D04FCEFEF5}" srcOrd="0" destOrd="0" presId="urn:microsoft.com/office/officeart/2005/8/layout/hList1"/>
    <dgm:cxn modelId="{84302B9C-BA68-1B40-813F-2313DF1841ED}" type="presParOf" srcId="{8AB8AAF6-4D26-BF4A-8A3C-E7D04FCEFEF5}" destId="{00587788-D1F0-2548-AD0A-D6DB5DA390D5}" srcOrd="0" destOrd="0" presId="urn:microsoft.com/office/officeart/2005/8/layout/hList1"/>
    <dgm:cxn modelId="{313AE4EC-2FD6-304F-8FA0-9E80DD60E5D4}" type="presParOf" srcId="{8AB8AAF6-4D26-BF4A-8A3C-E7D04FCEFEF5}" destId="{BF0A8F11-AD74-0640-B1A9-1FBEFFFB7CF7}" srcOrd="1" destOrd="0" presId="urn:microsoft.com/office/officeart/2005/8/layout/hList1"/>
    <dgm:cxn modelId="{C931E672-6EAC-8F49-866C-9959D1C71266}" type="presParOf" srcId="{818DA986-9D50-8947-890B-38B5C6FB0C73}" destId="{989FDC66-7F8F-1448-A913-1DE43EDF71F5}" srcOrd="1" destOrd="0" presId="urn:microsoft.com/office/officeart/2005/8/layout/hList1"/>
    <dgm:cxn modelId="{A75606BE-493E-D748-A3E9-3498170B44A7}" type="presParOf" srcId="{818DA986-9D50-8947-890B-38B5C6FB0C73}" destId="{3C7CB02F-05EA-2B4B-8BC2-F159D2382D49}" srcOrd="2" destOrd="0" presId="urn:microsoft.com/office/officeart/2005/8/layout/hList1"/>
    <dgm:cxn modelId="{9AFACDCF-091B-4D4E-92BB-21AB73D3A8F8}" type="presParOf" srcId="{3C7CB02F-05EA-2B4B-8BC2-F159D2382D49}" destId="{B6DAC152-217A-794E-B9A6-2D834CB3E085}" srcOrd="0" destOrd="0" presId="urn:microsoft.com/office/officeart/2005/8/layout/hList1"/>
    <dgm:cxn modelId="{AB5566BA-761C-CD4A-B4B5-F1BE700EAE2D}" type="presParOf" srcId="{3C7CB02F-05EA-2B4B-8BC2-F159D2382D49}" destId="{8EB28073-7403-BC40-9484-8CF42908DBD0}" srcOrd="1" destOrd="0" presId="urn:microsoft.com/office/officeart/2005/8/layout/hList1"/>
    <dgm:cxn modelId="{FF2C2D88-7F49-A84A-9A19-43C8D497A87E}" type="presParOf" srcId="{818DA986-9D50-8947-890B-38B5C6FB0C73}" destId="{4C2EC737-FA9F-F34F-BCE8-3493FD858753}" srcOrd="3" destOrd="0" presId="urn:microsoft.com/office/officeart/2005/8/layout/hList1"/>
    <dgm:cxn modelId="{3FA51404-B609-854C-9011-826A1F2F227C}" type="presParOf" srcId="{818DA986-9D50-8947-890B-38B5C6FB0C73}" destId="{E8445C1C-055E-0042-B2E2-BD04120803B4}" srcOrd="4" destOrd="0" presId="urn:microsoft.com/office/officeart/2005/8/layout/hList1"/>
    <dgm:cxn modelId="{339A3F6D-CB56-4340-B91D-C03FBEA1BF59}" type="presParOf" srcId="{E8445C1C-055E-0042-B2E2-BD04120803B4}" destId="{431CF382-638B-CE40-9BF2-92F52271B110}" srcOrd="0" destOrd="0" presId="urn:microsoft.com/office/officeart/2005/8/layout/hList1"/>
    <dgm:cxn modelId="{AD8D3A29-0EEB-3F4E-93E6-F57EC8C987D3}" type="presParOf" srcId="{E8445C1C-055E-0042-B2E2-BD04120803B4}" destId="{558FAD66-7B81-2B45-8AD8-7BE7DB410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1D75D9-425B-F646-967E-7DE00AC03809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A5FF6D2-CF20-0C49-9C6A-F24FEAEA354F}">
      <dgm:prSet phldrT="[文本]" custT="1"/>
      <dgm:spPr/>
      <dgm:t>
        <a:bodyPr/>
        <a:lstStyle/>
        <a:p>
          <a:r>
            <a:rPr lang="en-US" altLang="zh-CN" sz="2000" dirty="0" err="1" smtClean="0">
              <a:latin typeface="Microsoft YaHei" charset="-122"/>
              <a:ea typeface="Microsoft YaHei" charset="-122"/>
              <a:cs typeface="Microsoft YaHei" charset="-122"/>
            </a:rPr>
            <a:t>WinXP</a:t>
          </a:r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或更低版本</a:t>
          </a:r>
          <a:endParaRPr lang="zh-CN" altLang="en-US" sz="20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D6E200B-7CC2-3C46-81F7-03255B396177}" type="parTrans" cxnId="{C4E6CBDE-C0AD-BC47-92D6-251B73E7210E}">
      <dgm:prSet/>
      <dgm:spPr/>
      <dgm:t>
        <a:bodyPr/>
        <a:lstStyle/>
        <a:p>
          <a:endParaRPr lang="zh-CN" altLang="en-US" sz="10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864FB2E-899F-7744-94AF-319FB97F2F92}" type="sibTrans" cxnId="{C4E6CBDE-C0AD-BC47-92D6-251B73E7210E}">
      <dgm:prSet/>
      <dgm:spPr/>
      <dgm:t>
        <a:bodyPr/>
        <a:lstStyle/>
        <a:p>
          <a:endParaRPr lang="zh-CN" altLang="en-US" sz="10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B4FF569-9535-F54D-8E61-C679A5EE6321}">
      <dgm:prSet phldrT="[文本]" custT="1"/>
      <dgm:spPr/>
      <dgm:t>
        <a:bodyPr/>
        <a:lstStyle/>
        <a:p>
          <a:r>
            <a:rPr lang="en-US" altLang="zh-CN" sz="2000" dirty="0" smtClean="0">
              <a:latin typeface="Microsoft YaHei" charset="-122"/>
              <a:ea typeface="Microsoft YaHei" charset="-122"/>
              <a:cs typeface="Microsoft YaHei" charset="-122"/>
            </a:rPr>
            <a:t>Win7</a:t>
          </a:r>
          <a:r>
            <a:rPr lang="zh-CN" altLang="en-US" sz="2000" dirty="0" smtClean="0">
              <a:latin typeface="Microsoft YaHei" charset="-122"/>
              <a:ea typeface="Microsoft YaHei" charset="-122"/>
              <a:cs typeface="Microsoft YaHei" charset="-122"/>
            </a:rPr>
            <a:t>或更高版本</a:t>
          </a:r>
          <a:endParaRPr lang="zh-CN" altLang="en-US" sz="20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7DA8CAD-4D54-8643-9E92-E3A7D832D7BE}" type="parTrans" cxnId="{1099CF65-269F-E349-9C68-74F8BD1834CF}">
      <dgm:prSet/>
      <dgm:spPr/>
      <dgm:t>
        <a:bodyPr/>
        <a:lstStyle/>
        <a:p>
          <a:endParaRPr lang="zh-CN" altLang="en-US" sz="10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0A15B4D-39D5-A945-9EEF-08FB74B8CB0D}" type="sibTrans" cxnId="{1099CF65-269F-E349-9C68-74F8BD1834CF}">
      <dgm:prSet/>
      <dgm:spPr/>
      <dgm:t>
        <a:bodyPr/>
        <a:lstStyle/>
        <a:p>
          <a:endParaRPr lang="zh-CN" altLang="en-US" sz="10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BE482A6-7260-0441-BD3A-24F871D2EC00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dirty="0" smtClean="0">
              <a:latin typeface="Microsoft YaHei" charset="-122"/>
              <a:ea typeface="Microsoft YaHei" charset="-122"/>
              <a:cs typeface="Microsoft YaHei" charset="-122"/>
            </a:rPr>
            <a:t>Chrome</a:t>
          </a:r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浏览器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201384-2782-0748-B60E-779ED21517ED}" type="parTrans" cxnId="{CC0AAF72-B0E1-9940-83EE-FDC0879E244B}">
      <dgm:prSet/>
      <dgm:spPr/>
      <dgm:t>
        <a:bodyPr/>
        <a:lstStyle/>
        <a:p>
          <a:endParaRPr lang="zh-CN" altLang="en-US"/>
        </a:p>
      </dgm:t>
    </dgm:pt>
    <dgm:pt modelId="{10437DD9-61AE-F34E-90E5-A97E6D934668}" type="sibTrans" cxnId="{CC0AAF72-B0E1-9940-83EE-FDC0879E244B}">
      <dgm:prSet/>
      <dgm:spPr/>
      <dgm:t>
        <a:bodyPr/>
        <a:lstStyle/>
        <a:p>
          <a:endParaRPr lang="zh-CN" altLang="en-US"/>
        </a:p>
      </dgm:t>
    </dgm:pt>
    <dgm:pt modelId="{D1FEF948-71BC-644C-A02D-01DE8955CF9D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dirty="0" smtClean="0">
              <a:latin typeface="Microsoft YaHei" charset="-122"/>
              <a:ea typeface="Microsoft YaHei" charset="-122"/>
              <a:cs typeface="Microsoft YaHei" charset="-122"/>
            </a:rPr>
            <a:t>Chrome</a:t>
          </a:r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浏览器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12973EF-471D-7F4E-960D-1A1EA44B53AE}" type="parTrans" cxnId="{AEC93BA8-1AE1-894E-B3E5-AD6FB78B0E18}">
      <dgm:prSet/>
      <dgm:spPr/>
      <dgm:t>
        <a:bodyPr/>
        <a:lstStyle/>
        <a:p>
          <a:endParaRPr lang="zh-CN" altLang="en-US"/>
        </a:p>
      </dgm:t>
    </dgm:pt>
    <dgm:pt modelId="{9AE2F5F3-E8CB-2B4D-95A0-266EE186A83F}" type="sibTrans" cxnId="{AEC93BA8-1AE1-894E-B3E5-AD6FB78B0E18}">
      <dgm:prSet/>
      <dgm:spPr/>
      <dgm:t>
        <a:bodyPr/>
        <a:lstStyle/>
        <a:p>
          <a:endParaRPr lang="zh-CN" altLang="en-US"/>
        </a:p>
      </dgm:t>
    </dgm:pt>
    <dgm:pt modelId="{470E5A13-A007-B148-91C1-49424E7540AA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dirty="0" smtClean="0">
              <a:latin typeface="Microsoft YaHei" charset="-122"/>
              <a:ea typeface="Microsoft YaHei" charset="-122"/>
              <a:cs typeface="Microsoft YaHei" charset="-122"/>
            </a:rPr>
            <a:t>IE9</a:t>
          </a:r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或更高版本浏览器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5E104E2-F001-564A-885C-068D5D45A2C8}" type="parTrans" cxnId="{19000268-3489-B449-A391-48CAF2904F02}">
      <dgm:prSet/>
      <dgm:spPr/>
      <dgm:t>
        <a:bodyPr/>
        <a:lstStyle/>
        <a:p>
          <a:endParaRPr lang="zh-CN" altLang="en-US"/>
        </a:p>
      </dgm:t>
    </dgm:pt>
    <dgm:pt modelId="{BD37EEB7-6B48-F64D-8C0E-4A6A5F2E059E}" type="sibTrans" cxnId="{19000268-3489-B449-A391-48CAF2904F02}">
      <dgm:prSet/>
      <dgm:spPr/>
      <dgm:t>
        <a:bodyPr/>
        <a:lstStyle/>
        <a:p>
          <a:endParaRPr lang="zh-CN" altLang="en-US"/>
        </a:p>
      </dgm:t>
    </dgm:pt>
    <dgm:pt modelId="{F3ACD07E-552D-9749-B569-C8C04D05C010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方案一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D0D6A81-83FC-B642-8C8C-6AAC0686991B}" type="parTrans" cxnId="{0D051903-99E1-ED46-B620-20C160CCAA01}">
      <dgm:prSet/>
      <dgm:spPr/>
      <dgm:t>
        <a:bodyPr/>
        <a:lstStyle/>
        <a:p>
          <a:endParaRPr lang="zh-CN" altLang="en-US"/>
        </a:p>
      </dgm:t>
    </dgm:pt>
    <dgm:pt modelId="{97CE7F92-28B3-E246-B95B-229B22F620AE}" type="sibTrans" cxnId="{0D051903-99E1-ED46-B620-20C160CCAA01}">
      <dgm:prSet/>
      <dgm:spPr/>
      <dgm:t>
        <a:bodyPr/>
        <a:lstStyle/>
        <a:p>
          <a:endParaRPr lang="zh-CN" altLang="en-US"/>
        </a:p>
      </dgm:t>
    </dgm:pt>
    <dgm:pt modelId="{D2D252ED-8252-4E47-B02E-996328D22CEF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升级系统到</a:t>
          </a:r>
          <a:r>
            <a:rPr lang="en-US" altLang="zh-CN" sz="1400" dirty="0" smtClean="0">
              <a:latin typeface="Microsoft YaHei" charset="-122"/>
              <a:ea typeface="Microsoft YaHei" charset="-122"/>
              <a:cs typeface="Microsoft YaHei" charset="-122"/>
            </a:rPr>
            <a:t>Win7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53E2BE3-D85A-DA43-994A-C4C7FDD503F7}" type="parTrans" cxnId="{500A4D6F-C412-7A4F-BC1D-3D4008904AA1}">
      <dgm:prSet/>
      <dgm:spPr/>
      <dgm:t>
        <a:bodyPr/>
        <a:lstStyle/>
        <a:p>
          <a:endParaRPr lang="zh-CN" altLang="en-US"/>
        </a:p>
      </dgm:t>
    </dgm:pt>
    <dgm:pt modelId="{5EC6276E-7D3F-4C4A-A12F-FFB6B13A89FC}" type="sibTrans" cxnId="{500A4D6F-C412-7A4F-BC1D-3D4008904AA1}">
      <dgm:prSet/>
      <dgm:spPr/>
      <dgm:t>
        <a:bodyPr/>
        <a:lstStyle/>
        <a:p>
          <a:endParaRPr lang="zh-CN" altLang="en-US"/>
        </a:p>
      </dgm:t>
    </dgm:pt>
    <dgm:pt modelId="{93C7CE7F-31C8-F340-A6FD-FA9F2DF6B7A1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方案二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4CB995D-8F0A-1941-B508-280B4FF9A33D}" type="parTrans" cxnId="{E5C28EE5-CB80-554D-BC07-EBDA090C794C}">
      <dgm:prSet/>
      <dgm:spPr/>
      <dgm:t>
        <a:bodyPr/>
        <a:lstStyle/>
        <a:p>
          <a:endParaRPr lang="zh-CN" altLang="en-US"/>
        </a:p>
      </dgm:t>
    </dgm:pt>
    <dgm:pt modelId="{166538E7-0424-B548-9B91-40315E77086C}" type="sibTrans" cxnId="{E5C28EE5-CB80-554D-BC07-EBDA090C794C}">
      <dgm:prSet/>
      <dgm:spPr/>
      <dgm:t>
        <a:bodyPr/>
        <a:lstStyle/>
        <a:p>
          <a:endParaRPr lang="zh-CN" altLang="en-US"/>
        </a:p>
      </dgm:t>
    </dgm:pt>
    <dgm:pt modelId="{24FB0D25-8AA8-FE4A-85F9-1B4460EDC9F3}">
      <dgm:prSet phldrT="[文本]" custT="1"/>
      <dgm:spPr/>
      <dgm:t>
        <a:bodyPr/>
        <a:lstStyle/>
        <a:p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dirty="0" smtClean="0">
              <a:latin typeface="Microsoft YaHei" charset="-122"/>
              <a:ea typeface="Microsoft YaHei" charset="-122"/>
              <a:cs typeface="Microsoft YaHei" charset="-122"/>
            </a:rPr>
            <a:t>IE9</a:t>
          </a:r>
          <a:r>
            <a:rPr lang="zh-CN" altLang="en-US" sz="1400" dirty="0" smtClean="0">
              <a:latin typeface="Microsoft YaHei" charset="-122"/>
              <a:ea typeface="Microsoft YaHei" charset="-122"/>
              <a:cs typeface="Microsoft YaHei" charset="-122"/>
            </a:rPr>
            <a:t>或更高版本浏览器</a:t>
          </a:r>
          <a:endParaRPr lang="zh-CN" altLang="en-US" sz="1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480EA3-9CE2-4E4F-B051-4E90CF840444}" type="parTrans" cxnId="{CBB9C794-3D27-274B-9748-E7C21A67798D}">
      <dgm:prSet/>
      <dgm:spPr/>
      <dgm:t>
        <a:bodyPr/>
        <a:lstStyle/>
        <a:p>
          <a:endParaRPr lang="zh-CN" altLang="en-US"/>
        </a:p>
      </dgm:t>
    </dgm:pt>
    <dgm:pt modelId="{6C69003C-0317-5548-A2FA-304EF05687AB}" type="sibTrans" cxnId="{CBB9C794-3D27-274B-9748-E7C21A67798D}">
      <dgm:prSet/>
      <dgm:spPr/>
      <dgm:t>
        <a:bodyPr/>
        <a:lstStyle/>
        <a:p>
          <a:endParaRPr lang="zh-CN" altLang="en-US"/>
        </a:p>
      </dgm:t>
    </dgm:pt>
    <dgm:pt modelId="{81F3B627-A2E4-3140-99B2-2B540406CF4E}" type="pres">
      <dgm:prSet presAssocID="{D31D75D9-425B-F646-967E-7DE00AC038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F6EFAF-AE9A-4544-B1E6-641DDBE1FEC8}" type="pres">
      <dgm:prSet presAssocID="{FA5FF6D2-CF20-0C49-9C6A-F24FEAEA354F}" presName="composite" presStyleCnt="0"/>
      <dgm:spPr/>
    </dgm:pt>
    <dgm:pt modelId="{35220B73-1066-184F-802D-D0EED7B07CF7}" type="pres">
      <dgm:prSet presAssocID="{FA5FF6D2-CF20-0C49-9C6A-F24FEAEA35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FD5F8-9C45-8948-8137-69F24A33DA67}" type="pres">
      <dgm:prSet presAssocID="{FA5FF6D2-CF20-0C49-9C6A-F24FEAEA354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9E020-16F3-8A43-B428-31683E3592F5}" type="pres">
      <dgm:prSet presAssocID="{E864FB2E-899F-7744-94AF-319FB97F2F92}" presName="space" presStyleCnt="0"/>
      <dgm:spPr/>
    </dgm:pt>
    <dgm:pt modelId="{F8D36452-7950-3546-AC5C-54FB0F6F9CAA}" type="pres">
      <dgm:prSet presAssocID="{DB4FF569-9535-F54D-8E61-C679A5EE6321}" presName="composite" presStyleCnt="0"/>
      <dgm:spPr/>
    </dgm:pt>
    <dgm:pt modelId="{2ADBCF2D-B98A-7847-8632-96890DEC8F66}" type="pres">
      <dgm:prSet presAssocID="{DB4FF569-9535-F54D-8E61-C679A5EE632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CB4F52-334F-3840-B838-8765548034F4}" type="pres">
      <dgm:prSet presAssocID="{DB4FF569-9535-F54D-8E61-C679A5EE632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0A4D6F-C412-7A4F-BC1D-3D4008904AA1}" srcId="{F3ACD07E-552D-9749-B569-C8C04D05C010}" destId="{D2D252ED-8252-4E47-B02E-996328D22CEF}" srcOrd="0" destOrd="0" parTransId="{053E2BE3-D85A-DA43-994A-C4C7FDD503F7}" sibTransId="{5EC6276E-7D3F-4C4A-A12F-FFB6B13A89FC}"/>
    <dgm:cxn modelId="{CC444A8A-4807-454E-B890-747FA09A8DA7}" type="presOf" srcId="{24FB0D25-8AA8-FE4A-85F9-1B4460EDC9F3}" destId="{BACB4F52-334F-3840-B838-8765548034F4}" srcOrd="0" destOrd="0" presId="urn:microsoft.com/office/officeart/2005/8/layout/hList1"/>
    <dgm:cxn modelId="{E5C28EE5-CB80-554D-BC07-EBDA090C794C}" srcId="{FA5FF6D2-CF20-0C49-9C6A-F24FEAEA354F}" destId="{93C7CE7F-31C8-F340-A6FD-FA9F2DF6B7A1}" srcOrd="1" destOrd="0" parTransId="{74CB995D-8F0A-1941-B508-280B4FF9A33D}" sibTransId="{166538E7-0424-B548-9B91-40315E77086C}"/>
    <dgm:cxn modelId="{01E1E1D4-362B-214D-B875-D9CA9E07D27D}" type="presOf" srcId="{93C7CE7F-31C8-F340-A6FD-FA9F2DF6B7A1}" destId="{95FFD5F8-9C45-8948-8137-69F24A33DA67}" srcOrd="0" destOrd="3" presId="urn:microsoft.com/office/officeart/2005/8/layout/hList1"/>
    <dgm:cxn modelId="{03D08FDF-2D58-674B-8D98-C49946B3B90C}" type="presOf" srcId="{470E5A13-A007-B148-91C1-49424E7540AA}" destId="{95FFD5F8-9C45-8948-8137-69F24A33DA67}" srcOrd="0" destOrd="2" presId="urn:microsoft.com/office/officeart/2005/8/layout/hList1"/>
    <dgm:cxn modelId="{CC84A5CA-2820-8B45-AE83-1C4C084F24B9}" type="presOf" srcId="{2BE482A6-7260-0441-BD3A-24F871D2EC00}" destId="{95FFD5F8-9C45-8948-8137-69F24A33DA67}" srcOrd="0" destOrd="4" presId="urn:microsoft.com/office/officeart/2005/8/layout/hList1"/>
    <dgm:cxn modelId="{BB573A76-9D84-AC44-BCE7-84EE3AFD029E}" type="presOf" srcId="{DB4FF569-9535-F54D-8E61-C679A5EE6321}" destId="{2ADBCF2D-B98A-7847-8632-96890DEC8F66}" srcOrd="0" destOrd="0" presId="urn:microsoft.com/office/officeart/2005/8/layout/hList1"/>
    <dgm:cxn modelId="{CC0AAF72-B0E1-9940-83EE-FDC0879E244B}" srcId="{93C7CE7F-31C8-F340-A6FD-FA9F2DF6B7A1}" destId="{2BE482A6-7260-0441-BD3A-24F871D2EC00}" srcOrd="0" destOrd="0" parTransId="{86201384-2782-0748-B60E-779ED21517ED}" sibTransId="{10437DD9-61AE-F34E-90E5-A97E6D934668}"/>
    <dgm:cxn modelId="{AEC93BA8-1AE1-894E-B3E5-AD6FB78B0E18}" srcId="{DB4FF569-9535-F54D-8E61-C679A5EE6321}" destId="{D1FEF948-71BC-644C-A02D-01DE8955CF9D}" srcOrd="1" destOrd="0" parTransId="{912973EF-471D-7F4E-960D-1A1EA44B53AE}" sibTransId="{9AE2F5F3-E8CB-2B4D-95A0-266EE186A83F}"/>
    <dgm:cxn modelId="{44349810-37C8-F646-A925-0856EBC5188B}" type="presOf" srcId="{D31D75D9-425B-F646-967E-7DE00AC03809}" destId="{81F3B627-A2E4-3140-99B2-2B540406CF4E}" srcOrd="0" destOrd="0" presId="urn:microsoft.com/office/officeart/2005/8/layout/hList1"/>
    <dgm:cxn modelId="{CAC228FE-2E09-2045-999B-898D1B9A1A49}" type="presOf" srcId="{D1FEF948-71BC-644C-A02D-01DE8955CF9D}" destId="{BACB4F52-334F-3840-B838-8765548034F4}" srcOrd="0" destOrd="1" presId="urn:microsoft.com/office/officeart/2005/8/layout/hList1"/>
    <dgm:cxn modelId="{CBB9C794-3D27-274B-9748-E7C21A67798D}" srcId="{DB4FF569-9535-F54D-8E61-C679A5EE6321}" destId="{24FB0D25-8AA8-FE4A-85F9-1B4460EDC9F3}" srcOrd="0" destOrd="0" parTransId="{CC480EA3-9CE2-4E4F-B051-4E90CF840444}" sibTransId="{6C69003C-0317-5548-A2FA-304EF05687AB}"/>
    <dgm:cxn modelId="{C4E6CBDE-C0AD-BC47-92D6-251B73E7210E}" srcId="{D31D75D9-425B-F646-967E-7DE00AC03809}" destId="{FA5FF6D2-CF20-0C49-9C6A-F24FEAEA354F}" srcOrd="0" destOrd="0" parTransId="{6D6E200B-7CC2-3C46-81F7-03255B396177}" sibTransId="{E864FB2E-899F-7744-94AF-319FB97F2F92}"/>
    <dgm:cxn modelId="{19000268-3489-B449-A391-48CAF2904F02}" srcId="{F3ACD07E-552D-9749-B569-C8C04D05C010}" destId="{470E5A13-A007-B148-91C1-49424E7540AA}" srcOrd="1" destOrd="0" parTransId="{35E104E2-F001-564A-885C-068D5D45A2C8}" sibTransId="{BD37EEB7-6B48-F64D-8C0E-4A6A5F2E059E}"/>
    <dgm:cxn modelId="{244CFFB6-9C19-BF41-82EB-460AEB76ED85}" type="presOf" srcId="{FA5FF6D2-CF20-0C49-9C6A-F24FEAEA354F}" destId="{35220B73-1066-184F-802D-D0EED7B07CF7}" srcOrd="0" destOrd="0" presId="urn:microsoft.com/office/officeart/2005/8/layout/hList1"/>
    <dgm:cxn modelId="{7713E1F5-358B-6E4B-B37F-64C7F02482A5}" type="presOf" srcId="{F3ACD07E-552D-9749-B569-C8C04D05C010}" destId="{95FFD5F8-9C45-8948-8137-69F24A33DA67}" srcOrd="0" destOrd="0" presId="urn:microsoft.com/office/officeart/2005/8/layout/hList1"/>
    <dgm:cxn modelId="{00787D6E-939E-D844-A8C9-8A09AD00D962}" type="presOf" srcId="{D2D252ED-8252-4E47-B02E-996328D22CEF}" destId="{95FFD5F8-9C45-8948-8137-69F24A33DA67}" srcOrd="0" destOrd="1" presId="urn:microsoft.com/office/officeart/2005/8/layout/hList1"/>
    <dgm:cxn modelId="{0D051903-99E1-ED46-B620-20C160CCAA01}" srcId="{FA5FF6D2-CF20-0C49-9C6A-F24FEAEA354F}" destId="{F3ACD07E-552D-9749-B569-C8C04D05C010}" srcOrd="0" destOrd="0" parTransId="{0D0D6A81-83FC-B642-8C8C-6AAC0686991B}" sibTransId="{97CE7F92-28B3-E246-B95B-229B22F620AE}"/>
    <dgm:cxn modelId="{1099CF65-269F-E349-9C68-74F8BD1834CF}" srcId="{D31D75D9-425B-F646-967E-7DE00AC03809}" destId="{DB4FF569-9535-F54D-8E61-C679A5EE6321}" srcOrd="1" destOrd="0" parTransId="{27DA8CAD-4D54-8643-9E92-E3A7D832D7BE}" sibTransId="{E0A15B4D-39D5-A945-9EEF-08FB74B8CB0D}"/>
    <dgm:cxn modelId="{7C01B1BB-1267-FE42-9938-A20D23F8A70B}" type="presParOf" srcId="{81F3B627-A2E4-3140-99B2-2B540406CF4E}" destId="{D5F6EFAF-AE9A-4544-B1E6-641DDBE1FEC8}" srcOrd="0" destOrd="0" presId="urn:microsoft.com/office/officeart/2005/8/layout/hList1"/>
    <dgm:cxn modelId="{BB96D33F-1675-314F-AB6D-FF6B4B6352A6}" type="presParOf" srcId="{D5F6EFAF-AE9A-4544-B1E6-641DDBE1FEC8}" destId="{35220B73-1066-184F-802D-D0EED7B07CF7}" srcOrd="0" destOrd="0" presId="urn:microsoft.com/office/officeart/2005/8/layout/hList1"/>
    <dgm:cxn modelId="{3D13AE50-E5A8-4743-BA00-CDFF6E7D892F}" type="presParOf" srcId="{D5F6EFAF-AE9A-4544-B1E6-641DDBE1FEC8}" destId="{95FFD5F8-9C45-8948-8137-69F24A33DA67}" srcOrd="1" destOrd="0" presId="urn:microsoft.com/office/officeart/2005/8/layout/hList1"/>
    <dgm:cxn modelId="{4FC1D841-496E-0749-9280-2AC199CAE9D8}" type="presParOf" srcId="{81F3B627-A2E4-3140-99B2-2B540406CF4E}" destId="{1959E020-16F3-8A43-B428-31683E3592F5}" srcOrd="1" destOrd="0" presId="urn:microsoft.com/office/officeart/2005/8/layout/hList1"/>
    <dgm:cxn modelId="{9C65048D-4872-6746-B139-3EE617E6E1C5}" type="presParOf" srcId="{81F3B627-A2E4-3140-99B2-2B540406CF4E}" destId="{F8D36452-7950-3546-AC5C-54FB0F6F9CAA}" srcOrd="2" destOrd="0" presId="urn:microsoft.com/office/officeart/2005/8/layout/hList1"/>
    <dgm:cxn modelId="{7741AB24-2BA1-AF45-800F-A379B9A756C8}" type="presParOf" srcId="{F8D36452-7950-3546-AC5C-54FB0F6F9CAA}" destId="{2ADBCF2D-B98A-7847-8632-96890DEC8F66}" srcOrd="0" destOrd="0" presId="urn:microsoft.com/office/officeart/2005/8/layout/hList1"/>
    <dgm:cxn modelId="{7EBA9F3B-A0F3-2042-8C6A-47D6D92AD6FC}" type="presParOf" srcId="{F8D36452-7950-3546-AC5C-54FB0F6F9CAA}" destId="{BACB4F52-334F-3840-B838-8765548034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51AA2-8428-084F-B7A1-C931D539C427}" type="doc">
      <dgm:prSet loTypeId="urn:microsoft.com/office/officeart/2005/8/layout/hProcess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58C2503-0F82-3044-ADF2-0CD4D3EFBB0F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基础框架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9CF6412-E322-BC43-9EF6-D8DE17AC8405}" type="parTrans" cxnId="{9FE2E5D8-EE25-D341-ACD9-F06D538B0A07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02B2BAE-5E5A-F844-911F-1A7C5B700CBD}" type="sibTrans" cxnId="{9FE2E5D8-EE25-D341-ACD9-F06D538B0A07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1A95F64-D968-3041-8A43-5C5366C4CCAC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核心扩展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1F12D84-5BAA-974F-AA83-D1BDB441784F}" type="parTrans" cxnId="{F9CE1F74-92C5-BC49-A5CA-727CDF4AE84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4C77C55-2071-0E4B-A302-68F88967BA5F}" type="sibTrans" cxnId="{F9CE1F74-92C5-BC49-A5CA-727CDF4AE84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4833CE4-D9E4-6540-BF7C-9091CF70C675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规范定制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46934B9-2844-ED4E-B081-A317E0E299FB}" type="parTrans" cxnId="{A93EF741-44BD-6646-BAA8-F4616A81A51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63B8375-7986-8A44-A8DB-4D22FBF152DB}" type="sibTrans" cxnId="{A93EF741-44BD-6646-BAA8-F4616A81A51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D34FDF3-1385-6E45-9281-5B27248E243A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组件扩展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3957FC8C-C45C-7049-9D5D-7307B5B1AA1D}" type="parTrans" cxnId="{461CCB79-BFB7-4D4F-8C21-56C2451FEE6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1F311A2-F660-E04C-8442-169063DD9405}" type="sibTrans" cxnId="{461CCB79-BFB7-4D4F-8C21-56C2451FEE6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CECCE2F-B1A2-2747-AB9F-19CA9857B807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简单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F8543F7-C383-5644-AF2A-26FAAA194FC7}" type="parTrans" cxnId="{C168E649-1B7B-5D41-A5B7-74FD077995C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7EC2E5D-7056-8341-BD76-BE371A9EC8D7}" type="sibTrans" cxnId="{C168E649-1B7B-5D41-A5B7-74FD077995C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2539F69-27EE-CE43-904F-5EEA0458EE1E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强大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C784EEB-3C7D-8A4E-91A9-FB4D9151A04D}" type="parTrans" cxnId="{0F6E63F5-506C-7B4E-A3F1-79EEBDD9FDF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CAB0AF0-4D4E-134B-8489-B8DABED2F2C9}" type="sibTrans" cxnId="{0F6E63F5-506C-7B4E-A3F1-79EEBDD9FDF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6EB9C30-CADB-394C-A741-260EFD8E3CFD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稳定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03AFA300-4B69-5E4D-99F0-F6251D0C1AFB}" type="parTrans" cxnId="{4CF7E9B9-53A0-4B44-8317-3410A86A43C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F520ADD-D98B-5F43-AEFD-9FAB6E56D3AD}" type="sibTrans" cxnId="{4CF7E9B9-53A0-4B44-8317-3410A86A43C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A86BC8E-9B1C-6B4E-AF3D-D979E1336940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易用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9985D30-6078-624E-9460-5334223AAB73}" type="parTrans" cxnId="{2DC4A6ED-F16A-854A-A233-5CB93BB73D2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AF87CE4-89A1-554B-A9A2-E0C1A3020811}" type="sibTrans" cxnId="{2DC4A6ED-F16A-854A-A233-5CB93BB73D2F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E61A574-1727-1E41-B51B-3275BC80A1AA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路由设计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0B968D8-12F2-E64C-8AA3-914039FE84A5}" type="parTrans" cxnId="{462EFE59-3EC2-0B4E-8D6D-C7951E4C4A73}">
      <dgm:prSet/>
      <dgm:spPr/>
      <dgm:t>
        <a:bodyPr/>
        <a:lstStyle/>
        <a:p>
          <a:endParaRPr lang="zh-CN" altLang="en-US"/>
        </a:p>
      </dgm:t>
    </dgm:pt>
    <dgm:pt modelId="{72840746-E51B-1040-8A87-9CB30276ABDA}" type="sibTrans" cxnId="{462EFE59-3EC2-0B4E-8D6D-C7951E4C4A73}">
      <dgm:prSet/>
      <dgm:spPr/>
      <dgm:t>
        <a:bodyPr/>
        <a:lstStyle/>
        <a:p>
          <a:endParaRPr lang="zh-CN" altLang="en-US"/>
        </a:p>
      </dgm:t>
    </dgm:pt>
    <dgm:pt modelId="{37ACC6C5-9FD1-DA45-AFB4-F62CB922BB3D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数据处理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78DC738-422F-1E43-8053-52BB470D0BD2}" type="parTrans" cxnId="{05A4A149-A0CB-B14B-95D2-7F2893A20C10}">
      <dgm:prSet/>
      <dgm:spPr/>
      <dgm:t>
        <a:bodyPr/>
        <a:lstStyle/>
        <a:p>
          <a:endParaRPr lang="zh-CN" altLang="en-US"/>
        </a:p>
      </dgm:t>
    </dgm:pt>
    <dgm:pt modelId="{FBC2968B-DD10-C149-91BC-5C663037B77D}" type="sibTrans" cxnId="{05A4A149-A0CB-B14B-95D2-7F2893A20C10}">
      <dgm:prSet/>
      <dgm:spPr/>
      <dgm:t>
        <a:bodyPr/>
        <a:lstStyle/>
        <a:p>
          <a:endParaRPr lang="zh-CN" altLang="en-US"/>
        </a:p>
      </dgm:t>
    </dgm:pt>
    <dgm:pt modelId="{0CDFF14A-ACA3-364F-883A-4CAC553AD601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开发规范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4CE2DD25-8524-B24E-876F-64D84E3B7F45}" type="parTrans" cxnId="{C28F75EC-4905-7A43-B129-B8F59514D94F}">
      <dgm:prSet/>
      <dgm:spPr/>
      <dgm:t>
        <a:bodyPr/>
        <a:lstStyle/>
        <a:p>
          <a:endParaRPr lang="zh-CN" altLang="en-US"/>
        </a:p>
      </dgm:t>
    </dgm:pt>
    <dgm:pt modelId="{2C49F1AD-8FD5-6346-BC27-E161E4F641F9}" type="sibTrans" cxnId="{C28F75EC-4905-7A43-B129-B8F59514D94F}">
      <dgm:prSet/>
      <dgm:spPr/>
      <dgm:t>
        <a:bodyPr/>
        <a:lstStyle/>
        <a:p>
          <a:endParaRPr lang="zh-CN" altLang="en-US"/>
        </a:p>
      </dgm:t>
    </dgm:pt>
    <dgm:pt modelId="{7B4584AA-FA7E-4945-85E3-4DF928D99D66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工程管理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BF6ED7A5-29AD-B946-B4FD-600F329DAEF1}" type="parTrans" cxnId="{E0ECEEB3-4273-5B4D-80D0-673735128C86}">
      <dgm:prSet/>
      <dgm:spPr/>
      <dgm:t>
        <a:bodyPr/>
        <a:lstStyle/>
        <a:p>
          <a:endParaRPr lang="zh-CN" altLang="en-US"/>
        </a:p>
      </dgm:t>
    </dgm:pt>
    <dgm:pt modelId="{F27B8148-7F32-7745-8CDD-F2AAC28C1DD9}" type="sibTrans" cxnId="{E0ECEEB3-4273-5B4D-80D0-673735128C86}">
      <dgm:prSet/>
      <dgm:spPr/>
      <dgm:t>
        <a:bodyPr/>
        <a:lstStyle/>
        <a:p>
          <a:endParaRPr lang="zh-CN" altLang="en-US"/>
        </a:p>
      </dgm:t>
    </dgm:pt>
    <dgm:pt modelId="{9078AD3B-8742-BE49-A62E-FFDA23A6B9C6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基础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7E34AEF-3A78-9940-AE9E-1C40BDD30246}" type="parTrans" cxnId="{D210E35D-53C0-8749-9231-8B05094E4FB2}">
      <dgm:prSet/>
      <dgm:spPr/>
      <dgm:t>
        <a:bodyPr/>
        <a:lstStyle/>
        <a:p>
          <a:endParaRPr lang="zh-CN" altLang="en-US"/>
        </a:p>
      </dgm:t>
    </dgm:pt>
    <dgm:pt modelId="{9EDBDEA3-7479-164A-BEAC-4699CD38BBAC}" type="sibTrans" cxnId="{D210E35D-53C0-8749-9231-8B05094E4FB2}">
      <dgm:prSet/>
      <dgm:spPr/>
      <dgm:t>
        <a:bodyPr/>
        <a:lstStyle/>
        <a:p>
          <a:endParaRPr lang="zh-CN" altLang="en-US"/>
        </a:p>
      </dgm:t>
    </dgm:pt>
    <dgm:pt modelId="{3E7994F6-A1D1-A743-898B-AE02E5BA67C4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金融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EF4DA5B7-A31A-6A42-9945-46EBACF0C3B8}" type="parTrans" cxnId="{B537D6D4-2C9D-904C-B7A6-2861587BB7A6}">
      <dgm:prSet/>
      <dgm:spPr/>
      <dgm:t>
        <a:bodyPr/>
        <a:lstStyle/>
        <a:p>
          <a:endParaRPr lang="zh-CN" altLang="en-US"/>
        </a:p>
      </dgm:t>
    </dgm:pt>
    <dgm:pt modelId="{C09BC2E6-438D-CB4D-9FCA-F3308951C614}" type="sibTrans" cxnId="{B537D6D4-2C9D-904C-B7A6-2861587BB7A6}">
      <dgm:prSet/>
      <dgm:spPr/>
      <dgm:t>
        <a:bodyPr/>
        <a:lstStyle/>
        <a:p>
          <a:endParaRPr lang="zh-CN" altLang="en-US"/>
        </a:p>
      </dgm:t>
    </dgm:pt>
    <dgm:pt modelId="{C8AB896D-4618-E042-8E9C-F3761CF6533F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组件规范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F9230C8-D3FF-2D42-B876-3D613803FC9B}" type="parTrans" cxnId="{47789B84-124B-6B42-8E6C-22522CC85698}">
      <dgm:prSet/>
      <dgm:spPr/>
      <dgm:t>
        <a:bodyPr/>
        <a:lstStyle/>
        <a:p>
          <a:endParaRPr lang="zh-CN" altLang="en-US"/>
        </a:p>
      </dgm:t>
    </dgm:pt>
    <dgm:pt modelId="{FB555E65-C44F-8041-81A0-6DF1A0702511}" type="sibTrans" cxnId="{47789B84-124B-6B42-8E6C-22522CC85698}">
      <dgm:prSet/>
      <dgm:spPr/>
      <dgm:t>
        <a:bodyPr/>
        <a:lstStyle/>
        <a:p>
          <a:endParaRPr lang="zh-CN" altLang="en-US"/>
        </a:p>
      </dgm:t>
    </dgm:pt>
    <dgm:pt modelId="{832EDD0B-2DBF-CF4A-BD83-6F90635644CC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调试支持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64A9FEC-0497-1B4C-A0EA-4DFEBCC34726}" type="parTrans" cxnId="{91C972B2-96F5-734A-8A1F-A84975306ECB}">
      <dgm:prSet/>
      <dgm:spPr/>
      <dgm:t>
        <a:bodyPr/>
        <a:lstStyle/>
        <a:p>
          <a:endParaRPr lang="zh-CN" altLang="en-US"/>
        </a:p>
      </dgm:t>
    </dgm:pt>
    <dgm:pt modelId="{E9215F31-C780-DA4A-AEBA-0FA74291B5F9}" type="sibTrans" cxnId="{91C972B2-96F5-734A-8A1F-A84975306ECB}">
      <dgm:prSet/>
      <dgm:spPr/>
      <dgm:t>
        <a:bodyPr/>
        <a:lstStyle/>
        <a:p>
          <a:endParaRPr lang="zh-CN" altLang="en-US"/>
        </a:p>
      </dgm:t>
    </dgm:pt>
    <dgm:pt modelId="{CD19DFBB-10D7-C842-908C-3225EED3B4D2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原生桥支持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1C73CE4B-BB22-BF47-A9D2-9EC1DD298205}" type="parTrans" cxnId="{85874BBC-3D5A-FE49-977D-7FF1F68E5F4C}">
      <dgm:prSet/>
      <dgm:spPr/>
      <dgm:t>
        <a:bodyPr/>
        <a:lstStyle/>
        <a:p>
          <a:endParaRPr lang="zh-CN" altLang="en-US"/>
        </a:p>
      </dgm:t>
    </dgm:pt>
    <dgm:pt modelId="{EB2F234D-1E62-9243-BAF5-6E2B27869D67}" type="sibTrans" cxnId="{85874BBC-3D5A-FE49-977D-7FF1F68E5F4C}">
      <dgm:prSet/>
      <dgm:spPr/>
      <dgm:t>
        <a:bodyPr/>
        <a:lstStyle/>
        <a:p>
          <a:endParaRPr lang="zh-CN" altLang="en-US"/>
        </a:p>
      </dgm:t>
    </dgm:pt>
    <dgm:pt modelId="{4827F432-97C6-7540-9D4B-E4C8E779526F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多语言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B73BD827-2389-0546-87FC-E753238F8137}" type="parTrans" cxnId="{23C17403-330C-EE49-843A-678B0BFC00EA}">
      <dgm:prSet/>
      <dgm:spPr/>
      <dgm:t>
        <a:bodyPr/>
        <a:lstStyle/>
        <a:p>
          <a:endParaRPr lang="zh-CN" altLang="en-US"/>
        </a:p>
      </dgm:t>
    </dgm:pt>
    <dgm:pt modelId="{236FDF50-80E5-6540-B6C4-30754AF8480F}" type="sibTrans" cxnId="{23C17403-330C-EE49-843A-678B0BFC00EA}">
      <dgm:prSet/>
      <dgm:spPr/>
      <dgm:t>
        <a:bodyPr/>
        <a:lstStyle/>
        <a:p>
          <a:endParaRPr lang="zh-CN" altLang="en-US"/>
        </a:p>
      </dgm:t>
    </dgm:pt>
    <dgm:pt modelId="{8158158F-DB81-8047-B870-C73E30AA4E58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业务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6FE12BBF-0619-654B-9B4B-984A8768B848}" type="parTrans" cxnId="{69C93E14-6AB5-5049-B241-6FBADEE79F01}">
      <dgm:prSet/>
      <dgm:spPr/>
      <dgm:t>
        <a:bodyPr/>
        <a:lstStyle/>
        <a:p>
          <a:endParaRPr lang="zh-CN" altLang="en-US"/>
        </a:p>
      </dgm:t>
    </dgm:pt>
    <dgm:pt modelId="{5617B8AD-27E4-9F46-B75A-3B2C450FA4A5}" type="sibTrans" cxnId="{69C93E14-6AB5-5049-B241-6FBADEE79F01}">
      <dgm:prSet/>
      <dgm:spPr/>
      <dgm:t>
        <a:bodyPr/>
        <a:lstStyle/>
        <a:p>
          <a:endParaRPr lang="zh-CN" altLang="en-US"/>
        </a:p>
      </dgm:t>
    </dgm:pt>
    <dgm:pt modelId="{EBEE63B1-70A0-5849-B66B-84DBFD4E35CF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工具支持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16F3688C-D15F-284C-AE6A-D8C0C5E9FCDE}" type="parTrans" cxnId="{DFE36549-216B-4A43-91A7-DE94C66D298E}">
      <dgm:prSet/>
      <dgm:spPr/>
      <dgm:t>
        <a:bodyPr/>
        <a:lstStyle/>
        <a:p>
          <a:endParaRPr lang="zh-CN" altLang="en-US"/>
        </a:p>
      </dgm:t>
    </dgm:pt>
    <dgm:pt modelId="{EA5754C9-2988-0147-A41C-82EB5BAA7220}" type="sibTrans" cxnId="{DFE36549-216B-4A43-91A7-DE94C66D298E}">
      <dgm:prSet/>
      <dgm:spPr/>
      <dgm:t>
        <a:bodyPr/>
        <a:lstStyle/>
        <a:p>
          <a:endParaRPr lang="zh-CN" altLang="en-US"/>
        </a:p>
      </dgm:t>
    </dgm:pt>
    <dgm:pt modelId="{AC1C6C3F-A09A-7540-B5EF-2224F6AEADFD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模拟器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76FA14EF-C1C7-224C-ABE8-522376D5A4F3}" type="parTrans" cxnId="{5CF9E5EE-9965-4448-A15D-EFE6279098C8}">
      <dgm:prSet/>
      <dgm:spPr/>
      <dgm:t>
        <a:bodyPr/>
        <a:lstStyle/>
        <a:p>
          <a:endParaRPr lang="zh-CN" altLang="en-US"/>
        </a:p>
      </dgm:t>
    </dgm:pt>
    <dgm:pt modelId="{A7441080-8AA4-F849-8837-A1DC7AFA120C}" type="sibTrans" cxnId="{5CF9E5EE-9965-4448-A15D-EFE6279098C8}">
      <dgm:prSet/>
      <dgm:spPr/>
      <dgm:t>
        <a:bodyPr/>
        <a:lstStyle/>
        <a:p>
          <a:endParaRPr lang="zh-CN" altLang="en-US"/>
        </a:p>
      </dgm:t>
    </dgm:pt>
    <dgm:pt modelId="{F6479703-F19B-7F45-ACEA-492146E5D034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模拟数据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2044A392-BEFE-B14C-8D82-65FDBB90FA0B}" type="parTrans" cxnId="{33ED84D6-66C8-F949-ADFB-5D467B138EE7}">
      <dgm:prSet/>
      <dgm:spPr/>
      <dgm:t>
        <a:bodyPr/>
        <a:lstStyle/>
        <a:p>
          <a:endParaRPr lang="zh-CN" altLang="en-US"/>
        </a:p>
      </dgm:t>
    </dgm:pt>
    <dgm:pt modelId="{06000E6F-2778-C245-A277-111C2AB617A0}" type="sibTrans" cxnId="{33ED84D6-66C8-F949-ADFB-5D467B138EE7}">
      <dgm:prSet/>
      <dgm:spPr/>
      <dgm:t>
        <a:bodyPr/>
        <a:lstStyle/>
        <a:p>
          <a:endParaRPr lang="zh-CN" altLang="en-US"/>
        </a:p>
      </dgm:t>
    </dgm:pt>
    <dgm:pt modelId="{680F1A15-FA40-0044-8883-FD5A6EB801F7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开发工具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B3AC993-3817-2045-B82B-1EF021540246}" type="parTrans" cxnId="{640CC8AC-EF66-3B42-8084-DE749A569F93}">
      <dgm:prSet/>
      <dgm:spPr/>
      <dgm:t>
        <a:bodyPr/>
        <a:lstStyle/>
        <a:p>
          <a:endParaRPr lang="zh-CN" altLang="en-US"/>
        </a:p>
      </dgm:t>
    </dgm:pt>
    <dgm:pt modelId="{C1102814-7CEA-024C-8AB1-5B9EBA9087AB}" type="sibTrans" cxnId="{640CC8AC-EF66-3B42-8084-DE749A569F93}">
      <dgm:prSet/>
      <dgm:spPr/>
      <dgm:t>
        <a:bodyPr/>
        <a:lstStyle/>
        <a:p>
          <a:endParaRPr lang="zh-CN" altLang="en-US"/>
        </a:p>
      </dgm:t>
    </dgm:pt>
    <dgm:pt modelId="{06DDF23A-0F92-5B45-8F41-46DEC7211970}" type="pres">
      <dgm:prSet presAssocID="{81851AA2-8428-084F-B7A1-C931D539C4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69EE02-BB08-A146-8D84-A1E408F65120}" type="pres">
      <dgm:prSet presAssocID="{81851AA2-8428-084F-B7A1-C931D539C427}" presName="tSp" presStyleCnt="0"/>
      <dgm:spPr/>
    </dgm:pt>
    <dgm:pt modelId="{882BDDF3-4D8F-1542-B25A-20662F2E2AA2}" type="pres">
      <dgm:prSet presAssocID="{81851AA2-8428-084F-B7A1-C931D539C427}" presName="bSp" presStyleCnt="0"/>
      <dgm:spPr/>
    </dgm:pt>
    <dgm:pt modelId="{666342A0-CAA9-554A-BDA6-9883C0C12BAA}" type="pres">
      <dgm:prSet presAssocID="{81851AA2-8428-084F-B7A1-C931D539C427}" presName="process" presStyleCnt="0"/>
      <dgm:spPr/>
    </dgm:pt>
    <dgm:pt modelId="{B33FD057-2E2E-EE4C-8D5D-2023C9DC49E7}" type="pres">
      <dgm:prSet presAssocID="{C58C2503-0F82-3044-ADF2-0CD4D3EFBB0F}" presName="composite1" presStyleCnt="0"/>
      <dgm:spPr/>
    </dgm:pt>
    <dgm:pt modelId="{694EF380-8A84-D046-8E30-D8BF6425446B}" type="pres">
      <dgm:prSet presAssocID="{C58C2503-0F82-3044-ADF2-0CD4D3EFBB0F}" presName="dummyNode1" presStyleLbl="node1" presStyleIdx="0" presStyleCnt="5"/>
      <dgm:spPr/>
    </dgm:pt>
    <dgm:pt modelId="{B5B71D90-06DE-E147-9200-AFEDC739DF4F}" type="pres">
      <dgm:prSet presAssocID="{C58C2503-0F82-3044-ADF2-0CD4D3EFBB0F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14DDAD-E16E-3547-920E-FD9D68F04942}" type="pres">
      <dgm:prSet presAssocID="{C58C2503-0F82-3044-ADF2-0CD4D3EFBB0F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8FBB83-A505-2A4F-9D44-2CE42FA0FE03}" type="pres">
      <dgm:prSet presAssocID="{C58C2503-0F82-3044-ADF2-0CD4D3EFBB0F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056E9-2EE9-8848-A765-01F45FF8158A}" type="pres">
      <dgm:prSet presAssocID="{C58C2503-0F82-3044-ADF2-0CD4D3EFBB0F}" presName="connSite1" presStyleCnt="0"/>
      <dgm:spPr/>
    </dgm:pt>
    <dgm:pt modelId="{C6ADFAC8-C68C-994E-A95C-38BF5D65A2F9}" type="pres">
      <dgm:prSet presAssocID="{C02B2BAE-5E5A-F844-911F-1A7C5B700CBD}" presName="Name9" presStyleLbl="sibTrans2D1" presStyleIdx="0" presStyleCnt="4"/>
      <dgm:spPr/>
      <dgm:t>
        <a:bodyPr/>
        <a:lstStyle/>
        <a:p>
          <a:endParaRPr lang="zh-CN" altLang="en-US"/>
        </a:p>
      </dgm:t>
    </dgm:pt>
    <dgm:pt modelId="{1A16DB60-1F70-3B43-B67D-13684B07C67D}" type="pres">
      <dgm:prSet presAssocID="{51A95F64-D968-3041-8A43-5C5366C4CCAC}" presName="composite2" presStyleCnt="0"/>
      <dgm:spPr/>
    </dgm:pt>
    <dgm:pt modelId="{240118CE-20E5-314E-9A33-A91B6F6CF572}" type="pres">
      <dgm:prSet presAssocID="{51A95F64-D968-3041-8A43-5C5366C4CCAC}" presName="dummyNode2" presStyleLbl="node1" presStyleIdx="0" presStyleCnt="5"/>
      <dgm:spPr/>
    </dgm:pt>
    <dgm:pt modelId="{46672165-92BC-894B-972B-F904185671DB}" type="pres">
      <dgm:prSet presAssocID="{51A95F64-D968-3041-8A43-5C5366C4CCAC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05723-EA58-1145-AE25-66C7AA29B3DD}" type="pres">
      <dgm:prSet presAssocID="{51A95F64-D968-3041-8A43-5C5366C4CCAC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F2995-26F4-D841-8906-E19DEB74893D}" type="pres">
      <dgm:prSet presAssocID="{51A95F64-D968-3041-8A43-5C5366C4CCAC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8520F-CAEE-A04F-BEA4-CD6F88D2098A}" type="pres">
      <dgm:prSet presAssocID="{51A95F64-D968-3041-8A43-5C5366C4CCAC}" presName="connSite2" presStyleCnt="0"/>
      <dgm:spPr/>
    </dgm:pt>
    <dgm:pt modelId="{C2192277-0725-2C4A-9AB6-BC46521E7D50}" type="pres">
      <dgm:prSet presAssocID="{A4C77C55-2071-0E4B-A302-68F88967BA5F}" presName="Name18" presStyleLbl="sibTrans2D1" presStyleIdx="1" presStyleCnt="4"/>
      <dgm:spPr/>
      <dgm:t>
        <a:bodyPr/>
        <a:lstStyle/>
        <a:p>
          <a:endParaRPr lang="zh-CN" altLang="en-US"/>
        </a:p>
      </dgm:t>
    </dgm:pt>
    <dgm:pt modelId="{779ED5C5-EABF-294F-9B92-743EF50A07FD}" type="pres">
      <dgm:prSet presAssocID="{EBEE63B1-70A0-5849-B66B-84DBFD4E35CF}" presName="composite1" presStyleCnt="0"/>
      <dgm:spPr/>
    </dgm:pt>
    <dgm:pt modelId="{26A68D55-0240-6A40-AEC5-8FF82407CBB8}" type="pres">
      <dgm:prSet presAssocID="{EBEE63B1-70A0-5849-B66B-84DBFD4E35CF}" presName="dummyNode1" presStyleLbl="node1" presStyleIdx="1" presStyleCnt="5"/>
      <dgm:spPr/>
    </dgm:pt>
    <dgm:pt modelId="{1943DB6C-C88C-9D48-8885-ACB8360D8658}" type="pres">
      <dgm:prSet presAssocID="{EBEE63B1-70A0-5849-B66B-84DBFD4E35CF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1615A8-2C69-EF49-AB19-EEF53B79B42B}" type="pres">
      <dgm:prSet presAssocID="{EBEE63B1-70A0-5849-B66B-84DBFD4E35CF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343FD-08CD-E048-8028-E6DE71BFEC72}" type="pres">
      <dgm:prSet presAssocID="{EBEE63B1-70A0-5849-B66B-84DBFD4E35CF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A8E5F-E505-7442-BEB5-DE2E47865650}" type="pres">
      <dgm:prSet presAssocID="{EBEE63B1-70A0-5849-B66B-84DBFD4E35CF}" presName="connSite1" presStyleCnt="0"/>
      <dgm:spPr/>
    </dgm:pt>
    <dgm:pt modelId="{8DB3BE1E-D2D2-B64F-9324-C7ABD37AD9F6}" type="pres">
      <dgm:prSet presAssocID="{EA5754C9-2988-0147-A41C-82EB5BAA7220}" presName="Name9" presStyleLbl="sibTrans2D1" presStyleIdx="2" presStyleCnt="4"/>
      <dgm:spPr/>
      <dgm:t>
        <a:bodyPr/>
        <a:lstStyle/>
        <a:p>
          <a:endParaRPr lang="zh-CN" altLang="en-US"/>
        </a:p>
      </dgm:t>
    </dgm:pt>
    <dgm:pt modelId="{63C63951-17EF-084A-A35B-6B0E17E78C61}" type="pres">
      <dgm:prSet presAssocID="{9D34FDF3-1385-6E45-9281-5B27248E243A}" presName="composite2" presStyleCnt="0"/>
      <dgm:spPr/>
    </dgm:pt>
    <dgm:pt modelId="{60B714D8-5CF1-5643-AB07-7C00B04F5F27}" type="pres">
      <dgm:prSet presAssocID="{9D34FDF3-1385-6E45-9281-5B27248E243A}" presName="dummyNode2" presStyleLbl="node1" presStyleIdx="2" presStyleCnt="5"/>
      <dgm:spPr/>
    </dgm:pt>
    <dgm:pt modelId="{05842175-897C-EB44-B561-9D2592430D78}" type="pres">
      <dgm:prSet presAssocID="{9D34FDF3-1385-6E45-9281-5B27248E243A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3E3CF-3F18-EE45-8219-AD6E9A3E405C}" type="pres">
      <dgm:prSet presAssocID="{9D34FDF3-1385-6E45-9281-5B27248E243A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5C2E59-E377-8D43-8C2D-31AD8B08824C}" type="pres">
      <dgm:prSet presAssocID="{9D34FDF3-1385-6E45-9281-5B27248E243A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41440-F186-9643-8A62-452234C98243}" type="pres">
      <dgm:prSet presAssocID="{9D34FDF3-1385-6E45-9281-5B27248E243A}" presName="connSite2" presStyleCnt="0"/>
      <dgm:spPr/>
    </dgm:pt>
    <dgm:pt modelId="{8517E30B-8C45-3240-8941-8BC263D87960}" type="pres">
      <dgm:prSet presAssocID="{11F311A2-F660-E04C-8442-169063DD9405}" presName="Name18" presStyleLbl="sibTrans2D1" presStyleIdx="3" presStyleCnt="4"/>
      <dgm:spPr/>
      <dgm:t>
        <a:bodyPr/>
        <a:lstStyle/>
        <a:p>
          <a:endParaRPr lang="zh-CN" altLang="en-US"/>
        </a:p>
      </dgm:t>
    </dgm:pt>
    <dgm:pt modelId="{EFB2F167-5411-E047-9657-B0FCF3EA6F29}" type="pres">
      <dgm:prSet presAssocID="{64833CE4-D9E4-6540-BF7C-9091CF70C675}" presName="composite1" presStyleCnt="0"/>
      <dgm:spPr/>
    </dgm:pt>
    <dgm:pt modelId="{53724800-804F-AE48-8F7F-180DAB74B3BC}" type="pres">
      <dgm:prSet presAssocID="{64833CE4-D9E4-6540-BF7C-9091CF70C675}" presName="dummyNode1" presStyleLbl="node1" presStyleIdx="3" presStyleCnt="5"/>
      <dgm:spPr/>
    </dgm:pt>
    <dgm:pt modelId="{433E3B6E-C3DA-5E42-9780-21697CBDD8B3}" type="pres">
      <dgm:prSet presAssocID="{64833CE4-D9E4-6540-BF7C-9091CF70C675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957B4-36B9-5640-BEEB-52308192511B}" type="pres">
      <dgm:prSet presAssocID="{64833CE4-D9E4-6540-BF7C-9091CF70C675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103B0A-18D2-9C4B-9EE4-E87D0F28E9C9}" type="pres">
      <dgm:prSet presAssocID="{64833CE4-D9E4-6540-BF7C-9091CF70C675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FC641-23B2-244C-AD06-639D0FC2BA0D}" type="pres">
      <dgm:prSet presAssocID="{64833CE4-D9E4-6540-BF7C-9091CF70C675}" presName="connSite1" presStyleCnt="0"/>
      <dgm:spPr/>
    </dgm:pt>
  </dgm:ptLst>
  <dgm:cxnLst>
    <dgm:cxn modelId="{640CC8AC-EF66-3B42-8084-DE749A569F93}" srcId="{EBEE63B1-70A0-5849-B66B-84DBFD4E35CF}" destId="{680F1A15-FA40-0044-8883-FD5A6EB801F7}" srcOrd="0" destOrd="0" parTransId="{8B3AC993-3817-2045-B82B-1EF021540246}" sibTransId="{C1102814-7CEA-024C-8AB1-5B9EBA9087AB}"/>
    <dgm:cxn modelId="{69C93E14-6AB5-5049-B241-6FBADEE79F01}" srcId="{9D34FDF3-1385-6E45-9281-5B27248E243A}" destId="{8158158F-DB81-8047-B870-C73E30AA4E58}" srcOrd="2" destOrd="0" parTransId="{6FE12BBF-0619-654B-9B4B-984A8768B848}" sibTransId="{5617B8AD-27E4-9F46-B75A-3B2C450FA4A5}"/>
    <dgm:cxn modelId="{4CF7E9B9-53A0-4B44-8317-3410A86A43C8}" srcId="{C58C2503-0F82-3044-ADF2-0CD4D3EFBB0F}" destId="{76EB9C30-CADB-394C-A741-260EFD8E3CFD}" srcOrd="2" destOrd="0" parTransId="{03AFA300-4B69-5E4D-99F0-F6251D0C1AFB}" sibTransId="{BF520ADD-D98B-5F43-AEFD-9FAB6E56D3AD}"/>
    <dgm:cxn modelId="{C28F75EC-4905-7A43-B129-B8F59514D94F}" srcId="{64833CE4-D9E4-6540-BF7C-9091CF70C675}" destId="{0CDFF14A-ACA3-364F-883A-4CAC553AD601}" srcOrd="0" destOrd="0" parTransId="{4CE2DD25-8524-B24E-876F-64D84E3B7F45}" sibTransId="{2C49F1AD-8FD5-6346-BC27-E161E4F641F9}"/>
    <dgm:cxn modelId="{C168E649-1B7B-5D41-A5B7-74FD077995CF}" srcId="{C58C2503-0F82-3044-ADF2-0CD4D3EFBB0F}" destId="{ECECCE2F-B1A2-2747-AB9F-19CA9857B807}" srcOrd="0" destOrd="0" parTransId="{5F8543F7-C383-5644-AF2A-26FAAA194FC7}" sibTransId="{C7EC2E5D-7056-8341-BD76-BE371A9EC8D7}"/>
    <dgm:cxn modelId="{20C71061-AF87-EA4C-B552-159E15FAD54D}" type="presOf" srcId="{C02B2BAE-5E5A-F844-911F-1A7C5B700CBD}" destId="{C6ADFAC8-C68C-994E-A95C-38BF5D65A2F9}" srcOrd="0" destOrd="0" presId="urn:microsoft.com/office/officeart/2005/8/layout/hProcess4"/>
    <dgm:cxn modelId="{B4C0DE7D-F901-434C-9A87-B2704766A1C2}" type="presOf" srcId="{C8AB896D-4618-E042-8E9C-F3761CF6533F}" destId="{433E3B6E-C3DA-5E42-9780-21697CBDD8B3}" srcOrd="0" destOrd="2" presId="urn:microsoft.com/office/officeart/2005/8/layout/hProcess4"/>
    <dgm:cxn modelId="{C05DEF62-2DEE-9643-858F-4FEBE85F19FD}" type="presOf" srcId="{ECECCE2F-B1A2-2747-AB9F-19CA9857B807}" destId="{B5B71D90-06DE-E147-9200-AFEDC739DF4F}" srcOrd="0" destOrd="0" presId="urn:microsoft.com/office/officeart/2005/8/layout/hProcess4"/>
    <dgm:cxn modelId="{C44C308C-9DB2-D04B-845D-A3188E58B2CF}" type="presOf" srcId="{7B4584AA-FA7E-4945-85E3-4DF928D99D66}" destId="{E88957B4-36B9-5640-BEEB-52308192511B}" srcOrd="1" destOrd="1" presId="urn:microsoft.com/office/officeart/2005/8/layout/hProcess4"/>
    <dgm:cxn modelId="{0BED644D-EB11-1841-B335-552DC0C69ED6}" type="presOf" srcId="{37ACC6C5-9FD1-DA45-AFB4-F62CB922BB3D}" destId="{F4805723-EA58-1145-AE25-66C7AA29B3DD}" srcOrd="1" destOrd="1" presId="urn:microsoft.com/office/officeart/2005/8/layout/hProcess4"/>
    <dgm:cxn modelId="{12132EC7-6F72-7B46-87D0-27E45DEBB44A}" type="presOf" srcId="{CD19DFBB-10D7-C842-908C-3225EED3B4D2}" destId="{46672165-92BC-894B-972B-F904185671DB}" srcOrd="0" destOrd="4" presId="urn:microsoft.com/office/officeart/2005/8/layout/hProcess4"/>
    <dgm:cxn modelId="{462EFE59-3EC2-0B4E-8D6D-C7951E4C4A73}" srcId="{51A95F64-D968-3041-8A43-5C5366C4CCAC}" destId="{5E61A574-1727-1E41-B51B-3275BC80A1AA}" srcOrd="0" destOrd="0" parTransId="{60B968D8-12F2-E64C-8AA3-914039FE84A5}" sibTransId="{72840746-E51B-1040-8A87-9CB30276ABDA}"/>
    <dgm:cxn modelId="{3273124A-4BD6-3846-9FF3-B8FC645AB293}" type="presOf" srcId="{4827F432-97C6-7540-9D4B-E4C8E779526F}" destId="{46672165-92BC-894B-972B-F904185671DB}" srcOrd="0" destOrd="2" presId="urn:microsoft.com/office/officeart/2005/8/layout/hProcess4"/>
    <dgm:cxn modelId="{05A4A149-A0CB-B14B-95D2-7F2893A20C10}" srcId="{51A95F64-D968-3041-8A43-5C5366C4CCAC}" destId="{37ACC6C5-9FD1-DA45-AFB4-F62CB922BB3D}" srcOrd="1" destOrd="0" parTransId="{E78DC738-422F-1E43-8053-52BB470D0BD2}" sibTransId="{FBC2968B-DD10-C149-91BC-5C663037B77D}"/>
    <dgm:cxn modelId="{B6C9E6B5-F2B5-654A-BBA3-2606C5EB06F9}" type="presOf" srcId="{9078AD3B-8742-BE49-A62E-FFDA23A6B9C6}" destId="{05842175-897C-EB44-B561-9D2592430D78}" srcOrd="0" destOrd="0" presId="urn:microsoft.com/office/officeart/2005/8/layout/hProcess4"/>
    <dgm:cxn modelId="{4653C43B-4E8A-654D-AE66-19E5E8FA28B9}" type="presOf" srcId="{F6479703-F19B-7F45-ACEA-492146E5D034}" destId="{1943DB6C-C88C-9D48-8885-ACB8360D8658}" srcOrd="0" destOrd="1" presId="urn:microsoft.com/office/officeart/2005/8/layout/hProcess4"/>
    <dgm:cxn modelId="{4E8ED29E-667B-DD49-9230-423A69154511}" type="presOf" srcId="{680F1A15-FA40-0044-8883-FD5A6EB801F7}" destId="{EA1615A8-2C69-EF49-AB19-EEF53B79B42B}" srcOrd="1" destOrd="0" presId="urn:microsoft.com/office/officeart/2005/8/layout/hProcess4"/>
    <dgm:cxn modelId="{4ACFB11A-8786-9A4C-8183-2C2DB79147B0}" type="presOf" srcId="{64833CE4-D9E4-6540-BF7C-9091CF70C675}" destId="{49103B0A-18D2-9C4B-9EE4-E87D0F28E9C9}" srcOrd="0" destOrd="0" presId="urn:microsoft.com/office/officeart/2005/8/layout/hProcess4"/>
    <dgm:cxn modelId="{68B4220D-2530-1F43-8F85-43E3E63E6EF8}" type="presOf" srcId="{9078AD3B-8742-BE49-A62E-FFDA23A6B9C6}" destId="{1A43E3CF-3F18-EE45-8219-AD6E9A3E405C}" srcOrd="1" destOrd="0" presId="urn:microsoft.com/office/officeart/2005/8/layout/hProcess4"/>
    <dgm:cxn modelId="{33ED84D6-66C8-F949-ADFB-5D467B138EE7}" srcId="{EBEE63B1-70A0-5849-B66B-84DBFD4E35CF}" destId="{F6479703-F19B-7F45-ACEA-492146E5D034}" srcOrd="1" destOrd="0" parTransId="{2044A392-BEFE-B14C-8D82-65FDBB90FA0B}" sibTransId="{06000E6F-2778-C245-A277-111C2AB617A0}"/>
    <dgm:cxn modelId="{5CF9E5EE-9965-4448-A15D-EFE6279098C8}" srcId="{EBEE63B1-70A0-5849-B66B-84DBFD4E35CF}" destId="{AC1C6C3F-A09A-7540-B5EF-2224F6AEADFD}" srcOrd="2" destOrd="0" parTransId="{76FA14EF-C1C7-224C-ABE8-522376D5A4F3}" sibTransId="{A7441080-8AA4-F849-8837-A1DC7AFA120C}"/>
    <dgm:cxn modelId="{193518A4-2E22-6F4C-BBA3-BA9B3021DE5B}" type="presOf" srcId="{5E61A574-1727-1E41-B51B-3275BC80A1AA}" destId="{F4805723-EA58-1145-AE25-66C7AA29B3DD}" srcOrd="1" destOrd="0" presId="urn:microsoft.com/office/officeart/2005/8/layout/hProcess4"/>
    <dgm:cxn modelId="{E47F9CB7-03F7-3242-9256-047C60CC98E1}" type="presOf" srcId="{C8AB896D-4618-E042-8E9C-F3761CF6533F}" destId="{E88957B4-36B9-5640-BEEB-52308192511B}" srcOrd="1" destOrd="2" presId="urn:microsoft.com/office/officeart/2005/8/layout/hProcess4"/>
    <dgm:cxn modelId="{76A1E8D0-075F-ED49-B840-BCE9134235D2}" type="presOf" srcId="{12539F69-27EE-CE43-904F-5EEA0458EE1E}" destId="{B5B71D90-06DE-E147-9200-AFEDC739DF4F}" srcOrd="0" destOrd="1" presId="urn:microsoft.com/office/officeart/2005/8/layout/hProcess4"/>
    <dgm:cxn modelId="{DE5F2A2D-E6C8-6E4E-BB63-BBD077382E72}" type="presOf" srcId="{51A95F64-D968-3041-8A43-5C5366C4CCAC}" destId="{C2DF2995-26F4-D841-8906-E19DEB74893D}" srcOrd="0" destOrd="0" presId="urn:microsoft.com/office/officeart/2005/8/layout/hProcess4"/>
    <dgm:cxn modelId="{BAB70905-87F4-A349-B230-6CF8600C75C9}" type="presOf" srcId="{F6479703-F19B-7F45-ACEA-492146E5D034}" destId="{EA1615A8-2C69-EF49-AB19-EEF53B79B42B}" srcOrd="1" destOrd="1" presId="urn:microsoft.com/office/officeart/2005/8/layout/hProcess4"/>
    <dgm:cxn modelId="{2DC4A6ED-F16A-854A-A233-5CB93BB73D2F}" srcId="{C58C2503-0F82-3044-ADF2-0CD4D3EFBB0F}" destId="{1A86BC8E-9B1C-6B4E-AF3D-D979E1336940}" srcOrd="3" destOrd="0" parTransId="{69985D30-6078-624E-9460-5334223AAB73}" sibTransId="{4AF87CE4-89A1-554B-A9A2-E0C1A3020811}"/>
    <dgm:cxn modelId="{E4E27377-8F1C-A840-BD89-D22511C1930C}" type="presOf" srcId="{0CDFF14A-ACA3-364F-883A-4CAC553AD601}" destId="{433E3B6E-C3DA-5E42-9780-21697CBDD8B3}" srcOrd="0" destOrd="0" presId="urn:microsoft.com/office/officeart/2005/8/layout/hProcess4"/>
    <dgm:cxn modelId="{FB5E6E10-FA93-AC46-8666-7A2DDB37DAF0}" type="presOf" srcId="{3E7994F6-A1D1-A743-898B-AE02E5BA67C4}" destId="{05842175-897C-EB44-B561-9D2592430D78}" srcOrd="0" destOrd="1" presId="urn:microsoft.com/office/officeart/2005/8/layout/hProcess4"/>
    <dgm:cxn modelId="{9C89C4DE-B037-1341-88DB-8BB0AEAB632F}" type="presOf" srcId="{4827F432-97C6-7540-9D4B-E4C8E779526F}" destId="{F4805723-EA58-1145-AE25-66C7AA29B3DD}" srcOrd="1" destOrd="2" presId="urn:microsoft.com/office/officeart/2005/8/layout/hProcess4"/>
    <dgm:cxn modelId="{A93EF741-44BD-6646-BAA8-F4616A81A510}" srcId="{81851AA2-8428-084F-B7A1-C931D539C427}" destId="{64833CE4-D9E4-6540-BF7C-9091CF70C675}" srcOrd="4" destOrd="0" parTransId="{646934B9-2844-ED4E-B081-A317E0E299FB}" sibTransId="{263B8375-7986-8A44-A8DB-4D22FBF152DB}"/>
    <dgm:cxn modelId="{A2864882-58B0-894D-BF3E-A473BA518F1D}" type="presOf" srcId="{AC1C6C3F-A09A-7540-B5EF-2224F6AEADFD}" destId="{1943DB6C-C88C-9D48-8885-ACB8360D8658}" srcOrd="0" destOrd="2" presId="urn:microsoft.com/office/officeart/2005/8/layout/hProcess4"/>
    <dgm:cxn modelId="{D210E35D-53C0-8749-9231-8B05094E4FB2}" srcId="{9D34FDF3-1385-6E45-9281-5B27248E243A}" destId="{9078AD3B-8742-BE49-A62E-FFDA23A6B9C6}" srcOrd="0" destOrd="0" parTransId="{77E34AEF-3A78-9940-AE9E-1C40BDD30246}" sibTransId="{9EDBDEA3-7479-164A-BEAC-4699CD38BBAC}"/>
    <dgm:cxn modelId="{B537D6D4-2C9D-904C-B7A6-2861587BB7A6}" srcId="{9D34FDF3-1385-6E45-9281-5B27248E243A}" destId="{3E7994F6-A1D1-A743-898B-AE02E5BA67C4}" srcOrd="1" destOrd="0" parTransId="{EF4DA5B7-A31A-6A42-9945-46EBACF0C3B8}" sibTransId="{C09BC2E6-438D-CB4D-9FCA-F3308951C614}"/>
    <dgm:cxn modelId="{F9CE1F74-92C5-BC49-A5CA-727CDF4AE848}" srcId="{81851AA2-8428-084F-B7A1-C931D539C427}" destId="{51A95F64-D968-3041-8A43-5C5366C4CCAC}" srcOrd="1" destOrd="0" parTransId="{A1F12D84-5BAA-974F-AA83-D1BDB441784F}" sibTransId="{A4C77C55-2071-0E4B-A302-68F88967BA5F}"/>
    <dgm:cxn modelId="{E0ECEEB3-4273-5B4D-80D0-673735128C86}" srcId="{64833CE4-D9E4-6540-BF7C-9091CF70C675}" destId="{7B4584AA-FA7E-4945-85E3-4DF928D99D66}" srcOrd="1" destOrd="0" parTransId="{BF6ED7A5-29AD-B946-B4FD-600F329DAEF1}" sibTransId="{F27B8148-7F32-7745-8CDD-F2AAC28C1DD9}"/>
    <dgm:cxn modelId="{85874BBC-3D5A-FE49-977D-7FF1F68E5F4C}" srcId="{51A95F64-D968-3041-8A43-5C5366C4CCAC}" destId="{CD19DFBB-10D7-C842-908C-3225EED3B4D2}" srcOrd="4" destOrd="0" parTransId="{1C73CE4B-BB22-BF47-A9D2-9EC1DD298205}" sibTransId="{EB2F234D-1E62-9243-BAF5-6E2B27869D67}"/>
    <dgm:cxn modelId="{16C57013-5842-8C45-8DD1-B01B0188FDAA}" type="presOf" srcId="{EBEE63B1-70A0-5849-B66B-84DBFD4E35CF}" destId="{A82343FD-08CD-E048-8028-E6DE71BFEC72}" srcOrd="0" destOrd="0" presId="urn:microsoft.com/office/officeart/2005/8/layout/hProcess4"/>
    <dgm:cxn modelId="{7AF0C75A-4B86-7D41-B4F3-175AC2F2AAE8}" type="presOf" srcId="{680F1A15-FA40-0044-8883-FD5A6EB801F7}" destId="{1943DB6C-C88C-9D48-8885-ACB8360D8658}" srcOrd="0" destOrd="0" presId="urn:microsoft.com/office/officeart/2005/8/layout/hProcess4"/>
    <dgm:cxn modelId="{A459C696-6950-CA48-B661-C0BFCF4B0BF3}" type="presOf" srcId="{C58C2503-0F82-3044-ADF2-0CD4D3EFBB0F}" destId="{138FBB83-A505-2A4F-9D44-2CE42FA0FE03}" srcOrd="0" destOrd="0" presId="urn:microsoft.com/office/officeart/2005/8/layout/hProcess4"/>
    <dgm:cxn modelId="{44995B08-570E-7B42-8EE7-316F857780BC}" type="presOf" srcId="{3E7994F6-A1D1-A743-898B-AE02E5BA67C4}" destId="{1A43E3CF-3F18-EE45-8219-AD6E9A3E405C}" srcOrd="1" destOrd="1" presId="urn:microsoft.com/office/officeart/2005/8/layout/hProcess4"/>
    <dgm:cxn modelId="{9221F1CF-3FC5-5144-878A-0B5D27663493}" type="presOf" srcId="{AC1C6C3F-A09A-7540-B5EF-2224F6AEADFD}" destId="{EA1615A8-2C69-EF49-AB19-EEF53B79B42B}" srcOrd="1" destOrd="2" presId="urn:microsoft.com/office/officeart/2005/8/layout/hProcess4"/>
    <dgm:cxn modelId="{2FC1A690-5A15-AD4C-BAC0-FE660C5BCADA}" type="presOf" srcId="{CD19DFBB-10D7-C842-908C-3225EED3B4D2}" destId="{F4805723-EA58-1145-AE25-66C7AA29B3DD}" srcOrd="1" destOrd="4" presId="urn:microsoft.com/office/officeart/2005/8/layout/hProcess4"/>
    <dgm:cxn modelId="{DFE36549-216B-4A43-91A7-DE94C66D298E}" srcId="{81851AA2-8428-084F-B7A1-C931D539C427}" destId="{EBEE63B1-70A0-5849-B66B-84DBFD4E35CF}" srcOrd="2" destOrd="0" parTransId="{16F3688C-D15F-284C-AE6A-D8C0C5E9FCDE}" sibTransId="{EA5754C9-2988-0147-A41C-82EB5BAA7220}"/>
    <dgm:cxn modelId="{9C596FDD-2508-CB4E-A81E-1DA96D37F78A}" type="presOf" srcId="{1A86BC8E-9B1C-6B4E-AF3D-D979E1336940}" destId="{9214DDAD-E16E-3547-920E-FD9D68F04942}" srcOrd="1" destOrd="3" presId="urn:microsoft.com/office/officeart/2005/8/layout/hProcess4"/>
    <dgm:cxn modelId="{058F0A26-F632-0B40-A944-419ABCFC4519}" type="presOf" srcId="{8158158F-DB81-8047-B870-C73E30AA4E58}" destId="{05842175-897C-EB44-B561-9D2592430D78}" srcOrd="0" destOrd="2" presId="urn:microsoft.com/office/officeart/2005/8/layout/hProcess4"/>
    <dgm:cxn modelId="{0F6E63F5-506C-7B4E-A3F1-79EEBDD9FDFC}" srcId="{C58C2503-0F82-3044-ADF2-0CD4D3EFBB0F}" destId="{12539F69-27EE-CE43-904F-5EEA0458EE1E}" srcOrd="1" destOrd="0" parTransId="{5C784EEB-3C7D-8A4E-91A9-FB4D9151A04D}" sibTransId="{8CAB0AF0-4D4E-134B-8489-B8DABED2F2C9}"/>
    <dgm:cxn modelId="{B9A5FD57-CB22-B044-895E-60581437B0D7}" type="presOf" srcId="{832EDD0B-2DBF-CF4A-BD83-6F90635644CC}" destId="{F4805723-EA58-1145-AE25-66C7AA29B3DD}" srcOrd="1" destOrd="3" presId="urn:microsoft.com/office/officeart/2005/8/layout/hProcess4"/>
    <dgm:cxn modelId="{461CCB79-BFB7-4D4F-8C21-56C2451FEE6A}" srcId="{81851AA2-8428-084F-B7A1-C931D539C427}" destId="{9D34FDF3-1385-6E45-9281-5B27248E243A}" srcOrd="3" destOrd="0" parTransId="{3957FC8C-C45C-7049-9D5D-7307B5B1AA1D}" sibTransId="{11F311A2-F660-E04C-8442-169063DD9405}"/>
    <dgm:cxn modelId="{31EE6AE0-6F28-144C-A9A6-F07E5E71191A}" type="presOf" srcId="{832EDD0B-2DBF-CF4A-BD83-6F90635644CC}" destId="{46672165-92BC-894B-972B-F904185671DB}" srcOrd="0" destOrd="3" presId="urn:microsoft.com/office/officeart/2005/8/layout/hProcess4"/>
    <dgm:cxn modelId="{47789B84-124B-6B42-8E6C-22522CC85698}" srcId="{64833CE4-D9E4-6540-BF7C-9091CF70C675}" destId="{C8AB896D-4618-E042-8E9C-F3761CF6533F}" srcOrd="2" destOrd="0" parTransId="{8F9230C8-D3FF-2D42-B876-3D613803FC9B}" sibTransId="{FB555E65-C44F-8041-81A0-6DF1A0702511}"/>
    <dgm:cxn modelId="{4031327F-26F4-764F-9FDD-58371069B5A0}" type="presOf" srcId="{9D34FDF3-1385-6E45-9281-5B27248E243A}" destId="{715C2E59-E377-8D43-8C2D-31AD8B08824C}" srcOrd="0" destOrd="0" presId="urn:microsoft.com/office/officeart/2005/8/layout/hProcess4"/>
    <dgm:cxn modelId="{7A964043-36F9-184C-BED7-D322E9D2280B}" type="presOf" srcId="{ECECCE2F-B1A2-2747-AB9F-19CA9857B807}" destId="{9214DDAD-E16E-3547-920E-FD9D68F04942}" srcOrd="1" destOrd="0" presId="urn:microsoft.com/office/officeart/2005/8/layout/hProcess4"/>
    <dgm:cxn modelId="{D3537863-B6DC-B549-A20D-98C1882D4832}" type="presOf" srcId="{12539F69-27EE-CE43-904F-5EEA0458EE1E}" destId="{9214DDAD-E16E-3547-920E-FD9D68F04942}" srcOrd="1" destOrd="1" presId="urn:microsoft.com/office/officeart/2005/8/layout/hProcess4"/>
    <dgm:cxn modelId="{D5909300-FBF2-3849-B352-547CC21F231F}" type="presOf" srcId="{76EB9C30-CADB-394C-A741-260EFD8E3CFD}" destId="{B5B71D90-06DE-E147-9200-AFEDC739DF4F}" srcOrd="0" destOrd="2" presId="urn:microsoft.com/office/officeart/2005/8/layout/hProcess4"/>
    <dgm:cxn modelId="{9C5A9738-BB31-6547-A561-30E48709A332}" type="presOf" srcId="{37ACC6C5-9FD1-DA45-AFB4-F62CB922BB3D}" destId="{46672165-92BC-894B-972B-F904185671DB}" srcOrd="0" destOrd="1" presId="urn:microsoft.com/office/officeart/2005/8/layout/hProcess4"/>
    <dgm:cxn modelId="{91C972B2-96F5-734A-8A1F-A84975306ECB}" srcId="{51A95F64-D968-3041-8A43-5C5366C4CCAC}" destId="{832EDD0B-2DBF-CF4A-BD83-6F90635644CC}" srcOrd="3" destOrd="0" parTransId="{564A9FEC-0497-1B4C-A0EA-4DFEBCC34726}" sibTransId="{E9215F31-C780-DA4A-AEBA-0FA74291B5F9}"/>
    <dgm:cxn modelId="{1CAD2476-885C-1240-9E9C-5DC8B9BD8A3A}" type="presOf" srcId="{A4C77C55-2071-0E4B-A302-68F88967BA5F}" destId="{C2192277-0725-2C4A-9AB6-BC46521E7D50}" srcOrd="0" destOrd="0" presId="urn:microsoft.com/office/officeart/2005/8/layout/hProcess4"/>
    <dgm:cxn modelId="{C25EC082-F9CD-334C-916D-8780FC43A80C}" type="presOf" srcId="{5E61A574-1727-1E41-B51B-3275BC80A1AA}" destId="{46672165-92BC-894B-972B-F904185671DB}" srcOrd="0" destOrd="0" presId="urn:microsoft.com/office/officeart/2005/8/layout/hProcess4"/>
    <dgm:cxn modelId="{1005316C-AC37-8A47-9856-104962D81A9A}" type="presOf" srcId="{81851AA2-8428-084F-B7A1-C931D539C427}" destId="{06DDF23A-0F92-5B45-8F41-46DEC7211970}" srcOrd="0" destOrd="0" presId="urn:microsoft.com/office/officeart/2005/8/layout/hProcess4"/>
    <dgm:cxn modelId="{C6539BD4-0C59-9642-9074-75F7F4EDAD3F}" type="presOf" srcId="{8158158F-DB81-8047-B870-C73E30AA4E58}" destId="{1A43E3CF-3F18-EE45-8219-AD6E9A3E405C}" srcOrd="1" destOrd="2" presId="urn:microsoft.com/office/officeart/2005/8/layout/hProcess4"/>
    <dgm:cxn modelId="{23C17403-330C-EE49-843A-678B0BFC00EA}" srcId="{51A95F64-D968-3041-8A43-5C5366C4CCAC}" destId="{4827F432-97C6-7540-9D4B-E4C8E779526F}" srcOrd="2" destOrd="0" parTransId="{B73BD827-2389-0546-87FC-E753238F8137}" sibTransId="{236FDF50-80E5-6540-B6C4-30754AF8480F}"/>
    <dgm:cxn modelId="{EE97D52C-6687-124B-ABA9-31956CA9675A}" type="presOf" srcId="{1A86BC8E-9B1C-6B4E-AF3D-D979E1336940}" destId="{B5B71D90-06DE-E147-9200-AFEDC739DF4F}" srcOrd="0" destOrd="3" presId="urn:microsoft.com/office/officeart/2005/8/layout/hProcess4"/>
    <dgm:cxn modelId="{9FE2E5D8-EE25-D341-ACD9-F06D538B0A07}" srcId="{81851AA2-8428-084F-B7A1-C931D539C427}" destId="{C58C2503-0F82-3044-ADF2-0CD4D3EFBB0F}" srcOrd="0" destOrd="0" parTransId="{79CF6412-E322-BC43-9EF6-D8DE17AC8405}" sibTransId="{C02B2BAE-5E5A-F844-911F-1A7C5B700CBD}"/>
    <dgm:cxn modelId="{B19DB04C-9F1A-424D-ADE3-1B5061815C72}" type="presOf" srcId="{76EB9C30-CADB-394C-A741-260EFD8E3CFD}" destId="{9214DDAD-E16E-3547-920E-FD9D68F04942}" srcOrd="1" destOrd="2" presId="urn:microsoft.com/office/officeart/2005/8/layout/hProcess4"/>
    <dgm:cxn modelId="{45266C5D-F0AB-124A-8C53-F6E994152337}" type="presOf" srcId="{EA5754C9-2988-0147-A41C-82EB5BAA7220}" destId="{8DB3BE1E-D2D2-B64F-9324-C7ABD37AD9F6}" srcOrd="0" destOrd="0" presId="urn:microsoft.com/office/officeart/2005/8/layout/hProcess4"/>
    <dgm:cxn modelId="{C02D9956-6793-FE40-916F-BCBBEEB95022}" type="presOf" srcId="{7B4584AA-FA7E-4945-85E3-4DF928D99D66}" destId="{433E3B6E-C3DA-5E42-9780-21697CBDD8B3}" srcOrd="0" destOrd="1" presId="urn:microsoft.com/office/officeart/2005/8/layout/hProcess4"/>
    <dgm:cxn modelId="{C177E521-3909-4249-A8B8-1AC23DA31920}" type="presOf" srcId="{11F311A2-F660-E04C-8442-169063DD9405}" destId="{8517E30B-8C45-3240-8941-8BC263D87960}" srcOrd="0" destOrd="0" presId="urn:microsoft.com/office/officeart/2005/8/layout/hProcess4"/>
    <dgm:cxn modelId="{1D7B13EC-8015-1344-8B88-2C5DEDC9E5E9}" type="presOf" srcId="{0CDFF14A-ACA3-364F-883A-4CAC553AD601}" destId="{E88957B4-36B9-5640-BEEB-52308192511B}" srcOrd="1" destOrd="0" presId="urn:microsoft.com/office/officeart/2005/8/layout/hProcess4"/>
    <dgm:cxn modelId="{B7B7D408-FCF7-1D4F-93A4-21A6B73B2CEF}" type="presParOf" srcId="{06DDF23A-0F92-5B45-8F41-46DEC7211970}" destId="{F669EE02-BB08-A146-8D84-A1E408F65120}" srcOrd="0" destOrd="0" presId="urn:microsoft.com/office/officeart/2005/8/layout/hProcess4"/>
    <dgm:cxn modelId="{7AFDB3D7-D6A4-494D-8CC3-5ADD42B9BE4A}" type="presParOf" srcId="{06DDF23A-0F92-5B45-8F41-46DEC7211970}" destId="{882BDDF3-4D8F-1542-B25A-20662F2E2AA2}" srcOrd="1" destOrd="0" presId="urn:microsoft.com/office/officeart/2005/8/layout/hProcess4"/>
    <dgm:cxn modelId="{5D75BEA0-BC4A-8841-827A-5FD2652E7EB1}" type="presParOf" srcId="{06DDF23A-0F92-5B45-8F41-46DEC7211970}" destId="{666342A0-CAA9-554A-BDA6-9883C0C12BAA}" srcOrd="2" destOrd="0" presId="urn:microsoft.com/office/officeart/2005/8/layout/hProcess4"/>
    <dgm:cxn modelId="{96BE7E46-A1DA-E648-99A2-0719EC74C96F}" type="presParOf" srcId="{666342A0-CAA9-554A-BDA6-9883C0C12BAA}" destId="{B33FD057-2E2E-EE4C-8D5D-2023C9DC49E7}" srcOrd="0" destOrd="0" presId="urn:microsoft.com/office/officeart/2005/8/layout/hProcess4"/>
    <dgm:cxn modelId="{012BCE0A-C745-794D-BF77-0081E861E763}" type="presParOf" srcId="{B33FD057-2E2E-EE4C-8D5D-2023C9DC49E7}" destId="{694EF380-8A84-D046-8E30-D8BF6425446B}" srcOrd="0" destOrd="0" presId="urn:microsoft.com/office/officeart/2005/8/layout/hProcess4"/>
    <dgm:cxn modelId="{E4637351-E81D-BB4B-9F40-59D8F46AD905}" type="presParOf" srcId="{B33FD057-2E2E-EE4C-8D5D-2023C9DC49E7}" destId="{B5B71D90-06DE-E147-9200-AFEDC739DF4F}" srcOrd="1" destOrd="0" presId="urn:microsoft.com/office/officeart/2005/8/layout/hProcess4"/>
    <dgm:cxn modelId="{B6E3C87D-04B6-B44A-A6B6-394BDAB07020}" type="presParOf" srcId="{B33FD057-2E2E-EE4C-8D5D-2023C9DC49E7}" destId="{9214DDAD-E16E-3547-920E-FD9D68F04942}" srcOrd="2" destOrd="0" presId="urn:microsoft.com/office/officeart/2005/8/layout/hProcess4"/>
    <dgm:cxn modelId="{ACD398AE-B45F-FA45-B37A-5BE4ED0BB075}" type="presParOf" srcId="{B33FD057-2E2E-EE4C-8D5D-2023C9DC49E7}" destId="{138FBB83-A505-2A4F-9D44-2CE42FA0FE03}" srcOrd="3" destOrd="0" presId="urn:microsoft.com/office/officeart/2005/8/layout/hProcess4"/>
    <dgm:cxn modelId="{991BBE9D-4705-0D47-BD91-ECBCF0D3B25A}" type="presParOf" srcId="{B33FD057-2E2E-EE4C-8D5D-2023C9DC49E7}" destId="{0E3056E9-2EE9-8848-A765-01F45FF8158A}" srcOrd="4" destOrd="0" presId="urn:microsoft.com/office/officeart/2005/8/layout/hProcess4"/>
    <dgm:cxn modelId="{AD19A888-EC6E-F44F-AA5C-A0B896AACC3D}" type="presParOf" srcId="{666342A0-CAA9-554A-BDA6-9883C0C12BAA}" destId="{C6ADFAC8-C68C-994E-A95C-38BF5D65A2F9}" srcOrd="1" destOrd="0" presId="urn:microsoft.com/office/officeart/2005/8/layout/hProcess4"/>
    <dgm:cxn modelId="{0FBCE96A-D3D0-7445-B9F1-D9D7248165BC}" type="presParOf" srcId="{666342A0-CAA9-554A-BDA6-9883C0C12BAA}" destId="{1A16DB60-1F70-3B43-B67D-13684B07C67D}" srcOrd="2" destOrd="0" presId="urn:microsoft.com/office/officeart/2005/8/layout/hProcess4"/>
    <dgm:cxn modelId="{D4BB088B-20DC-8C4C-B419-198C92307482}" type="presParOf" srcId="{1A16DB60-1F70-3B43-B67D-13684B07C67D}" destId="{240118CE-20E5-314E-9A33-A91B6F6CF572}" srcOrd="0" destOrd="0" presId="urn:microsoft.com/office/officeart/2005/8/layout/hProcess4"/>
    <dgm:cxn modelId="{24FC57D4-C7F0-EB40-A073-DA60BA248E53}" type="presParOf" srcId="{1A16DB60-1F70-3B43-B67D-13684B07C67D}" destId="{46672165-92BC-894B-972B-F904185671DB}" srcOrd="1" destOrd="0" presId="urn:microsoft.com/office/officeart/2005/8/layout/hProcess4"/>
    <dgm:cxn modelId="{BB56E4A8-95B6-7A42-BC83-29A95DD676EA}" type="presParOf" srcId="{1A16DB60-1F70-3B43-B67D-13684B07C67D}" destId="{F4805723-EA58-1145-AE25-66C7AA29B3DD}" srcOrd="2" destOrd="0" presId="urn:microsoft.com/office/officeart/2005/8/layout/hProcess4"/>
    <dgm:cxn modelId="{E7755BD8-E5D1-B043-8448-A0549D6E2736}" type="presParOf" srcId="{1A16DB60-1F70-3B43-B67D-13684B07C67D}" destId="{C2DF2995-26F4-D841-8906-E19DEB74893D}" srcOrd="3" destOrd="0" presId="urn:microsoft.com/office/officeart/2005/8/layout/hProcess4"/>
    <dgm:cxn modelId="{1EE72645-41E0-B647-AEDC-7A5B9DF13588}" type="presParOf" srcId="{1A16DB60-1F70-3B43-B67D-13684B07C67D}" destId="{9678520F-CAEE-A04F-BEA4-CD6F88D2098A}" srcOrd="4" destOrd="0" presId="urn:microsoft.com/office/officeart/2005/8/layout/hProcess4"/>
    <dgm:cxn modelId="{D5C784BB-58FE-0345-B1CC-7CEBE2336298}" type="presParOf" srcId="{666342A0-CAA9-554A-BDA6-9883C0C12BAA}" destId="{C2192277-0725-2C4A-9AB6-BC46521E7D50}" srcOrd="3" destOrd="0" presId="urn:microsoft.com/office/officeart/2005/8/layout/hProcess4"/>
    <dgm:cxn modelId="{C41900E5-D564-894E-93F0-239FE4663944}" type="presParOf" srcId="{666342A0-CAA9-554A-BDA6-9883C0C12BAA}" destId="{779ED5C5-EABF-294F-9B92-743EF50A07FD}" srcOrd="4" destOrd="0" presId="urn:microsoft.com/office/officeart/2005/8/layout/hProcess4"/>
    <dgm:cxn modelId="{FA964151-1C92-1C46-B9CB-8CF5B7567BAD}" type="presParOf" srcId="{779ED5C5-EABF-294F-9B92-743EF50A07FD}" destId="{26A68D55-0240-6A40-AEC5-8FF82407CBB8}" srcOrd="0" destOrd="0" presId="urn:microsoft.com/office/officeart/2005/8/layout/hProcess4"/>
    <dgm:cxn modelId="{DCBEC326-709B-774C-A5CF-60E4EBDF9A51}" type="presParOf" srcId="{779ED5C5-EABF-294F-9B92-743EF50A07FD}" destId="{1943DB6C-C88C-9D48-8885-ACB8360D8658}" srcOrd="1" destOrd="0" presId="urn:microsoft.com/office/officeart/2005/8/layout/hProcess4"/>
    <dgm:cxn modelId="{C69C7DFC-2429-C648-B6E3-6E1D619AA544}" type="presParOf" srcId="{779ED5C5-EABF-294F-9B92-743EF50A07FD}" destId="{EA1615A8-2C69-EF49-AB19-EEF53B79B42B}" srcOrd="2" destOrd="0" presId="urn:microsoft.com/office/officeart/2005/8/layout/hProcess4"/>
    <dgm:cxn modelId="{C5AC191D-0052-7D41-8276-C38610F2BD22}" type="presParOf" srcId="{779ED5C5-EABF-294F-9B92-743EF50A07FD}" destId="{A82343FD-08CD-E048-8028-E6DE71BFEC72}" srcOrd="3" destOrd="0" presId="urn:microsoft.com/office/officeart/2005/8/layout/hProcess4"/>
    <dgm:cxn modelId="{415D16A3-FEB0-6840-98D0-A1051982BA47}" type="presParOf" srcId="{779ED5C5-EABF-294F-9B92-743EF50A07FD}" destId="{2CFA8E5F-E505-7442-BEB5-DE2E47865650}" srcOrd="4" destOrd="0" presId="urn:microsoft.com/office/officeart/2005/8/layout/hProcess4"/>
    <dgm:cxn modelId="{50726EE2-75A5-A741-9CF2-12BB3CB5E681}" type="presParOf" srcId="{666342A0-CAA9-554A-BDA6-9883C0C12BAA}" destId="{8DB3BE1E-D2D2-B64F-9324-C7ABD37AD9F6}" srcOrd="5" destOrd="0" presId="urn:microsoft.com/office/officeart/2005/8/layout/hProcess4"/>
    <dgm:cxn modelId="{1B6FB4F7-79D1-684A-A840-4B8A3F5DF0AB}" type="presParOf" srcId="{666342A0-CAA9-554A-BDA6-9883C0C12BAA}" destId="{63C63951-17EF-084A-A35B-6B0E17E78C61}" srcOrd="6" destOrd="0" presId="urn:microsoft.com/office/officeart/2005/8/layout/hProcess4"/>
    <dgm:cxn modelId="{C8F4E75D-F8EF-EF4A-B4FF-748BFD0A6953}" type="presParOf" srcId="{63C63951-17EF-084A-A35B-6B0E17E78C61}" destId="{60B714D8-5CF1-5643-AB07-7C00B04F5F27}" srcOrd="0" destOrd="0" presId="urn:microsoft.com/office/officeart/2005/8/layout/hProcess4"/>
    <dgm:cxn modelId="{14A6C197-2876-1944-90D4-09CBEE05AE6A}" type="presParOf" srcId="{63C63951-17EF-084A-A35B-6B0E17E78C61}" destId="{05842175-897C-EB44-B561-9D2592430D78}" srcOrd="1" destOrd="0" presId="urn:microsoft.com/office/officeart/2005/8/layout/hProcess4"/>
    <dgm:cxn modelId="{6B2E634A-B8D1-2541-B624-745162DAFF18}" type="presParOf" srcId="{63C63951-17EF-084A-A35B-6B0E17E78C61}" destId="{1A43E3CF-3F18-EE45-8219-AD6E9A3E405C}" srcOrd="2" destOrd="0" presId="urn:microsoft.com/office/officeart/2005/8/layout/hProcess4"/>
    <dgm:cxn modelId="{D22E4508-72F5-804F-BBCE-CBA51EDDC895}" type="presParOf" srcId="{63C63951-17EF-084A-A35B-6B0E17E78C61}" destId="{715C2E59-E377-8D43-8C2D-31AD8B08824C}" srcOrd="3" destOrd="0" presId="urn:microsoft.com/office/officeart/2005/8/layout/hProcess4"/>
    <dgm:cxn modelId="{A107C271-28A3-DD4B-AB8F-A0B1E6F625C8}" type="presParOf" srcId="{63C63951-17EF-084A-A35B-6B0E17E78C61}" destId="{CEB41440-F186-9643-8A62-452234C98243}" srcOrd="4" destOrd="0" presId="urn:microsoft.com/office/officeart/2005/8/layout/hProcess4"/>
    <dgm:cxn modelId="{C8CCDD80-064F-2948-805E-C63E936219F3}" type="presParOf" srcId="{666342A0-CAA9-554A-BDA6-9883C0C12BAA}" destId="{8517E30B-8C45-3240-8941-8BC263D87960}" srcOrd="7" destOrd="0" presId="urn:microsoft.com/office/officeart/2005/8/layout/hProcess4"/>
    <dgm:cxn modelId="{A1692CF0-76B7-C44D-9BE5-D35449FF2AAE}" type="presParOf" srcId="{666342A0-CAA9-554A-BDA6-9883C0C12BAA}" destId="{EFB2F167-5411-E047-9657-B0FCF3EA6F29}" srcOrd="8" destOrd="0" presId="urn:microsoft.com/office/officeart/2005/8/layout/hProcess4"/>
    <dgm:cxn modelId="{EE952331-B653-5647-9BB5-E710437891AA}" type="presParOf" srcId="{EFB2F167-5411-E047-9657-B0FCF3EA6F29}" destId="{53724800-804F-AE48-8F7F-180DAB74B3BC}" srcOrd="0" destOrd="0" presId="urn:microsoft.com/office/officeart/2005/8/layout/hProcess4"/>
    <dgm:cxn modelId="{37BE319F-7585-6940-93FF-297EC9BD7828}" type="presParOf" srcId="{EFB2F167-5411-E047-9657-B0FCF3EA6F29}" destId="{433E3B6E-C3DA-5E42-9780-21697CBDD8B3}" srcOrd="1" destOrd="0" presId="urn:microsoft.com/office/officeart/2005/8/layout/hProcess4"/>
    <dgm:cxn modelId="{0C1367C2-5EE4-B947-8350-5B984A3713A1}" type="presParOf" srcId="{EFB2F167-5411-E047-9657-B0FCF3EA6F29}" destId="{E88957B4-36B9-5640-BEEB-52308192511B}" srcOrd="2" destOrd="0" presId="urn:microsoft.com/office/officeart/2005/8/layout/hProcess4"/>
    <dgm:cxn modelId="{9A2C6F50-3F09-394F-AFA7-507C41DFF5F4}" type="presParOf" srcId="{EFB2F167-5411-E047-9657-B0FCF3EA6F29}" destId="{49103B0A-18D2-9C4B-9EE4-E87D0F28E9C9}" srcOrd="3" destOrd="0" presId="urn:microsoft.com/office/officeart/2005/8/layout/hProcess4"/>
    <dgm:cxn modelId="{BC7E4B00-B2C4-0846-B3D4-BAC43D9D5FE0}" type="presParOf" srcId="{EFB2F167-5411-E047-9657-B0FCF3EA6F29}" destId="{4DFFC641-23B2-244C-AD06-639D0FC2BA0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01B58-6F9C-0545-8F27-F11C6C8E0774}">
      <dsp:nvSpPr>
        <dsp:cNvPr id="0" name=""/>
        <dsp:cNvSpPr/>
      </dsp:nvSpPr>
      <dsp:spPr>
        <a:xfrm>
          <a:off x="1316865" y="2466660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Microsoft YaHei" charset="-122"/>
              <a:ea typeface="Microsoft YaHei" charset="-122"/>
              <a:cs typeface="Microsoft YaHei" charset="-122"/>
            </a:rPr>
            <a:t>易用性</a:t>
          </a:r>
          <a:endParaRPr lang="zh-CN" altLang="en-US" sz="9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业务代码繁琐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数据流程复杂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部分概念易混淆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553868" y="2670134"/>
        <a:ext cx="1056253" cy="906824"/>
      </dsp:txXfrm>
    </dsp:sp>
    <dsp:sp modelId="{CAF3E785-1C4A-C842-9C3B-54DAA9DB52AE}">
      <dsp:nvSpPr>
        <dsp:cNvPr id="0" name=""/>
        <dsp:cNvSpPr/>
      </dsp:nvSpPr>
      <dsp:spPr>
        <a:xfrm>
          <a:off x="1353377" y="3054133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C940D-0EE2-6144-8497-698A738C128D}">
      <dsp:nvSpPr>
        <dsp:cNvPr id="0" name=""/>
        <dsp:cNvSpPr/>
      </dsp:nvSpPr>
      <dsp:spPr>
        <a:xfrm>
          <a:off x="0" y="1740361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7E123-AE36-8340-9994-DBF4E43FD37B}">
      <dsp:nvSpPr>
        <dsp:cNvPr id="0" name=""/>
        <dsp:cNvSpPr/>
      </dsp:nvSpPr>
      <dsp:spPr>
        <a:xfrm>
          <a:off x="1048299" y="2879640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96086"/>
              <a:satOff val="2989"/>
              <a:lumOff val="2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B3E8-E64C-6A4F-B6ED-BC91906A4934}">
      <dsp:nvSpPr>
        <dsp:cNvPr id="0" name=""/>
        <dsp:cNvSpPr/>
      </dsp:nvSpPr>
      <dsp:spPr>
        <a:xfrm>
          <a:off x="2633731" y="1736165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3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Microsoft YaHei" charset="-122"/>
              <a:ea typeface="Microsoft YaHei" charset="-122"/>
              <a:cs typeface="Microsoft YaHei" charset="-122"/>
            </a:rPr>
            <a:t>扩展性</a:t>
          </a:r>
          <a:endParaRPr lang="zh-CN" altLang="en-US" sz="9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缺少插件机制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扩展机制较复杂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870734" y="1939639"/>
        <a:ext cx="1056253" cy="906824"/>
      </dsp:txXfrm>
    </dsp:sp>
    <dsp:sp modelId="{131617AD-C90A-D845-A783-4DC8C53FA7F0}">
      <dsp:nvSpPr>
        <dsp:cNvPr id="0" name=""/>
        <dsp:cNvSpPr/>
      </dsp:nvSpPr>
      <dsp:spPr>
        <a:xfrm>
          <a:off x="3686899" y="2872646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992171"/>
              <a:satOff val="5978"/>
              <a:lumOff val="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3119A-ED02-0B4A-B817-7A7F34644A70}">
      <dsp:nvSpPr>
        <dsp:cNvPr id="0" name=""/>
        <dsp:cNvSpPr/>
      </dsp:nvSpPr>
      <dsp:spPr>
        <a:xfrm>
          <a:off x="3949786" y="2463862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3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9D911-34EA-9C47-B34F-5F98D9562164}">
      <dsp:nvSpPr>
        <dsp:cNvPr id="0" name=""/>
        <dsp:cNvSpPr/>
      </dsp:nvSpPr>
      <dsp:spPr>
        <a:xfrm>
          <a:off x="3987109" y="3048538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11522-7DD1-3245-9EB2-3E42CB086A8D}">
      <dsp:nvSpPr>
        <dsp:cNvPr id="0" name=""/>
        <dsp:cNvSpPr/>
      </dsp:nvSpPr>
      <dsp:spPr>
        <a:xfrm>
          <a:off x="1316865" y="1014062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Microsoft YaHei" charset="-122"/>
              <a:ea typeface="Microsoft YaHei" charset="-122"/>
              <a:cs typeface="Microsoft YaHei" charset="-122"/>
            </a:rPr>
            <a:t>代码组织</a:t>
          </a:r>
          <a:endParaRPr lang="zh-CN" altLang="en-US" sz="9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拆分限制大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第三方代码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组件管理复杂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553868" y="1217536"/>
        <a:ext cx="1056253" cy="906824"/>
      </dsp:txXfrm>
    </dsp:sp>
    <dsp:sp modelId="{CA4EC2AE-87B6-A646-90EC-6FA8C974E8A8}">
      <dsp:nvSpPr>
        <dsp:cNvPr id="0" name=""/>
        <dsp:cNvSpPr/>
      </dsp:nvSpPr>
      <dsp:spPr>
        <a:xfrm>
          <a:off x="2365165" y="1038890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984343"/>
              <a:satOff val="11955"/>
              <a:lumOff val="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5C3E5-299F-E048-BD36-595E02333E65}">
      <dsp:nvSpPr>
        <dsp:cNvPr id="0" name=""/>
        <dsp:cNvSpPr/>
      </dsp:nvSpPr>
      <dsp:spPr>
        <a:xfrm>
          <a:off x="2633731" y="283567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E9EE9-9FF9-2645-90E4-82AA9AB3FB1C}">
      <dsp:nvSpPr>
        <dsp:cNvPr id="0" name=""/>
        <dsp:cNvSpPr/>
      </dsp:nvSpPr>
      <dsp:spPr>
        <a:xfrm>
          <a:off x="2676734" y="865795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480429"/>
              <a:satOff val="14944"/>
              <a:lumOff val="1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5B145-763E-4F4E-A7AA-202D9CD07725}">
      <dsp:nvSpPr>
        <dsp:cNvPr id="0" name=""/>
        <dsp:cNvSpPr/>
      </dsp:nvSpPr>
      <dsp:spPr>
        <a:xfrm>
          <a:off x="3949786" y="1011265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9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Microsoft YaHei" charset="-122"/>
              <a:ea typeface="Microsoft YaHei" charset="-122"/>
              <a:cs typeface="Microsoft YaHei" charset="-122"/>
            </a:rPr>
            <a:t>设计不足</a:t>
          </a:r>
          <a:endParaRPr lang="zh-CN" altLang="en-US" sz="9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缺少高级路由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状态管理不佳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smtClean="0">
              <a:latin typeface="Microsoft YaHei" charset="-122"/>
              <a:ea typeface="Microsoft YaHei" charset="-122"/>
              <a:cs typeface="Microsoft YaHei" charset="-122"/>
            </a:rPr>
            <a:t>组件通信不成熟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smtClean="0">
              <a:latin typeface="Microsoft YaHei" charset="-122"/>
              <a:ea typeface="Microsoft YaHei" charset="-122"/>
              <a:cs typeface="Microsoft YaHei" charset="-122"/>
            </a:rPr>
            <a:t>表单校验不成熟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186789" y="1214739"/>
        <a:ext cx="1056253" cy="906824"/>
      </dsp:txXfrm>
    </dsp:sp>
    <dsp:sp modelId="{1544CEC8-9AF9-EC41-80B9-D294A08A22DB}">
      <dsp:nvSpPr>
        <dsp:cNvPr id="0" name=""/>
        <dsp:cNvSpPr/>
      </dsp:nvSpPr>
      <dsp:spPr>
        <a:xfrm>
          <a:off x="5273954" y="1593493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4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87D74-4C37-5C45-933F-76E6703D92F9}">
      <dsp:nvSpPr>
        <dsp:cNvPr id="0" name=""/>
        <dsp:cNvSpPr/>
      </dsp:nvSpPr>
      <dsp:spPr>
        <a:xfrm>
          <a:off x="5266652" y="1749802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9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B96E4-439D-124A-9335-0BE90852C665}">
      <dsp:nvSpPr>
        <dsp:cNvPr id="0" name=""/>
        <dsp:cNvSpPr/>
      </dsp:nvSpPr>
      <dsp:spPr>
        <a:xfrm>
          <a:off x="5565238" y="1773581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472600"/>
              <a:satOff val="20921"/>
              <a:lumOff val="1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A9A08-FF1E-4542-BAFE-7BDCF0390BDF}">
      <dsp:nvSpPr>
        <dsp:cNvPr id="0" name=""/>
        <dsp:cNvSpPr/>
      </dsp:nvSpPr>
      <dsp:spPr>
        <a:xfrm>
          <a:off x="5266652" y="297554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latin typeface="Microsoft YaHei" charset="-122"/>
              <a:ea typeface="Microsoft YaHei" charset="-122"/>
              <a:cs typeface="Microsoft YaHei" charset="-122"/>
            </a:rPr>
            <a:t>过时的技术</a:t>
          </a:r>
          <a:endParaRPr lang="zh-CN" altLang="en-US" sz="9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开发效率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人才流失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 smtClean="0">
              <a:latin typeface="Microsoft YaHei" charset="-122"/>
              <a:ea typeface="Microsoft YaHei" charset="-122"/>
              <a:cs typeface="Microsoft YaHei" charset="-122"/>
            </a:rPr>
            <a:t>招聘困难</a:t>
          </a:r>
          <a:endParaRPr lang="zh-CN" altLang="en-US" sz="7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503655" y="501028"/>
        <a:ext cx="1056253" cy="906824"/>
      </dsp:txXfrm>
    </dsp:sp>
    <dsp:sp modelId="{0B3AD5A2-F9F9-0D44-B900-6D9F19E1D6D4}">
      <dsp:nvSpPr>
        <dsp:cNvPr id="0" name=""/>
        <dsp:cNvSpPr/>
      </dsp:nvSpPr>
      <dsp:spPr>
        <a:xfrm>
          <a:off x="6590820" y="886427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968686"/>
              <a:satOff val="23910"/>
              <a:lumOff val="1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5288C-6A43-4C4E-A413-6865E41C28A3}">
      <dsp:nvSpPr>
        <dsp:cNvPr id="0" name=""/>
        <dsp:cNvSpPr/>
      </dsp:nvSpPr>
      <dsp:spPr>
        <a:xfrm>
          <a:off x="6583517" y="1030497"/>
          <a:ext cx="1530258" cy="13137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90013-C775-D34A-81D7-A9D478697404}">
      <dsp:nvSpPr>
        <dsp:cNvPr id="0" name=""/>
        <dsp:cNvSpPr/>
      </dsp:nvSpPr>
      <dsp:spPr>
        <a:xfrm>
          <a:off x="6888595" y="1059871"/>
          <a:ext cx="178503" cy="1538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02EB-B3E9-4641-8E7F-D84202A4D3E6}">
      <dsp:nvSpPr>
        <dsp:cNvPr id="0" name=""/>
        <dsp:cNvSpPr/>
      </dsp:nvSpPr>
      <dsp:spPr>
        <a:xfrm rot="5400000">
          <a:off x="375254" y="159116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D8884-96A2-FF45-95CF-606E72428DA8}">
      <dsp:nvSpPr>
        <dsp:cNvPr id="0" name=""/>
        <dsp:cNvSpPr/>
      </dsp:nvSpPr>
      <dsp:spPr>
        <a:xfrm>
          <a:off x="186754" y="215260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/>
              <a:ea typeface="微软雅黑"/>
              <a:cs typeface="微软雅黑"/>
            </a:rPr>
            <a:t>直接操作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DOM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err="1" smtClean="0">
              <a:latin typeface="微软雅黑"/>
              <a:ea typeface="微软雅黑"/>
              <a:cs typeface="微软雅黑"/>
            </a:rPr>
            <a:t>jQuery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186754" y="2152600"/>
        <a:ext cx="1696419" cy="1487011"/>
      </dsp:txXfrm>
    </dsp:sp>
    <dsp:sp modelId="{16D76CA0-617D-3444-813F-36B0ADD6D8B2}">
      <dsp:nvSpPr>
        <dsp:cNvPr id="0" name=""/>
        <dsp:cNvSpPr/>
      </dsp:nvSpPr>
      <dsp:spPr>
        <a:xfrm>
          <a:off x="1563094" y="1452830"/>
          <a:ext cx="320079" cy="32007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0C7-22BA-CC44-BB6A-DC57902B114C}">
      <dsp:nvSpPr>
        <dsp:cNvPr id="0" name=""/>
        <dsp:cNvSpPr/>
      </dsp:nvSpPr>
      <dsp:spPr>
        <a:xfrm rot="5400000">
          <a:off x="2452003" y="1077275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8E8FA-F3B8-674D-9BA0-B93A5E540CA6}">
      <dsp:nvSpPr>
        <dsp:cNvPr id="0" name=""/>
        <dsp:cNvSpPr/>
      </dsp:nvSpPr>
      <dsp:spPr>
        <a:xfrm>
          <a:off x="2263503" y="1638707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/>
              <a:ea typeface="微软雅黑"/>
              <a:cs typeface="微软雅黑"/>
            </a:rPr>
            <a:t>MVC</a:t>
          </a:r>
          <a:endParaRPr lang="zh-CN" altLang="en-US" sz="17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smtClean="0">
              <a:latin typeface="微软雅黑"/>
              <a:ea typeface="微软雅黑"/>
              <a:cs typeface="微软雅黑"/>
            </a:rPr>
            <a:t>Backbone</a:t>
          </a:r>
          <a:endParaRPr lang="zh-CN" altLang="en-US" sz="1300" kern="1200" dirty="0">
            <a:latin typeface="微软雅黑"/>
            <a:ea typeface="微软雅黑"/>
            <a:cs typeface="微软雅黑"/>
          </a:endParaRPr>
        </a:p>
      </dsp:txBody>
      <dsp:txXfrm>
        <a:off x="2263503" y="1638707"/>
        <a:ext cx="1696419" cy="1487011"/>
      </dsp:txXfrm>
    </dsp:sp>
    <dsp:sp modelId="{4EC59B77-05CB-9F40-8D7F-84E18B082DFA}">
      <dsp:nvSpPr>
        <dsp:cNvPr id="0" name=""/>
        <dsp:cNvSpPr/>
      </dsp:nvSpPr>
      <dsp:spPr>
        <a:xfrm>
          <a:off x="3639843" y="938937"/>
          <a:ext cx="320079" cy="32007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56C36-1DE6-6049-A39A-247108FFDE93}">
      <dsp:nvSpPr>
        <dsp:cNvPr id="0" name=""/>
        <dsp:cNvSpPr/>
      </dsp:nvSpPr>
      <dsp:spPr>
        <a:xfrm rot="5400000">
          <a:off x="4528752" y="563381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CDE8C-8191-A043-A0E5-B224C35773D0}">
      <dsp:nvSpPr>
        <dsp:cNvPr id="0" name=""/>
        <dsp:cNvSpPr/>
      </dsp:nvSpPr>
      <dsp:spPr>
        <a:xfrm>
          <a:off x="4340252" y="1124813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latin typeface="微软雅黑"/>
              <a:ea typeface="微软雅黑"/>
              <a:cs typeface="微软雅黑"/>
            </a:rPr>
            <a:t>MVVM</a:t>
          </a:r>
          <a:endParaRPr lang="zh-CN" altLang="en-US" sz="17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smtClean="0">
              <a:latin typeface="微软雅黑"/>
              <a:ea typeface="微软雅黑"/>
              <a:cs typeface="微软雅黑"/>
            </a:rPr>
            <a:t>React</a:t>
          </a:r>
          <a:endParaRPr lang="zh-CN" altLang="en-US" sz="13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smtClean="0">
              <a:latin typeface="微软雅黑"/>
              <a:ea typeface="微软雅黑"/>
              <a:cs typeface="微软雅黑"/>
            </a:rPr>
            <a:t>Angular</a:t>
          </a:r>
          <a:endParaRPr lang="zh-CN" altLang="en-US" sz="13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err="1" smtClean="0">
              <a:latin typeface="微软雅黑"/>
              <a:ea typeface="微软雅黑"/>
              <a:cs typeface="微软雅黑"/>
            </a:rPr>
            <a:t>Vue</a:t>
          </a:r>
          <a:endParaRPr lang="zh-CN" altLang="en-US" sz="1300" kern="1200" dirty="0">
            <a:latin typeface="微软雅黑"/>
            <a:ea typeface="微软雅黑"/>
            <a:cs typeface="微软雅黑"/>
          </a:endParaRPr>
        </a:p>
      </dsp:txBody>
      <dsp:txXfrm>
        <a:off x="4340252" y="1124813"/>
        <a:ext cx="1696419" cy="1487011"/>
      </dsp:txXfrm>
    </dsp:sp>
    <dsp:sp modelId="{AEFB81BB-9381-B84E-839E-56CD02EC2CC9}">
      <dsp:nvSpPr>
        <dsp:cNvPr id="0" name=""/>
        <dsp:cNvSpPr/>
      </dsp:nvSpPr>
      <dsp:spPr>
        <a:xfrm>
          <a:off x="5716592" y="425043"/>
          <a:ext cx="320079" cy="32007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BCF0C-6AD8-4D46-B725-EB726873F789}">
      <dsp:nvSpPr>
        <dsp:cNvPr id="0" name=""/>
        <dsp:cNvSpPr/>
      </dsp:nvSpPr>
      <dsp:spPr>
        <a:xfrm rot="5400000">
          <a:off x="6605501" y="4948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1E2D9-81F3-B140-946B-09340546FD8A}">
      <dsp:nvSpPr>
        <dsp:cNvPr id="0" name=""/>
        <dsp:cNvSpPr/>
      </dsp:nvSpPr>
      <dsp:spPr>
        <a:xfrm>
          <a:off x="6417001" y="61092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/>
              <a:ea typeface="微软雅黑"/>
              <a:cs typeface="微软雅黑"/>
            </a:rPr>
            <a:t>字节码技术</a:t>
          </a:r>
          <a:endParaRPr lang="zh-CN" altLang="en-US" sz="17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 err="1" smtClean="0">
              <a:latin typeface="微软雅黑"/>
              <a:ea typeface="微软雅黑"/>
              <a:cs typeface="微软雅黑"/>
            </a:rPr>
            <a:t>WebAssembly</a:t>
          </a:r>
          <a:endParaRPr lang="zh-CN" altLang="en-US" sz="1300" kern="1200" dirty="0">
            <a:latin typeface="微软雅黑"/>
            <a:ea typeface="微软雅黑"/>
            <a:cs typeface="微软雅黑"/>
          </a:endParaRPr>
        </a:p>
      </dsp:txBody>
      <dsp:txXfrm>
        <a:off x="6417001" y="610920"/>
        <a:ext cx="1696419" cy="1487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02EB-B3E9-4641-8E7F-D84202A4D3E6}">
      <dsp:nvSpPr>
        <dsp:cNvPr id="0" name=""/>
        <dsp:cNvSpPr/>
      </dsp:nvSpPr>
      <dsp:spPr>
        <a:xfrm rot="5400000">
          <a:off x="375254" y="159116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D8884-96A2-FF45-95CF-606E72428DA8}">
      <dsp:nvSpPr>
        <dsp:cNvPr id="0" name=""/>
        <dsp:cNvSpPr/>
      </dsp:nvSpPr>
      <dsp:spPr>
        <a:xfrm>
          <a:off x="186754" y="215260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旧标准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ES5</a:t>
          </a:r>
          <a:endParaRPr lang="zh-CN" altLang="en-US" sz="2000" kern="1200" dirty="0" smtClean="0">
            <a:latin typeface="微软雅黑"/>
            <a:ea typeface="微软雅黑"/>
            <a:cs typeface="微软雅黑"/>
          </a:endParaRPr>
        </a:p>
      </dsp:txBody>
      <dsp:txXfrm>
        <a:off x="186754" y="2152600"/>
        <a:ext cx="1696419" cy="1487011"/>
      </dsp:txXfrm>
    </dsp:sp>
    <dsp:sp modelId="{16D76CA0-617D-3444-813F-36B0ADD6D8B2}">
      <dsp:nvSpPr>
        <dsp:cNvPr id="0" name=""/>
        <dsp:cNvSpPr/>
      </dsp:nvSpPr>
      <dsp:spPr>
        <a:xfrm>
          <a:off x="1563094" y="1452830"/>
          <a:ext cx="320079" cy="32007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05797-391B-BE4F-AB68-674700FAC7D2}">
      <dsp:nvSpPr>
        <dsp:cNvPr id="0" name=""/>
        <dsp:cNvSpPr/>
      </dsp:nvSpPr>
      <dsp:spPr>
        <a:xfrm rot="5400000">
          <a:off x="2452003" y="1077275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233B-B66C-3542-9932-A33519843525}">
      <dsp:nvSpPr>
        <dsp:cNvPr id="0" name=""/>
        <dsp:cNvSpPr/>
      </dsp:nvSpPr>
      <dsp:spPr>
        <a:xfrm>
          <a:off x="2263503" y="1638707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转译到旧标准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Coffee Script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Type Script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ES6/Babel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263503" y="1638707"/>
        <a:ext cx="1696419" cy="1487011"/>
      </dsp:txXfrm>
    </dsp:sp>
    <dsp:sp modelId="{18496D84-D62E-934E-897B-AD45F59FBEC4}">
      <dsp:nvSpPr>
        <dsp:cNvPr id="0" name=""/>
        <dsp:cNvSpPr/>
      </dsp:nvSpPr>
      <dsp:spPr>
        <a:xfrm>
          <a:off x="3639843" y="938937"/>
          <a:ext cx="320079" cy="32007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16283-EA44-7E4A-872E-82A896BAD351}">
      <dsp:nvSpPr>
        <dsp:cNvPr id="0" name=""/>
        <dsp:cNvSpPr/>
      </dsp:nvSpPr>
      <dsp:spPr>
        <a:xfrm rot="5400000">
          <a:off x="4528752" y="563381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2349-950D-D84C-8742-87994D335792}">
      <dsp:nvSpPr>
        <dsp:cNvPr id="0" name=""/>
        <dsp:cNvSpPr/>
      </dsp:nvSpPr>
      <dsp:spPr>
        <a:xfrm>
          <a:off x="4340252" y="1124813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新标准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ES6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ES7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4340252" y="1124813"/>
        <a:ext cx="1696419" cy="1487011"/>
      </dsp:txXfrm>
    </dsp:sp>
    <dsp:sp modelId="{A1DC3D22-CADA-514C-8F0E-8E50DC1E6219}">
      <dsp:nvSpPr>
        <dsp:cNvPr id="0" name=""/>
        <dsp:cNvSpPr/>
      </dsp:nvSpPr>
      <dsp:spPr>
        <a:xfrm>
          <a:off x="5716592" y="425043"/>
          <a:ext cx="320079" cy="32007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20FF-BE0B-3946-9C38-364B47B8D956}">
      <dsp:nvSpPr>
        <dsp:cNvPr id="0" name=""/>
        <dsp:cNvSpPr/>
      </dsp:nvSpPr>
      <dsp:spPr>
        <a:xfrm rot="5400000">
          <a:off x="6605501" y="4948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4FF6-5697-2B4B-9897-58ED90A5CD72}">
      <dsp:nvSpPr>
        <dsp:cNvPr id="0" name=""/>
        <dsp:cNvSpPr/>
      </dsp:nvSpPr>
      <dsp:spPr>
        <a:xfrm>
          <a:off x="6417001" y="61092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跨语言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JavaScript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Java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C/C++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C#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…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6417001" y="610920"/>
        <a:ext cx="1696419" cy="1487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02EB-B3E9-4641-8E7F-D84202A4D3E6}">
      <dsp:nvSpPr>
        <dsp:cNvPr id="0" name=""/>
        <dsp:cNvSpPr/>
      </dsp:nvSpPr>
      <dsp:spPr>
        <a:xfrm rot="5400000">
          <a:off x="375254" y="159116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D8884-96A2-FF45-95CF-606E72428DA8}">
      <dsp:nvSpPr>
        <dsp:cNvPr id="0" name=""/>
        <dsp:cNvSpPr/>
      </dsp:nvSpPr>
      <dsp:spPr>
        <a:xfrm>
          <a:off x="186754" y="215260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旧标准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直接引入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自行管理依赖</a:t>
          </a:r>
        </a:p>
      </dsp:txBody>
      <dsp:txXfrm>
        <a:off x="186754" y="2152600"/>
        <a:ext cx="1696419" cy="1487011"/>
      </dsp:txXfrm>
    </dsp:sp>
    <dsp:sp modelId="{16D76CA0-617D-3444-813F-36B0ADD6D8B2}">
      <dsp:nvSpPr>
        <dsp:cNvPr id="0" name=""/>
        <dsp:cNvSpPr/>
      </dsp:nvSpPr>
      <dsp:spPr>
        <a:xfrm>
          <a:off x="1563094" y="1452830"/>
          <a:ext cx="320079" cy="32007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05797-391B-BE4F-AB68-674700FAC7D2}">
      <dsp:nvSpPr>
        <dsp:cNvPr id="0" name=""/>
        <dsp:cNvSpPr/>
      </dsp:nvSpPr>
      <dsp:spPr>
        <a:xfrm rot="5400000">
          <a:off x="2452003" y="1077275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233B-B66C-3542-9932-A33519843525}">
      <dsp:nvSpPr>
        <dsp:cNvPr id="0" name=""/>
        <dsp:cNvSpPr/>
      </dsp:nvSpPr>
      <dsp:spPr>
        <a:xfrm>
          <a:off x="2263503" y="1638707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运行时加载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Seajs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Requirejs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2263503" y="1638707"/>
        <a:ext cx="1696419" cy="1487011"/>
      </dsp:txXfrm>
    </dsp:sp>
    <dsp:sp modelId="{18496D84-D62E-934E-897B-AD45F59FBEC4}">
      <dsp:nvSpPr>
        <dsp:cNvPr id="0" name=""/>
        <dsp:cNvSpPr/>
      </dsp:nvSpPr>
      <dsp:spPr>
        <a:xfrm>
          <a:off x="3639843" y="938937"/>
          <a:ext cx="320079" cy="32007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16283-EA44-7E4A-872E-82A896BAD351}">
      <dsp:nvSpPr>
        <dsp:cNvPr id="0" name=""/>
        <dsp:cNvSpPr/>
      </dsp:nvSpPr>
      <dsp:spPr>
        <a:xfrm rot="5400000">
          <a:off x="4528752" y="563381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2349-950D-D84C-8742-87994D335792}">
      <dsp:nvSpPr>
        <dsp:cNvPr id="0" name=""/>
        <dsp:cNvSpPr/>
      </dsp:nvSpPr>
      <dsp:spPr>
        <a:xfrm>
          <a:off x="4340252" y="1124813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预编译</a:t>
          </a:r>
          <a:r>
            <a:rPr lang="en-US" altLang="zh-CN" sz="2000" kern="1200" dirty="0" smtClean="0">
              <a:latin typeface="微软雅黑"/>
              <a:ea typeface="微软雅黑"/>
              <a:cs typeface="微软雅黑"/>
            </a:rPr>
            <a:t>/</a:t>
          </a: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打包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Webpack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Rollup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4340252" y="1124813"/>
        <a:ext cx="1696419" cy="1487011"/>
      </dsp:txXfrm>
    </dsp:sp>
    <dsp:sp modelId="{A1DC3D22-CADA-514C-8F0E-8E50DC1E6219}">
      <dsp:nvSpPr>
        <dsp:cNvPr id="0" name=""/>
        <dsp:cNvSpPr/>
      </dsp:nvSpPr>
      <dsp:spPr>
        <a:xfrm>
          <a:off x="5716592" y="425043"/>
          <a:ext cx="320079" cy="32007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1D8FB-9123-5B4D-BFEA-81BA09D57F43}">
      <dsp:nvSpPr>
        <dsp:cNvPr id="0" name=""/>
        <dsp:cNvSpPr/>
      </dsp:nvSpPr>
      <dsp:spPr>
        <a:xfrm rot="5400000">
          <a:off x="6605501" y="4948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2E0C2-D3A9-B247-A1AB-05E88B5107E4}">
      <dsp:nvSpPr>
        <dsp:cNvPr id="0" name=""/>
        <dsp:cNvSpPr/>
      </dsp:nvSpPr>
      <dsp:spPr>
        <a:xfrm>
          <a:off x="6417001" y="61092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新标准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smtClean="0">
              <a:latin typeface="微软雅黑"/>
              <a:ea typeface="微软雅黑"/>
              <a:cs typeface="微软雅黑"/>
            </a:rPr>
            <a:t>System</a:t>
          </a: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200" kern="1200" dirty="0" smtClean="0">
              <a:latin typeface="微软雅黑"/>
              <a:ea typeface="微软雅黑"/>
              <a:cs typeface="微软雅黑"/>
            </a:rPr>
            <a:t>Loader</a:t>
          </a: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 </a:t>
          </a:r>
          <a:r>
            <a:rPr lang="en-US" altLang="zh-CN" sz="1200" kern="1200" dirty="0" smtClean="0">
              <a:latin typeface="微软雅黑"/>
              <a:ea typeface="微软雅黑"/>
              <a:cs typeface="微软雅黑"/>
            </a:rPr>
            <a:t>API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 smtClean="0">
              <a:latin typeface="微软雅黑"/>
              <a:ea typeface="微软雅黑"/>
              <a:cs typeface="微软雅黑"/>
            </a:rPr>
            <a:t>SystemJS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6417001" y="610920"/>
        <a:ext cx="1696419" cy="1487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02EB-B3E9-4641-8E7F-D84202A4D3E6}">
      <dsp:nvSpPr>
        <dsp:cNvPr id="0" name=""/>
        <dsp:cNvSpPr/>
      </dsp:nvSpPr>
      <dsp:spPr>
        <a:xfrm rot="5400000">
          <a:off x="375254" y="159116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D8884-96A2-FF45-95CF-606E72428DA8}">
      <dsp:nvSpPr>
        <dsp:cNvPr id="0" name=""/>
        <dsp:cNvSpPr/>
      </dsp:nvSpPr>
      <dsp:spPr>
        <a:xfrm>
          <a:off x="186754" y="215260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标准管里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手工下载</a:t>
          </a:r>
        </a:p>
      </dsp:txBody>
      <dsp:txXfrm>
        <a:off x="186754" y="2152600"/>
        <a:ext cx="1696419" cy="1487011"/>
      </dsp:txXfrm>
    </dsp:sp>
    <dsp:sp modelId="{16D76CA0-617D-3444-813F-36B0ADD6D8B2}">
      <dsp:nvSpPr>
        <dsp:cNvPr id="0" name=""/>
        <dsp:cNvSpPr/>
      </dsp:nvSpPr>
      <dsp:spPr>
        <a:xfrm>
          <a:off x="1563094" y="1452830"/>
          <a:ext cx="320079" cy="320079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05797-391B-BE4F-AB68-674700FAC7D2}">
      <dsp:nvSpPr>
        <dsp:cNvPr id="0" name=""/>
        <dsp:cNvSpPr/>
      </dsp:nvSpPr>
      <dsp:spPr>
        <a:xfrm rot="5400000">
          <a:off x="2452003" y="1077275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C233B-B66C-3542-9932-A33519843525}">
      <dsp:nvSpPr>
        <dsp:cNvPr id="0" name=""/>
        <dsp:cNvSpPr/>
      </dsp:nvSpPr>
      <dsp:spPr>
        <a:xfrm>
          <a:off x="2263503" y="1638707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自定义管理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手工下载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自定义目录结构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2263503" y="1638707"/>
        <a:ext cx="1696419" cy="1487011"/>
      </dsp:txXfrm>
    </dsp:sp>
    <dsp:sp modelId="{18496D84-D62E-934E-897B-AD45F59FBEC4}">
      <dsp:nvSpPr>
        <dsp:cNvPr id="0" name=""/>
        <dsp:cNvSpPr/>
      </dsp:nvSpPr>
      <dsp:spPr>
        <a:xfrm>
          <a:off x="3639843" y="938937"/>
          <a:ext cx="320079" cy="320079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16283-EA44-7E4A-872E-82A896BAD351}">
      <dsp:nvSpPr>
        <dsp:cNvPr id="0" name=""/>
        <dsp:cNvSpPr/>
      </dsp:nvSpPr>
      <dsp:spPr>
        <a:xfrm rot="5400000">
          <a:off x="4528752" y="563381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2349-950D-D84C-8742-87994D335792}">
      <dsp:nvSpPr>
        <dsp:cNvPr id="0" name=""/>
        <dsp:cNvSpPr/>
      </dsp:nvSpPr>
      <dsp:spPr>
        <a:xfrm>
          <a:off x="4340252" y="1124813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百家争鸣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Npm</a:t>
          </a: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/Yarn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Jspm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Bower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smtClean="0">
              <a:latin typeface="微软雅黑"/>
              <a:ea typeface="微软雅黑"/>
              <a:cs typeface="微软雅黑"/>
            </a:rPr>
            <a:t>Component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Jamjs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</dsp:txBody>
      <dsp:txXfrm>
        <a:off x="4340252" y="1124813"/>
        <a:ext cx="1696419" cy="1487011"/>
      </dsp:txXfrm>
    </dsp:sp>
    <dsp:sp modelId="{A1DC3D22-CADA-514C-8F0E-8E50DC1E6219}">
      <dsp:nvSpPr>
        <dsp:cNvPr id="0" name=""/>
        <dsp:cNvSpPr/>
      </dsp:nvSpPr>
      <dsp:spPr>
        <a:xfrm>
          <a:off x="5716592" y="425043"/>
          <a:ext cx="320079" cy="320079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1D8FB-9123-5B4D-BFEA-81BA09D57F43}">
      <dsp:nvSpPr>
        <dsp:cNvPr id="0" name=""/>
        <dsp:cNvSpPr/>
      </dsp:nvSpPr>
      <dsp:spPr>
        <a:xfrm rot="5400000">
          <a:off x="6605501" y="49488"/>
          <a:ext cx="1129253" cy="1879053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2E0C2-D3A9-B247-A1AB-05E88B5107E4}">
      <dsp:nvSpPr>
        <dsp:cNvPr id="0" name=""/>
        <dsp:cNvSpPr/>
      </dsp:nvSpPr>
      <dsp:spPr>
        <a:xfrm>
          <a:off x="6417001" y="610920"/>
          <a:ext cx="1696419" cy="148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/>
              <a:ea typeface="微软雅黑"/>
              <a:cs typeface="微软雅黑"/>
            </a:rPr>
            <a:t>统一化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 smtClean="0">
              <a:latin typeface="微软雅黑"/>
              <a:ea typeface="微软雅黑"/>
              <a:cs typeface="微软雅黑"/>
            </a:rPr>
            <a:t>Npm</a:t>
          </a:r>
          <a:r>
            <a:rPr lang="en-US" altLang="zh-CN" sz="1600" kern="1200" dirty="0" smtClean="0">
              <a:latin typeface="微软雅黑"/>
              <a:ea typeface="微软雅黑"/>
              <a:cs typeface="微软雅黑"/>
            </a:rPr>
            <a:t>/Yarn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6417001" y="610920"/>
        <a:ext cx="1696419" cy="14870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87788-D1F0-2548-AD0A-D6DB5DA390D5}">
      <dsp:nvSpPr>
        <dsp:cNvPr id="0" name=""/>
        <dsp:cNvSpPr/>
      </dsp:nvSpPr>
      <dsp:spPr>
        <a:xfrm>
          <a:off x="2305" y="93"/>
          <a:ext cx="2247423" cy="8989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Angular</a:t>
          </a:r>
          <a:endParaRPr lang="zh-CN" altLang="en-US" sz="2400" kern="1200" dirty="0"/>
        </a:p>
      </dsp:txBody>
      <dsp:txXfrm>
        <a:off x="2305" y="93"/>
        <a:ext cx="2247423" cy="898969"/>
      </dsp:txXfrm>
    </dsp:sp>
    <dsp:sp modelId="{BF0A8F11-AD74-0640-B1A9-1FBEFFFB7CF7}">
      <dsp:nvSpPr>
        <dsp:cNvPr id="0" name=""/>
        <dsp:cNvSpPr/>
      </dsp:nvSpPr>
      <dsp:spPr>
        <a:xfrm>
          <a:off x="2305" y="899063"/>
          <a:ext cx="2247423" cy="24595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 smtClean="0"/>
            <a:t>v1.x IE8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 smtClean="0"/>
            <a:t>v2.x IE9</a:t>
          </a:r>
          <a:endParaRPr lang="zh-CN" altLang="en-US" sz="2400" kern="1200" dirty="0"/>
        </a:p>
      </dsp:txBody>
      <dsp:txXfrm>
        <a:off x="2305" y="899063"/>
        <a:ext cx="2247423" cy="2459519"/>
      </dsp:txXfrm>
    </dsp:sp>
    <dsp:sp modelId="{B6DAC152-217A-794E-B9A6-2D834CB3E085}">
      <dsp:nvSpPr>
        <dsp:cNvPr id="0" name=""/>
        <dsp:cNvSpPr/>
      </dsp:nvSpPr>
      <dsp:spPr>
        <a:xfrm>
          <a:off x="2564368" y="93"/>
          <a:ext cx="2247423" cy="8989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React</a:t>
          </a:r>
          <a:endParaRPr lang="zh-CN" altLang="en-US" sz="2400" kern="1200" dirty="0"/>
        </a:p>
      </dsp:txBody>
      <dsp:txXfrm>
        <a:off x="2564368" y="93"/>
        <a:ext cx="2247423" cy="898969"/>
      </dsp:txXfrm>
    </dsp:sp>
    <dsp:sp modelId="{8EB28073-7403-BC40-9484-8CF42908DBD0}">
      <dsp:nvSpPr>
        <dsp:cNvPr id="0" name=""/>
        <dsp:cNvSpPr/>
      </dsp:nvSpPr>
      <dsp:spPr>
        <a:xfrm>
          <a:off x="2564368" y="899063"/>
          <a:ext cx="2247423" cy="24595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 smtClean="0"/>
            <a:t>IE8</a:t>
          </a:r>
          <a:endParaRPr lang="zh-CN" altLang="en-US" sz="2400" kern="1200" dirty="0"/>
        </a:p>
      </dsp:txBody>
      <dsp:txXfrm>
        <a:off x="2564368" y="899063"/>
        <a:ext cx="2247423" cy="2459519"/>
      </dsp:txXfrm>
    </dsp:sp>
    <dsp:sp modelId="{431CF382-638B-CE40-9BF2-92F52271B110}">
      <dsp:nvSpPr>
        <dsp:cNvPr id="0" name=""/>
        <dsp:cNvSpPr/>
      </dsp:nvSpPr>
      <dsp:spPr>
        <a:xfrm>
          <a:off x="5126431" y="93"/>
          <a:ext cx="2247423" cy="8989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Vue</a:t>
          </a:r>
          <a:endParaRPr lang="zh-CN" altLang="en-US" sz="2400" kern="1200" dirty="0"/>
        </a:p>
      </dsp:txBody>
      <dsp:txXfrm>
        <a:off x="5126431" y="93"/>
        <a:ext cx="2247423" cy="898969"/>
      </dsp:txXfrm>
    </dsp:sp>
    <dsp:sp modelId="{558FAD66-7B81-2B45-8AD8-7BE7DB410968}">
      <dsp:nvSpPr>
        <dsp:cNvPr id="0" name=""/>
        <dsp:cNvSpPr/>
      </dsp:nvSpPr>
      <dsp:spPr>
        <a:xfrm>
          <a:off x="5126431" y="899063"/>
          <a:ext cx="2247423" cy="24595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 smtClean="0"/>
            <a:t>IE9</a:t>
          </a:r>
          <a:endParaRPr lang="zh-CN" altLang="en-US" sz="2400" kern="1200" dirty="0"/>
        </a:p>
      </dsp:txBody>
      <dsp:txXfrm>
        <a:off x="5126431" y="899063"/>
        <a:ext cx="2247423" cy="24595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0B73-1066-184F-802D-D0EED7B07CF7}">
      <dsp:nvSpPr>
        <dsp:cNvPr id="0" name=""/>
        <dsp:cNvSpPr/>
      </dsp:nvSpPr>
      <dsp:spPr>
        <a:xfrm>
          <a:off x="27" y="19496"/>
          <a:ext cx="2589609" cy="10358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latin typeface="Microsoft YaHei" charset="-122"/>
              <a:ea typeface="Microsoft YaHei" charset="-122"/>
              <a:cs typeface="Microsoft YaHei" charset="-122"/>
            </a:rPr>
            <a:t>WinXP</a:t>
          </a: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或更低版本</a:t>
          </a:r>
          <a:endParaRPr lang="zh-CN" altLang="en-US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" y="19496"/>
        <a:ext cx="2589609" cy="1035843"/>
      </dsp:txXfrm>
    </dsp:sp>
    <dsp:sp modelId="{95FFD5F8-9C45-8948-8137-69F24A33DA67}">
      <dsp:nvSpPr>
        <dsp:cNvPr id="0" name=""/>
        <dsp:cNvSpPr/>
      </dsp:nvSpPr>
      <dsp:spPr>
        <a:xfrm>
          <a:off x="27" y="1055340"/>
          <a:ext cx="2589609" cy="2283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方案一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升级系统到</a:t>
          </a:r>
          <a:r>
            <a:rPr lang="en-US" altLang="zh-CN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Win7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IE9</a:t>
          </a: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或更高版本浏览器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方案二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Chrome</a:t>
          </a: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浏览器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" y="1055340"/>
        <a:ext cx="2589609" cy="2283840"/>
      </dsp:txXfrm>
    </dsp:sp>
    <dsp:sp modelId="{2ADBCF2D-B98A-7847-8632-96890DEC8F66}">
      <dsp:nvSpPr>
        <dsp:cNvPr id="0" name=""/>
        <dsp:cNvSpPr/>
      </dsp:nvSpPr>
      <dsp:spPr>
        <a:xfrm>
          <a:off x="2952181" y="19496"/>
          <a:ext cx="2589609" cy="1035843"/>
        </a:xfrm>
        <a:prstGeom prst="rect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Win7</a:t>
          </a:r>
          <a:r>
            <a:rPr lang="zh-CN" altLang="en-US" sz="2000" kern="1200" dirty="0" smtClean="0">
              <a:latin typeface="Microsoft YaHei" charset="-122"/>
              <a:ea typeface="Microsoft YaHei" charset="-122"/>
              <a:cs typeface="Microsoft YaHei" charset="-122"/>
            </a:rPr>
            <a:t>或更高版本</a:t>
          </a:r>
          <a:endParaRPr lang="zh-CN" altLang="en-US" sz="20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952181" y="19496"/>
        <a:ext cx="2589609" cy="1035843"/>
      </dsp:txXfrm>
    </dsp:sp>
    <dsp:sp modelId="{BACB4F52-334F-3840-B838-8765548034F4}">
      <dsp:nvSpPr>
        <dsp:cNvPr id="0" name=""/>
        <dsp:cNvSpPr/>
      </dsp:nvSpPr>
      <dsp:spPr>
        <a:xfrm>
          <a:off x="2952181" y="1055340"/>
          <a:ext cx="2589609" cy="2283840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IE9</a:t>
          </a: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或更高版本浏览器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安装</a:t>
          </a:r>
          <a:r>
            <a:rPr lang="en-US" altLang="zh-CN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Chrome</a:t>
          </a:r>
          <a:r>
            <a:rPr lang="zh-CN" altLang="en-US" sz="1400" kern="1200" dirty="0" smtClean="0">
              <a:latin typeface="Microsoft YaHei" charset="-122"/>
              <a:ea typeface="Microsoft YaHei" charset="-122"/>
              <a:cs typeface="Microsoft YaHei" charset="-122"/>
            </a:rPr>
            <a:t>浏览器</a:t>
          </a:r>
          <a:endParaRPr lang="zh-CN" altLang="en-US" sz="14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952181" y="1055340"/>
        <a:ext cx="2589609" cy="2283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71D90-06DE-E147-9200-AFEDC739DF4F}">
      <dsp:nvSpPr>
        <dsp:cNvPr id="0" name=""/>
        <dsp:cNvSpPr/>
      </dsp:nvSpPr>
      <dsp:spPr>
        <a:xfrm>
          <a:off x="4219" y="1495266"/>
          <a:ext cx="1301502" cy="1073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简单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强大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稳定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易用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</dsp:txBody>
      <dsp:txXfrm>
        <a:off x="28922" y="1519969"/>
        <a:ext cx="1252096" cy="794032"/>
      </dsp:txXfrm>
    </dsp:sp>
    <dsp:sp modelId="{C6ADFAC8-C68C-994E-A95C-38BF5D65A2F9}">
      <dsp:nvSpPr>
        <dsp:cNvPr id="0" name=""/>
        <dsp:cNvSpPr/>
      </dsp:nvSpPr>
      <dsp:spPr>
        <a:xfrm>
          <a:off x="734693" y="1747568"/>
          <a:ext cx="1440285" cy="1440285"/>
        </a:xfrm>
        <a:prstGeom prst="leftCircularArrow">
          <a:avLst>
            <a:gd name="adj1" fmla="val 3189"/>
            <a:gd name="adj2" fmla="val 392719"/>
            <a:gd name="adj3" fmla="val 2168230"/>
            <a:gd name="adj4" fmla="val 9024489"/>
            <a:gd name="adj5" fmla="val 372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FBB83-A505-2A4F-9D44-2CE42FA0FE03}">
      <dsp:nvSpPr>
        <dsp:cNvPr id="0" name=""/>
        <dsp:cNvSpPr/>
      </dsp:nvSpPr>
      <dsp:spPr>
        <a:xfrm>
          <a:off x="293442" y="2338705"/>
          <a:ext cx="1156891" cy="4600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/>
              <a:ea typeface="微软雅黑"/>
              <a:cs typeface="微软雅黑"/>
            </a:rPr>
            <a:t>基础框架</a:t>
          </a:r>
          <a:endParaRPr lang="zh-CN" altLang="en-US" sz="1900" kern="1200" dirty="0">
            <a:latin typeface="微软雅黑"/>
            <a:ea typeface="微软雅黑"/>
            <a:cs typeface="微软雅黑"/>
          </a:endParaRPr>
        </a:p>
      </dsp:txBody>
      <dsp:txXfrm>
        <a:off x="306917" y="2352180"/>
        <a:ext cx="1129941" cy="433107"/>
      </dsp:txXfrm>
    </dsp:sp>
    <dsp:sp modelId="{46672165-92BC-894B-972B-F904185671DB}">
      <dsp:nvSpPr>
        <dsp:cNvPr id="0" name=""/>
        <dsp:cNvSpPr/>
      </dsp:nvSpPr>
      <dsp:spPr>
        <a:xfrm>
          <a:off x="1669025" y="1495266"/>
          <a:ext cx="1301502" cy="1073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3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路由设计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数据处理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多语言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调试支持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原生桥支持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</dsp:txBody>
      <dsp:txXfrm>
        <a:off x="1693728" y="1749998"/>
        <a:ext cx="1252096" cy="794032"/>
      </dsp:txXfrm>
    </dsp:sp>
    <dsp:sp modelId="{C2192277-0725-2C4A-9AB6-BC46521E7D50}">
      <dsp:nvSpPr>
        <dsp:cNvPr id="0" name=""/>
        <dsp:cNvSpPr/>
      </dsp:nvSpPr>
      <dsp:spPr>
        <a:xfrm>
          <a:off x="2388653" y="834055"/>
          <a:ext cx="1606588" cy="1606588"/>
        </a:xfrm>
        <a:prstGeom prst="circularArrow">
          <a:avLst>
            <a:gd name="adj1" fmla="val 2859"/>
            <a:gd name="adj2" fmla="val 349344"/>
            <a:gd name="adj3" fmla="val 19475145"/>
            <a:gd name="adj4" fmla="val 12575511"/>
            <a:gd name="adj5" fmla="val 3335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F2995-26F4-D841-8906-E19DEB74893D}">
      <dsp:nvSpPr>
        <dsp:cNvPr id="0" name=""/>
        <dsp:cNvSpPr/>
      </dsp:nvSpPr>
      <dsp:spPr>
        <a:xfrm>
          <a:off x="1958248" y="1265237"/>
          <a:ext cx="1156891" cy="460057"/>
        </a:xfrm>
        <a:prstGeom prst="roundRect">
          <a:avLst>
            <a:gd name="adj" fmla="val 10000"/>
          </a:avLst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/>
              <a:ea typeface="微软雅黑"/>
              <a:cs typeface="微软雅黑"/>
            </a:rPr>
            <a:t>核心扩展</a:t>
          </a:r>
          <a:endParaRPr lang="zh-CN" altLang="en-US" sz="1900" kern="1200" dirty="0">
            <a:latin typeface="微软雅黑"/>
            <a:ea typeface="微软雅黑"/>
            <a:cs typeface="微软雅黑"/>
          </a:endParaRPr>
        </a:p>
      </dsp:txBody>
      <dsp:txXfrm>
        <a:off x="1971723" y="1278712"/>
        <a:ext cx="1129941" cy="433107"/>
      </dsp:txXfrm>
    </dsp:sp>
    <dsp:sp modelId="{1943DB6C-C88C-9D48-8885-ACB8360D8658}">
      <dsp:nvSpPr>
        <dsp:cNvPr id="0" name=""/>
        <dsp:cNvSpPr/>
      </dsp:nvSpPr>
      <dsp:spPr>
        <a:xfrm>
          <a:off x="3333830" y="1495266"/>
          <a:ext cx="1301502" cy="1073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开发工具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模拟数据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模拟器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</dsp:txBody>
      <dsp:txXfrm>
        <a:off x="3358533" y="1519969"/>
        <a:ext cx="1252096" cy="794032"/>
      </dsp:txXfrm>
    </dsp:sp>
    <dsp:sp modelId="{8DB3BE1E-D2D2-B64F-9324-C7ABD37AD9F6}">
      <dsp:nvSpPr>
        <dsp:cNvPr id="0" name=""/>
        <dsp:cNvSpPr/>
      </dsp:nvSpPr>
      <dsp:spPr>
        <a:xfrm>
          <a:off x="4064304" y="1747568"/>
          <a:ext cx="1440285" cy="1440285"/>
        </a:xfrm>
        <a:prstGeom prst="leftCircularArrow">
          <a:avLst>
            <a:gd name="adj1" fmla="val 3189"/>
            <a:gd name="adj2" fmla="val 392719"/>
            <a:gd name="adj3" fmla="val 2168230"/>
            <a:gd name="adj4" fmla="val 9024489"/>
            <a:gd name="adj5" fmla="val 3720"/>
          </a:avLst>
        </a:prstGeom>
        <a:solidFill>
          <a:schemeClr val="accent4">
            <a:hueOff val="-2976514"/>
            <a:satOff val="17933"/>
            <a:lumOff val="14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343FD-08CD-E048-8028-E6DE71BFEC72}">
      <dsp:nvSpPr>
        <dsp:cNvPr id="0" name=""/>
        <dsp:cNvSpPr/>
      </dsp:nvSpPr>
      <dsp:spPr>
        <a:xfrm>
          <a:off x="3623053" y="2338705"/>
          <a:ext cx="1156891" cy="460057"/>
        </a:xfrm>
        <a:prstGeom prst="roundRect">
          <a:avLst>
            <a:gd name="adj" fmla="val 10000"/>
          </a:avLst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/>
              <a:ea typeface="微软雅黑"/>
              <a:cs typeface="微软雅黑"/>
            </a:rPr>
            <a:t>工具支持</a:t>
          </a:r>
          <a:endParaRPr lang="zh-CN" altLang="en-US" sz="1900" kern="1200" dirty="0">
            <a:latin typeface="微软雅黑"/>
            <a:ea typeface="微软雅黑"/>
            <a:cs typeface="微软雅黑"/>
          </a:endParaRPr>
        </a:p>
      </dsp:txBody>
      <dsp:txXfrm>
        <a:off x="3636528" y="2352180"/>
        <a:ext cx="1129941" cy="433107"/>
      </dsp:txXfrm>
    </dsp:sp>
    <dsp:sp modelId="{05842175-897C-EB44-B561-9D2592430D78}">
      <dsp:nvSpPr>
        <dsp:cNvPr id="0" name=""/>
        <dsp:cNvSpPr/>
      </dsp:nvSpPr>
      <dsp:spPr>
        <a:xfrm>
          <a:off x="4998636" y="1495266"/>
          <a:ext cx="1301502" cy="1073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9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基础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金融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业务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</dsp:txBody>
      <dsp:txXfrm>
        <a:off x="5023339" y="1749998"/>
        <a:ext cx="1252096" cy="794032"/>
      </dsp:txXfrm>
    </dsp:sp>
    <dsp:sp modelId="{8517E30B-8C45-3240-8941-8BC263D87960}">
      <dsp:nvSpPr>
        <dsp:cNvPr id="0" name=""/>
        <dsp:cNvSpPr/>
      </dsp:nvSpPr>
      <dsp:spPr>
        <a:xfrm>
          <a:off x="5718264" y="834055"/>
          <a:ext cx="1606588" cy="1606588"/>
        </a:xfrm>
        <a:prstGeom prst="circularArrow">
          <a:avLst>
            <a:gd name="adj1" fmla="val 2859"/>
            <a:gd name="adj2" fmla="val 349344"/>
            <a:gd name="adj3" fmla="val 19475145"/>
            <a:gd name="adj4" fmla="val 12575511"/>
            <a:gd name="adj5" fmla="val 3335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C2E59-E377-8D43-8C2D-31AD8B08824C}">
      <dsp:nvSpPr>
        <dsp:cNvPr id="0" name=""/>
        <dsp:cNvSpPr/>
      </dsp:nvSpPr>
      <dsp:spPr>
        <a:xfrm>
          <a:off x="5287859" y="1265237"/>
          <a:ext cx="1156891" cy="460057"/>
        </a:xfrm>
        <a:prstGeom prst="roundRect">
          <a:avLst>
            <a:gd name="adj" fmla="val 10000"/>
          </a:avLst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/>
              <a:ea typeface="微软雅黑"/>
              <a:cs typeface="微软雅黑"/>
            </a:rPr>
            <a:t>组件扩展</a:t>
          </a:r>
          <a:endParaRPr lang="zh-CN" altLang="en-US" sz="1900" kern="1200" dirty="0">
            <a:latin typeface="微软雅黑"/>
            <a:ea typeface="微软雅黑"/>
            <a:cs typeface="微软雅黑"/>
          </a:endParaRPr>
        </a:p>
      </dsp:txBody>
      <dsp:txXfrm>
        <a:off x="5301334" y="1278712"/>
        <a:ext cx="1129941" cy="433107"/>
      </dsp:txXfrm>
    </dsp:sp>
    <dsp:sp modelId="{433E3B6E-C3DA-5E42-9780-21697CBDD8B3}">
      <dsp:nvSpPr>
        <dsp:cNvPr id="0" name=""/>
        <dsp:cNvSpPr/>
      </dsp:nvSpPr>
      <dsp:spPr>
        <a:xfrm>
          <a:off x="6663442" y="1495266"/>
          <a:ext cx="1301502" cy="1073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开发规范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工程管理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600" kern="1200" dirty="0" smtClean="0">
              <a:latin typeface="微软雅黑"/>
              <a:ea typeface="微软雅黑"/>
              <a:cs typeface="微软雅黑"/>
            </a:rPr>
            <a:t>组件规范</a:t>
          </a:r>
          <a:endParaRPr lang="zh-CN" altLang="en-US" sz="600" kern="1200" dirty="0">
            <a:latin typeface="微软雅黑"/>
            <a:ea typeface="微软雅黑"/>
            <a:cs typeface="微软雅黑"/>
          </a:endParaRPr>
        </a:p>
      </dsp:txBody>
      <dsp:txXfrm>
        <a:off x="6688145" y="1519969"/>
        <a:ext cx="1252096" cy="794032"/>
      </dsp:txXfrm>
    </dsp:sp>
    <dsp:sp modelId="{49103B0A-18D2-9C4B-9EE4-E87D0F28E9C9}">
      <dsp:nvSpPr>
        <dsp:cNvPr id="0" name=""/>
        <dsp:cNvSpPr/>
      </dsp:nvSpPr>
      <dsp:spPr>
        <a:xfrm>
          <a:off x="6952665" y="2338705"/>
          <a:ext cx="1156891" cy="460057"/>
        </a:xfrm>
        <a:prstGeom prst="roundRect">
          <a:avLst>
            <a:gd name="adj" fmla="val 10000"/>
          </a:avLst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/>
              <a:ea typeface="微软雅黑"/>
              <a:cs typeface="微软雅黑"/>
            </a:rPr>
            <a:t>规范定制</a:t>
          </a:r>
          <a:endParaRPr lang="zh-CN" altLang="en-US" sz="1900" kern="1200" dirty="0">
            <a:latin typeface="微软雅黑"/>
            <a:ea typeface="微软雅黑"/>
            <a:cs typeface="微软雅黑"/>
          </a:endParaRPr>
        </a:p>
      </dsp:txBody>
      <dsp:txXfrm>
        <a:off x="6966140" y="2352180"/>
        <a:ext cx="1129941" cy="433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3EA00-F6E2-DF4E-9D31-C6266D044FD4}" type="datetimeFigureOut">
              <a:rPr kumimoji="1" lang="zh-CN" altLang="en-US" smtClean="0"/>
              <a:t>17/3/30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B1EB5-1308-C24A-936C-D98C28C524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53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87B38B5-5CDC-4313-AF99-AECF7B56753B}" type="datetimeFigureOut">
              <a:rPr lang="zh-CN" altLang="en-US"/>
              <a:pPr>
                <a:defRPr/>
              </a:pPr>
              <a:t>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5FC8FF-68D7-4EC5-BF97-7C02CE28B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9AFB84B-8F32-4E05-87A5-2BA42ABADB8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0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5FC8FF-68D7-4EC5-BF97-7C02CE28BDC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84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4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5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1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5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5FC8FF-68D7-4EC5-BF97-7C02CE28BDC3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2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2" name="图片 11" descr="屏幕快照 2016-10-20 上午11.11.1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1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bg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376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0" y="588965"/>
            <a:ext cx="9144000" cy="4554537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Object 164"/>
          <p:cNvGraphicFramePr>
            <a:graphicFrameLocks noChangeAspect="1"/>
          </p:cNvGraphicFramePr>
          <p:nvPr userDrawn="1"/>
        </p:nvGraphicFramePr>
        <p:xfrm>
          <a:off x="4114800" y="2490788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r:id="rId4" imgW="392470" imgH="741332" progId="Equation.3">
                  <p:embed/>
                </p:oleObj>
              </mc:Choice>
              <mc:Fallback>
                <p:oleObj r:id="rId4" imgW="392470" imgH="7413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90788"/>
                        <a:ext cx="114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534988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7214726" y="246286"/>
            <a:ext cx="1855678" cy="2880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携手共进，共赢未来！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292100" y="89570"/>
            <a:ext cx="6203032" cy="42115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000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dirty="0"/>
          </a:p>
        </p:txBody>
      </p:sp>
      <p:grpSp>
        <p:nvGrpSpPr>
          <p:cNvPr id="3" name="组 2"/>
          <p:cNvGrpSpPr/>
          <p:nvPr userDrawn="1"/>
        </p:nvGrpSpPr>
        <p:grpSpPr>
          <a:xfrm>
            <a:off x="7853999" y="4715522"/>
            <a:ext cx="1254881" cy="446276"/>
            <a:chOff x="7627821" y="4582236"/>
            <a:chExt cx="1394312" cy="495862"/>
          </a:xfrm>
        </p:grpSpPr>
        <p:pic>
          <p:nvPicPr>
            <p:cNvPr id="14" name="Picture 5" descr="公司LOGO(大)"/>
            <p:cNvPicPr>
              <a:picLocks noChangeAspect="1" noChangeArrowheads="1"/>
            </p:cNvPicPr>
            <p:nvPr userDrawn="1"/>
          </p:nvPicPr>
          <p:blipFill rotWithShape="1">
            <a:blip r:embed="rId6">
              <a:alphaModFix amt="70000"/>
            </a:blip>
            <a:srcRect r="83384"/>
            <a:stretch/>
          </p:blipFill>
          <p:spPr bwMode="auto">
            <a:xfrm>
              <a:off x="7627821" y="4600987"/>
              <a:ext cx="404911" cy="42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文本框 1"/>
            <p:cNvSpPr txBox="1"/>
            <p:nvPr userDrawn="1"/>
          </p:nvSpPr>
          <p:spPr>
            <a:xfrm>
              <a:off x="7890770" y="4582236"/>
              <a:ext cx="1131363" cy="49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中信银行</a:t>
              </a:r>
              <a:endParaRPr kumimoji="1" lang="en-US" altLang="zh-CN" sz="1600" b="1" dirty="0" smtClean="0">
                <a:solidFill>
                  <a:srgbClr val="0D235B">
                    <a:alpha val="70000"/>
                  </a:srgbClr>
                </a:solidFill>
                <a:latin typeface="楷体"/>
                <a:ea typeface="楷体"/>
                <a:cs typeface="楷体"/>
              </a:endParaRPr>
            </a:p>
            <a:p>
              <a:pPr algn="ctr"/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CHINA</a:t>
              </a:r>
              <a:r>
                <a:rPr kumimoji="1" lang="zh-CN" altLang="en-US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 </a:t>
              </a:r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CITIC</a:t>
              </a:r>
              <a:r>
                <a:rPr kumimoji="1" lang="zh-CN" altLang="en-US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 </a:t>
              </a:r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BANK</a:t>
              </a:r>
              <a:endParaRPr kumimoji="1" lang="zh-CN" altLang="en-US" sz="700" b="1" dirty="0">
                <a:solidFill>
                  <a:srgbClr val="0D235B">
                    <a:alpha val="70000"/>
                  </a:srgbClr>
                </a:solidFill>
                <a:latin typeface="楷体"/>
                <a:ea typeface="楷体"/>
                <a:cs typeface="楷体"/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915566"/>
            <a:ext cx="7992888" cy="3816424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讨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bg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88" y="0"/>
            <a:ext cx="91376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3"/>
          <p:cNvGrpSpPr/>
          <p:nvPr userDrawn="1"/>
        </p:nvGrpSpPr>
        <p:grpSpPr>
          <a:xfrm>
            <a:off x="3071802" y="1285866"/>
            <a:ext cx="2928414" cy="3001868"/>
            <a:chOff x="357158" y="928676"/>
            <a:chExt cx="2522727" cy="2586006"/>
          </a:xfrm>
          <a:solidFill>
            <a:schemeClr val="bg1">
              <a:lumMod val="50000"/>
            </a:schemeClr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158" y="928676"/>
              <a:ext cx="722862" cy="2586006"/>
            </a:xfrm>
            <a:custGeom>
              <a:avLst/>
              <a:gdLst/>
              <a:ahLst/>
              <a:cxnLst>
                <a:cxn ang="0">
                  <a:pos x="412" y="479"/>
                </a:cxn>
                <a:cxn ang="0">
                  <a:pos x="399" y="421"/>
                </a:cxn>
                <a:cxn ang="0">
                  <a:pos x="392" y="355"/>
                </a:cxn>
                <a:cxn ang="0">
                  <a:pos x="357" y="279"/>
                </a:cxn>
                <a:cxn ang="0">
                  <a:pos x="281" y="256"/>
                </a:cxn>
                <a:cxn ang="0">
                  <a:pos x="221" y="259"/>
                </a:cxn>
                <a:cxn ang="0">
                  <a:pos x="161" y="321"/>
                </a:cxn>
                <a:cxn ang="0">
                  <a:pos x="176" y="286"/>
                </a:cxn>
                <a:cxn ang="0">
                  <a:pos x="203" y="227"/>
                </a:cxn>
                <a:cxn ang="0">
                  <a:pos x="223" y="177"/>
                </a:cxn>
                <a:cxn ang="0">
                  <a:pos x="238" y="130"/>
                </a:cxn>
                <a:cxn ang="0">
                  <a:pos x="233" y="56"/>
                </a:cxn>
                <a:cxn ang="0">
                  <a:pos x="198" y="4"/>
                </a:cxn>
                <a:cxn ang="0">
                  <a:pos x="113" y="26"/>
                </a:cxn>
                <a:cxn ang="0">
                  <a:pos x="89" y="83"/>
                </a:cxn>
                <a:cxn ang="0">
                  <a:pos x="86" y="122"/>
                </a:cxn>
                <a:cxn ang="0">
                  <a:pos x="125" y="223"/>
                </a:cxn>
                <a:cxn ang="0">
                  <a:pos x="138" y="275"/>
                </a:cxn>
                <a:cxn ang="0">
                  <a:pos x="140" y="301"/>
                </a:cxn>
                <a:cxn ang="0">
                  <a:pos x="105" y="399"/>
                </a:cxn>
                <a:cxn ang="0">
                  <a:pos x="99" y="297"/>
                </a:cxn>
                <a:cxn ang="0">
                  <a:pos x="131" y="238"/>
                </a:cxn>
                <a:cxn ang="0">
                  <a:pos x="41" y="306"/>
                </a:cxn>
                <a:cxn ang="0">
                  <a:pos x="26" y="444"/>
                </a:cxn>
                <a:cxn ang="0">
                  <a:pos x="37" y="597"/>
                </a:cxn>
                <a:cxn ang="0">
                  <a:pos x="34" y="684"/>
                </a:cxn>
                <a:cxn ang="0">
                  <a:pos x="11" y="775"/>
                </a:cxn>
                <a:cxn ang="0">
                  <a:pos x="7" y="820"/>
                </a:cxn>
                <a:cxn ang="0">
                  <a:pos x="49" y="973"/>
                </a:cxn>
                <a:cxn ang="0">
                  <a:pos x="74" y="1132"/>
                </a:cxn>
                <a:cxn ang="0">
                  <a:pos x="80" y="1213"/>
                </a:cxn>
                <a:cxn ang="0">
                  <a:pos x="80" y="1237"/>
                </a:cxn>
                <a:cxn ang="0">
                  <a:pos x="91" y="1284"/>
                </a:cxn>
                <a:cxn ang="0">
                  <a:pos x="64" y="1342"/>
                </a:cxn>
                <a:cxn ang="0">
                  <a:pos x="27" y="1401"/>
                </a:cxn>
                <a:cxn ang="0">
                  <a:pos x="50" y="1419"/>
                </a:cxn>
                <a:cxn ang="0">
                  <a:pos x="104" y="1400"/>
                </a:cxn>
                <a:cxn ang="0">
                  <a:pos x="134" y="1355"/>
                </a:cxn>
                <a:cxn ang="0">
                  <a:pos x="166" y="1342"/>
                </a:cxn>
                <a:cxn ang="0">
                  <a:pos x="178" y="1244"/>
                </a:cxn>
                <a:cxn ang="0">
                  <a:pos x="180" y="1131"/>
                </a:cxn>
                <a:cxn ang="0">
                  <a:pos x="178" y="969"/>
                </a:cxn>
                <a:cxn ang="0">
                  <a:pos x="207" y="1113"/>
                </a:cxn>
                <a:cxn ang="0">
                  <a:pos x="228" y="1194"/>
                </a:cxn>
                <a:cxn ang="0">
                  <a:pos x="236" y="1282"/>
                </a:cxn>
                <a:cxn ang="0">
                  <a:pos x="252" y="1370"/>
                </a:cxn>
                <a:cxn ang="0">
                  <a:pos x="267" y="1398"/>
                </a:cxn>
                <a:cxn ang="0">
                  <a:pos x="270" y="1440"/>
                </a:cxn>
                <a:cxn ang="0">
                  <a:pos x="304" y="1514"/>
                </a:cxn>
                <a:cxn ang="0">
                  <a:pos x="330" y="1519"/>
                </a:cxn>
                <a:cxn ang="0">
                  <a:pos x="346" y="1455"/>
                </a:cxn>
                <a:cxn ang="0">
                  <a:pos x="334" y="1376"/>
                </a:cxn>
                <a:cxn ang="0">
                  <a:pos x="346" y="1250"/>
                </a:cxn>
                <a:cxn ang="0">
                  <a:pos x="339" y="1176"/>
                </a:cxn>
                <a:cxn ang="0">
                  <a:pos x="335" y="1108"/>
                </a:cxn>
                <a:cxn ang="0">
                  <a:pos x="326" y="1045"/>
                </a:cxn>
                <a:cxn ang="0">
                  <a:pos x="347" y="853"/>
                </a:cxn>
                <a:cxn ang="0">
                  <a:pos x="379" y="802"/>
                </a:cxn>
                <a:cxn ang="0">
                  <a:pos x="365" y="738"/>
                </a:cxn>
                <a:cxn ang="0">
                  <a:pos x="376" y="695"/>
                </a:cxn>
                <a:cxn ang="0">
                  <a:pos x="425" y="583"/>
                </a:cxn>
                <a:cxn ang="0">
                  <a:pos x="420" y="530"/>
                </a:cxn>
                <a:cxn ang="0">
                  <a:pos x="331" y="832"/>
                </a:cxn>
              </a:cxnLst>
              <a:rect l="0" t="0" r="r" b="b"/>
              <a:pathLst>
                <a:path w="425" h="1524">
                  <a:moveTo>
                    <a:pt x="420" y="530"/>
                  </a:moveTo>
                  <a:lnTo>
                    <a:pt x="420" y="530"/>
                  </a:lnTo>
                  <a:lnTo>
                    <a:pt x="420" y="522"/>
                  </a:lnTo>
                  <a:lnTo>
                    <a:pt x="420" y="515"/>
                  </a:lnTo>
                  <a:lnTo>
                    <a:pt x="416" y="501"/>
                  </a:lnTo>
                  <a:lnTo>
                    <a:pt x="412" y="488"/>
                  </a:lnTo>
                  <a:lnTo>
                    <a:pt x="412" y="479"/>
                  </a:lnTo>
                  <a:lnTo>
                    <a:pt x="412" y="473"/>
                  </a:lnTo>
                  <a:lnTo>
                    <a:pt x="412" y="473"/>
                  </a:lnTo>
                  <a:lnTo>
                    <a:pt x="413" y="466"/>
                  </a:lnTo>
                  <a:lnTo>
                    <a:pt x="413" y="459"/>
                  </a:lnTo>
                  <a:lnTo>
                    <a:pt x="410" y="447"/>
                  </a:lnTo>
                  <a:lnTo>
                    <a:pt x="399" y="421"/>
                  </a:lnTo>
                  <a:lnTo>
                    <a:pt x="399" y="421"/>
                  </a:lnTo>
                  <a:lnTo>
                    <a:pt x="398" y="415"/>
                  </a:lnTo>
                  <a:lnTo>
                    <a:pt x="397" y="409"/>
                  </a:lnTo>
                  <a:lnTo>
                    <a:pt x="397" y="396"/>
                  </a:lnTo>
                  <a:lnTo>
                    <a:pt x="397" y="384"/>
                  </a:lnTo>
                  <a:lnTo>
                    <a:pt x="395" y="370"/>
                  </a:lnTo>
                  <a:lnTo>
                    <a:pt x="395" y="370"/>
                  </a:lnTo>
                  <a:lnTo>
                    <a:pt x="392" y="355"/>
                  </a:lnTo>
                  <a:lnTo>
                    <a:pt x="388" y="340"/>
                  </a:lnTo>
                  <a:lnTo>
                    <a:pt x="382" y="312"/>
                  </a:lnTo>
                  <a:lnTo>
                    <a:pt x="382" y="312"/>
                  </a:lnTo>
                  <a:lnTo>
                    <a:pt x="377" y="299"/>
                  </a:lnTo>
                  <a:lnTo>
                    <a:pt x="372" y="291"/>
                  </a:lnTo>
                  <a:lnTo>
                    <a:pt x="365" y="285"/>
                  </a:lnTo>
                  <a:lnTo>
                    <a:pt x="357" y="279"/>
                  </a:lnTo>
                  <a:lnTo>
                    <a:pt x="347" y="275"/>
                  </a:lnTo>
                  <a:lnTo>
                    <a:pt x="337" y="272"/>
                  </a:lnTo>
                  <a:lnTo>
                    <a:pt x="315" y="267"/>
                  </a:lnTo>
                  <a:lnTo>
                    <a:pt x="315" y="267"/>
                  </a:lnTo>
                  <a:lnTo>
                    <a:pt x="303" y="264"/>
                  </a:lnTo>
                  <a:lnTo>
                    <a:pt x="292" y="260"/>
                  </a:lnTo>
                  <a:lnTo>
                    <a:pt x="281" y="256"/>
                  </a:lnTo>
                  <a:lnTo>
                    <a:pt x="270" y="250"/>
                  </a:lnTo>
                  <a:lnTo>
                    <a:pt x="260" y="244"/>
                  </a:lnTo>
                  <a:lnTo>
                    <a:pt x="251" y="237"/>
                  </a:lnTo>
                  <a:lnTo>
                    <a:pt x="243" y="229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21" y="259"/>
                  </a:lnTo>
                  <a:lnTo>
                    <a:pt x="206" y="298"/>
                  </a:lnTo>
                  <a:lnTo>
                    <a:pt x="187" y="336"/>
                  </a:lnTo>
                  <a:lnTo>
                    <a:pt x="166" y="373"/>
                  </a:lnTo>
                  <a:lnTo>
                    <a:pt x="166" y="373"/>
                  </a:lnTo>
                  <a:lnTo>
                    <a:pt x="164" y="354"/>
                  </a:lnTo>
                  <a:lnTo>
                    <a:pt x="161" y="332"/>
                  </a:lnTo>
                  <a:lnTo>
                    <a:pt x="161" y="321"/>
                  </a:lnTo>
                  <a:lnTo>
                    <a:pt x="162" y="310"/>
                  </a:lnTo>
                  <a:lnTo>
                    <a:pt x="165" y="302"/>
                  </a:lnTo>
                  <a:lnTo>
                    <a:pt x="168" y="299"/>
                  </a:lnTo>
                  <a:lnTo>
                    <a:pt x="170" y="295"/>
                  </a:lnTo>
                  <a:lnTo>
                    <a:pt x="170" y="295"/>
                  </a:lnTo>
                  <a:lnTo>
                    <a:pt x="174" y="291"/>
                  </a:lnTo>
                  <a:lnTo>
                    <a:pt x="176" y="286"/>
                  </a:lnTo>
                  <a:lnTo>
                    <a:pt x="176" y="282"/>
                  </a:lnTo>
                  <a:lnTo>
                    <a:pt x="173" y="278"/>
                  </a:lnTo>
                  <a:lnTo>
                    <a:pt x="166" y="270"/>
                  </a:lnTo>
                  <a:lnTo>
                    <a:pt x="158" y="260"/>
                  </a:lnTo>
                  <a:lnTo>
                    <a:pt x="158" y="260"/>
                  </a:lnTo>
                  <a:lnTo>
                    <a:pt x="188" y="238"/>
                  </a:lnTo>
                  <a:lnTo>
                    <a:pt x="203" y="227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19" y="211"/>
                  </a:lnTo>
                  <a:lnTo>
                    <a:pt x="222" y="207"/>
                  </a:lnTo>
                  <a:lnTo>
                    <a:pt x="223" y="197"/>
                  </a:lnTo>
                  <a:lnTo>
                    <a:pt x="223" y="186"/>
                  </a:lnTo>
                  <a:lnTo>
                    <a:pt x="223" y="177"/>
                  </a:lnTo>
                  <a:lnTo>
                    <a:pt x="223" y="177"/>
                  </a:lnTo>
                  <a:lnTo>
                    <a:pt x="223" y="170"/>
                  </a:lnTo>
                  <a:lnTo>
                    <a:pt x="225" y="165"/>
                  </a:lnTo>
                  <a:lnTo>
                    <a:pt x="229" y="152"/>
                  </a:lnTo>
                  <a:lnTo>
                    <a:pt x="234" y="141"/>
                  </a:lnTo>
                  <a:lnTo>
                    <a:pt x="238" y="130"/>
                  </a:lnTo>
                  <a:lnTo>
                    <a:pt x="238" y="130"/>
                  </a:lnTo>
                  <a:lnTo>
                    <a:pt x="240" y="120"/>
                  </a:lnTo>
                  <a:lnTo>
                    <a:pt x="238" y="109"/>
                  </a:lnTo>
                  <a:lnTo>
                    <a:pt x="237" y="98"/>
                  </a:lnTo>
                  <a:lnTo>
                    <a:pt x="236" y="87"/>
                  </a:lnTo>
                  <a:lnTo>
                    <a:pt x="236" y="87"/>
                  </a:lnTo>
                  <a:lnTo>
                    <a:pt x="234" y="66"/>
                  </a:lnTo>
                  <a:lnTo>
                    <a:pt x="233" y="56"/>
                  </a:lnTo>
                  <a:lnTo>
                    <a:pt x="230" y="45"/>
                  </a:lnTo>
                  <a:lnTo>
                    <a:pt x="228" y="35"/>
                  </a:lnTo>
                  <a:lnTo>
                    <a:pt x="222" y="26"/>
                  </a:lnTo>
                  <a:lnTo>
                    <a:pt x="217" y="17"/>
                  </a:lnTo>
                  <a:lnTo>
                    <a:pt x="208" y="9"/>
                  </a:lnTo>
                  <a:lnTo>
                    <a:pt x="208" y="9"/>
                  </a:lnTo>
                  <a:lnTo>
                    <a:pt x="198" y="4"/>
                  </a:lnTo>
                  <a:lnTo>
                    <a:pt x="184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44" y="4"/>
                  </a:lnTo>
                  <a:lnTo>
                    <a:pt x="132" y="9"/>
                  </a:lnTo>
                  <a:lnTo>
                    <a:pt x="121" y="16"/>
                  </a:lnTo>
                  <a:lnTo>
                    <a:pt x="113" y="26"/>
                  </a:lnTo>
                  <a:lnTo>
                    <a:pt x="113" y="26"/>
                  </a:lnTo>
                  <a:lnTo>
                    <a:pt x="105" y="35"/>
                  </a:lnTo>
                  <a:lnTo>
                    <a:pt x="98" y="47"/>
                  </a:lnTo>
                  <a:lnTo>
                    <a:pt x="93" y="58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89" y="83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90" y="102"/>
                  </a:lnTo>
                  <a:lnTo>
                    <a:pt x="89" y="109"/>
                  </a:lnTo>
                  <a:lnTo>
                    <a:pt x="87" y="115"/>
                  </a:lnTo>
                  <a:lnTo>
                    <a:pt x="86" y="122"/>
                  </a:lnTo>
                  <a:lnTo>
                    <a:pt x="86" y="122"/>
                  </a:lnTo>
                  <a:lnTo>
                    <a:pt x="87" y="136"/>
                  </a:lnTo>
                  <a:lnTo>
                    <a:pt x="90" y="150"/>
                  </a:lnTo>
                  <a:lnTo>
                    <a:pt x="94" y="162"/>
                  </a:lnTo>
                  <a:lnTo>
                    <a:pt x="99" y="174"/>
                  </a:lnTo>
                  <a:lnTo>
                    <a:pt x="113" y="199"/>
                  </a:lnTo>
                  <a:lnTo>
                    <a:pt x="125" y="223"/>
                  </a:lnTo>
                  <a:lnTo>
                    <a:pt x="125" y="223"/>
                  </a:lnTo>
                  <a:lnTo>
                    <a:pt x="135" y="241"/>
                  </a:lnTo>
                  <a:lnTo>
                    <a:pt x="142" y="259"/>
                  </a:lnTo>
                  <a:lnTo>
                    <a:pt x="142" y="259"/>
                  </a:lnTo>
                  <a:lnTo>
                    <a:pt x="143" y="263"/>
                  </a:lnTo>
                  <a:lnTo>
                    <a:pt x="143" y="265"/>
                  </a:lnTo>
                  <a:lnTo>
                    <a:pt x="140" y="271"/>
                  </a:lnTo>
                  <a:lnTo>
                    <a:pt x="138" y="275"/>
                  </a:lnTo>
                  <a:lnTo>
                    <a:pt x="136" y="279"/>
                  </a:lnTo>
                  <a:lnTo>
                    <a:pt x="136" y="282"/>
                  </a:lnTo>
                  <a:lnTo>
                    <a:pt x="136" y="282"/>
                  </a:lnTo>
                  <a:lnTo>
                    <a:pt x="140" y="291"/>
                  </a:lnTo>
                  <a:lnTo>
                    <a:pt x="140" y="297"/>
                  </a:lnTo>
                  <a:lnTo>
                    <a:pt x="140" y="301"/>
                  </a:lnTo>
                  <a:lnTo>
                    <a:pt x="140" y="301"/>
                  </a:lnTo>
                  <a:lnTo>
                    <a:pt x="138" y="305"/>
                  </a:lnTo>
                  <a:lnTo>
                    <a:pt x="134" y="308"/>
                  </a:lnTo>
                  <a:lnTo>
                    <a:pt x="128" y="312"/>
                  </a:lnTo>
                  <a:lnTo>
                    <a:pt x="127" y="313"/>
                  </a:lnTo>
                  <a:lnTo>
                    <a:pt x="125" y="316"/>
                  </a:lnTo>
                  <a:lnTo>
                    <a:pt x="125" y="316"/>
                  </a:lnTo>
                  <a:lnTo>
                    <a:pt x="105" y="399"/>
                  </a:lnTo>
                  <a:lnTo>
                    <a:pt x="105" y="399"/>
                  </a:lnTo>
                  <a:lnTo>
                    <a:pt x="101" y="376"/>
                  </a:lnTo>
                  <a:lnTo>
                    <a:pt x="98" y="353"/>
                  </a:lnTo>
                  <a:lnTo>
                    <a:pt x="98" y="329"/>
                  </a:lnTo>
                  <a:lnTo>
                    <a:pt x="98" y="308"/>
                  </a:lnTo>
                  <a:lnTo>
                    <a:pt x="98" y="308"/>
                  </a:lnTo>
                  <a:lnTo>
                    <a:pt x="99" y="297"/>
                  </a:lnTo>
                  <a:lnTo>
                    <a:pt x="101" y="287"/>
                  </a:lnTo>
                  <a:lnTo>
                    <a:pt x="104" y="279"/>
                  </a:lnTo>
                  <a:lnTo>
                    <a:pt x="109" y="270"/>
                  </a:lnTo>
                  <a:lnTo>
                    <a:pt x="109" y="270"/>
                  </a:lnTo>
                  <a:lnTo>
                    <a:pt x="121" y="255"/>
                  </a:lnTo>
                  <a:lnTo>
                    <a:pt x="127" y="246"/>
                  </a:lnTo>
                  <a:lnTo>
                    <a:pt x="131" y="238"/>
                  </a:lnTo>
                  <a:lnTo>
                    <a:pt x="131" y="238"/>
                  </a:lnTo>
                  <a:lnTo>
                    <a:pt x="113" y="252"/>
                  </a:lnTo>
                  <a:lnTo>
                    <a:pt x="95" y="267"/>
                  </a:lnTo>
                  <a:lnTo>
                    <a:pt x="57" y="293"/>
                  </a:lnTo>
                  <a:lnTo>
                    <a:pt x="57" y="293"/>
                  </a:lnTo>
                  <a:lnTo>
                    <a:pt x="46" y="302"/>
                  </a:lnTo>
                  <a:lnTo>
                    <a:pt x="41" y="306"/>
                  </a:lnTo>
                  <a:lnTo>
                    <a:pt x="38" y="312"/>
                  </a:lnTo>
                  <a:lnTo>
                    <a:pt x="35" y="317"/>
                  </a:lnTo>
                  <a:lnTo>
                    <a:pt x="34" y="324"/>
                  </a:lnTo>
                  <a:lnTo>
                    <a:pt x="31" y="339"/>
                  </a:lnTo>
                  <a:lnTo>
                    <a:pt x="31" y="339"/>
                  </a:lnTo>
                  <a:lnTo>
                    <a:pt x="29" y="391"/>
                  </a:lnTo>
                  <a:lnTo>
                    <a:pt x="26" y="444"/>
                  </a:lnTo>
                  <a:lnTo>
                    <a:pt x="26" y="470"/>
                  </a:lnTo>
                  <a:lnTo>
                    <a:pt x="26" y="497"/>
                  </a:lnTo>
                  <a:lnTo>
                    <a:pt x="27" y="523"/>
                  </a:lnTo>
                  <a:lnTo>
                    <a:pt x="31" y="549"/>
                  </a:lnTo>
                  <a:lnTo>
                    <a:pt x="31" y="549"/>
                  </a:lnTo>
                  <a:lnTo>
                    <a:pt x="34" y="573"/>
                  </a:lnTo>
                  <a:lnTo>
                    <a:pt x="37" y="597"/>
                  </a:lnTo>
                  <a:lnTo>
                    <a:pt x="38" y="621"/>
                  </a:lnTo>
                  <a:lnTo>
                    <a:pt x="38" y="633"/>
                  </a:lnTo>
                  <a:lnTo>
                    <a:pt x="37" y="646"/>
                  </a:lnTo>
                  <a:lnTo>
                    <a:pt x="37" y="646"/>
                  </a:lnTo>
                  <a:lnTo>
                    <a:pt x="33" y="665"/>
                  </a:lnTo>
                  <a:lnTo>
                    <a:pt x="31" y="673"/>
                  </a:lnTo>
                  <a:lnTo>
                    <a:pt x="34" y="684"/>
                  </a:lnTo>
                  <a:lnTo>
                    <a:pt x="34" y="684"/>
                  </a:lnTo>
                  <a:lnTo>
                    <a:pt x="34" y="688"/>
                  </a:lnTo>
                  <a:lnTo>
                    <a:pt x="34" y="693"/>
                  </a:lnTo>
                  <a:lnTo>
                    <a:pt x="31" y="706"/>
                  </a:lnTo>
                  <a:lnTo>
                    <a:pt x="24" y="728"/>
                  </a:lnTo>
                  <a:lnTo>
                    <a:pt x="24" y="728"/>
                  </a:lnTo>
                  <a:lnTo>
                    <a:pt x="11" y="775"/>
                  </a:lnTo>
                  <a:lnTo>
                    <a:pt x="11" y="775"/>
                  </a:lnTo>
                  <a:lnTo>
                    <a:pt x="4" y="794"/>
                  </a:lnTo>
                  <a:lnTo>
                    <a:pt x="1" y="804"/>
                  </a:lnTo>
                  <a:lnTo>
                    <a:pt x="0" y="812"/>
                  </a:lnTo>
                  <a:lnTo>
                    <a:pt x="0" y="812"/>
                  </a:lnTo>
                  <a:lnTo>
                    <a:pt x="3" y="817"/>
                  </a:lnTo>
                  <a:lnTo>
                    <a:pt x="7" y="820"/>
                  </a:lnTo>
                  <a:lnTo>
                    <a:pt x="12" y="822"/>
                  </a:lnTo>
                  <a:lnTo>
                    <a:pt x="19" y="822"/>
                  </a:lnTo>
                  <a:lnTo>
                    <a:pt x="31" y="819"/>
                  </a:lnTo>
                  <a:lnTo>
                    <a:pt x="41" y="816"/>
                  </a:lnTo>
                  <a:lnTo>
                    <a:pt x="41" y="816"/>
                  </a:lnTo>
                  <a:lnTo>
                    <a:pt x="46" y="920"/>
                  </a:lnTo>
                  <a:lnTo>
                    <a:pt x="49" y="973"/>
                  </a:lnTo>
                  <a:lnTo>
                    <a:pt x="53" y="1025"/>
                  </a:lnTo>
                  <a:lnTo>
                    <a:pt x="53" y="1025"/>
                  </a:lnTo>
                  <a:lnTo>
                    <a:pt x="57" y="1046"/>
                  </a:lnTo>
                  <a:lnTo>
                    <a:pt x="61" y="1068"/>
                  </a:lnTo>
                  <a:lnTo>
                    <a:pt x="71" y="1113"/>
                  </a:lnTo>
                  <a:lnTo>
                    <a:pt x="71" y="1113"/>
                  </a:lnTo>
                  <a:lnTo>
                    <a:pt x="74" y="1132"/>
                  </a:lnTo>
                  <a:lnTo>
                    <a:pt x="75" y="1151"/>
                  </a:lnTo>
                  <a:lnTo>
                    <a:pt x="75" y="1191"/>
                  </a:lnTo>
                  <a:lnTo>
                    <a:pt x="75" y="1191"/>
                  </a:lnTo>
                  <a:lnTo>
                    <a:pt x="76" y="1202"/>
                  </a:lnTo>
                  <a:lnTo>
                    <a:pt x="78" y="1209"/>
                  </a:lnTo>
                  <a:lnTo>
                    <a:pt x="80" y="1213"/>
                  </a:lnTo>
                  <a:lnTo>
                    <a:pt x="80" y="1213"/>
                  </a:lnTo>
                  <a:lnTo>
                    <a:pt x="82" y="1215"/>
                  </a:lnTo>
                  <a:lnTo>
                    <a:pt x="83" y="1218"/>
                  </a:lnTo>
                  <a:lnTo>
                    <a:pt x="82" y="1224"/>
                  </a:lnTo>
                  <a:lnTo>
                    <a:pt x="79" y="1228"/>
                  </a:lnTo>
                  <a:lnTo>
                    <a:pt x="79" y="1233"/>
                  </a:lnTo>
                  <a:lnTo>
                    <a:pt x="79" y="1233"/>
                  </a:lnTo>
                  <a:lnTo>
                    <a:pt x="80" y="1237"/>
                  </a:lnTo>
                  <a:lnTo>
                    <a:pt x="83" y="1241"/>
                  </a:lnTo>
                  <a:lnTo>
                    <a:pt x="89" y="1248"/>
                  </a:lnTo>
                  <a:lnTo>
                    <a:pt x="93" y="1256"/>
                  </a:lnTo>
                  <a:lnTo>
                    <a:pt x="94" y="1260"/>
                  </a:lnTo>
                  <a:lnTo>
                    <a:pt x="94" y="1266"/>
                  </a:lnTo>
                  <a:lnTo>
                    <a:pt x="94" y="1266"/>
                  </a:lnTo>
                  <a:lnTo>
                    <a:pt x="91" y="1284"/>
                  </a:lnTo>
                  <a:lnTo>
                    <a:pt x="89" y="1301"/>
                  </a:lnTo>
                  <a:lnTo>
                    <a:pt x="89" y="1301"/>
                  </a:lnTo>
                  <a:lnTo>
                    <a:pt x="87" y="1311"/>
                  </a:lnTo>
                  <a:lnTo>
                    <a:pt x="84" y="1319"/>
                  </a:lnTo>
                  <a:lnTo>
                    <a:pt x="82" y="1326"/>
                  </a:lnTo>
                  <a:lnTo>
                    <a:pt x="76" y="1331"/>
                  </a:lnTo>
                  <a:lnTo>
                    <a:pt x="64" y="1342"/>
                  </a:lnTo>
                  <a:lnTo>
                    <a:pt x="52" y="1355"/>
                  </a:lnTo>
                  <a:lnTo>
                    <a:pt x="52" y="1355"/>
                  </a:lnTo>
                  <a:lnTo>
                    <a:pt x="41" y="1367"/>
                  </a:lnTo>
                  <a:lnTo>
                    <a:pt x="35" y="1375"/>
                  </a:lnTo>
                  <a:lnTo>
                    <a:pt x="31" y="1385"/>
                  </a:lnTo>
                  <a:lnTo>
                    <a:pt x="27" y="1393"/>
                  </a:lnTo>
                  <a:lnTo>
                    <a:pt x="27" y="1401"/>
                  </a:lnTo>
                  <a:lnTo>
                    <a:pt x="29" y="1405"/>
                  </a:lnTo>
                  <a:lnTo>
                    <a:pt x="30" y="1409"/>
                  </a:lnTo>
                  <a:lnTo>
                    <a:pt x="33" y="1412"/>
                  </a:lnTo>
                  <a:lnTo>
                    <a:pt x="37" y="1415"/>
                  </a:lnTo>
                  <a:lnTo>
                    <a:pt x="37" y="1415"/>
                  </a:lnTo>
                  <a:lnTo>
                    <a:pt x="44" y="1417"/>
                  </a:lnTo>
                  <a:lnTo>
                    <a:pt x="50" y="1419"/>
                  </a:lnTo>
                  <a:lnTo>
                    <a:pt x="57" y="1419"/>
                  </a:lnTo>
                  <a:lnTo>
                    <a:pt x="65" y="1417"/>
                  </a:lnTo>
                  <a:lnTo>
                    <a:pt x="80" y="1415"/>
                  </a:lnTo>
                  <a:lnTo>
                    <a:pt x="93" y="1409"/>
                  </a:lnTo>
                  <a:lnTo>
                    <a:pt x="93" y="1409"/>
                  </a:lnTo>
                  <a:lnTo>
                    <a:pt x="98" y="1405"/>
                  </a:lnTo>
                  <a:lnTo>
                    <a:pt x="104" y="1400"/>
                  </a:lnTo>
                  <a:lnTo>
                    <a:pt x="108" y="1394"/>
                  </a:lnTo>
                  <a:lnTo>
                    <a:pt x="110" y="1389"/>
                  </a:lnTo>
                  <a:lnTo>
                    <a:pt x="116" y="1375"/>
                  </a:lnTo>
                  <a:lnTo>
                    <a:pt x="123" y="1363"/>
                  </a:lnTo>
                  <a:lnTo>
                    <a:pt x="123" y="1363"/>
                  </a:lnTo>
                  <a:lnTo>
                    <a:pt x="128" y="1357"/>
                  </a:lnTo>
                  <a:lnTo>
                    <a:pt x="134" y="1355"/>
                  </a:lnTo>
                  <a:lnTo>
                    <a:pt x="139" y="1353"/>
                  </a:lnTo>
                  <a:lnTo>
                    <a:pt x="146" y="1353"/>
                  </a:lnTo>
                  <a:lnTo>
                    <a:pt x="151" y="1353"/>
                  </a:lnTo>
                  <a:lnTo>
                    <a:pt x="157" y="1352"/>
                  </a:lnTo>
                  <a:lnTo>
                    <a:pt x="161" y="1348"/>
                  </a:lnTo>
                  <a:lnTo>
                    <a:pt x="166" y="1342"/>
                  </a:lnTo>
                  <a:lnTo>
                    <a:pt x="166" y="1342"/>
                  </a:lnTo>
                  <a:lnTo>
                    <a:pt x="173" y="1327"/>
                  </a:lnTo>
                  <a:lnTo>
                    <a:pt x="177" y="1311"/>
                  </a:lnTo>
                  <a:lnTo>
                    <a:pt x="178" y="1293"/>
                  </a:lnTo>
                  <a:lnTo>
                    <a:pt x="180" y="1278"/>
                  </a:lnTo>
                  <a:lnTo>
                    <a:pt x="180" y="1278"/>
                  </a:lnTo>
                  <a:lnTo>
                    <a:pt x="180" y="1260"/>
                  </a:lnTo>
                  <a:lnTo>
                    <a:pt x="178" y="1244"/>
                  </a:lnTo>
                  <a:lnTo>
                    <a:pt x="176" y="1210"/>
                  </a:lnTo>
                  <a:lnTo>
                    <a:pt x="176" y="1210"/>
                  </a:lnTo>
                  <a:lnTo>
                    <a:pt x="174" y="1199"/>
                  </a:lnTo>
                  <a:lnTo>
                    <a:pt x="176" y="1187"/>
                  </a:lnTo>
                  <a:lnTo>
                    <a:pt x="178" y="1165"/>
                  </a:lnTo>
                  <a:lnTo>
                    <a:pt x="180" y="1143"/>
                  </a:lnTo>
                  <a:lnTo>
                    <a:pt x="180" y="1131"/>
                  </a:lnTo>
                  <a:lnTo>
                    <a:pt x="178" y="1120"/>
                  </a:lnTo>
                  <a:lnTo>
                    <a:pt x="178" y="1120"/>
                  </a:lnTo>
                  <a:lnTo>
                    <a:pt x="176" y="1096"/>
                  </a:lnTo>
                  <a:lnTo>
                    <a:pt x="173" y="1071"/>
                  </a:lnTo>
                  <a:lnTo>
                    <a:pt x="173" y="1045"/>
                  </a:lnTo>
                  <a:lnTo>
                    <a:pt x="174" y="1019"/>
                  </a:lnTo>
                  <a:lnTo>
                    <a:pt x="178" y="969"/>
                  </a:lnTo>
                  <a:lnTo>
                    <a:pt x="184" y="920"/>
                  </a:lnTo>
                  <a:lnTo>
                    <a:pt x="184" y="920"/>
                  </a:lnTo>
                  <a:lnTo>
                    <a:pt x="192" y="967"/>
                  </a:lnTo>
                  <a:lnTo>
                    <a:pt x="199" y="1015"/>
                  </a:lnTo>
                  <a:lnTo>
                    <a:pt x="204" y="1064"/>
                  </a:lnTo>
                  <a:lnTo>
                    <a:pt x="207" y="1113"/>
                  </a:lnTo>
                  <a:lnTo>
                    <a:pt x="207" y="1113"/>
                  </a:lnTo>
                  <a:lnTo>
                    <a:pt x="208" y="1124"/>
                  </a:lnTo>
                  <a:lnTo>
                    <a:pt x="211" y="1134"/>
                  </a:lnTo>
                  <a:lnTo>
                    <a:pt x="218" y="1153"/>
                  </a:lnTo>
                  <a:lnTo>
                    <a:pt x="225" y="1173"/>
                  </a:lnTo>
                  <a:lnTo>
                    <a:pt x="228" y="1183"/>
                  </a:lnTo>
                  <a:lnTo>
                    <a:pt x="228" y="1194"/>
                  </a:lnTo>
                  <a:lnTo>
                    <a:pt x="228" y="1194"/>
                  </a:lnTo>
                  <a:lnTo>
                    <a:pt x="228" y="1215"/>
                  </a:lnTo>
                  <a:lnTo>
                    <a:pt x="228" y="1226"/>
                  </a:lnTo>
                  <a:lnTo>
                    <a:pt x="230" y="1237"/>
                  </a:lnTo>
                  <a:lnTo>
                    <a:pt x="230" y="1237"/>
                  </a:lnTo>
                  <a:lnTo>
                    <a:pt x="234" y="1259"/>
                  </a:lnTo>
                  <a:lnTo>
                    <a:pt x="236" y="1270"/>
                  </a:lnTo>
                  <a:lnTo>
                    <a:pt x="236" y="1282"/>
                  </a:lnTo>
                  <a:lnTo>
                    <a:pt x="236" y="1282"/>
                  </a:lnTo>
                  <a:lnTo>
                    <a:pt x="236" y="1305"/>
                  </a:lnTo>
                  <a:lnTo>
                    <a:pt x="237" y="1327"/>
                  </a:lnTo>
                  <a:lnTo>
                    <a:pt x="240" y="1338"/>
                  </a:lnTo>
                  <a:lnTo>
                    <a:pt x="243" y="1348"/>
                  </a:lnTo>
                  <a:lnTo>
                    <a:pt x="247" y="1359"/>
                  </a:lnTo>
                  <a:lnTo>
                    <a:pt x="252" y="1370"/>
                  </a:lnTo>
                  <a:lnTo>
                    <a:pt x="252" y="1370"/>
                  </a:lnTo>
                  <a:lnTo>
                    <a:pt x="258" y="1379"/>
                  </a:lnTo>
                  <a:lnTo>
                    <a:pt x="264" y="1389"/>
                  </a:lnTo>
                  <a:lnTo>
                    <a:pt x="264" y="1389"/>
                  </a:lnTo>
                  <a:lnTo>
                    <a:pt x="267" y="1394"/>
                  </a:lnTo>
                  <a:lnTo>
                    <a:pt x="268" y="1397"/>
                  </a:lnTo>
                  <a:lnTo>
                    <a:pt x="267" y="1398"/>
                  </a:lnTo>
                  <a:lnTo>
                    <a:pt x="266" y="1404"/>
                  </a:lnTo>
                  <a:lnTo>
                    <a:pt x="266" y="1404"/>
                  </a:lnTo>
                  <a:lnTo>
                    <a:pt x="266" y="1413"/>
                  </a:lnTo>
                  <a:lnTo>
                    <a:pt x="267" y="1423"/>
                  </a:lnTo>
                  <a:lnTo>
                    <a:pt x="268" y="1431"/>
                  </a:lnTo>
                  <a:lnTo>
                    <a:pt x="270" y="1440"/>
                  </a:lnTo>
                  <a:lnTo>
                    <a:pt x="270" y="1440"/>
                  </a:lnTo>
                  <a:lnTo>
                    <a:pt x="271" y="1457"/>
                  </a:lnTo>
                  <a:lnTo>
                    <a:pt x="274" y="1469"/>
                  </a:lnTo>
                  <a:lnTo>
                    <a:pt x="279" y="1483"/>
                  </a:lnTo>
                  <a:lnTo>
                    <a:pt x="288" y="1495"/>
                  </a:lnTo>
                  <a:lnTo>
                    <a:pt x="288" y="1495"/>
                  </a:lnTo>
                  <a:lnTo>
                    <a:pt x="294" y="1504"/>
                  </a:lnTo>
                  <a:lnTo>
                    <a:pt x="304" y="1514"/>
                  </a:lnTo>
                  <a:lnTo>
                    <a:pt x="308" y="1518"/>
                  </a:lnTo>
                  <a:lnTo>
                    <a:pt x="313" y="1521"/>
                  </a:lnTo>
                  <a:lnTo>
                    <a:pt x="319" y="1524"/>
                  </a:lnTo>
                  <a:lnTo>
                    <a:pt x="324" y="1524"/>
                  </a:lnTo>
                  <a:lnTo>
                    <a:pt x="324" y="1524"/>
                  </a:lnTo>
                  <a:lnTo>
                    <a:pt x="327" y="1522"/>
                  </a:lnTo>
                  <a:lnTo>
                    <a:pt x="330" y="1519"/>
                  </a:lnTo>
                  <a:lnTo>
                    <a:pt x="335" y="1513"/>
                  </a:lnTo>
                  <a:lnTo>
                    <a:pt x="342" y="1498"/>
                  </a:lnTo>
                  <a:lnTo>
                    <a:pt x="342" y="1498"/>
                  </a:lnTo>
                  <a:lnTo>
                    <a:pt x="345" y="1488"/>
                  </a:lnTo>
                  <a:lnTo>
                    <a:pt x="347" y="1477"/>
                  </a:lnTo>
                  <a:lnTo>
                    <a:pt x="347" y="1466"/>
                  </a:lnTo>
                  <a:lnTo>
                    <a:pt x="346" y="1455"/>
                  </a:lnTo>
                  <a:lnTo>
                    <a:pt x="346" y="1455"/>
                  </a:lnTo>
                  <a:lnTo>
                    <a:pt x="341" y="1435"/>
                  </a:lnTo>
                  <a:lnTo>
                    <a:pt x="335" y="1416"/>
                  </a:lnTo>
                  <a:lnTo>
                    <a:pt x="334" y="1406"/>
                  </a:lnTo>
                  <a:lnTo>
                    <a:pt x="332" y="1397"/>
                  </a:lnTo>
                  <a:lnTo>
                    <a:pt x="332" y="1387"/>
                  </a:lnTo>
                  <a:lnTo>
                    <a:pt x="334" y="1376"/>
                  </a:lnTo>
                  <a:lnTo>
                    <a:pt x="334" y="1376"/>
                  </a:lnTo>
                  <a:lnTo>
                    <a:pt x="339" y="1355"/>
                  </a:lnTo>
                  <a:lnTo>
                    <a:pt x="342" y="1334"/>
                  </a:lnTo>
                  <a:lnTo>
                    <a:pt x="345" y="1312"/>
                  </a:lnTo>
                  <a:lnTo>
                    <a:pt x="346" y="1292"/>
                  </a:lnTo>
                  <a:lnTo>
                    <a:pt x="346" y="1271"/>
                  </a:lnTo>
                  <a:lnTo>
                    <a:pt x="346" y="1250"/>
                  </a:lnTo>
                  <a:lnTo>
                    <a:pt x="343" y="1229"/>
                  </a:lnTo>
                  <a:lnTo>
                    <a:pt x="339" y="1207"/>
                  </a:lnTo>
                  <a:lnTo>
                    <a:pt x="339" y="1207"/>
                  </a:lnTo>
                  <a:lnTo>
                    <a:pt x="338" y="1199"/>
                  </a:lnTo>
                  <a:lnTo>
                    <a:pt x="338" y="1192"/>
                  </a:lnTo>
                  <a:lnTo>
                    <a:pt x="339" y="1176"/>
                  </a:lnTo>
                  <a:lnTo>
                    <a:pt x="339" y="1176"/>
                  </a:lnTo>
                  <a:lnTo>
                    <a:pt x="339" y="1165"/>
                  </a:lnTo>
                  <a:lnTo>
                    <a:pt x="338" y="1153"/>
                  </a:lnTo>
                  <a:lnTo>
                    <a:pt x="337" y="1142"/>
                  </a:lnTo>
                  <a:lnTo>
                    <a:pt x="335" y="1131"/>
                  </a:lnTo>
                  <a:lnTo>
                    <a:pt x="335" y="1131"/>
                  </a:lnTo>
                  <a:lnTo>
                    <a:pt x="335" y="1120"/>
                  </a:lnTo>
                  <a:lnTo>
                    <a:pt x="335" y="1108"/>
                  </a:lnTo>
                  <a:lnTo>
                    <a:pt x="335" y="1097"/>
                  </a:lnTo>
                  <a:lnTo>
                    <a:pt x="332" y="1086"/>
                  </a:lnTo>
                  <a:lnTo>
                    <a:pt x="332" y="1086"/>
                  </a:lnTo>
                  <a:lnTo>
                    <a:pt x="327" y="1066"/>
                  </a:lnTo>
                  <a:lnTo>
                    <a:pt x="326" y="1056"/>
                  </a:lnTo>
                  <a:lnTo>
                    <a:pt x="326" y="1045"/>
                  </a:lnTo>
                  <a:lnTo>
                    <a:pt x="326" y="1045"/>
                  </a:lnTo>
                  <a:lnTo>
                    <a:pt x="327" y="832"/>
                  </a:lnTo>
                  <a:lnTo>
                    <a:pt x="327" y="832"/>
                  </a:lnTo>
                  <a:lnTo>
                    <a:pt x="331" y="832"/>
                  </a:lnTo>
                  <a:lnTo>
                    <a:pt x="334" y="834"/>
                  </a:lnTo>
                  <a:lnTo>
                    <a:pt x="341" y="838"/>
                  </a:lnTo>
                  <a:lnTo>
                    <a:pt x="345" y="845"/>
                  </a:lnTo>
                  <a:lnTo>
                    <a:pt x="347" y="853"/>
                  </a:lnTo>
                  <a:lnTo>
                    <a:pt x="347" y="853"/>
                  </a:lnTo>
                  <a:lnTo>
                    <a:pt x="356" y="845"/>
                  </a:lnTo>
                  <a:lnTo>
                    <a:pt x="362" y="838"/>
                  </a:lnTo>
                  <a:lnTo>
                    <a:pt x="368" y="830"/>
                  </a:lnTo>
                  <a:lnTo>
                    <a:pt x="373" y="822"/>
                  </a:lnTo>
                  <a:lnTo>
                    <a:pt x="376" y="812"/>
                  </a:lnTo>
                  <a:lnTo>
                    <a:pt x="379" y="802"/>
                  </a:lnTo>
                  <a:lnTo>
                    <a:pt x="380" y="792"/>
                  </a:lnTo>
                  <a:lnTo>
                    <a:pt x="379" y="781"/>
                  </a:lnTo>
                  <a:lnTo>
                    <a:pt x="379" y="781"/>
                  </a:lnTo>
                  <a:lnTo>
                    <a:pt x="377" y="770"/>
                  </a:lnTo>
                  <a:lnTo>
                    <a:pt x="373" y="759"/>
                  </a:lnTo>
                  <a:lnTo>
                    <a:pt x="369" y="749"/>
                  </a:lnTo>
                  <a:lnTo>
                    <a:pt x="365" y="738"/>
                  </a:lnTo>
                  <a:lnTo>
                    <a:pt x="365" y="738"/>
                  </a:lnTo>
                  <a:lnTo>
                    <a:pt x="365" y="732"/>
                  </a:lnTo>
                  <a:lnTo>
                    <a:pt x="364" y="726"/>
                  </a:lnTo>
                  <a:lnTo>
                    <a:pt x="367" y="715"/>
                  </a:lnTo>
                  <a:lnTo>
                    <a:pt x="371" y="706"/>
                  </a:lnTo>
                  <a:lnTo>
                    <a:pt x="376" y="695"/>
                  </a:lnTo>
                  <a:lnTo>
                    <a:pt x="376" y="695"/>
                  </a:lnTo>
                  <a:lnTo>
                    <a:pt x="387" y="676"/>
                  </a:lnTo>
                  <a:lnTo>
                    <a:pt x="397" y="655"/>
                  </a:lnTo>
                  <a:lnTo>
                    <a:pt x="407" y="633"/>
                  </a:lnTo>
                  <a:lnTo>
                    <a:pt x="416" y="613"/>
                  </a:lnTo>
                  <a:lnTo>
                    <a:pt x="416" y="613"/>
                  </a:lnTo>
                  <a:lnTo>
                    <a:pt x="422" y="593"/>
                  </a:lnTo>
                  <a:lnTo>
                    <a:pt x="425" y="583"/>
                  </a:lnTo>
                  <a:lnTo>
                    <a:pt x="425" y="572"/>
                  </a:lnTo>
                  <a:lnTo>
                    <a:pt x="425" y="572"/>
                  </a:lnTo>
                  <a:lnTo>
                    <a:pt x="424" y="561"/>
                  </a:lnTo>
                  <a:lnTo>
                    <a:pt x="421" y="550"/>
                  </a:lnTo>
                  <a:lnTo>
                    <a:pt x="420" y="541"/>
                  </a:lnTo>
                  <a:lnTo>
                    <a:pt x="420" y="530"/>
                  </a:lnTo>
                  <a:lnTo>
                    <a:pt x="420" y="530"/>
                  </a:lnTo>
                  <a:lnTo>
                    <a:pt x="420" y="531"/>
                  </a:lnTo>
                  <a:lnTo>
                    <a:pt x="420" y="530"/>
                  </a:lnTo>
                  <a:lnTo>
                    <a:pt x="420" y="530"/>
                  </a:lnTo>
                  <a:close/>
                  <a:moveTo>
                    <a:pt x="327" y="832"/>
                  </a:moveTo>
                  <a:lnTo>
                    <a:pt x="327" y="832"/>
                  </a:lnTo>
                  <a:lnTo>
                    <a:pt x="331" y="832"/>
                  </a:lnTo>
                  <a:lnTo>
                    <a:pt x="331" y="832"/>
                  </a:lnTo>
                  <a:lnTo>
                    <a:pt x="332" y="832"/>
                  </a:lnTo>
                  <a:lnTo>
                    <a:pt x="327" y="832"/>
                  </a:lnTo>
                  <a:lnTo>
                    <a:pt x="327" y="8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79"/>
            <p:cNvGrpSpPr/>
            <p:nvPr/>
          </p:nvGrpSpPr>
          <p:grpSpPr>
            <a:xfrm>
              <a:off x="2285984" y="1000114"/>
              <a:ext cx="593901" cy="2463832"/>
              <a:chOff x="1858693" y="1193726"/>
              <a:chExt cx="593901" cy="2463832"/>
            </a:xfrm>
            <a:grpFill/>
          </p:grpSpPr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943535" y="1193726"/>
                <a:ext cx="295254" cy="363128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11" y="163"/>
                  </a:cxn>
                  <a:cxn ang="0">
                    <a:pos x="27" y="175"/>
                  </a:cxn>
                  <a:cxn ang="0">
                    <a:pos x="36" y="182"/>
                  </a:cxn>
                  <a:cxn ang="0">
                    <a:pos x="93" y="215"/>
                  </a:cxn>
                  <a:cxn ang="0">
                    <a:pos x="93" y="209"/>
                  </a:cxn>
                  <a:cxn ang="0">
                    <a:pos x="96" y="206"/>
                  </a:cxn>
                  <a:cxn ang="0">
                    <a:pos x="106" y="204"/>
                  </a:cxn>
                  <a:cxn ang="0">
                    <a:pos x="126" y="202"/>
                  </a:cxn>
                  <a:cxn ang="0">
                    <a:pos x="130" y="200"/>
                  </a:cxn>
                  <a:cxn ang="0">
                    <a:pos x="141" y="183"/>
                  </a:cxn>
                  <a:cxn ang="0">
                    <a:pos x="147" y="164"/>
                  </a:cxn>
                  <a:cxn ang="0">
                    <a:pos x="156" y="125"/>
                  </a:cxn>
                  <a:cxn ang="0">
                    <a:pos x="164" y="104"/>
                  </a:cxn>
                  <a:cxn ang="0">
                    <a:pos x="175" y="86"/>
                  </a:cxn>
                  <a:cxn ang="0">
                    <a:pos x="175" y="80"/>
                  </a:cxn>
                  <a:cxn ang="0">
                    <a:pos x="171" y="56"/>
                  </a:cxn>
                  <a:cxn ang="0">
                    <a:pos x="164" y="43"/>
                  </a:cxn>
                  <a:cxn ang="0">
                    <a:pos x="146" y="21"/>
                  </a:cxn>
                  <a:cxn ang="0">
                    <a:pos x="134" y="11"/>
                  </a:cxn>
                  <a:cxn ang="0">
                    <a:pos x="119" y="5"/>
                  </a:cxn>
                  <a:cxn ang="0">
                    <a:pos x="104" y="0"/>
                  </a:cxn>
                  <a:cxn ang="0">
                    <a:pos x="89" y="2"/>
                  </a:cxn>
                  <a:cxn ang="0">
                    <a:pos x="74" y="6"/>
                  </a:cxn>
                  <a:cxn ang="0">
                    <a:pos x="49" y="21"/>
                  </a:cxn>
                  <a:cxn ang="0">
                    <a:pos x="29" y="47"/>
                  </a:cxn>
                  <a:cxn ang="0">
                    <a:pos x="23" y="63"/>
                  </a:cxn>
                  <a:cxn ang="0">
                    <a:pos x="14" y="96"/>
                  </a:cxn>
                  <a:cxn ang="0">
                    <a:pos x="11" y="114"/>
                  </a:cxn>
                  <a:cxn ang="0">
                    <a:pos x="12" y="141"/>
                  </a:cxn>
                  <a:cxn ang="0">
                    <a:pos x="10" y="152"/>
                  </a:cxn>
                  <a:cxn ang="0">
                    <a:pos x="0" y="160"/>
                  </a:cxn>
                  <a:cxn ang="0">
                    <a:pos x="10" y="159"/>
                  </a:cxn>
                  <a:cxn ang="0">
                    <a:pos x="14" y="157"/>
                  </a:cxn>
                  <a:cxn ang="0">
                    <a:pos x="0" y="160"/>
                  </a:cxn>
                </a:cxnLst>
                <a:rect l="0" t="0" r="r" b="b"/>
                <a:pathLst>
                  <a:path w="175" h="215">
                    <a:moveTo>
                      <a:pt x="0" y="160"/>
                    </a:moveTo>
                    <a:lnTo>
                      <a:pt x="0" y="160"/>
                    </a:lnTo>
                    <a:lnTo>
                      <a:pt x="6" y="161"/>
                    </a:lnTo>
                    <a:lnTo>
                      <a:pt x="11" y="163"/>
                    </a:lnTo>
                    <a:lnTo>
                      <a:pt x="19" y="168"/>
                    </a:lnTo>
                    <a:lnTo>
                      <a:pt x="27" y="175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64" y="198"/>
                    </a:lnTo>
                    <a:lnTo>
                      <a:pt x="93" y="215"/>
                    </a:lnTo>
                    <a:lnTo>
                      <a:pt x="93" y="215"/>
                    </a:lnTo>
                    <a:lnTo>
                      <a:pt x="93" y="209"/>
                    </a:lnTo>
                    <a:lnTo>
                      <a:pt x="94" y="208"/>
                    </a:lnTo>
                    <a:lnTo>
                      <a:pt x="96" y="206"/>
                    </a:lnTo>
                    <a:lnTo>
                      <a:pt x="101" y="205"/>
                    </a:lnTo>
                    <a:lnTo>
                      <a:pt x="106" y="204"/>
                    </a:lnTo>
                    <a:lnTo>
                      <a:pt x="120" y="204"/>
                    </a:lnTo>
                    <a:lnTo>
                      <a:pt x="126" y="202"/>
                    </a:lnTo>
                    <a:lnTo>
                      <a:pt x="130" y="200"/>
                    </a:lnTo>
                    <a:lnTo>
                      <a:pt x="130" y="200"/>
                    </a:lnTo>
                    <a:lnTo>
                      <a:pt x="135" y="191"/>
                    </a:lnTo>
                    <a:lnTo>
                      <a:pt x="141" y="183"/>
                    </a:lnTo>
                    <a:lnTo>
                      <a:pt x="143" y="174"/>
                    </a:lnTo>
                    <a:lnTo>
                      <a:pt x="147" y="164"/>
                    </a:lnTo>
                    <a:lnTo>
                      <a:pt x="156" y="125"/>
                    </a:lnTo>
                    <a:lnTo>
                      <a:pt x="156" y="125"/>
                    </a:lnTo>
                    <a:lnTo>
                      <a:pt x="160" y="114"/>
                    </a:lnTo>
                    <a:lnTo>
                      <a:pt x="164" y="104"/>
                    </a:lnTo>
                    <a:lnTo>
                      <a:pt x="169" y="95"/>
                    </a:lnTo>
                    <a:lnTo>
                      <a:pt x="175" y="86"/>
                    </a:lnTo>
                    <a:lnTo>
                      <a:pt x="175" y="86"/>
                    </a:lnTo>
                    <a:lnTo>
                      <a:pt x="175" y="80"/>
                    </a:lnTo>
                    <a:lnTo>
                      <a:pt x="175" y="71"/>
                    </a:lnTo>
                    <a:lnTo>
                      <a:pt x="171" y="56"/>
                    </a:lnTo>
                    <a:lnTo>
                      <a:pt x="171" y="56"/>
                    </a:lnTo>
                    <a:lnTo>
                      <a:pt x="164" y="43"/>
                    </a:lnTo>
                    <a:lnTo>
                      <a:pt x="156" y="30"/>
                    </a:lnTo>
                    <a:lnTo>
                      <a:pt x="146" y="21"/>
                    </a:lnTo>
                    <a:lnTo>
                      <a:pt x="134" y="11"/>
                    </a:lnTo>
                    <a:lnTo>
                      <a:pt x="134" y="11"/>
                    </a:lnTo>
                    <a:lnTo>
                      <a:pt x="126" y="7"/>
                    </a:lnTo>
                    <a:lnTo>
                      <a:pt x="119" y="5"/>
                    </a:lnTo>
                    <a:lnTo>
                      <a:pt x="111" y="2"/>
                    </a:lnTo>
                    <a:lnTo>
                      <a:pt x="104" y="0"/>
                    </a:lnTo>
                    <a:lnTo>
                      <a:pt x="96" y="0"/>
                    </a:lnTo>
                    <a:lnTo>
                      <a:pt x="89" y="2"/>
                    </a:lnTo>
                    <a:lnTo>
                      <a:pt x="81" y="3"/>
                    </a:lnTo>
                    <a:lnTo>
                      <a:pt x="74" y="6"/>
                    </a:lnTo>
                    <a:lnTo>
                      <a:pt x="62" y="11"/>
                    </a:lnTo>
                    <a:lnTo>
                      <a:pt x="49" y="21"/>
                    </a:lnTo>
                    <a:lnTo>
                      <a:pt x="38" y="33"/>
                    </a:lnTo>
                    <a:lnTo>
                      <a:pt x="29" y="47"/>
                    </a:lnTo>
                    <a:lnTo>
                      <a:pt x="29" y="47"/>
                    </a:lnTo>
                    <a:lnTo>
                      <a:pt x="23" y="63"/>
                    </a:lnTo>
                    <a:lnTo>
                      <a:pt x="18" y="80"/>
                    </a:lnTo>
                    <a:lnTo>
                      <a:pt x="14" y="96"/>
                    </a:lnTo>
                    <a:lnTo>
                      <a:pt x="11" y="114"/>
                    </a:lnTo>
                    <a:lnTo>
                      <a:pt x="11" y="114"/>
                    </a:lnTo>
                    <a:lnTo>
                      <a:pt x="11" y="126"/>
                    </a:lnTo>
                    <a:lnTo>
                      <a:pt x="12" y="141"/>
                    </a:lnTo>
                    <a:lnTo>
                      <a:pt x="12" y="146"/>
                    </a:lnTo>
                    <a:lnTo>
                      <a:pt x="10" y="152"/>
                    </a:lnTo>
                    <a:lnTo>
                      <a:pt x="7" y="15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10" y="159"/>
                    </a:lnTo>
                    <a:lnTo>
                      <a:pt x="14" y="157"/>
                    </a:lnTo>
                    <a:lnTo>
                      <a:pt x="14" y="157"/>
                    </a:lnTo>
                    <a:lnTo>
                      <a:pt x="12" y="157"/>
                    </a:lnTo>
                    <a:lnTo>
                      <a:pt x="0" y="16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858693" y="1526309"/>
                <a:ext cx="593901" cy="2131249"/>
              </a:xfrm>
              <a:custGeom>
                <a:avLst/>
                <a:gdLst/>
                <a:ahLst/>
                <a:cxnLst>
                  <a:cxn ang="0">
                    <a:pos x="256" y="133"/>
                  </a:cxn>
                  <a:cxn ang="0">
                    <a:pos x="209" y="60"/>
                  </a:cxn>
                  <a:cxn ang="0">
                    <a:pos x="143" y="26"/>
                  </a:cxn>
                  <a:cxn ang="0">
                    <a:pos x="126" y="34"/>
                  </a:cxn>
                  <a:cxn ang="0">
                    <a:pos x="76" y="1"/>
                  </a:cxn>
                  <a:cxn ang="0">
                    <a:pos x="33" y="13"/>
                  </a:cxn>
                  <a:cxn ang="0">
                    <a:pos x="0" y="109"/>
                  </a:cxn>
                  <a:cxn ang="0">
                    <a:pos x="29" y="230"/>
                  </a:cxn>
                  <a:cxn ang="0">
                    <a:pos x="61" y="369"/>
                  </a:cxn>
                  <a:cxn ang="0">
                    <a:pos x="63" y="523"/>
                  </a:cxn>
                  <a:cxn ang="0">
                    <a:pos x="90" y="529"/>
                  </a:cxn>
                  <a:cxn ang="0">
                    <a:pos x="98" y="789"/>
                  </a:cxn>
                  <a:cxn ang="0">
                    <a:pos x="90" y="861"/>
                  </a:cxn>
                  <a:cxn ang="0">
                    <a:pos x="61" y="989"/>
                  </a:cxn>
                  <a:cxn ang="0">
                    <a:pos x="52" y="1096"/>
                  </a:cxn>
                  <a:cxn ang="0">
                    <a:pos x="41" y="1124"/>
                  </a:cxn>
                  <a:cxn ang="0">
                    <a:pos x="49" y="1148"/>
                  </a:cxn>
                  <a:cxn ang="0">
                    <a:pos x="45" y="1212"/>
                  </a:cxn>
                  <a:cxn ang="0">
                    <a:pos x="67" y="1228"/>
                  </a:cxn>
                  <a:cxn ang="0">
                    <a:pos x="98" y="1242"/>
                  </a:cxn>
                  <a:cxn ang="0">
                    <a:pos x="190" y="1257"/>
                  </a:cxn>
                  <a:cxn ang="0">
                    <a:pos x="241" y="1246"/>
                  </a:cxn>
                  <a:cxn ang="0">
                    <a:pos x="213" y="1210"/>
                  </a:cxn>
                  <a:cxn ang="0">
                    <a:pos x="168" y="1175"/>
                  </a:cxn>
                  <a:cxn ang="0">
                    <a:pos x="170" y="1137"/>
                  </a:cxn>
                  <a:cxn ang="0">
                    <a:pos x="210" y="1152"/>
                  </a:cxn>
                  <a:cxn ang="0">
                    <a:pos x="277" y="1150"/>
                  </a:cxn>
                  <a:cxn ang="0">
                    <a:pos x="292" y="1130"/>
                  </a:cxn>
                  <a:cxn ang="0">
                    <a:pos x="244" y="1113"/>
                  </a:cxn>
                  <a:cxn ang="0">
                    <a:pos x="205" y="1083"/>
                  </a:cxn>
                  <a:cxn ang="0">
                    <a:pos x="192" y="1059"/>
                  </a:cxn>
                  <a:cxn ang="0">
                    <a:pos x="190" y="1015"/>
                  </a:cxn>
                  <a:cxn ang="0">
                    <a:pos x="206" y="929"/>
                  </a:cxn>
                  <a:cxn ang="0">
                    <a:pos x="255" y="760"/>
                  </a:cxn>
                  <a:cxn ang="0">
                    <a:pos x="275" y="559"/>
                  </a:cxn>
                  <a:cxn ang="0">
                    <a:pos x="305" y="516"/>
                  </a:cxn>
                  <a:cxn ang="0">
                    <a:pos x="318" y="452"/>
                  </a:cxn>
                  <a:cxn ang="0">
                    <a:pos x="275" y="315"/>
                  </a:cxn>
                  <a:cxn ang="0">
                    <a:pos x="282" y="270"/>
                  </a:cxn>
                  <a:cxn ang="0">
                    <a:pos x="341" y="261"/>
                  </a:cxn>
                  <a:cxn ang="0">
                    <a:pos x="350" y="219"/>
                  </a:cxn>
                  <a:cxn ang="0">
                    <a:pos x="315" y="180"/>
                  </a:cxn>
                  <a:cxn ang="0">
                    <a:pos x="161" y="41"/>
                  </a:cxn>
                  <a:cxn ang="0">
                    <a:pos x="202" y="146"/>
                  </a:cxn>
                  <a:cxn ang="0">
                    <a:pos x="177" y="84"/>
                  </a:cxn>
                  <a:cxn ang="0">
                    <a:pos x="170" y="56"/>
                  </a:cxn>
                  <a:cxn ang="0">
                    <a:pos x="214" y="124"/>
                  </a:cxn>
                  <a:cxn ang="0">
                    <a:pos x="215" y="159"/>
                  </a:cxn>
                  <a:cxn ang="0">
                    <a:pos x="220" y="107"/>
                  </a:cxn>
                  <a:cxn ang="0">
                    <a:pos x="207" y="80"/>
                  </a:cxn>
                  <a:cxn ang="0">
                    <a:pos x="251" y="161"/>
                  </a:cxn>
                  <a:cxn ang="0">
                    <a:pos x="222" y="113"/>
                  </a:cxn>
                  <a:cxn ang="0">
                    <a:pos x="248" y="443"/>
                  </a:cxn>
                  <a:cxn ang="0">
                    <a:pos x="265" y="417"/>
                  </a:cxn>
                  <a:cxn ang="0">
                    <a:pos x="248" y="443"/>
                  </a:cxn>
                  <a:cxn ang="0">
                    <a:pos x="255" y="407"/>
                  </a:cxn>
                  <a:cxn ang="0">
                    <a:pos x="254" y="353"/>
                  </a:cxn>
                  <a:cxn ang="0">
                    <a:pos x="262" y="281"/>
                  </a:cxn>
                  <a:cxn ang="0">
                    <a:pos x="278" y="405"/>
                  </a:cxn>
                </a:cxnLst>
                <a:rect l="0" t="0" r="r" b="b"/>
                <a:pathLst>
                  <a:path w="350" h="1257">
                    <a:moveTo>
                      <a:pt x="315" y="180"/>
                    </a:moveTo>
                    <a:lnTo>
                      <a:pt x="315" y="180"/>
                    </a:lnTo>
                    <a:lnTo>
                      <a:pt x="297" y="169"/>
                    </a:lnTo>
                    <a:lnTo>
                      <a:pt x="280" y="157"/>
                    </a:lnTo>
                    <a:lnTo>
                      <a:pt x="271" y="150"/>
                    </a:lnTo>
                    <a:lnTo>
                      <a:pt x="263" y="142"/>
                    </a:lnTo>
                    <a:lnTo>
                      <a:pt x="256" y="133"/>
                    </a:lnTo>
                    <a:lnTo>
                      <a:pt x="251" y="124"/>
                    </a:lnTo>
                    <a:lnTo>
                      <a:pt x="251" y="124"/>
                    </a:lnTo>
                    <a:lnTo>
                      <a:pt x="241" y="105"/>
                    </a:lnTo>
                    <a:lnTo>
                      <a:pt x="230" y="84"/>
                    </a:lnTo>
                    <a:lnTo>
                      <a:pt x="225" y="75"/>
                    </a:lnTo>
                    <a:lnTo>
                      <a:pt x="217" y="67"/>
                    </a:lnTo>
                    <a:lnTo>
                      <a:pt x="209" y="60"/>
                    </a:lnTo>
                    <a:lnTo>
                      <a:pt x="199" y="54"/>
                    </a:lnTo>
                    <a:lnTo>
                      <a:pt x="199" y="54"/>
                    </a:lnTo>
                    <a:lnTo>
                      <a:pt x="175" y="41"/>
                    </a:lnTo>
                    <a:lnTo>
                      <a:pt x="150" y="27"/>
                    </a:lnTo>
                    <a:lnTo>
                      <a:pt x="150" y="27"/>
                    </a:lnTo>
                    <a:lnTo>
                      <a:pt x="146" y="26"/>
                    </a:lnTo>
                    <a:lnTo>
                      <a:pt x="143" y="26"/>
                    </a:lnTo>
                    <a:lnTo>
                      <a:pt x="142" y="27"/>
                    </a:lnTo>
                    <a:lnTo>
                      <a:pt x="139" y="30"/>
                    </a:lnTo>
                    <a:lnTo>
                      <a:pt x="136" y="34"/>
                    </a:lnTo>
                    <a:lnTo>
                      <a:pt x="134" y="35"/>
                    </a:lnTo>
                    <a:lnTo>
                      <a:pt x="130" y="35"/>
                    </a:lnTo>
                    <a:lnTo>
                      <a:pt x="130" y="35"/>
                    </a:lnTo>
                    <a:lnTo>
                      <a:pt x="126" y="34"/>
                    </a:lnTo>
                    <a:lnTo>
                      <a:pt x="120" y="30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00" y="13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76" y="1"/>
                    </a:lnTo>
                    <a:lnTo>
                      <a:pt x="70" y="0"/>
                    </a:lnTo>
                    <a:lnTo>
                      <a:pt x="63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38" y="9"/>
                    </a:lnTo>
                    <a:lnTo>
                      <a:pt x="33" y="13"/>
                    </a:lnTo>
                    <a:lnTo>
                      <a:pt x="25" y="26"/>
                    </a:lnTo>
                    <a:lnTo>
                      <a:pt x="16" y="39"/>
                    </a:lnTo>
                    <a:lnTo>
                      <a:pt x="11" y="53"/>
                    </a:lnTo>
                    <a:lnTo>
                      <a:pt x="7" y="68"/>
                    </a:lnTo>
                    <a:lnTo>
                      <a:pt x="7" y="68"/>
                    </a:lnTo>
                    <a:lnTo>
                      <a:pt x="3" y="87"/>
                    </a:lnTo>
                    <a:lnTo>
                      <a:pt x="0" y="109"/>
                    </a:lnTo>
                    <a:lnTo>
                      <a:pt x="1" y="129"/>
                    </a:lnTo>
                    <a:lnTo>
                      <a:pt x="4" y="150"/>
                    </a:lnTo>
                    <a:lnTo>
                      <a:pt x="8" y="172"/>
                    </a:lnTo>
                    <a:lnTo>
                      <a:pt x="14" y="192"/>
                    </a:lnTo>
                    <a:lnTo>
                      <a:pt x="21" y="211"/>
                    </a:lnTo>
                    <a:lnTo>
                      <a:pt x="29" y="230"/>
                    </a:lnTo>
                    <a:lnTo>
                      <a:pt x="29" y="230"/>
                    </a:lnTo>
                    <a:lnTo>
                      <a:pt x="48" y="271"/>
                    </a:lnTo>
                    <a:lnTo>
                      <a:pt x="56" y="291"/>
                    </a:lnTo>
                    <a:lnTo>
                      <a:pt x="59" y="302"/>
                    </a:lnTo>
                    <a:lnTo>
                      <a:pt x="60" y="313"/>
                    </a:lnTo>
                    <a:lnTo>
                      <a:pt x="60" y="313"/>
                    </a:lnTo>
                    <a:lnTo>
                      <a:pt x="61" y="341"/>
                    </a:lnTo>
                    <a:lnTo>
                      <a:pt x="61" y="369"/>
                    </a:lnTo>
                    <a:lnTo>
                      <a:pt x="61" y="424"/>
                    </a:lnTo>
                    <a:lnTo>
                      <a:pt x="61" y="424"/>
                    </a:lnTo>
                    <a:lnTo>
                      <a:pt x="61" y="448"/>
                    </a:lnTo>
                    <a:lnTo>
                      <a:pt x="60" y="474"/>
                    </a:lnTo>
                    <a:lnTo>
                      <a:pt x="60" y="499"/>
                    </a:lnTo>
                    <a:lnTo>
                      <a:pt x="60" y="511"/>
                    </a:lnTo>
                    <a:lnTo>
                      <a:pt x="63" y="523"/>
                    </a:lnTo>
                    <a:lnTo>
                      <a:pt x="63" y="523"/>
                    </a:lnTo>
                    <a:lnTo>
                      <a:pt x="63" y="526"/>
                    </a:lnTo>
                    <a:lnTo>
                      <a:pt x="66" y="527"/>
                    </a:lnTo>
                    <a:lnTo>
                      <a:pt x="71" y="529"/>
                    </a:lnTo>
                    <a:lnTo>
                      <a:pt x="83" y="529"/>
                    </a:lnTo>
                    <a:lnTo>
                      <a:pt x="83" y="529"/>
                    </a:lnTo>
                    <a:lnTo>
                      <a:pt x="90" y="529"/>
                    </a:lnTo>
                    <a:lnTo>
                      <a:pt x="94" y="531"/>
                    </a:lnTo>
                    <a:lnTo>
                      <a:pt x="97" y="535"/>
                    </a:lnTo>
                    <a:lnTo>
                      <a:pt x="98" y="540"/>
                    </a:lnTo>
                    <a:lnTo>
                      <a:pt x="98" y="552"/>
                    </a:lnTo>
                    <a:lnTo>
                      <a:pt x="97" y="563"/>
                    </a:lnTo>
                    <a:lnTo>
                      <a:pt x="97" y="563"/>
                    </a:lnTo>
                    <a:lnTo>
                      <a:pt x="98" y="789"/>
                    </a:lnTo>
                    <a:lnTo>
                      <a:pt x="98" y="789"/>
                    </a:lnTo>
                    <a:lnTo>
                      <a:pt x="98" y="815"/>
                    </a:lnTo>
                    <a:lnTo>
                      <a:pt x="98" y="829"/>
                    </a:lnTo>
                    <a:lnTo>
                      <a:pt x="97" y="841"/>
                    </a:lnTo>
                    <a:lnTo>
                      <a:pt x="97" y="841"/>
                    </a:lnTo>
                    <a:lnTo>
                      <a:pt x="94" y="850"/>
                    </a:lnTo>
                    <a:lnTo>
                      <a:pt x="90" y="861"/>
                    </a:lnTo>
                    <a:lnTo>
                      <a:pt x="83" y="882"/>
                    </a:lnTo>
                    <a:lnTo>
                      <a:pt x="83" y="882"/>
                    </a:lnTo>
                    <a:lnTo>
                      <a:pt x="76" y="909"/>
                    </a:lnTo>
                    <a:lnTo>
                      <a:pt x="70" y="935"/>
                    </a:lnTo>
                    <a:lnTo>
                      <a:pt x="66" y="962"/>
                    </a:lnTo>
                    <a:lnTo>
                      <a:pt x="61" y="989"/>
                    </a:lnTo>
                    <a:lnTo>
                      <a:pt x="61" y="989"/>
                    </a:lnTo>
                    <a:lnTo>
                      <a:pt x="56" y="1037"/>
                    </a:lnTo>
                    <a:lnTo>
                      <a:pt x="53" y="1085"/>
                    </a:lnTo>
                    <a:lnTo>
                      <a:pt x="53" y="1085"/>
                    </a:lnTo>
                    <a:lnTo>
                      <a:pt x="55" y="1081"/>
                    </a:lnTo>
                    <a:lnTo>
                      <a:pt x="55" y="1081"/>
                    </a:lnTo>
                    <a:lnTo>
                      <a:pt x="53" y="1090"/>
                    </a:lnTo>
                    <a:lnTo>
                      <a:pt x="52" y="1096"/>
                    </a:lnTo>
                    <a:lnTo>
                      <a:pt x="51" y="1101"/>
                    </a:lnTo>
                    <a:lnTo>
                      <a:pt x="51" y="1101"/>
                    </a:lnTo>
                    <a:lnTo>
                      <a:pt x="53" y="1086"/>
                    </a:lnTo>
                    <a:lnTo>
                      <a:pt x="53" y="1086"/>
                    </a:lnTo>
                    <a:lnTo>
                      <a:pt x="45" y="1108"/>
                    </a:lnTo>
                    <a:lnTo>
                      <a:pt x="41" y="1119"/>
                    </a:lnTo>
                    <a:lnTo>
                      <a:pt x="41" y="1124"/>
                    </a:lnTo>
                    <a:lnTo>
                      <a:pt x="41" y="1130"/>
                    </a:lnTo>
                    <a:lnTo>
                      <a:pt x="41" y="1130"/>
                    </a:lnTo>
                    <a:lnTo>
                      <a:pt x="45" y="1135"/>
                    </a:lnTo>
                    <a:lnTo>
                      <a:pt x="48" y="1138"/>
                    </a:lnTo>
                    <a:lnTo>
                      <a:pt x="49" y="1141"/>
                    </a:lnTo>
                    <a:lnTo>
                      <a:pt x="49" y="1141"/>
                    </a:lnTo>
                    <a:lnTo>
                      <a:pt x="49" y="1148"/>
                    </a:lnTo>
                    <a:lnTo>
                      <a:pt x="48" y="1154"/>
                    </a:lnTo>
                    <a:lnTo>
                      <a:pt x="44" y="1168"/>
                    </a:lnTo>
                    <a:lnTo>
                      <a:pt x="44" y="1168"/>
                    </a:lnTo>
                    <a:lnTo>
                      <a:pt x="42" y="1182"/>
                    </a:lnTo>
                    <a:lnTo>
                      <a:pt x="42" y="1197"/>
                    </a:lnTo>
                    <a:lnTo>
                      <a:pt x="42" y="1205"/>
                    </a:lnTo>
                    <a:lnTo>
                      <a:pt x="45" y="1212"/>
                    </a:lnTo>
                    <a:lnTo>
                      <a:pt x="48" y="1217"/>
                    </a:lnTo>
                    <a:lnTo>
                      <a:pt x="52" y="1222"/>
                    </a:lnTo>
                    <a:lnTo>
                      <a:pt x="52" y="1222"/>
                    </a:lnTo>
                    <a:lnTo>
                      <a:pt x="56" y="1227"/>
                    </a:lnTo>
                    <a:lnTo>
                      <a:pt x="60" y="1229"/>
                    </a:lnTo>
                    <a:lnTo>
                      <a:pt x="64" y="1229"/>
                    </a:lnTo>
                    <a:lnTo>
                      <a:pt x="67" y="1228"/>
                    </a:lnTo>
                    <a:lnTo>
                      <a:pt x="72" y="1224"/>
                    </a:lnTo>
                    <a:lnTo>
                      <a:pt x="81" y="1218"/>
                    </a:lnTo>
                    <a:lnTo>
                      <a:pt x="81" y="1218"/>
                    </a:lnTo>
                    <a:lnTo>
                      <a:pt x="83" y="1225"/>
                    </a:lnTo>
                    <a:lnTo>
                      <a:pt x="87" y="1232"/>
                    </a:lnTo>
                    <a:lnTo>
                      <a:pt x="93" y="1236"/>
                    </a:lnTo>
                    <a:lnTo>
                      <a:pt x="98" y="1242"/>
                    </a:lnTo>
                    <a:lnTo>
                      <a:pt x="105" y="1244"/>
                    </a:lnTo>
                    <a:lnTo>
                      <a:pt x="112" y="1248"/>
                    </a:lnTo>
                    <a:lnTo>
                      <a:pt x="128" y="1252"/>
                    </a:lnTo>
                    <a:lnTo>
                      <a:pt x="145" y="1255"/>
                    </a:lnTo>
                    <a:lnTo>
                      <a:pt x="161" y="1257"/>
                    </a:lnTo>
                    <a:lnTo>
                      <a:pt x="190" y="1257"/>
                    </a:lnTo>
                    <a:lnTo>
                      <a:pt x="190" y="1257"/>
                    </a:lnTo>
                    <a:lnTo>
                      <a:pt x="205" y="1257"/>
                    </a:lnTo>
                    <a:lnTo>
                      <a:pt x="222" y="1257"/>
                    </a:lnTo>
                    <a:lnTo>
                      <a:pt x="232" y="1255"/>
                    </a:lnTo>
                    <a:lnTo>
                      <a:pt x="239" y="1252"/>
                    </a:lnTo>
                    <a:lnTo>
                      <a:pt x="240" y="1251"/>
                    </a:lnTo>
                    <a:lnTo>
                      <a:pt x="241" y="1248"/>
                    </a:lnTo>
                    <a:lnTo>
                      <a:pt x="241" y="1246"/>
                    </a:lnTo>
                    <a:lnTo>
                      <a:pt x="241" y="1242"/>
                    </a:lnTo>
                    <a:lnTo>
                      <a:pt x="241" y="1242"/>
                    </a:lnTo>
                    <a:lnTo>
                      <a:pt x="237" y="1235"/>
                    </a:lnTo>
                    <a:lnTo>
                      <a:pt x="233" y="1228"/>
                    </a:lnTo>
                    <a:lnTo>
                      <a:pt x="229" y="1222"/>
                    </a:lnTo>
                    <a:lnTo>
                      <a:pt x="224" y="1218"/>
                    </a:lnTo>
                    <a:lnTo>
                      <a:pt x="213" y="1210"/>
                    </a:lnTo>
                    <a:lnTo>
                      <a:pt x="199" y="1203"/>
                    </a:lnTo>
                    <a:lnTo>
                      <a:pt x="199" y="1203"/>
                    </a:lnTo>
                    <a:lnTo>
                      <a:pt x="185" y="1195"/>
                    </a:lnTo>
                    <a:lnTo>
                      <a:pt x="180" y="1191"/>
                    </a:lnTo>
                    <a:lnTo>
                      <a:pt x="176" y="1186"/>
                    </a:lnTo>
                    <a:lnTo>
                      <a:pt x="172" y="1180"/>
                    </a:lnTo>
                    <a:lnTo>
                      <a:pt x="168" y="1175"/>
                    </a:lnTo>
                    <a:lnTo>
                      <a:pt x="165" y="1167"/>
                    </a:lnTo>
                    <a:lnTo>
                      <a:pt x="164" y="1160"/>
                    </a:lnTo>
                    <a:lnTo>
                      <a:pt x="164" y="1160"/>
                    </a:lnTo>
                    <a:lnTo>
                      <a:pt x="164" y="1152"/>
                    </a:lnTo>
                    <a:lnTo>
                      <a:pt x="164" y="1145"/>
                    </a:lnTo>
                    <a:lnTo>
                      <a:pt x="166" y="1139"/>
                    </a:lnTo>
                    <a:lnTo>
                      <a:pt x="170" y="1137"/>
                    </a:lnTo>
                    <a:lnTo>
                      <a:pt x="175" y="1135"/>
                    </a:lnTo>
                    <a:lnTo>
                      <a:pt x="181" y="1135"/>
                    </a:lnTo>
                    <a:lnTo>
                      <a:pt x="187" y="1138"/>
                    </a:lnTo>
                    <a:lnTo>
                      <a:pt x="194" y="1142"/>
                    </a:lnTo>
                    <a:lnTo>
                      <a:pt x="194" y="1142"/>
                    </a:lnTo>
                    <a:lnTo>
                      <a:pt x="202" y="1148"/>
                    </a:lnTo>
                    <a:lnTo>
                      <a:pt x="210" y="1152"/>
                    </a:lnTo>
                    <a:lnTo>
                      <a:pt x="220" y="1153"/>
                    </a:lnTo>
                    <a:lnTo>
                      <a:pt x="230" y="1154"/>
                    </a:lnTo>
                    <a:lnTo>
                      <a:pt x="240" y="1154"/>
                    </a:lnTo>
                    <a:lnTo>
                      <a:pt x="251" y="1154"/>
                    </a:lnTo>
                    <a:lnTo>
                      <a:pt x="270" y="1152"/>
                    </a:lnTo>
                    <a:lnTo>
                      <a:pt x="270" y="1152"/>
                    </a:lnTo>
                    <a:lnTo>
                      <a:pt x="277" y="1150"/>
                    </a:lnTo>
                    <a:lnTo>
                      <a:pt x="285" y="1149"/>
                    </a:lnTo>
                    <a:lnTo>
                      <a:pt x="288" y="1148"/>
                    </a:lnTo>
                    <a:lnTo>
                      <a:pt x="292" y="1145"/>
                    </a:lnTo>
                    <a:lnTo>
                      <a:pt x="293" y="1142"/>
                    </a:lnTo>
                    <a:lnTo>
                      <a:pt x="293" y="1138"/>
                    </a:lnTo>
                    <a:lnTo>
                      <a:pt x="293" y="1138"/>
                    </a:lnTo>
                    <a:lnTo>
                      <a:pt x="292" y="1130"/>
                    </a:lnTo>
                    <a:lnTo>
                      <a:pt x="290" y="1127"/>
                    </a:lnTo>
                    <a:lnTo>
                      <a:pt x="289" y="1126"/>
                    </a:lnTo>
                    <a:lnTo>
                      <a:pt x="284" y="1123"/>
                    </a:lnTo>
                    <a:lnTo>
                      <a:pt x="275" y="1122"/>
                    </a:lnTo>
                    <a:lnTo>
                      <a:pt x="275" y="1122"/>
                    </a:lnTo>
                    <a:lnTo>
                      <a:pt x="255" y="1116"/>
                    </a:lnTo>
                    <a:lnTo>
                      <a:pt x="244" y="1113"/>
                    </a:lnTo>
                    <a:lnTo>
                      <a:pt x="232" y="1111"/>
                    </a:lnTo>
                    <a:lnTo>
                      <a:pt x="222" y="1105"/>
                    </a:lnTo>
                    <a:lnTo>
                      <a:pt x="213" y="1100"/>
                    </a:lnTo>
                    <a:lnTo>
                      <a:pt x="210" y="1097"/>
                    </a:lnTo>
                    <a:lnTo>
                      <a:pt x="207" y="1093"/>
                    </a:lnTo>
                    <a:lnTo>
                      <a:pt x="206" y="1089"/>
                    </a:lnTo>
                    <a:lnTo>
                      <a:pt x="205" y="1083"/>
                    </a:lnTo>
                    <a:lnTo>
                      <a:pt x="205" y="1083"/>
                    </a:lnTo>
                    <a:lnTo>
                      <a:pt x="203" y="1077"/>
                    </a:lnTo>
                    <a:lnTo>
                      <a:pt x="200" y="1073"/>
                    </a:lnTo>
                    <a:lnTo>
                      <a:pt x="196" y="1067"/>
                    </a:lnTo>
                    <a:lnTo>
                      <a:pt x="194" y="1062"/>
                    </a:lnTo>
                    <a:lnTo>
                      <a:pt x="194" y="1062"/>
                    </a:lnTo>
                    <a:lnTo>
                      <a:pt x="192" y="1059"/>
                    </a:lnTo>
                    <a:lnTo>
                      <a:pt x="192" y="1055"/>
                    </a:lnTo>
                    <a:lnTo>
                      <a:pt x="195" y="1047"/>
                    </a:lnTo>
                    <a:lnTo>
                      <a:pt x="198" y="1040"/>
                    </a:lnTo>
                    <a:lnTo>
                      <a:pt x="198" y="1036"/>
                    </a:lnTo>
                    <a:lnTo>
                      <a:pt x="198" y="1032"/>
                    </a:lnTo>
                    <a:lnTo>
                      <a:pt x="198" y="1032"/>
                    </a:lnTo>
                    <a:lnTo>
                      <a:pt x="190" y="1015"/>
                    </a:lnTo>
                    <a:lnTo>
                      <a:pt x="187" y="1006"/>
                    </a:lnTo>
                    <a:lnTo>
                      <a:pt x="187" y="1002"/>
                    </a:lnTo>
                    <a:lnTo>
                      <a:pt x="187" y="996"/>
                    </a:lnTo>
                    <a:lnTo>
                      <a:pt x="187" y="996"/>
                    </a:lnTo>
                    <a:lnTo>
                      <a:pt x="198" y="953"/>
                    </a:lnTo>
                    <a:lnTo>
                      <a:pt x="198" y="953"/>
                    </a:lnTo>
                    <a:lnTo>
                      <a:pt x="206" y="929"/>
                    </a:lnTo>
                    <a:lnTo>
                      <a:pt x="215" y="906"/>
                    </a:lnTo>
                    <a:lnTo>
                      <a:pt x="225" y="884"/>
                    </a:lnTo>
                    <a:lnTo>
                      <a:pt x="233" y="861"/>
                    </a:lnTo>
                    <a:lnTo>
                      <a:pt x="233" y="861"/>
                    </a:lnTo>
                    <a:lnTo>
                      <a:pt x="240" y="837"/>
                    </a:lnTo>
                    <a:lnTo>
                      <a:pt x="245" y="811"/>
                    </a:lnTo>
                    <a:lnTo>
                      <a:pt x="255" y="760"/>
                    </a:lnTo>
                    <a:lnTo>
                      <a:pt x="262" y="709"/>
                    </a:lnTo>
                    <a:lnTo>
                      <a:pt x="269" y="658"/>
                    </a:lnTo>
                    <a:lnTo>
                      <a:pt x="269" y="658"/>
                    </a:lnTo>
                    <a:lnTo>
                      <a:pt x="274" y="609"/>
                    </a:lnTo>
                    <a:lnTo>
                      <a:pt x="275" y="583"/>
                    </a:lnTo>
                    <a:lnTo>
                      <a:pt x="275" y="559"/>
                    </a:lnTo>
                    <a:lnTo>
                      <a:pt x="275" y="559"/>
                    </a:lnTo>
                    <a:lnTo>
                      <a:pt x="275" y="548"/>
                    </a:lnTo>
                    <a:lnTo>
                      <a:pt x="277" y="538"/>
                    </a:lnTo>
                    <a:lnTo>
                      <a:pt x="278" y="530"/>
                    </a:lnTo>
                    <a:lnTo>
                      <a:pt x="282" y="523"/>
                    </a:lnTo>
                    <a:lnTo>
                      <a:pt x="288" y="519"/>
                    </a:lnTo>
                    <a:lnTo>
                      <a:pt x="296" y="516"/>
                    </a:lnTo>
                    <a:lnTo>
                      <a:pt x="305" y="516"/>
                    </a:lnTo>
                    <a:lnTo>
                      <a:pt x="316" y="518"/>
                    </a:lnTo>
                    <a:lnTo>
                      <a:pt x="316" y="518"/>
                    </a:lnTo>
                    <a:lnTo>
                      <a:pt x="331" y="519"/>
                    </a:lnTo>
                    <a:lnTo>
                      <a:pt x="331" y="519"/>
                    </a:lnTo>
                    <a:lnTo>
                      <a:pt x="329" y="501"/>
                    </a:lnTo>
                    <a:lnTo>
                      <a:pt x="326" y="485"/>
                    </a:lnTo>
                    <a:lnTo>
                      <a:pt x="318" y="452"/>
                    </a:lnTo>
                    <a:lnTo>
                      <a:pt x="307" y="420"/>
                    </a:lnTo>
                    <a:lnTo>
                      <a:pt x="296" y="388"/>
                    </a:lnTo>
                    <a:lnTo>
                      <a:pt x="296" y="388"/>
                    </a:lnTo>
                    <a:lnTo>
                      <a:pt x="286" y="357"/>
                    </a:lnTo>
                    <a:lnTo>
                      <a:pt x="278" y="327"/>
                    </a:lnTo>
                    <a:lnTo>
                      <a:pt x="278" y="327"/>
                    </a:lnTo>
                    <a:lnTo>
                      <a:pt x="275" y="315"/>
                    </a:lnTo>
                    <a:lnTo>
                      <a:pt x="271" y="298"/>
                    </a:lnTo>
                    <a:lnTo>
                      <a:pt x="270" y="290"/>
                    </a:lnTo>
                    <a:lnTo>
                      <a:pt x="270" y="283"/>
                    </a:lnTo>
                    <a:lnTo>
                      <a:pt x="271" y="276"/>
                    </a:lnTo>
                    <a:lnTo>
                      <a:pt x="274" y="272"/>
                    </a:lnTo>
                    <a:lnTo>
                      <a:pt x="274" y="272"/>
                    </a:lnTo>
                    <a:lnTo>
                      <a:pt x="282" y="270"/>
                    </a:lnTo>
                    <a:lnTo>
                      <a:pt x="290" y="268"/>
                    </a:lnTo>
                    <a:lnTo>
                      <a:pt x="308" y="270"/>
                    </a:lnTo>
                    <a:lnTo>
                      <a:pt x="318" y="271"/>
                    </a:lnTo>
                    <a:lnTo>
                      <a:pt x="326" y="271"/>
                    </a:lnTo>
                    <a:lnTo>
                      <a:pt x="334" y="268"/>
                    </a:lnTo>
                    <a:lnTo>
                      <a:pt x="338" y="266"/>
                    </a:lnTo>
                    <a:lnTo>
                      <a:pt x="341" y="261"/>
                    </a:lnTo>
                    <a:lnTo>
                      <a:pt x="341" y="261"/>
                    </a:lnTo>
                    <a:lnTo>
                      <a:pt x="345" y="257"/>
                    </a:lnTo>
                    <a:lnTo>
                      <a:pt x="346" y="253"/>
                    </a:lnTo>
                    <a:lnTo>
                      <a:pt x="350" y="241"/>
                    </a:lnTo>
                    <a:lnTo>
                      <a:pt x="350" y="230"/>
                    </a:lnTo>
                    <a:lnTo>
                      <a:pt x="350" y="219"/>
                    </a:lnTo>
                    <a:lnTo>
                      <a:pt x="350" y="219"/>
                    </a:lnTo>
                    <a:lnTo>
                      <a:pt x="349" y="212"/>
                    </a:lnTo>
                    <a:lnTo>
                      <a:pt x="345" y="207"/>
                    </a:lnTo>
                    <a:lnTo>
                      <a:pt x="342" y="202"/>
                    </a:lnTo>
                    <a:lnTo>
                      <a:pt x="337" y="196"/>
                    </a:lnTo>
                    <a:lnTo>
                      <a:pt x="326" y="188"/>
                    </a:lnTo>
                    <a:lnTo>
                      <a:pt x="315" y="180"/>
                    </a:lnTo>
                    <a:lnTo>
                      <a:pt x="315" y="180"/>
                    </a:lnTo>
                    <a:lnTo>
                      <a:pt x="316" y="181"/>
                    </a:lnTo>
                    <a:lnTo>
                      <a:pt x="315" y="180"/>
                    </a:lnTo>
                    <a:lnTo>
                      <a:pt x="315" y="180"/>
                    </a:lnTo>
                    <a:close/>
                    <a:moveTo>
                      <a:pt x="165" y="43"/>
                    </a:moveTo>
                    <a:lnTo>
                      <a:pt x="165" y="43"/>
                    </a:lnTo>
                    <a:lnTo>
                      <a:pt x="162" y="43"/>
                    </a:lnTo>
                    <a:lnTo>
                      <a:pt x="161" y="41"/>
                    </a:lnTo>
                    <a:lnTo>
                      <a:pt x="165" y="43"/>
                    </a:lnTo>
                    <a:close/>
                    <a:moveTo>
                      <a:pt x="221" y="158"/>
                    </a:moveTo>
                    <a:lnTo>
                      <a:pt x="221" y="158"/>
                    </a:lnTo>
                    <a:lnTo>
                      <a:pt x="213" y="158"/>
                    </a:lnTo>
                    <a:lnTo>
                      <a:pt x="207" y="157"/>
                    </a:lnTo>
                    <a:lnTo>
                      <a:pt x="203" y="152"/>
                    </a:lnTo>
                    <a:lnTo>
                      <a:pt x="202" y="146"/>
                    </a:lnTo>
                    <a:lnTo>
                      <a:pt x="199" y="132"/>
                    </a:lnTo>
                    <a:lnTo>
                      <a:pt x="198" y="124"/>
                    </a:lnTo>
                    <a:lnTo>
                      <a:pt x="195" y="116"/>
                    </a:lnTo>
                    <a:lnTo>
                      <a:pt x="195" y="116"/>
                    </a:lnTo>
                    <a:lnTo>
                      <a:pt x="190" y="105"/>
                    </a:lnTo>
                    <a:lnTo>
                      <a:pt x="184" y="95"/>
                    </a:lnTo>
                    <a:lnTo>
                      <a:pt x="177" y="84"/>
                    </a:lnTo>
                    <a:lnTo>
                      <a:pt x="169" y="75"/>
                    </a:lnTo>
                    <a:lnTo>
                      <a:pt x="153" y="57"/>
                    </a:lnTo>
                    <a:lnTo>
                      <a:pt x="135" y="41"/>
                    </a:lnTo>
                    <a:lnTo>
                      <a:pt x="135" y="41"/>
                    </a:lnTo>
                    <a:lnTo>
                      <a:pt x="151" y="46"/>
                    </a:lnTo>
                    <a:lnTo>
                      <a:pt x="165" y="52"/>
                    </a:lnTo>
                    <a:lnTo>
                      <a:pt x="170" y="56"/>
                    </a:lnTo>
                    <a:lnTo>
                      <a:pt x="177" y="61"/>
                    </a:lnTo>
                    <a:lnTo>
                      <a:pt x="190" y="73"/>
                    </a:lnTo>
                    <a:lnTo>
                      <a:pt x="190" y="73"/>
                    </a:lnTo>
                    <a:lnTo>
                      <a:pt x="198" y="84"/>
                    </a:lnTo>
                    <a:lnTo>
                      <a:pt x="205" y="97"/>
                    </a:lnTo>
                    <a:lnTo>
                      <a:pt x="210" y="110"/>
                    </a:lnTo>
                    <a:lnTo>
                      <a:pt x="214" y="124"/>
                    </a:lnTo>
                    <a:lnTo>
                      <a:pt x="214" y="124"/>
                    </a:lnTo>
                    <a:lnTo>
                      <a:pt x="220" y="142"/>
                    </a:lnTo>
                    <a:lnTo>
                      <a:pt x="222" y="151"/>
                    </a:lnTo>
                    <a:lnTo>
                      <a:pt x="222" y="155"/>
                    </a:lnTo>
                    <a:lnTo>
                      <a:pt x="221" y="158"/>
                    </a:lnTo>
                    <a:lnTo>
                      <a:pt x="221" y="158"/>
                    </a:lnTo>
                    <a:lnTo>
                      <a:pt x="215" y="159"/>
                    </a:lnTo>
                    <a:lnTo>
                      <a:pt x="217" y="158"/>
                    </a:lnTo>
                    <a:lnTo>
                      <a:pt x="220" y="158"/>
                    </a:lnTo>
                    <a:lnTo>
                      <a:pt x="221" y="158"/>
                    </a:lnTo>
                    <a:lnTo>
                      <a:pt x="221" y="158"/>
                    </a:lnTo>
                    <a:lnTo>
                      <a:pt x="221" y="158"/>
                    </a:lnTo>
                    <a:close/>
                    <a:moveTo>
                      <a:pt x="220" y="107"/>
                    </a:moveTo>
                    <a:lnTo>
                      <a:pt x="220" y="107"/>
                    </a:lnTo>
                    <a:lnTo>
                      <a:pt x="209" y="90"/>
                    </a:lnTo>
                    <a:lnTo>
                      <a:pt x="195" y="73"/>
                    </a:lnTo>
                    <a:lnTo>
                      <a:pt x="180" y="58"/>
                    </a:lnTo>
                    <a:lnTo>
                      <a:pt x="165" y="43"/>
                    </a:lnTo>
                    <a:lnTo>
                      <a:pt x="165" y="43"/>
                    </a:lnTo>
                    <a:lnTo>
                      <a:pt x="194" y="67"/>
                    </a:lnTo>
                    <a:lnTo>
                      <a:pt x="207" y="80"/>
                    </a:lnTo>
                    <a:lnTo>
                      <a:pt x="220" y="95"/>
                    </a:lnTo>
                    <a:lnTo>
                      <a:pt x="232" y="110"/>
                    </a:lnTo>
                    <a:lnTo>
                      <a:pt x="240" y="127"/>
                    </a:lnTo>
                    <a:lnTo>
                      <a:pt x="247" y="143"/>
                    </a:lnTo>
                    <a:lnTo>
                      <a:pt x="250" y="152"/>
                    </a:lnTo>
                    <a:lnTo>
                      <a:pt x="251" y="161"/>
                    </a:lnTo>
                    <a:lnTo>
                      <a:pt x="251" y="161"/>
                    </a:lnTo>
                    <a:lnTo>
                      <a:pt x="247" y="161"/>
                    </a:lnTo>
                    <a:lnTo>
                      <a:pt x="244" y="161"/>
                    </a:lnTo>
                    <a:lnTo>
                      <a:pt x="239" y="155"/>
                    </a:lnTo>
                    <a:lnTo>
                      <a:pt x="235" y="148"/>
                    </a:lnTo>
                    <a:lnTo>
                      <a:pt x="230" y="140"/>
                    </a:lnTo>
                    <a:lnTo>
                      <a:pt x="225" y="121"/>
                    </a:lnTo>
                    <a:lnTo>
                      <a:pt x="222" y="113"/>
                    </a:lnTo>
                    <a:lnTo>
                      <a:pt x="220" y="107"/>
                    </a:lnTo>
                    <a:lnTo>
                      <a:pt x="220" y="107"/>
                    </a:lnTo>
                    <a:lnTo>
                      <a:pt x="217" y="102"/>
                    </a:lnTo>
                    <a:lnTo>
                      <a:pt x="220" y="107"/>
                    </a:lnTo>
                    <a:lnTo>
                      <a:pt x="220" y="107"/>
                    </a:lnTo>
                    <a:close/>
                    <a:moveTo>
                      <a:pt x="248" y="443"/>
                    </a:moveTo>
                    <a:lnTo>
                      <a:pt x="248" y="443"/>
                    </a:lnTo>
                    <a:lnTo>
                      <a:pt x="250" y="433"/>
                    </a:lnTo>
                    <a:lnTo>
                      <a:pt x="251" y="422"/>
                    </a:lnTo>
                    <a:lnTo>
                      <a:pt x="252" y="420"/>
                    </a:lnTo>
                    <a:lnTo>
                      <a:pt x="255" y="417"/>
                    </a:lnTo>
                    <a:lnTo>
                      <a:pt x="259" y="416"/>
                    </a:lnTo>
                    <a:lnTo>
                      <a:pt x="265" y="417"/>
                    </a:lnTo>
                    <a:lnTo>
                      <a:pt x="265" y="417"/>
                    </a:lnTo>
                    <a:lnTo>
                      <a:pt x="265" y="429"/>
                    </a:lnTo>
                    <a:lnTo>
                      <a:pt x="265" y="437"/>
                    </a:lnTo>
                    <a:lnTo>
                      <a:pt x="262" y="440"/>
                    </a:lnTo>
                    <a:lnTo>
                      <a:pt x="259" y="441"/>
                    </a:lnTo>
                    <a:lnTo>
                      <a:pt x="255" y="443"/>
                    </a:lnTo>
                    <a:lnTo>
                      <a:pt x="248" y="443"/>
                    </a:lnTo>
                    <a:lnTo>
                      <a:pt x="248" y="443"/>
                    </a:lnTo>
                    <a:close/>
                    <a:moveTo>
                      <a:pt x="281" y="410"/>
                    </a:moveTo>
                    <a:lnTo>
                      <a:pt x="281" y="410"/>
                    </a:lnTo>
                    <a:lnTo>
                      <a:pt x="271" y="413"/>
                    </a:lnTo>
                    <a:lnTo>
                      <a:pt x="263" y="414"/>
                    </a:lnTo>
                    <a:lnTo>
                      <a:pt x="260" y="413"/>
                    </a:lnTo>
                    <a:lnTo>
                      <a:pt x="258" y="411"/>
                    </a:lnTo>
                    <a:lnTo>
                      <a:pt x="255" y="407"/>
                    </a:lnTo>
                    <a:lnTo>
                      <a:pt x="254" y="403"/>
                    </a:lnTo>
                    <a:lnTo>
                      <a:pt x="254" y="403"/>
                    </a:lnTo>
                    <a:lnTo>
                      <a:pt x="251" y="391"/>
                    </a:lnTo>
                    <a:lnTo>
                      <a:pt x="252" y="379"/>
                    </a:lnTo>
                    <a:lnTo>
                      <a:pt x="254" y="365"/>
                    </a:lnTo>
                    <a:lnTo>
                      <a:pt x="254" y="353"/>
                    </a:lnTo>
                    <a:lnTo>
                      <a:pt x="254" y="353"/>
                    </a:lnTo>
                    <a:lnTo>
                      <a:pt x="252" y="336"/>
                    </a:lnTo>
                    <a:lnTo>
                      <a:pt x="251" y="313"/>
                    </a:lnTo>
                    <a:lnTo>
                      <a:pt x="252" y="301"/>
                    </a:lnTo>
                    <a:lnTo>
                      <a:pt x="254" y="291"/>
                    </a:lnTo>
                    <a:lnTo>
                      <a:pt x="256" y="283"/>
                    </a:lnTo>
                    <a:lnTo>
                      <a:pt x="259" y="282"/>
                    </a:lnTo>
                    <a:lnTo>
                      <a:pt x="262" y="281"/>
                    </a:lnTo>
                    <a:lnTo>
                      <a:pt x="262" y="281"/>
                    </a:lnTo>
                    <a:lnTo>
                      <a:pt x="266" y="313"/>
                    </a:lnTo>
                    <a:lnTo>
                      <a:pt x="271" y="346"/>
                    </a:lnTo>
                    <a:lnTo>
                      <a:pt x="281" y="410"/>
                    </a:lnTo>
                    <a:lnTo>
                      <a:pt x="281" y="410"/>
                    </a:lnTo>
                    <a:lnTo>
                      <a:pt x="280" y="409"/>
                    </a:lnTo>
                    <a:lnTo>
                      <a:pt x="278" y="405"/>
                    </a:lnTo>
                    <a:lnTo>
                      <a:pt x="277" y="395"/>
                    </a:lnTo>
                    <a:lnTo>
                      <a:pt x="277" y="392"/>
                    </a:lnTo>
                    <a:lnTo>
                      <a:pt x="278" y="392"/>
                    </a:lnTo>
                    <a:lnTo>
                      <a:pt x="281" y="410"/>
                    </a:lnTo>
                    <a:lnTo>
                      <a:pt x="281" y="4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82"/>
            <p:cNvGrpSpPr/>
            <p:nvPr/>
          </p:nvGrpSpPr>
          <p:grpSpPr>
            <a:xfrm>
              <a:off x="1285852" y="1000114"/>
              <a:ext cx="729094" cy="2511672"/>
              <a:chOff x="5075236" y="1428742"/>
              <a:chExt cx="360363" cy="1241426"/>
            </a:xfrm>
            <a:grpFill/>
          </p:grpSpPr>
          <p:sp>
            <p:nvSpPr>
              <p:cNvPr id="10" name="Freeform 18"/>
              <p:cNvSpPr>
                <a:spLocks/>
              </p:cNvSpPr>
              <p:nvPr/>
            </p:nvSpPr>
            <p:spPr bwMode="auto">
              <a:xfrm>
                <a:off x="5187948" y="1428742"/>
                <a:ext cx="123825" cy="182563"/>
              </a:xfrm>
              <a:custGeom>
                <a:avLst/>
                <a:gdLst/>
                <a:ahLst/>
                <a:cxnLst>
                  <a:cxn ang="0">
                    <a:pos x="21" y="184"/>
                  </a:cxn>
                  <a:cxn ang="0">
                    <a:pos x="24" y="198"/>
                  </a:cxn>
                  <a:cxn ang="0">
                    <a:pos x="24" y="211"/>
                  </a:cxn>
                  <a:cxn ang="0">
                    <a:pos x="27" y="215"/>
                  </a:cxn>
                  <a:cxn ang="0">
                    <a:pos x="43" y="224"/>
                  </a:cxn>
                  <a:cxn ang="0">
                    <a:pos x="55" y="228"/>
                  </a:cxn>
                  <a:cxn ang="0">
                    <a:pos x="81" y="228"/>
                  </a:cxn>
                  <a:cxn ang="0">
                    <a:pos x="95" y="224"/>
                  </a:cxn>
                  <a:cxn ang="0">
                    <a:pos x="110" y="213"/>
                  </a:cxn>
                  <a:cxn ang="0">
                    <a:pos x="124" y="206"/>
                  </a:cxn>
                  <a:cxn ang="0">
                    <a:pos x="126" y="204"/>
                  </a:cxn>
                  <a:cxn ang="0">
                    <a:pos x="125" y="179"/>
                  </a:cxn>
                  <a:cxn ang="0">
                    <a:pos x="132" y="153"/>
                  </a:cxn>
                  <a:cxn ang="0">
                    <a:pos x="141" y="139"/>
                  </a:cxn>
                  <a:cxn ang="0">
                    <a:pos x="154" y="116"/>
                  </a:cxn>
                  <a:cxn ang="0">
                    <a:pos x="155" y="104"/>
                  </a:cxn>
                  <a:cxn ang="0">
                    <a:pos x="152" y="97"/>
                  </a:cxn>
                  <a:cxn ang="0">
                    <a:pos x="148" y="94"/>
                  </a:cxn>
                  <a:cxn ang="0">
                    <a:pos x="145" y="86"/>
                  </a:cxn>
                  <a:cxn ang="0">
                    <a:pos x="144" y="60"/>
                  </a:cxn>
                  <a:cxn ang="0">
                    <a:pos x="141" y="50"/>
                  </a:cxn>
                  <a:cxn ang="0">
                    <a:pos x="130" y="25"/>
                  </a:cxn>
                  <a:cxn ang="0">
                    <a:pos x="125" y="18"/>
                  </a:cxn>
                  <a:cxn ang="0">
                    <a:pos x="110" y="7"/>
                  </a:cxn>
                  <a:cxn ang="0">
                    <a:pos x="92" y="1"/>
                  </a:cxn>
                  <a:cxn ang="0">
                    <a:pos x="75" y="0"/>
                  </a:cxn>
                  <a:cxn ang="0">
                    <a:pos x="55" y="3"/>
                  </a:cxn>
                  <a:cxn ang="0">
                    <a:pos x="39" y="10"/>
                  </a:cxn>
                  <a:cxn ang="0">
                    <a:pos x="24" y="19"/>
                  </a:cxn>
                  <a:cxn ang="0">
                    <a:pos x="13" y="34"/>
                  </a:cxn>
                  <a:cxn ang="0">
                    <a:pos x="6" y="52"/>
                  </a:cxn>
                  <a:cxn ang="0">
                    <a:pos x="5" y="65"/>
                  </a:cxn>
                  <a:cxn ang="0">
                    <a:pos x="5" y="93"/>
                  </a:cxn>
                  <a:cxn ang="0">
                    <a:pos x="4" y="105"/>
                  </a:cxn>
                  <a:cxn ang="0">
                    <a:pos x="1" y="116"/>
                  </a:cxn>
                  <a:cxn ang="0">
                    <a:pos x="2" y="138"/>
                  </a:cxn>
                  <a:cxn ang="0">
                    <a:pos x="6" y="147"/>
                  </a:cxn>
                  <a:cxn ang="0">
                    <a:pos x="15" y="166"/>
                  </a:cxn>
                  <a:cxn ang="0">
                    <a:pos x="21" y="184"/>
                  </a:cxn>
                  <a:cxn ang="0">
                    <a:pos x="21" y="184"/>
                  </a:cxn>
                </a:cxnLst>
                <a:rect l="0" t="0" r="r" b="b"/>
                <a:pathLst>
                  <a:path w="155" h="229">
                    <a:moveTo>
                      <a:pt x="21" y="184"/>
                    </a:moveTo>
                    <a:lnTo>
                      <a:pt x="21" y="184"/>
                    </a:lnTo>
                    <a:lnTo>
                      <a:pt x="24" y="191"/>
                    </a:lnTo>
                    <a:lnTo>
                      <a:pt x="24" y="198"/>
                    </a:lnTo>
                    <a:lnTo>
                      <a:pt x="24" y="211"/>
                    </a:lnTo>
                    <a:lnTo>
                      <a:pt x="24" y="211"/>
                    </a:lnTo>
                    <a:lnTo>
                      <a:pt x="26" y="214"/>
                    </a:lnTo>
                    <a:lnTo>
                      <a:pt x="27" y="215"/>
                    </a:lnTo>
                    <a:lnTo>
                      <a:pt x="31" y="219"/>
                    </a:lnTo>
                    <a:lnTo>
                      <a:pt x="43" y="224"/>
                    </a:lnTo>
                    <a:lnTo>
                      <a:pt x="43" y="224"/>
                    </a:lnTo>
                    <a:lnTo>
                      <a:pt x="55" y="228"/>
                    </a:lnTo>
                    <a:lnTo>
                      <a:pt x="69" y="229"/>
                    </a:lnTo>
                    <a:lnTo>
                      <a:pt x="81" y="228"/>
                    </a:lnTo>
                    <a:lnTo>
                      <a:pt x="95" y="224"/>
                    </a:lnTo>
                    <a:lnTo>
                      <a:pt x="95" y="224"/>
                    </a:lnTo>
                    <a:lnTo>
                      <a:pt x="102" y="219"/>
                    </a:lnTo>
                    <a:lnTo>
                      <a:pt x="110" y="213"/>
                    </a:lnTo>
                    <a:lnTo>
                      <a:pt x="120" y="207"/>
                    </a:lnTo>
                    <a:lnTo>
                      <a:pt x="124" y="206"/>
                    </a:lnTo>
                    <a:lnTo>
                      <a:pt x="126" y="204"/>
                    </a:lnTo>
                    <a:lnTo>
                      <a:pt x="126" y="204"/>
                    </a:lnTo>
                    <a:lnTo>
                      <a:pt x="125" y="191"/>
                    </a:lnTo>
                    <a:lnTo>
                      <a:pt x="125" y="179"/>
                    </a:lnTo>
                    <a:lnTo>
                      <a:pt x="128" y="165"/>
                    </a:lnTo>
                    <a:lnTo>
                      <a:pt x="132" y="153"/>
                    </a:lnTo>
                    <a:lnTo>
                      <a:pt x="132" y="153"/>
                    </a:lnTo>
                    <a:lnTo>
                      <a:pt x="141" y="139"/>
                    </a:lnTo>
                    <a:lnTo>
                      <a:pt x="151" y="124"/>
                    </a:lnTo>
                    <a:lnTo>
                      <a:pt x="154" y="116"/>
                    </a:lnTo>
                    <a:lnTo>
                      <a:pt x="155" y="108"/>
                    </a:lnTo>
                    <a:lnTo>
                      <a:pt x="155" y="104"/>
                    </a:lnTo>
                    <a:lnTo>
                      <a:pt x="154" y="101"/>
                    </a:lnTo>
                    <a:lnTo>
                      <a:pt x="152" y="97"/>
                    </a:lnTo>
                    <a:lnTo>
                      <a:pt x="148" y="94"/>
                    </a:lnTo>
                    <a:lnTo>
                      <a:pt x="148" y="94"/>
                    </a:lnTo>
                    <a:lnTo>
                      <a:pt x="147" y="91"/>
                    </a:lnTo>
                    <a:lnTo>
                      <a:pt x="145" y="86"/>
                    </a:lnTo>
                    <a:lnTo>
                      <a:pt x="144" y="74"/>
                    </a:lnTo>
                    <a:lnTo>
                      <a:pt x="144" y="60"/>
                    </a:lnTo>
                    <a:lnTo>
                      <a:pt x="141" y="50"/>
                    </a:lnTo>
                    <a:lnTo>
                      <a:pt x="141" y="50"/>
                    </a:lnTo>
                    <a:lnTo>
                      <a:pt x="136" y="33"/>
                    </a:lnTo>
                    <a:lnTo>
                      <a:pt x="130" y="25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18" y="12"/>
                    </a:lnTo>
                    <a:lnTo>
                      <a:pt x="110" y="7"/>
                    </a:lnTo>
                    <a:lnTo>
                      <a:pt x="102" y="4"/>
                    </a:lnTo>
                    <a:lnTo>
                      <a:pt x="92" y="1"/>
                    </a:lnTo>
                    <a:lnTo>
                      <a:pt x="84" y="0"/>
                    </a:lnTo>
                    <a:lnTo>
                      <a:pt x="75" y="0"/>
                    </a:lnTo>
                    <a:lnTo>
                      <a:pt x="65" y="0"/>
                    </a:lnTo>
                    <a:lnTo>
                      <a:pt x="55" y="3"/>
                    </a:lnTo>
                    <a:lnTo>
                      <a:pt x="47" y="5"/>
                    </a:lnTo>
                    <a:lnTo>
                      <a:pt x="39" y="10"/>
                    </a:lnTo>
                    <a:lnTo>
                      <a:pt x="31" y="14"/>
                    </a:lnTo>
                    <a:lnTo>
                      <a:pt x="24" y="19"/>
                    </a:lnTo>
                    <a:lnTo>
                      <a:pt x="17" y="26"/>
                    </a:lnTo>
                    <a:lnTo>
                      <a:pt x="13" y="34"/>
                    </a:lnTo>
                    <a:lnTo>
                      <a:pt x="9" y="4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5" y="65"/>
                    </a:lnTo>
                    <a:lnTo>
                      <a:pt x="5" y="79"/>
                    </a:lnTo>
                    <a:lnTo>
                      <a:pt x="5" y="93"/>
                    </a:lnTo>
                    <a:lnTo>
                      <a:pt x="5" y="100"/>
                    </a:lnTo>
                    <a:lnTo>
                      <a:pt x="4" y="105"/>
                    </a:lnTo>
                    <a:lnTo>
                      <a:pt x="4" y="105"/>
                    </a:lnTo>
                    <a:lnTo>
                      <a:pt x="1" y="116"/>
                    </a:lnTo>
                    <a:lnTo>
                      <a:pt x="0" y="127"/>
                    </a:lnTo>
                    <a:lnTo>
                      <a:pt x="2" y="138"/>
                    </a:lnTo>
                    <a:lnTo>
                      <a:pt x="6" y="147"/>
                    </a:lnTo>
                    <a:lnTo>
                      <a:pt x="6" y="147"/>
                    </a:lnTo>
                    <a:lnTo>
                      <a:pt x="12" y="157"/>
                    </a:lnTo>
                    <a:lnTo>
                      <a:pt x="15" y="166"/>
                    </a:lnTo>
                    <a:lnTo>
                      <a:pt x="21" y="184"/>
                    </a:lnTo>
                    <a:lnTo>
                      <a:pt x="21" y="184"/>
                    </a:lnTo>
                    <a:lnTo>
                      <a:pt x="21" y="184"/>
                    </a:lnTo>
                    <a:lnTo>
                      <a:pt x="21" y="184"/>
                    </a:lnTo>
                    <a:lnTo>
                      <a:pt x="21" y="1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Freeform 19"/>
              <p:cNvSpPr>
                <a:spLocks noEditPoints="1"/>
              </p:cNvSpPr>
              <p:nvPr/>
            </p:nvSpPr>
            <p:spPr bwMode="auto">
              <a:xfrm>
                <a:off x="5075236" y="1604955"/>
                <a:ext cx="360363" cy="1065213"/>
              </a:xfrm>
              <a:custGeom>
                <a:avLst/>
                <a:gdLst/>
                <a:ahLst/>
                <a:cxnLst>
                  <a:cxn ang="0">
                    <a:pos x="124" y="1301"/>
                  </a:cxn>
                  <a:cxn ang="0">
                    <a:pos x="136" y="1239"/>
                  </a:cxn>
                  <a:cxn ang="0">
                    <a:pos x="160" y="984"/>
                  </a:cxn>
                  <a:cxn ang="0">
                    <a:pos x="171" y="908"/>
                  </a:cxn>
                  <a:cxn ang="0">
                    <a:pos x="193" y="716"/>
                  </a:cxn>
                  <a:cxn ang="0">
                    <a:pos x="230" y="623"/>
                  </a:cxn>
                  <a:cxn ang="0">
                    <a:pos x="245" y="629"/>
                  </a:cxn>
                  <a:cxn ang="0">
                    <a:pos x="254" y="785"/>
                  </a:cxn>
                  <a:cxn ang="0">
                    <a:pos x="290" y="973"/>
                  </a:cxn>
                  <a:cxn ang="0">
                    <a:pos x="301" y="1207"/>
                  </a:cxn>
                  <a:cxn ang="0">
                    <a:pos x="321" y="1258"/>
                  </a:cxn>
                  <a:cxn ang="0">
                    <a:pos x="329" y="1296"/>
                  </a:cxn>
                  <a:cxn ang="0">
                    <a:pos x="366" y="1322"/>
                  </a:cxn>
                  <a:cxn ang="0">
                    <a:pos x="433" y="1343"/>
                  </a:cxn>
                  <a:cxn ang="0">
                    <a:pos x="452" y="1325"/>
                  </a:cxn>
                  <a:cxn ang="0">
                    <a:pos x="414" y="1287"/>
                  </a:cxn>
                  <a:cxn ang="0">
                    <a:pos x="411" y="1241"/>
                  </a:cxn>
                  <a:cxn ang="0">
                    <a:pos x="417" y="1198"/>
                  </a:cxn>
                  <a:cxn ang="0">
                    <a:pos x="406" y="1108"/>
                  </a:cxn>
                  <a:cxn ang="0">
                    <a:pos x="410" y="1014"/>
                  </a:cxn>
                  <a:cxn ang="0">
                    <a:pos x="402" y="935"/>
                  </a:cxn>
                  <a:cxn ang="0">
                    <a:pos x="400" y="638"/>
                  </a:cxn>
                  <a:cxn ang="0">
                    <a:pos x="433" y="569"/>
                  </a:cxn>
                  <a:cxn ang="0">
                    <a:pos x="410" y="483"/>
                  </a:cxn>
                  <a:cxn ang="0">
                    <a:pos x="381" y="310"/>
                  </a:cxn>
                  <a:cxn ang="0">
                    <a:pos x="408" y="269"/>
                  </a:cxn>
                  <a:cxn ang="0">
                    <a:pos x="432" y="141"/>
                  </a:cxn>
                  <a:cxn ang="0">
                    <a:pos x="406" y="71"/>
                  </a:cxn>
                  <a:cxn ang="0">
                    <a:pos x="282" y="0"/>
                  </a:cxn>
                  <a:cxn ang="0">
                    <a:pos x="273" y="116"/>
                  </a:cxn>
                  <a:cxn ang="0">
                    <a:pos x="227" y="187"/>
                  </a:cxn>
                  <a:cxn ang="0">
                    <a:pos x="224" y="57"/>
                  </a:cxn>
                  <a:cxn ang="0">
                    <a:pos x="226" y="29"/>
                  </a:cxn>
                  <a:cxn ang="0">
                    <a:pos x="196" y="38"/>
                  </a:cxn>
                  <a:cxn ang="0">
                    <a:pos x="201" y="67"/>
                  </a:cxn>
                  <a:cxn ang="0">
                    <a:pos x="173" y="186"/>
                  </a:cxn>
                  <a:cxn ang="0">
                    <a:pos x="163" y="34"/>
                  </a:cxn>
                  <a:cxn ang="0">
                    <a:pos x="88" y="42"/>
                  </a:cxn>
                  <a:cxn ang="0">
                    <a:pos x="20" y="82"/>
                  </a:cxn>
                  <a:cxn ang="0">
                    <a:pos x="5" y="202"/>
                  </a:cxn>
                  <a:cxn ang="0">
                    <a:pos x="25" y="300"/>
                  </a:cxn>
                  <a:cxn ang="0">
                    <a:pos x="70" y="301"/>
                  </a:cxn>
                  <a:cxn ang="0">
                    <a:pos x="54" y="449"/>
                  </a:cxn>
                  <a:cxn ang="0">
                    <a:pos x="21" y="554"/>
                  </a:cxn>
                  <a:cxn ang="0">
                    <a:pos x="44" y="584"/>
                  </a:cxn>
                  <a:cxn ang="0">
                    <a:pos x="51" y="777"/>
                  </a:cxn>
                  <a:cxn ang="0">
                    <a:pos x="47" y="1261"/>
                  </a:cxn>
                  <a:cxn ang="0">
                    <a:pos x="21" y="1287"/>
                  </a:cxn>
                  <a:cxn ang="0">
                    <a:pos x="4" y="1326"/>
                  </a:cxn>
                  <a:cxn ang="0">
                    <a:pos x="61" y="1335"/>
                  </a:cxn>
                  <a:cxn ang="0">
                    <a:pos x="96" y="1313"/>
                  </a:cxn>
                  <a:cxn ang="0">
                    <a:pos x="173" y="395"/>
                  </a:cxn>
                  <a:cxn ang="0">
                    <a:pos x="198" y="450"/>
                  </a:cxn>
                  <a:cxn ang="0">
                    <a:pos x="239" y="427"/>
                  </a:cxn>
                  <a:cxn ang="0">
                    <a:pos x="283" y="286"/>
                  </a:cxn>
                  <a:cxn ang="0">
                    <a:pos x="308" y="442"/>
                  </a:cxn>
                  <a:cxn ang="0">
                    <a:pos x="298" y="498"/>
                  </a:cxn>
                  <a:cxn ang="0">
                    <a:pos x="211" y="513"/>
                  </a:cxn>
                  <a:cxn ang="0">
                    <a:pos x="134" y="479"/>
                  </a:cxn>
                  <a:cxn ang="0">
                    <a:pos x="136" y="319"/>
                  </a:cxn>
                </a:cxnLst>
                <a:rect l="0" t="0" r="r" b="b"/>
                <a:pathLst>
                  <a:path w="453" h="1343">
                    <a:moveTo>
                      <a:pt x="96" y="1313"/>
                    </a:moveTo>
                    <a:lnTo>
                      <a:pt x="96" y="1313"/>
                    </a:lnTo>
                    <a:lnTo>
                      <a:pt x="107" y="1311"/>
                    </a:lnTo>
                    <a:lnTo>
                      <a:pt x="113" y="1310"/>
                    </a:lnTo>
                    <a:lnTo>
                      <a:pt x="117" y="1307"/>
                    </a:lnTo>
                    <a:lnTo>
                      <a:pt x="121" y="1305"/>
                    </a:lnTo>
                    <a:lnTo>
                      <a:pt x="124" y="1301"/>
                    </a:lnTo>
                    <a:lnTo>
                      <a:pt x="126" y="1296"/>
                    </a:lnTo>
                    <a:lnTo>
                      <a:pt x="126" y="1291"/>
                    </a:lnTo>
                    <a:lnTo>
                      <a:pt x="126" y="1291"/>
                    </a:lnTo>
                    <a:lnTo>
                      <a:pt x="126" y="1277"/>
                    </a:lnTo>
                    <a:lnTo>
                      <a:pt x="128" y="1264"/>
                    </a:lnTo>
                    <a:lnTo>
                      <a:pt x="132" y="1252"/>
                    </a:lnTo>
                    <a:lnTo>
                      <a:pt x="136" y="1239"/>
                    </a:lnTo>
                    <a:lnTo>
                      <a:pt x="136" y="1239"/>
                    </a:lnTo>
                    <a:lnTo>
                      <a:pt x="143" y="1224"/>
                    </a:lnTo>
                    <a:lnTo>
                      <a:pt x="147" y="1208"/>
                    </a:lnTo>
                    <a:lnTo>
                      <a:pt x="151" y="1192"/>
                    </a:lnTo>
                    <a:lnTo>
                      <a:pt x="152" y="1175"/>
                    </a:lnTo>
                    <a:lnTo>
                      <a:pt x="152" y="1175"/>
                    </a:lnTo>
                    <a:lnTo>
                      <a:pt x="160" y="984"/>
                    </a:lnTo>
                    <a:lnTo>
                      <a:pt x="160" y="984"/>
                    </a:lnTo>
                    <a:lnTo>
                      <a:pt x="160" y="957"/>
                    </a:lnTo>
                    <a:lnTo>
                      <a:pt x="162" y="943"/>
                    </a:lnTo>
                    <a:lnTo>
                      <a:pt x="163" y="930"/>
                    </a:lnTo>
                    <a:lnTo>
                      <a:pt x="163" y="930"/>
                    </a:lnTo>
                    <a:lnTo>
                      <a:pt x="167" y="919"/>
                    </a:lnTo>
                    <a:lnTo>
                      <a:pt x="171" y="908"/>
                    </a:lnTo>
                    <a:lnTo>
                      <a:pt x="173" y="896"/>
                    </a:lnTo>
                    <a:lnTo>
                      <a:pt x="175" y="882"/>
                    </a:lnTo>
                    <a:lnTo>
                      <a:pt x="179" y="833"/>
                    </a:lnTo>
                    <a:lnTo>
                      <a:pt x="179" y="833"/>
                    </a:lnTo>
                    <a:lnTo>
                      <a:pt x="183" y="787"/>
                    </a:lnTo>
                    <a:lnTo>
                      <a:pt x="189" y="739"/>
                    </a:lnTo>
                    <a:lnTo>
                      <a:pt x="193" y="716"/>
                    </a:lnTo>
                    <a:lnTo>
                      <a:pt x="198" y="693"/>
                    </a:lnTo>
                    <a:lnTo>
                      <a:pt x="205" y="671"/>
                    </a:lnTo>
                    <a:lnTo>
                      <a:pt x="213" y="649"/>
                    </a:lnTo>
                    <a:lnTo>
                      <a:pt x="213" y="649"/>
                    </a:lnTo>
                    <a:lnTo>
                      <a:pt x="218" y="639"/>
                    </a:lnTo>
                    <a:lnTo>
                      <a:pt x="224" y="627"/>
                    </a:lnTo>
                    <a:lnTo>
                      <a:pt x="230" y="623"/>
                    </a:lnTo>
                    <a:lnTo>
                      <a:pt x="234" y="620"/>
                    </a:lnTo>
                    <a:lnTo>
                      <a:pt x="237" y="620"/>
                    </a:lnTo>
                    <a:lnTo>
                      <a:pt x="238" y="622"/>
                    </a:lnTo>
                    <a:lnTo>
                      <a:pt x="241" y="623"/>
                    </a:lnTo>
                    <a:lnTo>
                      <a:pt x="242" y="624"/>
                    </a:lnTo>
                    <a:lnTo>
                      <a:pt x="242" y="624"/>
                    </a:lnTo>
                    <a:lnTo>
                      <a:pt x="245" y="629"/>
                    </a:lnTo>
                    <a:lnTo>
                      <a:pt x="246" y="633"/>
                    </a:lnTo>
                    <a:lnTo>
                      <a:pt x="246" y="641"/>
                    </a:lnTo>
                    <a:lnTo>
                      <a:pt x="246" y="641"/>
                    </a:lnTo>
                    <a:lnTo>
                      <a:pt x="250" y="742"/>
                    </a:lnTo>
                    <a:lnTo>
                      <a:pt x="250" y="742"/>
                    </a:lnTo>
                    <a:lnTo>
                      <a:pt x="252" y="764"/>
                    </a:lnTo>
                    <a:lnTo>
                      <a:pt x="254" y="785"/>
                    </a:lnTo>
                    <a:lnTo>
                      <a:pt x="260" y="806"/>
                    </a:lnTo>
                    <a:lnTo>
                      <a:pt x="264" y="828"/>
                    </a:lnTo>
                    <a:lnTo>
                      <a:pt x="275" y="870"/>
                    </a:lnTo>
                    <a:lnTo>
                      <a:pt x="280" y="892"/>
                    </a:lnTo>
                    <a:lnTo>
                      <a:pt x="283" y="913"/>
                    </a:lnTo>
                    <a:lnTo>
                      <a:pt x="283" y="913"/>
                    </a:lnTo>
                    <a:lnTo>
                      <a:pt x="290" y="973"/>
                    </a:lnTo>
                    <a:lnTo>
                      <a:pt x="294" y="1033"/>
                    </a:lnTo>
                    <a:lnTo>
                      <a:pt x="298" y="1155"/>
                    </a:lnTo>
                    <a:lnTo>
                      <a:pt x="298" y="1155"/>
                    </a:lnTo>
                    <a:lnTo>
                      <a:pt x="297" y="1181"/>
                    </a:lnTo>
                    <a:lnTo>
                      <a:pt x="298" y="1194"/>
                    </a:lnTo>
                    <a:lnTo>
                      <a:pt x="298" y="1201"/>
                    </a:lnTo>
                    <a:lnTo>
                      <a:pt x="301" y="1207"/>
                    </a:lnTo>
                    <a:lnTo>
                      <a:pt x="301" y="1207"/>
                    </a:lnTo>
                    <a:lnTo>
                      <a:pt x="317" y="1250"/>
                    </a:lnTo>
                    <a:lnTo>
                      <a:pt x="317" y="1250"/>
                    </a:lnTo>
                    <a:lnTo>
                      <a:pt x="318" y="1254"/>
                    </a:lnTo>
                    <a:lnTo>
                      <a:pt x="320" y="1257"/>
                    </a:lnTo>
                    <a:lnTo>
                      <a:pt x="321" y="1258"/>
                    </a:lnTo>
                    <a:lnTo>
                      <a:pt x="321" y="1258"/>
                    </a:lnTo>
                    <a:lnTo>
                      <a:pt x="324" y="1260"/>
                    </a:lnTo>
                    <a:lnTo>
                      <a:pt x="327" y="1261"/>
                    </a:lnTo>
                    <a:lnTo>
                      <a:pt x="329" y="1265"/>
                    </a:lnTo>
                    <a:lnTo>
                      <a:pt x="329" y="1269"/>
                    </a:lnTo>
                    <a:lnTo>
                      <a:pt x="329" y="1275"/>
                    </a:lnTo>
                    <a:lnTo>
                      <a:pt x="329" y="1275"/>
                    </a:lnTo>
                    <a:lnTo>
                      <a:pt x="329" y="1296"/>
                    </a:lnTo>
                    <a:lnTo>
                      <a:pt x="331" y="1310"/>
                    </a:lnTo>
                    <a:lnTo>
                      <a:pt x="331" y="1314"/>
                    </a:lnTo>
                    <a:lnTo>
                      <a:pt x="332" y="1316"/>
                    </a:lnTo>
                    <a:lnTo>
                      <a:pt x="332" y="1316"/>
                    </a:lnTo>
                    <a:lnTo>
                      <a:pt x="352" y="1317"/>
                    </a:lnTo>
                    <a:lnTo>
                      <a:pt x="362" y="1320"/>
                    </a:lnTo>
                    <a:lnTo>
                      <a:pt x="366" y="1322"/>
                    </a:lnTo>
                    <a:lnTo>
                      <a:pt x="370" y="1325"/>
                    </a:lnTo>
                    <a:lnTo>
                      <a:pt x="370" y="1325"/>
                    </a:lnTo>
                    <a:lnTo>
                      <a:pt x="378" y="1329"/>
                    </a:lnTo>
                    <a:lnTo>
                      <a:pt x="389" y="1335"/>
                    </a:lnTo>
                    <a:lnTo>
                      <a:pt x="404" y="1339"/>
                    </a:lnTo>
                    <a:lnTo>
                      <a:pt x="419" y="1341"/>
                    </a:lnTo>
                    <a:lnTo>
                      <a:pt x="433" y="1343"/>
                    </a:lnTo>
                    <a:lnTo>
                      <a:pt x="438" y="1343"/>
                    </a:lnTo>
                    <a:lnTo>
                      <a:pt x="444" y="1341"/>
                    </a:lnTo>
                    <a:lnTo>
                      <a:pt x="448" y="1339"/>
                    </a:lnTo>
                    <a:lnTo>
                      <a:pt x="451" y="1336"/>
                    </a:lnTo>
                    <a:lnTo>
                      <a:pt x="453" y="1331"/>
                    </a:lnTo>
                    <a:lnTo>
                      <a:pt x="452" y="1325"/>
                    </a:lnTo>
                    <a:lnTo>
                      <a:pt x="452" y="1325"/>
                    </a:lnTo>
                    <a:lnTo>
                      <a:pt x="451" y="1320"/>
                    </a:lnTo>
                    <a:lnTo>
                      <a:pt x="449" y="1316"/>
                    </a:lnTo>
                    <a:lnTo>
                      <a:pt x="445" y="1311"/>
                    </a:lnTo>
                    <a:lnTo>
                      <a:pt x="441" y="1307"/>
                    </a:lnTo>
                    <a:lnTo>
                      <a:pt x="441" y="1307"/>
                    </a:lnTo>
                    <a:lnTo>
                      <a:pt x="423" y="1295"/>
                    </a:lnTo>
                    <a:lnTo>
                      <a:pt x="414" y="1287"/>
                    </a:lnTo>
                    <a:lnTo>
                      <a:pt x="411" y="1283"/>
                    </a:lnTo>
                    <a:lnTo>
                      <a:pt x="408" y="1280"/>
                    </a:lnTo>
                    <a:lnTo>
                      <a:pt x="408" y="1280"/>
                    </a:lnTo>
                    <a:lnTo>
                      <a:pt x="407" y="1271"/>
                    </a:lnTo>
                    <a:lnTo>
                      <a:pt x="408" y="1261"/>
                    </a:lnTo>
                    <a:lnTo>
                      <a:pt x="411" y="1241"/>
                    </a:lnTo>
                    <a:lnTo>
                      <a:pt x="411" y="1241"/>
                    </a:lnTo>
                    <a:lnTo>
                      <a:pt x="412" y="1235"/>
                    </a:lnTo>
                    <a:lnTo>
                      <a:pt x="414" y="1228"/>
                    </a:lnTo>
                    <a:lnTo>
                      <a:pt x="417" y="1223"/>
                    </a:lnTo>
                    <a:lnTo>
                      <a:pt x="418" y="1216"/>
                    </a:lnTo>
                    <a:lnTo>
                      <a:pt x="418" y="1216"/>
                    </a:lnTo>
                    <a:lnTo>
                      <a:pt x="418" y="1207"/>
                    </a:lnTo>
                    <a:lnTo>
                      <a:pt x="417" y="1198"/>
                    </a:lnTo>
                    <a:lnTo>
                      <a:pt x="412" y="1182"/>
                    </a:lnTo>
                    <a:lnTo>
                      <a:pt x="412" y="1182"/>
                    </a:lnTo>
                    <a:lnTo>
                      <a:pt x="410" y="1174"/>
                    </a:lnTo>
                    <a:lnTo>
                      <a:pt x="408" y="1164"/>
                    </a:lnTo>
                    <a:lnTo>
                      <a:pt x="407" y="1145"/>
                    </a:lnTo>
                    <a:lnTo>
                      <a:pt x="406" y="1108"/>
                    </a:lnTo>
                    <a:lnTo>
                      <a:pt x="406" y="1108"/>
                    </a:lnTo>
                    <a:lnTo>
                      <a:pt x="403" y="1065"/>
                    </a:lnTo>
                    <a:lnTo>
                      <a:pt x="403" y="1065"/>
                    </a:lnTo>
                    <a:lnTo>
                      <a:pt x="403" y="1052"/>
                    </a:lnTo>
                    <a:lnTo>
                      <a:pt x="406" y="1040"/>
                    </a:lnTo>
                    <a:lnTo>
                      <a:pt x="408" y="1028"/>
                    </a:lnTo>
                    <a:lnTo>
                      <a:pt x="410" y="1014"/>
                    </a:lnTo>
                    <a:lnTo>
                      <a:pt x="410" y="1014"/>
                    </a:lnTo>
                    <a:lnTo>
                      <a:pt x="410" y="1005"/>
                    </a:lnTo>
                    <a:lnTo>
                      <a:pt x="408" y="994"/>
                    </a:lnTo>
                    <a:lnTo>
                      <a:pt x="404" y="975"/>
                    </a:lnTo>
                    <a:lnTo>
                      <a:pt x="400" y="954"/>
                    </a:lnTo>
                    <a:lnTo>
                      <a:pt x="400" y="945"/>
                    </a:lnTo>
                    <a:lnTo>
                      <a:pt x="402" y="935"/>
                    </a:lnTo>
                    <a:lnTo>
                      <a:pt x="402" y="935"/>
                    </a:lnTo>
                    <a:lnTo>
                      <a:pt x="403" y="916"/>
                    </a:lnTo>
                    <a:lnTo>
                      <a:pt x="404" y="896"/>
                    </a:lnTo>
                    <a:lnTo>
                      <a:pt x="406" y="858"/>
                    </a:lnTo>
                    <a:lnTo>
                      <a:pt x="406" y="858"/>
                    </a:lnTo>
                    <a:lnTo>
                      <a:pt x="404" y="802"/>
                    </a:lnTo>
                    <a:lnTo>
                      <a:pt x="404" y="747"/>
                    </a:lnTo>
                    <a:lnTo>
                      <a:pt x="400" y="638"/>
                    </a:lnTo>
                    <a:lnTo>
                      <a:pt x="400" y="638"/>
                    </a:lnTo>
                    <a:lnTo>
                      <a:pt x="397" y="590"/>
                    </a:lnTo>
                    <a:lnTo>
                      <a:pt x="397" y="590"/>
                    </a:lnTo>
                    <a:lnTo>
                      <a:pt x="399" y="590"/>
                    </a:lnTo>
                    <a:lnTo>
                      <a:pt x="403" y="588"/>
                    </a:lnTo>
                    <a:lnTo>
                      <a:pt x="414" y="581"/>
                    </a:lnTo>
                    <a:lnTo>
                      <a:pt x="433" y="569"/>
                    </a:lnTo>
                    <a:lnTo>
                      <a:pt x="433" y="569"/>
                    </a:lnTo>
                    <a:lnTo>
                      <a:pt x="434" y="566"/>
                    </a:lnTo>
                    <a:lnTo>
                      <a:pt x="434" y="563"/>
                    </a:lnTo>
                    <a:lnTo>
                      <a:pt x="433" y="554"/>
                    </a:lnTo>
                    <a:lnTo>
                      <a:pt x="425" y="528"/>
                    </a:lnTo>
                    <a:lnTo>
                      <a:pt x="410" y="483"/>
                    </a:lnTo>
                    <a:lnTo>
                      <a:pt x="410" y="483"/>
                    </a:lnTo>
                    <a:lnTo>
                      <a:pt x="399" y="440"/>
                    </a:lnTo>
                    <a:lnTo>
                      <a:pt x="388" y="397"/>
                    </a:lnTo>
                    <a:lnTo>
                      <a:pt x="384" y="375"/>
                    </a:lnTo>
                    <a:lnTo>
                      <a:pt x="381" y="353"/>
                    </a:lnTo>
                    <a:lnTo>
                      <a:pt x="380" y="330"/>
                    </a:lnTo>
                    <a:lnTo>
                      <a:pt x="381" y="310"/>
                    </a:lnTo>
                    <a:lnTo>
                      <a:pt x="381" y="310"/>
                    </a:lnTo>
                    <a:lnTo>
                      <a:pt x="382" y="306"/>
                    </a:lnTo>
                    <a:lnTo>
                      <a:pt x="384" y="303"/>
                    </a:lnTo>
                    <a:lnTo>
                      <a:pt x="389" y="297"/>
                    </a:lnTo>
                    <a:lnTo>
                      <a:pt x="395" y="293"/>
                    </a:lnTo>
                    <a:lnTo>
                      <a:pt x="399" y="286"/>
                    </a:lnTo>
                    <a:lnTo>
                      <a:pt x="399" y="286"/>
                    </a:lnTo>
                    <a:lnTo>
                      <a:pt x="408" y="269"/>
                    </a:lnTo>
                    <a:lnTo>
                      <a:pt x="415" y="251"/>
                    </a:lnTo>
                    <a:lnTo>
                      <a:pt x="422" y="233"/>
                    </a:lnTo>
                    <a:lnTo>
                      <a:pt x="427" y="216"/>
                    </a:lnTo>
                    <a:lnTo>
                      <a:pt x="430" y="198"/>
                    </a:lnTo>
                    <a:lnTo>
                      <a:pt x="433" y="179"/>
                    </a:lnTo>
                    <a:lnTo>
                      <a:pt x="433" y="160"/>
                    </a:lnTo>
                    <a:lnTo>
                      <a:pt x="432" y="141"/>
                    </a:lnTo>
                    <a:lnTo>
                      <a:pt x="432" y="141"/>
                    </a:lnTo>
                    <a:lnTo>
                      <a:pt x="429" y="112"/>
                    </a:lnTo>
                    <a:lnTo>
                      <a:pt x="422" y="85"/>
                    </a:lnTo>
                    <a:lnTo>
                      <a:pt x="422" y="85"/>
                    </a:lnTo>
                    <a:lnTo>
                      <a:pt x="421" y="79"/>
                    </a:lnTo>
                    <a:lnTo>
                      <a:pt x="417" y="77"/>
                    </a:lnTo>
                    <a:lnTo>
                      <a:pt x="406" y="71"/>
                    </a:lnTo>
                    <a:lnTo>
                      <a:pt x="406" y="71"/>
                    </a:lnTo>
                    <a:lnTo>
                      <a:pt x="373" y="56"/>
                    </a:lnTo>
                    <a:lnTo>
                      <a:pt x="342" y="40"/>
                    </a:lnTo>
                    <a:lnTo>
                      <a:pt x="310" y="22"/>
                    </a:lnTo>
                    <a:lnTo>
                      <a:pt x="295" y="11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1" y="26"/>
                    </a:lnTo>
                    <a:lnTo>
                      <a:pt x="267" y="40"/>
                    </a:lnTo>
                    <a:lnTo>
                      <a:pt x="265" y="47"/>
                    </a:lnTo>
                    <a:lnTo>
                      <a:pt x="265" y="53"/>
                    </a:lnTo>
                    <a:lnTo>
                      <a:pt x="265" y="53"/>
                    </a:lnTo>
                    <a:lnTo>
                      <a:pt x="273" y="116"/>
                    </a:lnTo>
                    <a:lnTo>
                      <a:pt x="273" y="116"/>
                    </a:lnTo>
                    <a:lnTo>
                      <a:pt x="280" y="168"/>
                    </a:lnTo>
                    <a:lnTo>
                      <a:pt x="280" y="168"/>
                    </a:lnTo>
                    <a:lnTo>
                      <a:pt x="278" y="169"/>
                    </a:lnTo>
                    <a:lnTo>
                      <a:pt x="275" y="171"/>
                    </a:lnTo>
                    <a:lnTo>
                      <a:pt x="268" y="172"/>
                    </a:lnTo>
                    <a:lnTo>
                      <a:pt x="268" y="172"/>
                    </a:lnTo>
                    <a:lnTo>
                      <a:pt x="227" y="187"/>
                    </a:lnTo>
                    <a:lnTo>
                      <a:pt x="227" y="187"/>
                    </a:lnTo>
                    <a:lnTo>
                      <a:pt x="222" y="72"/>
                    </a:lnTo>
                    <a:lnTo>
                      <a:pt x="222" y="72"/>
                    </a:lnTo>
                    <a:lnTo>
                      <a:pt x="220" y="67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24" y="57"/>
                    </a:lnTo>
                    <a:lnTo>
                      <a:pt x="230" y="52"/>
                    </a:lnTo>
                    <a:lnTo>
                      <a:pt x="235" y="48"/>
                    </a:lnTo>
                    <a:lnTo>
                      <a:pt x="237" y="47"/>
                    </a:lnTo>
                    <a:lnTo>
                      <a:pt x="238" y="45"/>
                    </a:lnTo>
                    <a:lnTo>
                      <a:pt x="238" y="45"/>
                    </a:lnTo>
                    <a:lnTo>
                      <a:pt x="231" y="34"/>
                    </a:lnTo>
                    <a:lnTo>
                      <a:pt x="226" y="29"/>
                    </a:lnTo>
                    <a:lnTo>
                      <a:pt x="222" y="25"/>
                    </a:lnTo>
                    <a:lnTo>
                      <a:pt x="218" y="22"/>
                    </a:lnTo>
                    <a:lnTo>
                      <a:pt x="212" y="21"/>
                    </a:lnTo>
                    <a:lnTo>
                      <a:pt x="207" y="23"/>
                    </a:lnTo>
                    <a:lnTo>
                      <a:pt x="203" y="29"/>
                    </a:lnTo>
                    <a:lnTo>
                      <a:pt x="203" y="29"/>
                    </a:lnTo>
                    <a:lnTo>
                      <a:pt x="196" y="38"/>
                    </a:lnTo>
                    <a:lnTo>
                      <a:pt x="194" y="44"/>
                    </a:lnTo>
                    <a:lnTo>
                      <a:pt x="196" y="49"/>
                    </a:lnTo>
                    <a:lnTo>
                      <a:pt x="196" y="49"/>
                    </a:lnTo>
                    <a:lnTo>
                      <a:pt x="200" y="57"/>
                    </a:lnTo>
                    <a:lnTo>
                      <a:pt x="201" y="63"/>
                    </a:lnTo>
                    <a:lnTo>
                      <a:pt x="201" y="67"/>
                    </a:lnTo>
                    <a:lnTo>
                      <a:pt x="201" y="67"/>
                    </a:lnTo>
                    <a:lnTo>
                      <a:pt x="197" y="127"/>
                    </a:lnTo>
                    <a:lnTo>
                      <a:pt x="197" y="127"/>
                    </a:lnTo>
                    <a:lnTo>
                      <a:pt x="192" y="186"/>
                    </a:lnTo>
                    <a:lnTo>
                      <a:pt x="192" y="186"/>
                    </a:lnTo>
                    <a:lnTo>
                      <a:pt x="189" y="186"/>
                    </a:lnTo>
                    <a:lnTo>
                      <a:pt x="185" y="187"/>
                    </a:lnTo>
                    <a:lnTo>
                      <a:pt x="173" y="186"/>
                    </a:lnTo>
                    <a:lnTo>
                      <a:pt x="148" y="184"/>
                    </a:lnTo>
                    <a:lnTo>
                      <a:pt x="148" y="184"/>
                    </a:lnTo>
                    <a:lnTo>
                      <a:pt x="158" y="123"/>
                    </a:lnTo>
                    <a:lnTo>
                      <a:pt x="164" y="62"/>
                    </a:lnTo>
                    <a:lnTo>
                      <a:pt x="164" y="62"/>
                    </a:lnTo>
                    <a:lnTo>
                      <a:pt x="164" y="47"/>
                    </a:lnTo>
                    <a:lnTo>
                      <a:pt x="163" y="34"/>
                    </a:lnTo>
                    <a:lnTo>
                      <a:pt x="160" y="21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147" y="14"/>
                    </a:lnTo>
                    <a:lnTo>
                      <a:pt x="136" y="21"/>
                    </a:lnTo>
                    <a:lnTo>
                      <a:pt x="111" y="32"/>
                    </a:lnTo>
                    <a:lnTo>
                      <a:pt x="88" y="42"/>
                    </a:lnTo>
                    <a:lnTo>
                      <a:pt x="65" y="53"/>
                    </a:lnTo>
                    <a:lnTo>
                      <a:pt x="65" y="53"/>
                    </a:lnTo>
                    <a:lnTo>
                      <a:pt x="43" y="66"/>
                    </a:lnTo>
                    <a:lnTo>
                      <a:pt x="32" y="72"/>
                    </a:lnTo>
                    <a:lnTo>
                      <a:pt x="23" y="79"/>
                    </a:lnTo>
                    <a:lnTo>
                      <a:pt x="23" y="79"/>
                    </a:lnTo>
                    <a:lnTo>
                      <a:pt x="20" y="82"/>
                    </a:lnTo>
                    <a:lnTo>
                      <a:pt x="19" y="86"/>
                    </a:lnTo>
                    <a:lnTo>
                      <a:pt x="16" y="96"/>
                    </a:lnTo>
                    <a:lnTo>
                      <a:pt x="15" y="115"/>
                    </a:lnTo>
                    <a:lnTo>
                      <a:pt x="15" y="115"/>
                    </a:lnTo>
                    <a:lnTo>
                      <a:pt x="10" y="135"/>
                    </a:lnTo>
                    <a:lnTo>
                      <a:pt x="8" y="166"/>
                    </a:lnTo>
                    <a:lnTo>
                      <a:pt x="5" y="202"/>
                    </a:lnTo>
                    <a:lnTo>
                      <a:pt x="4" y="221"/>
                    </a:lnTo>
                    <a:lnTo>
                      <a:pt x="5" y="239"/>
                    </a:lnTo>
                    <a:lnTo>
                      <a:pt x="6" y="256"/>
                    </a:lnTo>
                    <a:lnTo>
                      <a:pt x="10" y="271"/>
                    </a:lnTo>
                    <a:lnTo>
                      <a:pt x="15" y="285"/>
                    </a:lnTo>
                    <a:lnTo>
                      <a:pt x="21" y="296"/>
                    </a:lnTo>
                    <a:lnTo>
                      <a:pt x="25" y="300"/>
                    </a:lnTo>
                    <a:lnTo>
                      <a:pt x="29" y="303"/>
                    </a:lnTo>
                    <a:lnTo>
                      <a:pt x="35" y="306"/>
                    </a:lnTo>
                    <a:lnTo>
                      <a:pt x="40" y="307"/>
                    </a:lnTo>
                    <a:lnTo>
                      <a:pt x="47" y="308"/>
                    </a:lnTo>
                    <a:lnTo>
                      <a:pt x="54" y="307"/>
                    </a:lnTo>
                    <a:lnTo>
                      <a:pt x="61" y="306"/>
                    </a:lnTo>
                    <a:lnTo>
                      <a:pt x="70" y="301"/>
                    </a:lnTo>
                    <a:lnTo>
                      <a:pt x="70" y="301"/>
                    </a:lnTo>
                    <a:lnTo>
                      <a:pt x="70" y="312"/>
                    </a:lnTo>
                    <a:lnTo>
                      <a:pt x="72" y="323"/>
                    </a:lnTo>
                    <a:lnTo>
                      <a:pt x="69" y="345"/>
                    </a:lnTo>
                    <a:lnTo>
                      <a:pt x="62" y="389"/>
                    </a:lnTo>
                    <a:lnTo>
                      <a:pt x="62" y="389"/>
                    </a:lnTo>
                    <a:lnTo>
                      <a:pt x="54" y="449"/>
                    </a:lnTo>
                    <a:lnTo>
                      <a:pt x="47" y="479"/>
                    </a:lnTo>
                    <a:lnTo>
                      <a:pt x="40" y="509"/>
                    </a:lnTo>
                    <a:lnTo>
                      <a:pt x="40" y="509"/>
                    </a:lnTo>
                    <a:lnTo>
                      <a:pt x="38" y="515"/>
                    </a:lnTo>
                    <a:lnTo>
                      <a:pt x="34" y="525"/>
                    </a:lnTo>
                    <a:lnTo>
                      <a:pt x="24" y="544"/>
                    </a:lnTo>
                    <a:lnTo>
                      <a:pt x="21" y="554"/>
                    </a:lnTo>
                    <a:lnTo>
                      <a:pt x="21" y="562"/>
                    </a:lnTo>
                    <a:lnTo>
                      <a:pt x="21" y="566"/>
                    </a:lnTo>
                    <a:lnTo>
                      <a:pt x="23" y="570"/>
                    </a:lnTo>
                    <a:lnTo>
                      <a:pt x="25" y="573"/>
                    </a:lnTo>
                    <a:lnTo>
                      <a:pt x="29" y="575"/>
                    </a:lnTo>
                    <a:lnTo>
                      <a:pt x="29" y="575"/>
                    </a:lnTo>
                    <a:lnTo>
                      <a:pt x="44" y="584"/>
                    </a:lnTo>
                    <a:lnTo>
                      <a:pt x="53" y="588"/>
                    </a:lnTo>
                    <a:lnTo>
                      <a:pt x="55" y="590"/>
                    </a:lnTo>
                    <a:lnTo>
                      <a:pt x="57" y="592"/>
                    </a:lnTo>
                    <a:lnTo>
                      <a:pt x="57" y="592"/>
                    </a:lnTo>
                    <a:lnTo>
                      <a:pt x="55" y="615"/>
                    </a:lnTo>
                    <a:lnTo>
                      <a:pt x="55" y="615"/>
                    </a:lnTo>
                    <a:lnTo>
                      <a:pt x="51" y="777"/>
                    </a:lnTo>
                    <a:lnTo>
                      <a:pt x="49" y="858"/>
                    </a:lnTo>
                    <a:lnTo>
                      <a:pt x="49" y="938"/>
                    </a:lnTo>
                    <a:lnTo>
                      <a:pt x="49" y="938"/>
                    </a:lnTo>
                    <a:lnTo>
                      <a:pt x="49" y="1185"/>
                    </a:lnTo>
                    <a:lnTo>
                      <a:pt x="49" y="1185"/>
                    </a:lnTo>
                    <a:lnTo>
                      <a:pt x="49" y="1223"/>
                    </a:lnTo>
                    <a:lnTo>
                      <a:pt x="47" y="1261"/>
                    </a:lnTo>
                    <a:lnTo>
                      <a:pt x="47" y="1261"/>
                    </a:lnTo>
                    <a:lnTo>
                      <a:pt x="47" y="1268"/>
                    </a:lnTo>
                    <a:lnTo>
                      <a:pt x="46" y="1273"/>
                    </a:lnTo>
                    <a:lnTo>
                      <a:pt x="43" y="1276"/>
                    </a:lnTo>
                    <a:lnTo>
                      <a:pt x="40" y="1279"/>
                    </a:lnTo>
                    <a:lnTo>
                      <a:pt x="34" y="1281"/>
                    </a:lnTo>
                    <a:lnTo>
                      <a:pt x="21" y="1287"/>
                    </a:lnTo>
                    <a:lnTo>
                      <a:pt x="21" y="1287"/>
                    </a:lnTo>
                    <a:lnTo>
                      <a:pt x="12" y="1292"/>
                    </a:lnTo>
                    <a:lnTo>
                      <a:pt x="5" y="1301"/>
                    </a:lnTo>
                    <a:lnTo>
                      <a:pt x="1" y="1309"/>
                    </a:lnTo>
                    <a:lnTo>
                      <a:pt x="0" y="1316"/>
                    </a:lnTo>
                    <a:lnTo>
                      <a:pt x="2" y="1324"/>
                    </a:lnTo>
                    <a:lnTo>
                      <a:pt x="4" y="1326"/>
                    </a:lnTo>
                    <a:lnTo>
                      <a:pt x="6" y="1329"/>
                    </a:lnTo>
                    <a:lnTo>
                      <a:pt x="10" y="1332"/>
                    </a:lnTo>
                    <a:lnTo>
                      <a:pt x="15" y="1335"/>
                    </a:lnTo>
                    <a:lnTo>
                      <a:pt x="27" y="1337"/>
                    </a:lnTo>
                    <a:lnTo>
                      <a:pt x="27" y="1337"/>
                    </a:lnTo>
                    <a:lnTo>
                      <a:pt x="43" y="1337"/>
                    </a:lnTo>
                    <a:lnTo>
                      <a:pt x="61" y="1335"/>
                    </a:lnTo>
                    <a:lnTo>
                      <a:pt x="61" y="1335"/>
                    </a:lnTo>
                    <a:lnTo>
                      <a:pt x="66" y="1333"/>
                    </a:lnTo>
                    <a:lnTo>
                      <a:pt x="70" y="1331"/>
                    </a:lnTo>
                    <a:lnTo>
                      <a:pt x="80" y="1324"/>
                    </a:lnTo>
                    <a:lnTo>
                      <a:pt x="88" y="1316"/>
                    </a:lnTo>
                    <a:lnTo>
                      <a:pt x="92" y="1314"/>
                    </a:lnTo>
                    <a:lnTo>
                      <a:pt x="96" y="1313"/>
                    </a:lnTo>
                    <a:lnTo>
                      <a:pt x="96" y="1313"/>
                    </a:lnTo>
                    <a:close/>
                    <a:moveTo>
                      <a:pt x="140" y="297"/>
                    </a:moveTo>
                    <a:lnTo>
                      <a:pt x="140" y="297"/>
                    </a:lnTo>
                    <a:lnTo>
                      <a:pt x="185" y="295"/>
                    </a:lnTo>
                    <a:lnTo>
                      <a:pt x="185" y="295"/>
                    </a:lnTo>
                    <a:lnTo>
                      <a:pt x="173" y="395"/>
                    </a:lnTo>
                    <a:lnTo>
                      <a:pt x="173" y="395"/>
                    </a:lnTo>
                    <a:lnTo>
                      <a:pt x="171" y="409"/>
                    </a:lnTo>
                    <a:lnTo>
                      <a:pt x="171" y="417"/>
                    </a:lnTo>
                    <a:lnTo>
                      <a:pt x="171" y="420"/>
                    </a:lnTo>
                    <a:lnTo>
                      <a:pt x="174" y="423"/>
                    </a:lnTo>
                    <a:lnTo>
                      <a:pt x="174" y="423"/>
                    </a:lnTo>
                    <a:lnTo>
                      <a:pt x="189" y="440"/>
                    </a:lnTo>
                    <a:lnTo>
                      <a:pt x="198" y="450"/>
                    </a:lnTo>
                    <a:lnTo>
                      <a:pt x="203" y="453"/>
                    </a:lnTo>
                    <a:lnTo>
                      <a:pt x="205" y="453"/>
                    </a:lnTo>
                    <a:lnTo>
                      <a:pt x="205" y="453"/>
                    </a:lnTo>
                    <a:lnTo>
                      <a:pt x="224" y="440"/>
                    </a:lnTo>
                    <a:lnTo>
                      <a:pt x="235" y="432"/>
                    </a:lnTo>
                    <a:lnTo>
                      <a:pt x="238" y="430"/>
                    </a:lnTo>
                    <a:lnTo>
                      <a:pt x="239" y="427"/>
                    </a:lnTo>
                    <a:lnTo>
                      <a:pt x="239" y="427"/>
                    </a:lnTo>
                    <a:lnTo>
                      <a:pt x="238" y="385"/>
                    </a:lnTo>
                    <a:lnTo>
                      <a:pt x="238" y="385"/>
                    </a:lnTo>
                    <a:lnTo>
                      <a:pt x="233" y="285"/>
                    </a:lnTo>
                    <a:lnTo>
                      <a:pt x="233" y="285"/>
                    </a:lnTo>
                    <a:lnTo>
                      <a:pt x="283" y="286"/>
                    </a:lnTo>
                    <a:lnTo>
                      <a:pt x="283" y="286"/>
                    </a:lnTo>
                    <a:lnTo>
                      <a:pt x="283" y="289"/>
                    </a:lnTo>
                    <a:lnTo>
                      <a:pt x="286" y="296"/>
                    </a:lnTo>
                    <a:lnTo>
                      <a:pt x="288" y="319"/>
                    </a:lnTo>
                    <a:lnTo>
                      <a:pt x="294" y="355"/>
                    </a:lnTo>
                    <a:lnTo>
                      <a:pt x="294" y="355"/>
                    </a:lnTo>
                    <a:lnTo>
                      <a:pt x="301" y="398"/>
                    </a:lnTo>
                    <a:lnTo>
                      <a:pt x="308" y="442"/>
                    </a:lnTo>
                    <a:lnTo>
                      <a:pt x="308" y="442"/>
                    </a:lnTo>
                    <a:lnTo>
                      <a:pt x="312" y="465"/>
                    </a:lnTo>
                    <a:lnTo>
                      <a:pt x="316" y="479"/>
                    </a:lnTo>
                    <a:lnTo>
                      <a:pt x="317" y="483"/>
                    </a:lnTo>
                    <a:lnTo>
                      <a:pt x="320" y="485"/>
                    </a:lnTo>
                    <a:lnTo>
                      <a:pt x="320" y="485"/>
                    </a:lnTo>
                    <a:lnTo>
                      <a:pt x="298" y="498"/>
                    </a:lnTo>
                    <a:lnTo>
                      <a:pt x="273" y="507"/>
                    </a:lnTo>
                    <a:lnTo>
                      <a:pt x="261" y="510"/>
                    </a:lnTo>
                    <a:lnTo>
                      <a:pt x="249" y="513"/>
                    </a:lnTo>
                    <a:lnTo>
                      <a:pt x="235" y="514"/>
                    </a:lnTo>
                    <a:lnTo>
                      <a:pt x="223" y="514"/>
                    </a:lnTo>
                    <a:lnTo>
                      <a:pt x="223" y="514"/>
                    </a:lnTo>
                    <a:lnTo>
                      <a:pt x="211" y="513"/>
                    </a:lnTo>
                    <a:lnTo>
                      <a:pt x="198" y="510"/>
                    </a:lnTo>
                    <a:lnTo>
                      <a:pt x="186" y="507"/>
                    </a:lnTo>
                    <a:lnTo>
                      <a:pt x="174" y="502"/>
                    </a:lnTo>
                    <a:lnTo>
                      <a:pt x="174" y="502"/>
                    </a:lnTo>
                    <a:lnTo>
                      <a:pt x="163" y="496"/>
                    </a:lnTo>
                    <a:lnTo>
                      <a:pt x="148" y="488"/>
                    </a:lnTo>
                    <a:lnTo>
                      <a:pt x="134" y="479"/>
                    </a:lnTo>
                    <a:lnTo>
                      <a:pt x="130" y="473"/>
                    </a:lnTo>
                    <a:lnTo>
                      <a:pt x="129" y="469"/>
                    </a:lnTo>
                    <a:lnTo>
                      <a:pt x="129" y="469"/>
                    </a:lnTo>
                    <a:lnTo>
                      <a:pt x="129" y="427"/>
                    </a:lnTo>
                    <a:lnTo>
                      <a:pt x="130" y="383"/>
                    </a:lnTo>
                    <a:lnTo>
                      <a:pt x="133" y="341"/>
                    </a:lnTo>
                    <a:lnTo>
                      <a:pt x="136" y="319"/>
                    </a:lnTo>
                    <a:lnTo>
                      <a:pt x="140" y="297"/>
                    </a:lnTo>
                    <a:lnTo>
                      <a:pt x="140" y="29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" name="Rectangle 26"/>
          <p:cNvSpPr/>
          <p:nvPr userDrawn="1"/>
        </p:nvSpPr>
        <p:spPr>
          <a:xfrm>
            <a:off x="179512" y="915566"/>
            <a:ext cx="334996" cy="578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16" name="Rectangle 13"/>
          <p:cNvSpPr/>
          <p:nvPr userDrawn="1"/>
        </p:nvSpPr>
        <p:spPr>
          <a:xfrm>
            <a:off x="179512" y="1557855"/>
            <a:ext cx="334996" cy="578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ea typeface="微软雅黑" pitchFamily="34" charset="-122"/>
            </a:endParaRPr>
          </a:p>
        </p:txBody>
      </p:sp>
      <p:sp>
        <p:nvSpPr>
          <p:cNvPr id="17" name="Rectangle 22"/>
          <p:cNvSpPr/>
          <p:nvPr userDrawn="1"/>
        </p:nvSpPr>
        <p:spPr>
          <a:xfrm>
            <a:off x="179512" y="2200144"/>
            <a:ext cx="334996" cy="578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18" name="Rectangle 16"/>
          <p:cNvSpPr/>
          <p:nvPr userDrawn="1"/>
        </p:nvSpPr>
        <p:spPr>
          <a:xfrm>
            <a:off x="181456" y="2842433"/>
            <a:ext cx="337855" cy="578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19" name="Rectangle 23"/>
          <p:cNvSpPr/>
          <p:nvPr userDrawn="1"/>
        </p:nvSpPr>
        <p:spPr>
          <a:xfrm>
            <a:off x="181456" y="3484722"/>
            <a:ext cx="337855" cy="578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20" name="Rectangle 27"/>
          <p:cNvSpPr/>
          <p:nvPr userDrawn="1"/>
        </p:nvSpPr>
        <p:spPr>
          <a:xfrm>
            <a:off x="181456" y="4127009"/>
            <a:ext cx="337855" cy="578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graphicFrame>
        <p:nvGraphicFramePr>
          <p:cNvPr id="24" name="Object 164"/>
          <p:cNvGraphicFramePr>
            <a:graphicFrameLocks noChangeAspect="1"/>
          </p:cNvGraphicFramePr>
          <p:nvPr userDrawn="1"/>
        </p:nvGraphicFramePr>
        <p:xfrm>
          <a:off x="4267200" y="2643188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r:id="rId4" imgW="392470" imgH="741332" progId="Equation.3">
                  <p:embed/>
                </p:oleObj>
              </mc:Choice>
              <mc:Fallback>
                <p:oleObj r:id="rId4" imgW="392470" imgH="7413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43188"/>
                        <a:ext cx="114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2"/>
          <p:cNvSpPr txBox="1">
            <a:spLocks/>
          </p:cNvSpPr>
          <p:nvPr userDrawn="1"/>
        </p:nvSpPr>
        <p:spPr>
          <a:xfrm>
            <a:off x="7214726" y="246286"/>
            <a:ext cx="1855678" cy="2880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携手共进，共赢未来！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292100" y="89570"/>
            <a:ext cx="6203032" cy="42115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6C000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dirty="0"/>
          </a:p>
        </p:txBody>
      </p:sp>
      <p:grpSp>
        <p:nvGrpSpPr>
          <p:cNvPr id="27" name="组 26"/>
          <p:cNvGrpSpPr/>
          <p:nvPr userDrawn="1"/>
        </p:nvGrpSpPr>
        <p:grpSpPr>
          <a:xfrm>
            <a:off x="7853999" y="4715522"/>
            <a:ext cx="1254881" cy="446276"/>
            <a:chOff x="7627821" y="4582236"/>
            <a:chExt cx="1394312" cy="495862"/>
          </a:xfrm>
        </p:grpSpPr>
        <p:pic>
          <p:nvPicPr>
            <p:cNvPr id="30" name="Picture 5" descr="公司LOGO(大)"/>
            <p:cNvPicPr>
              <a:picLocks noChangeAspect="1" noChangeArrowheads="1"/>
            </p:cNvPicPr>
            <p:nvPr userDrawn="1"/>
          </p:nvPicPr>
          <p:blipFill rotWithShape="1">
            <a:blip r:embed="rId6">
              <a:alphaModFix amt="70000"/>
            </a:blip>
            <a:srcRect r="83384"/>
            <a:stretch/>
          </p:blipFill>
          <p:spPr bwMode="auto">
            <a:xfrm>
              <a:off x="7627821" y="4600987"/>
              <a:ext cx="404911" cy="42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文本框 31"/>
            <p:cNvSpPr txBox="1"/>
            <p:nvPr userDrawn="1"/>
          </p:nvSpPr>
          <p:spPr>
            <a:xfrm>
              <a:off x="7890770" y="4582236"/>
              <a:ext cx="1131363" cy="49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中信银行</a:t>
              </a:r>
              <a:endParaRPr kumimoji="1" lang="en-US" altLang="zh-CN" sz="1600" b="1" dirty="0" smtClean="0">
                <a:solidFill>
                  <a:srgbClr val="0D235B">
                    <a:alpha val="70000"/>
                  </a:srgbClr>
                </a:solidFill>
                <a:latin typeface="楷体"/>
                <a:ea typeface="楷体"/>
                <a:cs typeface="楷体"/>
              </a:endParaRPr>
            </a:p>
            <a:p>
              <a:pPr algn="ctr"/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CHINA</a:t>
              </a:r>
              <a:r>
                <a:rPr kumimoji="1" lang="zh-CN" altLang="en-US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 </a:t>
              </a:r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CITIC</a:t>
              </a:r>
              <a:r>
                <a:rPr kumimoji="1" lang="zh-CN" altLang="en-US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 </a:t>
              </a:r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BANK</a:t>
              </a:r>
              <a:endParaRPr kumimoji="1" lang="zh-CN" altLang="en-US" sz="700" b="1" dirty="0">
                <a:solidFill>
                  <a:srgbClr val="0D235B">
                    <a:alpha val="70000"/>
                  </a:srgbClr>
                </a:solidFill>
                <a:latin typeface="楷体"/>
                <a:ea typeface="楷体"/>
                <a:cs typeface="楷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69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封底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" y="0"/>
            <a:ext cx="91424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50645" y="2293371"/>
            <a:ext cx="4695004" cy="7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14496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 9"/>
          <p:cNvGrpSpPr/>
          <p:nvPr userDrawn="1"/>
        </p:nvGrpSpPr>
        <p:grpSpPr>
          <a:xfrm>
            <a:off x="7853999" y="4715522"/>
            <a:ext cx="1254881" cy="446276"/>
            <a:chOff x="7627821" y="4582236"/>
            <a:chExt cx="1394312" cy="495862"/>
          </a:xfrm>
        </p:grpSpPr>
        <p:pic>
          <p:nvPicPr>
            <p:cNvPr id="11" name="Picture 5" descr="公司LOGO(大)"/>
            <p:cNvPicPr>
              <a:picLocks noChangeAspect="1" noChangeArrowheads="1"/>
            </p:cNvPicPr>
            <p:nvPr userDrawn="1"/>
          </p:nvPicPr>
          <p:blipFill rotWithShape="1">
            <a:blip r:embed="rId4">
              <a:alphaModFix amt="70000"/>
            </a:blip>
            <a:srcRect r="83384"/>
            <a:stretch/>
          </p:blipFill>
          <p:spPr bwMode="auto">
            <a:xfrm>
              <a:off x="7627821" y="4600987"/>
              <a:ext cx="404911" cy="42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文本框 11"/>
            <p:cNvSpPr txBox="1"/>
            <p:nvPr userDrawn="1"/>
          </p:nvSpPr>
          <p:spPr>
            <a:xfrm>
              <a:off x="7890770" y="4582236"/>
              <a:ext cx="1131363" cy="49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中信银行</a:t>
              </a:r>
              <a:endParaRPr kumimoji="1" lang="en-US" altLang="zh-CN" sz="1600" b="1" dirty="0" smtClean="0">
                <a:solidFill>
                  <a:srgbClr val="0D235B">
                    <a:alpha val="70000"/>
                  </a:srgbClr>
                </a:solidFill>
                <a:latin typeface="楷体"/>
                <a:ea typeface="楷体"/>
                <a:cs typeface="楷体"/>
              </a:endParaRPr>
            </a:p>
            <a:p>
              <a:pPr algn="ctr"/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CHINA</a:t>
              </a:r>
              <a:r>
                <a:rPr kumimoji="1" lang="zh-CN" altLang="en-US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 </a:t>
              </a:r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CITIC</a:t>
              </a:r>
              <a:r>
                <a:rPr kumimoji="1" lang="zh-CN" altLang="en-US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 </a:t>
              </a:r>
              <a:r>
                <a:rPr kumimoji="1" lang="en-US" altLang="zh-CN" sz="700" b="1" dirty="0" smtClean="0">
                  <a:solidFill>
                    <a:srgbClr val="0D235B">
                      <a:alpha val="70000"/>
                    </a:srgbClr>
                  </a:solidFill>
                  <a:latin typeface="楷体"/>
                  <a:ea typeface="楷体"/>
                  <a:cs typeface="楷体"/>
                </a:rPr>
                <a:t>BANK</a:t>
              </a:r>
              <a:endParaRPr kumimoji="1" lang="zh-CN" altLang="en-US" sz="700" b="1" dirty="0">
                <a:solidFill>
                  <a:srgbClr val="0D235B">
                    <a:alpha val="70000"/>
                  </a:srgbClr>
                </a:solidFill>
                <a:latin typeface="楷体"/>
                <a:ea typeface="楷体"/>
                <a:cs typeface="楷体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1" r:id="rId2"/>
    <p:sldLayoutId id="2147483673" r:id="rId3"/>
    <p:sldLayoutId id="2147483669" r:id="rId4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ctrTitle"/>
          </p:nvPr>
        </p:nvSpPr>
        <p:spPr>
          <a:xfrm>
            <a:off x="0" y="1707654"/>
            <a:ext cx="9144000" cy="115212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UMP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平台升级规划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前端部分</a:t>
            </a:r>
            <a:endParaRPr lang="zh-CN" altLang="en-US" sz="36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/>
        </p:nvSpPr>
        <p:spPr bwMode="auto">
          <a:xfrm>
            <a:off x="252413" y="2931790"/>
            <a:ext cx="8640762" cy="9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电子渠道开发处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前端框架的发展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64462435"/>
              </p:ext>
            </p:extLst>
          </p:nvPr>
        </p:nvGraphicFramePr>
        <p:xfrm>
          <a:off x="517031" y="1244054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组 10"/>
          <p:cNvGrpSpPr/>
          <p:nvPr/>
        </p:nvGrpSpPr>
        <p:grpSpPr>
          <a:xfrm>
            <a:off x="3141318" y="2096125"/>
            <a:ext cx="997052" cy="699542"/>
            <a:chOff x="3122362" y="1635646"/>
            <a:chExt cx="997052" cy="6995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9872" y="1635646"/>
              <a:ext cx="699542" cy="69954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122362" y="1831925"/>
              <a:ext cx="60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C6625F"/>
                  </a:solidFill>
                  <a:latin typeface="微软雅黑"/>
                  <a:ea typeface="微软雅黑"/>
                  <a:cs typeface="微软雅黑"/>
                </a:rPr>
                <a:t>UMP</a:t>
              </a:r>
              <a:endParaRPr kumimoji="1" lang="zh-CN" altLang="en-US" sz="1400" b="1" dirty="0">
                <a:solidFill>
                  <a:srgbClr val="C6625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935856" y="1573115"/>
            <a:ext cx="1309702" cy="699542"/>
            <a:chOff x="4897944" y="1131590"/>
            <a:chExt cx="1309702" cy="69954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08104" y="1131590"/>
              <a:ext cx="699542" cy="699542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897944" y="1313514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4BACC7"/>
                  </a:solidFill>
                  <a:latin typeface="微软雅黑"/>
                  <a:ea typeface="微软雅黑"/>
                  <a:cs typeface="微软雅黑"/>
                </a:rPr>
                <a:t>业界步伐</a:t>
              </a:r>
              <a:endParaRPr kumimoji="1" lang="zh-CN" altLang="en-US" sz="1400" b="1" dirty="0">
                <a:solidFill>
                  <a:srgbClr val="4BACC7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7125573" y="1065533"/>
            <a:ext cx="1400916" cy="714129"/>
            <a:chOff x="7125573" y="633485"/>
            <a:chExt cx="1400916" cy="71412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43333" y1="31333" x2="43333" y2="3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12360" y="633485"/>
              <a:ext cx="714129" cy="71412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125573" y="91556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79646"/>
                  </a:solidFill>
                  <a:latin typeface="微软雅黑"/>
                  <a:ea typeface="微软雅黑"/>
                  <a:cs typeface="微软雅黑"/>
                </a:rPr>
                <a:t>前沿技术</a:t>
              </a:r>
              <a:endParaRPr kumimoji="1" lang="zh-CN" altLang="en-US" sz="1400" b="1" dirty="0">
                <a:solidFill>
                  <a:srgbClr val="F79646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79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前端</a:t>
            </a:r>
            <a:r>
              <a:rPr kumimoji="1" lang="zh-CN" altLang="en-US" dirty="0" smtClean="0"/>
              <a:t>语言</a:t>
            </a:r>
            <a:r>
              <a:rPr kumimoji="1" lang="en-US" altLang="en-US" dirty="0" smtClean="0"/>
              <a:t>的发展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40476916"/>
              </p:ext>
            </p:extLst>
          </p:nvPr>
        </p:nvGraphicFramePr>
        <p:xfrm>
          <a:off x="517031" y="1244054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3141318" y="2096125"/>
            <a:ext cx="997052" cy="699542"/>
            <a:chOff x="3122362" y="1635646"/>
            <a:chExt cx="997052" cy="6995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9872" y="1635646"/>
              <a:ext cx="699542" cy="69954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122362" y="1831925"/>
              <a:ext cx="60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C6625F"/>
                  </a:solidFill>
                  <a:latin typeface="微软雅黑"/>
                  <a:ea typeface="微软雅黑"/>
                  <a:cs typeface="微软雅黑"/>
                </a:rPr>
                <a:t>UMP</a:t>
              </a:r>
              <a:endParaRPr kumimoji="1" lang="zh-CN" altLang="en-US" sz="1400" b="1" dirty="0">
                <a:solidFill>
                  <a:srgbClr val="C6625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935856" y="1573115"/>
            <a:ext cx="1309702" cy="699542"/>
            <a:chOff x="4897944" y="1131590"/>
            <a:chExt cx="1309702" cy="69954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08104" y="1131590"/>
              <a:ext cx="699542" cy="69954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897944" y="1313514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4BACC7"/>
                  </a:solidFill>
                  <a:latin typeface="微软雅黑"/>
                  <a:ea typeface="微软雅黑"/>
                  <a:cs typeface="微软雅黑"/>
                </a:rPr>
                <a:t>业界步伐</a:t>
              </a:r>
              <a:endParaRPr kumimoji="1" lang="zh-CN" altLang="en-US" sz="1400" b="1" dirty="0">
                <a:solidFill>
                  <a:srgbClr val="4BACC7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125573" y="1065533"/>
            <a:ext cx="1400916" cy="714129"/>
            <a:chOff x="7125573" y="633485"/>
            <a:chExt cx="1400916" cy="71412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43333" y1="31333" x2="43333" y2="3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12360" y="633485"/>
              <a:ext cx="714129" cy="71412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125573" y="91556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79646"/>
                  </a:solidFill>
                  <a:latin typeface="微软雅黑"/>
                  <a:ea typeface="微软雅黑"/>
                  <a:cs typeface="微软雅黑"/>
                </a:rPr>
                <a:t>前沿技术</a:t>
              </a:r>
              <a:endParaRPr kumimoji="1" lang="zh-CN" altLang="en-US" sz="1400" b="1" dirty="0">
                <a:solidFill>
                  <a:srgbClr val="F79646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271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</a:t>
            </a:r>
            <a:r>
              <a:rPr kumimoji="1" lang="en-US" altLang="en-US" dirty="0" smtClean="0"/>
              <a:t>管理的发展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54779804"/>
              </p:ext>
            </p:extLst>
          </p:nvPr>
        </p:nvGraphicFramePr>
        <p:xfrm>
          <a:off x="517031" y="1244054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3141318" y="2096125"/>
            <a:ext cx="997052" cy="699542"/>
            <a:chOff x="3122362" y="1635646"/>
            <a:chExt cx="997052" cy="6995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9872" y="1635646"/>
              <a:ext cx="699542" cy="69954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122362" y="1831925"/>
              <a:ext cx="60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C6625F"/>
                  </a:solidFill>
                  <a:latin typeface="微软雅黑"/>
                  <a:ea typeface="微软雅黑"/>
                  <a:cs typeface="微软雅黑"/>
                </a:rPr>
                <a:t>UMP</a:t>
              </a:r>
              <a:endParaRPr kumimoji="1" lang="zh-CN" altLang="en-US" sz="1400" b="1" dirty="0">
                <a:solidFill>
                  <a:srgbClr val="C6625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935856" y="1573115"/>
            <a:ext cx="1309702" cy="699542"/>
            <a:chOff x="4897944" y="1131590"/>
            <a:chExt cx="1309702" cy="69954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08104" y="1131590"/>
              <a:ext cx="699542" cy="69954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897944" y="1313514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4BACC7"/>
                  </a:solidFill>
                  <a:latin typeface="微软雅黑"/>
                  <a:ea typeface="微软雅黑"/>
                  <a:cs typeface="微软雅黑"/>
                </a:rPr>
                <a:t>业界步伐</a:t>
              </a:r>
              <a:endParaRPr kumimoji="1" lang="zh-CN" altLang="en-US" sz="1400" b="1" dirty="0">
                <a:solidFill>
                  <a:srgbClr val="4BACC7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125573" y="1065533"/>
            <a:ext cx="1400916" cy="714129"/>
            <a:chOff x="7125573" y="633485"/>
            <a:chExt cx="1400916" cy="71412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43333" y1="31333" x2="43333" y2="3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12360" y="633485"/>
              <a:ext cx="714129" cy="71412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125573" y="91556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79646"/>
                  </a:solidFill>
                  <a:latin typeface="微软雅黑"/>
                  <a:ea typeface="微软雅黑"/>
                  <a:cs typeface="微软雅黑"/>
                </a:rPr>
                <a:t>前沿技术</a:t>
              </a:r>
              <a:endParaRPr kumimoji="1" lang="zh-CN" altLang="en-US" sz="1400" b="1" dirty="0">
                <a:solidFill>
                  <a:srgbClr val="F79646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134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包管理的发展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08800583"/>
              </p:ext>
            </p:extLst>
          </p:nvPr>
        </p:nvGraphicFramePr>
        <p:xfrm>
          <a:off x="517031" y="1244054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3141318" y="2096125"/>
            <a:ext cx="997052" cy="699542"/>
            <a:chOff x="3122362" y="1635646"/>
            <a:chExt cx="997052" cy="6995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9872" y="1635646"/>
              <a:ext cx="699542" cy="69954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122362" y="1831925"/>
              <a:ext cx="60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C6625F"/>
                  </a:solidFill>
                  <a:latin typeface="微软雅黑"/>
                  <a:ea typeface="微软雅黑"/>
                  <a:cs typeface="微软雅黑"/>
                </a:rPr>
                <a:t>UMP</a:t>
              </a:r>
              <a:endParaRPr kumimoji="1" lang="zh-CN" altLang="en-US" sz="1400" b="1" dirty="0">
                <a:solidFill>
                  <a:srgbClr val="C6625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092280" y="1069059"/>
            <a:ext cx="1309702" cy="699542"/>
            <a:chOff x="4897944" y="1131590"/>
            <a:chExt cx="1309702" cy="69954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08104" y="1131590"/>
              <a:ext cx="699542" cy="69954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897944" y="1313514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4BACC7"/>
                  </a:solidFill>
                  <a:latin typeface="微软雅黑"/>
                  <a:ea typeface="微软雅黑"/>
                  <a:cs typeface="微软雅黑"/>
                </a:rPr>
                <a:t>业界步伐</a:t>
              </a:r>
              <a:endParaRPr kumimoji="1" lang="zh-CN" altLang="en-US" sz="1400" b="1" dirty="0">
                <a:solidFill>
                  <a:srgbClr val="4BACC7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1241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流行前端框架</a:t>
            </a:r>
            <a:r>
              <a:rPr kumimoji="1" lang="en-US" altLang="zh-CN" dirty="0" smtClean="0"/>
              <a:t> - React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400" dirty="0" smtClean="0"/>
              <a:t>特点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专注</a:t>
            </a:r>
            <a:r>
              <a:rPr kumimoji="1" lang="en-US" altLang="zh-CN" sz="2000" dirty="0" smtClean="0"/>
              <a:t>MVVM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VM</a:t>
            </a:r>
          </a:p>
          <a:p>
            <a:pPr lvl="1"/>
            <a:r>
              <a:rPr kumimoji="1" lang="zh-CN" altLang="en-US" sz="2000" dirty="0" smtClean="0"/>
              <a:t>第一批引入虚拟</a:t>
            </a:r>
            <a:r>
              <a:rPr kumimoji="1" lang="en-US" altLang="zh-CN" sz="2000" dirty="0" smtClean="0"/>
              <a:t>DOM</a:t>
            </a:r>
            <a:r>
              <a:rPr kumimoji="1" lang="zh-CN" altLang="en-US" sz="2000" dirty="0" smtClean="0"/>
              <a:t>的前端框架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支持本地渲染的混合开发模式</a:t>
            </a:r>
            <a:r>
              <a:rPr kumimoji="1" lang="en-US" altLang="zh-CN" sz="2000" dirty="0" smtClean="0"/>
              <a:t>(React Native)</a:t>
            </a:r>
          </a:p>
          <a:p>
            <a:pPr lvl="1"/>
            <a:r>
              <a:rPr kumimoji="1" lang="zh-CN" altLang="en-US" sz="2000" dirty="0" smtClean="0"/>
              <a:t>标签和</a:t>
            </a:r>
            <a:r>
              <a:rPr kumimoji="1" lang="en-US" altLang="zh-CN" sz="2000" dirty="0" smtClean="0"/>
              <a:t>JS</a:t>
            </a:r>
            <a:r>
              <a:rPr kumimoji="1" lang="zh-CN" altLang="en-US" sz="2000" dirty="0" smtClean="0"/>
              <a:t>混写的</a:t>
            </a:r>
            <a:r>
              <a:rPr kumimoji="1" lang="en-US" altLang="zh-CN" sz="2000" dirty="0" smtClean="0"/>
              <a:t>JSX</a:t>
            </a:r>
            <a:r>
              <a:rPr kumimoji="1" lang="zh-CN" altLang="en-US" sz="2000" dirty="0" smtClean="0"/>
              <a:t>语法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学习曲线较为陡峭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/>
              <a:t>偏向后端思维，后端出身的开发者感觉亲</a:t>
            </a:r>
            <a:r>
              <a:rPr kumimoji="1" lang="zh-CN" altLang="en-US" sz="2000" dirty="0" smtClean="0"/>
              <a:t>切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4207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流行前端框架</a:t>
            </a:r>
            <a:r>
              <a:rPr kumimoji="1" lang="en-US" altLang="zh-CN" dirty="0" smtClean="0"/>
              <a:t> - </a:t>
            </a:r>
            <a:r>
              <a:rPr kumimoji="1" lang="en-US" altLang="zh-CN" dirty="0"/>
              <a:t>React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400" dirty="0" smtClean="0"/>
              <a:t>使用者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Facebook</a:t>
            </a:r>
          </a:p>
          <a:p>
            <a:pPr lvl="1"/>
            <a:r>
              <a:rPr kumimoji="1" lang="zh-CN" altLang="en-US" sz="2000" dirty="0" smtClean="0"/>
              <a:t>阿里巴巴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知乎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美团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卖座网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去哪网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err="1" smtClean="0"/>
              <a:t>Teambition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4208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流行前端框架</a:t>
            </a:r>
            <a:r>
              <a:rPr kumimoji="1" lang="en-US" altLang="zh-CN" dirty="0" smtClean="0"/>
              <a:t> – Angular 1&amp;2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sz="2000" dirty="0" smtClean="0"/>
              <a:t>1.x</a:t>
            </a:r>
            <a:r>
              <a:rPr kumimoji="1" lang="zh-CN" altLang="en-US" sz="2000" dirty="0" smtClean="0"/>
              <a:t>特点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大而全的前端框架，比较重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基于数据脏检查机制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新概念众多，上手容易精通难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/>
              <a:t>偏向后端思维，后端出身的开发者感觉亲</a:t>
            </a:r>
            <a:r>
              <a:rPr kumimoji="1" lang="zh-CN" altLang="en-US" sz="1800" dirty="0" smtClean="0"/>
              <a:t>切</a:t>
            </a:r>
            <a:endParaRPr kumimoji="1" lang="en-US" altLang="zh-CN" sz="1800" dirty="0" smtClean="0"/>
          </a:p>
          <a:p>
            <a:r>
              <a:rPr kumimoji="1" lang="en-US" altLang="zh-CN" sz="2000" dirty="0" smtClean="0"/>
              <a:t>2.x</a:t>
            </a:r>
            <a:r>
              <a:rPr kumimoji="1" lang="zh-CN" altLang="en-US" sz="2000" dirty="0" smtClean="0"/>
              <a:t>特点</a:t>
            </a:r>
            <a:endParaRPr kumimoji="1" lang="en-US" altLang="zh-CN" sz="2000" dirty="0"/>
          </a:p>
          <a:p>
            <a:pPr lvl="1"/>
            <a:r>
              <a:rPr kumimoji="1" lang="en-US" altLang="en-US" sz="1800" dirty="0" err="1"/>
              <a:t>是Angular</a:t>
            </a:r>
            <a:r>
              <a:rPr kumimoji="1" lang="en-US" altLang="en-US" sz="1800" dirty="0"/>
              <a:t> 1.x的全新重构</a:t>
            </a:r>
          </a:p>
          <a:p>
            <a:pPr lvl="1"/>
            <a:r>
              <a:rPr kumimoji="1" lang="zh-CN" altLang="en-US" sz="1800" dirty="0"/>
              <a:t>相比</a:t>
            </a:r>
            <a:r>
              <a:rPr kumimoji="1" lang="en-US" altLang="en-US" sz="1800" dirty="0"/>
              <a:t>Angular 1.x</a:t>
            </a:r>
            <a:r>
              <a:rPr kumimoji="1" lang="zh-CN" altLang="en-US" sz="1800" dirty="0"/>
              <a:t>渲染速度大幅提升</a:t>
            </a:r>
            <a:endParaRPr kumimoji="1" lang="en-US" altLang="en-US" sz="1800" dirty="0"/>
          </a:p>
          <a:p>
            <a:pPr lvl="1"/>
            <a:r>
              <a:rPr kumimoji="1" lang="en-US" altLang="en-US" sz="1800" dirty="0" err="1"/>
              <a:t>使用TypeScript</a:t>
            </a:r>
            <a:r>
              <a:rPr kumimoji="1" lang="zh-CN" altLang="en-US" sz="1800" dirty="0"/>
              <a:t>，主要面相大型及超大型项目</a:t>
            </a:r>
            <a:endParaRPr kumimoji="1" lang="en-US" altLang="en-US" sz="1800" dirty="0"/>
          </a:p>
          <a:p>
            <a:pPr lvl="1"/>
            <a:r>
              <a:rPr kumimoji="1" lang="zh-CN" altLang="en-US" sz="1800" dirty="0"/>
              <a:t>简化了依赖注入机制</a:t>
            </a:r>
            <a:endParaRPr kumimoji="1" lang="en-US" altLang="en-US" sz="1800" dirty="0"/>
          </a:p>
          <a:p>
            <a:pPr lvl="1"/>
            <a:r>
              <a:rPr kumimoji="1" lang="zh-CN" altLang="en-US" sz="1800" dirty="0"/>
              <a:t>偏向后端思维，后端出身的开发者感觉亲切</a:t>
            </a:r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lvl="1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6698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流行前端框架</a:t>
            </a:r>
            <a:r>
              <a:rPr kumimoji="1" lang="en-US" altLang="zh-CN" dirty="0" smtClean="0"/>
              <a:t> - </a:t>
            </a:r>
            <a:r>
              <a:rPr kumimoji="1" lang="en-US" altLang="zh-CN" dirty="0"/>
              <a:t>Angular 1&amp;2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400" dirty="0" smtClean="0"/>
              <a:t>使用者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阿里巴巴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豆瓣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网页版微信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知乎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锤子科技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唯品会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Ionic</a:t>
            </a:r>
          </a:p>
          <a:p>
            <a:pPr lvl="1"/>
            <a:r>
              <a:rPr kumimoji="1" lang="en-US" altLang="zh-CN" sz="2000" dirty="0" smtClean="0"/>
              <a:t>…</a:t>
            </a:r>
          </a:p>
          <a:p>
            <a:pPr lvl="1"/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84208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流行前端框架</a:t>
            </a:r>
            <a:r>
              <a:rPr kumimoji="1" lang="en-US" altLang="zh-CN" dirty="0" smtClean="0"/>
              <a:t> - </a:t>
            </a:r>
            <a:r>
              <a:rPr kumimoji="1" lang="en-US" altLang="zh-CN" dirty="0" err="1" smtClean="0"/>
              <a:t>Vue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400" dirty="0" smtClean="0"/>
              <a:t>特点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渐进式前端框架（可进可退）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专注</a:t>
            </a:r>
            <a:r>
              <a:rPr kumimoji="1" lang="en-US" altLang="zh-CN" sz="2000" dirty="0" smtClean="0"/>
              <a:t>MVVM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VM</a:t>
            </a:r>
          </a:p>
          <a:p>
            <a:pPr lvl="1"/>
            <a:r>
              <a:rPr kumimoji="1" lang="zh-CN" altLang="en-US" sz="2000" dirty="0" smtClean="0"/>
              <a:t>完善的组件化设计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支持虚拟</a:t>
            </a:r>
            <a:r>
              <a:rPr kumimoji="1" lang="en-US" altLang="zh-CN" sz="2000" dirty="0" smtClean="0"/>
              <a:t>DOM</a:t>
            </a:r>
          </a:p>
          <a:p>
            <a:pPr lvl="1"/>
            <a:r>
              <a:rPr kumimoji="1" lang="zh-CN" altLang="en-US" sz="2000" dirty="0" smtClean="0"/>
              <a:t>支持服务器端渲染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支持本地渲染的混合开发模式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Weex</a:t>
            </a:r>
            <a:r>
              <a:rPr kumimoji="1" lang="en-US" altLang="zh-CN" sz="2000" dirty="0" smtClean="0"/>
              <a:t>)</a:t>
            </a:r>
          </a:p>
          <a:p>
            <a:pPr lvl="1"/>
            <a:r>
              <a:rPr kumimoji="1" lang="zh-CN" altLang="en-US" sz="2000" dirty="0" smtClean="0"/>
              <a:t>偏向前端思维，前端</a:t>
            </a:r>
            <a:r>
              <a:rPr kumimoji="1" lang="zh-CN" altLang="en-US" sz="2000" dirty="0"/>
              <a:t>出身的开发者感觉亲</a:t>
            </a:r>
            <a:r>
              <a:rPr kumimoji="1" lang="zh-CN" altLang="en-US" sz="2000" dirty="0" smtClean="0"/>
              <a:t>切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完善的中文文档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4135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流行前端框架</a:t>
            </a:r>
            <a:r>
              <a:rPr kumimoji="1" lang="en-US" altLang="zh-CN" dirty="0" smtClean="0"/>
              <a:t> - </a:t>
            </a:r>
            <a:r>
              <a:rPr kumimoji="1" lang="en-US" altLang="zh-CN" dirty="0" err="1" smtClean="0"/>
              <a:t>Vue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 numCol="1"/>
          <a:lstStyle/>
          <a:p>
            <a:r>
              <a:rPr kumimoji="1" lang="zh-CN" altLang="en-US" sz="2400" dirty="0" smtClean="0"/>
              <a:t>使用者</a:t>
            </a:r>
            <a:endParaRPr kumimoji="1" lang="en-US" altLang="zh-CN" sz="2400" dirty="0" smtClean="0"/>
          </a:p>
          <a:p>
            <a:pPr lvl="1"/>
            <a:r>
              <a:rPr kumimoji="1" lang="zh-CN" altLang="en-US" sz="1800" dirty="0" smtClean="0"/>
              <a:t>阿里巴巴</a:t>
            </a:r>
            <a:endParaRPr kumimoji="1" lang="en-US" altLang="zh-CN" sz="1800" dirty="0"/>
          </a:p>
          <a:p>
            <a:pPr lvl="1"/>
            <a:r>
              <a:rPr kumimoji="1" lang="zh-CN" altLang="en-US" sz="1800" dirty="0" smtClean="0"/>
              <a:t>百度</a:t>
            </a:r>
            <a:endParaRPr kumimoji="1" lang="en-US" altLang="zh-CN" sz="1800" dirty="0"/>
          </a:p>
          <a:p>
            <a:pPr lvl="1"/>
            <a:r>
              <a:rPr kumimoji="1" lang="zh-CN" altLang="en-US" sz="1800" dirty="0" smtClean="0"/>
              <a:t>新浪微博</a:t>
            </a:r>
            <a:endParaRPr kumimoji="1" lang="en-US" altLang="zh-CN" sz="1800" dirty="0"/>
          </a:p>
          <a:p>
            <a:pPr lvl="1"/>
            <a:r>
              <a:rPr kumimoji="1" lang="zh-CN" altLang="en-US" sz="1800" dirty="0" smtClean="0"/>
              <a:t>小米</a:t>
            </a:r>
            <a:endParaRPr kumimoji="1" lang="en-US" altLang="zh-CN" sz="1800" dirty="0"/>
          </a:p>
          <a:p>
            <a:pPr lvl="1"/>
            <a:r>
              <a:rPr kumimoji="1" lang="zh-CN" altLang="en-US" sz="1800" dirty="0" smtClean="0"/>
              <a:t>饿了么</a:t>
            </a:r>
            <a:endParaRPr kumimoji="1" lang="en-US" altLang="zh-CN" sz="1800" dirty="0"/>
          </a:p>
          <a:p>
            <a:pPr lvl="1"/>
            <a:r>
              <a:rPr kumimoji="1" lang="zh-CN" altLang="en-US" sz="1800" dirty="0" smtClean="0"/>
              <a:t>任天堂</a:t>
            </a:r>
            <a:endParaRPr kumimoji="1" lang="en-US" altLang="zh-CN" sz="1800" dirty="0"/>
          </a:p>
          <a:p>
            <a:pPr lvl="1"/>
            <a:r>
              <a:rPr kumimoji="1" lang="en-US" altLang="zh-CN" sz="1800" dirty="0" err="1" smtClean="0"/>
              <a:t>GitLab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知乎</a:t>
            </a:r>
            <a:endParaRPr kumimoji="1" lang="en-US" altLang="zh-CN" sz="1800" dirty="0" smtClean="0"/>
          </a:p>
          <a:p>
            <a:pPr lvl="1"/>
            <a:r>
              <a:rPr kumimoji="1" lang="en-US" altLang="zh-CN" sz="1800" dirty="0" smtClean="0"/>
              <a:t>…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38141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125116" y="847741"/>
            <a:ext cx="1790700" cy="1796017"/>
          </a:xfrm>
          <a:prstGeom prst="ellipse">
            <a:avLst/>
          </a:prstGeom>
          <a:solidFill>
            <a:srgbClr val="8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微软雅黑"/>
              <a:cs typeface="微软雅黑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273617" y="1311432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 smtClean="0">
                <a:solidFill>
                  <a:srgbClr val="FFFFFF"/>
                </a:solidFill>
                <a:latin typeface="+mn-lt"/>
                <a:ea typeface="微软雅黑"/>
                <a:cs typeface="微软雅黑"/>
              </a:rPr>
              <a:t>目录</a:t>
            </a:r>
            <a:endParaRPr lang="en-US" altLang="zh-CN" sz="3600" b="1" dirty="0" smtClean="0">
              <a:solidFill>
                <a:srgbClr val="FFFFFF"/>
              </a:solidFill>
              <a:latin typeface="+mn-lt"/>
              <a:ea typeface="微软雅黑"/>
              <a:cs typeface="微软雅黑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微软雅黑"/>
                <a:cs typeface="微软雅黑"/>
              </a:rPr>
              <a:t>contents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微软雅黑"/>
              <a:cs typeface="微软雅黑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095505" y="1203598"/>
            <a:ext cx="520573" cy="520734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微软雅黑"/>
              <a:cs typeface="微软雅黑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95501" y="1289103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CFBF7"/>
                </a:solidFill>
                <a:latin typeface="+mn-lt"/>
                <a:ea typeface="微软雅黑"/>
                <a:cs typeface="微软雅黑"/>
              </a:rPr>
              <a:t>01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860032" y="1203598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引言</a:t>
            </a:r>
            <a:endParaRPr lang="en-US" altLang="zh-CN" b="1" dirty="0">
              <a:solidFill>
                <a:srgbClr val="800000"/>
              </a:solidFill>
              <a:latin typeface="+mn-lt"/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  <a:cs typeface="微软雅黑"/>
              </a:rPr>
              <a:t>UMP 前端框架现状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  <a:cs typeface="微软雅黑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095505" y="2053489"/>
            <a:ext cx="520573" cy="52073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微软雅黑"/>
              <a:cs typeface="微软雅黑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095501" y="2138994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02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860032" y="2113740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业界现状</a:t>
            </a:r>
            <a:endParaRPr lang="en-US" altLang="zh-CN" b="1" dirty="0">
              <a:solidFill>
                <a:srgbClr val="800000"/>
              </a:solidFill>
              <a:latin typeface="+mn-lt"/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微软雅黑"/>
                <a:cs typeface="微软雅黑"/>
              </a:rPr>
              <a:t>目前前端业界现状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lt"/>
              <a:ea typeface="微软雅黑"/>
              <a:cs typeface="微软雅黑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095505" y="2890043"/>
            <a:ext cx="520573" cy="520734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lt"/>
              <a:ea typeface="微软雅黑"/>
              <a:cs typeface="微软雅黑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095501" y="2975548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FCFBF7"/>
                </a:solidFill>
                <a:latin typeface="+mn-lt"/>
                <a:ea typeface="微软雅黑"/>
                <a:cs typeface="微软雅黑"/>
              </a:rPr>
              <a:t>03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860032" y="2950293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技术选型</a:t>
            </a:r>
            <a:endParaRPr lang="en-US" altLang="zh-CN" b="1" dirty="0">
              <a:solidFill>
                <a:srgbClr val="800000"/>
              </a:solidFill>
              <a:latin typeface="+mn-lt"/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zh-CN" sz="1200" dirty="0" smtClean="0">
                <a:solidFill>
                  <a:srgbClr val="7F7F7F"/>
                </a:solidFill>
                <a:latin typeface="+mn-lt"/>
                <a:ea typeface="微软雅黑"/>
                <a:cs typeface="微软雅黑"/>
              </a:rPr>
              <a:t>UMP</a:t>
            </a:r>
            <a:r>
              <a:rPr lang="zh-CN" altLang="en-US" sz="1200" dirty="0" smtClean="0">
                <a:solidFill>
                  <a:srgbClr val="7F7F7F"/>
                </a:solidFill>
                <a:latin typeface="+mn-lt"/>
                <a:ea typeface="微软雅黑"/>
                <a:cs typeface="微软雅黑"/>
              </a:rPr>
              <a:t>前端框架设计选型</a:t>
            </a:r>
            <a:endParaRPr lang="zh-CN" altLang="en-US" sz="1200" dirty="0">
              <a:solidFill>
                <a:srgbClr val="7F7F7F"/>
              </a:solidFill>
              <a:latin typeface="+mn-lt"/>
              <a:ea typeface="微软雅黑"/>
              <a:cs typeface="微软雅黑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095505" y="3720880"/>
            <a:ext cx="520573" cy="52073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604A7B"/>
              </a:solidFill>
              <a:latin typeface="+mn-lt"/>
              <a:ea typeface="微软雅黑"/>
              <a:cs typeface="微软雅黑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095501" y="380638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04</a:t>
            </a: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4860032" y="3745944"/>
            <a:ext cx="3456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升级</a:t>
            </a:r>
            <a:r>
              <a:rPr lang="zh-CN" altLang="en-US" b="1" dirty="0" smtClean="0">
                <a:solidFill>
                  <a:srgbClr val="800000"/>
                </a:solidFill>
                <a:latin typeface="+mn-lt"/>
                <a:ea typeface="微软雅黑"/>
                <a:cs typeface="微软雅黑"/>
              </a:rPr>
              <a:t>方案</a:t>
            </a:r>
            <a:endParaRPr lang="en-US" altLang="zh-CN" b="1" dirty="0" smtClean="0">
              <a:solidFill>
                <a:srgbClr val="800000"/>
              </a:solidFill>
              <a:latin typeface="+mn-lt"/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zh-CN" sz="1200" dirty="0" smtClean="0">
                <a:solidFill>
                  <a:srgbClr val="7F7F7F"/>
                </a:solidFill>
                <a:latin typeface="+mn-lt"/>
                <a:ea typeface="微软雅黑"/>
                <a:cs typeface="微软雅黑"/>
              </a:rPr>
              <a:t>UMP </a:t>
            </a:r>
            <a:r>
              <a:rPr lang="zh-CN" altLang="en-US" sz="1200" dirty="0" smtClean="0">
                <a:solidFill>
                  <a:srgbClr val="7F7F7F"/>
                </a:solidFill>
                <a:latin typeface="+mn-lt"/>
                <a:ea typeface="微软雅黑"/>
                <a:cs typeface="微软雅黑"/>
              </a:rPr>
              <a:t>前端框架升级方案</a:t>
            </a:r>
            <a:endParaRPr lang="zh-CN" altLang="en-US" sz="1200" dirty="0">
              <a:solidFill>
                <a:srgbClr val="7F7F7F"/>
              </a:solidFill>
              <a:latin typeface="+mn-lt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6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IE</a:t>
            </a:r>
            <a:r>
              <a:rPr kumimoji="1" lang="zh-CN" altLang="en-US" dirty="0" smtClean="0"/>
              <a:t>低版本的支持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573847486"/>
              </p:ext>
            </p:extLst>
          </p:nvPr>
        </p:nvGraphicFramePr>
        <p:xfrm>
          <a:off x="883920" y="1085281"/>
          <a:ext cx="7376160" cy="335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8271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对低版本</a:t>
            </a:r>
            <a:r>
              <a:rPr kumimoji="1" lang="en-US" altLang="zh-CN" dirty="0" smtClean="0"/>
              <a:t>IE</a:t>
            </a:r>
            <a:r>
              <a:rPr kumimoji="1" lang="zh-CN" altLang="en-US" dirty="0" smtClean="0"/>
              <a:t>的应对策略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16401481"/>
              </p:ext>
            </p:extLst>
          </p:nvPr>
        </p:nvGraphicFramePr>
        <p:xfrm>
          <a:off x="1801091" y="1085281"/>
          <a:ext cx="5541818" cy="335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63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操作系统及浏览器市场占有率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3" y="843558"/>
            <a:ext cx="3028234" cy="38643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32" y="843558"/>
            <a:ext cx="4665116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32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操作系统市场占有率</a:t>
            </a:r>
            <a:endParaRPr kumimoji="1"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960866770"/>
              </p:ext>
            </p:extLst>
          </p:nvPr>
        </p:nvGraphicFramePr>
        <p:xfrm>
          <a:off x="3779912" y="699542"/>
          <a:ext cx="5184576" cy="463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93155333"/>
              </p:ext>
            </p:extLst>
          </p:nvPr>
        </p:nvGraphicFramePr>
        <p:xfrm>
          <a:off x="539552" y="843558"/>
          <a:ext cx="3528392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42592357"/>
              </p:ext>
            </p:extLst>
          </p:nvPr>
        </p:nvGraphicFramePr>
        <p:xfrm>
          <a:off x="539552" y="2499742"/>
          <a:ext cx="3528392" cy="218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996348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浏览器市场占有率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403997433"/>
              </p:ext>
            </p:extLst>
          </p:nvPr>
        </p:nvGraphicFramePr>
        <p:xfrm>
          <a:off x="4427984" y="510730"/>
          <a:ext cx="4667428" cy="4632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219518881"/>
              </p:ext>
            </p:extLst>
          </p:nvPr>
        </p:nvGraphicFramePr>
        <p:xfrm>
          <a:off x="179512" y="510729"/>
          <a:ext cx="5184576" cy="463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8314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675485" y="2017077"/>
            <a:ext cx="1066800" cy="1068718"/>
          </a:xfrm>
          <a:prstGeom prst="ellipse">
            <a:avLst/>
          </a:prstGeom>
          <a:solidFill>
            <a:srgbClr val="8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845349" y="2213347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8197" y="2247691"/>
            <a:ext cx="2994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800000"/>
                </a:solidFill>
                <a:ea typeface="微软雅黑"/>
                <a:cs typeface="微软雅黑"/>
              </a:rPr>
              <a:t>技术选型</a:t>
            </a:r>
            <a:endParaRPr lang="en-US" altLang="zh-CN" b="1" dirty="0" smtClean="0">
              <a:solidFill>
                <a:srgbClr val="800000"/>
              </a:solidFill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zh-CN" sz="1200" dirty="0" smtClean="0">
                <a:solidFill>
                  <a:srgbClr val="7F7F7F"/>
                </a:solidFill>
                <a:ea typeface="微软雅黑"/>
                <a:cs typeface="微软雅黑"/>
              </a:rPr>
              <a:t>UMP </a:t>
            </a:r>
            <a:r>
              <a:rPr lang="zh-CN" altLang="en-US" sz="1200" dirty="0" smtClean="0">
                <a:solidFill>
                  <a:srgbClr val="7F7F7F"/>
                </a:solidFill>
                <a:ea typeface="微软雅黑"/>
                <a:cs typeface="微软雅黑"/>
              </a:rPr>
              <a:t>前端框架选型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5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5781692"/>
              </p:ext>
            </p:extLst>
          </p:nvPr>
        </p:nvGraphicFramePr>
        <p:xfrm>
          <a:off x="515112" y="539750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34906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基础框架选型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sz="2000" dirty="0" smtClean="0"/>
              <a:t>Angular</a:t>
            </a:r>
          </a:p>
          <a:p>
            <a:pPr lvl="1"/>
            <a:r>
              <a:rPr kumimoji="1" lang="zh-CN" altLang="en-US" sz="1600" dirty="0" smtClean="0"/>
              <a:t>体量重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学习曲线陡峭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断崖式升级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后端思维</a:t>
            </a:r>
            <a:endParaRPr kumimoji="1" lang="en-US" altLang="zh-CN" sz="1600" dirty="0" smtClean="0"/>
          </a:p>
          <a:p>
            <a:r>
              <a:rPr kumimoji="1" lang="en-US" altLang="zh-CN" sz="2000" dirty="0" smtClean="0"/>
              <a:t>React</a:t>
            </a:r>
          </a:p>
          <a:p>
            <a:pPr lvl="1"/>
            <a:r>
              <a:rPr kumimoji="1" lang="zh-CN" altLang="en-US" sz="1600" dirty="0" smtClean="0"/>
              <a:t>学习曲线陡峭</a:t>
            </a:r>
            <a:endParaRPr kumimoji="1" lang="en-US" altLang="zh-CN" sz="1600" dirty="0" smtClean="0"/>
          </a:p>
          <a:p>
            <a:pPr lvl="1"/>
            <a:r>
              <a:rPr kumimoji="1" lang="en-US" altLang="zh-CN" sz="1600" dirty="0" smtClean="0"/>
              <a:t>JSX</a:t>
            </a:r>
            <a:r>
              <a:rPr kumimoji="1" lang="zh-CN" altLang="en-US" sz="1600" dirty="0" smtClean="0"/>
              <a:t>语法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样式</a:t>
            </a:r>
            <a:r>
              <a:rPr kumimoji="1" lang="en-US" altLang="zh-CN" sz="1600" dirty="0" smtClean="0"/>
              <a:t>JS</a:t>
            </a:r>
            <a:r>
              <a:rPr kumimoji="1" lang="zh-CN" altLang="en-US" sz="1600" dirty="0" smtClean="0"/>
              <a:t>化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后端思维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72876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基础框架选型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000" dirty="0" smtClean="0"/>
              <a:t>选择</a:t>
            </a:r>
            <a:r>
              <a:rPr kumimoji="1" lang="en-US" altLang="zh-CN" sz="2000" dirty="0" err="1" smtClean="0"/>
              <a:t>Vue</a:t>
            </a:r>
            <a:r>
              <a:rPr kumimoji="1" lang="zh-CN" altLang="en-US" sz="2000" dirty="0" smtClean="0"/>
              <a:t>作为新框架的基础框架的理由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前端思维，匹配目前的技术团队构成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易学易用，中文资料详全，</a:t>
            </a:r>
            <a:r>
              <a:rPr kumimoji="1" lang="zh-CN" altLang="en-US" sz="1600" dirty="0"/>
              <a:t>学习成本</a:t>
            </a:r>
            <a:r>
              <a:rPr kumimoji="1" lang="zh-CN" altLang="en-US" sz="1600" dirty="0" smtClean="0"/>
              <a:t>低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易于结合第三开源框架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核心功能精干够用</a:t>
            </a:r>
            <a:endParaRPr kumimoji="1" lang="en-US" altLang="zh-CN" sz="1600" dirty="0" smtClean="0"/>
          </a:p>
          <a:p>
            <a:pPr lvl="2"/>
            <a:r>
              <a:rPr kumimoji="1" lang="zh-CN" altLang="en-US" sz="1200" dirty="0" smtClean="0"/>
              <a:t>可观测数据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复杂路由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状态管理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数据共享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组件间通信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数据请求处理及</a:t>
            </a:r>
            <a:r>
              <a:rPr kumimoji="1" lang="zh-CN" altLang="en-US" sz="1200" dirty="0" smtClean="0"/>
              <a:t>管理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单文件组件</a:t>
            </a:r>
            <a:endParaRPr kumimoji="1" lang="en-US" altLang="zh-CN" sz="1200" dirty="0" smtClean="0"/>
          </a:p>
          <a:p>
            <a:pPr lvl="1"/>
            <a:r>
              <a:rPr kumimoji="1" lang="zh-CN" altLang="en-US" sz="1600" dirty="0" smtClean="0"/>
              <a:t>易于扩展</a:t>
            </a:r>
            <a:endParaRPr kumimoji="1" lang="en-US" altLang="zh-CN" sz="1600" dirty="0" smtClean="0"/>
          </a:p>
          <a:p>
            <a:pPr lvl="2"/>
            <a:r>
              <a:rPr kumimoji="1" lang="zh-CN" altLang="en-US" sz="1200" dirty="0" smtClean="0"/>
              <a:t>插件机制</a:t>
            </a:r>
            <a:endParaRPr kumimoji="1" lang="en-US" altLang="zh-CN" sz="1200" dirty="0" smtClean="0"/>
          </a:p>
          <a:p>
            <a:pPr lvl="2"/>
            <a:r>
              <a:rPr kumimoji="1" lang="zh-CN" altLang="en-US" sz="1200" dirty="0" smtClean="0"/>
              <a:t>组件化设计</a:t>
            </a:r>
            <a:r>
              <a:rPr kumimoji="1" lang="zh-CN" altLang="en-US" sz="1200" dirty="0"/>
              <a:t>学习成本低，</a:t>
            </a:r>
            <a:endParaRPr kumimoji="1" lang="en-US" altLang="zh-CN" sz="1200" dirty="0" smtClean="0"/>
          </a:p>
          <a:p>
            <a:pPr lvl="1"/>
            <a:endParaRPr kumimoji="1" lang="en-US" altLang="zh-CN" sz="1600" dirty="0" smtClean="0"/>
          </a:p>
          <a:p>
            <a:pPr lvl="1"/>
            <a:endParaRPr kumimoji="1" lang="en-US" altLang="zh-CN" sz="1600" dirty="0"/>
          </a:p>
          <a:p>
            <a:pPr lvl="1"/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353762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675485" y="2017077"/>
            <a:ext cx="1066800" cy="1068718"/>
          </a:xfrm>
          <a:prstGeom prst="ellipse">
            <a:avLst/>
          </a:prstGeom>
          <a:solidFill>
            <a:srgbClr val="8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845349" y="2213347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8197" y="2247691"/>
            <a:ext cx="3642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800000"/>
                </a:solidFill>
                <a:ea typeface="微软雅黑"/>
                <a:cs typeface="微软雅黑"/>
              </a:rPr>
              <a:t>升级方案</a:t>
            </a:r>
            <a:endParaRPr lang="en-US" altLang="zh-CN" b="1" dirty="0">
              <a:solidFill>
                <a:srgbClr val="800000"/>
              </a:solidFill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zh-CN" sz="1200" dirty="0" smtClean="0">
                <a:solidFill>
                  <a:srgbClr val="7F7F7F"/>
                </a:solidFill>
                <a:ea typeface="微软雅黑"/>
                <a:cs typeface="微软雅黑"/>
              </a:rPr>
              <a:t>UMP </a:t>
            </a:r>
            <a:r>
              <a:rPr lang="zh-CN" altLang="en-US" sz="1200" dirty="0" smtClean="0">
                <a:solidFill>
                  <a:srgbClr val="7F7F7F"/>
                </a:solidFill>
                <a:ea typeface="微软雅黑"/>
                <a:cs typeface="微软雅黑"/>
              </a:rPr>
              <a:t>前端框架升级方案</a:t>
            </a:r>
            <a:endParaRPr lang="zh-CN" altLang="en-US" sz="1200" dirty="0">
              <a:solidFill>
                <a:srgbClr val="7F7F7F"/>
              </a:solidFill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5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675485" y="2017077"/>
            <a:ext cx="1066800" cy="1068718"/>
          </a:xfrm>
          <a:prstGeom prst="ellipse">
            <a:avLst/>
          </a:prstGeom>
          <a:solidFill>
            <a:srgbClr val="8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845349" y="2213347"/>
            <a:ext cx="727075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8197" y="2247691"/>
            <a:ext cx="2778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>
                <a:solidFill>
                  <a:srgbClr val="800000"/>
                </a:solidFill>
                <a:ea typeface="微软雅黑"/>
                <a:cs typeface="微软雅黑"/>
              </a:rPr>
              <a:t>引言</a:t>
            </a:r>
            <a:endParaRPr lang="en-US" altLang="zh-CN" b="1" dirty="0">
              <a:solidFill>
                <a:srgbClr val="800000"/>
              </a:solidFill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  <a:cs typeface="微软雅黑"/>
              </a:rPr>
              <a:t>UMP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/>
                <a:cs typeface="微软雅黑"/>
              </a:rPr>
              <a:t>前端框架现状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7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基础框架已实现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en-US" sz="2000" dirty="0" smtClean="0"/>
              <a:t>基本开发模式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数据双向绑定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基本工程推荐结构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路由功能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状态管理、数据共享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组件化支持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组件通讯机制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多语言支持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请求处理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05859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基础框架实现但需要简单扩展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000" dirty="0" smtClean="0"/>
              <a:t>动态路由</a:t>
            </a:r>
            <a:endParaRPr kumimoji="1" lang="en-US" altLang="zh-CN" sz="2000" dirty="0" smtClean="0"/>
          </a:p>
          <a:p>
            <a:r>
              <a:rPr kumimoji="1" lang="en-US" altLang="en-US" sz="2000" dirty="0" smtClean="0"/>
              <a:t>基础公共状态管理</a:t>
            </a:r>
          </a:p>
          <a:p>
            <a:r>
              <a:rPr kumimoji="1" lang="en-US" altLang="en-US" sz="2000" dirty="0" smtClean="0"/>
              <a:t>模拟数据支持</a:t>
            </a:r>
          </a:p>
          <a:p>
            <a:r>
              <a:rPr kumimoji="1" lang="en-US" altLang="en-US" sz="2000" dirty="0" smtClean="0"/>
              <a:t>基础命令行工具</a:t>
            </a:r>
          </a:p>
          <a:p>
            <a:r>
              <a:rPr kumimoji="1" lang="zh-CN" altLang="en-US" sz="2000" dirty="0" smtClean="0"/>
              <a:t>服务器端渲染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76479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基础框架未实现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000" dirty="0" smtClean="0"/>
              <a:t>行为统计支持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自动化测试支持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混合开发通信桥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模拟器支持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远程调试支持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19042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需要制定的规范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000" dirty="0" smtClean="0"/>
              <a:t>开发规范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开发流程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项目结构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协作模式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组件组织模式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8999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547664" y="1138780"/>
            <a:ext cx="6285226" cy="31721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规范定制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工作量预估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853400" y="2724878"/>
            <a:ext cx="864096" cy="857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核心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扩展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93939" y="1389156"/>
            <a:ext cx="1371279" cy="13574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配套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工具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95936" y="2769020"/>
            <a:ext cx="1352022" cy="131489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01256" y="2067694"/>
            <a:ext cx="711774" cy="6579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框架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55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方案优势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000" dirty="0"/>
              <a:t>利用成熟的现代框架</a:t>
            </a:r>
            <a:r>
              <a:rPr kumimoji="1" lang="zh-CN" altLang="en-US" sz="2000" dirty="0" smtClean="0"/>
              <a:t>，目前缺失</a:t>
            </a:r>
            <a:r>
              <a:rPr kumimoji="1" lang="zh-CN" altLang="en-US" sz="2000" dirty="0"/>
              <a:t>或不完</a:t>
            </a:r>
            <a:r>
              <a:rPr kumimoji="1" lang="zh-CN" altLang="en-US" sz="2000" dirty="0" smtClean="0"/>
              <a:t>善的功能可以快速实现</a:t>
            </a:r>
            <a:endParaRPr kumimoji="1" lang="zh-CN" altLang="en-US" sz="2000" dirty="0"/>
          </a:p>
          <a:p>
            <a:pPr lvl="1"/>
            <a:r>
              <a:rPr kumimoji="1" lang="zh-CN" altLang="en-US" sz="1600" dirty="0"/>
              <a:t>简介优雅的业务实现</a:t>
            </a:r>
          </a:p>
          <a:p>
            <a:pPr lvl="1"/>
            <a:r>
              <a:rPr kumimoji="1" lang="zh-CN" altLang="en-US" sz="1600" dirty="0"/>
              <a:t>组件化、插件化</a:t>
            </a:r>
          </a:p>
          <a:p>
            <a:pPr lvl="1"/>
            <a:r>
              <a:rPr kumimoji="1" lang="zh-CN" altLang="en-US" sz="1600" dirty="0"/>
              <a:t>强大的路由</a:t>
            </a:r>
          </a:p>
          <a:p>
            <a:pPr lvl="1"/>
            <a:r>
              <a:rPr kumimoji="1" lang="zh-CN" altLang="en-US" sz="1600" dirty="0"/>
              <a:t>强大的状态管理及状态恢复</a:t>
            </a:r>
          </a:p>
          <a:p>
            <a:pPr lvl="1"/>
            <a:r>
              <a:rPr kumimoji="1" lang="zh-CN" altLang="en-US" sz="1600" dirty="0"/>
              <a:t>灵活的文件组织</a:t>
            </a:r>
          </a:p>
          <a:p>
            <a:r>
              <a:rPr kumimoji="1" lang="zh-CN" altLang="en-US" sz="2000" dirty="0" smtClean="0"/>
              <a:t>使用成熟热门技术</a:t>
            </a:r>
            <a:r>
              <a:rPr kumimoji="1" lang="zh-CN" altLang="en-US" sz="2000" dirty="0"/>
              <a:t>，便于人才培养和</a:t>
            </a:r>
            <a:r>
              <a:rPr kumimoji="1" lang="zh-CN" altLang="en-US" sz="2000" dirty="0" smtClean="0"/>
              <a:t>招聘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基础框架简单易学、全中文文档、资料丰富</a:t>
            </a:r>
            <a:endParaRPr kumimoji="1" lang="zh-CN" altLang="en-US" sz="2000" dirty="0"/>
          </a:p>
          <a:p>
            <a:r>
              <a:rPr kumimoji="1" lang="zh-CN" altLang="en-US" sz="2000" dirty="0" smtClean="0"/>
              <a:t>后续生命力强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8709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升级风险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sz="2400" dirty="0" smtClean="0"/>
              <a:t>不支持</a:t>
            </a:r>
            <a:r>
              <a:rPr kumimoji="1" lang="en-US" altLang="zh-CN" sz="2400" dirty="0" smtClean="0"/>
              <a:t>IE9</a:t>
            </a:r>
            <a:r>
              <a:rPr kumimoji="1" lang="zh-CN" altLang="en-US" sz="2400" dirty="0" smtClean="0"/>
              <a:t>以下的浏览器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开发模式变化较大，旧代码难以复</a:t>
            </a:r>
            <a:r>
              <a:rPr kumimoji="1" lang="zh-CN" altLang="en-US" sz="2400" dirty="0" smtClean="0"/>
              <a:t>用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新框架需要时间磨合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27842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原型演示</a:t>
            </a:r>
            <a:endParaRPr kumimoji="1" lang="zh-CN" altLang="en-US" dirty="0"/>
          </a:p>
        </p:txBody>
      </p:sp>
      <p:grpSp>
        <p:nvGrpSpPr>
          <p:cNvPr id="29" name="Group 17"/>
          <p:cNvGrpSpPr/>
          <p:nvPr/>
        </p:nvGrpSpPr>
        <p:grpSpPr>
          <a:xfrm>
            <a:off x="4785306" y="3630561"/>
            <a:ext cx="633540" cy="597373"/>
            <a:chOff x="9180430" y="5869754"/>
            <a:chExt cx="930275" cy="930275"/>
          </a:xfrm>
        </p:grpSpPr>
        <p:sp>
          <p:nvSpPr>
            <p:cNvPr id="30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31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2" name="Group 15"/>
          <p:cNvGrpSpPr/>
          <p:nvPr/>
        </p:nvGrpSpPr>
        <p:grpSpPr>
          <a:xfrm>
            <a:off x="5939019" y="1399504"/>
            <a:ext cx="633540" cy="597373"/>
            <a:chOff x="10874515" y="2395387"/>
            <a:chExt cx="930275" cy="930275"/>
          </a:xfrm>
          <a:solidFill>
            <a:srgbClr val="92D050"/>
          </a:solidFill>
        </p:grpSpPr>
        <p:sp>
          <p:nvSpPr>
            <p:cNvPr id="33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36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3" name="Group 19"/>
          <p:cNvGrpSpPr/>
          <p:nvPr/>
        </p:nvGrpSpPr>
        <p:grpSpPr>
          <a:xfrm>
            <a:off x="3632976" y="1260867"/>
            <a:ext cx="1579526" cy="1489356"/>
            <a:chOff x="7488377" y="2179487"/>
            <a:chExt cx="2319338" cy="2319337"/>
          </a:xfrm>
          <a:solidFill>
            <a:schemeClr val="accent6"/>
          </a:solidFill>
        </p:grpSpPr>
        <p:sp>
          <p:nvSpPr>
            <p:cNvPr id="44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45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46" name="Group 16"/>
          <p:cNvGrpSpPr/>
          <p:nvPr/>
        </p:nvGrpSpPr>
        <p:grpSpPr>
          <a:xfrm>
            <a:off x="4913029" y="1893920"/>
            <a:ext cx="1816291" cy="1712606"/>
            <a:chOff x="9367977" y="3165325"/>
            <a:chExt cx="2667000" cy="2667000"/>
          </a:xfrm>
          <a:solidFill>
            <a:schemeClr val="bg2"/>
          </a:solidFill>
        </p:grpSpPr>
        <p:sp>
          <p:nvSpPr>
            <p:cNvPr id="48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55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6" name="Group 8"/>
          <p:cNvGrpSpPr/>
          <p:nvPr/>
        </p:nvGrpSpPr>
        <p:grpSpPr>
          <a:xfrm>
            <a:off x="4947626" y="771550"/>
            <a:ext cx="1145994" cy="1080573"/>
            <a:chOff x="9418777" y="1417488"/>
            <a:chExt cx="1682750" cy="1682750"/>
          </a:xfrm>
          <a:solidFill>
            <a:schemeClr val="accent5"/>
          </a:solidFill>
        </p:grpSpPr>
        <p:sp>
          <p:nvSpPr>
            <p:cNvPr id="57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59" name="Group 18"/>
          <p:cNvGrpSpPr/>
          <p:nvPr/>
        </p:nvGrpSpPr>
        <p:grpSpPr>
          <a:xfrm>
            <a:off x="4162579" y="2932264"/>
            <a:ext cx="974094" cy="917468"/>
            <a:chOff x="8266030" y="4782316"/>
            <a:chExt cx="1430338" cy="1428750"/>
          </a:xfrm>
          <a:solidFill>
            <a:schemeClr val="accent1"/>
          </a:solidFill>
        </p:grpSpPr>
        <p:sp>
          <p:nvSpPr>
            <p:cNvPr id="61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63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65" name="Group 20"/>
          <p:cNvGrpSpPr/>
          <p:nvPr/>
        </p:nvGrpSpPr>
        <p:grpSpPr>
          <a:xfrm flipH="1">
            <a:off x="2555776" y="2552395"/>
            <a:ext cx="1219421" cy="2377363"/>
            <a:chOff x="6598421" y="4121221"/>
            <a:chExt cx="1474828" cy="2876809"/>
          </a:xfrm>
          <a:solidFill>
            <a:srgbClr val="4B5773"/>
          </a:solidFill>
        </p:grpSpPr>
        <p:sp>
          <p:nvSpPr>
            <p:cNvPr id="69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5068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</a:t>
            </a:r>
            <a:endParaRPr kumimoji="1" lang="zh-CN" altLang="en-US" dirty="0"/>
          </a:p>
        </p:txBody>
      </p:sp>
      <p:sp>
        <p:nvSpPr>
          <p:cNvPr id="3" name="Rectangle 26"/>
          <p:cNvSpPr/>
          <p:nvPr/>
        </p:nvSpPr>
        <p:spPr>
          <a:xfrm>
            <a:off x="169725" y="915566"/>
            <a:ext cx="334996" cy="578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4" name="Rectangle 13"/>
          <p:cNvSpPr/>
          <p:nvPr/>
        </p:nvSpPr>
        <p:spPr>
          <a:xfrm>
            <a:off x="169725" y="1557855"/>
            <a:ext cx="334996" cy="578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ea typeface="微软雅黑" pitchFamily="34" charset="-122"/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169725" y="2200144"/>
            <a:ext cx="334996" cy="578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6" name="Rectangle 16"/>
          <p:cNvSpPr/>
          <p:nvPr/>
        </p:nvSpPr>
        <p:spPr>
          <a:xfrm>
            <a:off x="171669" y="2842433"/>
            <a:ext cx="337855" cy="578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7" name="Rectangle 23"/>
          <p:cNvSpPr/>
          <p:nvPr/>
        </p:nvSpPr>
        <p:spPr>
          <a:xfrm>
            <a:off x="171669" y="3484722"/>
            <a:ext cx="337855" cy="578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  <p:sp>
        <p:nvSpPr>
          <p:cNvPr id="8" name="Rectangle 27"/>
          <p:cNvSpPr/>
          <p:nvPr/>
        </p:nvSpPr>
        <p:spPr>
          <a:xfrm>
            <a:off x="171669" y="4127009"/>
            <a:ext cx="337855" cy="578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568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7160" y="1897628"/>
            <a:ext cx="288032" cy="1607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7294" y="1964046"/>
            <a:ext cx="1116926" cy="1117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lt1"/>
                </a:solidFill>
                <a:latin typeface="微软雅黑"/>
                <a:ea typeface="微软雅黑"/>
                <a:cs typeface="微软雅黑"/>
              </a:rPr>
              <a:t>Page Manager</a:t>
            </a:r>
            <a:endParaRPr lang="zh-CN" altLang="en-US" sz="1000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4660" y="2767169"/>
            <a:ext cx="4154322" cy="314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Bridge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4054" y="2329915"/>
            <a:ext cx="2024928" cy="366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Model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4661" y="2329915"/>
            <a:ext cx="2057073" cy="366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Component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7294" y="3141864"/>
            <a:ext cx="5371688" cy="306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微软雅黑"/>
                <a:ea typeface="微软雅黑"/>
                <a:cs typeface="微软雅黑"/>
              </a:rPr>
              <a:t>Api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4661" y="1964044"/>
            <a:ext cx="4154322" cy="309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Template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5855" y="3597213"/>
            <a:ext cx="273075" cy="800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1513" y="3653875"/>
            <a:ext cx="3215098" cy="3066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lt1"/>
                </a:solidFill>
                <a:latin typeface="微软雅黑"/>
                <a:ea typeface="微软雅黑"/>
                <a:cs typeface="微软雅黑"/>
              </a:rPr>
              <a:t>Backbone</a:t>
            </a:r>
            <a:endParaRPr lang="zh-CN" altLang="en-US" sz="1000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34916" y="4033825"/>
            <a:ext cx="1831695" cy="286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jQuery</a:t>
            </a:r>
            <a:endParaRPr lang="zh-CN" altLang="en-US" sz="1000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1512" y="4033825"/>
            <a:ext cx="1309715" cy="2866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lt1"/>
                </a:solidFill>
                <a:latin typeface="微软雅黑"/>
                <a:ea typeface="微软雅黑"/>
                <a:cs typeface="微软雅黑"/>
              </a:rPr>
              <a:t>Underscore</a:t>
            </a:r>
            <a:endParaRPr lang="zh-CN" altLang="en-US" sz="1000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6338" y="3653876"/>
            <a:ext cx="935538" cy="666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lt1"/>
                </a:solidFill>
                <a:latin typeface="微软雅黑"/>
                <a:ea typeface="微软雅黑"/>
                <a:cs typeface="微软雅黑"/>
              </a:rPr>
              <a:t>Require</a:t>
            </a:r>
            <a:endParaRPr lang="zh-CN" altLang="en-US" sz="1000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38126" y="3653877"/>
            <a:ext cx="1073480" cy="666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lt1"/>
                </a:solidFill>
                <a:latin typeface="微软雅黑"/>
                <a:ea typeface="微软雅黑"/>
                <a:cs typeface="微软雅黑"/>
              </a:rPr>
              <a:t>iScroll</a:t>
            </a:r>
            <a:endParaRPr lang="zh-CN" altLang="en-US" sz="1000" dirty="0">
              <a:solidFill>
                <a:schemeClr val="l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47161" y="940966"/>
            <a:ext cx="288030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41384" y="987575"/>
            <a:ext cx="1116926" cy="710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定义模板</a:t>
            </a:r>
          </a:p>
        </p:txBody>
      </p:sp>
      <p:sp>
        <p:nvSpPr>
          <p:cNvPr id="25" name="矩形 24"/>
          <p:cNvSpPr/>
          <p:nvPr/>
        </p:nvSpPr>
        <p:spPr>
          <a:xfrm>
            <a:off x="4184149" y="987573"/>
            <a:ext cx="1366581" cy="710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配置数据模型</a:t>
            </a:r>
          </a:p>
        </p:txBody>
      </p:sp>
      <p:sp>
        <p:nvSpPr>
          <p:cNvPr id="26" name="矩形 25"/>
          <p:cNvSpPr/>
          <p:nvPr/>
        </p:nvSpPr>
        <p:spPr>
          <a:xfrm>
            <a:off x="7017764" y="997367"/>
            <a:ext cx="1267236" cy="710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配置首页跳转</a:t>
            </a:r>
          </a:p>
        </p:txBody>
      </p:sp>
      <p:sp>
        <p:nvSpPr>
          <p:cNvPr id="27" name="矩形 26"/>
          <p:cNvSpPr/>
          <p:nvPr/>
        </p:nvSpPr>
        <p:spPr>
          <a:xfrm>
            <a:off x="5670059" y="987574"/>
            <a:ext cx="1229132" cy="710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扩展组件</a:t>
            </a:r>
          </a:p>
        </p:txBody>
      </p:sp>
      <p:cxnSp>
        <p:nvCxnSpPr>
          <p:cNvPr id="52" name="Straight Connector 45"/>
          <p:cNvCxnSpPr/>
          <p:nvPr/>
        </p:nvCxnSpPr>
        <p:spPr>
          <a:xfrm>
            <a:off x="2262866" y="1337010"/>
            <a:ext cx="18695" cy="2660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5"/>
          <p:cNvGrpSpPr/>
          <p:nvPr/>
        </p:nvGrpSpPr>
        <p:grpSpPr>
          <a:xfrm>
            <a:off x="827584" y="1222428"/>
            <a:ext cx="1494590" cy="839750"/>
            <a:chOff x="784646" y="1428742"/>
            <a:chExt cx="1494590" cy="839750"/>
          </a:xfrm>
        </p:grpSpPr>
        <p:grpSp>
          <p:nvGrpSpPr>
            <p:cNvPr id="54" name="Group 31"/>
            <p:cNvGrpSpPr/>
            <p:nvPr/>
          </p:nvGrpSpPr>
          <p:grpSpPr>
            <a:xfrm>
              <a:off x="784646" y="1428742"/>
              <a:ext cx="1224693" cy="839750"/>
              <a:chOff x="784646" y="1428742"/>
              <a:chExt cx="1224693" cy="839750"/>
            </a:xfrm>
          </p:grpSpPr>
          <p:sp>
            <p:nvSpPr>
              <p:cNvPr id="56" name="Rectangle 90"/>
              <p:cNvSpPr/>
              <p:nvPr/>
            </p:nvSpPr>
            <p:spPr>
              <a:xfrm>
                <a:off x="784646" y="1714494"/>
                <a:ext cx="121558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制定规范，定义模版及数据类型供业务开发实现使用</a:t>
                </a:r>
                <a:endParaRPr lang="en-US" sz="10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 Light" pitchFamily="34" charset="0"/>
                </a:endParaRPr>
              </a:p>
            </p:txBody>
          </p:sp>
          <p:sp>
            <p:nvSpPr>
              <p:cNvPr id="57" name="Rectangle 91"/>
              <p:cNvSpPr/>
              <p:nvPr/>
            </p:nvSpPr>
            <p:spPr>
              <a:xfrm>
                <a:off x="1106528" y="1428742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" pitchFamily="34" charset="0"/>
                  </a:rPr>
                  <a:t>业务实现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55" name="Oval 96"/>
            <p:cNvSpPr/>
            <p:nvPr/>
          </p:nvSpPr>
          <p:spPr>
            <a:xfrm>
              <a:off x="2151442" y="1500181"/>
              <a:ext cx="127794" cy="127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Group 38"/>
          <p:cNvGrpSpPr/>
          <p:nvPr/>
        </p:nvGrpSpPr>
        <p:grpSpPr>
          <a:xfrm>
            <a:off x="827584" y="2482277"/>
            <a:ext cx="1507290" cy="839750"/>
            <a:chOff x="771946" y="2500312"/>
            <a:chExt cx="1507290" cy="839750"/>
          </a:xfrm>
        </p:grpSpPr>
        <p:grpSp>
          <p:nvGrpSpPr>
            <p:cNvPr id="59" name="Group 30"/>
            <p:cNvGrpSpPr/>
            <p:nvPr/>
          </p:nvGrpSpPr>
          <p:grpSpPr>
            <a:xfrm>
              <a:off x="771946" y="2500312"/>
              <a:ext cx="1237392" cy="839750"/>
              <a:chOff x="771946" y="2500312"/>
              <a:chExt cx="1237392" cy="839750"/>
            </a:xfrm>
          </p:grpSpPr>
          <p:sp>
            <p:nvSpPr>
              <p:cNvPr id="61" name="Rectangle 92"/>
              <p:cNvSpPr/>
              <p:nvPr/>
            </p:nvSpPr>
            <p:spPr>
              <a:xfrm>
                <a:off x="771946" y="2786064"/>
                <a:ext cx="122828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基于第三方开源框架进行抽象、封装的</a:t>
                </a:r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JS</a:t>
                </a:r>
                <a:r>
                  <a:rPr lang="zh-CN" alt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库</a:t>
                </a: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 Light" pitchFamily="34" charset="0"/>
                </a:endParaRPr>
              </a:p>
            </p:txBody>
          </p:sp>
          <p:sp>
            <p:nvSpPr>
              <p:cNvPr id="62" name="Rectangle 93"/>
              <p:cNvSpPr/>
              <p:nvPr/>
            </p:nvSpPr>
            <p:spPr>
              <a:xfrm>
                <a:off x="1286063" y="2500312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" pitchFamily="34" charset="0"/>
                  </a:rPr>
                  <a:t>扩展库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60" name="Oval 97"/>
            <p:cNvSpPr/>
            <p:nvPr/>
          </p:nvSpPr>
          <p:spPr>
            <a:xfrm>
              <a:off x="2151442" y="2571751"/>
              <a:ext cx="127794" cy="127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Group 39"/>
          <p:cNvGrpSpPr/>
          <p:nvPr/>
        </p:nvGrpSpPr>
        <p:grpSpPr>
          <a:xfrm>
            <a:off x="827584" y="3842494"/>
            <a:ext cx="1519990" cy="531973"/>
            <a:chOff x="759246" y="3571882"/>
            <a:chExt cx="1519990" cy="531973"/>
          </a:xfrm>
        </p:grpSpPr>
        <p:grpSp>
          <p:nvGrpSpPr>
            <p:cNvPr id="64" name="Group 32"/>
            <p:cNvGrpSpPr/>
            <p:nvPr/>
          </p:nvGrpSpPr>
          <p:grpSpPr>
            <a:xfrm>
              <a:off x="759246" y="3571882"/>
              <a:ext cx="1250093" cy="531973"/>
              <a:chOff x="759246" y="3571882"/>
              <a:chExt cx="1250093" cy="531973"/>
            </a:xfrm>
          </p:grpSpPr>
          <p:sp>
            <p:nvSpPr>
              <p:cNvPr id="66" name="Rectangle 94"/>
              <p:cNvSpPr/>
              <p:nvPr/>
            </p:nvSpPr>
            <p:spPr>
              <a:xfrm>
                <a:off x="759246" y="3857634"/>
                <a:ext cx="124098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第三方开源</a:t>
                </a:r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JS</a:t>
                </a:r>
                <a:r>
                  <a:rPr lang="zh-CN" alt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框架</a:t>
                </a: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 Light" pitchFamily="34" charset="0"/>
                </a:endParaRPr>
              </a:p>
            </p:txBody>
          </p:sp>
          <p:sp>
            <p:nvSpPr>
              <p:cNvPr id="67" name="Rectangle 95"/>
              <p:cNvSpPr/>
              <p:nvPr/>
            </p:nvSpPr>
            <p:spPr>
              <a:xfrm>
                <a:off x="1286064" y="3571882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" pitchFamily="34" charset="0"/>
                  </a:rPr>
                  <a:t>基础库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65" name="Oval 98"/>
            <p:cNvSpPr/>
            <p:nvPr/>
          </p:nvSpPr>
          <p:spPr>
            <a:xfrm>
              <a:off x="2151442" y="3627260"/>
              <a:ext cx="127794" cy="127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框架设计</a:t>
            </a:r>
            <a:r>
              <a:rPr kumimoji="1" lang="en-US" altLang="zh-CN" dirty="0" smtClean="0"/>
              <a:t>-JS</a:t>
            </a:r>
            <a:r>
              <a:rPr kumimoji="1" lang="zh-CN" altLang="en-US" dirty="0" smtClean="0"/>
              <a:t>框架概览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7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38610" y="2368597"/>
            <a:ext cx="1571636" cy="285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微软雅黑" pitchFamily="3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38610" y="2725787"/>
            <a:ext cx="15716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Backbone</a:t>
            </a:r>
            <a:r>
              <a:rPr lang="zh-TW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是</a:t>
            </a:r>
            <a:r>
              <a:rPr lang="en-US" altLang="zh-TW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JavaScript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的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MVC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框架</a:t>
            </a:r>
            <a:r>
              <a:rPr lang="zh-TW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，为复杂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Web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应用程序提供模型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(models)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、集合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(collections)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、视图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(views)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的</a:t>
            </a:r>
            <a:r>
              <a:rPr lang="zh-TW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支持</a:t>
            </a:r>
            <a:endParaRPr kumimoji="1" lang="en-US" altLang="zh-CN" sz="800" dirty="0" smtClean="0">
              <a:solidFill>
                <a:srgbClr val="7F7F7F"/>
              </a:solidFill>
              <a:latin typeface="+mn-lt"/>
              <a:ea typeface="微软雅黑"/>
              <a:cs typeface="微软雅黑"/>
            </a:endParaRPr>
          </a:p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Backbone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基本特性：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模型用于绑定键值数据和自定义事件；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集合附有可枚举函数的丰富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API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；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视图可以声明事件处理函数；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通过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RESRful JSON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接口和服务器进行数据交互</a:t>
            </a:r>
          </a:p>
          <a:p>
            <a:endParaRPr kumimoji="1" lang="en-US" altLang="zh-CN" sz="800" dirty="0" smtClean="0">
              <a:solidFill>
                <a:srgbClr val="7F7F7F"/>
              </a:solidFill>
              <a:latin typeface="+mn-lt"/>
              <a:ea typeface="微软雅黑"/>
              <a:cs typeface="微软雅黑"/>
            </a:endParaRPr>
          </a:p>
        </p:txBody>
      </p:sp>
      <p:grpSp>
        <p:nvGrpSpPr>
          <p:cNvPr id="4" name="Group 40"/>
          <p:cNvGrpSpPr/>
          <p:nvPr/>
        </p:nvGrpSpPr>
        <p:grpSpPr>
          <a:xfrm>
            <a:off x="2570881" y="1797093"/>
            <a:ext cx="476251" cy="314325"/>
            <a:chOff x="2141517" y="2373325"/>
            <a:chExt cx="476251" cy="314325"/>
          </a:xfrm>
          <a:solidFill>
            <a:schemeClr val="bg1">
              <a:lumMod val="65000"/>
            </a:schemeClr>
          </a:solidFill>
        </p:grpSpPr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408862" y="1368465"/>
            <a:ext cx="810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 pitchFamily="34" charset="-122"/>
                <a:cs typeface="Open Sans" pitchFamily="34" charset="0"/>
              </a:rPr>
              <a:t>Backbone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n-lt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536" y="2383891"/>
            <a:ext cx="1571636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微软雅黑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5536" y="2741081"/>
            <a:ext cx="1571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800" dirty="0">
                <a:solidFill>
                  <a:srgbClr val="7F7F7F"/>
                </a:solidFill>
                <a:latin typeface="+mn-lt"/>
              </a:rPr>
              <a:t>RequireJS</a:t>
            </a:r>
            <a:r>
              <a:rPr kumimoji="1" lang="zh-CN" altLang="en-US" sz="800" dirty="0">
                <a:solidFill>
                  <a:srgbClr val="7F7F7F"/>
                </a:solidFill>
                <a:latin typeface="+mn-lt"/>
              </a:rPr>
              <a:t>是一个非常流行的</a:t>
            </a:r>
            <a:r>
              <a:rPr kumimoji="1" lang="en-US" altLang="zh-CN" sz="800" dirty="0">
                <a:solidFill>
                  <a:srgbClr val="7F7F7F"/>
                </a:solidFill>
                <a:latin typeface="+mn-lt"/>
              </a:rPr>
              <a:t>JavaScript</a:t>
            </a:r>
            <a:r>
              <a:rPr kumimoji="1" lang="zh-CN" altLang="en-US" sz="800" dirty="0">
                <a:solidFill>
                  <a:srgbClr val="7F7F7F"/>
                </a:solidFill>
                <a:latin typeface="+mn-lt"/>
              </a:rPr>
              <a:t>文件依赖管理解决方案</a:t>
            </a:r>
            <a:r>
              <a:rPr kumimoji="1" lang="zh-CN" altLang="en-US" sz="800" dirty="0" smtClean="0">
                <a:solidFill>
                  <a:srgbClr val="7F7F7F"/>
                </a:solidFill>
                <a:latin typeface="+mn-lt"/>
              </a:rPr>
              <a:t>，主要解决：</a:t>
            </a:r>
            <a:endParaRPr kumimoji="1" lang="en-US" altLang="zh-CN" sz="800" dirty="0" smtClean="0">
              <a:solidFill>
                <a:srgbClr val="7F7F7F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kumimoji="1" lang="en-US" altLang="zh-CN" sz="800" dirty="0" smtClean="0">
                <a:solidFill>
                  <a:srgbClr val="7F7F7F"/>
                </a:solidFill>
                <a:latin typeface="+mn-lt"/>
              </a:rPr>
              <a:t>JS</a:t>
            </a:r>
            <a:r>
              <a:rPr kumimoji="1" lang="zh-CN" altLang="en-US" sz="800" dirty="0" smtClean="0">
                <a:solidFill>
                  <a:srgbClr val="7F7F7F"/>
                </a:solidFill>
                <a:latin typeface="+mn-lt"/>
              </a:rPr>
              <a:t>文件相互依赖问题</a:t>
            </a:r>
            <a:endParaRPr kumimoji="1" lang="en-US" altLang="zh-CN" sz="800" dirty="0" smtClean="0">
              <a:solidFill>
                <a:srgbClr val="7F7F7F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kumimoji="1" lang="en-US" altLang="zh-CN" sz="800" dirty="0" smtClean="0">
                <a:solidFill>
                  <a:srgbClr val="7F7F7F"/>
                </a:solidFill>
                <a:latin typeface="+mn-lt"/>
              </a:rPr>
              <a:t>JS</a:t>
            </a:r>
            <a:r>
              <a:rPr kumimoji="1" lang="zh-CN" altLang="en-US" sz="800" dirty="0" smtClean="0">
                <a:solidFill>
                  <a:srgbClr val="7F7F7F"/>
                </a:solidFill>
                <a:latin typeface="+mn-lt"/>
              </a:rPr>
              <a:t>文件加载顺序问题</a:t>
            </a:r>
            <a:endParaRPr kumimoji="1" lang="en-US" altLang="zh-CN" sz="800" dirty="0" smtClean="0">
              <a:solidFill>
                <a:srgbClr val="7F7F7F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kumimoji="1" lang="en-US" altLang="zh-CN" sz="800" dirty="0" smtClean="0">
                <a:solidFill>
                  <a:srgbClr val="7F7F7F"/>
                </a:solidFill>
                <a:latin typeface="+mn-lt"/>
              </a:rPr>
              <a:t>JS</a:t>
            </a:r>
            <a:r>
              <a:rPr kumimoji="1" lang="zh-CN" altLang="en-US" sz="800" dirty="0">
                <a:solidFill>
                  <a:srgbClr val="7F7F7F"/>
                </a:solidFill>
                <a:latin typeface="+mn-lt"/>
              </a:rPr>
              <a:t>文件加载阻塞问题</a:t>
            </a:r>
          </a:p>
        </p:txBody>
      </p:sp>
      <p:grpSp>
        <p:nvGrpSpPr>
          <p:cNvPr id="6" name="Group 50"/>
          <p:cNvGrpSpPr/>
          <p:nvPr/>
        </p:nvGrpSpPr>
        <p:grpSpPr>
          <a:xfrm>
            <a:off x="979740" y="1740949"/>
            <a:ext cx="381000" cy="365126"/>
            <a:chOff x="1003288" y="2254241"/>
            <a:chExt cx="381000" cy="365126"/>
          </a:xfrm>
          <a:solidFill>
            <a:schemeClr val="bg1">
              <a:lumMod val="65000"/>
            </a:schemeClr>
          </a:solidFill>
        </p:grpSpPr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058850" y="2411404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1003288" y="2254241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190613" y="2411404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853941" y="1394222"/>
            <a:ext cx="68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 pitchFamily="34" charset="-122"/>
                <a:cs typeface="Open Sans" pitchFamily="34" charset="0"/>
              </a:rPr>
              <a:t>Require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latin typeface="+mn-lt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81684" y="2365189"/>
            <a:ext cx="1571636" cy="2857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微软雅黑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81684" y="2722379"/>
            <a:ext cx="15716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Underscore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是一个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JavaScript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实用库，它弥补了部分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JQuery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没有实现的功能，也是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Backbone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必不可少的部分。</a:t>
            </a:r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Underscore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提供了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80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多个函数常用函数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: </a:t>
            </a:r>
          </a:p>
          <a:p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map, select, invoke </a:t>
            </a:r>
          </a:p>
          <a:p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专业的辅助函数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:</a:t>
            </a:r>
          </a:p>
          <a:p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函数绑定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等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JavaScript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模板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endParaRPr lang="zh-TW" altLang="en-US" sz="800" dirty="0">
              <a:solidFill>
                <a:srgbClr val="7F7F7F"/>
              </a:solidFill>
              <a:latin typeface="+mn-lt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8" name="Group 19"/>
          <p:cNvGrpSpPr/>
          <p:nvPr/>
        </p:nvGrpSpPr>
        <p:grpSpPr>
          <a:xfrm>
            <a:off x="4235003" y="1722247"/>
            <a:ext cx="468313" cy="392113"/>
            <a:chOff x="2951142" y="2589225"/>
            <a:chExt cx="468313" cy="392113"/>
          </a:xfrm>
          <a:solidFill>
            <a:schemeClr val="bg1">
              <a:lumMod val="65000"/>
            </a:schemeClr>
          </a:solidFill>
        </p:grpSpPr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25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018438" y="1358071"/>
            <a:ext cx="923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 pitchFamily="34" charset="-122"/>
                <a:cs typeface="Open Sans" pitchFamily="34" charset="0"/>
              </a:rPr>
              <a:t>Underscore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n-lt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24758" y="2356866"/>
            <a:ext cx="1571636" cy="285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微软雅黑" pitchFamily="34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24758" y="2714056"/>
            <a:ext cx="1571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JQuery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是轻量级的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js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库 ，兼容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CSS3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，并兼容各种浏览器（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IE 6.0+, FF 1.5+, Safari 2.0+, Opera 9.0+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）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。其核心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理念是写得更少，做得更多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，它使用户能更方便地处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理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HTML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、事件、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实现动画效果及为网站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提供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AJAX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交互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。其文档说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明非常全面细致，有许多成熟的插件可供选择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jQuery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免费开源，使用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MIT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许可协议。</a:t>
            </a:r>
            <a:endParaRPr kumimoji="1" lang="en-US" altLang="zh-CN" sz="800" dirty="0">
              <a:solidFill>
                <a:srgbClr val="7F7F7F"/>
              </a:solidFill>
              <a:latin typeface="+mn-lt"/>
            </a:endParaRPr>
          </a:p>
        </p:txBody>
      </p:sp>
      <p:grpSp>
        <p:nvGrpSpPr>
          <p:cNvPr id="10" name="Group 52"/>
          <p:cNvGrpSpPr/>
          <p:nvPr/>
        </p:nvGrpSpPr>
        <p:grpSpPr>
          <a:xfrm>
            <a:off x="5891501" y="1785362"/>
            <a:ext cx="438165" cy="345204"/>
            <a:chOff x="945524" y="1781841"/>
            <a:chExt cx="649994" cy="512092"/>
          </a:xfrm>
          <a:solidFill>
            <a:schemeClr val="bg1">
              <a:lumMod val="65000"/>
            </a:schemeClr>
          </a:solidFill>
        </p:grpSpPr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945524" y="1823777"/>
              <a:ext cx="457253" cy="470156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1265683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800328" y="1347614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 pitchFamily="34" charset="-122"/>
                <a:cs typeface="Open Sans" pitchFamily="34" charset="0"/>
              </a:rPr>
              <a:t>jQuery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n-lt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69312" y="2347746"/>
            <a:ext cx="1571636" cy="285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微软雅黑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69312" y="2704936"/>
            <a:ext cx="157163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iscroll.js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是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Matteo Spinelli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开发的一个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js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文件，使用原生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js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编写，不依赖与任何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js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框架。旨在解决移动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webkit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系浏览器的区域滚动问题，兼容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mobile safari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android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默认浏览器、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safari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chrome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firefox5+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opera11+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、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IE9+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及其他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webkit</a:t>
            </a:r>
            <a:r>
              <a:rPr lang="zh-TW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核心浏览器</a:t>
            </a:r>
            <a:endParaRPr lang="en-US" altLang="zh-TW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iscroll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是小而精的经典作品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/>
                <a:cs typeface="微软雅黑"/>
              </a:rPr>
              <a:t>，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微软雅黑"/>
              <a:cs typeface="微软雅黑"/>
            </a:endParaRPr>
          </a:p>
        </p:txBody>
      </p:sp>
      <p:sp>
        <p:nvSpPr>
          <p:cNvPr id="52" name="Freeform 15"/>
          <p:cNvSpPr>
            <a:spLocks noEditPoints="1"/>
          </p:cNvSpPr>
          <p:nvPr/>
        </p:nvSpPr>
        <p:spPr bwMode="auto">
          <a:xfrm>
            <a:off x="7591430" y="1776242"/>
            <a:ext cx="339546" cy="339156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  <a:ea typeface="微软雅黑" pitchFamily="34" charset="-12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67918" y="1347614"/>
            <a:ext cx="572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微软雅黑" pitchFamily="34" charset="-122"/>
                <a:cs typeface="Open Sans" pitchFamily="34" charset="0"/>
              </a:rPr>
              <a:t>iScroll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n-lt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框架设计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基础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4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2785258" y="2773524"/>
            <a:ext cx="3572693" cy="7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00"/>
          <p:cNvGrpSpPr/>
          <p:nvPr/>
        </p:nvGrpSpPr>
        <p:grpSpPr>
          <a:xfrm>
            <a:off x="3993750" y="2619543"/>
            <a:ext cx="1149754" cy="85726"/>
            <a:chOff x="3993750" y="2774961"/>
            <a:chExt cx="1149754" cy="85726"/>
          </a:xfrm>
        </p:grpSpPr>
        <p:cxnSp>
          <p:nvCxnSpPr>
            <p:cNvPr id="49" name="Straight Connector 48"/>
            <p:cNvCxnSpPr>
              <a:stCxn id="23" idx="3"/>
              <a:endCxn id="24" idx="1"/>
            </p:cNvCxnSpPr>
            <p:nvPr/>
          </p:nvCxnSpPr>
          <p:spPr>
            <a:xfrm>
              <a:off x="3993750" y="2818394"/>
              <a:ext cx="114975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99"/>
          <p:cNvGrpSpPr/>
          <p:nvPr/>
        </p:nvGrpSpPr>
        <p:grpSpPr>
          <a:xfrm>
            <a:off x="3993750" y="1552742"/>
            <a:ext cx="1149754" cy="85726"/>
            <a:chOff x="3993750" y="1708160"/>
            <a:chExt cx="1149754" cy="85726"/>
          </a:xfrm>
        </p:grpSpPr>
        <p:cxnSp>
          <p:nvCxnSpPr>
            <p:cNvPr id="46" name="Straight Connector 45"/>
            <p:cNvCxnSpPr>
              <a:stCxn id="14" idx="3"/>
              <a:endCxn id="17" idx="1"/>
            </p:cNvCxnSpPr>
            <p:nvPr/>
          </p:nvCxnSpPr>
          <p:spPr>
            <a:xfrm>
              <a:off x="3993750" y="1746824"/>
              <a:ext cx="114975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101"/>
          <p:cNvGrpSpPr/>
          <p:nvPr/>
        </p:nvGrpSpPr>
        <p:grpSpPr>
          <a:xfrm>
            <a:off x="3993750" y="3762542"/>
            <a:ext cx="1149754" cy="85726"/>
            <a:chOff x="3993750" y="3917960"/>
            <a:chExt cx="1149754" cy="85726"/>
          </a:xfrm>
        </p:grpSpPr>
        <p:cxnSp>
          <p:nvCxnSpPr>
            <p:cNvPr id="51" name="Straight Connector 50"/>
            <p:cNvCxnSpPr>
              <a:stCxn id="27" idx="3"/>
              <a:endCxn id="28" idx="1"/>
            </p:cNvCxnSpPr>
            <p:nvPr/>
          </p:nvCxnSpPr>
          <p:spPr>
            <a:xfrm>
              <a:off x="3993750" y="3961402"/>
              <a:ext cx="114975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95"/>
          <p:cNvGrpSpPr/>
          <p:nvPr/>
        </p:nvGrpSpPr>
        <p:grpSpPr>
          <a:xfrm>
            <a:off x="357158" y="2273456"/>
            <a:ext cx="3636592" cy="747417"/>
            <a:chOff x="357158" y="2428874"/>
            <a:chExt cx="3636592" cy="747417"/>
          </a:xfrm>
        </p:grpSpPr>
        <p:grpSp>
          <p:nvGrpSpPr>
            <p:cNvPr id="12" name="Group 88"/>
            <p:cNvGrpSpPr/>
            <p:nvPr/>
          </p:nvGrpSpPr>
          <p:grpSpPr>
            <a:xfrm>
              <a:off x="357158" y="2428874"/>
              <a:ext cx="2643206" cy="747417"/>
              <a:chOff x="357158" y="2428874"/>
              <a:chExt cx="2643206" cy="74741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57158" y="2714626"/>
                <a:ext cx="26432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负责保存数据和与服务器交互获取数据。</a:t>
                </a:r>
              </a:p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     通过定制数据模型，来处理服务器上返回的数据，使获得数据能够被标准的组件使用。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63275" y="2428874"/>
                <a:ext cx="8002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ea typeface="微软雅黑" pitchFamily="34" charset="-122"/>
                    <a:cs typeface="Open Sans" pitchFamily="34" charset="0"/>
                  </a:rPr>
                  <a:t>数据模型</a:t>
                </a:r>
                <a:endParaRPr lang="en-US" altLang="zh-CN" sz="1200" dirty="0">
                  <a:solidFill>
                    <a:schemeClr val="bg1">
                      <a:lumMod val="65000"/>
                    </a:schemeClr>
                  </a:solidFill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203848" y="2500312"/>
              <a:ext cx="789902" cy="6361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a typeface="微软雅黑" pitchFamily="34" charset="-122"/>
                </a:rPr>
                <a:t>Model</a:t>
              </a:r>
              <a:endParaRPr lang="en-US" sz="1000" dirty="0">
                <a:ea typeface="微软雅黑" pitchFamily="34" charset="-122"/>
              </a:endParaRPr>
            </a:p>
          </p:txBody>
        </p:sp>
      </p:grpSp>
      <p:grpSp>
        <p:nvGrpSpPr>
          <p:cNvPr id="15" name="Group 93"/>
          <p:cNvGrpSpPr/>
          <p:nvPr/>
        </p:nvGrpSpPr>
        <p:grpSpPr>
          <a:xfrm>
            <a:off x="357158" y="1201886"/>
            <a:ext cx="3636592" cy="870528"/>
            <a:chOff x="357158" y="1357304"/>
            <a:chExt cx="3636592" cy="870528"/>
          </a:xfrm>
        </p:grpSpPr>
        <p:grpSp>
          <p:nvGrpSpPr>
            <p:cNvPr id="16" name="Group 89"/>
            <p:cNvGrpSpPr/>
            <p:nvPr/>
          </p:nvGrpSpPr>
          <p:grpSpPr>
            <a:xfrm>
              <a:off x="357158" y="1357304"/>
              <a:ext cx="2643206" cy="870528"/>
              <a:chOff x="357158" y="1357304"/>
              <a:chExt cx="2643206" cy="87052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57158" y="1643056"/>
                <a:ext cx="2643206" cy="58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主要负责以下功能实现：</a:t>
                </a:r>
              </a:p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实现页面跳转，返回</a:t>
                </a:r>
              </a:p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实现页面转场动画</a:t>
                </a:r>
              </a:p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辅助发送数据请求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96564" y="1357304"/>
                <a:ext cx="9669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" pitchFamily="34" charset="0"/>
                  </a:rPr>
                  <a:t>页面管理器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203848" y="1428742"/>
              <a:ext cx="789902" cy="6361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a typeface="微软雅黑" pitchFamily="34" charset="-122"/>
                </a:rPr>
                <a:t>Page</a:t>
              </a:r>
            </a:p>
            <a:p>
              <a:pPr algn="ctr"/>
              <a:r>
                <a:rPr lang="en-US" sz="1000" dirty="0" smtClean="0">
                  <a:ea typeface="微软雅黑" pitchFamily="34" charset="-122"/>
                </a:rPr>
                <a:t>manager</a:t>
              </a:r>
              <a:endParaRPr lang="en-US" sz="1000" dirty="0">
                <a:ea typeface="微软雅黑" pitchFamily="34" charset="-122"/>
              </a:endParaRPr>
            </a:p>
          </p:txBody>
        </p:sp>
      </p:grpSp>
      <p:grpSp>
        <p:nvGrpSpPr>
          <p:cNvPr id="19" name="Group 98"/>
          <p:cNvGrpSpPr/>
          <p:nvPr/>
        </p:nvGrpSpPr>
        <p:grpSpPr>
          <a:xfrm>
            <a:off x="5143504" y="3416464"/>
            <a:ext cx="3643338" cy="747417"/>
            <a:chOff x="5143504" y="3571882"/>
            <a:chExt cx="3643338" cy="747417"/>
          </a:xfrm>
        </p:grpSpPr>
        <p:grpSp>
          <p:nvGrpSpPr>
            <p:cNvPr id="20" name="Group 92"/>
            <p:cNvGrpSpPr/>
            <p:nvPr/>
          </p:nvGrpSpPr>
          <p:grpSpPr>
            <a:xfrm>
              <a:off x="6143636" y="3571882"/>
              <a:ext cx="2643206" cy="747417"/>
              <a:chOff x="6143636" y="3571882"/>
              <a:chExt cx="2643206" cy="74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143636" y="3857634"/>
                <a:ext cx="26432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原生功能和页面功能交互的桥梁。完成数据模型发送的请求、实现密码键盘的弹出、实现原生</a:t>
                </a:r>
                <a:r>
                  <a:rPr lang="en-US" altLang="zh-CN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UI</a:t>
                </a: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控制、解决</a:t>
                </a:r>
                <a:r>
                  <a:rPr lang="en-US" altLang="zh-CN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JS</a:t>
                </a: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兼容问题、实现其他原生功能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43636" y="3571882"/>
                <a:ext cx="8259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>
                        <a:lumMod val="65000"/>
                      </a:schemeClr>
                    </a:solidFill>
                    <a:ea typeface="微软雅黑" pitchFamily="34" charset="-122"/>
                    <a:cs typeface="Open Sans" pitchFamily="34" charset="0"/>
                  </a:rPr>
                  <a:t>JS</a:t>
                </a:r>
                <a:r>
                  <a:rPr lang="zh-CN" altLang="en-US" sz="1200" dirty="0" smtClean="0">
                    <a:solidFill>
                      <a:schemeClr val="bg1">
                        <a:lumMod val="65000"/>
                      </a:schemeClr>
                    </a:solidFill>
                    <a:ea typeface="微软雅黑" pitchFamily="34" charset="-122"/>
                    <a:cs typeface="Open Sans" pitchFamily="34" charset="0"/>
                  </a:rPr>
                  <a:t>通信桥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143504" y="3643320"/>
              <a:ext cx="796648" cy="636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ea typeface="微软雅黑" pitchFamily="34" charset="-122"/>
                </a:rPr>
                <a:t>Bridge</a:t>
              </a:r>
              <a:endParaRPr lang="en-US" sz="1000" dirty="0">
                <a:ea typeface="微软雅黑" pitchFamily="34" charset="-122"/>
              </a:endParaRPr>
            </a:p>
          </p:txBody>
        </p:sp>
      </p:grpSp>
      <p:grpSp>
        <p:nvGrpSpPr>
          <p:cNvPr id="22" name="Group 97"/>
          <p:cNvGrpSpPr/>
          <p:nvPr/>
        </p:nvGrpSpPr>
        <p:grpSpPr>
          <a:xfrm>
            <a:off x="357158" y="3416464"/>
            <a:ext cx="3636592" cy="707602"/>
            <a:chOff x="357158" y="3571882"/>
            <a:chExt cx="3636592" cy="707602"/>
          </a:xfrm>
        </p:grpSpPr>
        <p:grpSp>
          <p:nvGrpSpPr>
            <p:cNvPr id="25" name="Group 87"/>
            <p:cNvGrpSpPr/>
            <p:nvPr/>
          </p:nvGrpSpPr>
          <p:grpSpPr>
            <a:xfrm>
              <a:off x="357158" y="3571882"/>
              <a:ext cx="2643206" cy="624306"/>
              <a:chOff x="357158" y="3571882"/>
              <a:chExt cx="2643206" cy="62430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57158" y="3857634"/>
                <a:ext cx="26432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提供统一的模板管理方案，为个性化组件样式提供支持，提供组件展示的扩展点。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5498" y="3571882"/>
                <a:ext cx="1107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ea typeface="微软雅黑" pitchFamily="34" charset="-122"/>
                    <a:cs typeface="Open Sans" pitchFamily="34" charset="0"/>
                  </a:rPr>
                  <a:t>模板管理模块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203848" y="3643320"/>
              <a:ext cx="789902" cy="6361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a typeface="微软雅黑" pitchFamily="34" charset="-122"/>
                </a:rPr>
                <a:t>Template</a:t>
              </a:r>
              <a:endParaRPr lang="en-US" sz="1000" dirty="0">
                <a:ea typeface="微软雅黑" pitchFamily="34" charset="-122"/>
              </a:endParaRPr>
            </a:p>
          </p:txBody>
        </p:sp>
      </p:grpSp>
      <p:grpSp>
        <p:nvGrpSpPr>
          <p:cNvPr id="42" name="Group 94"/>
          <p:cNvGrpSpPr/>
          <p:nvPr/>
        </p:nvGrpSpPr>
        <p:grpSpPr>
          <a:xfrm>
            <a:off x="5143504" y="1201886"/>
            <a:ext cx="3643338" cy="707602"/>
            <a:chOff x="5143504" y="1357304"/>
            <a:chExt cx="3643338" cy="707602"/>
          </a:xfrm>
        </p:grpSpPr>
        <p:grpSp>
          <p:nvGrpSpPr>
            <p:cNvPr id="43" name="Group 90"/>
            <p:cNvGrpSpPr/>
            <p:nvPr/>
          </p:nvGrpSpPr>
          <p:grpSpPr>
            <a:xfrm>
              <a:off x="6098101" y="1357304"/>
              <a:ext cx="2688741" cy="624306"/>
              <a:chOff x="6098101" y="1357304"/>
              <a:chExt cx="2688741" cy="62430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143636" y="1643056"/>
                <a:ext cx="26432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一些实用函数，辅助框架更好的工作，提高开发效率，提高代码复用。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8101" y="1357304"/>
                <a:ext cx="8002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ea typeface="微软雅黑" pitchFamily="34" charset="-122"/>
                    <a:cs typeface="Open Sans" pitchFamily="34" charset="0"/>
                  </a:rPr>
                  <a:t>实用</a:t>
                </a:r>
                <a:r>
                  <a:rPr lang="zh-CN" altLang="en-US" sz="1200" dirty="0" smtClean="0">
                    <a:solidFill>
                      <a:schemeClr val="bg1">
                        <a:lumMod val="65000"/>
                      </a:schemeClr>
                    </a:solidFill>
                    <a:ea typeface="微软雅黑" pitchFamily="34" charset="-122"/>
                    <a:cs typeface="Open Sans" pitchFamily="34" charset="0"/>
                  </a:rPr>
                  <a:t>函数</a:t>
                </a:r>
                <a:endParaRPr lang="en-US" altLang="zh-CN" sz="1200" dirty="0">
                  <a:solidFill>
                    <a:schemeClr val="bg1">
                      <a:lumMod val="65000"/>
                    </a:schemeClr>
                  </a:solidFill>
                  <a:ea typeface="微软雅黑" pitchFamily="34" charset="-122"/>
                  <a:cs typeface="Open Sans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143504" y="1428742"/>
              <a:ext cx="796648" cy="6361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ea typeface="微软雅黑" pitchFamily="34" charset="-122"/>
                </a:rPr>
                <a:t>A</a:t>
              </a:r>
              <a:r>
                <a:rPr lang="en-US" altLang="zh-CN" sz="1000" dirty="0" err="1" smtClean="0">
                  <a:ea typeface="微软雅黑" pitchFamily="34" charset="-122"/>
                </a:rPr>
                <a:t>pi</a:t>
              </a:r>
              <a:endParaRPr lang="en-US" sz="1000" dirty="0">
                <a:ea typeface="微软雅黑" pitchFamily="34" charset="-122"/>
              </a:endParaRPr>
            </a:p>
          </p:txBody>
        </p:sp>
      </p:grpSp>
      <p:grpSp>
        <p:nvGrpSpPr>
          <p:cNvPr id="47" name="Group 96"/>
          <p:cNvGrpSpPr/>
          <p:nvPr/>
        </p:nvGrpSpPr>
        <p:grpSpPr>
          <a:xfrm>
            <a:off x="5143504" y="2273456"/>
            <a:ext cx="3643338" cy="870528"/>
            <a:chOff x="5143504" y="2428874"/>
            <a:chExt cx="3643338" cy="870528"/>
          </a:xfrm>
        </p:grpSpPr>
        <p:grpSp>
          <p:nvGrpSpPr>
            <p:cNvPr id="48" name="Group 91"/>
            <p:cNvGrpSpPr/>
            <p:nvPr/>
          </p:nvGrpSpPr>
          <p:grpSpPr>
            <a:xfrm>
              <a:off x="6143636" y="2428874"/>
              <a:ext cx="2643206" cy="870528"/>
              <a:chOff x="6143636" y="2428874"/>
              <a:chExt cx="2643206" cy="87052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143636" y="2714626"/>
                <a:ext cx="2643206" cy="58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组件是对</a:t>
                </a:r>
                <a:r>
                  <a:rPr lang="en-US" altLang="zh-CN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Backbone</a:t>
                </a: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中</a:t>
                </a:r>
                <a:r>
                  <a:rPr lang="en-US" altLang="zh-CN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View</a:t>
                </a: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 Light" pitchFamily="34" charset="0"/>
                  </a:rPr>
                  <a:t>的进一步封装，提供组件行为的扩展点。 组件是本框架中最核心的概念，模板和数据都是为组件服务的。每个页面都是由多个的组件组成的，业务功能都是通过拼装和扩展组件来实现的。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43636" y="2428874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Open Sans" pitchFamily="34" charset="0"/>
                  </a:rPr>
                  <a:t>组件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143504" y="2500312"/>
              <a:ext cx="796648" cy="636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ea typeface="微软雅黑" pitchFamily="34" charset="-122"/>
                </a:rPr>
                <a:t>Component</a:t>
              </a:r>
              <a:endParaRPr lang="en-US" sz="1000" dirty="0"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框架设计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扩展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098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UMP </a:t>
            </a:r>
            <a:r>
              <a:rPr kumimoji="1" lang="zh-CN" altLang="en-US" dirty="0" smtClean="0"/>
              <a:t>前端框架问题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47009078"/>
              </p:ext>
            </p:extLst>
          </p:nvPr>
        </p:nvGraphicFramePr>
        <p:xfrm>
          <a:off x="539552" y="812006"/>
          <a:ext cx="8113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2588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675485" y="2017077"/>
            <a:ext cx="1066800" cy="1068718"/>
          </a:xfrm>
          <a:prstGeom prst="ellipse">
            <a:avLst/>
          </a:prstGeom>
          <a:solidFill>
            <a:srgbClr val="8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845349" y="2213347"/>
            <a:ext cx="727075" cy="73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8197" y="2247691"/>
            <a:ext cx="2994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800000"/>
                </a:solidFill>
                <a:ea typeface="微软雅黑"/>
                <a:cs typeface="微软雅黑"/>
              </a:rPr>
              <a:t>业界现状</a:t>
            </a:r>
            <a:endParaRPr lang="en-US" altLang="zh-CN" b="1" dirty="0">
              <a:solidFill>
                <a:srgbClr val="800000"/>
              </a:solidFill>
              <a:ea typeface="微软雅黑"/>
              <a:cs typeface="微软雅黑"/>
            </a:endParaRPr>
          </a:p>
          <a:p>
            <a:pPr>
              <a:buFont typeface="Arial" pitchFamily="34" charset="0"/>
              <a:buNone/>
            </a:pP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ea typeface="微软雅黑"/>
                <a:cs typeface="微软雅黑"/>
              </a:rPr>
              <a:t>目前前端业界现状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技术爆发的大前端时代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323528" y="915566"/>
            <a:ext cx="3744416" cy="3816424"/>
          </a:xfrm>
        </p:spPr>
        <p:txBody>
          <a:bodyPr/>
          <a:lstStyle/>
          <a:p>
            <a:r>
              <a:rPr kumimoji="1" lang="zh-CN" altLang="en-US" sz="2000" dirty="0" smtClean="0"/>
              <a:t>技术爆发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近几年</a:t>
            </a:r>
            <a:r>
              <a:rPr kumimoji="1" lang="en-US" altLang="zh-CN" sz="1800" dirty="0" smtClean="0"/>
              <a:t>(</a:t>
            </a:r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013-2016)</a:t>
            </a:r>
            <a:r>
              <a:rPr kumimoji="1" lang="zh-CN" altLang="en-US" sz="1800" dirty="0" smtClean="0"/>
              <a:t>前端技术发生革命性的变化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新框架层出不穷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前端复杂化、工程化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前端工具兴起</a:t>
            </a:r>
            <a:endParaRPr kumimoji="1" lang="en-US" altLang="zh-CN" sz="1800" dirty="0" smtClean="0"/>
          </a:p>
          <a:p>
            <a:r>
              <a:rPr kumimoji="1" lang="zh-CN" altLang="en-US" sz="2000" dirty="0" smtClean="0"/>
              <a:t>大前端</a:t>
            </a:r>
            <a:endParaRPr kumimoji="1" lang="en-US" altLang="zh-CN" sz="2000" dirty="0" smtClean="0"/>
          </a:p>
          <a:p>
            <a:pPr lvl="1"/>
            <a:r>
              <a:rPr kumimoji="1" lang="zh-CN" altLang="en-US" sz="1800" dirty="0" smtClean="0"/>
              <a:t>职责更丰富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功能更复杂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概念更广义</a:t>
            </a:r>
            <a:endParaRPr kumimoji="1"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99542"/>
            <a:ext cx="542238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3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信网科主题-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17014</TotalTime>
  <Words>1567</Words>
  <Application>Microsoft Macintosh PowerPoint</Application>
  <PresentationFormat>全屏显示(16:9)</PresentationFormat>
  <Paragraphs>426</Paragraphs>
  <Slides>38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Agency FB</vt:lpstr>
      <vt:lpstr>Arial</vt:lpstr>
      <vt:lpstr>Calibri</vt:lpstr>
      <vt:lpstr>Impact</vt:lpstr>
      <vt:lpstr>Microsoft YaHei</vt:lpstr>
      <vt:lpstr>Open Sans</vt:lpstr>
      <vt:lpstr>Open Sans Light</vt:lpstr>
      <vt:lpstr>黑体</vt:lpstr>
      <vt:lpstr>楷体</vt:lpstr>
      <vt:lpstr>宋体</vt:lpstr>
      <vt:lpstr>微软雅黑</vt:lpstr>
      <vt:lpstr>中信网科主题-封面</vt:lpstr>
      <vt:lpstr>Equation.3</vt:lpstr>
      <vt:lpstr>UMP平台升级规划 前端部分</vt:lpstr>
      <vt:lpstr>PowerPoint 演示文稿</vt:lpstr>
      <vt:lpstr>目录</vt:lpstr>
      <vt:lpstr>框架设计-JS框架概览</vt:lpstr>
      <vt:lpstr>框架设计-基础JS</vt:lpstr>
      <vt:lpstr>框架设计-扩展JS</vt:lpstr>
      <vt:lpstr>UMP 前端框架问题</vt:lpstr>
      <vt:lpstr>目录</vt:lpstr>
      <vt:lpstr>技术爆发的大前端时代</vt:lpstr>
      <vt:lpstr>前端框架的发展</vt:lpstr>
      <vt:lpstr>前端语言的发展</vt:lpstr>
      <vt:lpstr>模块管理的发展</vt:lpstr>
      <vt:lpstr>包管理的发展</vt:lpstr>
      <vt:lpstr>流行前端框架 - React</vt:lpstr>
      <vt:lpstr>流行前端框架 - React</vt:lpstr>
      <vt:lpstr>流行前端框架 – Angular 1&amp;2</vt:lpstr>
      <vt:lpstr>流行前端框架 - Angular 1&amp;2</vt:lpstr>
      <vt:lpstr>流行前端框架 - Vue</vt:lpstr>
      <vt:lpstr>流行前端框架 - Vue</vt:lpstr>
      <vt:lpstr>对IE低版本的支持</vt:lpstr>
      <vt:lpstr>对低版本IE的应对策略</vt:lpstr>
      <vt:lpstr>操作系统及浏览器市场占有率</vt:lpstr>
      <vt:lpstr>Windows操作系统市场占有率</vt:lpstr>
      <vt:lpstr>浏览器市场占有率</vt:lpstr>
      <vt:lpstr>目录</vt:lpstr>
      <vt:lpstr>设计思路</vt:lpstr>
      <vt:lpstr>基础框架选型</vt:lpstr>
      <vt:lpstr>基础框架选型</vt:lpstr>
      <vt:lpstr>目录</vt:lpstr>
      <vt:lpstr>基础框架已实现</vt:lpstr>
      <vt:lpstr>基础框架实现但需要简单扩展</vt:lpstr>
      <vt:lpstr>基础框架未实现</vt:lpstr>
      <vt:lpstr>需要制定的规范</vt:lpstr>
      <vt:lpstr>工作量预估</vt:lpstr>
      <vt:lpstr>方案优势</vt:lpstr>
      <vt:lpstr>升级风险</vt:lpstr>
      <vt:lpstr>原型演示</vt:lpstr>
      <vt:lpstr>讨论</vt:lpstr>
    </vt:vector>
  </TitlesOfParts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杨桐镔</dc:creator>
  <cp:lastModifiedBy>Microsoft Office 用户</cp:lastModifiedBy>
  <cp:revision>1265</cp:revision>
  <dcterms:modified xsi:type="dcterms:W3CDTF">2017-03-30T02:06:39Z</dcterms:modified>
</cp:coreProperties>
</file>